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glb" ContentType="model/gltf.binary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notesSlides/notesSlide29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3.xml" ContentType="application/vnd.openxmlformats-officedocument.drawingml.chartshapes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notesSlides/notesSlide60.xml" ContentType="application/vnd.openxmlformats-officedocument.presentationml.notesSlid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4.xml" ContentType="application/vnd.openxmlformats-officedocument.drawingml.chartshapes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8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9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0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1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notesSlides/notesSlide61.xml" ContentType="application/vnd.openxmlformats-officedocument.presentationml.notesSlide+xml"/>
  <Override PartName="/ppt/charts/chart32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drawings/drawing5.xml" ContentType="application/vnd.openxmlformats-officedocument.drawingml.chartshapes+xml"/>
  <Override PartName="/ppt/charts/chart33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7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8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9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40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41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2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3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4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5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drawings/drawing6.xml" ContentType="application/vnd.openxmlformats-officedocument.drawingml.chartshapes+xml"/>
  <Override PartName="/ppt/charts/chart46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7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8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9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5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5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drawings/drawing7.xml" ContentType="application/vnd.openxmlformats-officedocument.drawingml.chartshapes+xml"/>
  <Override PartName="/ppt/charts/chart5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5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charts/chart57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58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2" r:id="rId1"/>
  </p:sldMasterIdLst>
  <p:notesMasterIdLst>
    <p:notesMasterId r:id="rId7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309" r:id="rId21"/>
    <p:sldId id="310" r:id="rId22"/>
    <p:sldId id="313" r:id="rId23"/>
    <p:sldId id="314" r:id="rId24"/>
    <p:sldId id="315" r:id="rId25"/>
    <p:sldId id="311" r:id="rId26"/>
    <p:sldId id="312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902" r:id="rId60"/>
    <p:sldId id="3971" r:id="rId61"/>
    <p:sldId id="3972" r:id="rId62"/>
    <p:sldId id="3973" r:id="rId63"/>
    <p:sldId id="3974" r:id="rId64"/>
    <p:sldId id="3966" r:id="rId65"/>
    <p:sldId id="3978" r:id="rId66"/>
    <p:sldId id="3975" r:id="rId67"/>
    <p:sldId id="3976" r:id="rId68"/>
    <p:sldId id="3982" r:id="rId69"/>
    <p:sldId id="3977" r:id="rId70"/>
    <p:sldId id="3983" r:id="rId71"/>
    <p:sldId id="3962" r:id="rId72"/>
    <p:sldId id="510" r:id="rId73"/>
    <p:sldId id="3943" r:id="rId74"/>
    <p:sldId id="3958" r:id="rId75"/>
    <p:sldId id="3957" r:id="rId76"/>
    <p:sldId id="307" r:id="rId77"/>
  </p:sldIdLst>
  <p:sldSz cx="12192000" cy="6858000"/>
  <p:notesSz cx="6858000" cy="9144000"/>
  <p:embeddedFontLst>
    <p:embeddedFont>
      <p:font typeface="Bahnschrift" panose="020B0502040204020203" pitchFamily="34" charset="0"/>
      <p:regular r:id="rId79"/>
      <p:bold r:id="rId80"/>
    </p:embeddedFont>
    <p:embeddedFont>
      <p:font typeface="Bahnschrift Condensed" panose="020B0502040204020203" pitchFamily="34" charset="0"/>
      <p:regular r:id="rId81"/>
      <p:bold r:id="rId82"/>
    </p:embeddedFont>
    <p:embeddedFont>
      <p:font typeface="Bahnschrift Light" panose="020B0502040204020203" pitchFamily="34" charset="0"/>
      <p:regular r:id="rId83"/>
    </p:embeddedFont>
    <p:embeddedFont>
      <p:font typeface="Bahnschrift Light Condensed" panose="020B0502040204020203" pitchFamily="34" charset="0"/>
      <p:regular r:id="rId84"/>
    </p:embeddedFont>
    <p:embeddedFont>
      <p:font typeface="Bahnschrift SemiBold" panose="020B0502040204020203" pitchFamily="34" charset="0"/>
      <p:regular r:id="rId85"/>
      <p:bold r:id="rId86"/>
    </p:embeddedFont>
    <p:embeddedFont>
      <p:font typeface="Bahnschrift SemiBold Condensed" panose="020B0502040204020203" pitchFamily="34" charset="0"/>
      <p:regular r:id="rId87"/>
      <p:bold r:id="rId88"/>
    </p:embeddedFont>
    <p:embeddedFont>
      <p:font typeface="Bahnschrift SemiCondensed" panose="020B0502040204020203" pitchFamily="34" charset="0"/>
      <p:regular r:id="rId89"/>
      <p:bold r:id="rId90"/>
    </p:embeddedFont>
    <p:embeddedFont>
      <p:font typeface="Cochocib Script Latin Pro" panose="02000503000000020003" pitchFamily="2" charset="77"/>
      <p:regular r:id="rId9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82"/>
    <a:srgbClr val="B9DDF8"/>
    <a:srgbClr val="F02C73"/>
    <a:srgbClr val="00CAF2"/>
    <a:srgbClr val="00559F"/>
    <a:srgbClr val="0155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F683806-CDE5-48D4-8842-3333F5ED6C54}">
  <a:tblStyle styleId="{CF683806-CDE5-48D4-8842-3333F5ED6C5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C0A2DE6-1050-4CD1-B96A-84BBB2EDF2F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56A8BCB-2FE2-4F2D-B1D2-8DABCE17586F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42"/>
    <p:restoredTop sz="94658"/>
  </p:normalViewPr>
  <p:slideViewPr>
    <p:cSldViewPr snapToGrid="0" showGuides="1">
      <p:cViewPr>
        <p:scale>
          <a:sx n="112" d="100"/>
          <a:sy n="112" d="100"/>
        </p:scale>
        <p:origin x="16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6.fntdata"/><Relationship Id="rId89" Type="http://schemas.openxmlformats.org/officeDocument/2006/relationships/font" Target="fonts/font1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1.fntdata"/><Relationship Id="rId5" Type="http://schemas.openxmlformats.org/officeDocument/2006/relationships/slide" Target="slides/slide4.xml"/><Relationship Id="rId90" Type="http://schemas.openxmlformats.org/officeDocument/2006/relationships/font" Target="fonts/font12.fntdata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2.fntdata"/><Relationship Id="rId85" Type="http://schemas.openxmlformats.org/officeDocument/2006/relationships/font" Target="fonts/font7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5.fntdata"/><Relationship Id="rId88" Type="http://schemas.openxmlformats.org/officeDocument/2006/relationships/font" Target="fonts/font10.fntdata"/><Relationship Id="rId9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font" Target="fonts/font3.fntdata"/><Relationship Id="rId86" Type="http://schemas.openxmlformats.org/officeDocument/2006/relationships/font" Target="fonts/font8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9.fntdata"/><Relationship Id="rId61" Type="http://schemas.openxmlformats.org/officeDocument/2006/relationships/slide" Target="slides/slide60.xml"/><Relationship Id="rId82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/Users\halilfurkankesler\Desktop\Eg&#774;itimler\Veri%20Go&#776;rselles&#807;tirme\Veri%20Go&#776;rselles&#807;tirme%20ve%20Sunum%20Haz&#305;rlama%20(S&#807;ubat%202025)\Veri%20Go&#776;rselles&#807;tirme%20Veri%20Dosyas&#305;.xlsx" TargetMode="External"/><Relationship Id="rId1" Type="http://schemas.openxmlformats.org/officeDocument/2006/relationships/image" Target="../media/image97.emf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30.xml"/><Relationship Id="rId1" Type="http://schemas.microsoft.com/office/2011/relationships/chartStyle" Target="style30.xml"/><Relationship Id="rId4" Type="http://schemas.openxmlformats.org/officeDocument/2006/relationships/chartUserShapes" Target="../drawings/drawing5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0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2.xlsx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chartUserShapes" Target="../drawings/drawing6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51.xml"/><Relationship Id="rId1" Type="http://schemas.microsoft.com/office/2011/relationships/chartStyle" Target="style51.xml"/><Relationship Id="rId4" Type="http://schemas.openxmlformats.org/officeDocument/2006/relationships/chartUserShapes" Target="../drawings/drawing7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esktop/THY%20Teknik/Veri.xlsx" TargetMode="External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8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halilfurkankesler/Downloads/kcmG2h6YI0VO5AaEJB0QFPIm5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398564316662478E-2"/>
          <c:y val="0.17487550916688155"/>
          <c:w val="0.65695899283541404"/>
          <c:h val="0.650248981666236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003682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circle"/>
              <c:size val="10"/>
              <c:spPr>
                <a:solidFill>
                  <a:srgbClr val="00368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F65-C340-BA57-E5445D4EB1C1}"/>
              </c:ext>
            </c:extLst>
          </c:dPt>
          <c:dLbls>
            <c:dLbl>
              <c:idx val="3"/>
              <c:layout>
                <c:manualLayout>
                  <c:x val="-3.7885567686892191E-2"/>
                  <c:y val="1.6667322834645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1800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00368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33220273253385835"/>
                      <c:h val="0.473817585301837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F65-C340-BA57-E5445D4EB1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1800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368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F65-C340-BA57-E5445D4EB1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76421951"/>
        <c:axId val="676415231"/>
      </c:lineChart>
      <c:catAx>
        <c:axId val="6764219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6415231"/>
        <c:crosses val="autoZero"/>
        <c:auto val="1"/>
        <c:lblAlgn val="ctr"/>
        <c:lblOffset val="100"/>
        <c:noMultiLvlLbl val="0"/>
      </c:catAx>
      <c:valAx>
        <c:axId val="6764152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642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T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100"/>
        <c:axId val="126953087"/>
        <c:axId val="126955775"/>
      </c:barChart>
      <c:barChart>
        <c:barDir val="col"/>
        <c:grouping val="clustered"/>
        <c:varyColors val="0"/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48770751"/>
        <c:axId val="150276287"/>
      </c:barChart>
      <c:lineChart>
        <c:grouping val="standard"/>
        <c:varyColors val="0"/>
        <c:ser>
          <c:idx val="2"/>
          <c:order val="2"/>
          <c:tx>
            <c:strRef>
              <c:f>'Mermi, Nokta, Dambıl'!$D$1</c:f>
              <c:strCache>
                <c:ptCount val="1"/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fld id="{5FDFF36F-81CC-684E-9F3E-C92C61A5F51B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435A-8644-95F9-609B295B3C1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A22C225-B379-A848-A3AE-F39D6A4F6725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435A-8644-95F9-609B295B3C1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7B8D8C1-9E4A-034A-85DE-03F8D6F0DEB4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435A-8644-95F9-609B295B3C1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3925A4F-E7F1-9B48-BC6C-00E3A7C7CB3C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435A-8644-95F9-609B295B3C1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4B70BCD-24D9-1B4A-895D-E1478E92230A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435A-8644-95F9-609B295B3C1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D5F4A481-4E2A-CB4B-B348-3BDDC5241BD9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435A-8644-95F9-609B295B3C1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D09B36F-8A14-2442-A500-49AE0BB20BA8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435A-8644-95F9-609B295B3C16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AA9AB16C-7438-714B-B717-0DC359029436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435A-8644-95F9-609B295B3C16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226F9FCC-B384-9F4E-8EA5-DD3415AE8E65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435A-8644-95F9-609B295B3C16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0D74BCFB-7B78-AF4D-8CC9-D7D40D7EFD8D}" type="CELLRANGE">
                      <a:rPr lang="en-TR"/>
                      <a:pPr/>
                      <a:t>[CELLRANGE]</a:t>
                    </a:fld>
                    <a:endParaRPr lang="en-TR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435A-8644-95F9-609B295B3C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B0F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Dambıl'!$D$2:$D$11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210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'Mermi, Nokta, Dambıl'!$E$2:$E$11</c15:f>
                <c15:dlblRangeCache>
                  <c:ptCount val="10"/>
                  <c:pt idx="0">
                    <c:v>114%</c:v>
                  </c:pt>
                  <c:pt idx="1">
                    <c:v>105%</c:v>
                  </c:pt>
                  <c:pt idx="2">
                    <c:v>122%</c:v>
                  </c:pt>
                  <c:pt idx="3">
                    <c:v>86%</c:v>
                  </c:pt>
                  <c:pt idx="4">
                    <c:v>78%</c:v>
                  </c:pt>
                  <c:pt idx="5">
                    <c:v>88%</c:v>
                  </c:pt>
                  <c:pt idx="6">
                    <c:v>140%</c:v>
                  </c:pt>
                  <c:pt idx="7">
                    <c:v>100%</c:v>
                  </c:pt>
                  <c:pt idx="8">
                    <c:v>97%</c:v>
                  </c:pt>
                  <c:pt idx="9">
                    <c:v>74%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435A-8644-95F9-609B295B3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770751"/>
        <c:axId val="150276287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valAx>
        <c:axId val="150276287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48770751"/>
        <c:crosses val="max"/>
        <c:crossBetween val="between"/>
      </c:valAx>
      <c:catAx>
        <c:axId val="14877075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02762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19161C">
                  <a:alpha val="20000"/>
                </a:srgbClr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5C-6646-91FD-5D498AE97CF8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C5C-6646-91FD-5D498AE97CF8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5C-6646-91FD-5D498AE97CF8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C5C-6646-91FD-5D498AE97CF8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C5C-6646-91FD-5D498AE97CF8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00529F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5C-6646-91FD-5D498AE97CF8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5C-6646-91FD-5D498AE97CF8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C5C-6646-91FD-5D498AE97CF8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C5C-6646-91FD-5D498AE97CF8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C5C-6646-91FD-5D498AE97C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C5C-6646-91FD-5D498AE97C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'Mermi, Nokta, Dambıl'!$B$1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D2D0D2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7369797236911838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5C-3748-BC32-D475A2243D5E}"/>
                </c:ext>
              </c:extLst>
            </c:dLbl>
            <c:dLbl>
              <c:idx val="4"/>
              <c:layout>
                <c:manualLayout>
                  <c:x val="-5.752629660172167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5C-3748-BC32-D475A2243D5E}"/>
                </c:ext>
              </c:extLst>
            </c:dLbl>
            <c:dLbl>
              <c:idx val="5"/>
              <c:layout>
                <c:manualLayout>
                  <c:x val="-5.74408721633369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5C-3748-BC32-D475A2243D5E}"/>
                </c:ext>
              </c:extLst>
            </c:dLbl>
            <c:dLbl>
              <c:idx val="8"/>
              <c:layout>
                <c:manualLayout>
                  <c:x val="-5.7597595739271264E-2"/>
                  <c:y val="-6.1955044081028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5C-3748-BC32-D475A2243D5E}"/>
                </c:ext>
              </c:extLst>
            </c:dLbl>
            <c:dLbl>
              <c:idx val="9"/>
              <c:layout>
                <c:manualLayout>
                  <c:x val="-3.984186837820481E-2"/>
                  <c:y val="-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300</c:v>
                </c:pt>
                <c:pt idx="2">
                  <c:v>250</c:v>
                </c:pt>
                <c:pt idx="3">
                  <c:v>350</c:v>
                </c:pt>
                <c:pt idx="4">
                  <c:v>300</c:v>
                </c:pt>
                <c:pt idx="5">
                  <c:v>250</c:v>
                </c:pt>
                <c:pt idx="6">
                  <c:v>150</c:v>
                </c:pt>
                <c:pt idx="7">
                  <c:v>200</c:v>
                </c:pt>
                <c:pt idx="8">
                  <c:v>200</c:v>
                </c:pt>
                <c:pt idx="9">
                  <c:v>250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85C-3748-BC32-D475A2243D5E}"/>
            </c:ext>
          </c:extLst>
        </c:ser>
        <c:ser>
          <c:idx val="1"/>
          <c:order val="1"/>
          <c:tx>
            <c:strRef>
              <c:f>'Mermi, Nokta, Dambıl'!$C$1</c:f>
              <c:strCache>
                <c:ptCount val="1"/>
                <c:pt idx="0">
                  <c:v>Gerçekleşen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00529F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5.4408416706239929E-2"/>
                  <c:y val="6.19550440810282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5C-3748-BC32-D475A2243D5E}"/>
                </c:ext>
              </c:extLst>
            </c:dLbl>
            <c:dLbl>
              <c:idx val="4"/>
              <c:layout>
                <c:manualLayout>
                  <c:x val="-5.7056574296167652E-2"/>
                  <c:y val="5.76815398075240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5C-3748-BC32-D475A2243D5E}"/>
                </c:ext>
              </c:extLst>
            </c:dLbl>
            <c:dLbl>
              <c:idx val="5"/>
              <c:layout>
                <c:manualLayout>
                  <c:x val="-5.3867395263136421E-2"/>
                  <c:y val="6.19550440810282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85C-3748-BC32-D475A2243D5E}"/>
                </c:ext>
              </c:extLst>
            </c:dLbl>
            <c:dLbl>
              <c:idx val="8"/>
              <c:layout>
                <c:manualLayout>
                  <c:x val="-5.4543616014234714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85C-3748-BC32-D475A2243D5E}"/>
                </c:ext>
              </c:extLst>
            </c:dLbl>
            <c:dLbl>
              <c:idx val="9"/>
              <c:layout>
                <c:manualLayout>
                  <c:x val="-4.2731949771327285E-2"/>
                  <c:y val="6.19550440810283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85C-3748-BC32-D475A2243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'Mermi, Nokta, Dambıl'!$A$2:$A$11</c:f>
              <c:strCache>
                <c:ptCount val="10"/>
                <c:pt idx="0">
                  <c:v>Neşe</c:v>
                </c:pt>
                <c:pt idx="1">
                  <c:v>Ayşe</c:v>
                </c:pt>
                <c:pt idx="2">
                  <c:v>Ahmet</c:v>
                </c:pt>
                <c:pt idx="3">
                  <c:v>Menekşe</c:v>
                </c:pt>
                <c:pt idx="4">
                  <c:v>Cem</c:v>
                </c:pt>
                <c:pt idx="5">
                  <c:v>Pınar</c:v>
                </c:pt>
                <c:pt idx="6">
                  <c:v>Levent</c:v>
                </c:pt>
                <c:pt idx="7">
                  <c:v>Deniz</c:v>
                </c:pt>
                <c:pt idx="8">
                  <c:v>Furkan</c:v>
                </c:pt>
                <c:pt idx="9">
                  <c:v>Elif</c:v>
                </c:pt>
              </c:strCache>
            </c:strRef>
          </c:cat>
          <c:val>
            <c:numRef>
              <c:f>'Mermi, Nokta, Dambıl'!$C$2:$C$11</c:f>
              <c:numCache>
                <c:formatCode>General</c:formatCode>
                <c:ptCount val="10"/>
                <c:pt idx="0">
                  <c:v>342</c:v>
                </c:pt>
                <c:pt idx="1">
                  <c:v>315</c:v>
                </c:pt>
                <c:pt idx="2">
                  <c:v>305</c:v>
                </c:pt>
                <c:pt idx="3">
                  <c:v>301</c:v>
                </c:pt>
                <c:pt idx="4">
                  <c:v>235</c:v>
                </c:pt>
                <c:pt idx="5">
                  <c:v>219</c:v>
                </c:pt>
                <c:pt idx="6">
                  <c:v>210</c:v>
                </c:pt>
                <c:pt idx="7">
                  <c:v>200</c:v>
                </c:pt>
                <c:pt idx="8">
                  <c:v>194</c:v>
                </c:pt>
                <c:pt idx="9">
                  <c:v>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85C-3748-BC32-D475A2243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rgbClr val="D2D0D2"/>
              </a:solidFill>
              <a:round/>
            </a:ln>
            <a:effectLst/>
          </c:spPr>
        </c:hiLowLines>
        <c:marker val="1"/>
        <c:smooth val="0"/>
        <c:axId val="126953087"/>
        <c:axId val="126955775"/>
      </c:lineChart>
      <c:catAx>
        <c:axId val="1269530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26955775"/>
        <c:crosses val="autoZero"/>
        <c:auto val="1"/>
        <c:lblAlgn val="ctr"/>
        <c:lblOffset val="100"/>
        <c:noMultiLvlLbl val="0"/>
      </c:catAx>
      <c:valAx>
        <c:axId val="1269557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9530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807444523979955E-2"/>
          <c:y val="0.20978722141224676"/>
          <c:w val="0.91938303166649626"/>
          <c:h val="0.7618278768164994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Ali</c:v>
                </c:pt>
              </c:strCache>
            </c:strRef>
          </c:tx>
          <c:spPr>
            <a:ln w="25400" cap="rnd">
              <a:solidFill>
                <a:srgbClr val="88A7CF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88A7CF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C61D9B08-F636-F545-A098-C55EF4E2121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FF010C27-6DFE-F048-A4EA-9B8AA4F1B80A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196E89C-770D-6148-8250-7EE7EADD631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526EB43-CE7A-F34D-A6EE-FDDAFB5AC18E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DAF-214D-994E-ED445DB4CCB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Ayşe</c:v>
                </c:pt>
              </c:strCache>
            </c:strRef>
          </c:tx>
          <c:spPr>
            <a:ln w="25400" cap="rnd">
              <a:solidFill>
                <a:srgbClr val="88A7CF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88A7CF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A364999A-5603-1249-B8F5-844E03E32B36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FEE4C3D9-9BB1-7C48-AF90-16D22225723E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245EDFA-E789-9D4E-8E97-07DB5DD3A6B2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8288562-2912-CE49-8EA2-1DB8F502C45B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AF-214D-994E-ED445DB4CCB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Hüseyin</c:v>
                </c:pt>
              </c:strCache>
            </c:strRef>
          </c:tx>
          <c:spPr>
            <a:ln w="38100" cap="rnd">
              <a:solidFill>
                <a:srgbClr val="88A7CF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88A7CF"/>
              </a:solidFill>
              <a:ln w="25400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243AAB81-3EA7-3743-9A67-B88C8A7D6B90}" type="SERIESNAME">
                      <a:rPr lang="en-US" b="0" i="0">
                        <a:latin typeface="Bahnschrift Ligh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A37D5BCD-1C76-B345-8F26-4632736C9E04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183A524-B7F7-8242-93DB-D43115C2BADC}" type="SERIESNAME">
                      <a:rPr lang="en-US" b="0" i="0">
                        <a:latin typeface="Bahnschrift Ligh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FC98692-1931-3542-A3F3-F7440F4758C2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</c:v>
                </c:pt>
                <c:pt idx="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AF-214D-994E-ED445DB4CCBE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Can</c:v>
                </c:pt>
              </c:strCache>
            </c:strRef>
          </c:tx>
          <c:spPr>
            <a:ln w="25400" cap="rnd">
              <a:solidFill>
                <a:srgbClr val="88A7CF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88A7CF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2ADDC96A-BE84-CE44-A130-1A83C9C7920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A762A6E-8EC8-9246-BFD2-15BB97A79228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FDF39D0-604D-8641-B605-F0331045BD21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B94E86B1-A418-C940-AE6E-1CFCE0837E9D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5</c:v>
                </c:pt>
                <c:pt idx="1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DAF-214D-994E-ED445DB4CCBE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Neşe</c:v>
                </c:pt>
              </c:strCache>
            </c:strRef>
          </c:tx>
          <c:spPr>
            <a:ln w="25400" cap="rnd">
              <a:solidFill>
                <a:srgbClr val="88A7CF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88A7CF"/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315BA583-4B47-C64D-94B8-86EA159644A2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3050EA-E3E2-CC4C-BC2A-104B12E732AF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CFCDE91-846F-9242-A363-61B688E328CC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000E61C1-B894-1146-A83E-CAEFCDF4DEAB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DAF-214D-994E-ED445DB4CCBE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Mehmet</c:v>
                </c:pt>
              </c:strCache>
            </c:strRef>
          </c:tx>
          <c:spPr>
            <a:ln w="25400" cap="rnd">
              <a:solidFill>
                <a:srgbClr val="00529F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529F"/>
              </a:solidFill>
              <a:ln w="38100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8F2B802C-8456-554A-B91C-295CB0CD22EF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930E48C-B302-8E49-B428-B6A22B08A7B5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l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8DAF-214D-994E-ED445DB4CCB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057275B-6BEB-A949-A1F8-86354DD9A493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BCA4EA28-A5DD-5A4C-B875-1DBE89F227FD}" type="VALUE">
                      <a:rPr lang="en-US" b="1" i="0" baseline="0">
                        <a:latin typeface="Bahnschrift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DAF-214D-994E-ED445DB4CC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l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2024</c:v>
                </c:pt>
                <c:pt idx="1">
                  <c:v>2025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DAF-214D-994E-ED445DB4CCBE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00529F"/>
              </a:solidFill>
              <a:round/>
            </a:ln>
            <a:effectLst/>
          </c:spPr>
        </c:dropLines>
        <c:marker val="1"/>
        <c:smooth val="0"/>
        <c:axId val="2032061504"/>
        <c:axId val="1854950912"/>
      </c:lineChart>
      <c:catAx>
        <c:axId val="2032061504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00529F"/>
                </a:solidFill>
                <a:latin typeface="Bahnschrift SemiBol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854950912"/>
        <c:crosses val="autoZero"/>
        <c:auto val="1"/>
        <c:lblAlgn val="ctr"/>
        <c:lblOffset val="100"/>
        <c:noMultiLvlLbl val="0"/>
      </c:catAx>
      <c:valAx>
        <c:axId val="1854950912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2032061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367925707614631"/>
          <c:y val="1.6241094863142107E-2"/>
          <c:w val="0.67601517742323514"/>
          <c:h val="0.84366808315627217"/>
        </c:manualLayout>
      </c:layout>
      <c:areaChart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Paid</c:v>
                </c:pt>
              </c:strCache>
            </c:strRef>
          </c:tx>
          <c:spPr>
            <a:solidFill>
              <a:srgbClr val="00529F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4.900503816427690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32148827643889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0E0-0F4B-9DEB-A666B328FF4F}"/>
                </c:ext>
              </c:extLst>
            </c:dLbl>
            <c:dLbl>
              <c:idx val="1"/>
              <c:layout>
                <c:manualLayout>
                  <c:x val="5.9600722091688034E-2"/>
                  <c:y val="-1.3808880741286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55213524931666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0E0-0F4B-9DEB-A666B328FF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Sayfa1!$B$2:$B$3</c:f>
              <c:numCache>
                <c:formatCode>0.0%</c:formatCode>
                <c:ptCount val="2"/>
                <c:pt idx="0">
                  <c:v>0.9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E0-0F4B-9DEB-A666B328FF4F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Organic</c:v>
                </c:pt>
              </c:strCache>
            </c:strRef>
          </c:tx>
          <c:spPr>
            <a:solidFill>
              <a:srgbClr val="00B0F0"/>
            </a:solidFill>
            <a:ln w="25400">
              <a:noFill/>
            </a:ln>
            <a:effectLst/>
          </c:spPr>
          <c:dLbls>
            <c:dLbl>
              <c:idx val="0"/>
              <c:layout>
                <c:manualLayout>
                  <c:x val="-4.370719620057131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387515239117263E-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0E0-0F4B-9DEB-A666B328FF4F}"/>
                </c:ext>
              </c:extLst>
            </c:dLbl>
            <c:dLbl>
              <c:idx val="1"/>
              <c:layout>
                <c:manualLayout>
                  <c:x val="5.5627340618908915E-2"/>
                  <c:y val="-4.6029602470956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00B0F0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5655738303293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0E0-0F4B-9DEB-A666B328FF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B0F0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Sayfa1!$C$2:$C$3</c:f>
              <c:numCache>
                <c:formatCode>0.00%</c:formatCode>
                <c:ptCount val="2"/>
                <c:pt idx="0" formatCode="0%">
                  <c:v>0.1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0E0-0F4B-9DEB-A666B328FF4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95424719"/>
        <c:axId val="195426431"/>
      </c:areaChart>
      <c:catAx>
        <c:axId val="1954247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00529F"/>
                </a:solidFill>
                <a:latin typeface="Bahnschrift SemiBol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5426431"/>
        <c:crosses val="autoZero"/>
        <c:auto val="1"/>
        <c:lblAlgn val="ctr"/>
        <c:lblOffset val="100"/>
        <c:noMultiLvlLbl val="0"/>
      </c:catAx>
      <c:valAx>
        <c:axId val="195426431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954247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051969313506567E-2"/>
          <c:y val="0.16216216216216217"/>
          <c:w val="0.96789606137298689"/>
          <c:h val="0.6018918918918918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529F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dkUpDiag">
                <a:fgClr>
                  <a:srgbClr val="00529F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F96-6043-A6CB-E973B10AE19A}"/>
              </c:ext>
            </c:extLst>
          </c:dPt>
          <c:dPt>
            <c:idx val="6"/>
            <c:invertIfNegative val="0"/>
            <c:bubble3D val="0"/>
            <c:spPr>
              <a:pattFill prst="dkUpDiag">
                <a:fgClr>
                  <a:srgbClr val="00529F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F96-6043-A6CB-E973B10AE19A}"/>
              </c:ext>
            </c:extLst>
          </c:dPt>
          <c:dPt>
            <c:idx val="7"/>
            <c:invertIfNegative val="0"/>
            <c:bubble3D val="0"/>
            <c:spPr>
              <a:pattFill prst="dkUpDiag">
                <a:fgClr>
                  <a:srgbClr val="00529F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F96-6043-A6CB-E973B10AE19A}"/>
              </c:ext>
            </c:extLst>
          </c:dPt>
          <c:dPt>
            <c:idx val="8"/>
            <c:invertIfNegative val="0"/>
            <c:bubble3D val="0"/>
            <c:spPr>
              <a:pattFill prst="dkUpDiag">
                <a:fgClr>
                  <a:srgbClr val="00529F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96-6043-A6CB-E973B10AE19A}"/>
              </c:ext>
            </c:extLst>
          </c:dPt>
          <c:dPt>
            <c:idx val="9"/>
            <c:invertIfNegative val="0"/>
            <c:bubble3D val="0"/>
            <c:spPr>
              <a:pattFill prst="dkUpDiag">
                <a:fgClr>
                  <a:srgbClr val="00529F"/>
                </a:fgClr>
                <a:bgClr>
                  <a:prstClr val="white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F96-6043-A6CB-E973B10AE19A}"/>
              </c:ext>
            </c:extLst>
          </c:dPt>
          <c:dPt>
            <c:idx val="10"/>
            <c:invertIfNegative val="0"/>
            <c:bubble3D val="0"/>
            <c:spPr>
              <a:pattFill prst="dkUpDiag">
                <a:fgClr>
                  <a:srgbClr val="00529F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96-6043-A6CB-E973B10AE1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96-6043-A6CB-E973B10AE1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375551"/>
        <c:axId val="213375103"/>
      </c:bar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161C"/>
          </a:solidFill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927863855727705E-2"/>
          <c:w val="0.90596999728482219"/>
          <c:h val="0.65276140885615108"/>
        </c:manualLayout>
      </c:layout>
      <c:lineChart>
        <c:grouping val="standard"/>
        <c:varyColors val="0"/>
        <c:ser>
          <c:idx val="0"/>
          <c:order val="0"/>
          <c:tx>
            <c:strRef>
              <c:f>'Zaman Serileri'!$B$5</c:f>
              <c:strCache>
                <c:ptCount val="1"/>
                <c:pt idx="0">
                  <c:v>Diyarbakır</c:v>
                </c:pt>
              </c:strCache>
            </c:strRef>
          </c:tx>
          <c:spPr>
            <a:ln w="28575" cap="rnd">
              <a:solidFill>
                <a:srgbClr val="00529F"/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10"/>
              <c:spPr>
                <a:solidFill>
                  <a:srgbClr val="00529F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B59-0B40-8F52-F5E5F47223C0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8B59-0B40-8F52-F5E5F47223C0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8B59-0B40-8F52-F5E5F47223C0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8B59-0B40-8F52-F5E5F47223C0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8B59-0B40-8F52-F5E5F47223C0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8B59-0B40-8F52-F5E5F47223C0}"/>
              </c:ext>
            </c:extLst>
          </c:dPt>
          <c:dPt>
            <c:idx val="10"/>
            <c:marker>
              <c:symbol val="circle"/>
              <c:size val="10"/>
              <c:spPr>
                <a:solidFill>
                  <a:srgbClr val="00529F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8B59-0B40-8F52-F5E5F47223C0}"/>
              </c:ext>
            </c:extLst>
          </c:dPt>
          <c:dLbls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59-0B40-8F52-F5E5F47223C0}"/>
                </c:ext>
              </c:extLst>
            </c:dLbl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B59-0B40-8F52-F5E5F47223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8B59-0B40-8F52-F5E5F47223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375551"/>
        <c:axId val="213375103"/>
      </c:line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161C"/>
          </a:solidFill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69515669515671E-2"/>
          <c:y val="7.0555555555555552E-2"/>
          <c:w val="0.8903133903133903"/>
          <c:h val="0.59347171717171721"/>
        </c:manualLayout>
      </c:layout>
      <c:lineChart>
        <c:grouping val="standard"/>
        <c:varyColors val="0"/>
        <c:ser>
          <c:idx val="0"/>
          <c:order val="0"/>
          <c:tx>
            <c:strRef>
              <c:f>'Zaman Serileri'!$B$5</c:f>
              <c:strCache>
                <c:ptCount val="1"/>
                <c:pt idx="0">
                  <c:v>Diyarbakır</c:v>
                </c:pt>
              </c:strCache>
            </c:strRef>
          </c:tx>
          <c:spPr>
            <a:ln w="28575" cap="rnd">
              <a:solidFill>
                <a:srgbClr val="00529F"/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00529F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7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00529F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706C-634B-934F-B74A05096D91}"/>
              </c:ext>
            </c:extLst>
          </c:dPt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en-TR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706C-634B-934F-B74A05096D91}"/>
                </c:ext>
              </c:extLst>
            </c:dLbl>
            <c:dLbl>
              <c:idx val="10"/>
              <c:layout>
                <c:manualLayout>
                  <c:x val="7.1225071225070177E-3"/>
                  <c:y val="-0.10904040404040408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192125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Serileri'!$C$5:$M$5</c:f>
              <c:numCache>
                <c:formatCode>General</c:formatCode>
                <c:ptCount val="11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42</c:v>
                </c:pt>
                <c:pt idx="4">
                  <c:v>40</c:v>
                </c:pt>
                <c:pt idx="5">
                  <c:v>61</c:v>
                </c:pt>
                <c:pt idx="6">
                  <c:v>79</c:v>
                </c:pt>
                <c:pt idx="7">
                  <c:v>93</c:v>
                </c:pt>
                <c:pt idx="8">
                  <c:v>92</c:v>
                </c:pt>
                <c:pt idx="9">
                  <c:v>77</c:v>
                </c:pt>
                <c:pt idx="10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6C-634B-934F-B74A05096D91}"/>
            </c:ext>
          </c:extLst>
        </c:ser>
        <c:ser>
          <c:idx val="1"/>
          <c:order val="1"/>
          <c:tx>
            <c:strRef>
              <c:f>'Zaman Serileri'!$B$6</c:f>
              <c:strCache>
                <c:ptCount val="1"/>
                <c:pt idx="0">
                  <c:v>Gaziantep</c:v>
                </c:pt>
              </c:strCache>
            </c:strRef>
          </c:tx>
          <c:spPr>
            <a:ln w="28575" cap="rnd">
              <a:solidFill>
                <a:srgbClr val="192125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6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706C-634B-934F-B74A05096D91}"/>
              </c:ext>
            </c:extLst>
          </c:dPt>
          <c:dLbls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Serileri'!$C$6:$M$6</c:f>
              <c:numCache>
                <c:formatCode>General</c:formatCode>
                <c:ptCount val="11"/>
                <c:pt idx="0">
                  <c:v>79</c:v>
                </c:pt>
                <c:pt idx="1">
                  <c:v>70</c:v>
                </c:pt>
                <c:pt idx="2">
                  <c:v>65</c:v>
                </c:pt>
                <c:pt idx="3">
                  <c:v>55</c:v>
                </c:pt>
                <c:pt idx="4">
                  <c:v>50</c:v>
                </c:pt>
                <c:pt idx="5">
                  <c:v>52</c:v>
                </c:pt>
                <c:pt idx="6">
                  <c:v>50</c:v>
                </c:pt>
                <c:pt idx="7">
                  <c:v>43</c:v>
                </c:pt>
                <c:pt idx="8">
                  <c:v>34</c:v>
                </c:pt>
                <c:pt idx="9">
                  <c:v>40</c:v>
                </c:pt>
                <c:pt idx="10" formatCode="0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6C-634B-934F-B74A05096D91}"/>
            </c:ext>
          </c:extLst>
        </c:ser>
        <c:ser>
          <c:idx val="2"/>
          <c:order val="2"/>
          <c:tx>
            <c:strRef>
              <c:f>'Zaman Serileri'!$B$7</c:f>
              <c:strCache>
                <c:ptCount val="1"/>
                <c:pt idx="0">
                  <c:v>Van</c:v>
                </c:pt>
              </c:strCache>
            </c:strRef>
          </c:tx>
          <c:spPr>
            <a:ln w="28575" cap="rnd">
              <a:solidFill>
                <a:srgbClr val="192125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5-706C-634B-934F-B74A05096D91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706C-634B-934F-B74A05096D91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706C-634B-934F-B74A05096D9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706C-634B-934F-B74A05096D9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706C-634B-934F-B74A05096D9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706C-634B-934F-B74A05096D9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192125">
                    <a:alpha val="30000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192125">
                    <a:alpha val="30000"/>
                  </a:srgb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6C-634B-934F-B74A05096D91}"/>
              </c:ext>
            </c:extLst>
          </c:dPt>
          <c:dLbls>
            <c:dLbl>
              <c:idx val="10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6C-634B-934F-B74A05096D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'Zaman Serileri'!$C$3:$M$4</c:f>
              <c:multiLvlStrCache>
                <c:ptCount val="1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</c:lvl>
                <c:lvl>
                  <c:pt idx="0">
                    <c:v>Gerçekleşen</c:v>
                  </c:pt>
                  <c:pt idx="5">
                    <c:v>Tahmin</c:v>
                  </c:pt>
                </c:lvl>
              </c:multiLvlStrCache>
            </c:multiLvlStrRef>
          </c:cat>
          <c:val>
            <c:numRef>
              <c:f>'Zaman Serileri'!$C$7:$M$7</c:f>
              <c:numCache>
                <c:formatCode>General</c:formatCode>
                <c:ptCount val="11"/>
                <c:pt idx="0">
                  <c:v>66</c:v>
                </c:pt>
                <c:pt idx="1">
                  <c:v>71</c:v>
                </c:pt>
                <c:pt idx="2">
                  <c:v>75</c:v>
                </c:pt>
                <c:pt idx="3">
                  <c:v>66</c:v>
                </c:pt>
                <c:pt idx="4">
                  <c:v>67</c:v>
                </c:pt>
                <c:pt idx="5">
                  <c:v>57</c:v>
                </c:pt>
                <c:pt idx="6">
                  <c:v>62</c:v>
                </c:pt>
                <c:pt idx="7">
                  <c:v>56</c:v>
                </c:pt>
                <c:pt idx="8">
                  <c:v>66</c:v>
                </c:pt>
                <c:pt idx="9">
                  <c:v>75</c:v>
                </c:pt>
                <c:pt idx="10" formatCode="0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06C-634B-934F-B74A05096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375551"/>
        <c:axId val="213375103"/>
      </c:lineChart>
      <c:catAx>
        <c:axId val="21337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13375103"/>
        <c:crosses val="autoZero"/>
        <c:auto val="1"/>
        <c:lblAlgn val="ctr"/>
        <c:lblOffset val="100"/>
        <c:noMultiLvlLbl val="0"/>
      </c:catAx>
      <c:valAx>
        <c:axId val="2133751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375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2"/>
          <c:order val="2"/>
          <c:tx>
            <c:strRef>
              <c:f>'Gelişmiş Grafikler I.Bölüm'!$A$4</c:f>
              <c:strCache>
                <c:ptCount val="1"/>
                <c:pt idx="0">
                  <c:v>Düşük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I.Bölüm'!$B$4:$E$4</c:f>
              <c:numCache>
                <c:formatCode>0%</c:formatCode>
                <c:ptCount val="4"/>
                <c:pt idx="0">
                  <c:v>0.33</c:v>
                </c:pt>
                <c:pt idx="1">
                  <c:v>0.38</c:v>
                </c:pt>
                <c:pt idx="2">
                  <c:v>0.33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B4-0E48-8585-943F75268501}"/>
            </c:ext>
          </c:extLst>
        </c:ser>
        <c:ser>
          <c:idx val="3"/>
          <c:order val="3"/>
          <c:tx>
            <c:strRef>
              <c:f>'Gelişmiş Grafikler I.Bölüm'!$A$5</c:f>
              <c:strCache>
                <c:ptCount val="1"/>
                <c:pt idx="0">
                  <c:v>Orta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I.Bölüm'!$B$5:$E$5</c:f>
              <c:numCache>
                <c:formatCode>0%</c:formatCode>
                <c:ptCount val="4"/>
                <c:pt idx="0">
                  <c:v>0.42</c:v>
                </c:pt>
                <c:pt idx="1">
                  <c:v>0.51</c:v>
                </c:pt>
                <c:pt idx="2">
                  <c:v>0.45</c:v>
                </c:pt>
                <c:pt idx="3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B4-0E48-8585-943F75268501}"/>
            </c:ext>
          </c:extLst>
        </c:ser>
        <c:ser>
          <c:idx val="4"/>
          <c:order val="4"/>
          <c:tx>
            <c:strRef>
              <c:f>'Gelişmiş Grafikler I.Bölüm'!$A$6</c:f>
              <c:strCache>
                <c:ptCount val="1"/>
                <c:pt idx="0">
                  <c:v>Yüksek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I.Bölüm'!$B$6:$E$6</c:f>
              <c:numCache>
                <c:formatCode>0%</c:formatCode>
                <c:ptCount val="4"/>
                <c:pt idx="0">
                  <c:v>0.25</c:v>
                </c:pt>
                <c:pt idx="1">
                  <c:v>0.11</c:v>
                </c:pt>
                <c:pt idx="2">
                  <c:v>0.22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overlap val="100"/>
        <c:axId val="904080880"/>
        <c:axId val="904082608"/>
      </c:barChart>
      <c:barChart>
        <c:barDir val="col"/>
        <c:grouping val="clustered"/>
        <c:varyColors val="0"/>
        <c:ser>
          <c:idx val="0"/>
          <c:order val="0"/>
          <c:tx>
            <c:strRef>
              <c:f>'Gelişmiş Grafikler I.Bölüm'!$A$2</c:f>
              <c:strCache>
                <c:ptCount val="1"/>
                <c:pt idx="0">
                  <c:v>Gerçekleşen</c:v>
                </c:pt>
              </c:strCache>
            </c:strRef>
          </c:tx>
          <c:spPr>
            <a:solidFill>
              <a:srgbClr val="00529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tr-T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I.Bölüm'!$B$2:$E$2</c:f>
              <c:numCache>
                <c:formatCode>0%</c:formatCode>
                <c:ptCount val="4"/>
                <c:pt idx="0">
                  <c:v>0.74</c:v>
                </c:pt>
                <c:pt idx="1">
                  <c:v>0.93</c:v>
                </c:pt>
                <c:pt idx="2">
                  <c:v>0.7</c:v>
                </c:pt>
                <c:pt idx="3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8"/>
        <c:axId val="1031838928"/>
        <c:axId val="1032497904"/>
      </c:barChart>
      <c:lineChart>
        <c:grouping val="standard"/>
        <c:varyColors val="0"/>
        <c:ser>
          <c:idx val="1"/>
          <c:order val="1"/>
          <c:tx>
            <c:strRef>
              <c:f>'Gelişmiş Grafikler I.Bölüm'!$A$3</c:f>
              <c:strCache>
                <c:ptCount val="1"/>
                <c:pt idx="0">
                  <c:v>Hedef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000" b="1" i="0">
                    <a:solidFill>
                      <a:srgbClr val="00B0F0"/>
                    </a:solidFill>
                    <a:latin typeface="Bahnschrift" panose="020B0502040204020203" pitchFamily="34" charset="0"/>
                  </a:defRPr>
                </a:pPr>
                <a:endParaRPr lang="tr-TR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I.Bölüm'!$B$3:$E$3</c:f>
              <c:numCache>
                <c:formatCode>0%</c:formatCode>
                <c:ptCount val="4"/>
                <c:pt idx="0">
                  <c:v>0.75</c:v>
                </c:pt>
                <c:pt idx="1">
                  <c:v>0.95</c:v>
                </c:pt>
                <c:pt idx="2">
                  <c:v>0.6</c:v>
                </c:pt>
                <c:pt idx="3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1838928"/>
        <c:axId val="1032497904"/>
      </c:lineChart>
      <c:catAx>
        <c:axId val="90408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>
                <a:solidFill>
                  <a:srgbClr val="00529F"/>
                </a:solidFill>
              </a:defRPr>
            </a:pPr>
            <a:endParaRPr lang="tr-TR"/>
          </a:p>
        </c:txPr>
        <c:crossAx val="904082608"/>
        <c:crosses val="autoZero"/>
        <c:auto val="1"/>
        <c:lblAlgn val="ctr"/>
        <c:lblOffset val="100"/>
        <c:noMultiLvlLbl val="0"/>
      </c:catAx>
      <c:valAx>
        <c:axId val="9040826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04080880"/>
        <c:crosses val="autoZero"/>
        <c:crossBetween val="between"/>
      </c:valAx>
      <c:valAx>
        <c:axId val="1032497904"/>
        <c:scaling>
          <c:orientation val="minMax"/>
        </c:scaling>
        <c:delete val="1"/>
        <c:axPos val="r"/>
        <c:numFmt formatCode="0%" sourceLinked="1"/>
        <c:majorTickMark val="out"/>
        <c:minorTickMark val="none"/>
        <c:tickLblPos val="nextTo"/>
        <c:crossAx val="1031838928"/>
        <c:crosses val="max"/>
        <c:crossBetween val="between"/>
      </c:valAx>
      <c:catAx>
        <c:axId val="1031838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324979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455697469041"/>
          <c:y val="0.11340995483657061"/>
          <c:w val="0.43802495328803193"/>
          <c:h val="0.7595737428202169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Poland</c:v>
                </c:pt>
              </c:strCache>
            </c:strRef>
          </c:tx>
          <c:spPr>
            <a:ln w="28575" cap="rnd">
              <a:solidFill>
                <a:srgbClr val="B9DDF8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B9DDF8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D3CD-BB4E-94C8-9F5F382A59C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85794B32-C8B5-5B49-9287-9F90DB6B40EA}" type="VALUE">
                      <a:rPr lang="en-US" b="0" i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TR"/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3CD-BB4E-94C8-9F5F382A59C8}"/>
                </c:ext>
              </c:extLst>
            </c:dLbl>
            <c:dLbl>
              <c:idx val="20"/>
              <c:layout>
                <c:manualLayout>
                  <c:x val="-2.0347223059013722E-2"/>
                  <c:y val="0"/>
                </c:manualLayout>
              </c:layout>
              <c:tx>
                <c:rich>
                  <a:bodyPr/>
                  <a:lstStyle/>
                  <a:p>
                    <a:fld id="{B51338ED-8D8C-0E46-A7C4-0803D0D16867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3B265624-7427-2B47-A4BA-19581C855D12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21220499161291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B9DDF8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Sayfa1!$B$2:$B$22</c:f>
              <c:numCache>
                <c:formatCode>General</c:formatCode>
                <c:ptCount val="21"/>
                <c:pt idx="0">
                  <c:v>90.8</c:v>
                </c:pt>
                <c:pt idx="1">
                  <c:v>94.4</c:v>
                </c:pt>
                <c:pt idx="2">
                  <c:v>96.5</c:v>
                </c:pt>
                <c:pt idx="3">
                  <c:v>97.9</c:v>
                </c:pt>
                <c:pt idx="4">
                  <c:v>96.4</c:v>
                </c:pt>
                <c:pt idx="5">
                  <c:v>97.3</c:v>
                </c:pt>
                <c:pt idx="6">
                  <c:v>97.5</c:v>
                </c:pt>
                <c:pt idx="7">
                  <c:v>98.2</c:v>
                </c:pt>
                <c:pt idx="8">
                  <c:v>100.9</c:v>
                </c:pt>
                <c:pt idx="9">
                  <c:v>100.7</c:v>
                </c:pt>
                <c:pt idx="10">
                  <c:v>103.6</c:v>
                </c:pt>
                <c:pt idx="11">
                  <c:v>109.6</c:v>
                </c:pt>
                <c:pt idx="12">
                  <c:v>115.4</c:v>
                </c:pt>
                <c:pt idx="13">
                  <c:v>118.5</c:v>
                </c:pt>
                <c:pt idx="14">
                  <c:v>132.5</c:v>
                </c:pt>
                <c:pt idx="15">
                  <c:v>187.9</c:v>
                </c:pt>
                <c:pt idx="16">
                  <c:v>192.8</c:v>
                </c:pt>
                <c:pt idx="17">
                  <c:v>194.6</c:v>
                </c:pt>
                <c:pt idx="18">
                  <c:v>196.4</c:v>
                </c:pt>
                <c:pt idx="19">
                  <c:v>215.8</c:v>
                </c:pt>
                <c:pt idx="20">
                  <c:v>223.7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3CD-BB4E-94C8-9F5F382A59C8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Romania</c:v>
                </c:pt>
              </c:strCache>
            </c:strRef>
          </c:tx>
          <c:spPr>
            <a:ln w="28575" cap="rnd">
              <a:solidFill>
                <a:srgbClr val="B9DDF8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B9DDF8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D3CD-BB4E-94C8-9F5F382A59C8}"/>
              </c:ext>
            </c:extLst>
          </c:dPt>
          <c:dLbls>
            <c:dLbl>
              <c:idx val="0"/>
              <c:layout>
                <c:manualLayout>
                  <c:x val="-0.12381374615003497"/>
                  <c:y val="1.9639475089730199E-2"/>
                </c:manualLayout>
              </c:layout>
              <c:tx>
                <c:rich>
                  <a:bodyPr/>
                  <a:lstStyle/>
                  <a:p>
                    <a:fld id="{6A0A76C4-2FE9-C742-A056-7501A0D51D93}" type="VALUE">
                      <a:rPr lang="en-US" b="0" i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TR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3CD-BB4E-94C8-9F5F382A59C8}"/>
                </c:ext>
              </c:extLst>
            </c:dLbl>
            <c:dLbl>
              <c:idx val="20"/>
              <c:layout>
                <c:manualLayout>
                  <c:x val="-1.621121145733842E-2"/>
                  <c:y val="0"/>
                </c:manualLayout>
              </c:layout>
              <c:tx>
                <c:rich>
                  <a:bodyPr/>
                  <a:lstStyle/>
                  <a:p>
                    <a:fld id="{CE36F33A-1A35-6B4D-A168-860D5D190541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F50DEA3F-2822-0242-8339-E9A1EFB33A23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29039624515239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B9DDF8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8BEAD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Sayfa1!$C$2:$C$22</c:f>
              <c:numCache>
                <c:formatCode>General</c:formatCode>
                <c:ptCount val="21"/>
                <c:pt idx="0">
                  <c:v>24.6</c:v>
                </c:pt>
                <c:pt idx="1">
                  <c:v>26</c:v>
                </c:pt>
                <c:pt idx="2">
                  <c:v>27.3</c:v>
                </c:pt>
                <c:pt idx="3">
                  <c:v>29.6</c:v>
                </c:pt>
                <c:pt idx="4">
                  <c:v>28.6</c:v>
                </c:pt>
                <c:pt idx="5">
                  <c:v>30.7</c:v>
                </c:pt>
                <c:pt idx="6">
                  <c:v>30.9</c:v>
                </c:pt>
                <c:pt idx="7">
                  <c:v>30.6</c:v>
                </c:pt>
                <c:pt idx="8">
                  <c:v>30.7</c:v>
                </c:pt>
                <c:pt idx="9">
                  <c:v>25.5</c:v>
                </c:pt>
                <c:pt idx="10">
                  <c:v>27.8</c:v>
                </c:pt>
                <c:pt idx="11">
                  <c:v>27.6</c:v>
                </c:pt>
                <c:pt idx="12">
                  <c:v>27.5</c:v>
                </c:pt>
                <c:pt idx="13">
                  <c:v>27.3</c:v>
                </c:pt>
                <c:pt idx="14">
                  <c:v>27.8</c:v>
                </c:pt>
                <c:pt idx="15">
                  <c:v>27.4</c:v>
                </c:pt>
                <c:pt idx="16">
                  <c:v>27.5</c:v>
                </c:pt>
                <c:pt idx="17">
                  <c:v>27.2</c:v>
                </c:pt>
                <c:pt idx="18">
                  <c:v>28.1</c:v>
                </c:pt>
                <c:pt idx="19">
                  <c:v>29.3</c:v>
                </c:pt>
                <c:pt idx="20">
                  <c:v>29.8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3CD-BB4E-94C8-9F5F382A59C8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Türkiye</c:v>
                </c:pt>
              </c:strCache>
            </c:strRef>
          </c:tx>
          <c:spPr>
            <a:ln w="28575" cap="rnd">
              <a:solidFill>
                <a:srgbClr val="F9A01A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F9A01A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D3CD-BB4E-94C8-9F5F382A59C8}"/>
              </c:ext>
            </c:extLst>
          </c:dPt>
          <c:dLbls>
            <c:dLbl>
              <c:idx val="20"/>
              <c:layout>
                <c:manualLayout>
                  <c:x val="-3.4466654790559936E-2"/>
                  <c:y val="-9.2599377676183814E-3"/>
                </c:manualLayout>
              </c:layout>
              <c:tx>
                <c:rich>
                  <a:bodyPr/>
                  <a:lstStyle/>
                  <a:p>
                    <a:fld id="{62BBBBD9-C4AD-D549-9EF2-7238E10AAE71}" type="SERIESNAME">
                      <a:rPr lang="en-US" b="0" i="0">
                        <a:latin typeface="Arial" panose="020B0604020202020204" pitchFamily="34" charset="0"/>
                      </a:rPr>
                      <a:pPr/>
                      <a:t>[SERIES NAME]</a:t>
                    </a:fld>
                    <a:r>
                      <a:rPr lang="en-US" b="0" i="0" baseline="0">
                        <a:latin typeface="Arial" panose="020B0604020202020204" pitchFamily="34" charset="0"/>
                      </a:rPr>
                      <a:t>; </a:t>
                    </a:r>
                    <a:fld id="{BBFA1C78-B7FB-D54B-B665-4960DF2896F5}" type="VALUE">
                      <a:rPr lang="en-US" b="0" i="0" baseline="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 b="0" i="0" baseline="0">
                      <a:latin typeface="Arial" panose="020B0604020202020204" pitchFamily="34" charset="0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594972606790525"/>
                      <c:h val="0.183211475257433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3CD-BB4E-94C8-9F5F382A5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F9A01A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Sayfa1!$D$2:$D$22</c:f>
              <c:numCache>
                <c:formatCode>General</c:formatCode>
                <c:ptCount val="21"/>
                <c:pt idx="0">
                  <c:v>71.3</c:v>
                </c:pt>
                <c:pt idx="1">
                  <c:v>74.5</c:v>
                </c:pt>
                <c:pt idx="2">
                  <c:v>77.099999999999994</c:v>
                </c:pt>
                <c:pt idx="3">
                  <c:v>83.9</c:v>
                </c:pt>
                <c:pt idx="4">
                  <c:v>90.1</c:v>
                </c:pt>
                <c:pt idx="5">
                  <c:v>102</c:v>
                </c:pt>
                <c:pt idx="6">
                  <c:v>106.4</c:v>
                </c:pt>
                <c:pt idx="7">
                  <c:v>114.4</c:v>
                </c:pt>
                <c:pt idx="8">
                  <c:v>124.8</c:v>
                </c:pt>
                <c:pt idx="9">
                  <c:v>137.5</c:v>
                </c:pt>
                <c:pt idx="10">
                  <c:v>155.1</c:v>
                </c:pt>
                <c:pt idx="11">
                  <c:v>166.1</c:v>
                </c:pt>
                <c:pt idx="12">
                  <c:v>181.5</c:v>
                </c:pt>
                <c:pt idx="13">
                  <c:v>175.5</c:v>
                </c:pt>
                <c:pt idx="14">
                  <c:v>189.2</c:v>
                </c:pt>
                <c:pt idx="15">
                  <c:v>204</c:v>
                </c:pt>
                <c:pt idx="16">
                  <c:v>217</c:v>
                </c:pt>
                <c:pt idx="17">
                  <c:v>233.6</c:v>
                </c:pt>
                <c:pt idx="18">
                  <c:v>254</c:v>
                </c:pt>
                <c:pt idx="19">
                  <c:v>277.10000000000002</c:v>
                </c:pt>
                <c:pt idx="20">
                  <c:v>307.5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3CD-BB4E-94C8-9F5F382A59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7043135"/>
        <c:axId val="2067177887"/>
      </c:lineChart>
      <c:catAx>
        <c:axId val="20670431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7177887"/>
        <c:crosses val="autoZero"/>
        <c:auto val="1"/>
        <c:lblAlgn val="ctr"/>
        <c:lblOffset val="100"/>
        <c:tickLblSkip val="10"/>
        <c:tickMarkSkip val="2"/>
        <c:noMultiLvlLbl val="0"/>
      </c:catAx>
      <c:valAx>
        <c:axId val="206717788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7043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chemeClr val="bg1"/>
          </a:solidFill>
          <a:latin typeface="Avenir Book" panose="02000503020000020003" pitchFamily="2" charset="0"/>
        </a:defRPr>
      </a:pPr>
      <a:endParaRPr lang="tr-T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192125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19212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19212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192125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7936009452442404E-2"/>
          <c:y val="0.1878898741306923"/>
          <c:w val="0.88396074137958314"/>
          <c:h val="0.441456664331252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ysClr val="window" lastClr="FFFFFF"/>
              </a:solidFill>
              <a:ln w="15875">
                <a:noFill/>
                <a:round/>
              </a:ln>
              <a:effectLst/>
            </c:spPr>
          </c:marker>
          <c:dPt>
            <c:idx val="4"/>
            <c:marker>
              <c:symbol val="circle"/>
              <c:size val="15"/>
              <c:spPr>
                <a:solidFill>
                  <a:sysClr val="window" lastClr="FFFFFF"/>
                </a:solidFill>
                <a:ln w="15875">
                  <a:noFill/>
                  <a:round/>
                </a:ln>
                <a:effectLst>
                  <a:glow rad="190113">
                    <a:sysClr val="window" lastClr="FFFFFF">
                      <a:alpha val="40000"/>
                    </a:sysClr>
                  </a:glow>
                </a:effectLst>
              </c:spPr>
            </c:marker>
            <c:bubble3D val="0"/>
            <c:spPr>
              <a:ln w="28575" cap="rnd">
                <a:noFill/>
                <a:round/>
              </a:ln>
              <a:effectLst>
                <a:glow rad="190113">
                  <a:sysClr val="window" lastClr="FFFFFF">
                    <a:alpha val="40000"/>
                  </a:sys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1-7130-45BA-9C2E-2D39B5A97A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  <c:pt idx="4">
                  <c:v>2030</c:v>
                </c:pt>
              </c:numCache>
            </c:numRef>
          </c:cat>
          <c:val>
            <c:numRef>
              <c:f>Sheet1!$B$2:$B$6</c:f>
              <c:numCache>
                <c:formatCode>#,##0</c:formatCode>
                <c:ptCount val="5"/>
                <c:pt idx="0">
                  <c:v>68000</c:v>
                </c:pt>
                <c:pt idx="1">
                  <c:v>90000</c:v>
                </c:pt>
                <c:pt idx="2">
                  <c:v>110000</c:v>
                </c:pt>
                <c:pt idx="3">
                  <c:v>120000</c:v>
                </c:pt>
                <c:pt idx="4">
                  <c:v>125000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913-AD45-A469-364AFF554A9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ysClr val="window" lastClr="FFFFFF"/>
              </a:solidFill>
              <a:round/>
            </a:ln>
            <a:effectLst/>
          </c:spPr>
        </c:dropLines>
        <c:marker val="1"/>
        <c:smooth val="0"/>
        <c:axId val="491107967"/>
        <c:axId val="491109263"/>
      </c:lineChart>
      <c:dateAx>
        <c:axId val="491107967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cap="none" spc="0" normalizeH="0" baseline="0">
                <a:solidFill>
                  <a:schemeClr val="bg1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491109263"/>
        <c:crosses val="autoZero"/>
        <c:auto val="0"/>
        <c:lblOffset val="100"/>
        <c:baseTimeUnit val="days"/>
      </c:dateAx>
      <c:valAx>
        <c:axId val="491109263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491107967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500" b="0" i="0">
          <a:solidFill>
            <a:schemeClr val="bg1"/>
          </a:solidFill>
          <a:latin typeface="Raleway Light" pitchFamily="2" charset="77"/>
        </a:defRPr>
      </a:pPr>
      <a:endParaRPr lang="tr-TR"/>
    </a:p>
  </c:txPr>
  <c:externalData r:id="rId4">
    <c:autoUpdate val="0"/>
  </c:externalData>
  <c:userShapes r:id="rId5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606384636004733E-2"/>
          <c:y val="0"/>
          <c:w val="0.70406226916246251"/>
          <c:h val="0.951022724188577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FB-944D-9D31-6DA7093C47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B-944D-9D31-6DA7093C4709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404040">
                <a:alpha val="9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Sayfa1!$C$2:$C$8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FB-944D-9D31-6DA7093C4709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404040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Sayfa1!$D$2:$D$8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FB-944D-9D31-6DA7093C4709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404040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Sayfa1!$E$2:$E$8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BFB-944D-9D31-6DA7093C4709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404040">
                <a:alpha val="6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777566478555788E-2"/>
                  <c:y val="-5.75533192731363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FB-944D-9D31-6DA7093C4709}"/>
                </c:ext>
              </c:extLst>
            </c:dLbl>
            <c:dLbl>
              <c:idx val="1"/>
              <c:layout>
                <c:manualLayout>
                  <c:x val="-4.6342363685102098E-2"/>
                  <c:y val="-6.23494292125643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FB-944D-9D31-6DA7093C4709}"/>
                </c:ext>
              </c:extLst>
            </c:dLbl>
            <c:dLbl>
              <c:idx val="2"/>
              <c:layout>
                <c:manualLayout>
                  <c:x val="-4.4559965081828939E-2"/>
                  <c:y val="-4.636239608113770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FB-944D-9D31-6DA7093C4709}"/>
                </c:ext>
              </c:extLst>
            </c:dLbl>
            <c:dLbl>
              <c:idx val="3"/>
              <c:layout>
                <c:manualLayout>
                  <c:x val="-4.6342363685102098E-2"/>
                  <c:y val="-4.476369276799497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FB-944D-9D31-6DA7093C4709}"/>
                </c:ext>
              </c:extLst>
            </c:dLbl>
            <c:dLbl>
              <c:idx val="4"/>
              <c:layout>
                <c:manualLayout>
                  <c:x val="-4.2777566478555781E-2"/>
                  <c:y val="-4.15662861417095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FB-944D-9D31-6DA7093C4709}"/>
                </c:ext>
              </c:extLst>
            </c:dLbl>
            <c:dLbl>
              <c:idx val="5"/>
              <c:layout>
                <c:manualLayout>
                  <c:x val="-4.9907160891648476E-2"/>
                  <c:y val="-4.47636927679949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FB-944D-9D31-6DA7093C4709}"/>
                </c:ext>
              </c:extLst>
            </c:dLbl>
            <c:dLbl>
              <c:idx val="6"/>
              <c:layout>
                <c:manualLayout>
                  <c:x val="-4.4272871579675292E-2"/>
                  <c:y val="-6.036793076264227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Sayfa1!$F$2:$F$8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BFB-944D-9D31-6DA7093C4709}"/>
            </c:ext>
          </c:extLst>
        </c:ser>
        <c:ser>
          <c:idx val="5"/>
          <c:order val="5"/>
          <c:tx>
            <c:strRef>
              <c:f>Sayfa1!$G$1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40404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606384636004733E-2"/>
                  <c:y val="-4.95598027074229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FB-944D-9D31-6DA7093C4709}"/>
                </c:ext>
              </c:extLst>
            </c:dLbl>
            <c:dLbl>
              <c:idx val="1"/>
              <c:layout>
                <c:manualLayout>
                  <c:x val="4.6342363685102098E-2"/>
                  <c:y val="-4.3164989454852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FB-944D-9D31-6DA7093C4709}"/>
                </c:ext>
              </c:extLst>
            </c:dLbl>
            <c:dLbl>
              <c:idx val="2"/>
              <c:layout>
                <c:manualLayout>
                  <c:x val="3.5647972065463086E-2"/>
                  <c:y val="-5.9152022586278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FB-944D-9D31-6DA7093C4709}"/>
                </c:ext>
              </c:extLst>
            </c:dLbl>
            <c:dLbl>
              <c:idx val="3"/>
              <c:layout>
                <c:manualLayout>
                  <c:x val="1.5187106102755119E-2"/>
                  <c:y val="-5.1608643813508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FB-944D-9D31-6DA7093C4709}"/>
                </c:ext>
              </c:extLst>
            </c:dLbl>
            <c:dLbl>
              <c:idx val="4"/>
              <c:layout>
                <c:manualLayout>
                  <c:x val="2.8518377652370454E-2"/>
                  <c:y val="-3.51714728891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FB-944D-9D31-6DA7093C4709}"/>
                </c:ext>
              </c:extLst>
            </c:dLbl>
            <c:dLbl>
              <c:idx val="5"/>
              <c:layout>
                <c:manualLayout>
                  <c:x val="3.3865573462189991E-2"/>
                  <c:y val="-3.6770176202281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BFB-944D-9D31-6DA7093C4709}"/>
                </c:ext>
              </c:extLst>
            </c:dLbl>
            <c:dLbl>
              <c:idx val="6"/>
              <c:layout>
                <c:manualLayout>
                  <c:x val="3.9212769272009465E-2"/>
                  <c:y val="-3.1974066262853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BFB-944D-9D31-6DA7093C4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Sayfa1!$G$2:$G$8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BFB-944D-9D31-6DA7093C47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100"/>
        <c:axId val="924385728"/>
        <c:axId val="860007360"/>
      </c:bar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192125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92-9D4A-9749-F6B9B27AA9B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792-9D4A-9749-F6B9B27AA9BE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19212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792-9D4A-9749-F6B9B27AA9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792-9D4A-9749-F6B9B27AA9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C7-EA4F-AFE9-4FC1A426A800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C7-EA4F-AFE9-4FC1A426A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C7-EA4F-AFE9-4FC1A426A80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DF-0945-A71E-86100C9B445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FDF-0945-A71E-86100C9B4451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192125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FFDF-0945-A71E-86100C9B4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DF-0945-A71E-86100C9B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4-3B40-A1AA-CD095A76D943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C4-3B40-A1AA-CD095A76D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C4-3B40-A1AA-CD095A76D94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7-5E4B-920D-464D45119466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3B7-5E4B-920D-464D45119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B7-5E4B-920D-464D451194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solidFill>
              <a:srgbClr val="192125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A-F243-8157-FF8FCB5399D9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FA-F243-8157-FF8FCB539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FA-F243-8157-FF8FCB5399D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axId val="924385728"/>
        <c:axId val="860007360"/>
      </c:barChart>
      <c:catAx>
        <c:axId val="924385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700"/>
        </c:scaling>
        <c:delete val="1"/>
        <c:axPos val="b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192125"/>
              </a:solidFill>
              <a:latin typeface="Bahnschrift SemiBold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Afrika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24-224D-BDE4-A3DBBD493CC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624-224D-BDE4-A3DBBD493C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95</c:v>
                </c:pt>
                <c:pt idx="1">
                  <c:v>110</c:v>
                </c:pt>
                <c:pt idx="2">
                  <c:v>52</c:v>
                </c:pt>
                <c:pt idx="3">
                  <c:v>68</c:v>
                </c:pt>
                <c:pt idx="4">
                  <c:v>85</c:v>
                </c:pt>
                <c:pt idx="5">
                  <c:v>98</c:v>
                </c:pt>
                <c:pt idx="6">
                  <c:v>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24-224D-BDE4-A3DBBD493C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563042457411968E-2"/>
          <c:y val="1.1097280882486804E-3"/>
          <c:w val="0.26888930084166901"/>
          <c:h val="0.997855250699490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Elektronik</c:v>
                </c:pt>
              </c:strCache>
            </c:strRef>
          </c:tx>
          <c:spPr>
            <a:solidFill>
              <a:srgbClr val="00529F"/>
            </a:solidFill>
            <a:ln w="1905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535369708947114"/>
                  <c:y val="-1.4392185093377684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1500" b="0" i="0" u="none" strike="noStrike" kern="1200" baseline="0">
                        <a:solidFill>
                          <a:srgbClr val="00529F"/>
                        </a:solidFill>
                        <a:latin typeface="Bahnschrift Light" panose="020B0502040204020203" pitchFamily="34" charset="0"/>
                        <a:ea typeface="+mn-ea"/>
                        <a:cs typeface="+mn-cs"/>
                      </a:defRPr>
                    </a:pPr>
                    <a:fld id="{B88A7125-9970-B54F-A379-3D358733C007}" type="SERIESNAME">
                      <a:rPr lang="en-US" b="1" i="0">
                        <a:solidFill>
                          <a:srgbClr val="00529F"/>
                        </a:solidFill>
                        <a:latin typeface="Bahnschrift" panose="020B0502040204020203" pitchFamily="34" charset="0"/>
                      </a:rPr>
                      <a:pPr algn="l">
                        <a:defRPr>
                          <a:solidFill>
                            <a:srgbClr val="00529F"/>
                          </a:solidFill>
                        </a:defRPr>
                      </a:pPr>
                      <a:t>[SERIES NAME]</a:t>
                    </a:fld>
                    <a:r>
                      <a:rPr lang="en-US">
                        <a:solidFill>
                          <a:srgbClr val="00529F"/>
                        </a:solidFill>
                      </a:rPr>
                      <a:t>; </a:t>
                    </a:r>
                    <a:fld id="{CCA62D79-6BC2-E041-A8D3-8DFDCD53074F}" type="VALUE">
                      <a:rPr lang="en-US">
                        <a:solidFill>
                          <a:srgbClr val="00529F"/>
                        </a:solidFill>
                      </a:rPr>
                      <a:pPr algn="l">
                        <a:defRPr>
                          <a:solidFill>
                            <a:srgbClr val="00529F"/>
                          </a:solidFill>
                        </a:defRPr>
                      </a:pPr>
                      <a:t>[VALUE]</a:t>
                    </a:fld>
                    <a:endParaRPr lang="en-US">
                      <a:solidFill>
                        <a:srgbClr val="00529F"/>
                      </a:solidFill>
                    </a:endParaRP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1500" b="0" i="0" u="none" strike="noStrike" kern="1200" baseline="0">
                      <a:solidFill>
                        <a:srgbClr val="00529F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60906961930957848"/>
                      <c:h val="0.106287080084116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1A5-4F48-9031-119503E3D3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5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2030 Ek Müşteri Adedi</c:v>
                </c:pt>
              </c:strCache>
            </c:strRef>
          </c:cat>
          <c:val>
            <c:numRef>
              <c:f>Sayfa1!$B$2</c:f>
              <c:numCache>
                <c:formatCode>General</c:formatCode>
                <c:ptCount val="1"/>
                <c:pt idx="0">
                  <c:v>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A5-4F48-9031-119503E3D3D8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Gıda</c:v>
                </c:pt>
              </c:strCache>
            </c:strRef>
          </c:tx>
          <c:spPr>
            <a:solidFill>
              <a:srgbClr val="00529F">
                <a:alpha val="70000"/>
              </a:srgbClr>
            </a:solidFill>
            <a:ln w="1905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68667299992515"/>
                  <c:y val="8.1739015311363371E-3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1500" b="0" i="0" u="none" strike="noStrike" kern="1200" baseline="0">
                        <a:solidFill>
                          <a:srgbClr val="00529F"/>
                        </a:solidFill>
                        <a:latin typeface="Bahnschrift Light" panose="020B0502040204020203" pitchFamily="34" charset="0"/>
                        <a:ea typeface="+mn-ea"/>
                        <a:cs typeface="+mn-cs"/>
                      </a:defRPr>
                    </a:pPr>
                    <a:fld id="{2D774ACE-3C42-2E46-A3AE-12D461FE1F14}" type="SERIESNAME">
                      <a:rPr lang="en-US" b="1" i="0">
                        <a:solidFill>
                          <a:srgbClr val="00529F"/>
                        </a:solidFill>
                        <a:latin typeface="Bahnschrift" panose="020B0502040204020203" pitchFamily="34" charset="0"/>
                      </a:rPr>
                      <a:pPr algn="l">
                        <a:defRPr>
                          <a:solidFill>
                            <a:srgbClr val="00529F"/>
                          </a:solidFill>
                        </a:defRPr>
                      </a:pPr>
                      <a:t>[SERIES NAME]</a:t>
                    </a:fld>
                    <a:r>
                      <a:rPr lang="en-US">
                        <a:solidFill>
                          <a:srgbClr val="00529F"/>
                        </a:solidFill>
                      </a:rPr>
                      <a:t>; </a:t>
                    </a:r>
                    <a:fld id="{84E1E4C5-E1C9-5B45-B112-53D8E78211BC}" type="VALUE">
                      <a:rPr lang="en-US">
                        <a:solidFill>
                          <a:srgbClr val="00529F"/>
                        </a:solidFill>
                      </a:rPr>
                      <a:pPr algn="l">
                        <a:defRPr>
                          <a:solidFill>
                            <a:srgbClr val="00529F"/>
                          </a:solidFill>
                        </a:defRPr>
                      </a:pPr>
                      <a:t>[VALUE]</a:t>
                    </a:fld>
                    <a:endParaRPr lang="en-US">
                      <a:solidFill>
                        <a:srgbClr val="00529F"/>
                      </a:solidFill>
                    </a:endParaRP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1500" b="0" i="0" u="none" strike="noStrike" kern="1200" baseline="0">
                      <a:solidFill>
                        <a:srgbClr val="00529F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5035301351821442"/>
                      <c:h val="0.118305903379895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71A5-4F48-9031-119503E3D3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5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2030 Ek Müşteri Adedi</c:v>
                </c:pt>
              </c:strCache>
            </c:strRef>
          </c:cat>
          <c:val>
            <c:numRef>
              <c:f>Sayfa1!$C$2</c:f>
              <c:numCache>
                <c:formatCode>General</c:formatCode>
                <c:ptCount val="1"/>
                <c:pt idx="0">
                  <c:v>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A5-4F48-9031-119503E3D3D8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Giyim</c:v>
                </c:pt>
              </c:strCache>
            </c:strRef>
          </c:tx>
          <c:spPr>
            <a:solidFill>
              <a:srgbClr val="00529F">
                <a:alpha val="40000"/>
              </a:srgbClr>
            </a:solidFill>
            <a:ln w="1905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200729101432694"/>
                  <c:y val="1.501229944690906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1500" b="0" i="0" u="none" strike="noStrike" kern="1200" baseline="0">
                        <a:solidFill>
                          <a:srgbClr val="00529F"/>
                        </a:solidFill>
                        <a:latin typeface="Bahnschrift Light" panose="020B0502040204020203" pitchFamily="34" charset="0"/>
                        <a:ea typeface="+mn-ea"/>
                        <a:cs typeface="+mn-cs"/>
                      </a:defRPr>
                    </a:pPr>
                    <a:fld id="{4310D948-5D3F-944D-9866-4C83504A5D0B}" type="SERIESNAME">
                      <a:rPr lang="en-US" b="1" i="0">
                        <a:solidFill>
                          <a:srgbClr val="00529F"/>
                        </a:solidFill>
                        <a:latin typeface="Bahnschrift" panose="020B0502040204020203" pitchFamily="34" charset="0"/>
                      </a:rPr>
                      <a:pPr algn="l">
                        <a:defRPr>
                          <a:solidFill>
                            <a:srgbClr val="00529F"/>
                          </a:solidFill>
                        </a:defRPr>
                      </a:pPr>
                      <a:t>[SERIES NAME]</a:t>
                    </a:fld>
                    <a:r>
                      <a:rPr lang="en-US">
                        <a:solidFill>
                          <a:srgbClr val="00529F"/>
                        </a:solidFill>
                      </a:rPr>
                      <a:t>; </a:t>
                    </a:r>
                    <a:fld id="{AC33CBF1-DC94-A548-989D-C2AB3D6B13B0}" type="VALUE">
                      <a:rPr lang="en-US">
                        <a:solidFill>
                          <a:srgbClr val="00529F"/>
                        </a:solidFill>
                      </a:rPr>
                      <a:pPr algn="l">
                        <a:defRPr>
                          <a:solidFill>
                            <a:srgbClr val="00529F"/>
                          </a:solidFill>
                        </a:defRPr>
                      </a:pPr>
                      <a:t>[VALUE]</a:t>
                    </a:fld>
                    <a:endParaRPr lang="en-US">
                      <a:solidFill>
                        <a:srgbClr val="00529F"/>
                      </a:solidFill>
                    </a:endParaRP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1500" b="0" i="0" u="none" strike="noStrike" kern="1200" baseline="0">
                      <a:solidFill>
                        <a:srgbClr val="00529F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568612717394735"/>
                      <c:h val="0.18454938869207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1A5-4F48-9031-119503E3D3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5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2030 Ek Müşteri Adedi</c:v>
                </c:pt>
              </c:strCache>
            </c:strRef>
          </c:cat>
          <c:val>
            <c:numRef>
              <c:f>Sayfa1!$D$2</c:f>
              <c:numCache>
                <c:formatCode>General</c:formatCode>
                <c:ptCount val="1"/>
                <c:pt idx="0">
                  <c:v>25000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1A5-4F48-9031-119503E3D3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830771296"/>
        <c:axId val="571715040"/>
      </c:barChart>
      <c:valAx>
        <c:axId val="5717150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30771296"/>
        <c:crosses val="autoZero"/>
        <c:crossBetween val="between"/>
      </c:valAx>
      <c:catAx>
        <c:axId val="8307712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717150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Kuzey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Kuzey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85-254D-ADB6-3C6D5213B5D8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285-254D-ADB6-3C6D5213B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980</c:v>
                </c:pt>
                <c:pt idx="1">
                  <c:v>1015</c:v>
                </c:pt>
                <c:pt idx="2">
                  <c:v>410</c:v>
                </c:pt>
                <c:pt idx="3">
                  <c:v>630</c:v>
                </c:pt>
                <c:pt idx="4">
                  <c:v>900</c:v>
                </c:pt>
                <c:pt idx="5">
                  <c:v>990</c:v>
                </c:pt>
                <c:pt idx="6">
                  <c:v>1040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85-254D-ADB6-3C6D5213B5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96-2244-985B-92E3E31017E8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C96-2244-985B-92E3E31017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1320</c:v>
                </c:pt>
                <c:pt idx="1">
                  <c:v>1410</c:v>
                </c:pt>
                <c:pt idx="2">
                  <c:v>620</c:v>
                </c:pt>
                <c:pt idx="3">
                  <c:v>830</c:v>
                </c:pt>
                <c:pt idx="4">
                  <c:v>1120</c:v>
                </c:pt>
                <c:pt idx="5">
                  <c:v>1380</c:v>
                </c:pt>
                <c:pt idx="6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96-2244-985B-92E3E31017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G. Amerika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Güney Amerika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49-964E-9593-F541FA0400EB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049-964E-9593-F541FA040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310</c:v>
                </c:pt>
                <c:pt idx="1">
                  <c:v>330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320</c:v>
                </c:pt>
                <c:pt idx="6">
                  <c:v>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9-964E-9593-F541FA0400E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Avrupa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Avrupa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07-4F42-8EA4-D2DF24E3F3F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307-4F42-8EA4-D2DF24E3F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1120</c:v>
                </c:pt>
                <c:pt idx="1">
                  <c:v>1180</c:v>
                </c:pt>
                <c:pt idx="2">
                  <c:v>480</c:v>
                </c:pt>
                <c:pt idx="3">
                  <c:v>720</c:v>
                </c:pt>
                <c:pt idx="4">
                  <c:v>980</c:v>
                </c:pt>
                <c:pt idx="5">
                  <c:v>1150</c:v>
                </c:pt>
                <c:pt idx="6">
                  <c:v>1210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07-4F42-8EA4-D2DF24E3F3F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192125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latin typeface="Bahnschrift SemiBold Condensed" panose="020B0502040204020203" pitchFamily="34" charset="0"/>
              </a:rPr>
              <a:t>Okyanusya</a:t>
            </a:r>
          </a:p>
        </c:rich>
      </c:tx>
      <c:layout>
        <c:manualLayout>
          <c:xMode val="edge"/>
          <c:yMode val="edge"/>
          <c:x val="2.3678915135608098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192125"/>
              </a:solidFill>
              <a:latin typeface="Bahnschrift Light Condensed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Okyanusya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404040"/>
              </a:solidFill>
              <a:ln w="9525">
                <a:noFill/>
              </a:ln>
              <a:effectLst/>
            </c:spPr>
          </c:marker>
          <c:dPt>
            <c:idx val="6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89-C648-A17E-5855B89C115A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D89-C648-A17E-5855B89C1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40404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Sayfa1!$B$2:$B$8</c:f>
              <c:numCache>
                <c:formatCode>General</c:formatCode>
                <c:ptCount val="7"/>
                <c:pt idx="0">
                  <c:v>85</c:v>
                </c:pt>
                <c:pt idx="1">
                  <c:v>88</c:v>
                </c:pt>
                <c:pt idx="2">
                  <c:v>32</c:v>
                </c:pt>
                <c:pt idx="3">
                  <c:v>45</c:v>
                </c:pt>
                <c:pt idx="4">
                  <c:v>70</c:v>
                </c:pt>
                <c:pt idx="5">
                  <c:v>82</c:v>
                </c:pt>
                <c:pt idx="6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89-C648-A17E-5855B89C115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dropLines>
        <c:marker val="1"/>
        <c:smooth val="0"/>
        <c:axId val="924385728"/>
        <c:axId val="860007360"/>
      </c:lineChart>
      <c:catAx>
        <c:axId val="92438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860007360"/>
        <c:crosses val="autoZero"/>
        <c:auto val="1"/>
        <c:lblAlgn val="ctr"/>
        <c:lblOffset val="100"/>
        <c:noMultiLvlLbl val="0"/>
      </c:catAx>
      <c:valAx>
        <c:axId val="860007360"/>
        <c:scaling>
          <c:orientation val="minMax"/>
          <c:max val="16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2438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470533455229313"/>
          <c:h val="0.94578307683130514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00529F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B3-B24D-8EF4-8CD14C17E794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5432-3B49-B87F-177E17954247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0529F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2B3-B24D-8EF4-8CD14C17E7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00529F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lineChart>
        <c:grouping val="standard"/>
        <c:varyColors val="0"/>
        <c:ser>
          <c:idx val="1"/>
          <c:order val="1"/>
          <c:tx>
            <c:strRef>
              <c:f>Sayfa1!$C$1</c:f>
              <c:strCache>
                <c:ptCount val="1"/>
                <c:pt idx="0">
                  <c:v>Dünya Ortalaması</c:v>
                </c:pt>
              </c:strCache>
            </c:strRef>
          </c:tx>
          <c:spPr>
            <a:ln w="25400" cap="rnd">
              <a:solidFill>
                <a:srgbClr val="00B0F0"/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Sayfa1!$C$2:$C$7</c:f>
              <c:numCache>
                <c:formatCode>General</c:formatCode>
                <c:ptCount val="6"/>
                <c:pt idx="0">
                  <c:v>73.5</c:v>
                </c:pt>
                <c:pt idx="1">
                  <c:v>73.5</c:v>
                </c:pt>
                <c:pt idx="2">
                  <c:v>73.5</c:v>
                </c:pt>
                <c:pt idx="3">
                  <c:v>73.5</c:v>
                </c:pt>
                <c:pt idx="4">
                  <c:v>73.5</c:v>
                </c:pt>
                <c:pt idx="5">
                  <c:v>73.5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652-2A46-8FFE-3D0C6AC04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9337216"/>
        <c:axId val="1009343488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646256207"/>
        <c:crosses val="autoZero"/>
        <c:crossBetween val="between"/>
      </c:valAx>
      <c:valAx>
        <c:axId val="1009343488"/>
        <c:scaling>
          <c:orientation val="minMax"/>
          <c:max val="100"/>
        </c:scaling>
        <c:delete val="1"/>
        <c:axPos val="r"/>
        <c:numFmt formatCode="General" sourceLinked="1"/>
        <c:majorTickMark val="out"/>
        <c:minorTickMark val="none"/>
        <c:tickLblPos val="nextTo"/>
        <c:crossAx val="1009337216"/>
        <c:crosses val="max"/>
        <c:crossBetween val="between"/>
      </c:valAx>
      <c:catAx>
        <c:axId val="1009337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09343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34719331279242266"/>
          <c:w val="0.97470533455229313"/>
          <c:h val="0.47271767659477348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00529F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908C-2C4F-AC78-933F353EE5B1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C-2C4F-AC78-933F353EE5B1}"/>
              </c:ext>
            </c:extLst>
          </c:dPt>
          <c:dPt>
            <c:idx val="5"/>
            <c:marker>
              <c:symbol val="circle"/>
              <c:size val="12"/>
              <c:spPr>
                <a:solidFill>
                  <a:srgbClr val="00B0F0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8E1-4A47-B463-70318DC33FD5}"/>
              </c:ext>
            </c:extLst>
          </c:dPt>
          <c:dLbls>
            <c:dLbl>
              <c:idx val="5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 SemiBold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8E1-4A47-B463-70318DC33FD5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Dünya</c:v>
                </c:pt>
                <c:pt idx="6">
                  <c:v>Nijerya</c:v>
                </c:pt>
              </c:strCache>
            </c:strRef>
          </c:cat>
          <c:val>
            <c:numRef>
              <c:f>Sayfa1!$B$2:$B$8</c:f>
              <c:numCache>
                <c:formatCode>0.00</c:formatCode>
                <c:ptCount val="7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73.5</c:v>
                </c:pt>
                <c:pt idx="6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08C-2C4F-AC78-933F353EE5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00529F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6033685251227"/>
          <c:w val="0.97470533455229313"/>
          <c:h val="0.3636012685914260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00529F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7D94-5441-B3FB-F8BC1D9425EE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7D94-5441-B3FB-F8BC1D9425EE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94-5441-B3FB-F8BC1D9425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00529F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66033685251227"/>
          <c:w val="0.97470533455229313"/>
          <c:h val="0.3636012685914260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Ortalama Yaşam Süresi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00529F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B1A0-6547-AF96-6CF8719206CB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00529F"/>
                </a:solidFill>
                <a:ln w="25400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B1A0-6547-AF96-6CF8719206CB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Sayfa1!$A$2:$A$7</c:f>
              <c:strCache>
                <c:ptCount val="6"/>
                <c:pt idx="0">
                  <c:v>Monaco</c:v>
                </c:pt>
                <c:pt idx="1">
                  <c:v>Hong Kong</c:v>
                </c:pt>
                <c:pt idx="2">
                  <c:v>Japonya</c:v>
                </c:pt>
                <c:pt idx="3">
                  <c:v>İsviçre</c:v>
                </c:pt>
                <c:pt idx="4">
                  <c:v>Avustralya</c:v>
                </c:pt>
                <c:pt idx="5">
                  <c:v>Nijerya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87</c:v>
                </c:pt>
                <c:pt idx="1">
                  <c:v>85.8</c:v>
                </c:pt>
                <c:pt idx="2">
                  <c:v>84.9</c:v>
                </c:pt>
                <c:pt idx="3">
                  <c:v>84.4</c:v>
                </c:pt>
                <c:pt idx="4">
                  <c:v>83.7</c:v>
                </c:pt>
                <c:pt idx="5">
                  <c:v>54.8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1A0-6547-AF96-6CF871920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15875" cap="sq" cmpd="sng" algn="ctr">
              <a:solidFill>
                <a:srgbClr val="00529F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92125"/>
          </a:solidFill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710027318013819"/>
          <c:y val="8.5133663847574606E-2"/>
          <c:w val="0.4596089774492475"/>
          <c:h val="0.55607012086452168"/>
        </c:manualLayout>
      </c:layout>
      <c:doughnutChart>
        <c:varyColors val="1"/>
        <c:ser>
          <c:idx val="1"/>
          <c:order val="0"/>
          <c:tx>
            <c:strRef>
              <c:f>Sayfa2!$D$1</c:f>
              <c:strCache>
                <c:ptCount val="1"/>
                <c:pt idx="0">
                  <c:v>Ana Kategori Gelir (₺)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20000"/>
              </a:schemeClr>
            </a:solidFill>
          </c:spPr>
          <c:dPt>
            <c:idx val="0"/>
            <c:bubble3D val="0"/>
            <c:spPr>
              <a:solidFill>
                <a:srgbClr val="00529F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E31-014C-B134-14202AB39485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E31-014C-B134-14202AB39485}"/>
              </c:ext>
            </c:extLst>
          </c:dPt>
          <c:dPt>
            <c:idx val="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E31-014C-B134-14202AB39485}"/>
              </c:ext>
            </c:extLst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E31-014C-B134-14202AB39485}"/>
              </c:ext>
            </c:extLst>
          </c:dPt>
          <c:dPt>
            <c:idx val="4"/>
            <c:bubble3D val="0"/>
            <c:spPr>
              <a:solidFill>
                <a:schemeClr val="tx1">
                  <a:lumMod val="85000"/>
                  <a:lumOff val="15000"/>
                  <a:alpha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E31-014C-B134-14202AB39485}"/>
              </c:ext>
            </c:extLst>
          </c:dPt>
          <c:dPt>
            <c:idx val="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E31-014C-B134-14202AB39485}"/>
              </c:ext>
            </c:extLst>
          </c:dPt>
          <c:dPt>
            <c:idx val="6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E31-014C-B134-14202AB39485}"/>
              </c:ext>
            </c:extLst>
          </c:dPt>
          <c:dPt>
            <c:idx val="7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E31-014C-B134-14202AB39485}"/>
              </c:ext>
            </c:extLst>
          </c:dPt>
          <c:dPt>
            <c:idx val="8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7E31-014C-B134-14202AB39485}"/>
              </c:ext>
            </c:extLst>
          </c:dPt>
          <c:dPt>
            <c:idx val="9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7E31-014C-B134-14202AB39485}"/>
              </c:ext>
            </c:extLst>
          </c:dPt>
          <c:dPt>
            <c:idx val="10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7E31-014C-B134-14202AB39485}"/>
              </c:ext>
            </c:extLst>
          </c:dPt>
          <c:dPt>
            <c:idx val="1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7E31-014C-B134-14202AB39485}"/>
              </c:ext>
            </c:extLst>
          </c:dPt>
          <c:dPt>
            <c:idx val="1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7E31-014C-B134-14202AB39485}"/>
              </c:ext>
            </c:extLst>
          </c:dPt>
          <c:dPt>
            <c:idx val="1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7E31-014C-B134-14202AB39485}"/>
              </c:ext>
            </c:extLst>
          </c:dPt>
          <c:dPt>
            <c:idx val="14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7E31-014C-B134-14202AB39485}"/>
              </c:ext>
            </c:extLst>
          </c:dPt>
          <c:dPt>
            <c:idx val="1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7E31-014C-B134-14202AB39485}"/>
              </c:ext>
            </c:extLst>
          </c:dPt>
          <c:dLbls>
            <c:dLbl>
              <c:idx val="0"/>
              <c:layout>
                <c:manualLayout>
                  <c:x val="0.19217687074829931"/>
                  <c:y val="-8.230452674897119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rgbClr val="00529F"/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C3B3DF2D-0C7B-F541-93F4-E376C61D7B1D}" type="CELLRANGE">
                      <a:rPr lang="en-US" sz="1000" b="1" i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rgbClr val="00529F"/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rgbClr val="00529F"/>
                        </a:solidFill>
                      </a:rPr>
                      <a:t>; </a:t>
                    </a:r>
                    <a:fld id="{463931EE-4EC1-9944-951A-BABC94822069}" type="VALUE">
                      <a:rPr lang="en-US" sz="1000" baseline="0">
                        <a:solidFill>
                          <a:srgbClr val="00529F"/>
                        </a:solidFill>
                      </a:rPr>
                      <a:pPr>
                        <a:defRPr sz="1000">
                          <a:solidFill>
                            <a:srgbClr val="00529F"/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00529F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rgbClr val="00529F"/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7E31-014C-B134-14202AB394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7E31-014C-B134-14202AB3948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7E31-014C-B134-14202AB3948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7E31-014C-B134-14202AB39485}"/>
                </c:ext>
              </c:extLst>
            </c:dLbl>
            <c:dLbl>
              <c:idx val="4"/>
              <c:layout>
                <c:manualLayout>
                  <c:x val="-0.10289115646258509"/>
                  <c:y val="4.3209876543209874E-2"/>
                </c:manualLayout>
              </c:layout>
              <c:tx>
                <c:rich>
                  <a:bodyPr/>
                  <a:lstStyle/>
                  <a:p>
                    <a:fld id="{40B1D61F-DD03-254B-9F1A-0596A02987D9}" type="CELLRANGE">
                      <a:rPr lang="en-US" b="1" i="0">
                        <a:latin typeface="Bahnschrift 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28584ABE-3E6B-0548-84FA-BA888B36C6D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79251700680273"/>
                      <c:h val="4.323045267489712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7E31-014C-B134-14202AB3948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7E31-014C-B134-14202AB3948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7E31-014C-B134-14202AB39485}"/>
                </c:ext>
              </c:extLst>
            </c:dLbl>
            <c:dLbl>
              <c:idx val="7"/>
              <c:layout>
                <c:manualLayout>
                  <c:x val="-0.17346945471101827"/>
                  <c:y val="6.1728395061727637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3D35993A-F801-C944-9F82-F25D62619B79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1924BDA2-1F83-D042-B598-773718F24B49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37414965986391"/>
                      <c:h val="3.9115226337448558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7E31-014C-B134-14202AB39485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7E31-014C-B134-14202AB39485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7E31-014C-B134-14202AB39485}"/>
                </c:ext>
              </c:extLst>
            </c:dLbl>
            <c:dLbl>
              <c:idx val="10"/>
              <c:layout>
                <c:manualLayout>
                  <c:x val="-0.17517006802721091"/>
                  <c:y val="-2.77776967693853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0B7CDD3E-D880-BA49-BBFC-A826621DD455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DB6D573F-7A73-654B-BAA4-A2C5CB6B7314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11224489795921"/>
                      <c:h val="3.7057613168724274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5-7E31-014C-B134-14202AB39485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7E31-014C-B134-14202AB39485}"/>
                </c:ext>
              </c:extLst>
            </c:dLbl>
            <c:dLbl>
              <c:idx val="12"/>
              <c:layout>
                <c:manualLayout>
                  <c:x val="-0.11394557823129252"/>
                  <c:y val="-7.716041281876802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1CE8232F-9272-3740-85D3-540F45A40FF6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FE8B9B29-DA25-5749-973F-919C9DE5E285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846095130965771"/>
                      <c:h val="4.1172839506172836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9-7E31-014C-B134-14202AB39485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7E31-014C-B134-14202AB39485}"/>
                </c:ext>
              </c:extLst>
            </c:dLbl>
            <c:dLbl>
              <c:idx val="14"/>
              <c:layout>
                <c:manualLayout>
                  <c:x val="-1.020408163265306E-2"/>
                  <c:y val="-6.3786008230452745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  <a:ea typeface="+mn-ea"/>
                        <a:cs typeface="+mn-cs"/>
                      </a:defRPr>
                    </a:pPr>
                    <a:fld id="{1541E673-9A70-1142-B8BA-33F025EC6423}" type="CELLRANG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[CELLRANGE]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692EF7C1-CDCD-4944-A714-09EAD12A0381}" type="VALUE"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Ligh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19210991483208"/>
                      <c:h val="3.498979294254885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D-7E31-014C-B134-14202AB39485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7E31-014C-B134-14202AB394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Sayfa2!$B$2:$B$17</c:f>
              <c:strCache>
                <c:ptCount val="16"/>
                <c:pt idx="0">
                  <c:v>Ekonomi Sınıfı</c:v>
                </c:pt>
                <c:pt idx="1">
                  <c:v>Business Class</c:v>
                </c:pt>
                <c:pt idx="2">
                  <c:v>First Class</c:v>
                </c:pt>
                <c:pt idx="3">
                  <c:v>Ek Hizmet Gelirleri (bagaj, koltuk, yiyecek)</c:v>
                </c:pt>
                <c:pt idx="4">
                  <c:v>Hava Kargo</c:v>
                </c:pt>
                <c:pt idx="5">
                  <c:v>Hızlı Teslim (express)</c:v>
                </c:pt>
                <c:pt idx="6">
                  <c:v>Özel Kargo (soğuk zincir, canlı hayvan vb.)</c:v>
                </c:pt>
                <c:pt idx="7">
                  <c:v>Hat Bakımı (A-Check vb.)</c:v>
                </c:pt>
                <c:pt idx="8">
                  <c:v>Üs Bakımı (C/D-Check)</c:v>
                </c:pt>
                <c:pt idx="9">
                  <c:v>Parça Bakım &amp; Onarım</c:v>
                </c:pt>
                <c:pt idx="10">
                  <c:v> Yer Hizmetleri (ground handling)</c:v>
                </c:pt>
                <c:pt idx="11">
                  <c:v>Terminal Gelirleri (otopark, lounge, reklam)</c:v>
                </c:pt>
                <c:pt idx="12">
                  <c:v>Yakıt Yönetimi</c:v>
                </c:pt>
                <c:pt idx="13">
                  <c:v>Uçuş Operasyon Hizmetleri</c:v>
                </c:pt>
                <c:pt idx="14">
                  <c:v>Duty-Free Satışları</c:v>
                </c:pt>
                <c:pt idx="15">
                  <c:v>Perakende &amp; Kafe/Restoran</c:v>
                </c:pt>
              </c:strCache>
            </c:strRef>
          </c:cat>
          <c:val>
            <c:numRef>
              <c:f>Sayfa2!$D$2:$D$17</c:f>
              <c:numCache>
                <c:formatCode>General</c:formatCode>
                <c:ptCount val="16"/>
                <c:pt idx="0">
                  <c:v>2549.3000000000002</c:v>
                </c:pt>
                <c:pt idx="4">
                  <c:v>956.3</c:v>
                </c:pt>
                <c:pt idx="7">
                  <c:v>424.90000000000003</c:v>
                </c:pt>
                <c:pt idx="10">
                  <c:v>304.10000000000002</c:v>
                </c:pt>
                <c:pt idx="12">
                  <c:v>637.79999999999995</c:v>
                </c:pt>
                <c:pt idx="14">
                  <c:v>221.10000000000002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Sayfa2!$A$2:$A$17</c15:f>
                <c15:dlblRangeCache>
                  <c:ptCount val="16"/>
                  <c:pt idx="0">
                    <c:v>Yolcu Gelirleri</c:v>
                  </c:pt>
                  <c:pt idx="4">
                    <c:v>Kargo ve Lojistik</c:v>
                  </c:pt>
                  <c:pt idx="7">
                    <c:v>Teknik &amp; Bakım (MRO)</c:v>
                  </c:pt>
                  <c:pt idx="10">
                    <c:v>Havalimanı Hizmetleri</c:v>
                  </c:pt>
                  <c:pt idx="12">
                    <c:v>Operasyonel Hizmetler</c:v>
                  </c:pt>
                  <c:pt idx="14">
                    <c:v>Ticari Gelirler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0-7E31-014C-B134-14202AB39485}"/>
            </c:ext>
          </c:extLst>
        </c:ser>
        <c:ser>
          <c:idx val="0"/>
          <c:order val="1"/>
          <c:tx>
            <c:strRef>
              <c:f>Sayfa2!$C$1</c:f>
              <c:strCache>
                <c:ptCount val="1"/>
                <c:pt idx="0">
                  <c:v>Gelir (₺)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20000"/>
              </a:schemeClr>
            </a:solidFill>
          </c:spPr>
          <c:dPt>
            <c:idx val="0"/>
            <c:bubble3D val="0"/>
            <c:spPr>
              <a:solidFill>
                <a:srgbClr val="00529F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7E31-014C-B134-14202AB39485}"/>
              </c:ext>
            </c:extLst>
          </c:dPt>
          <c:dPt>
            <c:idx val="1"/>
            <c:bubble3D val="0"/>
            <c:spPr>
              <a:solidFill>
                <a:srgbClr val="00529F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7E31-014C-B134-14202AB39485}"/>
              </c:ext>
            </c:extLst>
          </c:dPt>
          <c:dPt>
            <c:idx val="2"/>
            <c:bubble3D val="0"/>
            <c:spPr>
              <a:solidFill>
                <a:srgbClr val="00529F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7E31-014C-B134-14202AB39485}"/>
              </c:ext>
            </c:extLst>
          </c:dPt>
          <c:dPt>
            <c:idx val="3"/>
            <c:bubble3D val="0"/>
            <c:spPr>
              <a:solidFill>
                <a:srgbClr val="00529F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7E31-014C-B134-14202AB39485}"/>
              </c:ext>
            </c:extLst>
          </c:dPt>
          <c:dPt>
            <c:idx val="4"/>
            <c:bubble3D val="0"/>
            <c:spPr>
              <a:solidFill>
                <a:schemeClr val="tx1">
                  <a:lumMod val="85000"/>
                  <a:lumOff val="15000"/>
                  <a:alpha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A-7E31-014C-B134-14202AB39485}"/>
              </c:ext>
            </c:extLst>
          </c:dPt>
          <c:dPt>
            <c:idx val="5"/>
            <c:bubble3D val="0"/>
            <c:spPr>
              <a:solidFill>
                <a:schemeClr val="tx1">
                  <a:lumMod val="85000"/>
                  <a:lumOff val="15000"/>
                  <a:alpha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C-7E31-014C-B134-14202AB39485}"/>
              </c:ext>
            </c:extLst>
          </c:dPt>
          <c:dPt>
            <c:idx val="6"/>
            <c:bubble3D val="0"/>
            <c:spPr>
              <a:solidFill>
                <a:schemeClr val="tx1">
                  <a:lumMod val="85000"/>
                  <a:lumOff val="15000"/>
                  <a:alpha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E-7E31-014C-B134-14202AB39485}"/>
              </c:ext>
            </c:extLst>
          </c:dPt>
          <c:dPt>
            <c:idx val="7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0-7E31-014C-B134-14202AB39485}"/>
              </c:ext>
            </c:extLst>
          </c:dPt>
          <c:dPt>
            <c:idx val="8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2-7E31-014C-B134-14202AB39485}"/>
              </c:ext>
            </c:extLst>
          </c:dPt>
          <c:dPt>
            <c:idx val="9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4-7E31-014C-B134-14202AB39485}"/>
              </c:ext>
            </c:extLst>
          </c:dPt>
          <c:dPt>
            <c:idx val="10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6-7E31-014C-B134-14202AB39485}"/>
              </c:ext>
            </c:extLst>
          </c:dPt>
          <c:dPt>
            <c:idx val="11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8-7E31-014C-B134-14202AB39485}"/>
              </c:ext>
            </c:extLst>
          </c:dPt>
          <c:dPt>
            <c:idx val="12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A-7E31-014C-B134-14202AB39485}"/>
              </c:ext>
            </c:extLst>
          </c:dPt>
          <c:dPt>
            <c:idx val="13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C-7E31-014C-B134-14202AB39485}"/>
              </c:ext>
            </c:extLst>
          </c:dPt>
          <c:dPt>
            <c:idx val="14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E-7E31-014C-B134-14202AB39485}"/>
              </c:ext>
            </c:extLst>
          </c:dPt>
          <c:dPt>
            <c:idx val="15"/>
            <c:bubble3D val="0"/>
            <c:spPr>
              <a:solidFill>
                <a:schemeClr val="tx1">
                  <a:lumMod val="85000"/>
                  <a:lumOff val="15000"/>
                  <a:alpha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40-7E31-014C-B134-14202AB39485}"/>
              </c:ext>
            </c:extLst>
          </c:dPt>
          <c:dLbls>
            <c:dLbl>
              <c:idx val="0"/>
              <c:layout>
                <c:manualLayout>
                  <c:x val="-0.12755102040816327"/>
                  <c:y val="4.9382716049382713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EEF8172C-72C9-7642-978A-BD15064456FD}" type="CATEGORYNAME">
                      <a:rPr lang="en-US" sz="1000" b="1">
                        <a:solidFill>
                          <a:srgbClr val="00529F"/>
                        </a:solidFill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rgbClr val="00529F"/>
                        </a:solidFill>
                      </a:rPr>
                      <a:t>; </a:t>
                    </a:r>
                    <a:fld id="{F6A6E906-DD43-E242-AE08-ACFB3528E516}" type="VALUE">
                      <a:rPr lang="en-US" sz="1000" b="0" i="0" baseline="0">
                        <a:solidFill>
                          <a:srgbClr val="00529F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00529F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2-7E31-014C-B134-14202AB39485}"/>
                </c:ext>
              </c:extLst>
            </c:dLbl>
            <c:dLbl>
              <c:idx val="1"/>
              <c:layout>
                <c:manualLayout>
                  <c:x val="-9.4331913867909373E-2"/>
                  <c:y val="-7.4074074074074098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A27DC3E2-00F5-B447-AC8C-6B12961628D3}" type="CATEGORYNAME">
                      <a:rPr lang="en-US" sz="1000" b="1" i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B3685962-7440-004F-B932-8CED43C591CD}" type="VALUE">
                      <a:rPr lang="en-US" sz="1000" b="0" i="0" baseline="0">
                        <a:solidFill>
                          <a:srgbClr val="00529F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4-7E31-014C-B134-14202AB39485}"/>
                </c:ext>
              </c:extLst>
            </c:dLbl>
            <c:dLbl>
              <c:idx val="2"/>
              <c:layout>
                <c:manualLayout>
                  <c:x val="-0.15476190476190477"/>
                  <c:y val="-4.1152263374485618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93129396-F7B5-9941-A24D-B88290153103}" type="CATEGORYNAME">
                      <a:rPr lang="en-US" sz="1000" b="1" i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45D4757E-2D7E-A949-AEBC-49CBA0D30DB9}" type="VALUE">
                      <a:rPr lang="en-US" sz="1000" b="0" i="0" baseline="0">
                        <a:solidFill>
                          <a:srgbClr val="00529F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6-7E31-014C-B134-14202AB39485}"/>
                </c:ext>
              </c:extLst>
            </c:dLbl>
            <c:dLbl>
              <c:idx val="3"/>
              <c:layout>
                <c:manualLayout>
                  <c:x val="-1.7007472280250683E-3"/>
                  <c:y val="-6.584362139917696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6306942D-4430-EA4F-9D43-BF739F61E535}" type="CATEGORYNAME">
                      <a:rPr lang="en-US" sz="1000" b="1" i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7086CACB-9FFF-5045-BDC3-786B3D89458A}" type="VALUE">
                      <a:rPr lang="en-US" sz="1000" b="0" i="0" baseline="0">
                        <a:solidFill>
                          <a:srgbClr val="00529F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rgbClr val="00529F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44727891156462"/>
                      <c:h val="5.558650076147889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8-7E31-014C-B134-14202AB39485}"/>
                </c:ext>
              </c:extLst>
            </c:dLbl>
            <c:dLbl>
              <c:idx val="4"/>
              <c:layout>
                <c:manualLayout>
                  <c:x val="0.12159870641169848"/>
                  <c:y val="-3.4979423868312765E-2"/>
                </c:manualLayout>
              </c:layout>
              <c:tx>
                <c:rich>
                  <a:bodyPr/>
                  <a:lstStyle/>
                  <a:p>
                    <a:fld id="{72D64817-6188-F443-AFED-48E57693E411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FA195570-C601-3847-A0C8-FA508470F427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966830039102252"/>
                      <c:h val="4.322024561744596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A-7E31-014C-B134-14202AB39485}"/>
                </c:ext>
              </c:extLst>
            </c:dLbl>
            <c:dLbl>
              <c:idx val="5"/>
              <c:layout>
                <c:manualLayout>
                  <c:x val="0.20068033906475977"/>
                  <c:y val="-6.7901234567901231E-2"/>
                </c:manualLayout>
              </c:layout>
              <c:tx>
                <c:rich>
                  <a:bodyPr/>
                  <a:lstStyle/>
                  <a:p>
                    <a:fld id="{AC151EAA-E842-E64C-B081-57F5720F5D82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8A620F72-0C54-9344-B886-6F627EB83312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49496491509984"/>
                      <c:h val="3.911522633744855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C-7E31-014C-B134-14202AB39485}"/>
                </c:ext>
              </c:extLst>
            </c:dLbl>
            <c:dLbl>
              <c:idx val="6"/>
              <c:layout>
                <c:manualLayout>
                  <c:x val="0.21934162247576183"/>
                  <c:y val="-3.3950617283950615E-2"/>
                </c:manualLayout>
              </c:layout>
              <c:tx>
                <c:rich>
                  <a:bodyPr/>
                  <a:lstStyle/>
                  <a:p>
                    <a:fld id="{C156473E-ECED-984B-AF0C-5C3C5B0D0523}" type="CATEGORYNAME">
                      <a:rPr lang="en-US" b="1" i="0">
                        <a:latin typeface="Bahnschrift 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="1" i="0" baseline="0">
                        <a:latin typeface="Bahnschrift Condensed" panose="020B0502040204020203" pitchFamily="34" charset="0"/>
                      </a:rPr>
                      <a:t>; </a:t>
                    </a:r>
                    <a:fld id="{4A287B1D-A1CE-5E44-B967-A18E3ABD21A1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="1" i="0" baseline="0">
                      <a:latin typeface="Bahnschrift Condensed" panose="020B0502040204020203" pitchFamily="34" charset="0"/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14285714285708"/>
                      <c:h val="8.43930851236188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E-7E31-014C-B134-14202AB39485}"/>
                </c:ext>
              </c:extLst>
            </c:dLbl>
            <c:dLbl>
              <c:idx val="7"/>
              <c:layout>
                <c:manualLayout>
                  <c:x val="0.22959183673469388"/>
                  <c:y val="-6.1728395061728392E-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4148E819-E163-5E42-B182-6A9B47AC6A1D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156925C8-6D5F-D044-B748-F416DBA586F6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70584926884139"/>
                      <c:h val="4.734567901234568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0-7E31-014C-B134-14202AB39485}"/>
                </c:ext>
              </c:extLst>
            </c:dLbl>
            <c:dLbl>
              <c:idx val="8"/>
              <c:layout>
                <c:manualLayout>
                  <c:x val="0.20748306015319515"/>
                  <c:y val="1.3374404588315349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C1BE68AC-1F88-D14B-AAD1-BDFE360C5928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2C9C7173-276F-564F-B12F-07BC5075705D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397959183673461"/>
                      <c:h val="3.294238683127571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2-7E31-014C-B134-14202AB39485}"/>
                </c:ext>
              </c:extLst>
            </c:dLbl>
            <c:dLbl>
              <c:idx val="9"/>
              <c:layout>
                <c:manualLayout>
                  <c:x val="0.22448986287428344"/>
                  <c:y val="4.3209876543209874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779ECF43-5BB8-9A46-9D0B-B4792680F78F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554CFAFE-3D20-154E-99BD-F4180D389958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166666666666665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4-7E31-014C-B134-14202AB39485}"/>
                </c:ext>
              </c:extLst>
            </c:dLbl>
            <c:dLbl>
              <c:idx val="10"/>
              <c:layout>
                <c:manualLayout>
                  <c:x val="0.2135943274947773"/>
                  <c:y val="9.259259259259258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50876E9F-06F6-7443-91B4-38D5C50C48DE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A204B31A-20CF-5549-ADDF-60D4AA0BB5D8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579931972789116"/>
                      <c:h val="8.85083114610673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6-7E31-014C-B134-14202AB39485}"/>
                </c:ext>
              </c:extLst>
            </c:dLbl>
            <c:dLbl>
              <c:idx val="11"/>
              <c:layout>
                <c:manualLayout>
                  <c:x val="0.22959183673469374"/>
                  <c:y val="0.1358024691358024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D737E1E1-F00C-FC42-9559-91C225E02147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E18FF71A-1C63-6447-A8E7-FDCE5288C451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366503294231077"/>
                      <c:h val="0.1173148958232072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8-7E31-014C-B134-14202AB39485}"/>
                </c:ext>
              </c:extLst>
            </c:dLbl>
            <c:dLbl>
              <c:idx val="12"/>
              <c:layout>
                <c:manualLayout>
                  <c:x val="0.18537414965986396"/>
                  <c:y val="0.17489711934156379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037D594F-E3D5-CD4A-9B7A-A52261FDD984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A3ACF237-CE74-9843-B44C-F5E542B7D247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A-7E31-014C-B134-14202AB39485}"/>
                </c:ext>
              </c:extLst>
            </c:dLbl>
            <c:dLbl>
              <c:idx val="13"/>
              <c:layout>
                <c:manualLayout>
                  <c:x val="0.24149659863945577"/>
                  <c:y val="0.1790123456790123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5717C8B6-AA84-0744-9CFE-CB8393D4FCA9}" type="CATEGORYNAME">
                      <a:rPr lang="en-US" sz="1000" b="1" i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D61DF640-CEDB-0C46-A786-C7EE946640FF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542517006802722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C-7E31-014C-B134-14202AB39485}"/>
                </c:ext>
              </c:extLst>
            </c:dLbl>
            <c:dLbl>
              <c:idx val="14"/>
              <c:layout>
                <c:manualLayout>
                  <c:x val="0.2151360544217687"/>
                  <c:y val="0.2366255144032920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C9F668CD-A4FD-C840-BB13-7DB220E5F8D8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E9076CA9-8481-4E4F-8925-F9250A2ECC9A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76190476190475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3E-7E31-014C-B134-14202AB39485}"/>
                </c:ext>
              </c:extLst>
            </c:dLbl>
            <c:dLbl>
              <c:idx val="15"/>
              <c:layout>
                <c:manualLayout>
                  <c:x val="-0.17346938775510204"/>
                  <c:y val="0.15667703574090275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0FCBEDE3-8446-F642-BB7F-2D3D7EB7C458}" type="CATEGORYNAME">
                      <a:rPr lang="en-US" sz="1000" b="1">
                        <a:solidFill>
                          <a:schemeClr val="bg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chemeClr val="bg1">
                            <a:lumMod val="75000"/>
                          </a:schemeClr>
                        </a:solidFill>
                      </a:rPr>
                      <a:t>; </a:t>
                    </a:r>
                    <a:fld id="{011AD78D-17FA-B84D-905F-1F49DD0F33D9}" type="VALUE">
                      <a:rPr lang="en-US" sz="1000" b="0" i="0" baseline="0">
                        <a:solidFill>
                          <a:schemeClr val="bg1">
                            <a:lumMod val="75000"/>
                          </a:schemeClr>
                        </a:solidFill>
                        <a:latin typeface="Bahnschrift Light Condensed" panose="020B0502040204020203" pitchFamily="34" charset="0"/>
                      </a:rPr>
                      <a:pPr>
                        <a:defRPr sz="10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aseline="0">
                      <a:solidFill>
                        <a:schemeClr val="bg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267006802721086"/>
                      <c:h val="8.02674897119341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40-7E31-014C-B134-14202AB394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Sayfa2!$B$2:$B$17</c:f>
              <c:strCache>
                <c:ptCount val="16"/>
                <c:pt idx="0">
                  <c:v>Ekonomi Sınıfı</c:v>
                </c:pt>
                <c:pt idx="1">
                  <c:v>Business Class</c:v>
                </c:pt>
                <c:pt idx="2">
                  <c:v>First Class</c:v>
                </c:pt>
                <c:pt idx="3">
                  <c:v>Ek Hizmet Gelirleri (bagaj, koltuk, yiyecek)</c:v>
                </c:pt>
                <c:pt idx="4">
                  <c:v>Hava Kargo</c:v>
                </c:pt>
                <c:pt idx="5">
                  <c:v>Hızlı Teslim (express)</c:v>
                </c:pt>
                <c:pt idx="6">
                  <c:v>Özel Kargo (soğuk zincir, canlı hayvan vb.)</c:v>
                </c:pt>
                <c:pt idx="7">
                  <c:v>Hat Bakımı (A-Check vb.)</c:v>
                </c:pt>
                <c:pt idx="8">
                  <c:v>Üs Bakımı (C/D-Check)</c:v>
                </c:pt>
                <c:pt idx="9">
                  <c:v>Parça Bakım &amp; Onarım</c:v>
                </c:pt>
                <c:pt idx="10">
                  <c:v> Yer Hizmetleri (ground handling)</c:v>
                </c:pt>
                <c:pt idx="11">
                  <c:v>Terminal Gelirleri (otopark, lounge, reklam)</c:v>
                </c:pt>
                <c:pt idx="12">
                  <c:v>Yakıt Yönetimi</c:v>
                </c:pt>
                <c:pt idx="13">
                  <c:v>Uçuş Operasyon Hizmetleri</c:v>
                </c:pt>
                <c:pt idx="14">
                  <c:v>Duty-Free Satışları</c:v>
                </c:pt>
                <c:pt idx="15">
                  <c:v>Perakende &amp; Kafe/Restoran</c:v>
                </c:pt>
              </c:strCache>
            </c:strRef>
          </c:cat>
          <c:val>
            <c:numRef>
              <c:f>Sayfa2!$C$2:$C$17</c:f>
              <c:numCache>
                <c:formatCode>General</c:formatCode>
                <c:ptCount val="16"/>
                <c:pt idx="0">
                  <c:v>1482.7</c:v>
                </c:pt>
                <c:pt idx="1">
                  <c:v>214.9</c:v>
                </c:pt>
                <c:pt idx="2">
                  <c:v>693.5</c:v>
                </c:pt>
                <c:pt idx="3">
                  <c:v>158.19999999999999</c:v>
                </c:pt>
                <c:pt idx="4">
                  <c:v>672.4</c:v>
                </c:pt>
                <c:pt idx="5">
                  <c:v>189.6</c:v>
                </c:pt>
                <c:pt idx="6">
                  <c:v>94.3</c:v>
                </c:pt>
                <c:pt idx="7">
                  <c:v>243.8</c:v>
                </c:pt>
                <c:pt idx="8">
                  <c:v>118.4</c:v>
                </c:pt>
                <c:pt idx="9">
                  <c:v>62.7</c:v>
                </c:pt>
                <c:pt idx="10">
                  <c:v>131.5</c:v>
                </c:pt>
                <c:pt idx="11">
                  <c:v>172.6</c:v>
                </c:pt>
                <c:pt idx="12">
                  <c:v>248.1</c:v>
                </c:pt>
                <c:pt idx="13">
                  <c:v>389.7</c:v>
                </c:pt>
                <c:pt idx="14">
                  <c:v>84.2</c:v>
                </c:pt>
                <c:pt idx="15">
                  <c:v>136.9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1-7E31-014C-B134-14202AB394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'Halka Grafik'!$B$1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00B0F0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B0F0">
                  <a:alpha val="1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66-CE4B-9796-F7691EE5C473}"/>
              </c:ext>
            </c:extLst>
          </c:dPt>
          <c:dPt>
            <c:idx val="1"/>
            <c:bubble3D val="0"/>
            <c:spPr>
              <a:solidFill>
                <a:srgbClr val="00B0F0">
                  <a:alpha val="2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66-CE4B-9796-F7691EE5C473}"/>
              </c:ext>
            </c:extLst>
          </c:dPt>
          <c:dPt>
            <c:idx val="2"/>
            <c:bubble3D val="0"/>
            <c:spPr>
              <a:solidFill>
                <a:srgbClr val="00B0F0">
                  <a:alpha val="3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66-CE4B-9796-F7691EE5C473}"/>
              </c:ext>
            </c:extLst>
          </c:dPt>
          <c:dPt>
            <c:idx val="3"/>
            <c:bubble3D val="0"/>
            <c:spPr>
              <a:solidFill>
                <a:srgbClr val="00B0F0">
                  <a:alpha val="4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66-CE4B-9796-F7691EE5C473}"/>
              </c:ext>
            </c:extLst>
          </c:dPt>
          <c:dPt>
            <c:idx val="4"/>
            <c:bubble3D val="0"/>
            <c:spPr>
              <a:solidFill>
                <a:srgbClr val="00B0F0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466-CE4B-9796-F7691EE5C473}"/>
              </c:ext>
            </c:extLst>
          </c:dPt>
          <c:dPt>
            <c:idx val="5"/>
            <c:bubble3D val="0"/>
            <c:spPr>
              <a:solidFill>
                <a:srgbClr val="00B0F0">
                  <a:alpha val="6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466-CE4B-9796-F7691EE5C473}"/>
              </c:ext>
            </c:extLst>
          </c:dPt>
          <c:dPt>
            <c:idx val="6"/>
            <c:bubble3D val="0"/>
            <c:spPr>
              <a:solidFill>
                <a:srgbClr val="00B0F0">
                  <a:alpha val="7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466-CE4B-9796-F7691EE5C473}"/>
              </c:ext>
            </c:extLst>
          </c:dPt>
          <c:dPt>
            <c:idx val="7"/>
            <c:bubble3D val="0"/>
            <c:spPr>
              <a:solidFill>
                <a:srgbClr val="00B0F0">
                  <a:alpha val="8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466-CE4B-9796-F7691EE5C473}"/>
              </c:ext>
            </c:extLst>
          </c:dPt>
          <c:dPt>
            <c:idx val="8"/>
            <c:bubble3D val="0"/>
            <c:spPr>
              <a:solidFill>
                <a:srgbClr val="00B0F0">
                  <a:alpha val="9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4466-CE4B-9796-F7691EE5C473}"/>
              </c:ext>
            </c:extLst>
          </c:dPt>
          <c:dPt>
            <c:idx val="9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4466-CE4B-9796-F7691EE5C473}"/>
              </c:ext>
            </c:extLst>
          </c:dPt>
          <c:dLbls>
            <c:dLbl>
              <c:idx val="0"/>
              <c:layout>
                <c:manualLayout>
                  <c:x val="8.4388185654008435E-2"/>
                  <c:y val="-8.4795321637426896E-2"/>
                </c:manualLayout>
              </c:layout>
              <c:tx>
                <c:rich>
                  <a:bodyPr/>
                  <a:lstStyle/>
                  <a:p>
                    <a:fld id="{0EFF0739-8039-C74C-B1CE-CAF0D998B226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DDE92442-17B8-A94C-A0DB-52BF13CC6B0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466-CE4B-9796-F7691EE5C473}"/>
                </c:ext>
              </c:extLst>
            </c:dLbl>
            <c:dLbl>
              <c:idx val="1"/>
              <c:layout>
                <c:manualLayout>
                  <c:x val="0.12658227848101272"/>
                  <c:y val="-3.8011695906432746E-2"/>
                </c:manualLayout>
              </c:layout>
              <c:tx>
                <c:rich>
                  <a:bodyPr/>
                  <a:lstStyle/>
                  <a:p>
                    <a:fld id="{DFDFCF7F-923B-064C-BE05-B8BF30FEE2B5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9A373E9C-D46B-4348-8DF2-C75CC3FFC179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466-CE4B-9796-F7691EE5C473}"/>
                </c:ext>
              </c:extLst>
            </c:dLbl>
            <c:dLbl>
              <c:idx val="2"/>
              <c:layout>
                <c:manualLayout>
                  <c:x val="0.13291139240506328"/>
                  <c:y val="-2.339181286549713E-2"/>
                </c:manualLayout>
              </c:layout>
              <c:tx>
                <c:rich>
                  <a:bodyPr/>
                  <a:lstStyle/>
                  <a:p>
                    <a:fld id="{CEB1CE9C-D4CE-3043-A6E0-C5CC14C8D1EE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49C1E1BD-E803-1A48-B96E-3FD8316EC078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466-CE4B-9796-F7691EE5C473}"/>
                </c:ext>
              </c:extLst>
            </c:dLbl>
            <c:dLbl>
              <c:idx val="3"/>
              <c:layout>
                <c:manualLayout>
                  <c:x val="0.12869198312236288"/>
                  <c:y val="5.8479532163742687E-3"/>
                </c:manualLayout>
              </c:layout>
              <c:tx>
                <c:rich>
                  <a:bodyPr/>
                  <a:lstStyle/>
                  <a:p>
                    <a:fld id="{38447ADB-16E3-F443-90AB-01B57785D78B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96191E1-6192-4043-BA20-077F33BFE85F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466-CE4B-9796-F7691EE5C473}"/>
                </c:ext>
              </c:extLst>
            </c:dLbl>
            <c:dLbl>
              <c:idx val="4"/>
              <c:layout>
                <c:manualLayout>
                  <c:x val="0.10126582278481013"/>
                  <c:y val="5.2631578947368418E-2"/>
                </c:manualLayout>
              </c:layout>
              <c:tx>
                <c:rich>
                  <a:bodyPr/>
                  <a:lstStyle/>
                  <a:p>
                    <a:fld id="{A1A7ED0F-3446-8947-B140-70C8E17FD276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86DF5541-5FF5-1948-85BB-AEEFE716E392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466-CE4B-9796-F7691EE5C473}"/>
                </c:ext>
              </c:extLst>
            </c:dLbl>
            <c:dLbl>
              <c:idx val="5"/>
              <c:layout>
                <c:manualLayout>
                  <c:x val="8.4388185654008435E-2"/>
                  <c:y val="7.894736842105253E-2"/>
                </c:manualLayout>
              </c:layout>
              <c:tx>
                <c:rich>
                  <a:bodyPr/>
                  <a:lstStyle/>
                  <a:p>
                    <a:fld id="{2347FAC8-4E42-5345-AFBF-D9365BEA890E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D01686BA-37B4-514C-8275-1948BEA78790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466-CE4B-9796-F7691EE5C473}"/>
                </c:ext>
              </c:extLst>
            </c:dLbl>
            <c:dLbl>
              <c:idx val="6"/>
              <c:layout>
                <c:manualLayout>
                  <c:x val="-0.10337552742616034"/>
                  <c:y val="4.9707602339181284E-2"/>
                </c:manualLayout>
              </c:layout>
              <c:tx>
                <c:rich>
                  <a:bodyPr/>
                  <a:lstStyle/>
                  <a:p>
                    <a:fld id="{0D248ADF-655F-974E-920E-6CC482BA0B9A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497772FF-D0E2-BB4C-B5FE-ABD90CA4E75B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466-CE4B-9796-F7691EE5C473}"/>
                </c:ext>
              </c:extLst>
            </c:dLbl>
            <c:dLbl>
              <c:idx val="7"/>
              <c:layout>
                <c:manualLayout>
                  <c:x val="-0.12658227848101267"/>
                  <c:y val="2.3391812865496967E-2"/>
                </c:manualLayout>
              </c:layout>
              <c:tx>
                <c:rich>
                  <a:bodyPr/>
                  <a:lstStyle/>
                  <a:p>
                    <a:fld id="{3261B247-76B0-0F40-BE54-DA762A57D581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B0AEC948-27CA-8746-B904-04C705E4ABE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4466-CE4B-9796-F7691EE5C473}"/>
                </c:ext>
              </c:extLst>
            </c:dLbl>
            <c:dLbl>
              <c:idx val="8"/>
              <c:layout>
                <c:manualLayout>
                  <c:x val="-0.13080168776371309"/>
                  <c:y val="-3.5087719298245612E-2"/>
                </c:manualLayout>
              </c:layout>
              <c:tx>
                <c:rich>
                  <a:bodyPr/>
                  <a:lstStyle/>
                  <a:p>
                    <a:fld id="{91885A67-09C0-C242-881F-88394BA6A813}" type="CATEGORYNAME">
                      <a:rPr lang="en-US" b="1" i="0">
                        <a:latin typeface="Bahnschrift SemiBol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0CFEF7B1-874C-354D-B313-5F652778F3E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4466-CE4B-9796-F7691EE5C473}"/>
                </c:ext>
              </c:extLst>
            </c:dLbl>
            <c:dLbl>
              <c:idx val="9"/>
              <c:layout>
                <c:manualLayout>
                  <c:x val="-0.14767932489451477"/>
                  <c:y val="-7.6023506930054802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rgbClr val="00529F"/>
                        </a:solidFill>
                        <a:latin typeface="Bahnschrift Light" panose="020B0502040204020203" pitchFamily="34" charset="0"/>
                        <a:ea typeface="+mn-ea"/>
                        <a:cs typeface="+mn-cs"/>
                      </a:defRPr>
                    </a:pPr>
                    <a:fld id="{F6BFFFCE-E354-4843-87A0-1045DABBEF08}" type="CATEGORYNAME">
                      <a:rPr lang="en-US" sz="1000" b="1" i="0">
                        <a:solidFill>
                          <a:srgbClr val="00529F"/>
                        </a:solidFill>
                        <a:latin typeface="Bahnschrift SemiBold" panose="020B0502040204020203" pitchFamily="34" charset="0"/>
                      </a:rPr>
                      <a:pPr>
                        <a:defRPr sz="1000">
                          <a:solidFill>
                            <a:srgbClr val="00529F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>
                        <a:solidFill>
                          <a:srgbClr val="00529F"/>
                        </a:solidFill>
                      </a:rPr>
                      <a:t>; </a:t>
                    </a:r>
                    <a:fld id="{83AFE904-36FE-184B-8400-5C02AA1FD827}" type="VALUE">
                      <a:rPr lang="en-US" sz="1000" baseline="0">
                        <a:solidFill>
                          <a:srgbClr val="00529F"/>
                        </a:solidFill>
                      </a:rPr>
                      <a:pPr>
                        <a:defRPr sz="1000">
                          <a:solidFill>
                            <a:srgbClr val="00529F"/>
                          </a:solidFill>
                        </a:defRPr>
                      </a:pPr>
                      <a:t>[VALUE]</a:t>
                    </a:fld>
                    <a:endParaRPr lang="en-US" sz="1000" baseline="0">
                      <a:solidFill>
                        <a:srgbClr val="00529F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rgbClr val="00529F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1092145918469052"/>
                      <c:h val="0.115178201409034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4466-CE4B-9796-F7691EE5C4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B0F0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'Halka Grafik'!$A$2:$A$11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'Halka Grafik'!$B$2:$B$11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466-CE4B-9796-F7691EE5C4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en-TR"/>
    </a:p>
  </c:txPr>
  <c:externalData r:id="rId3">
    <c:autoUpdate val="0"/>
  </c:externalData>
  <c:userShapes r:id="rId4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803149606299206E-2"/>
          <c:y val="0"/>
          <c:w val="0.33597462817147861"/>
          <c:h val="0.970622611266365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Sayfa5!$A$2</c:f>
              <c:strCache>
                <c:ptCount val="1"/>
                <c:pt idx="0">
                  <c:v>Ticari Gelirler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4632917046276653"/>
                  <c:y val="1.4693785086920466E-2"/>
                </c:manualLayout>
              </c:layout>
              <c:tx>
                <c:rich>
                  <a:bodyPr/>
                  <a:lstStyle/>
                  <a:p>
                    <a:fld id="{07246F84-346A-1D47-824F-5C7702A4AB58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D0D2CC47-405C-4648-8656-E6C2CD8E6378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59205417203527"/>
                      <c:h val="4.412520487255960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Sayfa5!$B$2</c:f>
              <c:numCache>
                <c:formatCode>General</c:formatCode>
                <c:ptCount val="1"/>
                <c:pt idx="0">
                  <c:v>221.1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F-394A-B96A-9F12E44669FE}"/>
            </c:ext>
          </c:extLst>
        </c:ser>
        <c:ser>
          <c:idx val="1"/>
          <c:order val="1"/>
          <c:tx>
            <c:strRef>
              <c:f>Sayfa5!$A$3</c:f>
              <c:strCache>
                <c:ptCount val="1"/>
                <c:pt idx="0">
                  <c:v>Havalimanı Hizmetleri</c:v>
                </c:pt>
              </c:strCache>
            </c:strRef>
          </c:tx>
          <c:spPr>
            <a:solidFill>
              <a:srgbClr val="192125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992133991496882"/>
                  <c:y val="-1.4694826370579121E-3"/>
                </c:manualLayout>
              </c:layout>
              <c:tx>
                <c:rich>
                  <a:bodyPr/>
                  <a:lstStyle/>
                  <a:p>
                    <a:fld id="{EF026348-B144-A140-A7CC-093E9305B7E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92067B19-02B1-2A4B-8D3D-CDA8160AD198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8275636632530436"/>
                      <c:h val="5.589471835475330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404040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Sayfa5!$B$3</c:f>
              <c:numCache>
                <c:formatCode>General</c:formatCode>
                <c:ptCount val="1"/>
                <c:pt idx="0">
                  <c:v>304.10000000000002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CF-394A-B96A-9F12E44669FE}"/>
            </c:ext>
          </c:extLst>
        </c:ser>
        <c:ser>
          <c:idx val="2"/>
          <c:order val="2"/>
          <c:tx>
            <c:strRef>
              <c:f>Sayfa5!$A$4</c:f>
              <c:strCache>
                <c:ptCount val="1"/>
                <c:pt idx="0">
                  <c:v>Teknik &amp; Bakım (MRO)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0060530854210693"/>
                  <c:y val="1.4694826370578043E-3"/>
                </c:manualLayout>
              </c:layout>
              <c:tx>
                <c:rich>
                  <a:bodyPr/>
                  <a:lstStyle/>
                  <a:p>
                    <a:fld id="{8C02A910-84B6-9449-9AA8-A39B2B1C6C8E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1090A57-4241-484A-A096-2F49581EF29D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85611259935518"/>
                      <c:h val="5.001725059925873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Sayfa5!$B$4</c:f>
              <c:numCache>
                <c:formatCode>General</c:formatCode>
                <c:ptCount val="1"/>
                <c:pt idx="0">
                  <c:v>424.9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CF-394A-B96A-9F12E44669FE}"/>
            </c:ext>
          </c:extLst>
        </c:ser>
        <c:ser>
          <c:idx val="3"/>
          <c:order val="3"/>
          <c:tx>
            <c:strRef>
              <c:f>Sayfa5!$A$5</c:f>
              <c:strCache>
                <c:ptCount val="1"/>
                <c:pt idx="0">
                  <c:v>Operasyonel Hizmetler</c:v>
                </c:pt>
              </c:strCache>
            </c:strRef>
          </c:tx>
          <c:spPr>
            <a:solidFill>
              <a:srgbClr val="192125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936465286533676"/>
                  <c:y val="3.4709455238208414E-7"/>
                </c:manualLayout>
              </c:layout>
              <c:tx>
                <c:rich>
                  <a:bodyPr/>
                  <a:lstStyle/>
                  <a:p>
                    <a:fld id="{3D6653C5-E3C9-DA46-96EF-3E85EA9543D9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1E7D0771-EE60-4F4A-8DFA-E829C6C8220A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9871894366547529"/>
                      <c:h val="5.589471835475330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404040"/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Sayfa5!$B$5</c:f>
              <c:numCache>
                <c:formatCode>General</c:formatCode>
                <c:ptCount val="1"/>
                <c:pt idx="0">
                  <c:v>637.79999999999995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CF-394A-B96A-9F12E44669FE}"/>
            </c:ext>
          </c:extLst>
        </c:ser>
        <c:ser>
          <c:idx val="4"/>
          <c:order val="4"/>
          <c:tx>
            <c:strRef>
              <c:f>Sayfa5!$A$6</c:f>
              <c:strCache>
                <c:ptCount val="1"/>
                <c:pt idx="0">
                  <c:v>Kargo ve Lojistik</c:v>
                </c:pt>
              </c:strCache>
            </c:strRef>
          </c:tx>
          <c:spPr>
            <a:solidFill>
              <a:srgbClr val="192125">
                <a:alpha val="3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8112164534166212"/>
                  <c:y val="3.4709455248983647E-7"/>
                </c:manualLayout>
              </c:layout>
              <c:tx>
                <c:rich>
                  <a:bodyPr/>
                  <a:lstStyle/>
                  <a:p>
                    <a:fld id="{43FFDBAE-1584-2D46-A8B8-16103EE9FF20}" type="SERIESNAME">
                      <a:rPr lang="en-US"/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95F19870-C165-9E40-8062-C2673F212EB0}" type="VALU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8543535905717478"/>
                      <c:h val="6.763507589453784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192125">
                        <a:alpha val="30000"/>
                      </a:srgb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Sayfa5!$B$6</c:f>
              <c:numCache>
                <c:formatCode>General</c:formatCode>
                <c:ptCount val="1"/>
                <c:pt idx="0">
                  <c:v>956.3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CF-394A-B96A-9F12E44669FE}"/>
            </c:ext>
          </c:extLst>
        </c:ser>
        <c:ser>
          <c:idx val="5"/>
          <c:order val="5"/>
          <c:tx>
            <c:strRef>
              <c:f>Sayfa5!$A$7</c:f>
              <c:strCache>
                <c:ptCount val="1"/>
                <c:pt idx="0">
                  <c:v>Yolcu Gelirleri</c:v>
                </c:pt>
              </c:strCache>
            </c:strRef>
          </c:tx>
          <c:spPr>
            <a:solidFill>
              <a:srgbClr val="192125">
                <a:alpha val="8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28668818709225941"/>
                  <c:y val="0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1000" b="1" i="0" u="none" strike="noStrike" kern="1200" baseline="0">
                        <a:solidFill>
                          <a:srgbClr val="404040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AC823D15-0509-0241-87E2-C17D7A1C6548}" type="SERIESNAME">
                      <a:rPr lang="en-US" sz="1000" b="1" i="0">
                        <a:solidFill>
                          <a:srgbClr val="404040"/>
                        </a:solidFill>
                        <a:latin typeface="Bahnschrift Condensed" panose="020B0502040204020203" pitchFamily="34" charset="0"/>
                      </a:rPr>
                      <a:pPr algn="l">
                        <a:defRPr sz="1000">
                          <a:solidFill>
                            <a:srgbClr val="404040"/>
                          </a:solidFill>
                          <a:latin typeface="Bahnschrift Condensed" panose="020B0502040204020203" pitchFamily="34" charset="0"/>
                        </a:defRPr>
                      </a:pPr>
                      <a:t>[SERIES NAME]</a:t>
                    </a:fld>
                    <a:r>
                      <a:rPr lang="en-US" sz="1000" b="1" i="0" baseline="0">
                        <a:solidFill>
                          <a:srgbClr val="404040"/>
                        </a:solidFill>
                        <a:latin typeface="Bahnschrift Condensed" panose="020B0502040204020203" pitchFamily="34" charset="0"/>
                      </a:rPr>
                      <a:t>; </a:t>
                    </a:r>
                    <a:fld id="{7DB7442E-99B6-E24A-8069-E7DE968B83FF}" type="VALUE">
                      <a:rPr lang="en-US" sz="1000" b="0" i="0" baseline="0">
                        <a:solidFill>
                          <a:srgbClr val="404040"/>
                        </a:solidFill>
                        <a:latin typeface="Bahnschrift Light Condensed" panose="020B0502040204020203" pitchFamily="34" charset="0"/>
                      </a:rPr>
                      <a:pPr algn="l">
                        <a:defRPr sz="1000">
                          <a:solidFill>
                            <a:srgbClr val="404040"/>
                          </a:solidFill>
                          <a:latin typeface="Bahnschrift Condensed" panose="020B0502040204020203" pitchFamily="34" charset="0"/>
                        </a:defRPr>
                      </a:pPr>
                      <a:t>[VALUE]</a:t>
                    </a:fld>
                    <a:endParaRPr lang="en-US" sz="1000" b="1" i="0" baseline="0">
                      <a:solidFill>
                        <a:srgbClr val="404040"/>
                      </a:solidFill>
                      <a:latin typeface="Bahnschrift Condensed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1000" b="1" i="0" u="none" strike="noStrike" kern="1200" baseline="0">
                      <a:solidFill>
                        <a:srgbClr val="404040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9598459015380258"/>
                      <c:h val="7.645127752777970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55CF-394A-B96A-9F12E4466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000" b="1" i="0" u="none" strike="noStrike" kern="1200" baseline="0">
                    <a:solidFill>
                      <a:srgbClr val="404040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Sayfa5!$B$1</c:f>
              <c:strCache>
                <c:ptCount val="1"/>
                <c:pt idx="0">
                  <c:v>Gelir</c:v>
                </c:pt>
              </c:strCache>
            </c:strRef>
          </c:cat>
          <c:val>
            <c:numRef>
              <c:f>Sayfa5!$B$7</c:f>
              <c:numCache>
                <c:formatCode>General</c:formatCode>
                <c:ptCount val="1"/>
                <c:pt idx="0">
                  <c:v>2549.3000000000002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CF-394A-B96A-9F12E44669F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100"/>
        <c:axId val="144516736"/>
        <c:axId val="144518528"/>
      </c:barChart>
      <c:catAx>
        <c:axId val="144516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4518528"/>
        <c:crosses val="autoZero"/>
        <c:auto val="1"/>
        <c:lblAlgn val="ctr"/>
        <c:lblOffset val="100"/>
        <c:noMultiLvlLbl val="0"/>
      </c:catAx>
      <c:valAx>
        <c:axId val="144518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451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1" i="0">
          <a:solidFill>
            <a:srgbClr val="192125"/>
          </a:solidFill>
          <a:latin typeface="Bahnschrif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361511414846742E-2"/>
          <c:y val="0.19905190422625743"/>
          <c:w val="0.51022037339672166"/>
          <c:h val="0.5518710161229846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43D-F344-BB60-093CBEC0A996}"/>
              </c:ext>
            </c:extLst>
          </c:dPt>
          <c:dPt>
            <c:idx val="1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43D-F344-BB60-093CBEC0A996}"/>
              </c:ext>
            </c:extLst>
          </c:dPt>
          <c:dPt>
            <c:idx val="2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43D-F344-BB60-093CBEC0A996}"/>
              </c:ext>
            </c:extLst>
          </c:dPt>
          <c:dPt>
            <c:idx val="3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43D-F344-BB60-093CBEC0A996}"/>
              </c:ext>
            </c:extLst>
          </c:dPt>
          <c:dPt>
            <c:idx val="4"/>
            <c:bubble3D val="0"/>
            <c:spPr>
              <a:solidFill>
                <a:srgbClr val="192125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43D-F344-BB60-093CBEC0A996}"/>
              </c:ext>
            </c:extLst>
          </c:dPt>
          <c:dPt>
            <c:idx val="5"/>
            <c:bubble3D val="0"/>
            <c:spPr>
              <a:solidFill>
                <a:srgbClr val="00529F">
                  <a:alpha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43D-F344-BB60-093CBEC0A996}"/>
              </c:ext>
            </c:extLst>
          </c:dPt>
          <c:dLbls>
            <c:dLbl>
              <c:idx val="0"/>
              <c:layout>
                <c:manualLayout>
                  <c:x val="1.5724508493042144E-3"/>
                  <c:y val="-0.12925170068027211"/>
                </c:manualLayout>
              </c:layout>
              <c:tx>
                <c:rich>
                  <a:bodyPr/>
                  <a:lstStyle/>
                  <a:p>
                    <a:fld id="{C7974A80-9977-3F42-8E0B-EC38843CFA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B4BA70A3-7486-4149-8D64-A5119FFE1CDB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400955776754317"/>
                      <c:h val="5.787428357169639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43D-F344-BB60-093CBEC0A996}"/>
                </c:ext>
              </c:extLst>
            </c:dLbl>
            <c:dLbl>
              <c:idx val="1"/>
              <c:layout>
                <c:manualLayout>
                  <c:x val="0.25279057098994695"/>
                  <c:y val="-6.4625716428303601E-2"/>
                </c:manualLayout>
              </c:layout>
              <c:tx>
                <c:rich>
                  <a:bodyPr/>
                  <a:lstStyle/>
                  <a:p>
                    <a:fld id="{F01059AC-D86B-2246-AD71-3828B8C26A7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247FCD99-8475-FB4C-8670-1C0A0D7703BB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131951666419055"/>
                      <c:h val="5.107156248326101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43D-F344-BB60-093CBEC0A996}"/>
                </c:ext>
              </c:extLst>
            </c:dLbl>
            <c:dLbl>
              <c:idx val="2"/>
              <c:layout>
                <c:manualLayout>
                  <c:x val="0.19329024909622153"/>
                  <c:y val="1.7006802721088435E-3"/>
                </c:manualLayout>
              </c:layout>
              <c:tx>
                <c:rich>
                  <a:bodyPr/>
                  <a:lstStyle/>
                  <a:p>
                    <a:fld id="{E6717B0C-DB4F-2541-9C66-F4AF9EC688E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8AD2FB76-136F-824B-98F7-B269B8640AA1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763383350666073"/>
                      <c:h val="4.768707482993197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43D-F344-BB60-093CBEC0A996}"/>
                </c:ext>
              </c:extLst>
            </c:dLbl>
            <c:dLbl>
              <c:idx val="3"/>
              <c:layout>
                <c:manualLayout>
                  <c:x val="8.3590724508492989E-2"/>
                  <c:y val="1.3391183244951524E-7"/>
                </c:manualLayout>
              </c:layout>
              <c:tx>
                <c:rich>
                  <a:bodyPr/>
                  <a:lstStyle/>
                  <a:p>
                    <a:fld id="{012E40D8-F59E-1542-A9DB-7C37A186847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C85459F1-D5F4-2E48-B528-C686EAD76A50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242014559500809"/>
                      <c:h val="5.789115646258502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43D-F344-BB60-093CBEC0A996}"/>
                </c:ext>
              </c:extLst>
            </c:dLbl>
            <c:dLbl>
              <c:idx val="4"/>
              <c:layout>
                <c:manualLayout>
                  <c:x val="0.15916951418808498"/>
                  <c:y val="1.0596978949059938E-2"/>
                </c:manualLayout>
              </c:layout>
              <c:tx>
                <c:rich>
                  <a:bodyPr/>
                  <a:lstStyle/>
                  <a:p>
                    <a:fld id="{AB056C62-F2C2-AE45-B053-4F5155904EF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F59BE1F4-D953-194E-BE6B-6489BC3DD22D}" type="PERCENTAGE">
                      <a:rPr lang="en-US" b="0" i="0" baseline="0">
                        <a:latin typeface="Bahnschrift Light Condensed" panose="020B0502040204020203" pitchFamily="34" charset="0"/>
                      </a:rPr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387287673946415"/>
                      <c:h val="7.147972574856714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43D-F344-BB60-093CBEC0A996}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000" b="1" i="0" u="none" strike="noStrike" kern="1200" baseline="0">
                        <a:solidFill>
                          <a:srgbClr val="00529F"/>
                        </a:solidFill>
                        <a:latin typeface="Bahnschrift Condensed" panose="020B0502040204020203" pitchFamily="34" charset="0"/>
                        <a:ea typeface="+mn-ea"/>
                        <a:cs typeface="+mn-cs"/>
                      </a:defRPr>
                    </a:pPr>
                    <a:fld id="{665E0D3A-F000-B149-9989-C5E19EAA6724}" type="CATEGORYNAME">
                      <a:rPr lang="en-US" sz="1000">
                        <a:solidFill>
                          <a:srgbClr val="00529F"/>
                        </a:solidFill>
                      </a:rPr>
                      <a:pPr>
                        <a:defRPr sz="1000">
                          <a:solidFill>
                            <a:srgbClr val="00529F"/>
                          </a:solidFill>
                        </a:defRPr>
                      </a:pPr>
                      <a:t>[CATEGORY NAME]</a:t>
                    </a:fld>
                    <a:r>
                      <a:rPr lang="en-US" sz="1000">
                        <a:solidFill>
                          <a:srgbClr val="00529F"/>
                        </a:solidFill>
                      </a:rPr>
                      <a:t>; </a:t>
                    </a:r>
                    <a:fld id="{0FC801A0-63A1-9D45-9E06-74B128984569}" type="PERCENTAGE">
                      <a:rPr lang="en-US" sz="1000" b="0" i="0">
                        <a:solidFill>
                          <a:srgbClr val="00529F"/>
                        </a:solidFill>
                        <a:latin typeface="Bahnschrift Light Condensed" panose="020B0502040204020203" pitchFamily="34" charset="0"/>
                      </a:rPr>
                      <a:pPr>
                        <a:defRPr sz="1000">
                          <a:solidFill>
                            <a:srgbClr val="00529F"/>
                          </a:solidFill>
                        </a:defRPr>
                      </a:pPr>
                      <a:t>[PERCENTAGE]</a:t>
                    </a:fld>
                    <a:endParaRPr lang="en-US" sz="1000">
                      <a:solidFill>
                        <a:srgbClr val="00529F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 Condensed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216981132075474"/>
                      <c:h val="5.447292302747869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B43D-F344-BB60-093CBEC0A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Condense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[Veri.xlsx]Sayfa5!$A$2:$A$7</c:f>
              <c:strCache>
                <c:ptCount val="6"/>
                <c:pt idx="0">
                  <c:v>Ticari Gelirler</c:v>
                </c:pt>
                <c:pt idx="1">
                  <c:v>Havalimanı Hizmetleri</c:v>
                </c:pt>
                <c:pt idx="2">
                  <c:v>Teknik &amp; Bakım (MRO)</c:v>
                </c:pt>
                <c:pt idx="3">
                  <c:v>Operasyonel Hizmetler</c:v>
                </c:pt>
                <c:pt idx="4">
                  <c:v>Kargo ve Lojistik</c:v>
                </c:pt>
                <c:pt idx="5">
                  <c:v>Yolcu Gelirleri</c:v>
                </c:pt>
              </c:strCache>
            </c:strRef>
          </c:cat>
          <c:val>
            <c:numRef>
              <c:f>[Veri.xlsx]Sayfa5!$B$2:$B$7</c:f>
              <c:numCache>
                <c:formatCode>General</c:formatCode>
                <c:ptCount val="6"/>
                <c:pt idx="0">
                  <c:v>221.1</c:v>
                </c:pt>
                <c:pt idx="1">
                  <c:v>304.10000000000002</c:v>
                </c:pt>
                <c:pt idx="2">
                  <c:v>424.9</c:v>
                </c:pt>
                <c:pt idx="3">
                  <c:v>637.79999999999995</c:v>
                </c:pt>
                <c:pt idx="4">
                  <c:v>956.3</c:v>
                </c:pt>
                <c:pt idx="5">
                  <c:v>2549.3000000000002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43D-F344-BB60-093CBEC0A9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1" i="0">
          <a:latin typeface="Bahnschrift Condensed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843621399176953"/>
          <c:y val="2.3147150928702797E-2"/>
          <c:w val="0.66255144032921809"/>
          <c:h val="0.8302049608138784"/>
        </c:manualLayout>
      </c:layout>
      <c:lineChart>
        <c:grouping val="standard"/>
        <c:varyColors val="0"/>
        <c:ser>
          <c:idx val="0"/>
          <c:order val="0"/>
          <c:tx>
            <c:strRef>
              <c:f>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A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2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1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0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F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EA2B-844C-BDED-8E7642C8B996}"/>
              </c:ext>
            </c:extLst>
          </c:dPt>
          <c:dLbls>
            <c:dLbl>
              <c:idx val="0"/>
              <c:layout>
                <c:manualLayout>
                  <c:x val="-0.2077024824407171"/>
                  <c:y val="4.6294301857405594E-2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A2B-844C-BDED-8E7642C8B996}"/>
                </c:ext>
              </c:extLst>
            </c:dLbl>
            <c:dLbl>
              <c:idx val="14"/>
              <c:layout>
                <c:manualLayout>
                  <c:x val="-4.0086452156443408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A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1.4730005136447235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2B-844C-BDED-8E7642C8B996}"/>
            </c:ext>
          </c:extLst>
        </c:ser>
        <c:ser>
          <c:idx val="1"/>
          <c:order val="1"/>
          <c:tx>
            <c:strRef>
              <c:f>Sayfa6!$D$1</c:f>
              <c:strCache>
                <c:ptCount val="1"/>
                <c:pt idx="0">
                  <c:v>Belçika (Endeks 2)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8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7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5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4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3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EA2B-844C-BDED-8E7642C8B996}"/>
              </c:ext>
            </c:extLst>
          </c:dPt>
          <c:dLbls>
            <c:dLbl>
              <c:idx val="0"/>
              <c:layout>
                <c:manualLayout>
                  <c:x val="-0.19244661280933903"/>
                  <c:y val="2.1042864480637366E-3"/>
                </c:manualLayout>
              </c:layout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582614108251455"/>
                      <c:h val="4.420061968750518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EA2B-844C-BDED-8E7642C8B996}"/>
                </c:ext>
              </c:extLst>
            </c:dLbl>
            <c:dLbl>
              <c:idx val="20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Sayfa6!$D$2:$D$22</c:f>
              <c:numCache>
                <c:formatCode>General</c:formatCode>
                <c:ptCount val="21"/>
                <c:pt idx="0">
                  <c:v>2808</c:v>
                </c:pt>
                <c:pt idx="1">
                  <c:v>2199</c:v>
                </c:pt>
                <c:pt idx="2">
                  <c:v>2314</c:v>
                </c:pt>
                <c:pt idx="3">
                  <c:v>2100</c:v>
                </c:pt>
                <c:pt idx="4">
                  <c:v>3234</c:v>
                </c:pt>
                <c:pt idx="5">
                  <c:v>3539</c:v>
                </c:pt>
                <c:pt idx="6">
                  <c:v>3103</c:v>
                </c:pt>
                <c:pt idx="7">
                  <c:v>3307</c:v>
                </c:pt>
                <c:pt idx="8">
                  <c:v>2493</c:v>
                </c:pt>
                <c:pt idx="9">
                  <c:v>3050</c:v>
                </c:pt>
                <c:pt idx="10">
                  <c:v>3473</c:v>
                </c:pt>
                <c:pt idx="11">
                  <c:v>3639</c:v>
                </c:pt>
                <c:pt idx="12">
                  <c:v>3089</c:v>
                </c:pt>
                <c:pt idx="13">
                  <c:v>3150</c:v>
                </c:pt>
                <c:pt idx="14">
                  <c:v>3500</c:v>
                </c:pt>
                <c:pt idx="15">
                  <c:v>3400</c:v>
                </c:pt>
                <c:pt idx="16">
                  <c:v>3350</c:v>
                </c:pt>
                <c:pt idx="17">
                  <c:v>3700</c:v>
                </c:pt>
                <c:pt idx="18">
                  <c:v>3600</c:v>
                </c:pt>
                <c:pt idx="19">
                  <c:v>3850</c:v>
                </c:pt>
                <c:pt idx="20">
                  <c:v>4000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A2B-844C-BDED-8E7642C8B996}"/>
            </c:ext>
          </c:extLst>
        </c:ser>
        <c:ser>
          <c:idx val="2"/>
          <c:order val="2"/>
          <c:tx>
            <c:strRef>
              <c:f>Sayfa6!$E$1</c:f>
              <c:strCache>
                <c:ptCount val="1"/>
                <c:pt idx="0">
                  <c:v>Brezilya (Endeks 3)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9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C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EA2B-844C-BDED-8E7642C8B996}"/>
              </c:ext>
            </c:extLst>
          </c:dPt>
          <c:dLbls>
            <c:dLbl>
              <c:idx val="0"/>
              <c:layout>
                <c:manualLayout>
                  <c:x val="-0.20124832445312615"/>
                  <c:y val="-2.10427816347157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902331776268092"/>
                      <c:h val="4.0002485377694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A2B-844C-BDED-8E7642C8B996}"/>
                </c:ext>
              </c:extLst>
            </c:dLbl>
            <c:dLbl>
              <c:idx val="14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EA2B-844C-BDED-8E7642C8B996}"/>
                </c:ext>
              </c:extLst>
            </c:dLbl>
            <c:dLbl>
              <c:idx val="20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Sayfa6!$E$2:$E$22</c:f>
              <c:numCache>
                <c:formatCode>General</c:formatCode>
                <c:ptCount val="21"/>
                <c:pt idx="0">
                  <c:v>6914</c:v>
                </c:pt>
                <c:pt idx="1">
                  <c:v>5873</c:v>
                </c:pt>
                <c:pt idx="2">
                  <c:v>7612</c:v>
                </c:pt>
                <c:pt idx="3">
                  <c:v>9553</c:v>
                </c:pt>
                <c:pt idx="4">
                  <c:v>9805</c:v>
                </c:pt>
                <c:pt idx="5">
                  <c:v>10743</c:v>
                </c:pt>
                <c:pt idx="6">
                  <c:v>11481</c:v>
                </c:pt>
                <c:pt idx="7">
                  <c:v>12917</c:v>
                </c:pt>
                <c:pt idx="8">
                  <c:v>10558</c:v>
                </c:pt>
                <c:pt idx="9">
                  <c:v>13249</c:v>
                </c:pt>
                <c:pt idx="10">
                  <c:v>13718</c:v>
                </c:pt>
                <c:pt idx="11">
                  <c:v>15880</c:v>
                </c:pt>
                <c:pt idx="12">
                  <c:v>14120</c:v>
                </c:pt>
                <c:pt idx="13">
                  <c:v>16750</c:v>
                </c:pt>
                <c:pt idx="14">
                  <c:v>17800</c:v>
                </c:pt>
                <c:pt idx="15">
                  <c:v>19000</c:v>
                </c:pt>
                <c:pt idx="16">
                  <c:v>20000</c:v>
                </c:pt>
                <c:pt idx="17">
                  <c:v>21500</c:v>
                </c:pt>
                <c:pt idx="18">
                  <c:v>20800</c:v>
                </c:pt>
                <c:pt idx="19">
                  <c:v>22500</c:v>
                </c:pt>
                <c:pt idx="20">
                  <c:v>24000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A2B-844C-BDED-8E7642C8B996}"/>
            </c:ext>
          </c:extLst>
        </c:ser>
        <c:ser>
          <c:idx val="3"/>
          <c:order val="3"/>
          <c:tx>
            <c:strRef>
              <c:f>Sayfa6!$F$1</c:f>
              <c:strCache>
                <c:ptCount val="1"/>
                <c:pt idx="0">
                  <c:v>İngilte (Endeks 4)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C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chemeClr val="bg1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bg1">
                    <a:lumMod val="75000"/>
                  </a:schemeClr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EA2B-844C-BDED-8E7642C8B996}"/>
              </c:ext>
            </c:extLst>
          </c:dPt>
          <c:dLbls>
            <c:dLbl>
              <c:idx val="0"/>
              <c:layout>
                <c:manualLayout>
                  <c:x val="-0.20204792205500588"/>
                  <c:y val="-3.156346826172684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720678316670112"/>
                      <c:h val="5.0523917618014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A2B-844C-BDED-8E7642C8B996}"/>
                </c:ext>
              </c:extLst>
            </c:dLbl>
            <c:dLbl>
              <c:idx val="14"/>
              <c:layout>
                <c:manualLayout>
                  <c:x val="-8.0259356469330342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C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2.1042864480638909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prstClr val="white">
                          <a:lumMod val="65000"/>
                        </a:prstClr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Sayfa6!$F$2:$F$22</c:f>
              <c:numCache>
                <c:formatCode>General</c:formatCode>
                <c:ptCount val="21"/>
                <c:pt idx="0">
                  <c:v>70000</c:v>
                </c:pt>
                <c:pt idx="1">
                  <c:v>55000</c:v>
                </c:pt>
                <c:pt idx="2">
                  <c:v>60000</c:v>
                </c:pt>
                <c:pt idx="3">
                  <c:v>51000</c:v>
                </c:pt>
                <c:pt idx="4">
                  <c:v>45000</c:v>
                </c:pt>
                <c:pt idx="5">
                  <c:v>43000</c:v>
                </c:pt>
                <c:pt idx="6">
                  <c:v>60000</c:v>
                </c:pt>
                <c:pt idx="7">
                  <c:v>76000</c:v>
                </c:pt>
                <c:pt idx="8">
                  <c:v>87000</c:v>
                </c:pt>
                <c:pt idx="9">
                  <c:v>115000</c:v>
                </c:pt>
                <c:pt idx="10">
                  <c:v>119000</c:v>
                </c:pt>
                <c:pt idx="11">
                  <c:v>107000</c:v>
                </c:pt>
                <c:pt idx="12">
                  <c:v>110000</c:v>
                </c:pt>
                <c:pt idx="13">
                  <c:v>134000</c:v>
                </c:pt>
                <c:pt idx="14">
                  <c:v>145000</c:v>
                </c:pt>
                <c:pt idx="15">
                  <c:v>138000</c:v>
                </c:pt>
                <c:pt idx="16">
                  <c:v>155000</c:v>
                </c:pt>
                <c:pt idx="17">
                  <c:v>165000</c:v>
                </c:pt>
                <c:pt idx="18">
                  <c:v>159000</c:v>
                </c:pt>
                <c:pt idx="19">
                  <c:v>175000</c:v>
                </c:pt>
                <c:pt idx="20">
                  <c:v>185000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A2B-844C-BDED-8E7642C8B996}"/>
            </c:ext>
          </c:extLst>
        </c:ser>
        <c:ser>
          <c:idx val="4"/>
          <c:order val="4"/>
          <c:tx>
            <c:strRef>
              <c:f>Sayfa6!$G$1</c:f>
              <c:strCache>
                <c:ptCount val="1"/>
                <c:pt idx="0">
                  <c:v>Hindistan (Endeks 5)</c:v>
                </c:pt>
              </c:strCache>
            </c:strRef>
          </c:tx>
          <c:spPr>
            <a:ln w="28575" cap="rnd">
              <a:solidFill>
                <a:srgbClr val="00529F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circle"/>
              <c:size val="5"/>
              <c:spPr>
                <a:solidFill>
                  <a:srgbClr val="F9A01A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EA2B-844C-BDED-8E7642C8B996}"/>
              </c:ext>
            </c:extLst>
          </c:dPt>
          <c:dPt>
            <c:idx val="14"/>
            <c:marker>
              <c:symbol val="circle"/>
              <c:size val="5"/>
              <c:spPr>
                <a:solidFill>
                  <a:srgbClr val="00529F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B-EA2B-844C-BDED-8E7642C8B996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EA2B-844C-BDED-8E7642C8B996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EA2B-844C-BDED-8E7642C8B996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EA2B-844C-BDED-8E7642C8B996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EA2B-844C-BDED-8E7642C8B996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EA2B-844C-BDED-8E7642C8B996}"/>
              </c:ext>
            </c:extLst>
          </c:dPt>
          <c:dPt>
            <c:idx val="20"/>
            <c:marker>
              <c:symbol val="circle"/>
              <c:size val="5"/>
              <c:spPr>
                <a:solidFill>
                  <a:srgbClr val="00529F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EA2B-844C-BDED-8E7642C8B996}"/>
              </c:ext>
            </c:extLst>
          </c:dPt>
          <c:dLbls>
            <c:dLbl>
              <c:idx val="0"/>
              <c:layout>
                <c:manualLayout>
                  <c:x val="-0.20981529674352789"/>
                  <c:y val="-2.20950905505941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424896376826365"/>
                      <c:h val="3.78981989296306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EA2B-844C-BDED-8E7642C8B996}"/>
                </c:ext>
              </c:extLst>
            </c:dLbl>
            <c:dLbl>
              <c:idx val="14"/>
              <c:layout>
                <c:manualLayout>
                  <c:x val="-8.0506270049577139E-2"/>
                  <c:y val="-2.525673951584842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B-EA2B-844C-BDED-8E7642C8B996}"/>
                </c:ext>
              </c:extLst>
            </c:dLbl>
            <c:dLbl>
              <c:idx val="20"/>
              <c:layout>
                <c:manualLayout>
                  <c:x val="-1.6460905349795446E-3"/>
                  <c:y val="-1.8938578032575017E-2"/>
                </c:manualLayout>
              </c:layout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529F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A2B-844C-BDED-8E7642C8B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0529F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Sayfa6!$G$2:$G$22</c:f>
              <c:numCache>
                <c:formatCode>General</c:formatCode>
                <c:ptCount val="21"/>
                <c:pt idx="0">
                  <c:v>18500</c:v>
                </c:pt>
                <c:pt idx="1">
                  <c:v>15400</c:v>
                </c:pt>
                <c:pt idx="2">
                  <c:v>19400</c:v>
                </c:pt>
                <c:pt idx="3">
                  <c:v>21100</c:v>
                </c:pt>
                <c:pt idx="4">
                  <c:v>27500</c:v>
                </c:pt>
                <c:pt idx="5">
                  <c:v>26200</c:v>
                </c:pt>
                <c:pt idx="6">
                  <c:v>26600</c:v>
                </c:pt>
                <c:pt idx="7">
                  <c:v>33800</c:v>
                </c:pt>
                <c:pt idx="8">
                  <c:v>36000</c:v>
                </c:pt>
                <c:pt idx="9">
                  <c:v>41300</c:v>
                </c:pt>
                <c:pt idx="10">
                  <c:v>47700</c:v>
                </c:pt>
                <c:pt idx="11">
                  <c:v>58200</c:v>
                </c:pt>
                <c:pt idx="12">
                  <c:v>60900</c:v>
                </c:pt>
                <c:pt idx="13">
                  <c:v>71000</c:v>
                </c:pt>
                <c:pt idx="14">
                  <c:v>78000</c:v>
                </c:pt>
                <c:pt idx="15">
                  <c:v>85000</c:v>
                </c:pt>
                <c:pt idx="16">
                  <c:v>93000</c:v>
                </c:pt>
                <c:pt idx="17">
                  <c:v>102000</c:v>
                </c:pt>
                <c:pt idx="18">
                  <c:v>98000</c:v>
                </c:pt>
                <c:pt idx="19">
                  <c:v>110000</c:v>
                </c:pt>
                <c:pt idx="20">
                  <c:v>125000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A2B-844C-BDED-8E7642C8B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212416"/>
        <c:axId val="52200768"/>
      </c:lineChart>
      <c:catAx>
        <c:axId val="5221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52200768"/>
        <c:crosses val="autoZero"/>
        <c:auto val="1"/>
        <c:lblAlgn val="ctr"/>
        <c:lblOffset val="100"/>
        <c:noMultiLvlLbl val="0"/>
      </c:catAx>
      <c:valAx>
        <c:axId val="522007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21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>
              <a:lumMod val="65000"/>
            </a:schemeClr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04273504273504E-2"/>
          <c:y val="0.31985007273698907"/>
          <c:w val="0.95299145299145294"/>
          <c:h val="0.35751031677700923"/>
        </c:manualLayout>
      </c:layout>
      <c:lineChart>
        <c:grouping val="standard"/>
        <c:varyColors val="0"/>
        <c:ser>
          <c:idx val="0"/>
          <c:order val="0"/>
          <c:tx>
            <c:strRef>
              <c:f>[Veri.xlsx]Sayfa6!$C$1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rgbClr val="00529F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8-5959-7C48-942B-38C8CC1490D8}"/>
              </c:ext>
            </c:extLst>
          </c:dPt>
          <c:dPt>
            <c:idx val="14"/>
            <c:marker>
              <c:symbol val="circle"/>
              <c:size val="7"/>
              <c:spPr>
                <a:solidFill>
                  <a:srgbClr val="192125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5959-7C48-942B-38C8CC1490D8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5959-7C48-942B-38C8CC1490D8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59-7C48-942B-38C8CC1490D8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5959-7C48-942B-38C8CC1490D8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59-7C48-942B-38C8CC1490D8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5959-7C48-942B-38C8CC1490D8}"/>
              </c:ext>
            </c:extLst>
          </c:dPt>
          <c:dPt>
            <c:idx val="20"/>
            <c:marker>
              <c:symbol val="circle"/>
              <c:size val="7"/>
              <c:spPr>
                <a:solidFill>
                  <a:srgbClr val="192125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00529F"/>
                </a:solidFill>
                <a:prstDash val="sysDot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59-7C48-942B-38C8CC1490D8}"/>
              </c:ext>
            </c:extLst>
          </c:dPt>
          <c:dLbls>
            <c:dLbl>
              <c:idx val="1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59-7C48-942B-38C8CC1490D8}"/>
                </c:ext>
              </c:extLst>
            </c:dLbl>
            <c:dLbl>
              <c:idx val="2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59-7C48-942B-38C8CC1490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0529F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[Veri.xlsx]Sayfa6!$A$2:$B$22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[Veri.xlsx]Sayfa6!$C$2:$C$22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59-7C48-942B-38C8CC1490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131392"/>
        <c:axId val="35210112"/>
      </c:lineChart>
      <c:catAx>
        <c:axId val="5213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35210112"/>
        <c:crosses val="autoZero"/>
        <c:auto val="1"/>
        <c:lblAlgn val="ctr"/>
        <c:lblOffset val="100"/>
        <c:noMultiLvlLbl val="0"/>
      </c:catAx>
      <c:valAx>
        <c:axId val="35210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13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04273504273504E-2"/>
          <c:y val="0.46629815170569949"/>
          <c:w val="0.95299145299145294"/>
          <c:h val="0.53370184829430056"/>
        </c:manualLayout>
      </c:layout>
      <c:lineChart>
        <c:grouping val="standard"/>
        <c:varyColors val="0"/>
        <c:ser>
          <c:idx val="0"/>
          <c:order val="0"/>
          <c:tx>
            <c:strRef>
              <c:f>[Veri.xlsx]Sayfa6!$C$1</c:f>
              <c:strCache>
                <c:ptCount val="1"/>
                <c:pt idx="0">
                  <c:v>Arjantin (Endeks 1)</c:v>
                </c:pt>
              </c:strCache>
            </c:strRef>
          </c:tx>
          <c:spPr>
            <a:ln w="28575" cap="rnd">
              <a:solidFill>
                <a:srgbClr val="00529F"/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56FF-1743-8D08-5817E1479330}"/>
              </c:ext>
            </c:extLst>
          </c:dPt>
          <c:dPt>
            <c:idx val="14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56FF-1743-8D08-5817E1479330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28575" cap="rnd">
                <a:solidFill>
                  <a:srgbClr val="00B0F0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FF-1743-8D08-5817E1479330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28575" cap="rnd">
                <a:solidFill>
                  <a:srgbClr val="00B0F0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6FF-1743-8D08-5817E1479330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28575" cap="rnd">
                <a:solidFill>
                  <a:srgbClr val="00B0F0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56FF-1743-8D08-5817E1479330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28575" cap="rnd">
                <a:solidFill>
                  <a:srgbClr val="00B0F0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56FF-1743-8D08-5817E1479330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28575" cap="rnd">
                <a:solidFill>
                  <a:srgbClr val="00B0F0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56FF-1743-8D08-5817E1479330}"/>
              </c:ext>
            </c:extLst>
          </c:dPt>
          <c:dPt>
            <c:idx val="20"/>
            <c:marker>
              <c:symbol val="circle"/>
              <c:size val="7"/>
              <c:spPr>
                <a:solidFill>
                  <a:srgbClr val="00B0F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rgbClr val="00B0F0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56FF-1743-8D08-5817E1479330}"/>
              </c:ext>
            </c:extLst>
          </c:dPt>
          <c:dLbls>
            <c:dLbl>
              <c:idx val="14"/>
              <c:tx>
                <c:rich>
                  <a:bodyPr/>
                  <a:lstStyle/>
                  <a:p>
                    <a:r>
                      <a:rPr lang="en-US"/>
                      <a:t>2025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6FF-1743-8D08-5817E1479330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r>
                      <a:rPr lang="en-US"/>
                      <a:t>2031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56FF-1743-8D08-5817E14793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rgbClr val="00B0F0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[Veri.xlsx]Sayfa6!$A$2:$B$22</c:f>
              <c:multiLvlStrCache>
                <c:ptCount val="21"/>
                <c:lvl>
                  <c:pt idx="0">
                    <c:v>2011</c:v>
                  </c:pt>
                  <c:pt idx="1">
                    <c:v>2012</c:v>
                  </c:pt>
                  <c:pt idx="2">
                    <c:v>2013</c:v>
                  </c:pt>
                  <c:pt idx="3">
                    <c:v>2014</c:v>
                  </c:pt>
                  <c:pt idx="4">
                    <c:v>2015</c:v>
                  </c:pt>
                  <c:pt idx="5">
                    <c:v>2016</c:v>
                  </c:pt>
                  <c:pt idx="6">
                    <c:v>2017</c:v>
                  </c:pt>
                  <c:pt idx="7">
                    <c:v>2018</c:v>
                  </c:pt>
                  <c:pt idx="8">
                    <c:v>2019</c:v>
                  </c:pt>
                  <c:pt idx="9">
                    <c:v>2020</c:v>
                  </c:pt>
                  <c:pt idx="10">
                    <c:v>2021</c:v>
                  </c:pt>
                  <c:pt idx="11">
                    <c:v>2022</c:v>
                  </c:pt>
                  <c:pt idx="12">
                    <c:v>2023</c:v>
                  </c:pt>
                  <c:pt idx="13">
                    <c:v>2024</c:v>
                  </c:pt>
                  <c:pt idx="14">
                    <c:v>2025</c:v>
                  </c:pt>
                  <c:pt idx="15">
                    <c:v>2026</c:v>
                  </c:pt>
                  <c:pt idx="16">
                    <c:v>2027</c:v>
                  </c:pt>
                  <c:pt idx="17">
                    <c:v>2028</c:v>
                  </c:pt>
                  <c:pt idx="18">
                    <c:v>2029</c:v>
                  </c:pt>
                  <c:pt idx="19">
                    <c:v>2030</c:v>
                  </c:pt>
                  <c:pt idx="20">
                    <c:v>2031</c:v>
                  </c:pt>
                </c:lvl>
                <c:lvl>
                  <c:pt idx="0">
                    <c:v>Gerçekleşen</c:v>
                  </c:pt>
                  <c:pt idx="15">
                    <c:v>Tahmini</c:v>
                  </c:pt>
                </c:lvl>
              </c:multiLvlStrCache>
            </c:multiLvlStrRef>
          </c:cat>
          <c:val>
            <c:numRef>
              <c:f>[Veri.xlsx]Sayfa6!$C$2:$C$22</c:f>
              <c:numCache>
                <c:formatCode>General</c:formatCode>
                <c:ptCount val="21"/>
                <c:pt idx="0">
                  <c:v>1257</c:v>
                </c:pt>
                <c:pt idx="1">
                  <c:v>1257</c:v>
                </c:pt>
                <c:pt idx="2">
                  <c:v>1426</c:v>
                </c:pt>
                <c:pt idx="3">
                  <c:v>1798</c:v>
                </c:pt>
                <c:pt idx="4">
                  <c:v>2058</c:v>
                </c:pt>
                <c:pt idx="5">
                  <c:v>2044</c:v>
                </c:pt>
                <c:pt idx="6">
                  <c:v>2238</c:v>
                </c:pt>
                <c:pt idx="7">
                  <c:v>2673</c:v>
                </c:pt>
                <c:pt idx="8">
                  <c:v>2507</c:v>
                </c:pt>
                <c:pt idx="9">
                  <c:v>3230</c:v>
                </c:pt>
                <c:pt idx="10">
                  <c:v>3756</c:v>
                </c:pt>
                <c:pt idx="11">
                  <c:v>4766</c:v>
                </c:pt>
                <c:pt idx="12">
                  <c:v>3840</c:v>
                </c:pt>
                <c:pt idx="13">
                  <c:v>4750</c:v>
                </c:pt>
                <c:pt idx="14">
                  <c:v>5100</c:v>
                </c:pt>
                <c:pt idx="15">
                  <c:v>5600</c:v>
                </c:pt>
                <c:pt idx="16">
                  <c:v>5900</c:v>
                </c:pt>
                <c:pt idx="17">
                  <c:v>6500</c:v>
                </c:pt>
                <c:pt idx="18">
                  <c:v>6200</c:v>
                </c:pt>
                <c:pt idx="19">
                  <c:v>7000</c:v>
                </c:pt>
                <c:pt idx="20">
                  <c:v>7500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6FF-1743-8D08-5817E14793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131392"/>
        <c:axId val="35210112"/>
      </c:lineChart>
      <c:catAx>
        <c:axId val="52131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210112"/>
        <c:crosses val="autoZero"/>
        <c:auto val="1"/>
        <c:lblAlgn val="ctr"/>
        <c:lblOffset val="100"/>
        <c:noMultiLvlLbl val="0"/>
      </c:catAx>
      <c:valAx>
        <c:axId val="35210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13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632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632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632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Firmamız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813-FC49-808D-06EBA838CC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6F175A0-E6C5-6044-9F29-A21D9FC1C382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F687925-9F07-B34E-AA71-8FD86ADB460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13-FC49-808D-06EBA838CC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Rakip A</c:v>
                </c:pt>
              </c:strCache>
            </c:strRef>
          </c:tx>
          <c:spPr>
            <a:solidFill>
              <a:srgbClr val="00529F">
                <a:alpha val="6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29F">
                  <a:alpha val="6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813-FC49-808D-06EBA838CC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CE12331-F2D3-F14C-BD95-A7759417A44D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EF183ED-4307-4D44-81E3-D48DF34EED3A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13-FC49-808D-06EBA838CC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Rakip B</c:v>
                </c:pt>
              </c:strCache>
            </c:strRef>
          </c:tx>
          <c:spPr>
            <a:solidFill>
              <a:srgbClr val="00529F">
                <a:alpha val="4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C636EB4-2045-1948-973C-C271BF77D3CE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E1FCA0E-419E-8044-B4E8-4D423F57E5B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13-FC49-808D-06EBA838CC2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Rakip C</c:v>
                </c:pt>
              </c:strCache>
            </c:strRef>
          </c:tx>
          <c:spPr>
            <a:solidFill>
              <a:srgbClr val="00529F">
                <a:alpha val="2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4229E7C-452B-1D42-B0B6-73EC09058DE1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7CF1FD-F170-1F4D-A5A2-D5DADCA8E66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13-FC49-808D-06EBA838CC2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1620927"/>
        <c:axId val="601631679"/>
      </c:barChart>
      <c:catAx>
        <c:axId val="6016209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01631679"/>
        <c:crosses val="autoZero"/>
        <c:auto val="1"/>
        <c:lblAlgn val="ctr"/>
        <c:lblOffset val="100"/>
        <c:noMultiLvlLbl val="0"/>
      </c:catAx>
      <c:valAx>
        <c:axId val="60163167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01620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632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632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632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Pazar Payı</c:v>
                </c:pt>
              </c:strCache>
            </c:strRef>
          </c:tx>
          <c:spPr>
            <a:solidFill>
              <a:srgbClr val="222C38"/>
            </a:solidFill>
          </c:spPr>
          <c:dPt>
            <c:idx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EF9-EE49-9AC6-FFF6809F05CC}"/>
              </c:ext>
            </c:extLst>
          </c:dPt>
          <c:dPt>
            <c:idx val="1"/>
            <c:bubble3D val="0"/>
            <c:spPr>
              <a:solidFill>
                <a:srgbClr val="00529F">
                  <a:alpha val="2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F9-EE49-9AC6-FFF6809F05CC}"/>
              </c:ext>
            </c:extLst>
          </c:dPt>
          <c:dPt>
            <c:idx val="2"/>
            <c:bubble3D val="0"/>
            <c:spPr>
              <a:solidFill>
                <a:srgbClr val="00529F">
                  <a:alpha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EF9-EE49-9AC6-FFF6809F05CC}"/>
              </c:ext>
            </c:extLst>
          </c:dPt>
          <c:dPt>
            <c:idx val="3"/>
            <c:bubble3D val="0"/>
            <c:spPr>
              <a:solidFill>
                <a:srgbClr val="00529F">
                  <a:alpha val="6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EF9-EE49-9AC6-FFF6809F05CC}"/>
              </c:ext>
            </c:extLst>
          </c:dPt>
          <c:dLbls>
            <c:dLbl>
              <c:idx val="0"/>
              <c:layout>
                <c:manualLayout>
                  <c:x val="-8.1140350877192985E-2"/>
                  <c:y val="-0.120408185323031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00B0F0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DC4ED5DE-9074-E74D-B586-83EF49E3F77E}" type="CATEGORYNAME">
                      <a:rPr lang="en-US" sz="1000" b="1" i="0">
                        <a:solidFill>
                          <a:srgbClr val="00B0F0"/>
                        </a:solidFill>
                        <a:latin typeface="Bahnschrift" panose="020B0502040204020203" pitchFamily="34" charset="0"/>
                      </a:rPr>
                      <a:pPr>
                        <a:defRPr sz="1000" b="1">
                          <a:solidFill>
                            <a:srgbClr val="00B0F0"/>
                          </a:solidFill>
                          <a:latin typeface="Bahnschrift" panose="020B0502040204020203" pitchFamily="34" charset="0"/>
                        </a:defRPr>
                      </a:pPr>
                      <a:t>[CATEGORY NAME]</a:t>
                    </a:fld>
                    <a:r>
                      <a:rPr lang="en-US" sz="1000" b="1" i="0" baseline="0">
                        <a:solidFill>
                          <a:srgbClr val="00B0F0"/>
                        </a:solidFill>
                        <a:latin typeface="Bahnschrift" panose="020B0502040204020203" pitchFamily="34" charset="0"/>
                      </a:rPr>
                      <a:t>: </a:t>
                    </a:r>
                    <a:fld id="{2CBA7BFA-A2EE-CA47-8E92-51760BEBCF0F}" type="PERCENTAGE">
                      <a:rPr lang="en-US" sz="1000" b="1" i="0" baseline="0">
                        <a:solidFill>
                          <a:srgbClr val="00B0F0"/>
                        </a:solidFill>
                        <a:latin typeface="Bahnschrift" panose="020B0502040204020203" pitchFamily="34" charset="0"/>
                      </a:rPr>
                      <a:pPr>
                        <a:defRPr sz="1000" b="1">
                          <a:solidFill>
                            <a:srgbClr val="00B0F0"/>
                          </a:solidFill>
                          <a:latin typeface="Bahnschrift" panose="020B0502040204020203" pitchFamily="34" charset="0"/>
                        </a:defRPr>
                      </a:pPr>
                      <a:t>[PERCENTAGE]</a:t>
                    </a:fld>
                    <a:endParaRPr lang="en-US" sz="1000" b="1" i="0" baseline="0">
                      <a:solidFill>
                        <a:srgbClr val="00B0F0"/>
                      </a:solidFill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00B0F0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067982456140353"/>
                      <c:h val="9.48597691350261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EF9-EE49-9AC6-FFF6809F05CC}"/>
                </c:ext>
              </c:extLst>
            </c:dLbl>
            <c:dLbl>
              <c:idx val="1"/>
              <c:layout>
                <c:manualLayout>
                  <c:x val="0.11403508771929809"/>
                  <c:y val="-6.7428530687566268E-2"/>
                </c:manualLayout>
              </c:layout>
              <c:tx>
                <c:rich>
                  <a:bodyPr/>
                  <a:lstStyle/>
                  <a:p>
                    <a:fld id="{CB52CBED-5D82-5D4E-852F-B06493ED312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7548A8E2-93CB-344D-9CCE-96E375641E60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EF9-EE49-9AC6-FFF6809F05CC}"/>
                </c:ext>
              </c:extLst>
            </c:dLbl>
            <c:dLbl>
              <c:idx val="2"/>
              <c:layout>
                <c:manualLayout>
                  <c:x val="0.17324561403508773"/>
                  <c:y val="3.3714265343783113E-2"/>
                </c:manualLayout>
              </c:layout>
              <c:tx>
                <c:rich>
                  <a:bodyPr/>
                  <a:lstStyle/>
                  <a:p>
                    <a:fld id="{20CF31DF-9021-BE4E-89A2-F75774434A51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91B75F-7124-A247-99A2-341C1B923D4E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EF9-EE49-9AC6-FFF6809F05CC}"/>
                </c:ext>
              </c:extLst>
            </c:dLbl>
            <c:dLbl>
              <c:idx val="3"/>
              <c:layout>
                <c:manualLayout>
                  <c:x val="-0.12719298245614036"/>
                  <c:y val="3.8530588964323556E-2"/>
                </c:manualLayout>
              </c:layout>
              <c:tx>
                <c:rich>
                  <a:bodyPr/>
                  <a:lstStyle/>
                  <a:p>
                    <a:fld id="{EE9123A0-E88D-A94A-A7DA-5D829FB4BC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80D306A-50CD-E346-8D2F-32E3E1D4B183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EF9-EE49-9AC6-FFF6809F05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Firmamız</c:v>
                </c:pt>
                <c:pt idx="1">
                  <c:v>Rakip A</c:v>
                </c:pt>
                <c:pt idx="2">
                  <c:v>Rakip B</c:v>
                </c:pt>
                <c:pt idx="3">
                  <c:v>Rakip C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0.27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F9-EE49-9AC6-FFF6809F0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749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749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749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Firmamız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6F175A0-E6C5-6044-9F29-A21D9FC1C382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EF687925-9F07-B34E-AA71-8FD86ADB460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13-FC49-808D-06EBA838CC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Rakip 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CE12331-F2D3-F14C-BD95-A7759417A44D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CEF183ED-4307-4D44-81E3-D48DF34EED3A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13-FC49-808D-06EBA838CC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Rakip B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C636EB4-2045-1948-973C-C271BF77D3CE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2E1FCA0E-419E-8044-B4E8-4D423F57E5B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13-FC49-808D-06EBA838CC2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Rakip 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4229E7C-452B-1D42-B0B6-73EC09058DE1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[SERIES NAME]</a:t>
                    </a:fld>
                    <a:r>
                      <a:rPr lang="en-US" baseline="0"/>
                      <a:t>; </a:t>
                    </a:r>
                    <a:fld id="{787CF1FD-F170-1F4D-A5A2-D5DADCA8E66D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813-FC49-808D-06EBA838CC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Pazar Payı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13-FC49-808D-06EBA838CC2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01620927"/>
        <c:axId val="601631679"/>
      </c:barChart>
      <c:catAx>
        <c:axId val="6016209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01631679"/>
        <c:crosses val="autoZero"/>
        <c:auto val="1"/>
        <c:lblAlgn val="ctr"/>
        <c:lblOffset val="100"/>
        <c:noMultiLvlLbl val="0"/>
      </c:catAx>
      <c:valAx>
        <c:axId val="60163167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01620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1749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r>
              <a:rPr lang="en-US" sz="2000" b="1" i="0">
                <a:solidFill>
                  <a:srgbClr val="001749"/>
                </a:solidFill>
                <a:latin typeface="Bahnschrift SemiBold" panose="020B0502040204020203" pitchFamily="34" charset="0"/>
              </a:rPr>
              <a:t>Pazar Payı</a:t>
            </a:r>
          </a:p>
        </c:rich>
      </c:tx>
      <c:layout>
        <c:manualLayout>
          <c:xMode val="edge"/>
          <c:yMode val="edge"/>
          <c:x val="1.7836880512275399E-3"/>
          <c:y val="1.68030725746861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1749"/>
              </a:solidFill>
              <a:latin typeface="Bahnschrif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7054334785894701"/>
          <c:w val="1"/>
          <c:h val="0.728269316678045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Pazar Payı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EF9-EE49-9AC6-FFF6809F05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F9-EE49-9AC6-FFF6809F05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EF9-EE49-9AC6-FFF6809F05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EF9-EE49-9AC6-FFF6809F05CC}"/>
              </c:ext>
            </c:extLst>
          </c:dPt>
          <c:dLbls>
            <c:dLbl>
              <c:idx val="0"/>
              <c:layout>
                <c:manualLayout>
                  <c:x val="-8.1140350877192985E-2"/>
                  <c:y val="-0.1204081853230312"/>
                </c:manualLayout>
              </c:layout>
              <c:tx>
                <c:rich>
                  <a:bodyPr/>
                  <a:lstStyle/>
                  <a:p>
                    <a:fld id="{DC4ED5DE-9074-E74D-B586-83EF49E3F77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BA7BFA-A2EE-CA47-8E92-51760BEBCF0F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67982456140353"/>
                      <c:h val="9.48597691350261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EF9-EE49-9AC6-FFF6809F05CC}"/>
                </c:ext>
              </c:extLst>
            </c:dLbl>
            <c:dLbl>
              <c:idx val="1"/>
              <c:layout>
                <c:manualLayout>
                  <c:x val="0.11403508771929809"/>
                  <c:y val="-6.7428530687566268E-2"/>
                </c:manualLayout>
              </c:layout>
              <c:tx>
                <c:rich>
                  <a:bodyPr/>
                  <a:lstStyle/>
                  <a:p>
                    <a:fld id="{CB52CBED-5D82-5D4E-852F-B06493ED312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7548A8E2-93CB-344D-9CCE-96E375641E60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EF9-EE49-9AC6-FFF6809F05CC}"/>
                </c:ext>
              </c:extLst>
            </c:dLbl>
            <c:dLbl>
              <c:idx val="2"/>
              <c:layout>
                <c:manualLayout>
                  <c:x val="0.17324561403508773"/>
                  <c:y val="3.3714265343783113E-2"/>
                </c:manualLayout>
              </c:layout>
              <c:tx>
                <c:rich>
                  <a:bodyPr/>
                  <a:lstStyle/>
                  <a:p>
                    <a:fld id="{20CF31DF-9021-BE4E-89A2-F75774434A51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C91B75F-7124-A247-99A2-341C1B923D4E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8EF9-EE49-9AC6-FFF6809F05CC}"/>
                </c:ext>
              </c:extLst>
            </c:dLbl>
            <c:dLbl>
              <c:idx val="3"/>
              <c:layout>
                <c:manualLayout>
                  <c:x val="-0.12719298245614036"/>
                  <c:y val="3.8530588964323556E-2"/>
                </c:manualLayout>
              </c:layout>
              <c:tx>
                <c:rich>
                  <a:bodyPr/>
                  <a:lstStyle/>
                  <a:p>
                    <a:fld id="{EE9123A0-E88D-A94A-A7DA-5D829FB4BC0C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: </a:t>
                    </a:r>
                    <a:fld id="{280D306A-50CD-E346-8D2F-32E3E1D4B183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8EF9-EE49-9AC6-FFF6809F05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1749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Firmamız</c:v>
                </c:pt>
                <c:pt idx="1">
                  <c:v>Rakip A</c:v>
                </c:pt>
                <c:pt idx="2">
                  <c:v>Rakip B</c:v>
                </c:pt>
                <c:pt idx="3">
                  <c:v>Rakip C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0.27</c:v>
                </c:pt>
                <c:pt idx="2">
                  <c:v>0.25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F9-EE49-9AC6-FFF6809F0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50"/>
        <c:holeSize val="8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chemeClr val="bg1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9932597799654"/>
          <c:y val="8.5706667995614466E-2"/>
          <c:w val="0.75422061318799893"/>
          <c:h val="0.80116050367121827"/>
        </c:manualLayout>
      </c:layout>
      <c:doughnutChart>
        <c:varyColors val="1"/>
        <c:ser>
          <c:idx val="1"/>
          <c:order val="0"/>
          <c:tx>
            <c:strRef>
              <c:f>'Katmanlı Halka Grafik'!$D$1</c:f>
              <c:strCache>
                <c:ptCount val="1"/>
                <c:pt idx="0">
                  <c:v>Segment Bazında Toplam</c:v>
                </c:pt>
              </c:strCache>
            </c:strRef>
          </c:tx>
          <c:spPr>
            <a:solidFill>
              <a:srgbClr val="00529F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529F">
                  <a:alpha val="2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7F-3343-BF0B-BC9E4DAA7318}"/>
              </c:ext>
            </c:extLst>
          </c:dPt>
          <c:dPt>
            <c:idx val="1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37F-3343-BF0B-BC9E4DAA7318}"/>
              </c:ext>
            </c:extLst>
          </c:dPt>
          <c:dPt>
            <c:idx val="2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37F-3343-BF0B-BC9E4DAA7318}"/>
              </c:ext>
            </c:extLst>
          </c:dPt>
          <c:dPt>
            <c:idx val="3"/>
            <c:bubble3D val="0"/>
            <c:spPr>
              <a:solidFill>
                <a:srgbClr val="00529F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37F-3343-BF0B-BC9E4DAA7318}"/>
              </c:ext>
            </c:extLst>
          </c:dPt>
          <c:dPt>
            <c:idx val="4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37F-3343-BF0B-BC9E4DAA7318}"/>
              </c:ext>
            </c:extLst>
          </c:dPt>
          <c:dPt>
            <c:idx val="5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37F-3343-BF0B-BC9E4DAA7318}"/>
              </c:ext>
            </c:extLst>
          </c:dPt>
          <c:dPt>
            <c:idx val="6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37F-3343-BF0B-BC9E4DAA7318}"/>
              </c:ext>
            </c:extLst>
          </c:dPt>
          <c:dPt>
            <c:idx val="7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37F-3343-BF0B-BC9E4DAA7318}"/>
              </c:ext>
            </c:extLst>
          </c:dPt>
          <c:dPt>
            <c:idx val="8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37F-3343-BF0B-BC9E4DAA7318}"/>
              </c:ext>
            </c:extLst>
          </c:dPt>
          <c:dPt>
            <c:idx val="9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C37F-3343-BF0B-BC9E4DAA7318}"/>
              </c:ext>
            </c:extLst>
          </c:dPt>
          <c:dLbls>
            <c:dLbl>
              <c:idx val="0"/>
              <c:layout>
                <c:manualLayout>
                  <c:x val="-0.14101290963257199"/>
                  <c:y val="7.1729957805907171E-2"/>
                </c:manualLayout>
              </c:layout>
              <c:tx>
                <c:rich>
                  <a:bodyPr/>
                  <a:lstStyle/>
                  <a:p>
                    <a:fld id="{5C741F10-668A-0D4C-BE7E-003E9AE2BA98}" type="CELLRANG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493AFE59-EEA0-C34E-918B-F4D83D82D4AE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C37F-3343-BF0B-BC9E4DAA731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C37F-3343-BF0B-BC9E4DAA731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C37F-3343-BF0B-BC9E4DAA7318}"/>
                </c:ext>
              </c:extLst>
            </c:dLbl>
            <c:dLbl>
              <c:idx val="3"/>
              <c:layout>
                <c:manualLayout>
                  <c:x val="-1.9860973187686196E-3"/>
                  <c:y val="-0.11814345991561181"/>
                </c:manualLayout>
              </c:layout>
              <c:tx>
                <c:rich>
                  <a:bodyPr/>
                  <a:lstStyle/>
                  <a:p>
                    <a:fld id="{5B6EF3D4-34B0-5E44-9DC1-21ADD85BDA53}" type="CELLRANG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/>
                      <a:t>; </a:t>
                    </a:r>
                    <a:fld id="{16F1792B-9F79-E542-8320-B629369E9C7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C37F-3343-BF0B-BC9E4DAA731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C37F-3343-BF0B-BC9E4DAA731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C37F-3343-BF0B-BC9E4DAA731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C37F-3343-BF0B-BC9E4DAA7318}"/>
                </c:ext>
              </c:extLst>
            </c:dLbl>
            <c:dLbl>
              <c:idx val="7"/>
              <c:layout>
                <c:manualLayout>
                  <c:x val="0.14498510427010916"/>
                  <c:y val="5.2742616033755275E-2"/>
                </c:manualLayout>
              </c:layout>
              <c:tx>
                <c:rich>
                  <a:bodyPr/>
                  <a:lstStyle/>
                  <a:p>
                    <a:fld id="{A971DA1A-6A1B-784A-9BB5-34D0010402C9}" type="CELLRANGE">
                      <a:rPr lang="en-US" b="0" i="0">
                        <a:solidFill>
                          <a:srgbClr val="00529F"/>
                        </a:solidFill>
                        <a:latin typeface="Bahnschrift SemiCondensed" panose="020B0502040204020203" pitchFamily="34" charset="0"/>
                      </a:rPr>
                      <a:pPr/>
                      <a:t>[CELLRANGE]</a:t>
                    </a:fld>
                    <a:r>
                      <a:rPr lang="en-US" baseline="0">
                        <a:solidFill>
                          <a:srgbClr val="00529F"/>
                        </a:solidFill>
                      </a:rPr>
                      <a:t>; </a:t>
                    </a:r>
                    <a:fld id="{B5377297-6656-6C43-BD2D-D6F0977196A6}" type="VALUE">
                      <a:rPr lang="en-US" baseline="0">
                        <a:solidFill>
                          <a:srgbClr val="00529F"/>
                        </a:solidFill>
                      </a:rPr>
                      <a:pPr/>
                      <a:t>[VALUE]</a:t>
                    </a:fld>
                    <a:endParaRPr lang="en-US" baseline="0">
                      <a:solidFill>
                        <a:srgbClr val="00529F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C37F-3343-BF0B-BC9E4DAA731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C37F-3343-BF0B-BC9E4DAA7318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T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C37F-3343-BF0B-BC9E4DAA7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val>
            <c:numRef>
              <c:f>'Katmanlı Halka Grafik'!$D$2:$D$11</c:f>
              <c:numCache>
                <c:formatCode>General</c:formatCode>
                <c:ptCount val="10"/>
                <c:pt idx="0">
                  <c:v>850</c:v>
                </c:pt>
                <c:pt idx="3">
                  <c:v>800</c:v>
                </c:pt>
                <c:pt idx="7">
                  <c:v>900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'Katmanlı Halka Grafik'!$A$2:$A$11</c15:f>
                <c15:dlblRangeCache>
                  <c:ptCount val="10"/>
                  <c:pt idx="0">
                    <c:v>Bireysel</c:v>
                  </c:pt>
                  <c:pt idx="3">
                    <c:v>Kobi</c:v>
                  </c:pt>
                  <c:pt idx="7">
                    <c:v>Kurumsal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4-C37F-3343-BF0B-BC9E4DAA7318}"/>
            </c:ext>
          </c:extLst>
        </c:ser>
        <c:ser>
          <c:idx val="0"/>
          <c:order val="1"/>
          <c:tx>
            <c:strRef>
              <c:f>'Katmanlı Halka Grafik'!$C$1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00529F"/>
            </a:solidFill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529F">
                  <a:alpha val="2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C37F-3343-BF0B-BC9E4DAA7318}"/>
              </c:ext>
            </c:extLst>
          </c:dPt>
          <c:dPt>
            <c:idx val="1"/>
            <c:bubble3D val="0"/>
            <c:spPr>
              <a:solidFill>
                <a:srgbClr val="00529F">
                  <a:alpha val="2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C37F-3343-BF0B-BC9E4DAA7318}"/>
              </c:ext>
            </c:extLst>
          </c:dPt>
          <c:dPt>
            <c:idx val="2"/>
            <c:bubble3D val="0"/>
            <c:spPr>
              <a:solidFill>
                <a:srgbClr val="00529F">
                  <a:alpha val="2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C37F-3343-BF0B-BC9E4DAA7318}"/>
              </c:ext>
            </c:extLst>
          </c:dPt>
          <c:dPt>
            <c:idx val="3"/>
            <c:bubble3D val="0"/>
            <c:spPr>
              <a:solidFill>
                <a:srgbClr val="00529F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C37F-3343-BF0B-BC9E4DAA7318}"/>
              </c:ext>
            </c:extLst>
          </c:dPt>
          <c:dPt>
            <c:idx val="4"/>
            <c:bubble3D val="0"/>
            <c:spPr>
              <a:solidFill>
                <a:srgbClr val="00529F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C37F-3343-BF0B-BC9E4DAA7318}"/>
              </c:ext>
            </c:extLst>
          </c:dPt>
          <c:dPt>
            <c:idx val="5"/>
            <c:bubble3D val="0"/>
            <c:spPr>
              <a:solidFill>
                <a:srgbClr val="00529F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C37F-3343-BF0B-BC9E4DAA7318}"/>
              </c:ext>
            </c:extLst>
          </c:dPt>
          <c:dPt>
            <c:idx val="6"/>
            <c:bubble3D val="0"/>
            <c:spPr>
              <a:solidFill>
                <a:srgbClr val="00529F">
                  <a:alpha val="50000"/>
                </a:srgb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C37F-3343-BF0B-BC9E4DAA7318}"/>
              </c:ext>
            </c:extLst>
          </c:dPt>
          <c:dPt>
            <c:idx val="7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C37F-3343-BF0B-BC9E4DAA7318}"/>
              </c:ext>
            </c:extLst>
          </c:dPt>
          <c:dPt>
            <c:idx val="8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C37F-3343-BF0B-BC9E4DAA7318}"/>
              </c:ext>
            </c:extLst>
          </c:dPt>
          <c:dPt>
            <c:idx val="9"/>
            <c:bubble3D val="0"/>
            <c:spPr>
              <a:solidFill>
                <a:srgbClr val="00529F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C37F-3343-BF0B-BC9E4DAA7318}"/>
              </c:ext>
            </c:extLst>
          </c:dPt>
          <c:dLbls>
            <c:dLbl>
              <c:idx val="0"/>
              <c:layout>
                <c:manualLayout>
                  <c:x val="8.5402184707050577E-2"/>
                  <c:y val="-5.4852320675105495E-2"/>
                </c:manualLayout>
              </c:layout>
              <c:tx>
                <c:rich>
                  <a:bodyPr/>
                  <a:lstStyle/>
                  <a:p>
                    <a:fld id="{5CF3EC0E-B8C3-7E49-BE9F-8776D018E098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CD258CE4-1DF7-3842-97F9-EAC091F77DC9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C37F-3343-BF0B-BC9E4DAA7318}"/>
                </c:ext>
              </c:extLst>
            </c:dLbl>
            <c:dLbl>
              <c:idx val="1"/>
              <c:layout>
                <c:manualLayout>
                  <c:x val="0.10129096325719945"/>
                  <c:y val="-5.2742616033755275E-2"/>
                </c:manualLayout>
              </c:layout>
              <c:tx>
                <c:rich>
                  <a:bodyPr/>
                  <a:lstStyle/>
                  <a:p>
                    <a:fld id="{CC4E2571-A1CD-A94A-8791-DB8AD4CB13A7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09D9FE39-B49B-2446-A0C5-E22A42C087F4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8-C37F-3343-BF0B-BC9E4DAA7318}"/>
                </c:ext>
              </c:extLst>
            </c:dLbl>
            <c:dLbl>
              <c:idx val="2"/>
              <c:layout>
                <c:manualLayout>
                  <c:x val="8.4595704087137916E-2"/>
                  <c:y val="4.6413502109704644E-2"/>
                </c:manualLayout>
              </c:layout>
              <c:tx>
                <c:rich>
                  <a:bodyPr/>
                  <a:lstStyle/>
                  <a:p>
                    <a:fld id="{35227491-2509-1F49-9B1F-396CE011C64B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7D232DF6-9FE0-CB4D-905E-AE1E9D3F6627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A-C37F-3343-BF0B-BC9E4DAA7318}"/>
                </c:ext>
              </c:extLst>
            </c:dLbl>
            <c:dLbl>
              <c:idx val="3"/>
              <c:layout>
                <c:manualLayout>
                  <c:x val="9.9304865938430978E-2"/>
                  <c:y val="4.6413502109704644E-2"/>
                </c:manualLayout>
              </c:layout>
              <c:tx>
                <c:rich>
                  <a:bodyPr/>
                  <a:lstStyle/>
                  <a:p>
                    <a:fld id="{E8AB384F-76F7-094C-A201-E66ACFAD296D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335577F-78B1-5D4F-BAF9-6947B872DDD8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C-C37F-3343-BF0B-BC9E4DAA7318}"/>
                </c:ext>
              </c:extLst>
            </c:dLbl>
            <c:dLbl>
              <c:idx val="4"/>
              <c:layout>
                <c:manualLayout>
                  <c:x val="7.7457795431976173E-2"/>
                  <c:y val="6.9620253164556958E-2"/>
                </c:manualLayout>
              </c:layout>
              <c:tx>
                <c:rich>
                  <a:bodyPr/>
                  <a:lstStyle/>
                  <a:p>
                    <a:fld id="{E7050AD3-0D37-4C4E-B8DC-4DCC23C3B380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7E51EB33-318D-F342-92EF-31834BA4699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E-C37F-3343-BF0B-BC9E4DAA7318}"/>
                </c:ext>
              </c:extLst>
            </c:dLbl>
            <c:dLbl>
              <c:idx val="5"/>
              <c:layout>
                <c:manualLayout>
                  <c:x val="-0.11320754716981132"/>
                  <c:y val="7.5949367088607597E-2"/>
                </c:manualLayout>
              </c:layout>
              <c:tx>
                <c:rich>
                  <a:bodyPr/>
                  <a:lstStyle/>
                  <a:p>
                    <a:fld id="{47ACD6D2-EF9F-804A-A3F6-9830F1BCEEED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6428DAE8-D313-F240-8E33-88BE039D768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0-C37F-3343-BF0B-BC9E4DAA7318}"/>
                </c:ext>
              </c:extLst>
            </c:dLbl>
            <c:dLbl>
              <c:idx val="6"/>
              <c:layout>
                <c:manualLayout>
                  <c:x val="-8.3416087388282031E-2"/>
                  <c:y val="5.9071729957805907E-2"/>
                </c:manualLayout>
              </c:layout>
              <c:tx>
                <c:rich>
                  <a:bodyPr/>
                  <a:lstStyle/>
                  <a:p>
                    <a:fld id="{5A45E71D-586F-AE4D-858A-D2F505B235AB}" type="CATEGORYNAME">
                      <a:rPr lang="en-US" b="0" i="0"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/>
                      <a:t>; </a:t>
                    </a:r>
                    <a:fld id="{3095C3BD-D141-AE4B-A77D-E2121ECC9875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2-C37F-3343-BF0B-BC9E4DAA7318}"/>
                </c:ext>
              </c:extLst>
            </c:dLbl>
            <c:dLbl>
              <c:idx val="7"/>
              <c:layout>
                <c:manualLayout>
                  <c:x val="-9.3973523915270279E-2"/>
                  <c:y val="7.5949367088607445E-2"/>
                </c:manualLayout>
              </c:layout>
              <c:tx>
                <c:rich>
                  <a:bodyPr/>
                  <a:lstStyle/>
                  <a:p>
                    <a:fld id="{8F96FC62-E510-3843-99E6-42083DA4CE4D}" type="CATEGORYNAME">
                      <a:rPr lang="en-US" b="0" i="0">
                        <a:solidFill>
                          <a:srgbClr val="00529F"/>
                        </a:solidFill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rgbClr val="00529F"/>
                        </a:solidFill>
                      </a:rPr>
                      <a:t>; </a:t>
                    </a:r>
                    <a:fld id="{26B03895-7886-1C46-99BB-92BEC4F0FF1E}" type="VALUE">
                      <a:rPr lang="en-US" baseline="0">
                        <a:solidFill>
                          <a:srgbClr val="00529F"/>
                        </a:solidFill>
                      </a:rPr>
                      <a:pPr/>
                      <a:t>[VALUE]</a:t>
                    </a:fld>
                    <a:endParaRPr lang="en-US" baseline="0">
                      <a:solidFill>
                        <a:srgbClr val="00529F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4-C37F-3343-BF0B-BC9E4DAA7318}"/>
                </c:ext>
              </c:extLst>
            </c:dLbl>
            <c:dLbl>
              <c:idx val="8"/>
              <c:layout>
                <c:manualLayout>
                  <c:x val="-8.1429990069513417E-2"/>
                  <c:y val="-3.3755274261603373E-2"/>
                </c:manualLayout>
              </c:layout>
              <c:tx>
                <c:rich>
                  <a:bodyPr/>
                  <a:lstStyle/>
                  <a:p>
                    <a:fld id="{7088E141-15B8-1547-8928-8AB46B65EFC5}" type="CATEGORYNAME">
                      <a:rPr lang="en-US" b="0" i="0">
                        <a:solidFill>
                          <a:srgbClr val="00529F"/>
                        </a:solidFill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rgbClr val="00529F"/>
                        </a:solidFill>
                      </a:rPr>
                      <a:t>; </a:t>
                    </a:r>
                    <a:fld id="{13DF7CC0-1FA1-5249-A992-447BD6313A3E}" type="VALUE">
                      <a:rPr lang="en-US" baseline="0">
                        <a:solidFill>
                          <a:srgbClr val="00529F"/>
                        </a:solidFill>
                      </a:rPr>
                      <a:pPr/>
                      <a:t>[VALUE]</a:t>
                    </a:fld>
                    <a:endParaRPr lang="en-US" baseline="0">
                      <a:solidFill>
                        <a:srgbClr val="00529F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6-C37F-3343-BF0B-BC9E4DAA7318}"/>
                </c:ext>
              </c:extLst>
            </c:dLbl>
            <c:dLbl>
              <c:idx val="9"/>
              <c:layout>
                <c:manualLayout>
                  <c:x val="-8.1429990069513444E-2"/>
                  <c:y val="-4.4303797468354437E-2"/>
                </c:manualLayout>
              </c:layout>
              <c:tx>
                <c:rich>
                  <a:bodyPr/>
                  <a:lstStyle/>
                  <a:p>
                    <a:fld id="{85E41941-6366-8045-BEAA-029D493E5C91}" type="CATEGORYNAME">
                      <a:rPr lang="en-US" b="0" i="0">
                        <a:solidFill>
                          <a:srgbClr val="00529F"/>
                        </a:solidFill>
                        <a:latin typeface="Bahnschrift SemiCondensed" panose="020B0502040204020203" pitchFamily="34" charset="0"/>
                      </a:rPr>
                      <a:pPr/>
                      <a:t>[CATEGORY NAME]</a:t>
                    </a:fld>
                    <a:r>
                      <a:rPr lang="en-US" baseline="0">
                        <a:solidFill>
                          <a:srgbClr val="00529F"/>
                        </a:solidFill>
                      </a:rPr>
                      <a:t>; </a:t>
                    </a:r>
                    <a:fld id="{99988902-7DE5-AF43-B52E-D3657AC44460}" type="VALUE">
                      <a:rPr lang="en-US" baseline="0">
                        <a:solidFill>
                          <a:srgbClr val="00529F"/>
                        </a:solidFill>
                      </a:rPr>
                      <a:pPr/>
                      <a:t>[VALUE]</a:t>
                    </a:fld>
                    <a:endParaRPr lang="en-US" baseline="0">
                      <a:solidFill>
                        <a:srgbClr val="00529F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28-C37F-3343-BF0B-BC9E4DAA7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'Katmanlı Halka Grafik'!$B$2:$B$11</c:f>
              <c:strCache>
                <c:ptCount val="10"/>
                <c:pt idx="0">
                  <c:v>Ahmet</c:v>
                </c:pt>
                <c:pt idx="1">
                  <c:v>Ayşe</c:v>
                </c:pt>
                <c:pt idx="2">
                  <c:v>Cem</c:v>
                </c:pt>
                <c:pt idx="3">
                  <c:v>Deniz</c:v>
                </c:pt>
                <c:pt idx="4">
                  <c:v>Elif</c:v>
                </c:pt>
                <c:pt idx="5">
                  <c:v>Furkan</c:v>
                </c:pt>
                <c:pt idx="6">
                  <c:v>Levent</c:v>
                </c:pt>
                <c:pt idx="7">
                  <c:v>Menekşe</c:v>
                </c:pt>
                <c:pt idx="8">
                  <c:v>Neşe</c:v>
                </c:pt>
                <c:pt idx="9">
                  <c:v>Pınar</c:v>
                </c:pt>
              </c:strCache>
            </c:strRef>
          </c:cat>
          <c:val>
            <c:numRef>
              <c:f>'Katmanlı Halka Grafik'!$C$2:$C$11</c:f>
              <c:numCache>
                <c:formatCode>General</c:formatCode>
                <c:ptCount val="10"/>
                <c:pt idx="0">
                  <c:v>250</c:v>
                </c:pt>
                <c:pt idx="1">
                  <c:v>300</c:v>
                </c:pt>
                <c:pt idx="2">
                  <c:v>300</c:v>
                </c:pt>
                <c:pt idx="3">
                  <c:v>200</c:v>
                </c:pt>
                <c:pt idx="4">
                  <c:v>250</c:v>
                </c:pt>
                <c:pt idx="5">
                  <c:v>200</c:v>
                </c:pt>
                <c:pt idx="6">
                  <c:v>150</c:v>
                </c:pt>
                <c:pt idx="7">
                  <c:v>350</c:v>
                </c:pt>
                <c:pt idx="8">
                  <c:v>300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C37F-3343-BF0B-BC9E4DAA7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7870370370370371E-2"/>
          <c:w val="0.73565777961965284"/>
          <c:h val="0.67326297754447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solidFill>
              <a:srgbClr val="00B0F0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B0F0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86-0543-835E-B618A354B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278975"/>
        <c:axId val="265751167"/>
      </c:barChart>
      <c:lineChart>
        <c:grouping val="standard"/>
        <c:varyColors val="0"/>
        <c:ser>
          <c:idx val="1"/>
          <c:order val="1"/>
          <c:tx>
            <c:strRef>
              <c:f>'Sütun, Nokta, Lolipop'!$D$1</c:f>
              <c:strCache>
                <c:ptCount val="1"/>
                <c:pt idx="0">
                  <c:v>Ortalama</c:v>
                </c:pt>
              </c:strCache>
            </c:strRef>
          </c:tx>
          <c:spPr>
            <a:ln w="19050" cap="rnd">
              <a:solidFill>
                <a:srgbClr val="00529F"/>
              </a:solidFill>
              <a:round/>
            </a:ln>
            <a:effectLst/>
          </c:spPr>
          <c:marker>
            <c:symbol val="none"/>
          </c:marker>
          <c:dLbls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Ortalama: </a:t>
                    </a:r>
                    <a:fld id="{9DFD32A6-9B1D-614D-90F9-74B4C030C81D}" type="VALUE">
                      <a:rPr lang="en-US" b="0" i="0">
                        <a:latin typeface="Bahnschrift Light Condensed" panose="020B0502040204020203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31298061426531"/>
                      <c:h val="0.180601851851851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B86-0543-835E-B618A354B2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00529F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Lolipop'!$D$2:$D$11</c:f>
              <c:numCache>
                <c:formatCode>General</c:formatCode>
                <c:ptCount val="10"/>
                <c:pt idx="0">
                  <c:v>255</c:v>
                </c:pt>
                <c:pt idx="1">
                  <c:v>255</c:v>
                </c:pt>
                <c:pt idx="2">
                  <c:v>255</c:v>
                </c:pt>
                <c:pt idx="3">
                  <c:v>255</c:v>
                </c:pt>
                <c:pt idx="4">
                  <c:v>255</c:v>
                </c:pt>
                <c:pt idx="5">
                  <c:v>255</c:v>
                </c:pt>
                <c:pt idx="6">
                  <c:v>255</c:v>
                </c:pt>
                <c:pt idx="7">
                  <c:v>255</c:v>
                </c:pt>
                <c:pt idx="8">
                  <c:v>255</c:v>
                </c:pt>
                <c:pt idx="9">
                  <c:v>255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86-0543-835E-B618A354B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00B0F0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7870370370370371E-2"/>
          <c:w val="0.9672961430668624"/>
          <c:h val="0.67326297754447362"/>
        </c:manualLayout>
      </c:layout>
      <c:lineChart>
        <c:grouping val="standar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00529F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8F-D44D-A511-872C40E454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rgbClr val="00529F"/>
              </a:solidFill>
              <a:round/>
            </a:ln>
            <a:effectLst/>
          </c:spPr>
        </c:dropLine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7870370370370371E-2"/>
          <c:w val="0.9672961430668624"/>
          <c:h val="0.67326297754447362"/>
        </c:manualLayout>
      </c:layout>
      <c:areaChart>
        <c:grouping val="standard"/>
        <c:varyColors val="0"/>
        <c:ser>
          <c:idx val="1"/>
          <c:order val="1"/>
          <c:tx>
            <c:strRef>
              <c:f>'Sütun, Nokta, Lolipop'!$D$1</c:f>
              <c:strCache>
                <c:ptCount val="1"/>
                <c:pt idx="0">
                  <c:v>Ortalama</c:v>
                </c:pt>
              </c:strCache>
            </c:strRef>
          </c:tx>
          <c:spPr>
            <a:solidFill>
              <a:srgbClr val="00B0F0">
                <a:alpha val="30000"/>
              </a:srgbClr>
            </a:solidFill>
            <a:ln w="19050">
              <a:noFill/>
            </a:ln>
            <a:effectLst/>
          </c:spPr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Lolipop'!$D$2:$D$11</c:f>
              <c:numCache>
                <c:formatCode>General</c:formatCode>
                <c:ptCount val="10"/>
                <c:pt idx="0">
                  <c:v>255</c:v>
                </c:pt>
                <c:pt idx="1">
                  <c:v>255</c:v>
                </c:pt>
                <c:pt idx="2">
                  <c:v>255</c:v>
                </c:pt>
                <c:pt idx="3">
                  <c:v>255</c:v>
                </c:pt>
                <c:pt idx="4">
                  <c:v>255</c:v>
                </c:pt>
                <c:pt idx="5">
                  <c:v>255</c:v>
                </c:pt>
                <c:pt idx="6">
                  <c:v>255</c:v>
                </c:pt>
                <c:pt idx="7">
                  <c:v>255</c:v>
                </c:pt>
                <c:pt idx="8">
                  <c:v>255</c:v>
                </c:pt>
                <c:pt idx="9">
                  <c:v>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99-264D-BFB1-636FA09170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4908480"/>
        <c:axId val="2031781184"/>
      </c:areaChart>
      <c:lineChart>
        <c:grouping val="standard"/>
        <c:varyColors val="0"/>
        <c:ser>
          <c:idx val="0"/>
          <c:order val="0"/>
          <c:tx>
            <c:strRef>
              <c:f>'Sütun, Nokta, Lolipop'!$C$1</c:f>
              <c:strCache>
                <c:ptCount val="1"/>
                <c:pt idx="0">
                  <c:v>Hedef KK Satışı (Adet)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rgbClr val="00529F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00529F"/>
                    </a:solidFill>
                    <a:latin typeface="Bahnschrift Light Condensed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'Sütun, Nokta, Lolipop'!$B$2:$B$11</c:f>
              <c:strCache>
                <c:ptCount val="10"/>
                <c:pt idx="0">
                  <c:v>Levent</c:v>
                </c:pt>
                <c:pt idx="1">
                  <c:v>Deniz</c:v>
                </c:pt>
                <c:pt idx="2">
                  <c:v>Furkan</c:v>
                </c:pt>
                <c:pt idx="3">
                  <c:v>Ahmet</c:v>
                </c:pt>
                <c:pt idx="4">
                  <c:v>Elif</c:v>
                </c:pt>
                <c:pt idx="5">
                  <c:v>Pınar</c:v>
                </c:pt>
                <c:pt idx="6">
                  <c:v>Ayşe</c:v>
                </c:pt>
                <c:pt idx="7">
                  <c:v>Cem</c:v>
                </c:pt>
                <c:pt idx="8">
                  <c:v>Neşe</c:v>
                </c:pt>
                <c:pt idx="9">
                  <c:v>Menekşe</c:v>
                </c:pt>
              </c:strCache>
            </c:strRef>
          </c:cat>
          <c:val>
            <c:numRef>
              <c:f>'Sütun, Nokta, Lolipop'!$C$2:$C$11</c:f>
              <c:numCache>
                <c:formatCode>General</c:formatCode>
                <c:ptCount val="10"/>
                <c:pt idx="0">
                  <c:v>150</c:v>
                </c:pt>
                <c:pt idx="1">
                  <c:v>200</c:v>
                </c:pt>
                <c:pt idx="2">
                  <c:v>200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300</c:v>
                </c:pt>
                <c:pt idx="7">
                  <c:v>300</c:v>
                </c:pt>
                <c:pt idx="8">
                  <c:v>300</c:v>
                </c:pt>
                <c:pt idx="9">
                  <c:v>350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B99-264D-BFB1-636FA09170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278975"/>
        <c:axId val="265751167"/>
      </c:lineChart>
      <c:catAx>
        <c:axId val="15027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9161C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rgbClr val="00529F"/>
                </a:solidFill>
                <a:latin typeface="Bahnschrift Light Condensed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265751167"/>
        <c:crosses val="autoZero"/>
        <c:auto val="1"/>
        <c:lblAlgn val="ctr"/>
        <c:lblOffset val="100"/>
        <c:noMultiLvlLbl val="0"/>
      </c:catAx>
      <c:valAx>
        <c:axId val="265751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78975"/>
        <c:crosses val="autoZero"/>
        <c:crossBetween val="between"/>
      </c:valAx>
      <c:valAx>
        <c:axId val="203178118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854908480"/>
        <c:crosses val="max"/>
        <c:crossBetween val="between"/>
      </c:valAx>
      <c:catAx>
        <c:axId val="1854908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3178118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 Condensed" panose="020B0502040204020203" pitchFamily="34" charset="0"/>
        </a:defRPr>
      </a:pPr>
      <a:endParaRPr lang="en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0.0418</cdr:x>
      <cdr:y>0.0139</cdr:y>
    </cdr:from>
    <cdr:to>
      <cdr:x>0.26182</cdr:x>
      <cdr:y>0.16678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82C38C4-E5B5-B206-63C6-D25F1B7047BA}"/>
            </a:ext>
          </a:extLst>
        </cdr:cNvPr>
        <cdr:cNvSpPr txBox="1"/>
      </cdr:nvSpPr>
      <cdr:spPr>
        <a:xfrm xmlns:a="http://schemas.openxmlformats.org/drawingml/2006/main">
          <a:off x="300941" y="72008"/>
          <a:ext cx="158417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TR" sz="1100" kern="12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0.39241</cdr:x>
      <cdr:y>0.37719</cdr:y>
    </cdr:from>
    <cdr:to>
      <cdr:x>0.60759</cdr:x>
      <cdr:y>0.62281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C954D814-6E30-C408-5EF9-CAA64841CC7C}"/>
            </a:ext>
          </a:extLst>
        </cdr:cNvPr>
        <cdr:cNvSpPr txBox="1"/>
      </cdr:nvSpPr>
      <cdr:spPr>
        <a:xfrm xmlns:a="http://schemas.openxmlformats.org/drawingml/2006/main">
          <a:off x="2362200" y="1638300"/>
          <a:ext cx="1295400" cy="1066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TR" sz="3000" b="1" kern="1200">
              <a:solidFill>
                <a:srgbClr val="00529F"/>
              </a:solidFill>
              <a:latin typeface="Bahnschrift SemiBold" panose="020B0502040204020203" pitchFamily="34" charset="0"/>
            </a:rPr>
            <a:t>255</a:t>
          </a:r>
          <a:r>
            <a:rPr lang="en-TR" sz="3000" b="0" i="0" kern="1200">
              <a:solidFill>
                <a:srgbClr val="00529F"/>
              </a:solidFill>
              <a:latin typeface="Bahnschrift Light" panose="020B0502040204020203" pitchFamily="34" charset="0"/>
            </a:rPr>
            <a:t> Adet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0.12382</cdr:x>
      <cdr:y>0.72011</cdr:y>
    </cdr:from>
    <cdr:to>
      <cdr:x>0.43956</cdr:x>
      <cdr:y>0.8661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9C1E4DBE-9F2C-1531-4FD9-12D76E23F486}"/>
            </a:ext>
          </a:extLst>
        </cdr:cNvPr>
        <cdr:cNvSpPr txBox="1"/>
      </cdr:nvSpPr>
      <cdr:spPr>
        <a:xfrm xmlns:a="http://schemas.openxmlformats.org/drawingml/2006/main">
          <a:off x="623252" y="2249039"/>
          <a:ext cx="1589289" cy="455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chemeClr val="bg1">
                  <a:lumMod val="20000"/>
                  <a:lumOff val="80000"/>
                </a:schemeClr>
              </a:solidFill>
              <a:latin typeface="Bahnschrift Light" panose="020B0502040204020203" pitchFamily="34" charset="0"/>
            </a:rPr>
            <a:t>Ücretli Trafik</a:t>
          </a:r>
        </a:p>
      </cdr:txBody>
    </cdr:sp>
  </cdr:relSizeAnchor>
  <cdr:relSizeAnchor xmlns:cdr="http://schemas.openxmlformats.org/drawingml/2006/chartDrawing">
    <cdr:from>
      <cdr:x>0.42659</cdr:x>
      <cdr:y>0.20665</cdr:y>
    </cdr:from>
    <cdr:to>
      <cdr:x>0.84189</cdr:x>
      <cdr:y>0.33804</cdr:y>
    </cdr:to>
    <cdr:sp macro="" textlink="">
      <cdr:nvSpPr>
        <cdr:cNvPr id="3" name="Metin kutusu 2">
          <a:extLst xmlns:a="http://schemas.openxmlformats.org/drawingml/2006/main">
            <a:ext uri="{FF2B5EF4-FFF2-40B4-BE49-F238E27FC236}">
              <a16:creationId xmlns:a16="http://schemas.microsoft.com/office/drawing/2014/main" id="{9050674A-A153-BBB9-11E7-FCE37FE49F17}"/>
            </a:ext>
          </a:extLst>
        </cdr:cNvPr>
        <cdr:cNvSpPr txBox="1"/>
      </cdr:nvSpPr>
      <cdr:spPr>
        <a:xfrm xmlns:a="http://schemas.openxmlformats.org/drawingml/2006/main">
          <a:off x="1571834" y="1030996"/>
          <a:ext cx="1530233" cy="655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chemeClr val="bg1">
                  <a:lumMod val="20000"/>
                  <a:lumOff val="80000"/>
                </a:schemeClr>
              </a:solidFill>
              <a:latin typeface="Bahnschrift Light" panose="020B0502040204020203" pitchFamily="34" charset="0"/>
            </a:rPr>
            <a:t>Organik Trafik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00B0F0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0.7238</cdr:x>
      <cdr:y>0.76953</cdr:y>
    </cdr:from>
    <cdr:to>
      <cdr:x>0.95135</cdr:x>
      <cdr:y>0.81911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222DD74B-17D8-1D5B-9935-145899CE93DE}"/>
            </a:ext>
          </a:extLst>
        </cdr:cNvPr>
        <cdr:cNvSpPr txBox="1"/>
      </cdr:nvSpPr>
      <cdr:spPr>
        <a:xfrm xmlns:a="http://schemas.openxmlformats.org/drawingml/2006/main">
          <a:off x="4605339" y="4876800"/>
          <a:ext cx="1447800" cy="314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TR" sz="1000" b="1" i="0" kern="1200">
              <a:solidFill>
                <a:srgbClr val="00B0F0"/>
              </a:solidFill>
              <a:latin typeface="Bahnschrift Condensed" panose="020B0502040204020203" pitchFamily="34" charset="0"/>
            </a:rPr>
            <a:t>Asya</a:t>
          </a:r>
        </a:p>
      </cdr:txBody>
    </cdr:sp>
  </cdr:relSizeAnchor>
  <cdr:relSizeAnchor xmlns:cdr="http://schemas.openxmlformats.org/drawingml/2006/chartDrawing">
    <cdr:from>
      <cdr:x>0.7238</cdr:x>
      <cdr:y>0.50301</cdr:y>
    </cdr:from>
    <cdr:to>
      <cdr:x>0.95135</cdr:x>
      <cdr:y>0.54137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4FD2E18-8ADE-60FE-98C7-3F9DE5034628}"/>
            </a:ext>
          </a:extLst>
        </cdr:cNvPr>
        <cdr:cNvSpPr txBox="1"/>
      </cdr:nvSpPr>
      <cdr:spPr>
        <a:xfrm xmlns:a="http://schemas.openxmlformats.org/drawingml/2006/main">
          <a:off x="4605339" y="3187744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404040"/>
              </a:solidFill>
              <a:latin typeface="Bahnschrift Condensed" panose="020B0502040204020203" pitchFamily="34" charset="0"/>
            </a:rPr>
            <a:t>Avrupa</a:t>
          </a:r>
        </a:p>
      </cdr:txBody>
    </cdr:sp>
  </cdr:relSizeAnchor>
  <cdr:relSizeAnchor xmlns:cdr="http://schemas.openxmlformats.org/drawingml/2006/chartDrawing">
    <cdr:from>
      <cdr:x>0.7238</cdr:x>
      <cdr:y>0.26453</cdr:y>
    </cdr:from>
    <cdr:to>
      <cdr:x>0.95135</cdr:x>
      <cdr:y>0.30289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373938B-2888-DCEB-3857-EB3BFF0B5F36}"/>
            </a:ext>
          </a:extLst>
        </cdr:cNvPr>
        <cdr:cNvSpPr txBox="1"/>
      </cdr:nvSpPr>
      <cdr:spPr>
        <a:xfrm xmlns:a="http://schemas.openxmlformats.org/drawingml/2006/main">
          <a:off x="4605339" y="16764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666666"/>
              </a:solidFill>
              <a:latin typeface="Bahnschrift Condensed" panose="020B0502040204020203" pitchFamily="34" charset="0"/>
            </a:rPr>
            <a:t>Kuzey Amerika</a:t>
          </a:r>
        </a:p>
      </cdr:txBody>
    </cdr:sp>
  </cdr:relSizeAnchor>
  <cdr:relSizeAnchor xmlns:cdr="http://schemas.openxmlformats.org/drawingml/2006/chartDrawing">
    <cdr:from>
      <cdr:x>0.7238</cdr:x>
      <cdr:y>0.12024</cdr:y>
    </cdr:from>
    <cdr:to>
      <cdr:x>0.95135</cdr:x>
      <cdr:y>0.15861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1CF193A4-4C54-8C9C-68AC-0C5DBE31464C}"/>
            </a:ext>
          </a:extLst>
        </cdr:cNvPr>
        <cdr:cNvSpPr txBox="1"/>
      </cdr:nvSpPr>
      <cdr:spPr>
        <a:xfrm xmlns:a="http://schemas.openxmlformats.org/drawingml/2006/main">
          <a:off x="4605339" y="7620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Güney</a:t>
          </a:r>
          <a:r>
            <a:rPr lang="en-TR" sz="15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 </a:t>
          </a:r>
          <a:r>
            <a:rPr lang="en-TR" sz="1000" b="1" i="0" kern="1200">
              <a:solidFill>
                <a:srgbClr val="797979"/>
              </a:solidFill>
              <a:latin typeface="Bahnschrift Condensed" panose="020B0502040204020203" pitchFamily="34" charset="0"/>
            </a:rPr>
            <a:t>Amerika</a:t>
          </a:r>
        </a:p>
      </cdr:txBody>
    </cdr:sp>
  </cdr:relSizeAnchor>
  <cdr:relSizeAnchor xmlns:cdr="http://schemas.openxmlformats.org/drawingml/2006/chartDrawing">
    <cdr:from>
      <cdr:x>0.7238</cdr:x>
      <cdr:y>0.07214</cdr:y>
    </cdr:from>
    <cdr:to>
      <cdr:x>0.95135</cdr:x>
      <cdr:y>0.11051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26C20CA6-1D18-F686-50D2-01C6F900D205}"/>
            </a:ext>
          </a:extLst>
        </cdr:cNvPr>
        <cdr:cNvSpPr txBox="1"/>
      </cdr:nvSpPr>
      <cdr:spPr>
        <a:xfrm xmlns:a="http://schemas.openxmlformats.org/drawingml/2006/main">
          <a:off x="4605339" y="457200"/>
          <a:ext cx="1447800" cy="2431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8C8C8C"/>
              </a:solidFill>
              <a:latin typeface="Bahnschrift Condensed" panose="020B0502040204020203" pitchFamily="34" charset="0"/>
            </a:rPr>
            <a:t>Afrika</a:t>
          </a:r>
        </a:p>
      </cdr:txBody>
    </cdr:sp>
  </cdr:relSizeAnchor>
  <cdr:relSizeAnchor xmlns:cdr="http://schemas.openxmlformats.org/drawingml/2006/chartDrawing">
    <cdr:from>
      <cdr:x>0.7238</cdr:x>
      <cdr:y>0.03607</cdr:y>
    </cdr:from>
    <cdr:to>
      <cdr:x>0.95135</cdr:x>
      <cdr:y>0.07444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DD6F9FB3-F25B-84EB-45EF-56C78E097D8B}"/>
            </a:ext>
          </a:extLst>
        </cdr:cNvPr>
        <cdr:cNvSpPr txBox="1"/>
      </cdr:nvSpPr>
      <cdr:spPr>
        <a:xfrm xmlns:a="http://schemas.openxmlformats.org/drawingml/2006/main">
          <a:off x="4605339" y="228600"/>
          <a:ext cx="1447800" cy="2431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TR" sz="1000" b="1" i="0" kern="1200">
              <a:solidFill>
                <a:srgbClr val="9F9F9F"/>
              </a:solidFill>
              <a:latin typeface="Bahnschrift Condensed" panose="020B0502040204020203" pitchFamily="34" charset="0"/>
            </a:rPr>
            <a:t>Okyanusya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0.76238</cdr:x>
      <cdr:y>0.23404</cdr:y>
    </cdr:from>
    <cdr:to>
      <cdr:x>0.96141</cdr:x>
      <cdr:y>0.27108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3AEF481C-7DEE-F62F-F10D-B64B1724840D}"/>
            </a:ext>
          </a:extLst>
        </cdr:cNvPr>
        <cdr:cNvSpPr txBox="1"/>
      </cdr:nvSpPr>
      <cdr:spPr>
        <a:xfrm xmlns:a="http://schemas.openxmlformats.org/drawingml/2006/main">
          <a:off x="5867400" y="1444571"/>
          <a:ext cx="1531837" cy="2286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lIns="0" tIns="0" rIns="0" bIns="0" rtlCol="0" anchor="ctr"/>
        <a:lstStyle xmlns:a="http://schemas.openxmlformats.org/drawingml/2006/main"/>
        <a:p xmlns:a="http://schemas.openxmlformats.org/drawingml/2006/main">
          <a:pPr algn="ctr"/>
          <a:r>
            <a:rPr lang="tr-TR" sz="1000" b="0" i="0" kern="1200">
              <a:solidFill>
                <a:srgbClr val="00B0F0"/>
              </a:solidFill>
              <a:latin typeface="Bahnschrift Light Condensed" panose="020B0502040204020203" pitchFamily="34" charset="0"/>
            </a:rPr>
            <a:t>Dünya Ortalaması </a:t>
          </a:r>
          <a:r>
            <a:rPr lang="tr-TR" sz="1000" b="1" kern="1200">
              <a:solidFill>
                <a:srgbClr val="00B0F0"/>
              </a:solidFill>
              <a:latin typeface="Bahnschrift Condensed" panose="020B0502040204020203" pitchFamily="34" charset="0"/>
            </a:rPr>
            <a:t>73,5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0.67949</cdr:x>
      <cdr:y>0.24026</cdr:y>
    </cdr:from>
    <cdr:to>
      <cdr:x>0.95513</cdr:x>
      <cdr:y>0.34068</cdr:y>
    </cdr:to>
    <cdr:cxnSp macro="">
      <cdr:nvCxnSpPr>
        <cdr:cNvPr id="2" name="Dirsek Bağlayıcısı 1">
          <a:extLst xmlns:a="http://schemas.openxmlformats.org/drawingml/2006/main">
            <a:ext uri="{FF2B5EF4-FFF2-40B4-BE49-F238E27FC236}">
              <a16:creationId xmlns:a16="http://schemas.microsoft.com/office/drawing/2014/main" id="{D0715D27-60F5-84B8-287B-C876E2978914}"/>
            </a:ext>
          </a:extLst>
        </cdr:cNvPr>
        <cdr:cNvCxnSpPr/>
      </cdr:nvCxnSpPr>
      <cdr:spPr>
        <a:xfrm xmlns:a="http://schemas.openxmlformats.org/drawingml/2006/main" flipV="1">
          <a:off x="4038600" y="809251"/>
          <a:ext cx="1638300" cy="338247"/>
        </a:xfrm>
        <a:prstGeom xmlns:a="http://schemas.openxmlformats.org/drawingml/2006/main" prst="bentConnector4">
          <a:avLst>
            <a:gd name="adj1" fmla="val 106"/>
            <a:gd name="adj2" fmla="val 167584"/>
          </a:avLst>
        </a:prstGeom>
        <a:ln xmlns:a="http://schemas.openxmlformats.org/drawingml/2006/main" w="28575" cap="sq">
          <a:solidFill>
            <a:srgbClr val="00B0F0"/>
          </a:solidFill>
          <a:miter lim="800000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0.75641</cdr:x>
      <cdr:y>0.04985</cdr:y>
    </cdr:from>
    <cdr:to>
      <cdr:x>0.87755</cdr:x>
      <cdr:y>0.26361</cdr:y>
    </cdr:to>
    <cdr:sp macro="" textlink="">
      <cdr:nvSpPr>
        <cdr:cNvPr id="3" name="Oval 2">
          <a:extLst xmlns:a="http://schemas.openxmlformats.org/drawingml/2006/main">
            <a:ext uri="{FF2B5EF4-FFF2-40B4-BE49-F238E27FC236}">
              <a16:creationId xmlns:a16="http://schemas.microsoft.com/office/drawing/2014/main" id="{DB38762E-86F0-CED8-1C75-073814EDB21A}"/>
            </a:ext>
          </a:extLst>
        </cdr:cNvPr>
        <cdr:cNvSpPr/>
      </cdr:nvSpPr>
      <cdr:spPr>
        <a:xfrm xmlns:a="http://schemas.openxmlformats.org/drawingml/2006/main">
          <a:off x="4495798" y="167910"/>
          <a:ext cx="720000" cy="720000"/>
        </a:xfrm>
        <a:prstGeom xmlns:a="http://schemas.openxmlformats.org/drawingml/2006/main" prst="ellipse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r-TR" sz="1000" b="1" i="0">
              <a:latin typeface="Bahnschrift" panose="020B0502040204020203" pitchFamily="34" charset="0"/>
            </a:rPr>
            <a:t>+%47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marL="1371600" lvl="2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marL="1828800" lvl="3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marL="2286000" lvl="4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marL="2743200" lvl="5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3ca44cd4b66_0_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Google Shape;33;g3ca44cd4b66_0_4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g3ca44cd4b66_0_4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ca5eaab60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3ca5eaab60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ca44cd4b66_0_2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3ca44cd4b66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" name="Google Shape;4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2ACB8602-9BC2-7E62-A0C5-9BBE3C80A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B19E988E-FC3F-79BE-E63B-C4FCE1BC62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3E28126D-FB5A-9349-E0E3-5B01B9DC21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0492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9FCC19B4-945C-E539-93DE-DA5E7848B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FB377474-8E1F-C051-115C-85CCCA7FAD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D5FF6E12-7B9C-1E4F-EB22-853EC9E3C1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09452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DE310B75-C6CA-78F9-3826-F31AEA84A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F8E80074-C2CA-D444-D4A9-3C0CF4B678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05C1AD85-2A8E-641C-2083-EA95D2E0DA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59967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411C6D55-C734-4112-2577-CFE87BF48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0B46685A-98E2-EAB7-9177-30051AC724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9922099F-521C-0F39-9BD9-6D6C3B0898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58152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7068EABD-71E3-06C8-D38F-2B1EBFFCC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E52E6302-5C59-DE39-3741-8952621E44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2F54DE3D-FF0E-15BD-D064-C2BD0C28CE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74912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2DF6A85C-5F8E-EB2C-8CDD-DF839D0EC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44FF4F8A-75A1-A73C-03B1-6081165926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C0D66486-706C-731F-D81B-5E3BC58FCF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35255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>
          <a:extLst>
            <a:ext uri="{FF2B5EF4-FFF2-40B4-BE49-F238E27FC236}">
              <a16:creationId xmlns:a16="http://schemas.microsoft.com/office/drawing/2014/main" id="{26A44BF3-15C3-1D64-89E7-2BD5289BF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0:notes">
            <a:extLst>
              <a:ext uri="{FF2B5EF4-FFF2-40B4-BE49-F238E27FC236}">
                <a16:creationId xmlns:a16="http://schemas.microsoft.com/office/drawing/2014/main" id="{24A63D7E-BB2D-856F-A80C-B8916E499B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0:notes">
            <a:extLst>
              <a:ext uri="{FF2B5EF4-FFF2-40B4-BE49-F238E27FC236}">
                <a16:creationId xmlns:a16="http://schemas.microsoft.com/office/drawing/2014/main" id="{97AC4D06-B1A1-BC34-2414-ED2E99B92D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36966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Uygulama: Dağınık bir sunumu düzenleme (2/2)</a:t>
            </a:r>
            <a:endParaRPr/>
          </a:p>
        </p:txBody>
      </p:sp>
      <p:sp>
        <p:nvSpPr>
          <p:cNvPr id="300" name="Google Shape;300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Uygulama: Dağınık bir sunumu düzenleme (1/2)</a:t>
            </a:r>
            <a:endParaRPr/>
          </a:p>
        </p:txBody>
      </p:sp>
      <p:sp>
        <p:nvSpPr>
          <p:cNvPr id="334" name="Google Shape;334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ca5eaab608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ca5eaab608_0_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g3ca5eaab608_0_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ca44cd4b66_0_2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g3ca44cd4b66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3ca44cd4b66_0_2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3ca44cd4b66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1" name="Google Shape;661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5" name="Google Shape;104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6" name="Google Shape;1056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7" name="Google Shape;1057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7" name="Google Shape;1077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8" name="Google Shape;1078;p6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50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6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51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6" name="Google Shape;1126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7" name="Google Shape;1127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52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2" name="Google Shape;1152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3" name="Google Shape;1153;p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tr-TR" sz="1200" u="none" strike="noStrike" cap="none">
                <a:solidFill>
                  <a:srgbClr val="000000"/>
                </a:solidFill>
              </a:rPr>
              <a:t>53</a:t>
            </a:fld>
            <a:endParaRPr sz="120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8" name="Google Shape;1178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9" name="Google Shape;1199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3" name="Google Shape;1333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9" name="Google Shape;1369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7ABBC-29F1-0C24-287D-ADBA00C67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319C05D5-2FD1-68D7-3711-E523763836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65CCD286-49D3-65EB-28D5-BCF8968787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57047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69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37511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B02CA-65A7-2BC9-7760-033785207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724F4C-62AF-69AD-06B4-4BFF578F1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D20B17-A353-36CC-9F04-C4AF2F94DF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08B24-ED39-B722-1A0B-F15977DC94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70</a:t>
            </a:fld>
            <a:endParaRPr lang="tr-T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189104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p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ca44cd4b66_0_2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g3ca44cd4b66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ca44cd4b66_0_1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3ca44cd4b66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">
  <p:cSld name="Turuncu Tema: Boş">
    <p:bg>
      <p:bgPr>
        <a:solidFill>
          <a:schemeClr val="lt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/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Boş 1">
  <p:cSld name="Turuncu Tema: Boş_1">
    <p:bg>
      <p:bgPr>
        <a:solidFill>
          <a:srgbClr val="003682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 u="none" strike="noStrike" cap="none"/>
            </a:lvl1pPr>
            <a:lvl2pPr marL="0" lvl="1" indent="0" algn="l">
              <a:spcBef>
                <a:spcPts val="0"/>
              </a:spcBef>
              <a:buNone/>
              <a:defRPr sz="1000" i="0" u="none" strike="noStrike" cap="none"/>
            </a:lvl2pPr>
            <a:lvl3pPr marL="0" lvl="2" indent="0" algn="l">
              <a:spcBef>
                <a:spcPts val="0"/>
              </a:spcBef>
              <a:buNone/>
              <a:defRPr sz="1000" i="0" u="none" strike="noStrike" cap="none"/>
            </a:lvl3pPr>
            <a:lvl4pPr marL="0" lvl="3" indent="0" algn="l">
              <a:spcBef>
                <a:spcPts val="0"/>
              </a:spcBef>
              <a:buNone/>
              <a:defRPr sz="1000" i="0" u="none" strike="noStrike" cap="none"/>
            </a:lvl4pPr>
            <a:lvl5pPr marL="0" lvl="4" indent="0" algn="l">
              <a:spcBef>
                <a:spcPts val="0"/>
              </a:spcBef>
              <a:buNone/>
              <a:defRPr sz="1000" i="0" u="none" strike="noStrike" cap="none"/>
            </a:lvl5pPr>
            <a:lvl6pPr marL="0" lvl="5" indent="0" algn="l">
              <a:spcBef>
                <a:spcPts val="0"/>
              </a:spcBef>
              <a:buNone/>
              <a:defRPr sz="1000" i="0" u="none" strike="noStrike" cap="none"/>
            </a:lvl6pPr>
            <a:lvl7pPr marL="0" lvl="6" indent="0" algn="l">
              <a:spcBef>
                <a:spcPts val="0"/>
              </a:spcBef>
              <a:buNone/>
              <a:defRPr sz="1000" i="0" u="none" strike="noStrike" cap="none"/>
            </a:lvl7pPr>
            <a:lvl8pPr marL="0" lvl="7" indent="0" algn="l">
              <a:spcBef>
                <a:spcPts val="0"/>
              </a:spcBef>
              <a:buNone/>
              <a:defRPr sz="1000" i="0" u="none" strike="noStrike" cap="none"/>
            </a:lvl8pPr>
            <a:lvl9pPr marL="0" lvl="8" indent="0" algn="l">
              <a:spcBef>
                <a:spcPts val="0"/>
              </a:spcBef>
              <a:buNone/>
              <a:defRPr sz="1000" i="0" u="none" strike="noStrike" cap="none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8256BE2-C11F-F9E6-07DA-DA034B38834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0375" y="6479685"/>
            <a:ext cx="888221" cy="2788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">
  <p:cSld name="Turuncu Tema: Standart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000"/>
              <a:buFont typeface="Arial"/>
              <a:buNone/>
              <a:defRPr i="0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76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i="0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i="0"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i="0"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i="0"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»"/>
              <a:defRPr i="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>
                <a:solidFill>
                  <a:schemeClr val="bg1"/>
                </a:solidFill>
              </a:defRPr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uruncu Tema: Standart 1">
  <p:cSld name="Turuncu Tema: Standart_1">
    <p:bg>
      <p:bgPr>
        <a:solidFill>
          <a:srgbClr val="00368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11731614" y="6491696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 sz="1000" i="0"/>
            </a:lvl1pPr>
            <a:lvl2pPr marL="0" lvl="1" indent="0" algn="l">
              <a:spcBef>
                <a:spcPts val="0"/>
              </a:spcBef>
              <a:buNone/>
              <a:defRPr sz="1000" i="0"/>
            </a:lvl2pPr>
            <a:lvl3pPr marL="0" lvl="2" indent="0" algn="l">
              <a:spcBef>
                <a:spcPts val="0"/>
              </a:spcBef>
              <a:buNone/>
              <a:defRPr sz="1000" i="0"/>
            </a:lvl3pPr>
            <a:lvl4pPr marL="0" lvl="3" indent="0" algn="l">
              <a:spcBef>
                <a:spcPts val="0"/>
              </a:spcBef>
              <a:buNone/>
              <a:defRPr sz="1000" i="0"/>
            </a:lvl4pPr>
            <a:lvl5pPr marL="0" lvl="4" indent="0" algn="l">
              <a:spcBef>
                <a:spcPts val="0"/>
              </a:spcBef>
              <a:buNone/>
              <a:defRPr sz="1000" i="0"/>
            </a:lvl5pPr>
            <a:lvl6pPr marL="0" lvl="5" indent="0" algn="l">
              <a:spcBef>
                <a:spcPts val="0"/>
              </a:spcBef>
              <a:buNone/>
              <a:defRPr sz="1000" i="0"/>
            </a:lvl6pPr>
            <a:lvl7pPr marL="0" lvl="6" indent="0" algn="l">
              <a:spcBef>
                <a:spcPts val="0"/>
              </a:spcBef>
              <a:buNone/>
              <a:defRPr sz="1000" i="0"/>
            </a:lvl7pPr>
            <a:lvl8pPr marL="0" lvl="7" indent="0" algn="l">
              <a:spcBef>
                <a:spcPts val="0"/>
              </a:spcBef>
              <a:buNone/>
              <a:defRPr sz="1000" i="0"/>
            </a:lvl8pPr>
            <a:lvl9pPr marL="0" lvl="8" indent="0" algn="l">
              <a:spcBef>
                <a:spcPts val="0"/>
              </a:spcBef>
              <a:buNone/>
              <a:defRPr sz="1000" i="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‹#›</a:t>
            </a:fld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1F8571B-96A5-1B3B-62E5-1E87948F56D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60375" y="6479685"/>
            <a:ext cx="888221" cy="27881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sv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11731614" y="6497442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003682"/>
                </a:solidFill>
              </a:defRPr>
            </a:lvl1pPr>
            <a:lvl2pPr marL="0" marR="0" lvl="1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000" i="0" u="none" strike="noStrike" cap="none">
                <a:solidFill>
                  <a:srgbClr val="1F1F1F"/>
                </a:solidFill>
              </a:defRPr>
            </a:lvl9pPr>
          </a:lstStyle>
          <a:p>
            <a:fld id="{00000000-1234-1234-1234-123412341234}" type="slidenum">
              <a:rPr lang="tr-TR"/>
              <a:pPr/>
              <a:t>‹#›</a:t>
            </a:fld>
            <a:endParaRPr lang="tr-TR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65B0242-B077-BA1E-6CEC-5766FF29297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0375" y="6479685"/>
            <a:ext cx="888221" cy="27881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48B0C4AF-26C1-EFD9-A0C7-0F93A75BD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474664"/>
            <a:ext cx="10910887" cy="785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B878F1-3505-4FE0-16DA-E3B9CCBB7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0375" y="1470454"/>
            <a:ext cx="10893425" cy="4706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	Second level</a:t>
            </a:r>
          </a:p>
          <a:p>
            <a:pPr lvl="2"/>
            <a:r>
              <a:rPr lang="en-US"/>
              <a:t>		Third level</a:t>
            </a:r>
          </a:p>
          <a:p>
            <a:pPr lvl="3"/>
            <a:r>
              <a:rPr lang="en-US"/>
              <a:t>			Fourth level</a:t>
            </a:r>
          </a:p>
          <a:p>
            <a:pPr lvl="4"/>
            <a:r>
              <a:rPr lang="en-US"/>
              <a:t>				Fifth level</a:t>
            </a:r>
            <a:endParaRPr lang="en-TR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000" b="1" i="0" u="none" strike="noStrike" cap="none">
          <a:solidFill>
            <a:srgbClr val="003682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003682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003682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003682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003682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000" b="0" i="0" u="none" strike="noStrike" cap="none">
          <a:solidFill>
            <a:srgbClr val="003682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19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7390">
          <p15:clr>
            <a:srgbClr val="F26B43"/>
          </p15:clr>
        </p15:guide>
        <p15:guide id="4" orient="horz" pos="2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hyperlink" Target="https://www.linkedin.com/in/halilfurkankesler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17/06/relationships/model3d" Target="../media/model3d1.glb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microsoft.com/office/2017/06/relationships/model3d" Target="../media/model3d1.glb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linkedin.com/in/halilfurkankesler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image" Target="../media/image8.svg"/><Relationship Id="rId3" Type="http://schemas.openxmlformats.org/officeDocument/2006/relationships/slide" Target="slide3.xml"/><Relationship Id="rId7" Type="http://schemas.openxmlformats.org/officeDocument/2006/relationships/slide" Target="slide32.xm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slide" Target="slide54.xml"/><Relationship Id="rId5" Type="http://schemas.openxmlformats.org/officeDocument/2006/relationships/slide" Target="slide16.xml"/><Relationship Id="rId10" Type="http://schemas.openxmlformats.org/officeDocument/2006/relationships/slide" Target="slide49.xml"/><Relationship Id="rId4" Type="http://schemas.openxmlformats.org/officeDocument/2006/relationships/slide" Target="slide5.xml"/><Relationship Id="rId9" Type="http://schemas.openxmlformats.org/officeDocument/2006/relationships/slide" Target="slide4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13" Type="http://schemas.openxmlformats.org/officeDocument/2006/relationships/image" Target="../media/image43.gif"/><Relationship Id="rId18" Type="http://schemas.openxmlformats.org/officeDocument/2006/relationships/image" Target="../media/image48.gif"/><Relationship Id="rId26" Type="http://schemas.openxmlformats.org/officeDocument/2006/relationships/image" Target="../media/image56.gif"/><Relationship Id="rId3" Type="http://schemas.openxmlformats.org/officeDocument/2006/relationships/image" Target="../media/image33.gif"/><Relationship Id="rId21" Type="http://schemas.openxmlformats.org/officeDocument/2006/relationships/image" Target="../media/image51.gif"/><Relationship Id="rId7" Type="http://schemas.openxmlformats.org/officeDocument/2006/relationships/image" Target="../media/image37.gif"/><Relationship Id="rId12" Type="http://schemas.openxmlformats.org/officeDocument/2006/relationships/image" Target="../media/image42.gif"/><Relationship Id="rId17" Type="http://schemas.openxmlformats.org/officeDocument/2006/relationships/image" Target="../media/image47.gif"/><Relationship Id="rId25" Type="http://schemas.openxmlformats.org/officeDocument/2006/relationships/image" Target="../media/image55.gif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46.gif"/><Relationship Id="rId20" Type="http://schemas.openxmlformats.org/officeDocument/2006/relationships/image" Target="../media/image50.gif"/><Relationship Id="rId29" Type="http://schemas.openxmlformats.org/officeDocument/2006/relationships/image" Target="../media/image5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gif"/><Relationship Id="rId11" Type="http://schemas.openxmlformats.org/officeDocument/2006/relationships/image" Target="../media/image41.gif"/><Relationship Id="rId24" Type="http://schemas.openxmlformats.org/officeDocument/2006/relationships/image" Target="../media/image54.gif"/><Relationship Id="rId5" Type="http://schemas.openxmlformats.org/officeDocument/2006/relationships/image" Target="../media/image35.gif"/><Relationship Id="rId15" Type="http://schemas.openxmlformats.org/officeDocument/2006/relationships/image" Target="../media/image45.gif"/><Relationship Id="rId23" Type="http://schemas.openxmlformats.org/officeDocument/2006/relationships/image" Target="../media/image53.gif"/><Relationship Id="rId28" Type="http://schemas.openxmlformats.org/officeDocument/2006/relationships/image" Target="../media/image58.gif"/><Relationship Id="rId10" Type="http://schemas.openxmlformats.org/officeDocument/2006/relationships/image" Target="../media/image40.gif"/><Relationship Id="rId19" Type="http://schemas.openxmlformats.org/officeDocument/2006/relationships/image" Target="../media/image49.gif"/><Relationship Id="rId4" Type="http://schemas.openxmlformats.org/officeDocument/2006/relationships/image" Target="../media/image34.gif"/><Relationship Id="rId9" Type="http://schemas.openxmlformats.org/officeDocument/2006/relationships/image" Target="../media/image39.gif"/><Relationship Id="rId14" Type="http://schemas.openxmlformats.org/officeDocument/2006/relationships/image" Target="../media/image44.gif"/><Relationship Id="rId22" Type="http://schemas.openxmlformats.org/officeDocument/2006/relationships/image" Target="../media/image52.gif"/><Relationship Id="rId27" Type="http://schemas.openxmlformats.org/officeDocument/2006/relationships/image" Target="../media/image57.gi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13" Type="http://schemas.openxmlformats.org/officeDocument/2006/relationships/image" Target="../media/image70.gif"/><Relationship Id="rId18" Type="http://schemas.openxmlformats.org/officeDocument/2006/relationships/image" Target="../media/image75.gif"/><Relationship Id="rId26" Type="http://schemas.openxmlformats.org/officeDocument/2006/relationships/image" Target="../media/image83.gif"/><Relationship Id="rId3" Type="http://schemas.openxmlformats.org/officeDocument/2006/relationships/image" Target="../media/image60.gif"/><Relationship Id="rId21" Type="http://schemas.openxmlformats.org/officeDocument/2006/relationships/image" Target="../media/image78.gif"/><Relationship Id="rId7" Type="http://schemas.openxmlformats.org/officeDocument/2006/relationships/image" Target="../media/image64.gif"/><Relationship Id="rId12" Type="http://schemas.openxmlformats.org/officeDocument/2006/relationships/image" Target="../media/image69.gif"/><Relationship Id="rId17" Type="http://schemas.openxmlformats.org/officeDocument/2006/relationships/image" Target="../media/image74.gif"/><Relationship Id="rId25" Type="http://schemas.openxmlformats.org/officeDocument/2006/relationships/image" Target="../media/image82.gif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73.gif"/><Relationship Id="rId20" Type="http://schemas.openxmlformats.org/officeDocument/2006/relationships/image" Target="../media/image77.gif"/><Relationship Id="rId29" Type="http://schemas.openxmlformats.org/officeDocument/2006/relationships/image" Target="../media/image8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gif"/><Relationship Id="rId11" Type="http://schemas.openxmlformats.org/officeDocument/2006/relationships/image" Target="../media/image68.gif"/><Relationship Id="rId24" Type="http://schemas.openxmlformats.org/officeDocument/2006/relationships/image" Target="../media/image81.gif"/><Relationship Id="rId5" Type="http://schemas.openxmlformats.org/officeDocument/2006/relationships/image" Target="../media/image62.gif"/><Relationship Id="rId15" Type="http://schemas.openxmlformats.org/officeDocument/2006/relationships/image" Target="../media/image72.gif"/><Relationship Id="rId23" Type="http://schemas.openxmlformats.org/officeDocument/2006/relationships/image" Target="../media/image80.gif"/><Relationship Id="rId28" Type="http://schemas.openxmlformats.org/officeDocument/2006/relationships/image" Target="../media/image85.gif"/><Relationship Id="rId10" Type="http://schemas.openxmlformats.org/officeDocument/2006/relationships/image" Target="../media/image67.gif"/><Relationship Id="rId19" Type="http://schemas.openxmlformats.org/officeDocument/2006/relationships/image" Target="../media/image76.gif"/><Relationship Id="rId4" Type="http://schemas.openxmlformats.org/officeDocument/2006/relationships/image" Target="../media/image61.gif"/><Relationship Id="rId9" Type="http://schemas.openxmlformats.org/officeDocument/2006/relationships/image" Target="../media/image66.gif"/><Relationship Id="rId14" Type="http://schemas.openxmlformats.org/officeDocument/2006/relationships/image" Target="../media/image71.gif"/><Relationship Id="rId22" Type="http://schemas.openxmlformats.org/officeDocument/2006/relationships/image" Target="../media/image79.gif"/><Relationship Id="rId27" Type="http://schemas.openxmlformats.org/officeDocument/2006/relationships/image" Target="../media/image8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png"/><Relationship Id="rId4" Type="http://schemas.openxmlformats.org/officeDocument/2006/relationships/image" Target="../media/image8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7.gif"/><Relationship Id="rId4" Type="http://schemas.openxmlformats.org/officeDocument/2006/relationships/image" Target="../media/image67.gi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slide" Target="slide27.xml"/><Relationship Id="rId12" Type="http://schemas.openxmlformats.org/officeDocument/2006/relationships/slide" Target="slide54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49.xml"/><Relationship Id="rId5" Type="http://schemas.openxmlformats.org/officeDocument/2006/relationships/slide" Target="slide5.xml"/><Relationship Id="rId10" Type="http://schemas.openxmlformats.org/officeDocument/2006/relationships/slide" Target="slide44.xml"/><Relationship Id="rId4" Type="http://schemas.openxmlformats.org/officeDocument/2006/relationships/slide" Target="slide3.xml"/><Relationship Id="rId9" Type="http://schemas.openxmlformats.org/officeDocument/2006/relationships/slide" Target="slide3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gif"/><Relationship Id="rId4" Type="http://schemas.openxmlformats.org/officeDocument/2006/relationships/image" Target="../media/image45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gif"/><Relationship Id="rId4" Type="http://schemas.openxmlformats.org/officeDocument/2006/relationships/image" Target="../media/image45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svg"/><Relationship Id="rId5" Type="http://schemas.openxmlformats.org/officeDocument/2006/relationships/image" Target="../media/image92.svg"/><Relationship Id="rId4" Type="http://schemas.openxmlformats.org/officeDocument/2006/relationships/image" Target="../media/image91.sv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96.sv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.svg"/><Relationship Id="rId5" Type="http://schemas.openxmlformats.org/officeDocument/2006/relationships/chart" Target="../charts/chart4.xml"/><Relationship Id="rId4" Type="http://schemas.openxmlformats.org/officeDocument/2006/relationships/image" Target="../media/image9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13" Type="http://schemas.openxmlformats.org/officeDocument/2006/relationships/chart" Target="../charts/chart29.xml"/><Relationship Id="rId3" Type="http://schemas.openxmlformats.org/officeDocument/2006/relationships/chart" Target="../charts/chart19.xml"/><Relationship Id="rId7" Type="http://schemas.openxmlformats.org/officeDocument/2006/relationships/chart" Target="../charts/chart23.xml"/><Relationship Id="rId12" Type="http://schemas.openxmlformats.org/officeDocument/2006/relationships/chart" Target="../charts/chart28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2.xml"/><Relationship Id="rId11" Type="http://schemas.openxmlformats.org/officeDocument/2006/relationships/chart" Target="../charts/chart27.xml"/><Relationship Id="rId5" Type="http://schemas.openxmlformats.org/officeDocument/2006/relationships/chart" Target="../charts/chart21.xml"/><Relationship Id="rId15" Type="http://schemas.openxmlformats.org/officeDocument/2006/relationships/chart" Target="../charts/chart31.xml"/><Relationship Id="rId10" Type="http://schemas.openxmlformats.org/officeDocument/2006/relationships/chart" Target="../charts/chart26.xml"/><Relationship Id="rId4" Type="http://schemas.openxmlformats.org/officeDocument/2006/relationships/chart" Target="../charts/chart20.xml"/><Relationship Id="rId9" Type="http://schemas.openxmlformats.org/officeDocument/2006/relationships/chart" Target="../charts/chart25.xml"/><Relationship Id="rId14" Type="http://schemas.openxmlformats.org/officeDocument/2006/relationships/chart" Target="../charts/char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7.xml"/><Relationship Id="rId13" Type="http://schemas.openxmlformats.org/officeDocument/2006/relationships/chart" Target="../charts/chart42.xml"/><Relationship Id="rId3" Type="http://schemas.openxmlformats.org/officeDocument/2006/relationships/chart" Target="../charts/chart32.xml"/><Relationship Id="rId7" Type="http://schemas.openxmlformats.org/officeDocument/2006/relationships/chart" Target="../charts/chart36.xml"/><Relationship Id="rId12" Type="http://schemas.openxmlformats.org/officeDocument/2006/relationships/chart" Target="../charts/chart41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35.xml"/><Relationship Id="rId11" Type="http://schemas.openxmlformats.org/officeDocument/2006/relationships/chart" Target="../charts/chart40.xml"/><Relationship Id="rId5" Type="http://schemas.openxmlformats.org/officeDocument/2006/relationships/chart" Target="../charts/chart34.xml"/><Relationship Id="rId15" Type="http://schemas.openxmlformats.org/officeDocument/2006/relationships/chart" Target="../charts/chart44.xml"/><Relationship Id="rId10" Type="http://schemas.openxmlformats.org/officeDocument/2006/relationships/chart" Target="../charts/chart39.xml"/><Relationship Id="rId4" Type="http://schemas.openxmlformats.org/officeDocument/2006/relationships/chart" Target="../charts/chart33.xml"/><Relationship Id="rId9" Type="http://schemas.openxmlformats.org/officeDocument/2006/relationships/chart" Target="../charts/chart38.xml"/><Relationship Id="rId14" Type="http://schemas.openxmlformats.org/officeDocument/2006/relationships/chart" Target="../charts/chart4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6.xml"/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8.xml"/><Relationship Id="rId4" Type="http://schemas.openxmlformats.org/officeDocument/2006/relationships/chart" Target="../charts/chart4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0.xml"/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3.xml"/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6.xml"/><Relationship Id="rId2" Type="http://schemas.openxmlformats.org/officeDocument/2006/relationships/chart" Target="../charts/chart55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8.xml"/><Relationship Id="rId2" Type="http://schemas.openxmlformats.org/officeDocument/2006/relationships/chart" Target="../charts/chart57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465475" y="2720663"/>
            <a:ext cx="11264400" cy="43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tr-TR"/>
              <a:t>İş Bankası</a:t>
            </a:r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</a:t>
            </a:fld>
            <a:endParaRPr/>
          </a:p>
        </p:txBody>
      </p:sp>
      <p:pic>
        <p:nvPicPr>
          <p:cNvPr id="38" name="Google Shape;38;p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1241" y="5669253"/>
            <a:ext cx="243300" cy="2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/>
        </p:nvSpPr>
        <p:spPr>
          <a:xfrm>
            <a:off x="4858321" y="5356112"/>
            <a:ext cx="2369098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ctr" rtl="0">
              <a:spcBef>
                <a:spcPts val="200"/>
              </a:spcBef>
              <a:spcAft>
                <a:spcPts val="0"/>
              </a:spcAft>
              <a:buClr>
                <a:srgbClr val="E99B23"/>
              </a:buClr>
              <a:buSzPts val="1000"/>
              <a:buFont typeface="Arial"/>
              <a:buNone/>
            </a:pPr>
            <a:r>
              <a:rPr lang="tr-TR" sz="1200" i="0" u="none" strike="noStrike" cap="none">
                <a:solidFill>
                  <a:srgbClr val="0155A0"/>
                </a:solidFill>
              </a:rPr>
              <a:t>linkedin.com/in/halilfurkankesler</a:t>
            </a:r>
            <a:endParaRPr sz="1200">
              <a:solidFill>
                <a:srgbClr val="0155A0"/>
              </a:solidFill>
            </a:endParaRPr>
          </a:p>
        </p:txBody>
      </p:sp>
      <p:sp>
        <p:nvSpPr>
          <p:cNvPr id="40" name="Google Shape;40;p6"/>
          <p:cNvSpPr/>
          <p:nvPr/>
        </p:nvSpPr>
        <p:spPr>
          <a:xfrm>
            <a:off x="1953673" y="-6805325"/>
            <a:ext cx="8437200" cy="9054300"/>
          </a:xfrm>
          <a:prstGeom prst="ellipse">
            <a:avLst/>
          </a:prstGeom>
          <a:solidFill>
            <a:srgbClr val="0036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41" name="Google Shape;41;p6"/>
          <p:cNvGrpSpPr/>
          <p:nvPr/>
        </p:nvGrpSpPr>
        <p:grpSpPr>
          <a:xfrm>
            <a:off x="5661870" y="4182350"/>
            <a:ext cx="762024" cy="762024"/>
            <a:chOff x="5661870" y="4555625"/>
            <a:chExt cx="762024" cy="762024"/>
          </a:xfrm>
        </p:grpSpPr>
        <p:sp>
          <p:nvSpPr>
            <p:cNvPr id="42" name="Google Shape;42;p6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43" name="Google Shape;43;p6"/>
            <p:cNvPicPr preferRelativeResize="0"/>
            <p:nvPr/>
          </p:nvPicPr>
          <p:blipFill rotWithShape="1">
            <a:blip r:embed="rId5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462124" y="3065387"/>
            <a:ext cx="11264400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Kurumsal Sunum Kiti </a:t>
            </a:r>
            <a:r>
              <a:rPr lang="tr-TR" sz="1000" b="0"/>
              <a:t>v8.2</a:t>
            </a:r>
            <a:endParaRPr sz="1000" b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9DE34D9A-4278-749D-0947-7336CB1F6A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9820633"/>
                  </p:ext>
                </p:extLst>
              </p:nvPr>
            </p:nvGraphicFramePr>
            <p:xfrm>
              <a:off x="4901966" y="304800"/>
              <a:ext cx="2388067" cy="2197374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388067" cy="2197374"/>
                    </a:xfrm>
                    <a:prstGeom prst="rect">
                      <a:avLst/>
                    </a:prstGeom>
                  </am3d:spPr>
                  <am3d:camera>
                    <am3d:pos x="0" y="0" z="554265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46" d="1000000"/>
                    <am3d:preTrans dx="0" dy="-7783019" dz="588113"/>
                    <am3d:scale>
                      <am3d:sx n="1000000" d="1000000"/>
                      <am3d:sy n="1000000" d="1000000"/>
                      <am3d:sz n="1000000" d="1000000"/>
                    </am3d:scale>
                    <am3d:rot ax="3709946" ay="-1211316" az="-1968105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443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9DE34D9A-4278-749D-0947-7336CB1F6A1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01966" y="304800"/>
                <a:ext cx="2388067" cy="2197374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raphic 6">
            <a:extLst>
              <a:ext uri="{FF2B5EF4-FFF2-40B4-BE49-F238E27FC236}">
                <a16:creationId xmlns:a16="http://schemas.microsoft.com/office/drawing/2014/main" id="{64E46AAA-7BFF-619B-1694-EECD2B82B6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2578" b="41473"/>
          <a:stretch>
            <a:fillRect/>
          </a:stretch>
        </p:blipFill>
        <p:spPr>
          <a:xfrm>
            <a:off x="4858321" y="5014191"/>
            <a:ext cx="2369098" cy="34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10</a:t>
            </a:fld>
            <a:endParaRPr/>
          </a:p>
        </p:txBody>
      </p:sp>
      <p:graphicFrame>
        <p:nvGraphicFramePr>
          <p:cNvPr id="159" name="Google Shape;159;p15"/>
          <p:cNvGraphicFramePr/>
          <p:nvPr>
            <p:extLst>
              <p:ext uri="{D42A27DB-BD31-4B8C-83A1-F6EECF244321}">
                <p14:modId xmlns:p14="http://schemas.microsoft.com/office/powerpoint/2010/main" val="464416291"/>
              </p:ext>
            </p:extLst>
          </p:nvPr>
        </p:nvGraphicFramePr>
        <p:xfrm>
          <a:off x="512781" y="1458125"/>
          <a:ext cx="11264400" cy="394175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01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02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03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04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Amacımız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Sorumluluklarımız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Organizasyon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Ekip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8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05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06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07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08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Rollerimiz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Hedefler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Metrikler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chemeClr val="dk1"/>
                          </a:solidFill>
                        </a:rPr>
                        <a:t>Kapanış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chemeClr val="dk1"/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1" name="Google Shape;161;p15"/>
          <p:cNvSpPr txBox="1"/>
          <p:nvPr/>
        </p:nvSpPr>
        <p:spPr>
          <a:xfrm>
            <a:off x="46576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6"/>
          <p:cNvSpPr txBox="1"/>
          <p:nvPr/>
        </p:nvSpPr>
        <p:spPr>
          <a:xfrm>
            <a:off x="728133" y="2571914"/>
            <a:ext cx="10752600" cy="12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0" b="1">
                <a:solidFill>
                  <a:srgbClr val="F02C73"/>
                </a:solidFill>
              </a:rPr>
              <a:t>“</a:t>
            </a:r>
            <a:endParaRPr sz="10000">
              <a:solidFill>
                <a:srgbClr val="F02C73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000" b="1">
                <a:solidFill>
                  <a:srgbClr val="003682"/>
                </a:solidFill>
              </a:rPr>
              <a:t>Etkili veri görselleştirme, karar alma sürecini </a:t>
            </a:r>
            <a:endParaRPr lang="en-US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003682"/>
                </a:solidFill>
              </a:rPr>
              <a:t>%70 oranında hızlandırıyor</a:t>
            </a:r>
          </a:p>
        </p:txBody>
      </p:sp>
      <p:sp>
        <p:nvSpPr>
          <p:cNvPr id="167" name="Google Shape;167;p16"/>
          <p:cNvSpPr txBox="1"/>
          <p:nvPr/>
        </p:nvSpPr>
        <p:spPr>
          <a:xfrm>
            <a:off x="728133" y="4495800"/>
            <a:ext cx="107526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000">
                <a:solidFill>
                  <a:srgbClr val="003682">
                    <a:alpha val="50000"/>
                  </a:srgbClr>
                </a:solidFill>
                <a:latin typeface="Cochocib Script Latin Pro" panose="02000503000000020003" pitchFamily="2" charset="77"/>
                <a:ea typeface="Charmonman"/>
                <a:cs typeface="Arial" panose="020B0604020202020204" pitchFamily="34" charset="0"/>
                <a:sym typeface="Charmonman"/>
              </a:rPr>
              <a:t>Harward Business Review</a:t>
            </a:r>
            <a:endParaRPr sz="3000">
              <a:solidFill>
                <a:srgbClr val="003682">
                  <a:alpha val="50000"/>
                </a:srgbClr>
              </a:solidFill>
              <a:latin typeface="Cochocib Script Latin Pro" panose="02000503000000020003" pitchFamily="2" charset="77"/>
              <a:ea typeface="Charmonman"/>
              <a:cs typeface="Arial" panose="020B0604020202020204" pitchFamily="34" charset="0"/>
              <a:sym typeface="Charmonman"/>
            </a:endParaRPr>
          </a:p>
        </p:txBody>
      </p:sp>
      <p:sp>
        <p:nvSpPr>
          <p:cNvPr id="168" name="Google Shape;168;p1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Mobil Ekran 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74" name="Google Shape;174;p1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12</a:t>
            </a:fld>
            <a:endParaRPr/>
          </a:p>
        </p:txBody>
      </p:sp>
      <p:pic>
        <p:nvPicPr>
          <p:cNvPr id="175" name="Google Shape;175;p17" descr="mobil telefon, harita, kişi, şahıs, el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l="10992" t="9780" r="22969"/>
          <a:stretch/>
        </p:blipFill>
        <p:spPr>
          <a:xfrm flipH="1">
            <a:off x="6654800" y="1518709"/>
            <a:ext cx="3908298" cy="5339291"/>
          </a:xfrm>
          <a:custGeom>
            <a:avLst/>
            <a:gdLst/>
            <a:ahLst/>
            <a:cxnLst/>
            <a:rect l="l" t="t" r="r" b="b"/>
            <a:pathLst>
              <a:path w="5862447" h="8008937" extrusionOk="0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76" name="Google Shape;176;p17"/>
          <p:cNvSpPr txBox="1"/>
          <p:nvPr/>
        </p:nvSpPr>
        <p:spPr>
          <a:xfrm>
            <a:off x="478305" y="2216249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Mobil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77" name="Google Shape;177;p17"/>
          <p:cNvSpPr txBox="1"/>
          <p:nvPr/>
        </p:nvSpPr>
        <p:spPr>
          <a:xfrm>
            <a:off x="478305" y="2740592"/>
            <a:ext cx="4470300" cy="2063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003682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003682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003682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003682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003682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00368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8" descr="dikdörtgen, yazı tahtası, metin, tasarım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t="24194" b="23906"/>
          <a:stretch/>
        </p:blipFill>
        <p:spPr>
          <a:xfrm>
            <a:off x="5588000" y="990600"/>
            <a:ext cx="10081709" cy="523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Laptop Ekran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84" name="Google Shape;184;p1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13</a:t>
            </a:fld>
            <a:endParaRPr/>
          </a:p>
        </p:txBody>
      </p:sp>
      <p:sp>
        <p:nvSpPr>
          <p:cNvPr id="185" name="Google Shape;185;p18"/>
          <p:cNvSpPr txBox="1"/>
          <p:nvPr/>
        </p:nvSpPr>
        <p:spPr>
          <a:xfrm>
            <a:off x="460376" y="2216249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Web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86" name="Google Shape;186;p18"/>
          <p:cNvSpPr txBox="1"/>
          <p:nvPr/>
        </p:nvSpPr>
        <p:spPr>
          <a:xfrm>
            <a:off x="478305" y="2740592"/>
            <a:ext cx="4470300" cy="2063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003682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003682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003682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003682"/>
              </a:solidFill>
            </a:endParaRPr>
          </a:p>
          <a:p>
            <a:pPr marL="228611" marR="0" lvl="0" indent="-2286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rgbClr val="001632"/>
              </a:buClr>
              <a:buSzPts val="1000"/>
              <a:buChar char="•"/>
            </a:pPr>
            <a:r>
              <a:rPr lang="tr-TR" sz="1000">
                <a:solidFill>
                  <a:srgbClr val="003682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</a:endParaRPr>
          </a:p>
          <a:p>
            <a:pPr marL="228611" marR="0" lvl="0" indent="-165111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>
              <a:solidFill>
                <a:srgbClr val="00368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19" descr="dikdörtgen, yazı tahtası, metin, tasarım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 t="24194" b="23906"/>
          <a:stretch/>
        </p:blipFill>
        <p:spPr>
          <a:xfrm>
            <a:off x="-1473200" y="1937406"/>
            <a:ext cx="7572253" cy="3929994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Laptop &amp; Mobil Ekran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93" name="Google Shape;193;p1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14</a:t>
            </a:fld>
            <a:endParaRPr/>
          </a:p>
        </p:txBody>
      </p:sp>
      <p:pic>
        <p:nvPicPr>
          <p:cNvPr id="194" name="Google Shape;194;p19" descr="mobil telefon, harita, kişi, şahıs, el içeren bir resim&#10;&#10;Yapay zeka tarafından oluşturulan içerik yanlış olabilir."/>
          <p:cNvPicPr preferRelativeResize="0"/>
          <p:nvPr/>
        </p:nvPicPr>
        <p:blipFill rotWithShape="1">
          <a:blip r:embed="rId4">
            <a:alphaModFix/>
          </a:blip>
          <a:srcRect l="10992" t="9780" r="22969"/>
          <a:stretch/>
        </p:blipFill>
        <p:spPr>
          <a:xfrm flipH="1">
            <a:off x="7369052" y="1518709"/>
            <a:ext cx="3908298" cy="5339291"/>
          </a:xfrm>
          <a:custGeom>
            <a:avLst/>
            <a:gdLst/>
            <a:ahLst/>
            <a:cxnLst/>
            <a:rect l="l" t="t" r="r" b="b"/>
            <a:pathLst>
              <a:path w="5862447" h="8008937" extrusionOk="0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3 Bölümlü Sayfa </a:t>
            </a:r>
            <a:r>
              <a:rPr lang="tr-TR" b="0">
                <a:solidFill>
                  <a:srgbClr val="003682"/>
                </a:solidFill>
              </a:rPr>
              <a:t>#1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200" name="Google Shape;200;p2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15</a:t>
            </a:fld>
            <a:endParaRPr/>
          </a:p>
        </p:txBody>
      </p:sp>
      <p:sp>
        <p:nvSpPr>
          <p:cNvPr id="201" name="Google Shape;201;p20"/>
          <p:cNvSpPr txBox="1"/>
          <p:nvPr/>
        </p:nvSpPr>
        <p:spPr>
          <a:xfrm>
            <a:off x="459745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Bahar</a:t>
            </a:r>
            <a:endParaRPr b="1">
              <a:solidFill>
                <a:srgbClr val="003682"/>
              </a:solidFill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459745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203" name="Google Shape;203;p20"/>
          <p:cNvSpPr txBox="1"/>
          <p:nvPr/>
        </p:nvSpPr>
        <p:spPr>
          <a:xfrm>
            <a:off x="4556595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Yaz</a:t>
            </a:r>
            <a:endParaRPr b="1">
              <a:solidFill>
                <a:srgbClr val="003682"/>
              </a:solidFill>
            </a:endParaRPr>
          </a:p>
        </p:txBody>
      </p:sp>
      <p:sp>
        <p:nvSpPr>
          <p:cNvPr id="204" name="Google Shape;204;p20"/>
          <p:cNvSpPr txBox="1"/>
          <p:nvPr/>
        </p:nvSpPr>
        <p:spPr>
          <a:xfrm>
            <a:off x="4556595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205" name="Google Shape;205;p20"/>
          <p:cNvSpPr txBox="1"/>
          <p:nvPr/>
        </p:nvSpPr>
        <p:spPr>
          <a:xfrm>
            <a:off x="8663583" y="4934558"/>
            <a:ext cx="2784600" cy="344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Kış</a:t>
            </a:r>
            <a:endParaRPr b="1">
              <a:solidFill>
                <a:srgbClr val="003682"/>
              </a:solidFill>
            </a:endParaRPr>
          </a:p>
        </p:txBody>
      </p:sp>
      <p:sp>
        <p:nvSpPr>
          <p:cNvPr id="206" name="Google Shape;206;p20"/>
          <p:cNvSpPr txBox="1"/>
          <p:nvPr/>
        </p:nvSpPr>
        <p:spPr>
          <a:xfrm>
            <a:off x="8663583" y="5365125"/>
            <a:ext cx="29874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 dolor sit amet, consectetuer adipiscing elit. Maecenas porttitor congue massa.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207" name="Google Shape;207;p20" descr="A person standing on a mountain looking at a lak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30030" t="-583" r="3304" b="583"/>
          <a:stretch/>
        </p:blipFill>
        <p:spPr>
          <a:xfrm>
            <a:off x="459745" y="1681432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pic>
        <p:nvPicPr>
          <p:cNvPr id="208" name="Google Shape;208;p20" descr="A person in a helmet carrying skis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 l="259" t="13199" r="258" b="20480"/>
          <a:stretch/>
        </p:blipFill>
        <p:spPr>
          <a:xfrm>
            <a:off x="8663583" y="1674298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pic>
        <p:nvPicPr>
          <p:cNvPr id="209" name="Google Shape;209;p20" descr="A group of people surfing on a wave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t="9997" b="9996"/>
          <a:stretch/>
        </p:blipFill>
        <p:spPr>
          <a:xfrm>
            <a:off x="4556595" y="1681432"/>
            <a:ext cx="3073500" cy="30735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1"/>
          <p:cNvSpPr/>
          <p:nvPr/>
        </p:nvSpPr>
        <p:spPr>
          <a:xfrm>
            <a:off x="6400800" y="1704976"/>
            <a:ext cx="5184900" cy="38040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“En basit araçları bile kullanmanın çok detaylı yolları vardır. Tablolar da basit görünür, ama iyi kullanmak isteyenler için birçok ayrıntıya sahiptir”</a:t>
            </a: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</p:txBody>
      </p:sp>
      <p:sp>
        <p:nvSpPr>
          <p:cNvPr id="216" name="Google Shape;216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16</a:t>
            </a:fld>
            <a:endParaRPr/>
          </a:p>
        </p:txBody>
      </p:sp>
      <p:sp>
        <p:nvSpPr>
          <p:cNvPr id="217" name="Google Shape;217;p21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8000" b="1">
                <a:solidFill>
                  <a:schemeClr val="bg1"/>
                </a:solidFill>
              </a:rPr>
              <a:t>Tablolar</a:t>
            </a:r>
            <a:endParaRPr b="1">
              <a:solidFill>
                <a:schemeClr val="bg1"/>
              </a:solidFill>
            </a:endParaRPr>
          </a:p>
        </p:txBody>
      </p:sp>
      <p:grpSp>
        <p:nvGrpSpPr>
          <p:cNvPr id="228" name="Google Shape;228;p21"/>
          <p:cNvGrpSpPr/>
          <p:nvPr/>
        </p:nvGrpSpPr>
        <p:grpSpPr>
          <a:xfrm>
            <a:off x="8612232" y="3947050"/>
            <a:ext cx="762024" cy="762024"/>
            <a:chOff x="5661870" y="4555625"/>
            <a:chExt cx="762024" cy="762024"/>
          </a:xfrm>
        </p:grpSpPr>
        <p:sp>
          <p:nvSpPr>
            <p:cNvPr id="229" name="Google Shape;229;p21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230" name="Google Shape;230;p21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2FE689A1-D6E2-5357-9EDC-9EEA6DF1B71E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BB4ACA06-5B40-3632-82C7-614050ECDF13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A302036D-A8E4-70EF-CCA9-C1FA62C10B71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634D7BE6-671C-F239-9329-A097EF20B99E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03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5B69FEB0-D78F-340B-223C-13E957175009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E75B5072-01A2-9F9B-327A-4B9AB0236734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EA03399D-5880-03C9-95CE-C07A55942BE4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4405B2B5-F6E5-B075-48E5-B488691EBCA5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945B01CB-0824-7D12-A6CB-D8190864DD37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866BA581-D967-C533-D7E6-1CC7492EDBA0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172611F-A581-99E8-0A99-44C6B2229A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808683" y="4843674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2"/>
          <p:cNvSpPr txBox="1">
            <a:spLocks noGrp="1"/>
          </p:cNvSpPr>
          <p:nvPr>
            <p:ph type="title" idx="4294967295"/>
          </p:nvPr>
        </p:nvSpPr>
        <p:spPr>
          <a:xfrm>
            <a:off x="467150" y="482600"/>
            <a:ext cx="11264400" cy="13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Excel’den Yapıştırdığımız Tablo Örneği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b="0"/>
              <a:t>(Kötü Örnek)</a:t>
            </a:r>
            <a:endParaRPr/>
          </a:p>
        </p:txBody>
      </p:sp>
      <p:sp>
        <p:nvSpPr>
          <p:cNvPr id="236" name="Google Shape;236;p2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17</a:t>
            </a:fld>
            <a:endParaRPr/>
          </a:p>
        </p:txBody>
      </p:sp>
      <p:graphicFrame>
        <p:nvGraphicFramePr>
          <p:cNvPr id="237" name="Google Shape;237;p22"/>
          <p:cNvGraphicFramePr/>
          <p:nvPr/>
        </p:nvGraphicFramePr>
        <p:xfrm>
          <a:off x="460374" y="2266125"/>
          <a:ext cx="7315200" cy="2987075"/>
        </p:xfrm>
        <a:graphic>
          <a:graphicData uri="http://schemas.openxmlformats.org/drawingml/2006/table">
            <a:tbl>
              <a:tblPr>
                <a:noFill/>
                <a:tableStyleId>{1C0A2DE6-1050-4CD1-B96A-84BBB2EDF2FF}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6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Kişi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Tecrübe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Unvan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Sorumluluk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Ayşe A.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Müdür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Hedef ve stratejiler, Yıllık ve çeyrek bazlı planlar, Rakip ve pazar analizleri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Fatma B.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+15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Yönetmen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Yönetim sunumu organizasyonu, Dijital reklam yönetimi, SEO ve SEM stratejileri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3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Hayriye C.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+8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Kıdemli 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Kampanya raporlama, Kampanya operasyonları, Web site yönetimi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Hülya D.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Satış destek, Satış toplantıları planlama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2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Tuğçe E.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 Yardımcısı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İçerik üretimi, Anahtar kelime araştırması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Hakan F.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tr-TR" sz="1000" b="0" i="0" u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Dijital ve sosyal medya içerikleri</a:t>
                      </a:r>
                      <a:endParaRPr/>
                    </a:p>
                  </a:txBody>
                  <a:tcPr marL="4325" marR="4325" marT="4325" marB="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Tablo Formatı </a:t>
            </a:r>
            <a:r>
              <a:rPr lang="tr-TR" b="0"/>
              <a:t>#1</a:t>
            </a:r>
            <a:endParaRPr/>
          </a:p>
        </p:txBody>
      </p:sp>
      <p:sp>
        <p:nvSpPr>
          <p:cNvPr id="250" name="Google Shape;250;p2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18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02772D87-FA99-7FE5-574F-9B59AD4C4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018313"/>
              </p:ext>
            </p:extLst>
          </p:nvPr>
        </p:nvGraphicFramePr>
        <p:xfrm>
          <a:off x="442913" y="1447799"/>
          <a:ext cx="11288634" cy="4186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98126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682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Tablo Formatı </a:t>
            </a:r>
            <a:r>
              <a:rPr lang="tr-TR" b="0"/>
              <a:t>#1</a:t>
            </a:r>
            <a:endParaRPr/>
          </a:p>
        </p:txBody>
      </p:sp>
      <p:sp>
        <p:nvSpPr>
          <p:cNvPr id="243" name="Google Shape;243;p2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19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CFF4E2EA-FF95-5D02-2A8A-7AA79E6376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76335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/>
          <p:nvPr/>
        </p:nvSpPr>
        <p:spPr>
          <a:xfrm>
            <a:off x="1953673" y="-6805325"/>
            <a:ext cx="8437200" cy="9054300"/>
          </a:xfrm>
          <a:prstGeom prst="ellipse">
            <a:avLst/>
          </a:prstGeom>
          <a:solidFill>
            <a:srgbClr val="0036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2" name="Google Shape;52;p7"/>
          <p:cNvSpPr/>
          <p:nvPr/>
        </p:nvSpPr>
        <p:spPr>
          <a:xfrm>
            <a:off x="460375" y="2502175"/>
            <a:ext cx="11279100" cy="18069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 i="0" u="none" strike="noStrike" cap="none">
                <a:solidFill>
                  <a:srgbClr val="003682"/>
                </a:solidFill>
              </a:rPr>
              <a:t>Lego Yapar Gibi Sunum Hazırlamak</a:t>
            </a:r>
            <a:endParaRPr sz="4000" b="1" i="0" u="none" strike="noStrike" cap="none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i="0" u="none" strike="noStrike" cap="none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PowerPoint’i 1997 yılında merak ettiğim ve eğlenmek için kullanmaya başlamıştım. O zamandan bu yana merak ve eğlence kısmı değişmedi, ancak biriktirdiğim tecrübeler ile sun</a:t>
            </a:r>
            <a:r>
              <a:rPr lang="tr-TR" sz="1000">
                <a:solidFill>
                  <a:srgbClr val="003682"/>
                </a:solidFill>
              </a:rPr>
              <a:t>um araçlarında (PowerPoint, Google Slides, Canva) </a:t>
            </a:r>
            <a:r>
              <a:rPr lang="tr-TR" sz="1000" i="0" u="none" strike="noStrike" cap="none">
                <a:solidFill>
                  <a:srgbClr val="003682"/>
                </a:solidFill>
              </a:rPr>
              <a:t>farklı bir kullanımı yaklaşımı geliştirdiğimi fark ettim; Lego yaklaşımı. Bu kurumal sunum kiti, Lego yaklaşımı ile hızlı ve profesyonel sunumlar üretebilmenizi sağlamak amacıyla, size özel hazırlanmıştır. </a:t>
            </a:r>
            <a:endParaRPr sz="2000">
              <a:solidFill>
                <a:srgbClr val="003682"/>
              </a:solidFill>
              <a:latin typeface="Arial" panose="020B0604020202020204" pitchFamily="34" charset="0"/>
              <a:ea typeface="Charmonman"/>
              <a:cs typeface="Arial" panose="020B0604020202020204" pitchFamily="34" charset="0"/>
              <a:sym typeface="Charmonman"/>
            </a:endParaRPr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</a:t>
            </a:fld>
            <a:endParaRPr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>
                <a:extLst>
                  <a:ext uri="{FF2B5EF4-FFF2-40B4-BE49-F238E27FC236}">
                    <a16:creationId xmlns:a16="http://schemas.microsoft.com/office/drawing/2014/main" id="{04EC4FF0-1169-826F-CCEA-54CA4574B3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9820633"/>
                  </p:ext>
                </p:extLst>
              </p:nvPr>
            </p:nvGraphicFramePr>
            <p:xfrm>
              <a:off x="4901966" y="304800"/>
              <a:ext cx="2388067" cy="219737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388067" cy="2197374"/>
                    </a:xfrm>
                    <a:prstGeom prst="rect">
                      <a:avLst/>
                    </a:prstGeom>
                  </am3d:spPr>
                  <am3d:camera>
                    <am3d:pos x="0" y="0" z="554265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1446" d="1000000"/>
                    <am3d:preTrans dx="0" dy="-7783019" dz="588113"/>
                    <am3d:scale>
                      <am3d:sx n="1000000" d="1000000"/>
                      <am3d:sy n="1000000" d="1000000"/>
                      <am3d:sz n="1000000" d="1000000"/>
                    </am3d:scale>
                    <am3d:rot ax="3709946" ay="-1211316" az="-1968105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443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>
                <a:extLst>
                  <a:ext uri="{FF2B5EF4-FFF2-40B4-BE49-F238E27FC236}">
                    <a16:creationId xmlns:a16="http://schemas.microsoft.com/office/drawing/2014/main" id="{04EC4FF0-1169-826F-CCEA-54CA4574B3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01966" y="304800"/>
                <a:ext cx="2388067" cy="2197374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Google Shape;38;p6">
            <a:hlinkClick r:id="rId5"/>
            <a:extLst>
              <a:ext uri="{FF2B5EF4-FFF2-40B4-BE49-F238E27FC236}">
                <a16:creationId xmlns:a16="http://schemas.microsoft.com/office/drawing/2014/main" id="{8EC984FC-1A50-B9EC-AC5E-F465745F9387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21241" y="5669253"/>
            <a:ext cx="243300" cy="2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39;p6">
            <a:extLst>
              <a:ext uri="{FF2B5EF4-FFF2-40B4-BE49-F238E27FC236}">
                <a16:creationId xmlns:a16="http://schemas.microsoft.com/office/drawing/2014/main" id="{FFDA75D3-07D2-E30B-6793-9D1604FC7688}"/>
              </a:ext>
            </a:extLst>
          </p:cNvPr>
          <p:cNvSpPr txBox="1"/>
          <p:nvPr/>
        </p:nvSpPr>
        <p:spPr>
          <a:xfrm>
            <a:off x="4858321" y="5356112"/>
            <a:ext cx="2369098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ctr" rtl="0">
              <a:spcBef>
                <a:spcPts val="200"/>
              </a:spcBef>
              <a:spcAft>
                <a:spcPts val="0"/>
              </a:spcAft>
              <a:buClr>
                <a:srgbClr val="E99B23"/>
              </a:buClr>
              <a:buSzPts val="1000"/>
              <a:buFont typeface="Arial"/>
              <a:buNone/>
            </a:pPr>
            <a:r>
              <a:rPr lang="tr-TR" sz="1200" i="0" u="none" strike="noStrike" cap="none">
                <a:solidFill>
                  <a:srgbClr val="0155A0"/>
                </a:solidFill>
              </a:rPr>
              <a:t>linkedin.com/in/halilfurkankesler</a:t>
            </a:r>
            <a:endParaRPr sz="1200">
              <a:solidFill>
                <a:srgbClr val="0155A0"/>
              </a:solidFill>
            </a:endParaRPr>
          </a:p>
        </p:txBody>
      </p:sp>
      <p:grpSp>
        <p:nvGrpSpPr>
          <p:cNvPr id="9" name="Google Shape;41;p6">
            <a:extLst>
              <a:ext uri="{FF2B5EF4-FFF2-40B4-BE49-F238E27FC236}">
                <a16:creationId xmlns:a16="http://schemas.microsoft.com/office/drawing/2014/main" id="{2989DD3C-5935-0AB4-470D-FA3558475D76}"/>
              </a:ext>
            </a:extLst>
          </p:cNvPr>
          <p:cNvGrpSpPr/>
          <p:nvPr/>
        </p:nvGrpSpPr>
        <p:grpSpPr>
          <a:xfrm>
            <a:off x="5661870" y="4182350"/>
            <a:ext cx="762024" cy="762024"/>
            <a:chOff x="5661870" y="4555625"/>
            <a:chExt cx="762024" cy="762024"/>
          </a:xfrm>
        </p:grpSpPr>
        <p:sp>
          <p:nvSpPr>
            <p:cNvPr id="10" name="Google Shape;42;p6">
              <a:extLst>
                <a:ext uri="{FF2B5EF4-FFF2-40B4-BE49-F238E27FC236}">
                  <a16:creationId xmlns:a16="http://schemas.microsoft.com/office/drawing/2014/main" id="{1AC604B5-4F43-8143-D1B7-02E10DD69239}"/>
                </a:ext>
              </a:extLst>
            </p:cNvPr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1" name="Google Shape;43;p6">
              <a:extLst>
                <a:ext uri="{FF2B5EF4-FFF2-40B4-BE49-F238E27FC236}">
                  <a16:creationId xmlns:a16="http://schemas.microsoft.com/office/drawing/2014/main" id="{D776FC7F-CDA5-342B-180F-1DCC141A7FF4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4C252044-7EDD-5074-AE89-0E5C5BD1FAD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2578" b="41473"/>
          <a:stretch>
            <a:fillRect/>
          </a:stretch>
        </p:blipFill>
        <p:spPr>
          <a:xfrm>
            <a:off x="4858321" y="5014191"/>
            <a:ext cx="2369098" cy="34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72E14ACE-1431-D9B9-BAF3-BBB54AD15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D64620CE-FD7F-BA2F-3800-026865E11AA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  <a:endParaRPr/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5F88EA50-D90D-9219-13E6-46FDADF622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20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DCCAAE82-8307-DF38-02C5-92EF5892B173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6" name="Freeform 5">
            <a:extLst>
              <a:ext uri="{FF2B5EF4-FFF2-40B4-BE49-F238E27FC236}">
                <a16:creationId xmlns:a16="http://schemas.microsoft.com/office/drawing/2014/main" id="{FEC78C31-C0CA-5FD7-F488-C6B3D3EB4D8F}"/>
              </a:ext>
            </a:extLst>
          </p:cNvPr>
          <p:cNvSpPr/>
          <p:nvPr/>
        </p:nvSpPr>
        <p:spPr>
          <a:xfrm>
            <a:off x="-2703443" y="-3333212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14325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6965DCF2-9D40-05EA-03AD-EF2139FC7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4E748898-E579-63EC-44DF-2578D97D3D20}"/>
              </a:ext>
            </a:extLst>
          </p:cNvPr>
          <p:cNvSpPr txBox="1">
            <a:spLocks/>
          </p:cNvSpPr>
          <p:nvPr/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Gölge Tekniği</a:t>
            </a:r>
          </a:p>
        </p:txBody>
      </p:sp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F2391BB1-29F5-B897-B3FD-02BCA22E4C9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21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282FDC15-CBF4-98B3-7D5F-D46189F70F45}"/>
              </a:ext>
            </a:extLst>
          </p:cNvPr>
          <p:cNvGraphicFramePr>
            <a:graphicFrameLocks noGrp="1"/>
          </p:cNvGraphicFramePr>
          <p:nvPr/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6" name="Freeform 5">
            <a:extLst>
              <a:ext uri="{FF2B5EF4-FFF2-40B4-BE49-F238E27FC236}">
                <a16:creationId xmlns:a16="http://schemas.microsoft.com/office/drawing/2014/main" id="{1C4A4C66-4A13-6641-8972-994D13704858}"/>
              </a:ext>
            </a:extLst>
          </p:cNvPr>
          <p:cNvSpPr/>
          <p:nvPr/>
        </p:nvSpPr>
        <p:spPr>
          <a:xfrm>
            <a:off x="-2703443" y="-2150798"/>
            <a:ext cx="16657982" cy="12302837"/>
          </a:xfrm>
          <a:custGeom>
            <a:avLst/>
            <a:gdLst>
              <a:gd name="csX0" fmla="*/ 3504163 w 17532626"/>
              <a:gd name="csY0" fmla="*/ 10972801 h 24688800"/>
              <a:gd name="csX1" fmla="*/ 3504163 w 17532626"/>
              <a:gd name="csY1" fmla="*/ 11936897 h 24688800"/>
              <a:gd name="csX2" fmla="*/ 14810338 w 17532626"/>
              <a:gd name="csY2" fmla="*/ 11936897 h 24688800"/>
              <a:gd name="csX3" fmla="*/ 14810338 w 17532626"/>
              <a:gd name="csY3" fmla="*/ 10972801 h 24688800"/>
              <a:gd name="csX4" fmla="*/ 0 w 17532626"/>
              <a:gd name="csY4" fmla="*/ 0 h 24688800"/>
              <a:gd name="csX5" fmla="*/ 17532626 w 17532626"/>
              <a:gd name="csY5" fmla="*/ 0 h 24688800"/>
              <a:gd name="csX6" fmla="*/ 17532626 w 17532626"/>
              <a:gd name="csY6" fmla="*/ 24688800 h 24688800"/>
              <a:gd name="csX7" fmla="*/ 0 w 17532626"/>
              <a:gd name="csY7" fmla="*/ 24688800 h 2468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7532626" h="24688800">
                <a:moveTo>
                  <a:pt x="3504163" y="10972801"/>
                </a:moveTo>
                <a:lnTo>
                  <a:pt x="3504163" y="11936897"/>
                </a:lnTo>
                <a:lnTo>
                  <a:pt x="14810338" y="11936897"/>
                </a:lnTo>
                <a:lnTo>
                  <a:pt x="14810338" y="10972801"/>
                </a:lnTo>
                <a:close/>
                <a:moveTo>
                  <a:pt x="0" y="0"/>
                </a:moveTo>
                <a:lnTo>
                  <a:pt x="17532626" y="0"/>
                </a:lnTo>
                <a:lnTo>
                  <a:pt x="17532626" y="24688800"/>
                </a:lnTo>
                <a:lnTo>
                  <a:pt x="0" y="24688800"/>
                </a:lnTo>
                <a:close/>
              </a:path>
            </a:pathLst>
          </a:custGeom>
          <a:solidFill>
            <a:schemeClr val="tx1">
              <a:alpha val="66143"/>
            </a:schemeClr>
          </a:solidFill>
          <a:effectLst>
            <a:softEdge rad="296037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615027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84452056-45C3-FAB8-BF5A-25FE80A6B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64E3FC82-41BF-96DF-D56F-7A66963A829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22</a:t>
            </a:fld>
            <a:endParaRPr/>
          </a:p>
        </p:txBody>
      </p:sp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C779B464-C1C9-CCE4-B0C4-F7CA3657221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Tablo Formatı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2D5D79EC-AF81-6C28-A7F3-18F798404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438806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561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805E8ADA-3890-451A-6991-ADF62B1CD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C152E421-E8EE-6891-C0E6-B22B46000A7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23</a:t>
            </a:fld>
            <a:endParaRPr/>
          </a:p>
        </p:txBody>
      </p:sp>
      <p:sp>
        <p:nvSpPr>
          <p:cNvPr id="242" name="Google Shape;242;p23">
            <a:extLst>
              <a:ext uri="{FF2B5EF4-FFF2-40B4-BE49-F238E27FC236}">
                <a16:creationId xmlns:a16="http://schemas.microsoft.com/office/drawing/2014/main" id="{635EBA1D-3D48-7CFD-D875-4BA15DDB32C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Geçiş Örneği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D81BDE53-31E6-8EA8-DDC0-FAA1EA0ED6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567678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694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59E0FFFA-7FE3-91AB-35BA-BF5A5622F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DBB675E9-44FC-71CB-FFF8-6548C673D11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24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91259EF9-6CFA-A967-E6C6-E9343C746F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576791"/>
              </p:ext>
            </p:extLst>
          </p:nvPr>
        </p:nvGraphicFramePr>
        <p:xfrm>
          <a:off x="442913" y="1447800"/>
          <a:ext cx="11288634" cy="4223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416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22576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05301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6865157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 u="none" strike="noStrike" cap="none" noProof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 u="none" strike="noStrike" cap="none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 u="none" strike="noStrike" cap="none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60342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alpha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chemeClr val="bg1">
                              <a:alpha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2B8E5684-55F8-3564-DE1C-3976810BE075}"/>
              </a:ext>
            </a:extLst>
          </p:cNvPr>
          <p:cNvSpPr txBox="1">
            <a:spLocks/>
          </p:cNvSpPr>
          <p:nvPr/>
        </p:nvSpPr>
        <p:spPr>
          <a:xfrm>
            <a:off x="442914" y="482600"/>
            <a:ext cx="11288712" cy="762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chemeClr val="bg1"/>
                </a:solidFill>
              </a:rPr>
              <a:t>Koyu Zemin Geçiş Örneği </a:t>
            </a:r>
            <a:r>
              <a:rPr lang="tr-TR" b="0">
                <a:solidFill>
                  <a:schemeClr val="bg1"/>
                </a:solidFill>
              </a:rPr>
              <a:t>#1</a:t>
            </a:r>
            <a:endParaRPr lang="tr-T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10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7E8C2AE5-D629-6BFD-ED39-E55946D26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09DF21F6-B7A8-1BFF-A4DF-543B5E41ACA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25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4A65D2EF-9734-22BA-6430-48AD5CE62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047256"/>
              </p:ext>
            </p:extLst>
          </p:nvPr>
        </p:nvGraphicFramePr>
        <p:xfrm>
          <a:off x="5083445" y="1525292"/>
          <a:ext cx="6648104" cy="724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022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791803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993250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4043029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95378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97873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3996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37330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72797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207012"/>
                  </a:ext>
                </a:extLst>
              </a:tr>
            </a:tbl>
          </a:graphicData>
        </a:graphic>
      </p:graphicFrame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D4E46D1C-959E-54E6-8B73-688A80E1A22B}"/>
              </a:ext>
            </a:extLst>
          </p:cNvPr>
          <p:cNvSpPr txBox="1">
            <a:spLocks/>
          </p:cNvSpPr>
          <p:nvPr/>
        </p:nvSpPr>
        <p:spPr>
          <a:xfrm>
            <a:off x="467149" y="482599"/>
            <a:ext cx="4616231" cy="12373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Sayfaya Sığmayan Tablo Örneği </a:t>
            </a:r>
            <a:r>
              <a:rPr lang="tr-TR" b="0"/>
              <a:t>#1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0141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>
          <a:extLst>
            <a:ext uri="{FF2B5EF4-FFF2-40B4-BE49-F238E27FC236}">
              <a16:creationId xmlns:a16="http://schemas.microsoft.com/office/drawing/2014/main" id="{2BDB23A3-1BA3-FC8C-2619-A6388A2C7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>
            <a:extLst>
              <a:ext uri="{FF2B5EF4-FFF2-40B4-BE49-F238E27FC236}">
                <a16:creationId xmlns:a16="http://schemas.microsoft.com/office/drawing/2014/main" id="{070C1348-46E1-8312-307E-ED1D11CA177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26</a:t>
            </a:fld>
            <a:endParaRPr/>
          </a:p>
        </p:txBody>
      </p:sp>
      <p:graphicFrame>
        <p:nvGraphicFramePr>
          <p:cNvPr id="2" name="Tablo 7">
            <a:extLst>
              <a:ext uri="{FF2B5EF4-FFF2-40B4-BE49-F238E27FC236}">
                <a16:creationId xmlns:a16="http://schemas.microsoft.com/office/drawing/2014/main" id="{66EC1422-7D53-2C2D-A51E-115DF666AF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054394"/>
              </p:ext>
            </p:extLst>
          </p:nvPr>
        </p:nvGraphicFramePr>
        <p:xfrm>
          <a:off x="5083445" y="-860757"/>
          <a:ext cx="6648104" cy="724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022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791803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993250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4043029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Kişi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Tecrübe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Unvan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1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36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Ayşe A.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Müdür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953789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Fatma B.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+15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Yönetmen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997873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Hayriye C.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+8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Kıdemli 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3996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Hülya D.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Satış destek, Satış toplantıları planlama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373300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Tuğçe E.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+2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 Yardımcısı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İçerik üretimi, Anahtar kelime araştırması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727977"/>
                  </a:ext>
                </a:extLst>
              </a:tr>
              <a:tr h="521592"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Hakan F.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72557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+5 Yıl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Uzman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0" i="0">
                          <a:solidFill>
                            <a:srgbClr val="07255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Dijital ve sosyal medya içerikleri</a:t>
                      </a:r>
                    </a:p>
                  </a:txBody>
                  <a:tcPr marL="137160" marR="137160" marT="137160" marB="1371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9DDF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207012"/>
                  </a:ext>
                </a:extLst>
              </a:tr>
            </a:tbl>
          </a:graphicData>
        </a:graphic>
      </p:graphicFrame>
      <p:sp>
        <p:nvSpPr>
          <p:cNvPr id="3" name="Google Shape;242;p23">
            <a:extLst>
              <a:ext uri="{FF2B5EF4-FFF2-40B4-BE49-F238E27FC236}">
                <a16:creationId xmlns:a16="http://schemas.microsoft.com/office/drawing/2014/main" id="{01E5EF1D-4A07-FA56-38F4-2AC4132C9C23}"/>
              </a:ext>
            </a:extLst>
          </p:cNvPr>
          <p:cNvSpPr txBox="1">
            <a:spLocks/>
          </p:cNvSpPr>
          <p:nvPr/>
        </p:nvSpPr>
        <p:spPr>
          <a:xfrm>
            <a:off x="467149" y="482599"/>
            <a:ext cx="4616231" cy="123734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000" b="1" i="0" u="none" strike="noStrike" cap="none">
                <a:solidFill>
                  <a:srgbClr val="0036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Sayfaya Sığmayan Tablo Örneği </a:t>
            </a:r>
            <a:r>
              <a:rPr lang="tr-TR" b="0"/>
              <a:t>#1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3852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5"/>
          <p:cNvSpPr/>
          <p:nvPr/>
        </p:nvSpPr>
        <p:spPr>
          <a:xfrm>
            <a:off x="6400800" y="1704976"/>
            <a:ext cx="5184900" cy="38355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“Kartlar ile farklı veri ve içerikleri bir arada yönetebilir, karmaşayı düzen ve akışa dönüştürebilirsiniz.”</a:t>
            </a: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</p:txBody>
      </p:sp>
      <p:sp>
        <p:nvSpPr>
          <p:cNvPr id="258" name="Google Shape;258;p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27</a:t>
            </a:fld>
            <a:endParaRPr/>
          </a:p>
        </p:txBody>
      </p:sp>
      <p:sp>
        <p:nvSpPr>
          <p:cNvPr id="259" name="Google Shape;259;p25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Kartlar</a:t>
            </a:r>
            <a:endParaRPr sz="6000">
              <a:solidFill>
                <a:schemeClr val="bg1"/>
              </a:solidFill>
            </a:endParaRPr>
          </a:p>
        </p:txBody>
      </p:sp>
      <p:grpSp>
        <p:nvGrpSpPr>
          <p:cNvPr id="270" name="Google Shape;270;p25"/>
          <p:cNvGrpSpPr/>
          <p:nvPr/>
        </p:nvGrpSpPr>
        <p:grpSpPr>
          <a:xfrm>
            <a:off x="8612232" y="3947050"/>
            <a:ext cx="762024" cy="762024"/>
            <a:chOff x="5661870" y="4555625"/>
            <a:chExt cx="762024" cy="762024"/>
          </a:xfrm>
        </p:grpSpPr>
        <p:sp>
          <p:nvSpPr>
            <p:cNvPr id="271" name="Google Shape;271;p25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272" name="Google Shape;272;p25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9CD8C89E-C2B9-188C-BA7C-95003E355AA4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endParaRPr sz="1000">
              <a:solidFill>
                <a:srgbClr val="003682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EEF9772D-3C6E-E587-FEF3-B09800D118C1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584682F2-4B2A-3790-9314-B608924B5AC2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6B90058E-9CCB-7365-ACEA-1440391FCC68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4CEBA72C-E0E0-8E01-66F8-AF717CCA7B7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04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7D04DF5C-21C9-4C6C-E946-F4FC7D6D87FE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467A16E8-B222-8F19-DBB2-65101356043C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F5E8665D-BAE1-90DD-4017-751B10F111E6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690D0D5F-B33E-148A-5186-28116A2296D9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70D9A00C-198A-D180-314C-E983734EC503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C413CCB-1C46-3CD7-096F-381B008CD7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808683" y="4843674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Kart Kullanım Senaryoları </a:t>
            </a:r>
            <a:r>
              <a:rPr lang="tr-TR" b="0"/>
              <a:t>#1</a:t>
            </a:r>
            <a:endParaRPr/>
          </a:p>
        </p:txBody>
      </p:sp>
      <p:sp>
        <p:nvSpPr>
          <p:cNvPr id="279" name="Google Shape;279;p2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28</a:t>
            </a:fld>
            <a:endParaRPr/>
          </a:p>
        </p:txBody>
      </p:sp>
      <p:sp>
        <p:nvSpPr>
          <p:cNvPr id="280" name="Google Shape;280;p26"/>
          <p:cNvSpPr/>
          <p:nvPr/>
        </p:nvSpPr>
        <p:spPr>
          <a:xfrm>
            <a:off x="457200" y="1371600"/>
            <a:ext cx="3048000" cy="2133600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02C73"/>
                </a:solidFill>
              </a:rPr>
              <a:t>Nunc viverra imperdiet enim. Fusce est. Vivamus a tellus.</a:t>
            </a:r>
            <a:endParaRPr>
              <a:solidFill>
                <a:srgbClr val="F02C73"/>
              </a:solidFill>
            </a:endParaRPr>
          </a:p>
        </p:txBody>
      </p:sp>
      <p:sp>
        <p:nvSpPr>
          <p:cNvPr id="281" name="Google Shape;281;p26"/>
          <p:cNvSpPr/>
          <p:nvPr/>
        </p:nvSpPr>
        <p:spPr>
          <a:xfrm>
            <a:off x="3770850" y="1371600"/>
            <a:ext cx="1676100" cy="1182300"/>
          </a:xfrm>
          <a:prstGeom prst="roundRect">
            <a:avLst>
              <a:gd name="adj" fmla="val 14612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02C73"/>
                </a:solidFill>
              </a:rPr>
              <a:t>Satış (+%50)</a:t>
            </a:r>
            <a:endParaRPr>
              <a:solidFill>
                <a:srgbClr val="F02C73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>
                <a:solidFill>
                  <a:srgbClr val="003682"/>
                </a:solidFill>
              </a:rPr>
              <a:t>150</a:t>
            </a:r>
            <a:endParaRPr sz="4000" b="1">
              <a:solidFill>
                <a:srgbClr val="003682"/>
              </a:solidFill>
            </a:endParaRPr>
          </a:p>
        </p:txBody>
      </p:sp>
      <p:sp>
        <p:nvSpPr>
          <p:cNvPr id="282" name="Google Shape;282;p26"/>
          <p:cNvSpPr/>
          <p:nvPr/>
        </p:nvSpPr>
        <p:spPr>
          <a:xfrm>
            <a:off x="3766913" y="2779800"/>
            <a:ext cx="1670700" cy="1298400"/>
          </a:xfrm>
          <a:prstGeom prst="roundRect">
            <a:avLst>
              <a:gd name="adj" fmla="val 14566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02C73"/>
                </a:solidFill>
              </a:rPr>
              <a:t>Gösterge</a:t>
            </a:r>
            <a:endParaRPr>
              <a:solidFill>
                <a:srgbClr val="F02C73"/>
              </a:solidFill>
            </a:endParaRPr>
          </a:p>
        </p:txBody>
      </p:sp>
      <p:pic>
        <p:nvPicPr>
          <p:cNvPr id="283" name="Google Shape;28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19357" y="2553773"/>
            <a:ext cx="2521726" cy="7988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4" name="Google Shape;284;p26"/>
          <p:cNvGrpSpPr/>
          <p:nvPr/>
        </p:nvGrpSpPr>
        <p:grpSpPr>
          <a:xfrm>
            <a:off x="460375" y="3505200"/>
            <a:ext cx="3054223" cy="2362200"/>
            <a:chOff x="457200" y="3733800"/>
            <a:chExt cx="3054223" cy="2362200"/>
          </a:xfrm>
        </p:grpSpPr>
        <p:sp>
          <p:nvSpPr>
            <p:cNvPr id="285" name="Google Shape;285;p26"/>
            <p:cNvSpPr/>
            <p:nvPr/>
          </p:nvSpPr>
          <p:spPr>
            <a:xfrm>
              <a:off x="457200" y="3962400"/>
              <a:ext cx="3048000" cy="2133600"/>
            </a:xfrm>
            <a:prstGeom prst="roundRect">
              <a:avLst>
                <a:gd name="adj" fmla="val 7827"/>
              </a:avLst>
            </a:prstGeom>
            <a:solidFill>
              <a:schemeClr val="lt1"/>
            </a:solidFill>
            <a:ln>
              <a:noFill/>
            </a:ln>
            <a:effectLst>
              <a:outerShdw blurRad="611918" sx="102000" sy="102000" algn="ctr" rotWithShape="0">
                <a:srgbClr val="000000">
                  <a:alpha val="16078"/>
                </a:srgbClr>
              </a:outerShdw>
            </a:effectLst>
          </p:spPr>
          <p:txBody>
            <a:bodyPr spcFirstLastPara="1" wrap="square" lIns="180000" tIns="180000" rIns="180000" bIns="180000" anchor="b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003682"/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  <a:endParaRPr>
                <a:solidFill>
                  <a:srgbClr val="003682"/>
                </a:solidFill>
              </a:endParaRPr>
            </a:p>
          </p:txBody>
        </p:sp>
        <p:pic>
          <p:nvPicPr>
            <p:cNvPr id="286" name="Google Shape;286;p2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506988" y="3733800"/>
              <a:ext cx="1004435" cy="1371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7" name="Google Shape;287;p26"/>
          <p:cNvSpPr/>
          <p:nvPr/>
        </p:nvSpPr>
        <p:spPr>
          <a:xfrm>
            <a:off x="8165200" y="1371600"/>
            <a:ext cx="3259200" cy="4289700"/>
          </a:xfrm>
          <a:prstGeom prst="roundRect">
            <a:avLst>
              <a:gd name="adj" fmla="val 6236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Görevler</a:t>
            </a:r>
            <a:endParaRPr b="1">
              <a:solidFill>
                <a:srgbClr val="003682"/>
              </a:solidFill>
            </a:endParaRPr>
          </a:p>
        </p:txBody>
      </p:sp>
      <p:graphicFrame>
        <p:nvGraphicFramePr>
          <p:cNvPr id="288" name="Google Shape;288;p26"/>
          <p:cNvGraphicFramePr/>
          <p:nvPr>
            <p:extLst>
              <p:ext uri="{D42A27DB-BD31-4B8C-83A1-F6EECF244321}">
                <p14:modId xmlns:p14="http://schemas.microsoft.com/office/powerpoint/2010/main" val="1020913103"/>
              </p:ext>
            </p:extLst>
          </p:nvPr>
        </p:nvGraphicFramePr>
        <p:xfrm>
          <a:off x="8396258" y="2125980"/>
          <a:ext cx="2754925" cy="3291700"/>
        </p:xfrm>
        <a:graphic>
          <a:graphicData uri="http://schemas.openxmlformats.org/drawingml/2006/table">
            <a:tbl>
              <a:tblPr firstRow="1" bandRow="1">
                <a:noFill/>
                <a:tableStyleId>{A56A8BCB-2FE2-4F2D-B1D2-8DABCE17586F}</a:tableStyleId>
              </a:tblPr>
              <a:tblGrid>
                <a:gridCol w="87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1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Kişi</a:t>
                      </a:r>
                      <a:endParaRPr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Tecrübe</a:t>
                      </a:r>
                      <a:endParaRPr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Unvan</a:t>
                      </a:r>
                      <a:endParaRPr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Ayşe A.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+25 Yıl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Müdür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Fatma B.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+15 Yıl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Yönetmen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Hayriye C.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+8 Yıl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Kıdemli Uzman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Hülya D.</a:t>
                      </a:r>
                      <a:endParaRPr sz="1000" b="0" i="0" u="none" strike="noStrike" cap="none"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 sz="1000" b="0" i="0" u="none" strike="noStrike" cap="none"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 sz="1000" b="0" i="0" u="none" strike="noStrike" cap="none"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Tuğçe E.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+2 Yıl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i="0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 Yardımcısı</a:t>
                      </a:r>
                      <a:endParaRPr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Hakan F.</a:t>
                      </a:r>
                      <a:endParaRPr sz="1000" b="0" i="0" u="none" strike="noStrike" cap="none"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+5 Yıl</a:t>
                      </a:r>
                      <a:endParaRPr sz="1000" b="0" i="0" u="none" strike="noStrike" cap="none"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Uzman</a:t>
                      </a:r>
                      <a:endParaRPr sz="1000" b="0" i="0" u="none" strike="noStrike" cap="none">
                        <a:solidFill>
                          <a:srgbClr val="003682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137150" marR="137150" marT="137150" marB="13715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155A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9" name="Google Shape;289;p26"/>
          <p:cNvSpPr/>
          <p:nvPr/>
        </p:nvSpPr>
        <p:spPr>
          <a:xfrm>
            <a:off x="3770028" y="4304093"/>
            <a:ext cx="4139700" cy="1847400"/>
          </a:xfrm>
          <a:prstGeom prst="roundRect">
            <a:avLst>
              <a:gd name="adj" fmla="val 9213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Satış Hedefi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ipsum, hedefler tutmazsa, zam mam yok, ona göre. Dolor sit amet , consectetuer adipiscing elit. 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290" name="Google Shape;290;p26"/>
          <p:cNvSpPr txBox="1"/>
          <p:nvPr/>
        </p:nvSpPr>
        <p:spPr>
          <a:xfrm>
            <a:off x="4033238" y="5449831"/>
            <a:ext cx="27846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02C73"/>
                </a:solidFill>
              </a:rPr>
              <a:t>1.000 Adet/yıl</a:t>
            </a:r>
            <a:endParaRPr b="1">
              <a:solidFill>
                <a:srgbClr val="F02C73"/>
              </a:solidFill>
            </a:endParaRPr>
          </a:p>
        </p:txBody>
      </p:sp>
      <p:sp>
        <p:nvSpPr>
          <p:cNvPr id="291" name="Google Shape;291;p26"/>
          <p:cNvSpPr/>
          <p:nvPr/>
        </p:nvSpPr>
        <p:spPr>
          <a:xfrm>
            <a:off x="4011135" y="5647315"/>
            <a:ext cx="3594600" cy="281700"/>
          </a:xfrm>
          <a:prstGeom prst="roundRect">
            <a:avLst>
              <a:gd name="adj" fmla="val 0"/>
            </a:avLst>
          </a:prstGeom>
          <a:solidFill>
            <a:srgbClr val="072557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1921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26"/>
          <p:cNvSpPr/>
          <p:nvPr/>
        </p:nvSpPr>
        <p:spPr>
          <a:xfrm>
            <a:off x="4011135" y="5647315"/>
            <a:ext cx="1728000" cy="281700"/>
          </a:xfrm>
          <a:prstGeom prst="roundRect">
            <a:avLst>
              <a:gd name="adj" fmla="val 0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19212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26"/>
          <p:cNvSpPr txBox="1"/>
          <p:nvPr/>
        </p:nvSpPr>
        <p:spPr>
          <a:xfrm>
            <a:off x="5410560" y="5711213"/>
            <a:ext cx="2931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%50</a:t>
            </a:r>
            <a:endParaRPr b="1"/>
          </a:p>
        </p:txBody>
      </p:sp>
      <p:sp>
        <p:nvSpPr>
          <p:cNvPr id="294" name="Google Shape;294;p26"/>
          <p:cNvSpPr/>
          <p:nvPr/>
        </p:nvSpPr>
        <p:spPr>
          <a:xfrm>
            <a:off x="5689925" y="1351198"/>
            <a:ext cx="2232300" cy="2727000"/>
          </a:xfrm>
          <a:prstGeom prst="roundRect">
            <a:avLst>
              <a:gd name="adj" fmla="val 9213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Satış Dağılımı</a:t>
            </a:r>
            <a:endParaRPr>
              <a:solidFill>
                <a:srgbClr val="003682"/>
              </a:solidFill>
            </a:endParaRPr>
          </a:p>
        </p:txBody>
      </p:sp>
      <p:graphicFrame>
        <p:nvGraphicFramePr>
          <p:cNvPr id="295" name="Google Shape;295;p26"/>
          <p:cNvGraphicFramePr/>
          <p:nvPr>
            <p:extLst>
              <p:ext uri="{D42A27DB-BD31-4B8C-83A1-F6EECF244321}">
                <p14:modId xmlns:p14="http://schemas.microsoft.com/office/powerpoint/2010/main" val="640693668"/>
              </p:ext>
            </p:extLst>
          </p:nvPr>
        </p:nvGraphicFramePr>
        <p:xfrm>
          <a:off x="5994879" y="1971528"/>
          <a:ext cx="1553700" cy="1847400"/>
        </p:xfrm>
        <a:graphic>
          <a:graphicData uri="http://schemas.openxmlformats.org/drawingml/2006/table">
            <a:tbl>
              <a:tblPr>
                <a:noFill/>
                <a:tableStyleId>{1C0A2DE6-1050-4CD1-B96A-84BBB2EDF2FF}</a:tableStyleId>
              </a:tblPr>
              <a:tblGrid>
                <a:gridCol w="38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7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Calibri"/>
                        <a:buNone/>
                      </a:pPr>
                      <a:endParaRPr sz="1000" i="0" u="none" strike="noStrike">
                        <a:solidFill>
                          <a:srgbClr val="072557"/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/>
                          </a:solidFill>
                        </a:rPr>
                        <a:t>K1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K2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/>
                          </a:solidFill>
                        </a:rPr>
                        <a:t>K</a:t>
                      </a: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3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/>
                          </a:solidFill>
                        </a:rPr>
                        <a:t>Paz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120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0B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FC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D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/>
                          </a:solidFill>
                        </a:rPr>
                        <a:t>Sal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FC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110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C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105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3C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/>
                          </a:solidFill>
                        </a:rPr>
                        <a:t>Çar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70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5F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E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2E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/>
                          </a:solidFill>
                        </a:rPr>
                        <a:t>Per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E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60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/>
                          </a:solidFill>
                        </a:rPr>
                        <a:t>Cum</a:t>
                      </a: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90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85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2E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>
                          <a:solidFill>
                            <a:srgbClr val="003682">
                              <a:alpha val="0"/>
                            </a:srgbClr>
                          </a:solidFill>
                        </a:rPr>
                        <a:t>95</a:t>
                      </a:r>
                      <a:endParaRPr>
                        <a:solidFill>
                          <a:srgbClr val="003682">
                            <a:alpha val="0"/>
                          </a:srgbClr>
                        </a:solidFill>
                      </a:endParaRPr>
                    </a:p>
                  </a:txBody>
                  <a:tcPr marL="45725" marR="45725" marT="45725" marB="45725" anchor="b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BD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1E34F40-4E8D-7FFB-EBC5-A8A864B554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5311970"/>
              </p:ext>
            </p:extLst>
          </p:nvPr>
        </p:nvGraphicFramePr>
        <p:xfrm>
          <a:off x="3745657" y="3231934"/>
          <a:ext cx="1676100" cy="76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/>
          <p:nvPr/>
        </p:nvSpPr>
        <p:spPr>
          <a:xfrm rot="10800000" flipH="1">
            <a:off x="-32971" y="927352"/>
            <a:ext cx="4898848" cy="691689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303" name="Google Shape;303;p27"/>
          <p:cNvSpPr/>
          <p:nvPr/>
        </p:nvSpPr>
        <p:spPr>
          <a:xfrm>
            <a:off x="430151" y="1073143"/>
            <a:ext cx="283462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chemeClr val="lt1"/>
                </a:solidFill>
              </a:rPr>
              <a:t>ROBUST FINANCIALS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304" name="Google Shape;304;p27"/>
          <p:cNvSpPr/>
          <p:nvPr/>
        </p:nvSpPr>
        <p:spPr>
          <a:xfrm>
            <a:off x="4991072" y="1011586"/>
            <a:ext cx="512056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TRACK RECORD GROWTH AND BRIGHT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FUTURE WITH PROVEN RESILIENCE</a:t>
            </a:r>
            <a:endParaRPr sz="2000">
              <a:solidFill>
                <a:srgbClr val="003682"/>
              </a:solidFill>
            </a:endParaRPr>
          </a:p>
        </p:txBody>
      </p:sp>
      <p:sp>
        <p:nvSpPr>
          <p:cNvPr id="305" name="Google Shape;305;p27"/>
          <p:cNvSpPr txBox="1"/>
          <p:nvPr/>
        </p:nvSpPr>
        <p:spPr>
          <a:xfrm>
            <a:off x="1187408" y="1820803"/>
            <a:ext cx="968860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003682"/>
                </a:solidFill>
              </a:rPr>
              <a:t>2</a:t>
            </a:r>
            <a:r>
              <a:rPr lang="tr-TR" sz="4000" baseline="30000">
                <a:solidFill>
                  <a:srgbClr val="003682"/>
                </a:solidFill>
              </a:rPr>
              <a:t>nd</a:t>
            </a:r>
            <a:r>
              <a:rPr lang="tr-TR" sz="4000">
                <a:solidFill>
                  <a:srgbClr val="003682"/>
                </a:solidFill>
              </a:rPr>
              <a:t> largest volume in the sector</a:t>
            </a:r>
            <a:endParaRPr>
              <a:solidFill>
                <a:srgbClr val="003682"/>
              </a:solidFill>
            </a:endParaRPr>
          </a:p>
        </p:txBody>
      </p:sp>
      <p:grpSp>
        <p:nvGrpSpPr>
          <p:cNvPr id="306" name="Google Shape;306;p27"/>
          <p:cNvGrpSpPr/>
          <p:nvPr/>
        </p:nvGrpSpPr>
        <p:grpSpPr>
          <a:xfrm>
            <a:off x="203236" y="3322724"/>
            <a:ext cx="3480174" cy="1440072"/>
            <a:chOff x="1066801" y="2302946"/>
            <a:chExt cx="5220000" cy="2160000"/>
          </a:xfrm>
        </p:grpSpPr>
        <p:sp>
          <p:nvSpPr>
            <p:cNvPr id="307" name="Google Shape;307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</a:rPr>
                <a:t>Sales Target</a:t>
              </a:r>
              <a:endParaRPr sz="2000" b="1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B9DDF8"/>
                  </a:solidFill>
                </a:rPr>
                <a:t>Develop and implement strategic marketing plans to promote products or services</a:t>
              </a:r>
              <a:endParaRPr>
                <a:solidFill>
                  <a:srgbClr val="B9DDF8"/>
                </a:solidFill>
              </a:endParaRPr>
            </a:p>
          </p:txBody>
        </p:sp>
        <p:sp>
          <p:nvSpPr>
            <p:cNvPr id="308" name="Google Shape;308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09" name="Google Shape;309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10" name="Google Shape;310;p27"/>
            <p:cNvSpPr txBox="1"/>
            <p:nvPr/>
          </p:nvSpPr>
          <p:spPr>
            <a:xfrm>
              <a:off x="5125198" y="3991410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11" name="Google Shape;311;p27"/>
          <p:cNvGrpSpPr/>
          <p:nvPr/>
        </p:nvGrpSpPr>
        <p:grpSpPr>
          <a:xfrm>
            <a:off x="4089339" y="3519174"/>
            <a:ext cx="3480174" cy="1440072"/>
            <a:chOff x="1066801" y="2302946"/>
            <a:chExt cx="5220000" cy="2160000"/>
          </a:xfrm>
        </p:grpSpPr>
        <p:sp>
          <p:nvSpPr>
            <p:cNvPr id="312" name="Google Shape;312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Sales Target</a:t>
              </a:r>
              <a:endParaRPr sz="2000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B9DDF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Develop and implement strategic marketing plans to promote products or services</a:t>
              </a:r>
              <a:endParaRPr>
                <a:solidFill>
                  <a:srgbClr val="B9DDF8"/>
                </a:solidFill>
              </a:endParaRPr>
            </a:p>
          </p:txBody>
        </p:sp>
        <p:sp>
          <p:nvSpPr>
            <p:cNvPr id="313" name="Google Shape;313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7"/>
            <p:cNvSpPr txBox="1"/>
            <p:nvPr/>
          </p:nvSpPr>
          <p:spPr>
            <a:xfrm>
              <a:off x="5125198" y="3991410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16" name="Google Shape;316;p27"/>
          <p:cNvGrpSpPr/>
          <p:nvPr/>
        </p:nvGrpSpPr>
        <p:grpSpPr>
          <a:xfrm>
            <a:off x="303347" y="5160270"/>
            <a:ext cx="3480174" cy="1440072"/>
            <a:chOff x="1066801" y="2302946"/>
            <a:chExt cx="5220000" cy="2160000"/>
          </a:xfrm>
        </p:grpSpPr>
        <p:sp>
          <p:nvSpPr>
            <p:cNvPr id="317" name="Google Shape;317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</a:rPr>
                <a:t>Sales Target</a:t>
              </a:r>
              <a:endParaRPr sz="2000" b="1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B9DDF8"/>
                  </a:solidFill>
                </a:rPr>
                <a:t>Develop and implement strategic marketing plans to promote products or services</a:t>
              </a:r>
              <a:endParaRPr>
                <a:solidFill>
                  <a:srgbClr val="B9DDF8"/>
                </a:solidFill>
              </a:endParaRPr>
            </a:p>
          </p:txBody>
        </p:sp>
        <p:sp>
          <p:nvSpPr>
            <p:cNvPr id="318" name="Google Shape;318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19" name="Google Shape;319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</a:endParaRPr>
            </a:p>
          </p:txBody>
        </p:sp>
        <p:sp>
          <p:nvSpPr>
            <p:cNvPr id="320" name="Google Shape;320;p27"/>
            <p:cNvSpPr txBox="1"/>
            <p:nvPr/>
          </p:nvSpPr>
          <p:spPr>
            <a:xfrm>
              <a:off x="5125198" y="3991412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21" name="Google Shape;321;p27"/>
          <p:cNvGrpSpPr/>
          <p:nvPr/>
        </p:nvGrpSpPr>
        <p:grpSpPr>
          <a:xfrm>
            <a:off x="3884946" y="5281199"/>
            <a:ext cx="3480174" cy="1440072"/>
            <a:chOff x="1066801" y="2302946"/>
            <a:chExt cx="5220000" cy="2160000"/>
          </a:xfrm>
        </p:grpSpPr>
        <p:sp>
          <p:nvSpPr>
            <p:cNvPr id="322" name="Google Shape;322;p27"/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Sales Target</a:t>
              </a:r>
              <a:endParaRPr sz="2000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B9DDF8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Develop and implement strategic marketing plans to promote products or services</a:t>
              </a:r>
              <a:endParaRPr>
                <a:solidFill>
                  <a:srgbClr val="B9DDF8"/>
                </a:solidFill>
              </a:endParaRPr>
            </a:p>
          </p:txBody>
        </p:sp>
        <p:sp>
          <p:nvSpPr>
            <p:cNvPr id="323" name="Google Shape;323;p27"/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7"/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7"/>
            <p:cNvSpPr txBox="1"/>
            <p:nvPr/>
          </p:nvSpPr>
          <p:spPr>
            <a:xfrm>
              <a:off x="5125198" y="3991412"/>
              <a:ext cx="747000" cy="3445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2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329" name="Google Shape;329;p2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29</a:t>
            </a:fld>
            <a:endParaRPr/>
          </a:p>
        </p:txBody>
      </p:sp>
      <p:sp>
        <p:nvSpPr>
          <p:cNvPr id="330" name="Google Shape;330;p27"/>
          <p:cNvSpPr txBox="1"/>
          <p:nvPr/>
        </p:nvSpPr>
        <p:spPr>
          <a:xfrm>
            <a:off x="46576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A3F460-F333-5404-DC18-EE1454F1DAA3}"/>
              </a:ext>
            </a:extLst>
          </p:cNvPr>
          <p:cNvGrpSpPr/>
          <p:nvPr/>
        </p:nvGrpSpPr>
        <p:grpSpPr>
          <a:xfrm>
            <a:off x="8429364" y="2933454"/>
            <a:ext cx="3480000" cy="3224470"/>
            <a:chOff x="12372988" y="4645448"/>
            <a:chExt cx="5220000" cy="4836705"/>
          </a:xfrm>
          <a:solidFill>
            <a:srgbClr val="003682"/>
          </a:solidFill>
        </p:grpSpPr>
        <p:sp>
          <p:nvSpPr>
            <p:cNvPr id="3" name="Yuvarlatılmış Dikdörtgen 3">
              <a:extLst>
                <a:ext uri="{FF2B5EF4-FFF2-40B4-BE49-F238E27FC236}">
                  <a16:creationId xmlns:a16="http://schemas.microsoft.com/office/drawing/2014/main" id="{7823A692-0934-A842-333D-1A4C8DEC0C7A}"/>
                </a:ext>
              </a:extLst>
            </p:cNvPr>
            <p:cNvSpPr/>
            <p:nvPr/>
          </p:nvSpPr>
          <p:spPr>
            <a:xfrm>
              <a:off x="12372988" y="4645448"/>
              <a:ext cx="5220000" cy="4836705"/>
            </a:xfrm>
            <a:prstGeom prst="roundRect">
              <a:avLst>
                <a:gd name="adj" fmla="val 39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tr-TR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Sales Target</a:t>
              </a:r>
            </a:p>
            <a:p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000" dirty="0">
                  <a:solidFill>
                    <a:srgbClr val="B9DDF8"/>
                  </a:solidFill>
                  <a:latin typeface="Calibri Light" panose="020F0302020204030204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graphicFrame>
          <p:nvGraphicFramePr>
            <p:cNvPr id="4" name="Grafik 12">
              <a:extLst>
                <a:ext uri="{FF2B5EF4-FFF2-40B4-BE49-F238E27FC236}">
                  <a16:creationId xmlns:a16="http://schemas.microsoft.com/office/drawing/2014/main" id="{8A58F75B-C7CE-2621-73CA-B9E04DE3FE9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73714577"/>
                </p:ext>
              </p:extLst>
            </p:nvPr>
          </p:nvGraphicFramePr>
          <p:xfrm>
            <a:off x="12725400" y="6333913"/>
            <a:ext cx="4605886" cy="27429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/>
          <p:nvPr/>
        </p:nvSpPr>
        <p:spPr>
          <a:xfrm>
            <a:off x="6546725" y="1687975"/>
            <a:ext cx="5184900" cy="38634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i="0" u="none" strike="noStrike" cap="none">
                <a:solidFill>
                  <a:srgbClr val="003682"/>
                </a:solidFill>
              </a:rPr>
              <a:t>"İhtiyacımız olan şey rengarenk, </a:t>
            </a:r>
            <a:endParaRPr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i="0" u="none" strike="noStrike" cap="none">
                <a:solidFill>
                  <a:srgbClr val="003682"/>
                </a:solidFill>
              </a:rPr>
              <a:t>canlı, enerjik sunumlar değil. Önceliğimiz; </a:t>
            </a:r>
            <a:r>
              <a:rPr lang="tr-TR" sz="2000" b="1" i="0" u="none" strike="noStrike" cap="none">
                <a:solidFill>
                  <a:srgbClr val="003682"/>
                </a:solidFill>
              </a:rPr>
              <a:t>profesyonelliği ve dengeyi </a:t>
            </a:r>
            <a:r>
              <a:rPr lang="tr-TR" sz="2000" i="0" u="none" strike="noStrike" cap="none">
                <a:solidFill>
                  <a:srgbClr val="003682"/>
                </a:solidFill>
              </a:rPr>
              <a:t>yakalamak"</a:t>
            </a:r>
            <a:endParaRPr sz="2000" i="0" u="none" strike="noStrike" cap="none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65" name="Google Shape;65;p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</a:t>
            </a:fld>
            <a:endParaRPr/>
          </a:p>
        </p:txBody>
      </p:sp>
      <p:sp>
        <p:nvSpPr>
          <p:cNvPr id="66" name="Google Shape;66;p8"/>
          <p:cNvSpPr/>
          <p:nvPr/>
        </p:nvSpPr>
        <p:spPr>
          <a:xfrm>
            <a:off x="1033526" y="1790700"/>
            <a:ext cx="5676000" cy="32766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 i="0" u="none" strike="noStrike" cap="none">
                <a:solidFill>
                  <a:schemeClr val="bg1"/>
                </a:solidFill>
              </a:rPr>
              <a:t>Kurumsal Renk Stratejisi</a:t>
            </a:r>
            <a:endParaRPr sz="6000" b="1">
              <a:solidFill>
                <a:schemeClr val="bg1"/>
              </a:solidFill>
            </a:endParaRPr>
          </a:p>
        </p:txBody>
      </p:sp>
      <p:sp>
        <p:nvSpPr>
          <p:cNvPr id="67" name="Google Shape;67;p8"/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68" name="Google Shape;68;p8">
            <a:hlinkClick r:id="rId3" action="ppaction://hlinksldjump"/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 i="0" u="none" strike="noStrike" cap="none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9" name="Google Shape;69;p8">
            <a:hlinkClick r:id="rId4" action="ppaction://hlinksldjump"/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0" name="Google Shape;70;p8">
            <a:hlinkClick r:id="rId5" action="ppaction://hlinksldjump"/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1" name="Google Shape;71;p8">
            <a:hlinkClick r:id="rId6" action="ppaction://hlinksldjump"/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2" name="Google Shape;72;p8">
            <a:hlinkClick r:id="rId7" action="ppaction://hlinksldjump"/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3" name="Google Shape;73;p8">
            <a:hlinkClick r:id="rId8" action="ppaction://hlinksldjump"/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4" name="Google Shape;74;p8">
            <a:hlinkClick r:id="rId9" action="ppaction://hlinksldjump"/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5" name="Google Shape;75;p8">
            <a:hlinkClick r:id="rId10" action="ppaction://hlinksldjump"/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6" name="Google Shape;76;p8">
            <a:hlinkClick r:id="rId11" action="ppaction://hlinksldjump"/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grpSp>
        <p:nvGrpSpPr>
          <p:cNvPr id="77" name="Google Shape;77;p8"/>
          <p:cNvGrpSpPr/>
          <p:nvPr/>
        </p:nvGrpSpPr>
        <p:grpSpPr>
          <a:xfrm>
            <a:off x="8758157" y="3930050"/>
            <a:ext cx="762024" cy="762024"/>
            <a:chOff x="5661870" y="4555625"/>
            <a:chExt cx="762024" cy="762024"/>
          </a:xfrm>
        </p:grpSpPr>
        <p:sp>
          <p:nvSpPr>
            <p:cNvPr id="78" name="Google Shape;78;p8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79" name="Google Shape;79;p8"/>
            <p:cNvPicPr preferRelativeResize="0"/>
            <p:nvPr/>
          </p:nvPicPr>
          <p:blipFill rotWithShape="1">
            <a:blip r:embed="rId12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354A7BE9-991E-C604-A05C-1EA8201CB0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954608" y="4803794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8"/>
          <p:cNvSpPr/>
          <p:nvPr/>
        </p:nvSpPr>
        <p:spPr>
          <a:xfrm rot="10800000" flipH="1">
            <a:off x="-3955" y="162529"/>
            <a:ext cx="4898848" cy="691689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</a:endParaRPr>
          </a:p>
        </p:txBody>
      </p:sp>
      <p:sp>
        <p:nvSpPr>
          <p:cNvPr id="337" name="Google Shape;337;p28"/>
          <p:cNvSpPr/>
          <p:nvPr/>
        </p:nvSpPr>
        <p:spPr>
          <a:xfrm>
            <a:off x="459166" y="308319"/>
            <a:ext cx="267130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chemeClr val="lt1"/>
                </a:solidFill>
              </a:rPr>
              <a:t>WHY INVEST IN US?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338" name="Google Shape;338;p28"/>
          <p:cNvSpPr/>
          <p:nvPr/>
        </p:nvSpPr>
        <p:spPr>
          <a:xfrm>
            <a:off x="5020088" y="354485"/>
            <a:ext cx="552664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10 REASONS TO INVEST IN OUR COMPANY</a:t>
            </a:r>
            <a:endParaRPr sz="2000">
              <a:solidFill>
                <a:srgbClr val="003682"/>
              </a:solidFill>
            </a:endParaRPr>
          </a:p>
        </p:txBody>
      </p:sp>
      <p:sp>
        <p:nvSpPr>
          <p:cNvPr id="339" name="Google Shape;339;p28"/>
          <p:cNvSpPr txBox="1"/>
          <p:nvPr/>
        </p:nvSpPr>
        <p:spPr>
          <a:xfrm>
            <a:off x="1167513" y="1153950"/>
            <a:ext cx="489884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003682"/>
                </a:solidFill>
              </a:rPr>
              <a:t>10 reasons to</a:t>
            </a:r>
            <a:endParaRPr sz="4000">
              <a:solidFill>
                <a:srgbClr val="003682"/>
              </a:solidFill>
            </a:endParaRPr>
          </a:p>
        </p:txBody>
      </p:sp>
      <p:sp>
        <p:nvSpPr>
          <p:cNvPr id="340" name="Google Shape;340;p28"/>
          <p:cNvSpPr txBox="1"/>
          <p:nvPr/>
        </p:nvSpPr>
        <p:spPr>
          <a:xfrm>
            <a:off x="1306877" y="1676927"/>
            <a:ext cx="609377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rgbClr val="003682"/>
                </a:solidFill>
              </a:rPr>
              <a:t>invest in us</a:t>
            </a:r>
            <a:endParaRPr>
              <a:solidFill>
                <a:srgbClr val="003682"/>
              </a:solidFill>
            </a:endParaRPr>
          </a:p>
        </p:txBody>
      </p:sp>
      <p:grpSp>
        <p:nvGrpSpPr>
          <p:cNvPr id="341" name="Google Shape;341;p28"/>
          <p:cNvGrpSpPr/>
          <p:nvPr/>
        </p:nvGrpSpPr>
        <p:grpSpPr>
          <a:xfrm>
            <a:off x="8012392" y="2848472"/>
            <a:ext cx="1842809" cy="1515454"/>
            <a:chOff x="14184268" y="4272707"/>
            <a:chExt cx="3299690" cy="2520965"/>
          </a:xfrm>
        </p:grpSpPr>
        <p:sp>
          <p:nvSpPr>
            <p:cNvPr id="342" name="Google Shape;342;p28"/>
            <p:cNvSpPr/>
            <p:nvPr/>
          </p:nvSpPr>
          <p:spPr>
            <a:xfrm rot="10800000">
              <a:off x="14184268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28"/>
            <p:cNvSpPr/>
            <p:nvPr/>
          </p:nvSpPr>
          <p:spPr>
            <a:xfrm>
              <a:off x="15484969" y="5758811"/>
              <a:ext cx="1977900" cy="92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Skılled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And competıtıve labor force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44" name="Google Shape;344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535806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5" name="Google Shape;345;p28"/>
          <p:cNvGrpSpPr/>
          <p:nvPr/>
        </p:nvGrpSpPr>
        <p:grpSpPr>
          <a:xfrm>
            <a:off x="6149127" y="2848472"/>
            <a:ext cx="1842809" cy="1515454"/>
            <a:chOff x="10847951" y="4272707"/>
            <a:chExt cx="3299690" cy="2520965"/>
          </a:xfrm>
        </p:grpSpPr>
        <p:sp>
          <p:nvSpPr>
            <p:cNvPr id="346" name="Google Shape;346;p28"/>
            <p:cNvSpPr/>
            <p:nvPr/>
          </p:nvSpPr>
          <p:spPr>
            <a:xfrm rot="10800000">
              <a:off x="10847951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28"/>
            <p:cNvSpPr/>
            <p:nvPr/>
          </p:nvSpPr>
          <p:spPr>
            <a:xfrm>
              <a:off x="12215137" y="5941412"/>
              <a:ext cx="1820345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Favourable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Demographics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48" name="Google Shape;348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1201401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9" name="Google Shape;349;p28"/>
          <p:cNvGrpSpPr/>
          <p:nvPr/>
        </p:nvGrpSpPr>
        <p:grpSpPr>
          <a:xfrm>
            <a:off x="4285863" y="2848472"/>
            <a:ext cx="1842809" cy="1515454"/>
            <a:chOff x="7511635" y="4272707"/>
            <a:chExt cx="3299690" cy="2520965"/>
          </a:xfrm>
        </p:grpSpPr>
        <p:sp>
          <p:nvSpPr>
            <p:cNvPr id="350" name="Google Shape;350;p28"/>
            <p:cNvSpPr/>
            <p:nvPr/>
          </p:nvSpPr>
          <p:spPr>
            <a:xfrm rot="10800000">
              <a:off x="7511635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28"/>
            <p:cNvSpPr/>
            <p:nvPr/>
          </p:nvSpPr>
          <p:spPr>
            <a:xfrm>
              <a:off x="9440442" y="5941412"/>
              <a:ext cx="1260636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Strategıc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Location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52" name="Google Shape;352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866994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3" name="Google Shape;353;p28"/>
          <p:cNvGrpSpPr/>
          <p:nvPr/>
        </p:nvGrpSpPr>
        <p:grpSpPr>
          <a:xfrm>
            <a:off x="2422599" y="2848472"/>
            <a:ext cx="1842809" cy="1515454"/>
            <a:chOff x="4175318" y="4272707"/>
            <a:chExt cx="3299690" cy="2520965"/>
          </a:xfrm>
        </p:grpSpPr>
        <p:sp>
          <p:nvSpPr>
            <p:cNvPr id="354" name="Google Shape;354;p28"/>
            <p:cNvSpPr/>
            <p:nvPr/>
          </p:nvSpPr>
          <p:spPr>
            <a:xfrm rot="10800000">
              <a:off x="4175318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28"/>
            <p:cNvSpPr/>
            <p:nvPr/>
          </p:nvSpPr>
          <p:spPr>
            <a:xfrm>
              <a:off x="5650844" y="5726790"/>
              <a:ext cx="1702663" cy="9215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Domestıc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+ Accessible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Markets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56" name="Google Shape;356;p2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532587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7" name="Google Shape;357;p28"/>
          <p:cNvGrpSpPr/>
          <p:nvPr/>
        </p:nvGrpSpPr>
        <p:grpSpPr>
          <a:xfrm>
            <a:off x="559335" y="2848472"/>
            <a:ext cx="1842809" cy="1515454"/>
            <a:chOff x="839002" y="4272707"/>
            <a:chExt cx="3299690" cy="2520965"/>
          </a:xfrm>
        </p:grpSpPr>
        <p:sp>
          <p:nvSpPr>
            <p:cNvPr id="358" name="Google Shape;358;p28"/>
            <p:cNvSpPr/>
            <p:nvPr/>
          </p:nvSpPr>
          <p:spPr>
            <a:xfrm rot="10800000">
              <a:off x="839002" y="4272707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28"/>
            <p:cNvSpPr/>
            <p:nvPr/>
          </p:nvSpPr>
          <p:spPr>
            <a:xfrm>
              <a:off x="2398484" y="5941415"/>
              <a:ext cx="16338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Robust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Economy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0" name="Google Shape;360;p2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198180" y="4631861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1" name="Google Shape;361;p28"/>
          <p:cNvGrpSpPr/>
          <p:nvPr/>
        </p:nvGrpSpPr>
        <p:grpSpPr>
          <a:xfrm>
            <a:off x="8012392" y="4402745"/>
            <a:ext cx="1842809" cy="1515454"/>
            <a:chOff x="14184268" y="6858251"/>
            <a:chExt cx="3299690" cy="2520965"/>
          </a:xfrm>
        </p:grpSpPr>
        <p:sp>
          <p:nvSpPr>
            <p:cNvPr id="362" name="Google Shape;362;p28"/>
            <p:cNvSpPr/>
            <p:nvPr/>
          </p:nvSpPr>
          <p:spPr>
            <a:xfrm rot="10800000">
              <a:off x="14184268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8"/>
            <p:cNvSpPr/>
            <p:nvPr/>
          </p:nvSpPr>
          <p:spPr>
            <a:xfrm>
              <a:off x="15615844" y="8550476"/>
              <a:ext cx="17169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Sectoral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Opportunıtıes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4" name="Google Shape;364;p28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4535806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5" name="Google Shape;365;p28"/>
          <p:cNvGrpSpPr/>
          <p:nvPr/>
        </p:nvGrpSpPr>
        <p:grpSpPr>
          <a:xfrm>
            <a:off x="6149127" y="4402746"/>
            <a:ext cx="1842809" cy="1515454"/>
            <a:chOff x="10847951" y="6858251"/>
            <a:chExt cx="3299690" cy="2520965"/>
          </a:xfrm>
        </p:grpSpPr>
        <p:sp>
          <p:nvSpPr>
            <p:cNvPr id="366" name="Google Shape;366;p28"/>
            <p:cNvSpPr/>
            <p:nvPr/>
          </p:nvSpPr>
          <p:spPr>
            <a:xfrm rot="10800000">
              <a:off x="10847951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8"/>
            <p:cNvSpPr/>
            <p:nvPr/>
          </p:nvSpPr>
          <p:spPr>
            <a:xfrm>
              <a:off x="12150548" y="8558484"/>
              <a:ext cx="1884900" cy="66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Benign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tr-TR" sz="1000">
                  <a:solidFill>
                    <a:schemeClr val="lt1"/>
                  </a:solidFill>
                </a:rPr>
                <a:t>R&amp;D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Ecosystem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8" name="Google Shape;368;p28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1201401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9" name="Google Shape;369;p28"/>
          <p:cNvGrpSpPr/>
          <p:nvPr/>
        </p:nvGrpSpPr>
        <p:grpSpPr>
          <a:xfrm>
            <a:off x="4285863" y="4402746"/>
            <a:ext cx="1842809" cy="1515454"/>
            <a:chOff x="7511635" y="6858251"/>
            <a:chExt cx="3299690" cy="2520965"/>
          </a:xfrm>
        </p:grpSpPr>
        <p:sp>
          <p:nvSpPr>
            <p:cNvPr id="370" name="Google Shape;370;p28"/>
            <p:cNvSpPr/>
            <p:nvPr/>
          </p:nvSpPr>
          <p:spPr>
            <a:xfrm rot="10800000">
              <a:off x="7511635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8"/>
            <p:cNvSpPr/>
            <p:nvPr/>
          </p:nvSpPr>
          <p:spPr>
            <a:xfrm>
              <a:off x="9322756" y="8558488"/>
              <a:ext cx="1378319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Lucrat</a:t>
              </a:r>
              <a:r>
                <a:rPr lang="tr-TR" sz="1000">
                  <a:solidFill>
                    <a:schemeClr val="lt1"/>
                  </a:solidFill>
                </a:rPr>
                <a:t>i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ve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</a:rPr>
                <a:t>Incentives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2" name="Google Shape;372;p28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866994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3" name="Google Shape;373;p28"/>
          <p:cNvGrpSpPr/>
          <p:nvPr/>
        </p:nvGrpSpPr>
        <p:grpSpPr>
          <a:xfrm>
            <a:off x="2422599" y="4402746"/>
            <a:ext cx="1873595" cy="1515454"/>
            <a:chOff x="4175318" y="6858251"/>
            <a:chExt cx="3354814" cy="2520965"/>
          </a:xfrm>
        </p:grpSpPr>
        <p:sp>
          <p:nvSpPr>
            <p:cNvPr id="374" name="Google Shape;374;p28"/>
            <p:cNvSpPr/>
            <p:nvPr/>
          </p:nvSpPr>
          <p:spPr>
            <a:xfrm rot="10800000">
              <a:off x="4175318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8"/>
            <p:cNvSpPr/>
            <p:nvPr/>
          </p:nvSpPr>
          <p:spPr>
            <a:xfrm>
              <a:off x="4937679" y="8811116"/>
              <a:ext cx="2592453" cy="409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Bus</a:t>
              </a:r>
              <a:r>
                <a:rPr lang="tr-TR" sz="1000">
                  <a:solidFill>
                    <a:schemeClr val="lt1"/>
                  </a:solidFill>
                </a:rPr>
                <a:t>i</a:t>
              </a: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ness-</a:t>
              </a:r>
              <a:r>
                <a:rPr lang="tr-TR" sz="1000">
                  <a:solidFill>
                    <a:schemeClr val="lt1"/>
                  </a:solidFill>
                </a:rPr>
                <a:t>friendliness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6" name="Google Shape;376;p28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4532587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7" name="Google Shape;377;p28"/>
          <p:cNvGrpSpPr/>
          <p:nvPr/>
        </p:nvGrpSpPr>
        <p:grpSpPr>
          <a:xfrm>
            <a:off x="559335" y="4402746"/>
            <a:ext cx="1842809" cy="1515454"/>
            <a:chOff x="839002" y="6858251"/>
            <a:chExt cx="3299690" cy="2520965"/>
          </a:xfrm>
        </p:grpSpPr>
        <p:sp>
          <p:nvSpPr>
            <p:cNvPr id="378" name="Google Shape;378;p28"/>
            <p:cNvSpPr/>
            <p:nvPr/>
          </p:nvSpPr>
          <p:spPr>
            <a:xfrm rot="10800000">
              <a:off x="839002" y="6858251"/>
              <a:ext cx="3299690" cy="2520965"/>
            </a:xfrm>
            <a:prstGeom prst="snip1Rect">
              <a:avLst>
                <a:gd name="adj" fmla="val 16667"/>
              </a:avLst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8"/>
            <p:cNvSpPr/>
            <p:nvPr/>
          </p:nvSpPr>
          <p:spPr>
            <a:xfrm>
              <a:off x="2051179" y="8558488"/>
              <a:ext cx="1981081" cy="665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Contınuous</a:t>
              </a:r>
              <a:endParaRPr/>
            </a:p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Reform process</a:t>
              </a:r>
              <a:endParaRPr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0" name="Google Shape;380;p28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198180" y="7170110"/>
              <a:ext cx="949133" cy="9491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1" name="Google Shape;381;p2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30</a:t>
            </a:fld>
            <a:endParaRPr/>
          </a:p>
        </p:txBody>
      </p:sp>
      <p:sp>
        <p:nvSpPr>
          <p:cNvPr id="382" name="Google Shape;382;p28"/>
          <p:cNvSpPr txBox="1"/>
          <p:nvPr/>
        </p:nvSpPr>
        <p:spPr>
          <a:xfrm>
            <a:off x="10820400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31</a:t>
            </a:fld>
            <a:endParaRPr/>
          </a:p>
        </p:txBody>
      </p:sp>
      <p:sp>
        <p:nvSpPr>
          <p:cNvPr id="389" name="Google Shape;389;p29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/>
              <a:t>Veri Kompozisyonu Örneği #1</a:t>
            </a:r>
            <a:endParaRPr/>
          </a:p>
        </p:txBody>
      </p:sp>
      <p:sp>
        <p:nvSpPr>
          <p:cNvPr id="390" name="Google Shape;390;p29"/>
          <p:cNvSpPr txBox="1">
            <a:spLocks noGrp="1"/>
          </p:cNvSpPr>
          <p:nvPr>
            <p:ph type="body" idx="1"/>
          </p:nvPr>
        </p:nvSpPr>
        <p:spPr>
          <a:xfrm>
            <a:off x="467150" y="1366300"/>
            <a:ext cx="7067400" cy="76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200"/>
              <a:t>Önümüzdeki 5 yılda müşteri adedi başta olmak üzere, hem lojistik altyapımız, hem insan kaynağımız, hem de diğer birçok metrikte önemli ölçüde büyüme öngörüyoruz.</a:t>
            </a:r>
            <a:endParaRPr/>
          </a:p>
        </p:txBody>
      </p:sp>
      <p:pic>
        <p:nvPicPr>
          <p:cNvPr id="391" name="Google Shape;391;p29"/>
          <p:cNvPicPr preferRelativeResize="0"/>
          <p:nvPr/>
        </p:nvPicPr>
        <p:blipFill rotWithShape="1">
          <a:blip r:embed="rId3">
            <a:alphaModFix/>
          </a:blip>
          <a:srcRect b="5060"/>
          <a:stretch/>
        </p:blipFill>
        <p:spPr>
          <a:xfrm>
            <a:off x="9121587" y="388969"/>
            <a:ext cx="2289090" cy="271665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29"/>
          <p:cNvSpPr/>
          <p:nvPr/>
        </p:nvSpPr>
        <p:spPr>
          <a:xfrm>
            <a:off x="467150" y="3312425"/>
            <a:ext cx="3214800" cy="3067500"/>
          </a:xfrm>
          <a:prstGeom prst="roundRect">
            <a:avLst>
              <a:gd name="adj" fmla="val 5524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1">
                <a:solidFill>
                  <a:schemeClr val="lt1"/>
                </a:solidFill>
              </a:rPr>
              <a:t>Müşteri</a:t>
            </a:r>
            <a:endParaRPr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lt1"/>
                </a:solidFill>
              </a:rPr>
              <a:t>(Milyon Adet)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3" name="Google Shape;393;p29"/>
          <p:cNvSpPr/>
          <p:nvPr/>
        </p:nvSpPr>
        <p:spPr>
          <a:xfrm>
            <a:off x="3912074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b="1">
                <a:solidFill>
                  <a:schemeClr val="dk1"/>
                </a:solidFill>
              </a:rPr>
              <a:t>2030 Ek Müşteri Adedi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dk1"/>
                </a:solidFill>
              </a:rPr>
              <a:t>125.000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94" name="Google Shape;394;p29"/>
          <p:cNvSpPr/>
          <p:nvPr/>
        </p:nvSpPr>
        <p:spPr>
          <a:xfrm>
            <a:off x="6595298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rgbClr val="B45F06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lt1"/>
                </a:solidFill>
              </a:rPr>
              <a:t>Ortalama Depo Sayısı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95" name="Google Shape;395;p29"/>
          <p:cNvSpPr/>
          <p:nvPr/>
        </p:nvSpPr>
        <p:spPr>
          <a:xfrm>
            <a:off x="9278522" y="3312425"/>
            <a:ext cx="2453100" cy="3067500"/>
          </a:xfrm>
          <a:prstGeom prst="roundRect">
            <a:avLst>
              <a:gd name="adj" fmla="val 5524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>
                <a:solidFill>
                  <a:schemeClr val="dk1"/>
                </a:solidFill>
              </a:rPr>
              <a:t>+</a:t>
            </a:r>
            <a:endParaRPr sz="40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4000" b="1">
                <a:solidFill>
                  <a:schemeClr val="dk1"/>
                </a:solidFill>
              </a:rPr>
              <a:t>100</a:t>
            </a:r>
            <a:r>
              <a:rPr lang="tr-TR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dk1"/>
                </a:solidFill>
              </a:rPr>
              <a:t>Kişi İstihdam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96" name="Google Shape;39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14625" y="4150900"/>
            <a:ext cx="580900" cy="58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29"/>
          <p:cNvPicPr preferRelativeResize="0"/>
          <p:nvPr/>
        </p:nvPicPr>
        <p:blipFill rotWithShape="1">
          <a:blip r:embed="rId5">
            <a:alphaModFix/>
          </a:blip>
          <a:srcRect l="7435" r="3620" b="13269"/>
          <a:stretch/>
        </p:blipFill>
        <p:spPr>
          <a:xfrm>
            <a:off x="744625" y="4155774"/>
            <a:ext cx="2453100" cy="185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29"/>
          <p:cNvPicPr preferRelativeResize="0"/>
          <p:nvPr/>
        </p:nvPicPr>
        <p:blipFill rotWithShape="1">
          <a:blip r:embed="rId6">
            <a:alphaModFix/>
          </a:blip>
          <a:srcRect l="10871" r="40067"/>
          <a:stretch/>
        </p:blipFill>
        <p:spPr>
          <a:xfrm>
            <a:off x="4108550" y="4236500"/>
            <a:ext cx="1575913" cy="1859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9" name="Google Shape;399;p29"/>
          <p:cNvGrpSpPr/>
          <p:nvPr/>
        </p:nvGrpSpPr>
        <p:grpSpPr>
          <a:xfrm>
            <a:off x="6848604" y="4844533"/>
            <a:ext cx="1946439" cy="1251005"/>
            <a:chOff x="6848604" y="4844533"/>
            <a:chExt cx="1946439" cy="1251005"/>
          </a:xfrm>
        </p:grpSpPr>
        <p:grpSp>
          <p:nvGrpSpPr>
            <p:cNvPr id="400" name="Google Shape;400;p29"/>
            <p:cNvGrpSpPr/>
            <p:nvPr/>
          </p:nvGrpSpPr>
          <p:grpSpPr>
            <a:xfrm>
              <a:off x="6851397" y="5573464"/>
              <a:ext cx="412546" cy="522074"/>
              <a:chOff x="12371865" y="8132999"/>
              <a:chExt cx="825051" cy="1044096"/>
            </a:xfrm>
          </p:grpSpPr>
          <p:sp>
            <p:nvSpPr>
              <p:cNvPr id="401" name="Google Shape;401;p29"/>
              <p:cNvSpPr/>
              <p:nvPr/>
            </p:nvSpPr>
            <p:spPr>
              <a:xfrm>
                <a:off x="12371865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2" name="Google Shape;402;p29"/>
              <p:cNvSpPr/>
              <p:nvPr/>
            </p:nvSpPr>
            <p:spPr>
              <a:xfrm>
                <a:off x="12371865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3" name="Google Shape;403;p29"/>
              <p:cNvSpPr/>
              <p:nvPr/>
            </p:nvSpPr>
            <p:spPr>
              <a:xfrm>
                <a:off x="12371865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4" name="Google Shape;404;p29"/>
              <p:cNvSpPr/>
              <p:nvPr/>
            </p:nvSpPr>
            <p:spPr>
              <a:xfrm>
                <a:off x="12371865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5" name="Google Shape;405;p29"/>
              <p:cNvSpPr/>
              <p:nvPr/>
            </p:nvSpPr>
            <p:spPr>
              <a:xfrm>
                <a:off x="12371865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6" name="Google Shape;406;p29"/>
              <p:cNvSpPr/>
              <p:nvPr/>
            </p:nvSpPr>
            <p:spPr>
              <a:xfrm>
                <a:off x="12587977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7" name="Google Shape;407;p29"/>
              <p:cNvSpPr/>
              <p:nvPr/>
            </p:nvSpPr>
            <p:spPr>
              <a:xfrm>
                <a:off x="12587977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8" name="Google Shape;408;p29"/>
              <p:cNvSpPr/>
              <p:nvPr/>
            </p:nvSpPr>
            <p:spPr>
              <a:xfrm>
                <a:off x="12587977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09" name="Google Shape;409;p29"/>
              <p:cNvSpPr/>
              <p:nvPr/>
            </p:nvSpPr>
            <p:spPr>
              <a:xfrm>
                <a:off x="12587977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0" name="Google Shape;410;p29"/>
              <p:cNvSpPr/>
              <p:nvPr/>
            </p:nvSpPr>
            <p:spPr>
              <a:xfrm>
                <a:off x="12587977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1" name="Google Shape;411;p29"/>
              <p:cNvSpPr/>
              <p:nvPr/>
            </p:nvSpPr>
            <p:spPr>
              <a:xfrm>
                <a:off x="12804088" y="813299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2" name="Google Shape;412;p29"/>
              <p:cNvSpPr/>
              <p:nvPr/>
            </p:nvSpPr>
            <p:spPr>
              <a:xfrm>
                <a:off x="12804088" y="834902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3" name="Google Shape;413;p29"/>
              <p:cNvSpPr/>
              <p:nvPr/>
            </p:nvSpPr>
            <p:spPr>
              <a:xfrm>
                <a:off x="12804088" y="856504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4" name="Google Shape;414;p29"/>
              <p:cNvSpPr/>
              <p:nvPr/>
            </p:nvSpPr>
            <p:spPr>
              <a:xfrm>
                <a:off x="12804088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5" name="Google Shape;415;p29"/>
              <p:cNvSpPr/>
              <p:nvPr/>
            </p:nvSpPr>
            <p:spPr>
              <a:xfrm>
                <a:off x="12804088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6" name="Google Shape;416;p29"/>
              <p:cNvSpPr/>
              <p:nvPr/>
            </p:nvSpPr>
            <p:spPr>
              <a:xfrm>
                <a:off x="13016916" y="878107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17" name="Google Shape;417;p29"/>
              <p:cNvSpPr/>
              <p:nvPr/>
            </p:nvSpPr>
            <p:spPr>
              <a:xfrm>
                <a:off x="13016916" y="899709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</p:grpSp>
        <p:grpSp>
          <p:nvGrpSpPr>
            <p:cNvPr id="418" name="Google Shape;418;p29"/>
            <p:cNvGrpSpPr/>
            <p:nvPr/>
          </p:nvGrpSpPr>
          <p:grpSpPr>
            <a:xfrm>
              <a:off x="8080116" y="5573464"/>
              <a:ext cx="306127" cy="522074"/>
              <a:chOff x="12406753" y="10375137"/>
              <a:chExt cx="612223" cy="1044096"/>
            </a:xfrm>
          </p:grpSpPr>
          <p:sp>
            <p:nvSpPr>
              <p:cNvPr id="419" name="Google Shape;419;p29"/>
              <p:cNvSpPr/>
              <p:nvPr/>
            </p:nvSpPr>
            <p:spPr>
              <a:xfrm>
                <a:off x="12406753" y="1037513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0" name="Google Shape;420;p29"/>
              <p:cNvSpPr/>
              <p:nvPr/>
            </p:nvSpPr>
            <p:spPr>
              <a:xfrm>
                <a:off x="12406753" y="1059116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1" name="Google Shape;421;p29"/>
              <p:cNvSpPr/>
              <p:nvPr/>
            </p:nvSpPr>
            <p:spPr>
              <a:xfrm>
                <a:off x="12406753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2" name="Google Shape;422;p29"/>
              <p:cNvSpPr/>
              <p:nvPr/>
            </p:nvSpPr>
            <p:spPr>
              <a:xfrm>
                <a:off x="12406753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3" name="Google Shape;423;p29"/>
              <p:cNvSpPr/>
              <p:nvPr/>
            </p:nvSpPr>
            <p:spPr>
              <a:xfrm>
                <a:off x="12406753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4" name="Google Shape;424;p29"/>
              <p:cNvSpPr/>
              <p:nvPr/>
            </p:nvSpPr>
            <p:spPr>
              <a:xfrm>
                <a:off x="12622865" y="10375137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5" name="Google Shape;425;p29"/>
              <p:cNvSpPr/>
              <p:nvPr/>
            </p:nvSpPr>
            <p:spPr>
              <a:xfrm>
                <a:off x="12622865" y="10591161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6" name="Google Shape;426;p29"/>
              <p:cNvSpPr/>
              <p:nvPr/>
            </p:nvSpPr>
            <p:spPr>
              <a:xfrm>
                <a:off x="12622865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7" name="Google Shape;427;p29"/>
              <p:cNvSpPr/>
              <p:nvPr/>
            </p:nvSpPr>
            <p:spPr>
              <a:xfrm>
                <a:off x="12622865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8" name="Google Shape;428;p29"/>
              <p:cNvSpPr/>
              <p:nvPr/>
            </p:nvSpPr>
            <p:spPr>
              <a:xfrm>
                <a:off x="12622865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29" name="Google Shape;429;p29"/>
              <p:cNvSpPr/>
              <p:nvPr/>
            </p:nvSpPr>
            <p:spPr>
              <a:xfrm>
                <a:off x="12838976" y="10807185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30" name="Google Shape;430;p29"/>
              <p:cNvSpPr/>
              <p:nvPr/>
            </p:nvSpPr>
            <p:spPr>
              <a:xfrm>
                <a:off x="12838976" y="11023209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  <p:sp>
            <p:nvSpPr>
              <p:cNvPr id="431" name="Google Shape;431;p29"/>
              <p:cNvSpPr/>
              <p:nvPr/>
            </p:nvSpPr>
            <p:spPr>
              <a:xfrm>
                <a:off x="12838976" y="11239233"/>
                <a:ext cx="180000" cy="18000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endParaRPr>
              </a:p>
            </p:txBody>
          </p:sp>
        </p:grpSp>
        <p:sp>
          <p:nvSpPr>
            <p:cNvPr id="432" name="Google Shape;432;p29"/>
            <p:cNvSpPr txBox="1"/>
            <p:nvPr/>
          </p:nvSpPr>
          <p:spPr>
            <a:xfrm>
              <a:off x="6848604" y="4844533"/>
              <a:ext cx="7122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2025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17 Depo</a:t>
              </a:r>
              <a:endParaRPr/>
            </a:p>
          </p:txBody>
        </p:sp>
        <p:sp>
          <p:nvSpPr>
            <p:cNvPr id="433" name="Google Shape;433;p29"/>
            <p:cNvSpPr txBox="1"/>
            <p:nvPr/>
          </p:nvSpPr>
          <p:spPr>
            <a:xfrm>
              <a:off x="8072043" y="4844533"/>
              <a:ext cx="723000" cy="41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2030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333" u="none" strike="noStrike" cap="none">
                  <a:solidFill>
                    <a:srgbClr val="FFFFFF"/>
                  </a:solidFill>
                  <a:latin typeface="Arial" panose="020B0604020202020204" pitchFamily="34" charset="0"/>
                  <a:ea typeface="Avenir"/>
                  <a:cs typeface="Arial" panose="020B0604020202020204" pitchFamily="34" charset="0"/>
                  <a:sym typeface="Avenir"/>
                </a:rPr>
                <a:t>13 Depo</a:t>
              </a:r>
              <a:endParaRPr/>
            </a:p>
          </p:txBody>
        </p:sp>
        <p:cxnSp>
          <p:nvCxnSpPr>
            <p:cNvPr id="434" name="Google Shape;434;p29"/>
            <p:cNvCxnSpPr>
              <a:stCxn id="432" idx="3"/>
            </p:cNvCxnSpPr>
            <p:nvPr/>
          </p:nvCxnSpPr>
          <p:spPr>
            <a:xfrm rot="10800000" flipH="1">
              <a:off x="7560804" y="5048533"/>
              <a:ext cx="336900" cy="12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2" name="Google Shape;390;p29">
            <a:extLst>
              <a:ext uri="{FF2B5EF4-FFF2-40B4-BE49-F238E27FC236}">
                <a16:creationId xmlns:a16="http://schemas.microsoft.com/office/drawing/2014/main" id="{52061F5F-02E3-B787-76A9-0DB548CCB396}"/>
              </a:ext>
            </a:extLst>
          </p:cNvPr>
          <p:cNvSpPr txBox="1">
            <a:spLocks/>
          </p:cNvSpPr>
          <p:nvPr/>
        </p:nvSpPr>
        <p:spPr>
          <a:xfrm>
            <a:off x="493403" y="121802"/>
            <a:ext cx="7067400" cy="35627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/>
              <a:buNone/>
            </a:pPr>
            <a:r>
              <a:rPr lang="tr-TR" sz="1200">
                <a:solidFill>
                  <a:srgbClr val="B9DDF8"/>
                </a:solidFill>
              </a:rPr>
              <a:t>Uygulama: kurumsal renkleri kartlara uygulayınız.</a:t>
            </a:r>
            <a:endParaRPr lang="tr-TR">
              <a:solidFill>
                <a:srgbClr val="B9DDF8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0"/>
          <p:cNvSpPr/>
          <p:nvPr/>
        </p:nvSpPr>
        <p:spPr>
          <a:xfrm>
            <a:off x="6400800" y="1563261"/>
            <a:ext cx="5184776" cy="4086236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“Nerede Kaldık? Sırada ne var? </a:t>
            </a:r>
            <a:endParaRPr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Navigasyon komponentleri izleyenlerin bu sorularını cevaplayacaktır”</a:t>
            </a:r>
            <a:endParaRPr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</p:txBody>
      </p:sp>
      <p:sp>
        <p:nvSpPr>
          <p:cNvPr id="441" name="Google Shape;441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32</a:t>
            </a:fld>
            <a:endParaRPr/>
          </a:p>
        </p:txBody>
      </p:sp>
      <p:sp>
        <p:nvSpPr>
          <p:cNvPr id="442" name="Google Shape;442;p30"/>
          <p:cNvSpPr/>
          <p:nvPr/>
        </p:nvSpPr>
        <p:spPr>
          <a:xfrm>
            <a:off x="1033521" y="1790701"/>
            <a:ext cx="528057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Navigasyon Bileşenleri</a:t>
            </a:r>
            <a:endParaRPr sz="6000" b="1">
              <a:solidFill>
                <a:schemeClr val="bg1"/>
              </a:solidFill>
            </a:endParaRPr>
          </a:p>
        </p:txBody>
      </p:sp>
      <p:grpSp>
        <p:nvGrpSpPr>
          <p:cNvPr id="453" name="Google Shape;453;p30"/>
          <p:cNvGrpSpPr/>
          <p:nvPr/>
        </p:nvGrpSpPr>
        <p:grpSpPr>
          <a:xfrm>
            <a:off x="8612232" y="3947050"/>
            <a:ext cx="762024" cy="762024"/>
            <a:chOff x="5661870" y="4555625"/>
            <a:chExt cx="762024" cy="762024"/>
          </a:xfrm>
        </p:grpSpPr>
        <p:sp>
          <p:nvSpPr>
            <p:cNvPr id="454" name="Google Shape;454;p30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455" name="Google Shape;455;p30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6197D50A-985F-17F3-940F-6088B2F56E9A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9E7CB6B4-1B18-4886-B9D5-A4982A56409B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D018C2E5-D792-92F4-95BB-E4BFC7C1E627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C83CF5DD-EEFD-9498-4C4F-737C4F311276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43176E1E-5005-CCE5-B862-44064D2D663E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D0B0258F-17F5-D5C0-A5D1-7406F8F4F3BC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05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7243CC72-32D1-1905-24A7-38B35350694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79882139-7D9A-3C08-D08F-B1F2AE553C9E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694BDDA6-5285-5A7E-7572-4888B68BAFB1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F646E158-B568-0D15-6A5C-FC2FF9F5163B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32A8EF9-ABE4-4DD4-620D-9EDFFD8E04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808639" y="4855550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1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Navigasyon Bileşenleri</a:t>
            </a:r>
            <a:endParaRPr/>
          </a:p>
        </p:txBody>
      </p:sp>
      <p:sp>
        <p:nvSpPr>
          <p:cNvPr id="461" name="Google Shape;461;p3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33</a:t>
            </a:fld>
            <a:endParaRPr/>
          </a:p>
        </p:txBody>
      </p:sp>
      <p:sp>
        <p:nvSpPr>
          <p:cNvPr id="462" name="Google Shape;462;p31"/>
          <p:cNvSpPr/>
          <p:nvPr/>
        </p:nvSpPr>
        <p:spPr>
          <a:xfrm>
            <a:off x="460375" y="1563261"/>
            <a:ext cx="533400" cy="3731478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chemeClr val="dk1"/>
              </a:solidFill>
            </a:endParaRPr>
          </a:p>
        </p:txBody>
      </p:sp>
      <p:sp>
        <p:nvSpPr>
          <p:cNvPr id="463" name="Google Shape;463;p31"/>
          <p:cNvSpPr/>
          <p:nvPr/>
        </p:nvSpPr>
        <p:spPr>
          <a:xfrm>
            <a:off x="547075" y="1656924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01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64" name="Google Shape;464;p31"/>
          <p:cNvSpPr/>
          <p:nvPr/>
        </p:nvSpPr>
        <p:spPr>
          <a:xfrm>
            <a:off x="547075" y="211162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65" name="Google Shape;465;p31"/>
          <p:cNvSpPr/>
          <p:nvPr/>
        </p:nvSpPr>
        <p:spPr>
          <a:xfrm>
            <a:off x="547075" y="256633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66" name="Google Shape;466;p31"/>
          <p:cNvSpPr/>
          <p:nvPr/>
        </p:nvSpPr>
        <p:spPr>
          <a:xfrm>
            <a:off x="547075" y="302103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67" name="Google Shape;467;p31"/>
          <p:cNvSpPr/>
          <p:nvPr/>
        </p:nvSpPr>
        <p:spPr>
          <a:xfrm>
            <a:off x="547075" y="347574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68" name="Google Shape;468;p31"/>
          <p:cNvSpPr/>
          <p:nvPr/>
        </p:nvSpPr>
        <p:spPr>
          <a:xfrm>
            <a:off x="547075" y="3930449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06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69" name="Google Shape;469;p31"/>
          <p:cNvSpPr/>
          <p:nvPr/>
        </p:nvSpPr>
        <p:spPr>
          <a:xfrm>
            <a:off x="547075" y="4385154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70" name="Google Shape;470;p31"/>
          <p:cNvSpPr/>
          <p:nvPr/>
        </p:nvSpPr>
        <p:spPr>
          <a:xfrm>
            <a:off x="547075" y="4839861"/>
            <a:ext cx="360000" cy="360000"/>
          </a:xfrm>
          <a:prstGeom prst="ellipse">
            <a:avLst/>
          </a:prstGeom>
          <a:solidFill>
            <a:schemeClr val="dk1">
              <a:alpha val="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71" name="Google Shape;471;p31"/>
          <p:cNvSpPr/>
          <p:nvPr/>
        </p:nvSpPr>
        <p:spPr>
          <a:xfrm>
            <a:off x="1311823" y="1601782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1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2" name="Google Shape;472;p31"/>
          <p:cNvSpPr/>
          <p:nvPr/>
        </p:nvSpPr>
        <p:spPr>
          <a:xfrm>
            <a:off x="1851719" y="1601782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73" name="Google Shape;473;p31"/>
          <p:cNvSpPr/>
          <p:nvPr/>
        </p:nvSpPr>
        <p:spPr>
          <a:xfrm>
            <a:off x="2391614" y="1601782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74" name="Google Shape;474;p31"/>
          <p:cNvSpPr/>
          <p:nvPr/>
        </p:nvSpPr>
        <p:spPr>
          <a:xfrm>
            <a:off x="1311824" y="2305435"/>
            <a:ext cx="1467405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1 Gİriş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5" name="Google Shape;475;p31"/>
          <p:cNvSpPr/>
          <p:nvPr/>
        </p:nvSpPr>
        <p:spPr>
          <a:xfrm>
            <a:off x="2954189" y="2305435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76" name="Google Shape;476;p31"/>
          <p:cNvSpPr/>
          <p:nvPr/>
        </p:nvSpPr>
        <p:spPr>
          <a:xfrm>
            <a:off x="3494085" y="2305435"/>
            <a:ext cx="360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77" name="Google Shape;477;p31"/>
          <p:cNvSpPr/>
          <p:nvPr/>
        </p:nvSpPr>
        <p:spPr>
          <a:xfrm>
            <a:off x="1297288" y="2938995"/>
            <a:ext cx="4824000" cy="490005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sp>
        <p:nvSpPr>
          <p:cNvPr id="478" name="Google Shape;478;p31"/>
          <p:cNvSpPr/>
          <p:nvPr/>
        </p:nvSpPr>
        <p:spPr>
          <a:xfrm>
            <a:off x="1411285" y="3026152"/>
            <a:ext cx="1440000" cy="315691"/>
          </a:xfrm>
          <a:prstGeom prst="roundRect">
            <a:avLst>
              <a:gd name="adj" fmla="val 50000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Giriş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479" name="Google Shape;479;p31"/>
          <p:cNvSpPr/>
          <p:nvPr/>
        </p:nvSpPr>
        <p:spPr>
          <a:xfrm>
            <a:off x="2995352" y="3026152"/>
            <a:ext cx="1440000" cy="31569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Gelişme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480" name="Google Shape;480;p31"/>
          <p:cNvSpPr/>
          <p:nvPr/>
        </p:nvSpPr>
        <p:spPr>
          <a:xfrm>
            <a:off x="4579419" y="3026152"/>
            <a:ext cx="1440000" cy="31569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Sonuç</a:t>
            </a:r>
            <a:endParaRPr>
              <a:solidFill>
                <a:srgbClr val="003682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34</a:t>
            </a:fld>
            <a:endParaRPr/>
          </a:p>
        </p:txBody>
      </p:sp>
      <p:sp>
        <p:nvSpPr>
          <p:cNvPr id="486" name="Google Shape;486;p32"/>
          <p:cNvSpPr/>
          <p:nvPr/>
        </p:nvSpPr>
        <p:spPr>
          <a:xfrm>
            <a:off x="460375" y="47413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1</a:t>
            </a:r>
            <a:endParaRPr b="1"/>
          </a:p>
        </p:txBody>
      </p:sp>
      <p:sp>
        <p:nvSpPr>
          <p:cNvPr id="487" name="Google Shape;487;p32"/>
          <p:cNvSpPr/>
          <p:nvPr/>
        </p:nvSpPr>
        <p:spPr>
          <a:xfrm>
            <a:off x="1000271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488" name="Google Shape;488;p32"/>
          <p:cNvSpPr/>
          <p:nvPr/>
        </p:nvSpPr>
        <p:spPr>
          <a:xfrm>
            <a:off x="1540166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489" name="Google Shape;489;p32"/>
          <p:cNvSpPr txBox="1"/>
          <p:nvPr/>
        </p:nvSpPr>
        <p:spPr>
          <a:xfrm>
            <a:off x="460376" y="2391111"/>
            <a:ext cx="48786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Nunc viverra imperdiet enim. Fusce est. Vivamus a tellus.</a:t>
            </a: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Pellentesque habitant morbi tristique senectus et netus et malesuada fames ac turpis egestas. Proin pharetra nonummy pede. Mauris et orci.</a:t>
            </a: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</p:txBody>
      </p:sp>
      <p:pic>
        <p:nvPicPr>
          <p:cNvPr id="490" name="Google Shape;490;p32" descr="A person standing on a mountain looking at a lak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61360" t="1609" r="1988" b="2074"/>
          <a:stretch/>
        </p:blipFill>
        <p:spPr>
          <a:xfrm>
            <a:off x="8657998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491" name="Google Shape;491;p32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492" name="Google Shape;492;p32"/>
          <p:cNvSpPr txBox="1">
            <a:spLocks noGrp="1"/>
          </p:cNvSpPr>
          <p:nvPr>
            <p:ph type="title" idx="4294967295"/>
          </p:nvPr>
        </p:nvSpPr>
        <p:spPr>
          <a:xfrm>
            <a:off x="463799" y="1137924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Bahar Dönemi Tatil Alışverişi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35</a:t>
            </a:fld>
            <a:endParaRPr/>
          </a:p>
        </p:txBody>
      </p:sp>
      <p:sp>
        <p:nvSpPr>
          <p:cNvPr id="498" name="Google Shape;498;p33"/>
          <p:cNvSpPr/>
          <p:nvPr/>
        </p:nvSpPr>
        <p:spPr>
          <a:xfrm>
            <a:off x="470564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499" name="Google Shape;499;p33"/>
          <p:cNvSpPr/>
          <p:nvPr/>
        </p:nvSpPr>
        <p:spPr>
          <a:xfrm>
            <a:off x="1010459" y="47413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2</a:t>
            </a:r>
            <a:endParaRPr b="1"/>
          </a:p>
        </p:txBody>
      </p:sp>
      <p:sp>
        <p:nvSpPr>
          <p:cNvPr id="500" name="Google Shape;500;p33"/>
          <p:cNvSpPr/>
          <p:nvPr/>
        </p:nvSpPr>
        <p:spPr>
          <a:xfrm>
            <a:off x="1550355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pic>
        <p:nvPicPr>
          <p:cNvPr id="501" name="Google Shape;501;p33" descr="A group of people surfing on a wave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26179" t="6314" r="11445" b="6255"/>
          <a:stretch/>
        </p:blipFill>
        <p:spPr>
          <a:xfrm>
            <a:off x="8665863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502" name="Google Shape;502;p33"/>
          <p:cNvSpPr txBox="1"/>
          <p:nvPr/>
        </p:nvSpPr>
        <p:spPr>
          <a:xfrm>
            <a:off x="457200" y="2391111"/>
            <a:ext cx="48819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Nunc viverra imperdiet enim. Fusce est. Vivamus a tellus.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Pellentesque habitant morbi tristique senectus et netus et malesuada fames ac turpis egestas. Proin pharetra nonummy pede. Mauris et orci.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</p:txBody>
      </p:sp>
      <p:sp>
        <p:nvSpPr>
          <p:cNvPr id="503" name="Google Shape;503;p33"/>
          <p:cNvSpPr txBox="1"/>
          <p:nvPr/>
        </p:nvSpPr>
        <p:spPr>
          <a:xfrm>
            <a:off x="457200" y="1146821"/>
            <a:ext cx="11282289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sz="4000" b="1" i="0">
                <a:solidFill>
                  <a:srgbClr val="003682"/>
                </a:solidFill>
              </a:rPr>
              <a:t>Yaz Dönemi Tatil Alışverişi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04" name="Google Shape;504;p33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3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36</a:t>
            </a:fld>
            <a:endParaRPr/>
          </a:p>
        </p:txBody>
      </p:sp>
      <p:sp>
        <p:nvSpPr>
          <p:cNvPr id="510" name="Google Shape;510;p34"/>
          <p:cNvSpPr/>
          <p:nvPr/>
        </p:nvSpPr>
        <p:spPr>
          <a:xfrm>
            <a:off x="470564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511" name="Google Shape;511;p34"/>
          <p:cNvSpPr/>
          <p:nvPr/>
        </p:nvSpPr>
        <p:spPr>
          <a:xfrm>
            <a:off x="1010459" y="474133"/>
            <a:ext cx="360000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512" name="Google Shape;512;p34"/>
          <p:cNvSpPr/>
          <p:nvPr/>
        </p:nvSpPr>
        <p:spPr>
          <a:xfrm>
            <a:off x="1550355" y="47413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FFFFF"/>
                </a:solidFill>
              </a:rPr>
              <a:t>3</a:t>
            </a:r>
            <a:endParaRPr b="1"/>
          </a:p>
        </p:txBody>
      </p:sp>
      <p:pic>
        <p:nvPicPr>
          <p:cNvPr id="513" name="Google Shape;513;p34" descr="A person in a helmet carrying skis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 l="24650" t="13881" r="9047" b="8681"/>
          <a:stretch/>
        </p:blipFill>
        <p:spPr>
          <a:xfrm>
            <a:off x="8665863" y="474133"/>
            <a:ext cx="3073627" cy="5384800"/>
          </a:xfrm>
          <a:prstGeom prst="roundRect">
            <a:avLst>
              <a:gd name="adj" fmla="val 2779"/>
            </a:avLst>
          </a:prstGeom>
          <a:noFill/>
          <a:ln>
            <a:noFill/>
          </a:ln>
        </p:spPr>
      </p:pic>
      <p:sp>
        <p:nvSpPr>
          <p:cNvPr id="514" name="Google Shape;514;p34"/>
          <p:cNvSpPr txBox="1"/>
          <p:nvPr/>
        </p:nvSpPr>
        <p:spPr>
          <a:xfrm>
            <a:off x="470564" y="2391111"/>
            <a:ext cx="46176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Nunc viverra imperdiet enim. Fusce est. Vivamus a tellus.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Pellentesque habitant morbi tristique senectus et netus et malesuada fames ac turpis egestas. Proin pharetra nonummy pede. Mauris et orci.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3682"/>
              </a:solidFill>
            </a:endParaRPr>
          </a:p>
        </p:txBody>
      </p:sp>
      <p:sp>
        <p:nvSpPr>
          <p:cNvPr id="515" name="Google Shape;515;p34"/>
          <p:cNvSpPr txBox="1"/>
          <p:nvPr/>
        </p:nvSpPr>
        <p:spPr>
          <a:xfrm>
            <a:off x="457200" y="1146821"/>
            <a:ext cx="11282289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sz="4000" b="1" i="0">
                <a:solidFill>
                  <a:srgbClr val="003682"/>
                </a:solidFill>
              </a:rPr>
              <a:t>Kış Dönemi Tatil Alışverişi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16" name="Google Shape;516;p34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35"/>
          <p:cNvSpPr/>
          <p:nvPr/>
        </p:nvSpPr>
        <p:spPr>
          <a:xfrm>
            <a:off x="6400800" y="1704976"/>
            <a:ext cx="5184900" cy="37806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“Sembolik iletişimin hafifliğini, hızını ve gücünü ikonlar ile sunumlara taşıyabiliriz”</a:t>
            </a: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</p:txBody>
      </p:sp>
      <p:sp>
        <p:nvSpPr>
          <p:cNvPr id="523" name="Google Shape;523;p3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37</a:t>
            </a:fld>
            <a:endParaRPr/>
          </a:p>
        </p:txBody>
      </p:sp>
      <p:sp>
        <p:nvSpPr>
          <p:cNvPr id="524" name="Google Shape;524;p35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İkonlar</a:t>
            </a:r>
            <a:endParaRPr sz="6000">
              <a:solidFill>
                <a:schemeClr val="bg1"/>
              </a:solidFill>
            </a:endParaRPr>
          </a:p>
        </p:txBody>
      </p:sp>
      <p:grpSp>
        <p:nvGrpSpPr>
          <p:cNvPr id="525" name="Google Shape;525;p35"/>
          <p:cNvGrpSpPr/>
          <p:nvPr/>
        </p:nvGrpSpPr>
        <p:grpSpPr>
          <a:xfrm>
            <a:off x="8612232" y="3947050"/>
            <a:ext cx="762024" cy="762024"/>
            <a:chOff x="5661870" y="4555625"/>
            <a:chExt cx="762024" cy="762024"/>
          </a:xfrm>
        </p:grpSpPr>
        <p:sp>
          <p:nvSpPr>
            <p:cNvPr id="526" name="Google Shape;526;p35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527" name="Google Shape;527;p35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88782562-A75C-9FC0-B8FE-F27B3CC453A5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404FBF4B-4D13-1EF2-D4B7-913DE0F67555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797338EF-C4EA-E743-176B-30D63C505B4B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5815B518-9645-E91A-B4E4-CF6B1915E561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D7D7853A-07FD-4840-CEF1-FBAD343B4857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4144579C-76EC-4D80-CA10-A6CCC01E305D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67670F55-00B9-3BEF-4461-4523C65AE390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06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AB4CC8B7-B0AF-3E4F-D629-D2BB138C9B58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AB344589-08B4-A530-FD57-3CD090100274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934C0CD2-4AC7-F6C1-51AC-D17AF16CD03B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C116FEA5-054F-5280-5351-8B519E97DF7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808683" y="4867425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İkonlar #1 </a:t>
            </a:r>
            <a:r>
              <a:rPr lang="tr-TR" b="0">
                <a:solidFill>
                  <a:srgbClr val="00368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Hareketli ve Açık Arka Plan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43" name="Google Shape;543;p3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38</a:t>
            </a:fld>
            <a:endParaRPr/>
          </a:p>
        </p:txBody>
      </p:sp>
      <p:pic>
        <p:nvPicPr>
          <p:cNvPr id="544" name="Google Shape;544;p36" descr="A group of blue circles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9339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36" descr="A blue and black logo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664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36" descr="A blue and black wallet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13948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36" descr="A blue circle with a person in it&#10;&#10;AI-generated content may be incorrect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4125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36" descr="A blue and black line drawing of a paper&#10;&#10;AI-generated content may be incorrect.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68557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36" descr="A blue and white wrench&#10;&#10;AI-generated content may be incorrect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95862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36" descr="A blue and black calendar&#10;&#10;AI-generated content may be incorrect.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423167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36" descr="A blue triangle with black background&#10;&#10;AI-generated content may be incorrect.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250471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36" descr="A blue x in a circle&#10;&#10;AI-generated content may be incorrect.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77776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3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905081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Google Shape;554;p36" descr="Blue arrows pointing to the left&#10;&#10;AI-generated content may be incorrect.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732385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36" descr="A blue and black recycle bin&#10;&#10;AI-generated content may be incorrect.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559690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36" descr="A blue outline of a house&#10;&#10;AI-generated content may be incorrect.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386995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36" descr="A blue magnifying glass with a black background&#10;&#10;AI-generated content may be incorrect.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1214303" y="2703804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36" descr="A blue circle with a few segments&#10;&#10;AI-generated content may be incorrect.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454151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36" descr="A blue and black folder&#10;&#10;AI-generated content may be incorrect.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35022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" name="Google Shape;560;p36" descr="A blue bell with a black background&#10;&#10;AI-generated content may be incorrect.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246300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p36" descr="A blue heart on a black background&#10;&#10;AI-generated content may be incorrect.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314237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36" descr="A blue telephone receiver on a black background&#10;&#10;AI-generated content may be incorrect.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4038449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36" descr="A blue and black gear&#10;&#10;AI-generated content may be incorrect.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4934524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36" descr="A blue clock with a black background&#10;&#10;AI-generated content may be incorrect.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5830599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36" descr="A blue and black paper&#10;&#10;AI-generated content may be incorrect.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6726673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36" descr="A blue wifi symbol on a black background&#10;&#10;AI-generated content may be incorrect.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7622748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36" descr="A blue arrow pointing up&#10;&#10;AI-generated content may be incorrect.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8518823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36" descr="A blue arrow pointing to the right&#10;&#10;AI-generated content may be incorrect.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9414897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36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10310972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36" descr="A blue circle with lines in center&#10;&#10;AI-generated content may be incorrect.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11207045" y="3886200"/>
            <a:ext cx="480000" cy="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37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tr-TR">
                <a:solidFill>
                  <a:schemeClr val="lt1"/>
                </a:solidFill>
              </a:rPr>
              <a:t>İkonlar #2 </a:t>
            </a:r>
            <a:r>
              <a:rPr lang="tr-TR" b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Hareketli ve Koyu Arka Plan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76" name="Google Shape;576;p37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39</a:t>
            </a:fld>
            <a:endParaRPr/>
          </a:p>
        </p:txBody>
      </p:sp>
      <p:pic>
        <p:nvPicPr>
          <p:cNvPr id="577" name="Google Shape;577;p37" descr="logo, simge, sembol, grafik, yazı tipi içeren bir resim&#10;&#10;Yapay zeka tarafından oluşturulan içerik yanlış olabilir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62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0659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37" descr="simge, sembol, yazı tipi, logo, grafik içeren bir resim&#10;&#10;Yapay zeka tarafından oluşturulan içerik yanlış olabilir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856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37" descr="logo, simge, sembol, grafik, ekran görüntüsü içeren bir resim&#10;&#10;Yapay zeka tarafından oluşturulan içerik yanlış olabilir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50529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3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72497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37" descr="kalp, simge, sembol, grafik, tasarım içeren bir resim&#10;&#10;Yapay zeka tarafından oluşturulan içerik yanlış olabilir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9446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3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41643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3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23840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3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60369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3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882337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37" descr="daire, siyah beyaz, sanat içeren bir resim&#10;&#10;Yapay zeka tarafından oluşturulan içerik yanlış olabilir.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704305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3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526273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37" descr="çizgi, ekran görüntüsü, grafik, simge, sembol içeren bir resim&#10;&#10;Yapay zeka tarafından oluşturulan içerik yanlış olabilir.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348241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3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1170204" y="39624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37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120135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7" descr="daire, grafik, siyah beyaz, siyah içeren bir resim&#10;&#10;Yapay zeka tarafından oluşturulan içerik yanlış olabilir.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8201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37" descr="daire, simge, sembol, grafik, anahtar içeren bir resim&#10;&#10;Yapay zeka tarafından oluşturulan içerik yanlış olabilir.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37529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37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2268573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37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3161851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37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4055129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37" descr="simge, sembol, logo, grafik, yazı tipi içeren bir resim&#10;&#10;Yapay zeka tarafından oluşturulan içerik yanlış olabilir.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494840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37" descr="ekran görüntüsü, dikdörtgen, simge, sembol, daire içeren bir resim&#10;&#10;Yapay zeka tarafından oluşturulan içerik yanlış olabilir.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584168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37" descr="yazı tipi, çizgi, grafik, simge, sembol içeren bir resim&#10;&#10;Yapay zeka tarafından oluşturulan içerik yanlış olabilir.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6734963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37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7628241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p37" descr="daire, simge, sembol, grafik, logo içeren bir resim&#10;&#10;Yapay zeka tarafından oluşturulan içerik yanlış olabilir.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8521519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37" descr="grafik, yazı tipi, ekran görüntüsü, simge, sembol içeren bir resim&#10;&#10;Yapay zeka tarafından oluşturulan içerik yanlış olabilir.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9414797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37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10308075" y="2794000"/>
            <a:ext cx="480000" cy="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"/>
          <p:cNvSpPr/>
          <p:nvPr/>
        </p:nvSpPr>
        <p:spPr>
          <a:xfrm>
            <a:off x="5841725" y="1742025"/>
            <a:ext cx="5242286" cy="1248310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85" name="Google Shape;85;p9"/>
          <p:cNvSpPr/>
          <p:nvPr/>
        </p:nvSpPr>
        <p:spPr>
          <a:xfrm>
            <a:off x="460375" y="1742025"/>
            <a:ext cx="4824600" cy="3937800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8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86" name="Google Shape;86;p9"/>
          <p:cNvSpPr txBox="1">
            <a:spLocks noGrp="1"/>
          </p:cNvSpPr>
          <p:nvPr>
            <p:ph type="title" idx="4294967295"/>
          </p:nvPr>
        </p:nvSpPr>
        <p:spPr>
          <a:xfrm>
            <a:off x="460375" y="482600"/>
            <a:ext cx="11271225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 b="0">
                <a:solidFill>
                  <a:srgbClr val="003682"/>
                </a:solidFill>
              </a:rPr>
              <a:t>Kurumsal Renk Stratejisi</a:t>
            </a:r>
            <a:endParaRPr b="0">
              <a:solidFill>
                <a:srgbClr val="003682"/>
              </a:solidFill>
            </a:endParaRPr>
          </a:p>
        </p:txBody>
      </p:sp>
      <p:sp>
        <p:nvSpPr>
          <p:cNvPr id="87" name="Google Shape;87;p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</a:t>
            </a:fld>
            <a:endParaRPr/>
          </a:p>
        </p:txBody>
      </p:sp>
      <p:sp>
        <p:nvSpPr>
          <p:cNvPr id="88" name="Google Shape;88;p9"/>
          <p:cNvSpPr/>
          <p:nvPr/>
        </p:nvSpPr>
        <p:spPr>
          <a:xfrm>
            <a:off x="8474855" y="2133800"/>
            <a:ext cx="480000" cy="48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u="none" strike="noStrike" cap="none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" name="Google Shape;90;p9"/>
          <p:cNvSpPr txBox="1"/>
          <p:nvPr/>
        </p:nvSpPr>
        <p:spPr>
          <a:xfrm>
            <a:off x="6308605" y="2219912"/>
            <a:ext cx="199765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Vurgu</a:t>
            </a:r>
            <a:r>
              <a:rPr lang="tr-TR" sz="2000" b="1" i="0" u="none" strike="noStrike" cap="none">
                <a:solidFill>
                  <a:srgbClr val="003682"/>
                </a:solidFill>
              </a:rPr>
              <a:t> Ren</a:t>
            </a:r>
            <a:r>
              <a:rPr lang="tr-TR" sz="2000" b="1">
                <a:solidFill>
                  <a:srgbClr val="003682"/>
                </a:solidFill>
              </a:rPr>
              <a:t>gi</a:t>
            </a:r>
            <a:endParaRPr b="1">
              <a:solidFill>
                <a:srgbClr val="003682"/>
              </a:solidFill>
            </a:endParaRPr>
          </a:p>
        </p:txBody>
      </p:sp>
      <p:sp>
        <p:nvSpPr>
          <p:cNvPr id="91" name="Google Shape;91;p9"/>
          <p:cNvSpPr/>
          <p:nvPr/>
        </p:nvSpPr>
        <p:spPr>
          <a:xfrm>
            <a:off x="2663255" y="2133811"/>
            <a:ext cx="480000" cy="480000"/>
          </a:xfrm>
          <a:prstGeom prst="rect">
            <a:avLst/>
          </a:prstGeom>
          <a:solidFill>
            <a:srgbClr val="0036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" name="Google Shape;92;p9"/>
          <p:cNvSpPr/>
          <p:nvPr/>
        </p:nvSpPr>
        <p:spPr>
          <a:xfrm>
            <a:off x="2663255" y="2794455"/>
            <a:ext cx="480000" cy="480000"/>
          </a:xfrm>
          <a:prstGeom prst="rect">
            <a:avLst/>
          </a:prstGeom>
          <a:solidFill>
            <a:srgbClr val="003682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" name="Google Shape;93;p9"/>
          <p:cNvSpPr/>
          <p:nvPr/>
        </p:nvSpPr>
        <p:spPr>
          <a:xfrm>
            <a:off x="2663255" y="3455099"/>
            <a:ext cx="480000" cy="480000"/>
          </a:xfrm>
          <a:prstGeom prst="rect">
            <a:avLst/>
          </a:prstGeom>
          <a:solidFill>
            <a:srgbClr val="003682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" name="Google Shape;94;p9"/>
          <p:cNvSpPr/>
          <p:nvPr/>
        </p:nvSpPr>
        <p:spPr>
          <a:xfrm>
            <a:off x="2663255" y="4776386"/>
            <a:ext cx="480000" cy="480000"/>
          </a:xfrm>
          <a:prstGeom prst="rect">
            <a:avLst/>
          </a:prstGeom>
          <a:solidFill>
            <a:srgbClr val="003682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" name="Google Shape;95;p9"/>
          <p:cNvSpPr/>
          <p:nvPr/>
        </p:nvSpPr>
        <p:spPr>
          <a:xfrm>
            <a:off x="2663255" y="4115742"/>
            <a:ext cx="480000" cy="480000"/>
          </a:xfrm>
          <a:prstGeom prst="rect">
            <a:avLst/>
          </a:prstGeom>
          <a:solidFill>
            <a:srgbClr val="003682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" name="Google Shape;96;p9"/>
          <p:cNvSpPr txBox="1"/>
          <p:nvPr/>
        </p:nvSpPr>
        <p:spPr>
          <a:xfrm>
            <a:off x="872555" y="221992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Baz Renk</a:t>
            </a:r>
            <a:endParaRPr b="1">
              <a:solidFill>
                <a:srgbClr val="003682"/>
              </a:solidFill>
            </a:endParaRPr>
          </a:p>
        </p:txBody>
      </p:sp>
      <p:sp>
        <p:nvSpPr>
          <p:cNvPr id="98" name="Google Shape;98;p9"/>
          <p:cNvSpPr txBox="1"/>
          <p:nvPr/>
        </p:nvSpPr>
        <p:spPr>
          <a:xfrm>
            <a:off x="3438755" y="221992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r-TR" sz="2000">
                <a:solidFill>
                  <a:srgbClr val="003682"/>
                </a:solidFill>
              </a:rPr>
              <a:t>#003682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9" name="Google Shape;99;p9"/>
          <p:cNvSpPr txBox="1"/>
          <p:nvPr/>
        </p:nvSpPr>
        <p:spPr>
          <a:xfrm>
            <a:off x="9123455" y="2219912"/>
            <a:ext cx="1609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r-TR" sz="2000">
                <a:solidFill>
                  <a:srgbClr val="003682"/>
                </a:solidFill>
              </a:rPr>
              <a:t>#F02C73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1" name="Google Shape;101;p9"/>
          <p:cNvSpPr txBox="1"/>
          <p:nvPr/>
        </p:nvSpPr>
        <p:spPr>
          <a:xfrm>
            <a:off x="3438755" y="2880561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%20 şeffaf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2" name="Google Shape;102;p9"/>
          <p:cNvSpPr txBox="1"/>
          <p:nvPr/>
        </p:nvSpPr>
        <p:spPr>
          <a:xfrm>
            <a:off x="3438755" y="3541198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%40 şeffaf</a:t>
            </a:r>
            <a:endParaRPr sz="2000">
              <a:solidFill>
                <a:srgbClr val="003682"/>
              </a:solidFill>
            </a:endParaRPr>
          </a:p>
        </p:txBody>
      </p:sp>
      <p:sp>
        <p:nvSpPr>
          <p:cNvPr id="103" name="Google Shape;103;p9"/>
          <p:cNvSpPr txBox="1"/>
          <p:nvPr/>
        </p:nvSpPr>
        <p:spPr>
          <a:xfrm>
            <a:off x="3438755" y="4201836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%60 şeffaf</a:t>
            </a:r>
            <a:endParaRPr sz="2000">
              <a:solidFill>
                <a:srgbClr val="003682"/>
              </a:solidFill>
            </a:endParaRPr>
          </a:p>
        </p:txBody>
      </p:sp>
      <p:sp>
        <p:nvSpPr>
          <p:cNvPr id="104" name="Google Shape;104;p9"/>
          <p:cNvSpPr txBox="1"/>
          <p:nvPr/>
        </p:nvSpPr>
        <p:spPr>
          <a:xfrm>
            <a:off x="3438755" y="4862473"/>
            <a:ext cx="1495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%80 şeffaf</a:t>
            </a:r>
            <a:endParaRPr sz="2000">
              <a:solidFill>
                <a:srgbClr val="003682"/>
              </a:solidFill>
            </a:endParaRPr>
          </a:p>
        </p:txBody>
      </p:sp>
      <p:sp>
        <p:nvSpPr>
          <p:cNvPr id="3" name="Google Shape;84;p9">
            <a:extLst>
              <a:ext uri="{FF2B5EF4-FFF2-40B4-BE49-F238E27FC236}">
                <a16:creationId xmlns:a16="http://schemas.microsoft.com/office/drawing/2014/main" id="{DE79661E-EFCF-4E94-7570-F336C0608D7B}"/>
              </a:ext>
            </a:extLst>
          </p:cNvPr>
          <p:cNvSpPr/>
          <p:nvPr/>
        </p:nvSpPr>
        <p:spPr>
          <a:xfrm>
            <a:off x="5841725" y="3261325"/>
            <a:ext cx="5242286" cy="1248311"/>
          </a:xfrm>
          <a:prstGeom prst="roundRect">
            <a:avLst>
              <a:gd name="adj" fmla="val 7827"/>
            </a:avLst>
          </a:prstGeom>
          <a:solidFill>
            <a:schemeClr val="lt1"/>
          </a:solidFill>
          <a:ln>
            <a:noFill/>
          </a:ln>
          <a:effectLst>
            <a:outerShdw blurRad="611918" sx="102000" sy="102000" algn="ctr" rotWithShape="0">
              <a:srgbClr val="000000">
                <a:alpha val="1607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i="0" u="none" strike="noStrike" cap="none">
              <a:solidFill>
                <a:srgbClr val="003682"/>
              </a:solidFill>
            </a:endParaRPr>
          </a:p>
        </p:txBody>
      </p:sp>
      <p:sp>
        <p:nvSpPr>
          <p:cNvPr id="4" name="Google Shape;88;p9">
            <a:extLst>
              <a:ext uri="{FF2B5EF4-FFF2-40B4-BE49-F238E27FC236}">
                <a16:creationId xmlns:a16="http://schemas.microsoft.com/office/drawing/2014/main" id="{BB6955BF-1C32-D797-4DEB-276FEF1BAA38}"/>
              </a:ext>
            </a:extLst>
          </p:cNvPr>
          <p:cNvSpPr/>
          <p:nvPr/>
        </p:nvSpPr>
        <p:spPr>
          <a:xfrm>
            <a:off x="8474855" y="3653101"/>
            <a:ext cx="480000" cy="480000"/>
          </a:xfrm>
          <a:prstGeom prst="rect">
            <a:avLst/>
          </a:prstGeom>
          <a:solidFill>
            <a:srgbClr val="B9DD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u="none" strike="noStrike" cap="none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" name="Google Shape;90;p9">
            <a:extLst>
              <a:ext uri="{FF2B5EF4-FFF2-40B4-BE49-F238E27FC236}">
                <a16:creationId xmlns:a16="http://schemas.microsoft.com/office/drawing/2014/main" id="{4955D0F4-D3EA-2A48-287A-762D618DD50F}"/>
              </a:ext>
            </a:extLst>
          </p:cNvPr>
          <p:cNvSpPr txBox="1"/>
          <p:nvPr/>
        </p:nvSpPr>
        <p:spPr>
          <a:xfrm>
            <a:off x="6308605" y="3739213"/>
            <a:ext cx="19976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Yardımcı</a:t>
            </a:r>
            <a:r>
              <a:rPr lang="tr-TR" sz="2000" b="1" i="0" u="none" strike="noStrike" cap="none">
                <a:solidFill>
                  <a:srgbClr val="003682"/>
                </a:solidFill>
              </a:rPr>
              <a:t> Renk</a:t>
            </a:r>
            <a:endParaRPr b="1">
              <a:solidFill>
                <a:srgbClr val="003682"/>
              </a:solidFill>
            </a:endParaRPr>
          </a:p>
        </p:txBody>
      </p:sp>
      <p:sp>
        <p:nvSpPr>
          <p:cNvPr id="6" name="Google Shape;99;p9">
            <a:extLst>
              <a:ext uri="{FF2B5EF4-FFF2-40B4-BE49-F238E27FC236}">
                <a16:creationId xmlns:a16="http://schemas.microsoft.com/office/drawing/2014/main" id="{BE939AF1-4F68-5B1C-10D0-D7852082B54E}"/>
              </a:ext>
            </a:extLst>
          </p:cNvPr>
          <p:cNvSpPr txBox="1"/>
          <p:nvPr/>
        </p:nvSpPr>
        <p:spPr>
          <a:xfrm>
            <a:off x="9123455" y="3739213"/>
            <a:ext cx="1609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r-TR" sz="2000">
                <a:solidFill>
                  <a:srgbClr val="003682"/>
                </a:solidFill>
              </a:rPr>
              <a:t>#B9DDF8</a:t>
            </a:r>
            <a:endParaRPr>
              <a:solidFill>
                <a:srgbClr val="003682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38"/>
          <p:cNvSpPr txBox="1"/>
          <p:nvPr/>
        </p:nvSpPr>
        <p:spPr>
          <a:xfrm>
            <a:off x="464352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dk1"/>
                </a:solidFill>
              </a:rPr>
              <a:t>Müşteri Hedefleri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09" name="Google Shape;609;p38"/>
          <p:cNvSpPr txBox="1"/>
          <p:nvPr/>
        </p:nvSpPr>
        <p:spPr>
          <a:xfrm>
            <a:off x="464351" y="3982075"/>
            <a:ext cx="35637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dk1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10" name="Google Shape;610;p38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3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12" name="Google Shape;612;p38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13" name="Google Shape;613;p3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40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39"/>
          <p:cNvSpPr txBox="1"/>
          <p:nvPr/>
        </p:nvSpPr>
        <p:spPr>
          <a:xfrm>
            <a:off x="4345299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dk1"/>
                </a:solidFill>
              </a:rPr>
              <a:t>Operasyonel Hedefler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19" name="Google Shape;619;p39"/>
          <p:cNvSpPr txBox="1"/>
          <p:nvPr/>
        </p:nvSpPr>
        <p:spPr>
          <a:xfrm>
            <a:off x="4347148" y="3982075"/>
            <a:ext cx="36012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dk1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20" name="Google Shape;620;p39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39"/>
          <p:cNvSpPr txBox="1"/>
          <p:nvPr/>
        </p:nvSpPr>
        <p:spPr>
          <a:xfrm>
            <a:off x="464352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dk1"/>
                </a:solidFill>
              </a:rPr>
              <a:t>Müşteri Hedefleri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22" name="Google Shape;622;p39"/>
          <p:cNvSpPr txBox="1"/>
          <p:nvPr/>
        </p:nvSpPr>
        <p:spPr>
          <a:xfrm>
            <a:off x="464351" y="3982075"/>
            <a:ext cx="35637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dk1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23" name="Google Shape;623;p39" descr="siyah, karanlık içeren bir resim&#10;&#10;Açıklama otomatik olarak oluşturuld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3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25" name="Google Shape;625;p39"/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26" name="Google Shape;626;p3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41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40"/>
          <p:cNvSpPr txBox="1"/>
          <p:nvPr/>
        </p:nvSpPr>
        <p:spPr>
          <a:xfrm>
            <a:off x="8226800" y="3571875"/>
            <a:ext cx="3502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dk1"/>
                </a:solidFill>
              </a:rPr>
              <a:t>Finansal Hedefler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32" name="Google Shape;632;p40"/>
          <p:cNvSpPr txBox="1"/>
          <p:nvPr/>
        </p:nvSpPr>
        <p:spPr>
          <a:xfrm>
            <a:off x="8228649" y="3982075"/>
            <a:ext cx="35028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dk1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33" name="Google Shape;633;p40" descr="siyah, karanlık içeren bir resim&#10;&#10;Açıklama otomatik olarak oluşturuld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267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40"/>
          <p:cNvSpPr txBox="1"/>
          <p:nvPr/>
        </p:nvSpPr>
        <p:spPr>
          <a:xfrm>
            <a:off x="4345299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dk1"/>
                </a:solidFill>
              </a:rPr>
              <a:t>Operasyonel Hedefler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35" name="Google Shape;635;p40"/>
          <p:cNvSpPr txBox="1"/>
          <p:nvPr/>
        </p:nvSpPr>
        <p:spPr>
          <a:xfrm>
            <a:off x="4347148" y="3982075"/>
            <a:ext cx="36012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dk1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36" name="Google Shape;636;p40" descr="siyah, karanlık içeren bir resim&#10;&#10;Açıklama otomatik olarak oluşturuld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5302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Google Shape;637;p40"/>
          <p:cNvSpPr txBox="1"/>
          <p:nvPr/>
        </p:nvSpPr>
        <p:spPr>
          <a:xfrm>
            <a:off x="464352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dk1"/>
                </a:solidFill>
              </a:rPr>
              <a:t>Müşteri Hedefleri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38" name="Google Shape;638;p40"/>
          <p:cNvSpPr txBox="1"/>
          <p:nvPr/>
        </p:nvSpPr>
        <p:spPr>
          <a:xfrm>
            <a:off x="464351" y="3982075"/>
            <a:ext cx="35637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dk1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39" name="Google Shape;639;p40" descr="siyah, karanlık içeren bir resim&#10;&#10;Açıklama otomatik olarak oluşturuldu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4399" y="2707557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4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41" name="Google Shape;641;p40"/>
          <p:cNvSpPr txBox="1"/>
          <p:nvPr/>
        </p:nvSpPr>
        <p:spPr>
          <a:xfrm>
            <a:off x="460375" y="122255"/>
            <a:ext cx="912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42" name="Google Shape;642;p4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42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" name="Google Shape;647;p41" descr="simge, sembol, grafik, daire, logo içeren bir resim&#10;&#10;Açıklama otomatik olarak oluşturuld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3875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p41" descr="daire, grafik, simge, sembol, logo içeren bir resim&#10;&#10;Açıklama otomatik olarak oluşturuld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7200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41" descr="grafik, simge, sembol, daire, ekran görüntüsü içeren bir resim&#10;&#10;Açıklama otomatik olarak oluşturuldu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78800" y="2743965"/>
            <a:ext cx="762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41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77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tr-TR"/>
              <a:t>Hedefler</a:t>
            </a:r>
            <a:endParaRPr/>
          </a:p>
        </p:txBody>
      </p:sp>
      <p:sp>
        <p:nvSpPr>
          <p:cNvPr id="651" name="Google Shape;651;p41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652" name="Google Shape;652;p4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43</a:t>
            </a:fld>
            <a:endParaRPr/>
          </a:p>
        </p:txBody>
      </p:sp>
      <p:sp>
        <p:nvSpPr>
          <p:cNvPr id="653" name="Google Shape;653;p41"/>
          <p:cNvSpPr txBox="1"/>
          <p:nvPr/>
        </p:nvSpPr>
        <p:spPr>
          <a:xfrm>
            <a:off x="8226800" y="3571875"/>
            <a:ext cx="3502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Finansal Hedefler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4" name="Google Shape;654;p41"/>
          <p:cNvSpPr txBox="1"/>
          <p:nvPr/>
        </p:nvSpPr>
        <p:spPr>
          <a:xfrm>
            <a:off x="8228649" y="3982075"/>
            <a:ext cx="35028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Her şirket kar etmek için vardır. Bu sebeple bizim de en önemli hedefimiz aslında finansal hedeflerimizdir. Napolyon’a göre finansal hedefler bir firma için…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5" name="Google Shape;655;p41"/>
          <p:cNvSpPr txBox="1"/>
          <p:nvPr/>
        </p:nvSpPr>
        <p:spPr>
          <a:xfrm>
            <a:off x="4345299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Operasyonel Hedefler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6" name="Google Shape;656;p41"/>
          <p:cNvSpPr txBox="1"/>
          <p:nvPr/>
        </p:nvSpPr>
        <p:spPr>
          <a:xfrm>
            <a:off x="4347148" y="3982075"/>
            <a:ext cx="36012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En çok önemsediğimiz, operasyonel hedeflerdir. Operasyon bir şirketin bel kemiğidir. Hatta omurgası bile olabilir. İşlerin tıkır tıkır işlemesi için…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7" name="Google Shape;657;p41"/>
          <p:cNvSpPr txBox="1"/>
          <p:nvPr/>
        </p:nvSpPr>
        <p:spPr>
          <a:xfrm>
            <a:off x="464352" y="3571875"/>
            <a:ext cx="3601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1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Müşteri Hedefleri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58" name="Google Shape;658;p41"/>
          <p:cNvSpPr txBox="1"/>
          <p:nvPr/>
        </p:nvSpPr>
        <p:spPr>
          <a:xfrm>
            <a:off x="464351" y="3982075"/>
            <a:ext cx="3563700" cy="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En çok önem verdiğimiz, müşteri hedeflerimizdir.  Müşterilerimiz velinimetimizdir. Onları memnun etmek boynumuzun borcudur. Müşterilerimizi çok seviyoruz.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42"/>
          <p:cNvSpPr/>
          <p:nvPr/>
        </p:nvSpPr>
        <p:spPr>
          <a:xfrm>
            <a:off x="6205475" y="1704975"/>
            <a:ext cx="5526300" cy="39948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“Coğrafi bilgileri sunumlarımıza taşıyabiliriz. Ancak bunun için doğru formatta ve nitelikte görsellere ihtiyacımız var.”</a:t>
            </a: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</p:txBody>
      </p:sp>
      <p:sp>
        <p:nvSpPr>
          <p:cNvPr id="665" name="Google Shape;665;p4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44</a:t>
            </a:fld>
            <a:endParaRPr/>
          </a:p>
        </p:txBody>
      </p:sp>
      <p:sp>
        <p:nvSpPr>
          <p:cNvPr id="666" name="Google Shape;666;p42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Haritalar</a:t>
            </a:r>
            <a:endParaRPr sz="6000">
              <a:solidFill>
                <a:schemeClr val="bg1"/>
              </a:solidFill>
            </a:endParaRPr>
          </a:p>
        </p:txBody>
      </p:sp>
      <p:grpSp>
        <p:nvGrpSpPr>
          <p:cNvPr id="667" name="Google Shape;667;p42"/>
          <p:cNvGrpSpPr/>
          <p:nvPr/>
        </p:nvGrpSpPr>
        <p:grpSpPr>
          <a:xfrm>
            <a:off x="8612232" y="3947050"/>
            <a:ext cx="762024" cy="762024"/>
            <a:chOff x="5661870" y="4555625"/>
            <a:chExt cx="762024" cy="762024"/>
          </a:xfrm>
        </p:grpSpPr>
        <p:sp>
          <p:nvSpPr>
            <p:cNvPr id="668" name="Google Shape;668;p42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669" name="Google Shape;669;p42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F7AB20E2-502F-44C7-0921-A0F6810A655D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BF3A45A9-31EB-705A-CC50-270B46167069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6728D3CC-21A1-066D-9CD2-09B8C24630CE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BF15CE53-5D2D-9A27-F6FC-9602A925522E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A10BA1AE-5A88-351A-0B3A-6E8FDAA119D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211E692F-9B4E-92F4-0FD4-70841CD0BAA8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71156DEB-47CE-2D76-6187-DCA428E31471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3E909A69-B763-F8E9-236C-A6A4C9A63B5A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07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9003B317-ADA7-D2CE-D2DC-9E7C08411C7F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13D2BF56-B15C-017A-0FA3-82E2B56C3897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60116D7-FD51-7962-7A32-7FA1925B18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808683" y="4900083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43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Türkiye Haritası </a:t>
            </a:r>
            <a:r>
              <a:rPr lang="tr-TR" b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(Vektörel)</a:t>
            </a:r>
            <a:endParaRPr/>
          </a:p>
        </p:txBody>
      </p:sp>
      <p:sp>
        <p:nvSpPr>
          <p:cNvPr id="685" name="Google Shape;685;p4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45</a:t>
            </a:fld>
            <a:endParaRPr/>
          </a:p>
        </p:txBody>
      </p:sp>
      <p:sp>
        <p:nvSpPr>
          <p:cNvPr id="686" name="Google Shape;686;p43"/>
          <p:cNvSpPr/>
          <p:nvPr/>
        </p:nvSpPr>
        <p:spPr>
          <a:xfrm>
            <a:off x="5894881" y="4035482"/>
            <a:ext cx="744115" cy="1068055"/>
          </a:xfrm>
          <a:custGeom>
            <a:avLst/>
            <a:gdLst/>
            <a:ahLst/>
            <a:cxnLst/>
            <a:rect l="l" t="t" r="r" b="b"/>
            <a:pathLst>
              <a:path w="1116173" h="1602082" extrusionOk="0">
                <a:moveTo>
                  <a:pt x="1116174" y="108395"/>
                </a:moveTo>
                <a:lnTo>
                  <a:pt x="1099502" y="129908"/>
                </a:lnTo>
                <a:lnTo>
                  <a:pt x="1079662" y="218792"/>
                </a:lnTo>
                <a:lnTo>
                  <a:pt x="1064491" y="255980"/>
                </a:lnTo>
                <a:lnTo>
                  <a:pt x="1049820" y="280827"/>
                </a:lnTo>
                <a:lnTo>
                  <a:pt x="1024812" y="301005"/>
                </a:lnTo>
                <a:lnTo>
                  <a:pt x="1015643" y="314513"/>
                </a:lnTo>
                <a:lnTo>
                  <a:pt x="1018977" y="323351"/>
                </a:lnTo>
                <a:lnTo>
                  <a:pt x="1053821" y="328688"/>
                </a:lnTo>
                <a:lnTo>
                  <a:pt x="1069659" y="342196"/>
                </a:lnTo>
                <a:lnTo>
                  <a:pt x="1065658" y="358872"/>
                </a:lnTo>
                <a:lnTo>
                  <a:pt x="1036316" y="384887"/>
                </a:lnTo>
                <a:lnTo>
                  <a:pt x="1022979" y="408400"/>
                </a:lnTo>
                <a:lnTo>
                  <a:pt x="1027313" y="425577"/>
                </a:lnTo>
                <a:lnTo>
                  <a:pt x="1057322" y="463765"/>
                </a:lnTo>
                <a:lnTo>
                  <a:pt x="1064491" y="498618"/>
                </a:lnTo>
                <a:lnTo>
                  <a:pt x="1061490" y="523633"/>
                </a:lnTo>
                <a:lnTo>
                  <a:pt x="1045152" y="558653"/>
                </a:lnTo>
                <a:lnTo>
                  <a:pt x="996971" y="607014"/>
                </a:lnTo>
                <a:lnTo>
                  <a:pt x="996971" y="607014"/>
                </a:lnTo>
                <a:lnTo>
                  <a:pt x="975131" y="612017"/>
                </a:lnTo>
                <a:lnTo>
                  <a:pt x="905443" y="653874"/>
                </a:lnTo>
                <a:lnTo>
                  <a:pt x="869598" y="707571"/>
                </a:lnTo>
                <a:lnTo>
                  <a:pt x="848092" y="776444"/>
                </a:lnTo>
                <a:lnTo>
                  <a:pt x="840256" y="849485"/>
                </a:lnTo>
                <a:lnTo>
                  <a:pt x="847592" y="901015"/>
                </a:lnTo>
                <a:lnTo>
                  <a:pt x="872933" y="975224"/>
                </a:lnTo>
                <a:lnTo>
                  <a:pt x="879268" y="1025753"/>
                </a:lnTo>
                <a:lnTo>
                  <a:pt x="858595" y="1177506"/>
                </a:lnTo>
                <a:lnTo>
                  <a:pt x="858595" y="1177506"/>
                </a:lnTo>
                <a:lnTo>
                  <a:pt x="835421" y="1197518"/>
                </a:lnTo>
                <a:lnTo>
                  <a:pt x="821417" y="1221531"/>
                </a:lnTo>
                <a:lnTo>
                  <a:pt x="818416" y="1241376"/>
                </a:lnTo>
                <a:lnTo>
                  <a:pt x="825585" y="1264556"/>
                </a:lnTo>
                <a:lnTo>
                  <a:pt x="825585" y="1264556"/>
                </a:lnTo>
                <a:lnTo>
                  <a:pt x="789741" y="1300743"/>
                </a:lnTo>
                <a:lnTo>
                  <a:pt x="766734" y="1314918"/>
                </a:lnTo>
                <a:lnTo>
                  <a:pt x="749895" y="1345602"/>
                </a:lnTo>
                <a:lnTo>
                  <a:pt x="718719" y="1369783"/>
                </a:lnTo>
                <a:lnTo>
                  <a:pt x="713718" y="1382290"/>
                </a:lnTo>
                <a:lnTo>
                  <a:pt x="675873" y="1407805"/>
                </a:lnTo>
                <a:lnTo>
                  <a:pt x="651365" y="1404636"/>
                </a:lnTo>
                <a:lnTo>
                  <a:pt x="622690" y="1414308"/>
                </a:lnTo>
                <a:lnTo>
                  <a:pt x="612853" y="1406804"/>
                </a:lnTo>
                <a:lnTo>
                  <a:pt x="592681" y="1406970"/>
                </a:lnTo>
                <a:lnTo>
                  <a:pt x="565339" y="1424481"/>
                </a:lnTo>
                <a:lnTo>
                  <a:pt x="551335" y="1453497"/>
                </a:lnTo>
                <a:lnTo>
                  <a:pt x="566506" y="1446493"/>
                </a:lnTo>
                <a:lnTo>
                  <a:pt x="562838" y="1454331"/>
                </a:lnTo>
                <a:lnTo>
                  <a:pt x="566673" y="1466171"/>
                </a:lnTo>
                <a:lnTo>
                  <a:pt x="575342" y="1446994"/>
                </a:lnTo>
                <a:lnTo>
                  <a:pt x="575342" y="1441824"/>
                </a:lnTo>
                <a:lnTo>
                  <a:pt x="567340" y="1441323"/>
                </a:lnTo>
                <a:lnTo>
                  <a:pt x="571174" y="1434987"/>
                </a:lnTo>
                <a:lnTo>
                  <a:pt x="584178" y="1431985"/>
                </a:lnTo>
                <a:lnTo>
                  <a:pt x="584678" y="1440490"/>
                </a:lnTo>
                <a:lnTo>
                  <a:pt x="588846" y="1442825"/>
                </a:lnTo>
                <a:lnTo>
                  <a:pt x="586178" y="1457333"/>
                </a:lnTo>
                <a:lnTo>
                  <a:pt x="616354" y="1453664"/>
                </a:lnTo>
                <a:lnTo>
                  <a:pt x="619689" y="1450162"/>
                </a:lnTo>
                <a:lnTo>
                  <a:pt x="612687" y="1447494"/>
                </a:lnTo>
                <a:lnTo>
                  <a:pt x="612687" y="1441323"/>
                </a:lnTo>
                <a:lnTo>
                  <a:pt x="630692" y="1453831"/>
                </a:lnTo>
                <a:lnTo>
                  <a:pt x="577342" y="1491019"/>
                </a:lnTo>
                <a:lnTo>
                  <a:pt x="569674" y="1504026"/>
                </a:lnTo>
                <a:lnTo>
                  <a:pt x="564505" y="1543549"/>
                </a:lnTo>
                <a:lnTo>
                  <a:pt x="553002" y="1554222"/>
                </a:lnTo>
                <a:lnTo>
                  <a:pt x="530162" y="1563560"/>
                </a:lnTo>
                <a:lnTo>
                  <a:pt x="522159" y="1576401"/>
                </a:lnTo>
                <a:lnTo>
                  <a:pt x="515157" y="1578736"/>
                </a:lnTo>
                <a:lnTo>
                  <a:pt x="506821" y="1571398"/>
                </a:lnTo>
                <a:lnTo>
                  <a:pt x="476145" y="1563227"/>
                </a:lnTo>
                <a:lnTo>
                  <a:pt x="429631" y="1557556"/>
                </a:lnTo>
                <a:lnTo>
                  <a:pt x="412459" y="1562893"/>
                </a:lnTo>
                <a:lnTo>
                  <a:pt x="412459" y="1573399"/>
                </a:lnTo>
                <a:lnTo>
                  <a:pt x="365778" y="1602082"/>
                </a:lnTo>
                <a:lnTo>
                  <a:pt x="362110" y="1591743"/>
                </a:lnTo>
                <a:lnTo>
                  <a:pt x="344105" y="1580069"/>
                </a:lnTo>
                <a:lnTo>
                  <a:pt x="135041" y="1456165"/>
                </a:lnTo>
                <a:lnTo>
                  <a:pt x="103865" y="1445326"/>
                </a:lnTo>
                <a:lnTo>
                  <a:pt x="66353" y="1445826"/>
                </a:lnTo>
                <a:lnTo>
                  <a:pt x="66353" y="1445826"/>
                </a:lnTo>
                <a:lnTo>
                  <a:pt x="83025" y="1430651"/>
                </a:lnTo>
                <a:lnTo>
                  <a:pt x="83025" y="1430651"/>
                </a:lnTo>
                <a:lnTo>
                  <a:pt x="82692" y="1426482"/>
                </a:lnTo>
                <a:lnTo>
                  <a:pt x="87193" y="1429984"/>
                </a:lnTo>
                <a:lnTo>
                  <a:pt x="87193" y="1429984"/>
                </a:lnTo>
                <a:lnTo>
                  <a:pt x="94028" y="1424647"/>
                </a:lnTo>
                <a:lnTo>
                  <a:pt x="96196" y="1429984"/>
                </a:lnTo>
                <a:lnTo>
                  <a:pt x="102031" y="1428316"/>
                </a:lnTo>
                <a:lnTo>
                  <a:pt x="104699" y="1412307"/>
                </a:lnTo>
                <a:lnTo>
                  <a:pt x="108033" y="1419311"/>
                </a:lnTo>
                <a:lnTo>
                  <a:pt x="121537" y="1411974"/>
                </a:lnTo>
                <a:lnTo>
                  <a:pt x="129706" y="1412474"/>
                </a:lnTo>
                <a:lnTo>
                  <a:pt x="138542" y="1420312"/>
                </a:lnTo>
                <a:lnTo>
                  <a:pt x="133874" y="1408805"/>
                </a:lnTo>
                <a:lnTo>
                  <a:pt x="137041" y="1406637"/>
                </a:lnTo>
                <a:lnTo>
                  <a:pt x="150379" y="1416143"/>
                </a:lnTo>
                <a:lnTo>
                  <a:pt x="150712" y="1397799"/>
                </a:lnTo>
                <a:lnTo>
                  <a:pt x="155880" y="1398132"/>
                </a:lnTo>
                <a:lnTo>
                  <a:pt x="162216" y="1409138"/>
                </a:lnTo>
                <a:lnTo>
                  <a:pt x="183723" y="1380622"/>
                </a:lnTo>
                <a:lnTo>
                  <a:pt x="197394" y="1393129"/>
                </a:lnTo>
                <a:lnTo>
                  <a:pt x="218566" y="1385625"/>
                </a:lnTo>
                <a:lnTo>
                  <a:pt x="223401" y="1386625"/>
                </a:lnTo>
                <a:lnTo>
                  <a:pt x="226235" y="1395131"/>
                </a:lnTo>
                <a:lnTo>
                  <a:pt x="231070" y="1392963"/>
                </a:lnTo>
                <a:lnTo>
                  <a:pt x="227569" y="1388460"/>
                </a:lnTo>
                <a:lnTo>
                  <a:pt x="240740" y="1380789"/>
                </a:lnTo>
                <a:lnTo>
                  <a:pt x="244574" y="1367115"/>
                </a:lnTo>
                <a:lnTo>
                  <a:pt x="233405" y="1310749"/>
                </a:lnTo>
                <a:lnTo>
                  <a:pt x="233238" y="1254216"/>
                </a:lnTo>
                <a:lnTo>
                  <a:pt x="218566" y="1202521"/>
                </a:lnTo>
                <a:lnTo>
                  <a:pt x="220234" y="1167501"/>
                </a:lnTo>
                <a:lnTo>
                  <a:pt x="210731" y="1154326"/>
                </a:lnTo>
                <a:lnTo>
                  <a:pt x="200728" y="1144821"/>
                </a:lnTo>
                <a:lnTo>
                  <a:pt x="160549" y="1124810"/>
                </a:lnTo>
                <a:lnTo>
                  <a:pt x="132373" y="1124643"/>
                </a:lnTo>
                <a:lnTo>
                  <a:pt x="127539" y="1102964"/>
                </a:lnTo>
                <a:lnTo>
                  <a:pt x="117036" y="1085954"/>
                </a:lnTo>
                <a:lnTo>
                  <a:pt x="100531" y="1075448"/>
                </a:lnTo>
                <a:lnTo>
                  <a:pt x="86193" y="1073113"/>
                </a:lnTo>
                <a:lnTo>
                  <a:pt x="80524" y="1064775"/>
                </a:lnTo>
                <a:lnTo>
                  <a:pt x="80858" y="1039094"/>
                </a:lnTo>
                <a:lnTo>
                  <a:pt x="89694" y="1025086"/>
                </a:lnTo>
                <a:lnTo>
                  <a:pt x="114535" y="1007576"/>
                </a:lnTo>
                <a:lnTo>
                  <a:pt x="113201" y="987064"/>
                </a:lnTo>
                <a:lnTo>
                  <a:pt x="94028" y="955546"/>
                </a:lnTo>
                <a:lnTo>
                  <a:pt x="67354" y="932866"/>
                </a:lnTo>
                <a:lnTo>
                  <a:pt x="70688" y="924361"/>
                </a:lnTo>
                <a:lnTo>
                  <a:pt x="48848" y="919525"/>
                </a:lnTo>
                <a:lnTo>
                  <a:pt x="11670" y="868330"/>
                </a:lnTo>
                <a:lnTo>
                  <a:pt x="14004" y="831475"/>
                </a:lnTo>
                <a:lnTo>
                  <a:pt x="0" y="807295"/>
                </a:lnTo>
                <a:lnTo>
                  <a:pt x="0" y="807295"/>
                </a:lnTo>
                <a:lnTo>
                  <a:pt x="833" y="799123"/>
                </a:lnTo>
                <a:lnTo>
                  <a:pt x="43846" y="772441"/>
                </a:lnTo>
                <a:lnTo>
                  <a:pt x="31176" y="748261"/>
                </a:lnTo>
                <a:lnTo>
                  <a:pt x="47848" y="725581"/>
                </a:lnTo>
                <a:lnTo>
                  <a:pt x="60685" y="666214"/>
                </a:lnTo>
                <a:lnTo>
                  <a:pt x="61352" y="628859"/>
                </a:lnTo>
                <a:lnTo>
                  <a:pt x="73856" y="607848"/>
                </a:lnTo>
                <a:lnTo>
                  <a:pt x="98863" y="602011"/>
                </a:lnTo>
                <a:lnTo>
                  <a:pt x="137041" y="619354"/>
                </a:lnTo>
                <a:lnTo>
                  <a:pt x="158215" y="618020"/>
                </a:lnTo>
                <a:lnTo>
                  <a:pt x="172052" y="606180"/>
                </a:lnTo>
                <a:lnTo>
                  <a:pt x="212898" y="534639"/>
                </a:lnTo>
                <a:lnTo>
                  <a:pt x="234738" y="515795"/>
                </a:lnTo>
                <a:lnTo>
                  <a:pt x="288588" y="489446"/>
                </a:lnTo>
                <a:lnTo>
                  <a:pt x="288588" y="489446"/>
                </a:lnTo>
                <a:lnTo>
                  <a:pt x="370780" y="510625"/>
                </a:lnTo>
                <a:lnTo>
                  <a:pt x="379282" y="521131"/>
                </a:lnTo>
                <a:lnTo>
                  <a:pt x="401289" y="515461"/>
                </a:lnTo>
                <a:lnTo>
                  <a:pt x="409291" y="519964"/>
                </a:lnTo>
                <a:lnTo>
                  <a:pt x="416460" y="539475"/>
                </a:lnTo>
                <a:lnTo>
                  <a:pt x="422462" y="543477"/>
                </a:lnTo>
                <a:lnTo>
                  <a:pt x="440801" y="539308"/>
                </a:lnTo>
                <a:lnTo>
                  <a:pt x="512990" y="551315"/>
                </a:lnTo>
                <a:lnTo>
                  <a:pt x="541498" y="550648"/>
                </a:lnTo>
                <a:lnTo>
                  <a:pt x="562005" y="516128"/>
                </a:lnTo>
                <a:lnTo>
                  <a:pt x="558337" y="488446"/>
                </a:lnTo>
                <a:lnTo>
                  <a:pt x="569507" y="453426"/>
                </a:lnTo>
                <a:lnTo>
                  <a:pt x="583511" y="360206"/>
                </a:lnTo>
                <a:lnTo>
                  <a:pt x="594681" y="353202"/>
                </a:lnTo>
                <a:lnTo>
                  <a:pt x="619689" y="348866"/>
                </a:lnTo>
                <a:lnTo>
                  <a:pt x="638028" y="336526"/>
                </a:lnTo>
                <a:lnTo>
                  <a:pt x="652865" y="322351"/>
                </a:lnTo>
                <a:lnTo>
                  <a:pt x="672705" y="290833"/>
                </a:lnTo>
                <a:lnTo>
                  <a:pt x="691544" y="283495"/>
                </a:lnTo>
                <a:lnTo>
                  <a:pt x="710716" y="258314"/>
                </a:lnTo>
                <a:lnTo>
                  <a:pt x="798077" y="231132"/>
                </a:lnTo>
                <a:lnTo>
                  <a:pt x="820417" y="216957"/>
                </a:lnTo>
                <a:lnTo>
                  <a:pt x="843257" y="179436"/>
                </a:lnTo>
                <a:lnTo>
                  <a:pt x="862429" y="108062"/>
                </a:lnTo>
                <a:lnTo>
                  <a:pt x="895773" y="75543"/>
                </a:lnTo>
                <a:lnTo>
                  <a:pt x="923281" y="25014"/>
                </a:lnTo>
                <a:lnTo>
                  <a:pt x="987134" y="1334"/>
                </a:lnTo>
                <a:lnTo>
                  <a:pt x="1008641" y="0"/>
                </a:lnTo>
                <a:lnTo>
                  <a:pt x="1053655" y="34353"/>
                </a:lnTo>
                <a:lnTo>
                  <a:pt x="1081663" y="78378"/>
                </a:lnTo>
                <a:lnTo>
                  <a:pt x="1116174" y="10839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7" name="Google Shape;687;p43"/>
          <p:cNvSpPr/>
          <p:nvPr/>
        </p:nvSpPr>
        <p:spPr>
          <a:xfrm>
            <a:off x="7100137" y="4143099"/>
            <a:ext cx="841590" cy="462264"/>
          </a:xfrm>
          <a:custGeom>
            <a:avLst/>
            <a:gdLst/>
            <a:ahLst/>
            <a:cxnLst/>
            <a:rect l="l" t="t" r="r" b="b"/>
            <a:pathLst>
              <a:path w="1262385" h="693396" extrusionOk="0">
                <a:moveTo>
                  <a:pt x="1180027" y="18177"/>
                </a:moveTo>
                <a:lnTo>
                  <a:pt x="1193031" y="20512"/>
                </a:lnTo>
                <a:lnTo>
                  <a:pt x="1215871" y="167"/>
                </a:lnTo>
                <a:lnTo>
                  <a:pt x="1235210" y="0"/>
                </a:lnTo>
                <a:lnTo>
                  <a:pt x="1242379" y="12841"/>
                </a:lnTo>
                <a:lnTo>
                  <a:pt x="1258217" y="25181"/>
                </a:lnTo>
                <a:lnTo>
                  <a:pt x="1262385" y="48361"/>
                </a:lnTo>
                <a:lnTo>
                  <a:pt x="1259551" y="59867"/>
                </a:lnTo>
                <a:lnTo>
                  <a:pt x="1244546" y="75543"/>
                </a:lnTo>
                <a:lnTo>
                  <a:pt x="1232877" y="121403"/>
                </a:lnTo>
                <a:lnTo>
                  <a:pt x="1219706" y="126572"/>
                </a:lnTo>
                <a:lnTo>
                  <a:pt x="1215871" y="137745"/>
                </a:lnTo>
                <a:lnTo>
                  <a:pt x="1193865" y="162926"/>
                </a:lnTo>
                <a:lnTo>
                  <a:pt x="1193865" y="162926"/>
                </a:lnTo>
                <a:lnTo>
                  <a:pt x="1183361" y="166929"/>
                </a:lnTo>
                <a:lnTo>
                  <a:pt x="1165689" y="163927"/>
                </a:lnTo>
                <a:lnTo>
                  <a:pt x="1143183" y="173099"/>
                </a:lnTo>
                <a:lnTo>
                  <a:pt x="1139181" y="181270"/>
                </a:lnTo>
                <a:lnTo>
                  <a:pt x="1121842" y="191943"/>
                </a:lnTo>
                <a:lnTo>
                  <a:pt x="1117341" y="218458"/>
                </a:lnTo>
                <a:lnTo>
                  <a:pt x="1099836" y="252644"/>
                </a:lnTo>
                <a:lnTo>
                  <a:pt x="1081497" y="255646"/>
                </a:lnTo>
                <a:lnTo>
                  <a:pt x="1062825" y="268487"/>
                </a:lnTo>
                <a:lnTo>
                  <a:pt x="1075496" y="280160"/>
                </a:lnTo>
                <a:lnTo>
                  <a:pt x="1072994" y="293501"/>
                </a:lnTo>
                <a:lnTo>
                  <a:pt x="1063158" y="303173"/>
                </a:lnTo>
                <a:lnTo>
                  <a:pt x="1065992" y="331356"/>
                </a:lnTo>
                <a:lnTo>
                  <a:pt x="1030482" y="330856"/>
                </a:lnTo>
                <a:lnTo>
                  <a:pt x="1014977" y="341028"/>
                </a:lnTo>
                <a:lnTo>
                  <a:pt x="1009809" y="351034"/>
                </a:lnTo>
                <a:lnTo>
                  <a:pt x="1012309" y="358038"/>
                </a:lnTo>
                <a:lnTo>
                  <a:pt x="1040150" y="348032"/>
                </a:lnTo>
                <a:lnTo>
                  <a:pt x="1051488" y="350200"/>
                </a:lnTo>
                <a:lnTo>
                  <a:pt x="1052322" y="393391"/>
                </a:lnTo>
                <a:lnTo>
                  <a:pt x="1023979" y="402397"/>
                </a:lnTo>
                <a:lnTo>
                  <a:pt x="1019311" y="409234"/>
                </a:lnTo>
                <a:lnTo>
                  <a:pt x="1020312" y="426243"/>
                </a:lnTo>
                <a:lnTo>
                  <a:pt x="999472" y="440251"/>
                </a:lnTo>
                <a:lnTo>
                  <a:pt x="976298" y="448590"/>
                </a:lnTo>
                <a:lnTo>
                  <a:pt x="961460" y="443587"/>
                </a:lnTo>
                <a:lnTo>
                  <a:pt x="954958" y="449090"/>
                </a:lnTo>
                <a:lnTo>
                  <a:pt x="957626" y="468101"/>
                </a:lnTo>
                <a:lnTo>
                  <a:pt x="971297" y="471436"/>
                </a:lnTo>
                <a:lnTo>
                  <a:pt x="980633" y="478940"/>
                </a:lnTo>
                <a:lnTo>
                  <a:pt x="978633" y="482942"/>
                </a:lnTo>
                <a:lnTo>
                  <a:pt x="912278" y="502954"/>
                </a:lnTo>
                <a:lnTo>
                  <a:pt x="840590" y="511125"/>
                </a:lnTo>
                <a:lnTo>
                  <a:pt x="783740" y="556151"/>
                </a:lnTo>
                <a:lnTo>
                  <a:pt x="728722" y="608848"/>
                </a:lnTo>
                <a:lnTo>
                  <a:pt x="694212" y="626858"/>
                </a:lnTo>
                <a:lnTo>
                  <a:pt x="613855" y="630360"/>
                </a:lnTo>
                <a:lnTo>
                  <a:pt x="602684" y="638865"/>
                </a:lnTo>
                <a:lnTo>
                  <a:pt x="579844" y="635530"/>
                </a:lnTo>
                <a:lnTo>
                  <a:pt x="561672" y="664213"/>
                </a:lnTo>
                <a:lnTo>
                  <a:pt x="540498" y="656041"/>
                </a:lnTo>
                <a:lnTo>
                  <a:pt x="528828" y="658543"/>
                </a:lnTo>
                <a:lnTo>
                  <a:pt x="522493" y="671717"/>
                </a:lnTo>
                <a:lnTo>
                  <a:pt x="523160" y="686392"/>
                </a:lnTo>
                <a:lnTo>
                  <a:pt x="514491" y="693396"/>
                </a:lnTo>
                <a:lnTo>
                  <a:pt x="509656" y="693063"/>
                </a:lnTo>
                <a:lnTo>
                  <a:pt x="508155" y="683891"/>
                </a:lnTo>
                <a:lnTo>
                  <a:pt x="489817" y="684725"/>
                </a:lnTo>
                <a:lnTo>
                  <a:pt x="450971" y="659043"/>
                </a:lnTo>
                <a:lnTo>
                  <a:pt x="450971" y="659043"/>
                </a:lnTo>
                <a:lnTo>
                  <a:pt x="422129" y="640699"/>
                </a:lnTo>
                <a:lnTo>
                  <a:pt x="357109" y="619187"/>
                </a:lnTo>
                <a:lnTo>
                  <a:pt x="293590" y="613350"/>
                </a:lnTo>
                <a:lnTo>
                  <a:pt x="246075" y="619521"/>
                </a:lnTo>
                <a:lnTo>
                  <a:pt x="230571" y="614851"/>
                </a:lnTo>
                <a:lnTo>
                  <a:pt x="202395" y="584000"/>
                </a:lnTo>
                <a:lnTo>
                  <a:pt x="169219" y="588503"/>
                </a:lnTo>
                <a:lnTo>
                  <a:pt x="130207" y="606513"/>
                </a:lnTo>
                <a:lnTo>
                  <a:pt x="118536" y="605012"/>
                </a:lnTo>
                <a:lnTo>
                  <a:pt x="100364" y="592505"/>
                </a:lnTo>
                <a:lnTo>
                  <a:pt x="100364" y="592505"/>
                </a:lnTo>
                <a:lnTo>
                  <a:pt x="82192" y="559820"/>
                </a:lnTo>
                <a:lnTo>
                  <a:pt x="76690" y="531304"/>
                </a:lnTo>
                <a:lnTo>
                  <a:pt x="51849" y="531971"/>
                </a:lnTo>
                <a:lnTo>
                  <a:pt x="29509" y="523632"/>
                </a:lnTo>
                <a:lnTo>
                  <a:pt x="11337" y="524300"/>
                </a:lnTo>
                <a:lnTo>
                  <a:pt x="9337" y="506456"/>
                </a:lnTo>
                <a:lnTo>
                  <a:pt x="0" y="491614"/>
                </a:lnTo>
                <a:lnTo>
                  <a:pt x="13171" y="479607"/>
                </a:lnTo>
                <a:lnTo>
                  <a:pt x="12671" y="470269"/>
                </a:lnTo>
                <a:lnTo>
                  <a:pt x="22341" y="458762"/>
                </a:lnTo>
                <a:lnTo>
                  <a:pt x="19506" y="434081"/>
                </a:lnTo>
                <a:lnTo>
                  <a:pt x="26842" y="406566"/>
                </a:lnTo>
                <a:lnTo>
                  <a:pt x="41179" y="386387"/>
                </a:lnTo>
                <a:lnTo>
                  <a:pt x="69521" y="362040"/>
                </a:lnTo>
                <a:lnTo>
                  <a:pt x="73689" y="306175"/>
                </a:lnTo>
                <a:lnTo>
                  <a:pt x="67021" y="285663"/>
                </a:lnTo>
                <a:lnTo>
                  <a:pt x="84860" y="271822"/>
                </a:lnTo>
                <a:lnTo>
                  <a:pt x="110534" y="263984"/>
                </a:lnTo>
                <a:lnTo>
                  <a:pt x="121704" y="254479"/>
                </a:lnTo>
                <a:lnTo>
                  <a:pt x="146045" y="210620"/>
                </a:lnTo>
                <a:lnTo>
                  <a:pt x="146045" y="210620"/>
                </a:lnTo>
                <a:lnTo>
                  <a:pt x="157548" y="217791"/>
                </a:lnTo>
                <a:lnTo>
                  <a:pt x="160383" y="226129"/>
                </a:lnTo>
                <a:lnTo>
                  <a:pt x="153047" y="256480"/>
                </a:lnTo>
                <a:lnTo>
                  <a:pt x="205730" y="244473"/>
                </a:lnTo>
                <a:lnTo>
                  <a:pt x="211898" y="250643"/>
                </a:lnTo>
                <a:lnTo>
                  <a:pt x="215899" y="277825"/>
                </a:lnTo>
                <a:lnTo>
                  <a:pt x="223068" y="285997"/>
                </a:lnTo>
                <a:lnTo>
                  <a:pt x="233905" y="286831"/>
                </a:lnTo>
                <a:lnTo>
                  <a:pt x="248076" y="269654"/>
                </a:lnTo>
                <a:lnTo>
                  <a:pt x="257079" y="267153"/>
                </a:lnTo>
                <a:lnTo>
                  <a:pt x="291089" y="277659"/>
                </a:lnTo>
                <a:lnTo>
                  <a:pt x="330268" y="282828"/>
                </a:lnTo>
                <a:lnTo>
                  <a:pt x="370446" y="271322"/>
                </a:lnTo>
                <a:lnTo>
                  <a:pt x="408292" y="267820"/>
                </a:lnTo>
                <a:lnTo>
                  <a:pt x="432466" y="233967"/>
                </a:lnTo>
                <a:lnTo>
                  <a:pt x="465642" y="226296"/>
                </a:lnTo>
                <a:lnTo>
                  <a:pt x="475145" y="205618"/>
                </a:lnTo>
                <a:lnTo>
                  <a:pt x="462475" y="170264"/>
                </a:lnTo>
                <a:lnTo>
                  <a:pt x="463308" y="150419"/>
                </a:lnTo>
                <a:lnTo>
                  <a:pt x="440802" y="119902"/>
                </a:lnTo>
                <a:lnTo>
                  <a:pt x="447303" y="101725"/>
                </a:lnTo>
                <a:lnTo>
                  <a:pt x="485815" y="80713"/>
                </a:lnTo>
                <a:lnTo>
                  <a:pt x="567340" y="56032"/>
                </a:lnTo>
                <a:lnTo>
                  <a:pt x="582512" y="40690"/>
                </a:lnTo>
                <a:lnTo>
                  <a:pt x="594682" y="18010"/>
                </a:lnTo>
                <a:lnTo>
                  <a:pt x="618355" y="9005"/>
                </a:lnTo>
                <a:lnTo>
                  <a:pt x="686543" y="4503"/>
                </a:lnTo>
                <a:lnTo>
                  <a:pt x="705715" y="18344"/>
                </a:lnTo>
                <a:lnTo>
                  <a:pt x="741894" y="32685"/>
                </a:lnTo>
                <a:lnTo>
                  <a:pt x="762233" y="48694"/>
                </a:lnTo>
                <a:lnTo>
                  <a:pt x="784740" y="52530"/>
                </a:lnTo>
                <a:lnTo>
                  <a:pt x="796576" y="71374"/>
                </a:lnTo>
                <a:lnTo>
                  <a:pt x="830753" y="77878"/>
                </a:lnTo>
                <a:lnTo>
                  <a:pt x="855928" y="106394"/>
                </a:lnTo>
                <a:lnTo>
                  <a:pt x="882103" y="111230"/>
                </a:lnTo>
                <a:lnTo>
                  <a:pt x="919114" y="148752"/>
                </a:lnTo>
                <a:lnTo>
                  <a:pt x="946123" y="157090"/>
                </a:lnTo>
                <a:lnTo>
                  <a:pt x="1022146" y="127573"/>
                </a:lnTo>
                <a:lnTo>
                  <a:pt x="1043819" y="112731"/>
                </a:lnTo>
                <a:lnTo>
                  <a:pt x="1087165" y="100557"/>
                </a:lnTo>
                <a:lnTo>
                  <a:pt x="1094667" y="77544"/>
                </a:lnTo>
                <a:lnTo>
                  <a:pt x="1139181" y="5503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8" name="Google Shape;688;p43"/>
          <p:cNvSpPr/>
          <p:nvPr/>
        </p:nvSpPr>
        <p:spPr>
          <a:xfrm>
            <a:off x="3551166" y="3503178"/>
            <a:ext cx="947066" cy="879057"/>
          </a:xfrm>
          <a:custGeom>
            <a:avLst/>
            <a:gdLst/>
            <a:ahLst/>
            <a:cxnLst/>
            <a:rect l="l" t="t" r="r" b="b"/>
            <a:pathLst>
              <a:path w="1420599" h="1318586" extrusionOk="0">
                <a:moveTo>
                  <a:pt x="511489" y="49695"/>
                </a:moveTo>
                <a:lnTo>
                  <a:pt x="536664" y="46193"/>
                </a:lnTo>
                <a:lnTo>
                  <a:pt x="565339" y="59534"/>
                </a:lnTo>
                <a:lnTo>
                  <a:pt x="592014" y="109229"/>
                </a:lnTo>
                <a:lnTo>
                  <a:pt x="599516" y="141748"/>
                </a:lnTo>
                <a:lnTo>
                  <a:pt x="647197" y="164427"/>
                </a:lnTo>
                <a:lnTo>
                  <a:pt x="670705" y="185606"/>
                </a:lnTo>
                <a:lnTo>
                  <a:pt x="692044" y="215623"/>
                </a:lnTo>
                <a:lnTo>
                  <a:pt x="700880" y="218958"/>
                </a:lnTo>
                <a:lnTo>
                  <a:pt x="710884" y="212455"/>
                </a:lnTo>
                <a:lnTo>
                  <a:pt x="714718" y="163593"/>
                </a:lnTo>
                <a:lnTo>
                  <a:pt x="729556" y="151753"/>
                </a:lnTo>
                <a:lnTo>
                  <a:pt x="802578" y="157590"/>
                </a:lnTo>
                <a:lnTo>
                  <a:pt x="848926" y="169097"/>
                </a:lnTo>
                <a:lnTo>
                  <a:pt x="864930" y="166428"/>
                </a:lnTo>
                <a:lnTo>
                  <a:pt x="878601" y="148084"/>
                </a:lnTo>
                <a:lnTo>
                  <a:pt x="881102" y="132909"/>
                </a:lnTo>
                <a:lnTo>
                  <a:pt x="830920" y="99390"/>
                </a:lnTo>
                <a:lnTo>
                  <a:pt x="824085" y="89885"/>
                </a:lnTo>
                <a:lnTo>
                  <a:pt x="827086" y="80046"/>
                </a:lnTo>
                <a:lnTo>
                  <a:pt x="839590" y="75210"/>
                </a:lnTo>
                <a:lnTo>
                  <a:pt x="868098" y="76877"/>
                </a:lnTo>
                <a:lnTo>
                  <a:pt x="921615" y="99557"/>
                </a:lnTo>
                <a:lnTo>
                  <a:pt x="930951" y="72875"/>
                </a:lnTo>
                <a:lnTo>
                  <a:pt x="938286" y="68372"/>
                </a:lnTo>
                <a:lnTo>
                  <a:pt x="963627" y="67205"/>
                </a:lnTo>
                <a:lnTo>
                  <a:pt x="967462" y="43525"/>
                </a:lnTo>
                <a:lnTo>
                  <a:pt x="983467" y="15342"/>
                </a:lnTo>
                <a:lnTo>
                  <a:pt x="997471" y="1334"/>
                </a:lnTo>
                <a:lnTo>
                  <a:pt x="1006807" y="0"/>
                </a:lnTo>
                <a:lnTo>
                  <a:pt x="1071160" y="44525"/>
                </a:lnTo>
                <a:lnTo>
                  <a:pt x="1098502" y="42858"/>
                </a:lnTo>
                <a:lnTo>
                  <a:pt x="1121009" y="27849"/>
                </a:lnTo>
                <a:lnTo>
                  <a:pt x="1130678" y="27682"/>
                </a:lnTo>
                <a:lnTo>
                  <a:pt x="1156686" y="61869"/>
                </a:lnTo>
                <a:lnTo>
                  <a:pt x="1205534" y="97389"/>
                </a:lnTo>
                <a:lnTo>
                  <a:pt x="1210369" y="104893"/>
                </a:lnTo>
                <a:lnTo>
                  <a:pt x="1215704" y="145083"/>
                </a:lnTo>
                <a:lnTo>
                  <a:pt x="1231376" y="152921"/>
                </a:lnTo>
                <a:lnTo>
                  <a:pt x="1257550" y="152921"/>
                </a:lnTo>
                <a:lnTo>
                  <a:pt x="1274055" y="161425"/>
                </a:lnTo>
                <a:lnTo>
                  <a:pt x="1292561" y="200281"/>
                </a:lnTo>
                <a:lnTo>
                  <a:pt x="1303564" y="206618"/>
                </a:lnTo>
                <a:lnTo>
                  <a:pt x="1303564" y="206618"/>
                </a:lnTo>
                <a:lnTo>
                  <a:pt x="1322903" y="244306"/>
                </a:lnTo>
                <a:lnTo>
                  <a:pt x="1411264" y="259482"/>
                </a:lnTo>
                <a:lnTo>
                  <a:pt x="1418766" y="265485"/>
                </a:lnTo>
                <a:lnTo>
                  <a:pt x="1420600" y="274824"/>
                </a:lnTo>
                <a:lnTo>
                  <a:pt x="1414098" y="284663"/>
                </a:lnTo>
                <a:lnTo>
                  <a:pt x="1378754" y="283662"/>
                </a:lnTo>
                <a:lnTo>
                  <a:pt x="1363249" y="292167"/>
                </a:lnTo>
                <a:lnTo>
                  <a:pt x="1335741" y="289832"/>
                </a:lnTo>
                <a:lnTo>
                  <a:pt x="1321403" y="295002"/>
                </a:lnTo>
                <a:lnTo>
                  <a:pt x="1334574" y="319849"/>
                </a:lnTo>
                <a:lnTo>
                  <a:pt x="1323237" y="344864"/>
                </a:lnTo>
                <a:lnTo>
                  <a:pt x="1329072" y="393558"/>
                </a:lnTo>
                <a:lnTo>
                  <a:pt x="1326238" y="411902"/>
                </a:lnTo>
                <a:lnTo>
                  <a:pt x="1305065" y="469601"/>
                </a:lnTo>
                <a:lnTo>
                  <a:pt x="1299397" y="480108"/>
                </a:lnTo>
                <a:lnTo>
                  <a:pt x="1278223" y="494783"/>
                </a:lnTo>
                <a:lnTo>
                  <a:pt x="1269721" y="516962"/>
                </a:lnTo>
                <a:lnTo>
                  <a:pt x="1277056" y="546479"/>
                </a:lnTo>
                <a:lnTo>
                  <a:pt x="1306899" y="562488"/>
                </a:lnTo>
                <a:lnTo>
                  <a:pt x="1314234" y="580165"/>
                </a:lnTo>
                <a:lnTo>
                  <a:pt x="1301397" y="590671"/>
                </a:lnTo>
                <a:lnTo>
                  <a:pt x="1275222" y="597341"/>
                </a:lnTo>
                <a:lnTo>
                  <a:pt x="1109172" y="713741"/>
                </a:lnTo>
                <a:lnTo>
                  <a:pt x="1102170" y="732252"/>
                </a:lnTo>
                <a:lnTo>
                  <a:pt x="1100336" y="759267"/>
                </a:lnTo>
                <a:lnTo>
                  <a:pt x="1088999" y="776277"/>
                </a:lnTo>
                <a:lnTo>
                  <a:pt x="1088999" y="776277"/>
                </a:lnTo>
                <a:lnTo>
                  <a:pt x="1067492" y="779779"/>
                </a:lnTo>
                <a:lnTo>
                  <a:pt x="1036316" y="730417"/>
                </a:lnTo>
                <a:lnTo>
                  <a:pt x="1007307" y="703569"/>
                </a:lnTo>
                <a:lnTo>
                  <a:pt x="993970" y="697065"/>
                </a:lnTo>
                <a:lnTo>
                  <a:pt x="965795" y="695731"/>
                </a:lnTo>
                <a:lnTo>
                  <a:pt x="901108" y="711740"/>
                </a:lnTo>
                <a:lnTo>
                  <a:pt x="849259" y="762269"/>
                </a:lnTo>
                <a:lnTo>
                  <a:pt x="810414" y="773942"/>
                </a:lnTo>
                <a:lnTo>
                  <a:pt x="787573" y="790118"/>
                </a:lnTo>
                <a:lnTo>
                  <a:pt x="751229" y="861993"/>
                </a:lnTo>
                <a:lnTo>
                  <a:pt x="736058" y="879169"/>
                </a:lnTo>
                <a:lnTo>
                  <a:pt x="683208" y="902849"/>
                </a:lnTo>
                <a:lnTo>
                  <a:pt x="637194" y="941705"/>
                </a:lnTo>
                <a:lnTo>
                  <a:pt x="620023" y="941538"/>
                </a:lnTo>
                <a:lnTo>
                  <a:pt x="598516" y="953878"/>
                </a:lnTo>
                <a:lnTo>
                  <a:pt x="567673" y="952711"/>
                </a:lnTo>
                <a:lnTo>
                  <a:pt x="546333" y="964384"/>
                </a:lnTo>
                <a:lnTo>
                  <a:pt x="499819" y="1004907"/>
                </a:lnTo>
                <a:lnTo>
                  <a:pt x="485148" y="1035592"/>
                </a:lnTo>
                <a:lnTo>
                  <a:pt x="462474" y="1053935"/>
                </a:lnTo>
                <a:lnTo>
                  <a:pt x="432465" y="1090289"/>
                </a:lnTo>
                <a:lnTo>
                  <a:pt x="417961" y="1099962"/>
                </a:lnTo>
                <a:lnTo>
                  <a:pt x="389785" y="1105798"/>
                </a:lnTo>
                <a:lnTo>
                  <a:pt x="365445" y="1121141"/>
                </a:lnTo>
                <a:lnTo>
                  <a:pt x="347606" y="1141152"/>
                </a:lnTo>
                <a:lnTo>
                  <a:pt x="336436" y="1163331"/>
                </a:lnTo>
                <a:lnTo>
                  <a:pt x="313262" y="1187512"/>
                </a:lnTo>
                <a:lnTo>
                  <a:pt x="316596" y="1246379"/>
                </a:lnTo>
                <a:lnTo>
                  <a:pt x="284087" y="1297575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80752" y="1318587"/>
                </a:lnTo>
                <a:lnTo>
                  <a:pt x="200228" y="1310916"/>
                </a:lnTo>
                <a:lnTo>
                  <a:pt x="150713" y="1313083"/>
                </a:lnTo>
                <a:lnTo>
                  <a:pt x="150713" y="1313083"/>
                </a:lnTo>
                <a:lnTo>
                  <a:pt x="125205" y="1299075"/>
                </a:lnTo>
                <a:lnTo>
                  <a:pt x="107699" y="1297741"/>
                </a:lnTo>
                <a:lnTo>
                  <a:pt x="81358" y="1278730"/>
                </a:lnTo>
                <a:lnTo>
                  <a:pt x="42013" y="1259720"/>
                </a:lnTo>
                <a:lnTo>
                  <a:pt x="22674" y="1240209"/>
                </a:lnTo>
                <a:lnTo>
                  <a:pt x="10503" y="1222865"/>
                </a:lnTo>
                <a:lnTo>
                  <a:pt x="0" y="1189346"/>
                </a:lnTo>
                <a:lnTo>
                  <a:pt x="5502" y="1141986"/>
                </a:lnTo>
                <a:lnTo>
                  <a:pt x="57017" y="1089456"/>
                </a:lnTo>
                <a:lnTo>
                  <a:pt x="92695" y="1060606"/>
                </a:lnTo>
                <a:lnTo>
                  <a:pt x="126539" y="1006075"/>
                </a:lnTo>
                <a:lnTo>
                  <a:pt x="138042" y="999738"/>
                </a:lnTo>
                <a:lnTo>
                  <a:pt x="199728" y="1002406"/>
                </a:lnTo>
                <a:lnTo>
                  <a:pt x="231404" y="950710"/>
                </a:lnTo>
                <a:lnTo>
                  <a:pt x="245575" y="938536"/>
                </a:lnTo>
                <a:lnTo>
                  <a:pt x="274084" y="926696"/>
                </a:lnTo>
                <a:lnTo>
                  <a:pt x="277418" y="913188"/>
                </a:lnTo>
                <a:lnTo>
                  <a:pt x="256078" y="841814"/>
                </a:lnTo>
                <a:lnTo>
                  <a:pt x="236572" y="800791"/>
                </a:lnTo>
                <a:lnTo>
                  <a:pt x="192559" y="782447"/>
                </a:lnTo>
                <a:lnTo>
                  <a:pt x="173553" y="752763"/>
                </a:lnTo>
                <a:lnTo>
                  <a:pt x="144211" y="749428"/>
                </a:lnTo>
                <a:lnTo>
                  <a:pt x="121370" y="723413"/>
                </a:lnTo>
                <a:lnTo>
                  <a:pt x="94029" y="723080"/>
                </a:lnTo>
                <a:lnTo>
                  <a:pt x="59518" y="699733"/>
                </a:lnTo>
                <a:lnTo>
                  <a:pt x="59518" y="699733"/>
                </a:lnTo>
                <a:lnTo>
                  <a:pt x="99364" y="661711"/>
                </a:lnTo>
                <a:lnTo>
                  <a:pt x="137709" y="597508"/>
                </a:lnTo>
                <a:lnTo>
                  <a:pt x="163550" y="582666"/>
                </a:lnTo>
                <a:lnTo>
                  <a:pt x="164384" y="563989"/>
                </a:lnTo>
                <a:lnTo>
                  <a:pt x="146044" y="544311"/>
                </a:lnTo>
                <a:lnTo>
                  <a:pt x="146878" y="515628"/>
                </a:lnTo>
                <a:lnTo>
                  <a:pt x="153880" y="504121"/>
                </a:lnTo>
                <a:lnTo>
                  <a:pt x="170719" y="495450"/>
                </a:lnTo>
                <a:lnTo>
                  <a:pt x="183889" y="474604"/>
                </a:lnTo>
                <a:lnTo>
                  <a:pt x="212398" y="459262"/>
                </a:lnTo>
                <a:lnTo>
                  <a:pt x="222735" y="435582"/>
                </a:lnTo>
                <a:lnTo>
                  <a:pt x="222401" y="416238"/>
                </a:lnTo>
                <a:lnTo>
                  <a:pt x="222401" y="416238"/>
                </a:lnTo>
                <a:lnTo>
                  <a:pt x="238573" y="415737"/>
                </a:lnTo>
                <a:lnTo>
                  <a:pt x="257078" y="406399"/>
                </a:lnTo>
                <a:lnTo>
                  <a:pt x="274750" y="388722"/>
                </a:lnTo>
                <a:lnTo>
                  <a:pt x="300925" y="348032"/>
                </a:lnTo>
                <a:lnTo>
                  <a:pt x="348440" y="328354"/>
                </a:lnTo>
                <a:lnTo>
                  <a:pt x="362611" y="294835"/>
                </a:lnTo>
                <a:lnTo>
                  <a:pt x="389452" y="263150"/>
                </a:lnTo>
                <a:lnTo>
                  <a:pt x="379783" y="216123"/>
                </a:lnTo>
                <a:lnTo>
                  <a:pt x="384617" y="195945"/>
                </a:lnTo>
                <a:lnTo>
                  <a:pt x="377949" y="164427"/>
                </a:lnTo>
                <a:lnTo>
                  <a:pt x="381450" y="143915"/>
                </a:lnTo>
                <a:lnTo>
                  <a:pt x="405457" y="122737"/>
                </a:lnTo>
                <a:lnTo>
                  <a:pt x="437300" y="107395"/>
                </a:lnTo>
                <a:lnTo>
                  <a:pt x="470810" y="109062"/>
                </a:lnTo>
                <a:lnTo>
                  <a:pt x="482814" y="105393"/>
                </a:lnTo>
                <a:lnTo>
                  <a:pt x="502153" y="792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89" name="Google Shape;689;p43"/>
          <p:cNvSpPr/>
          <p:nvPr/>
        </p:nvSpPr>
        <p:spPr>
          <a:xfrm>
            <a:off x="9324260" y="3075822"/>
            <a:ext cx="1018644" cy="650593"/>
          </a:xfrm>
          <a:custGeom>
            <a:avLst/>
            <a:gdLst/>
            <a:ahLst/>
            <a:cxnLst/>
            <a:rect l="l" t="t" r="r" b="b"/>
            <a:pathLst>
              <a:path w="1527966" h="975890" extrusionOk="0">
                <a:moveTo>
                  <a:pt x="165051" y="96555"/>
                </a:moveTo>
                <a:lnTo>
                  <a:pt x="311261" y="63870"/>
                </a:lnTo>
                <a:lnTo>
                  <a:pt x="377282" y="36187"/>
                </a:lnTo>
                <a:lnTo>
                  <a:pt x="437467" y="37188"/>
                </a:lnTo>
                <a:lnTo>
                  <a:pt x="527994" y="6504"/>
                </a:lnTo>
                <a:lnTo>
                  <a:pt x="560171" y="0"/>
                </a:lnTo>
                <a:lnTo>
                  <a:pt x="617855" y="0"/>
                </a:lnTo>
                <a:lnTo>
                  <a:pt x="683876" y="19678"/>
                </a:lnTo>
                <a:lnTo>
                  <a:pt x="683876" y="19678"/>
                </a:lnTo>
                <a:lnTo>
                  <a:pt x="735725" y="33519"/>
                </a:lnTo>
                <a:lnTo>
                  <a:pt x="749895" y="44192"/>
                </a:lnTo>
                <a:lnTo>
                  <a:pt x="783739" y="90385"/>
                </a:lnTo>
                <a:lnTo>
                  <a:pt x="791075" y="132576"/>
                </a:lnTo>
                <a:lnTo>
                  <a:pt x="784906" y="194611"/>
                </a:lnTo>
                <a:lnTo>
                  <a:pt x="792742" y="207452"/>
                </a:lnTo>
                <a:lnTo>
                  <a:pt x="805079" y="209453"/>
                </a:lnTo>
                <a:lnTo>
                  <a:pt x="832921" y="203783"/>
                </a:lnTo>
                <a:lnTo>
                  <a:pt x="860262" y="160759"/>
                </a:lnTo>
                <a:lnTo>
                  <a:pt x="888771" y="153254"/>
                </a:lnTo>
                <a:lnTo>
                  <a:pt x="903776" y="158757"/>
                </a:lnTo>
                <a:lnTo>
                  <a:pt x="928950" y="188107"/>
                </a:lnTo>
                <a:lnTo>
                  <a:pt x="944955" y="197113"/>
                </a:lnTo>
                <a:lnTo>
                  <a:pt x="1023145" y="207619"/>
                </a:lnTo>
                <a:lnTo>
                  <a:pt x="1064158" y="208286"/>
                </a:lnTo>
                <a:lnTo>
                  <a:pt x="1124176" y="253478"/>
                </a:lnTo>
                <a:lnTo>
                  <a:pt x="1229876" y="253478"/>
                </a:lnTo>
                <a:lnTo>
                  <a:pt x="1300896" y="275824"/>
                </a:lnTo>
                <a:lnTo>
                  <a:pt x="1363582" y="268153"/>
                </a:lnTo>
                <a:lnTo>
                  <a:pt x="1414932" y="297503"/>
                </a:lnTo>
                <a:lnTo>
                  <a:pt x="1453276" y="307009"/>
                </a:lnTo>
                <a:lnTo>
                  <a:pt x="1517130" y="299171"/>
                </a:lnTo>
                <a:lnTo>
                  <a:pt x="1517130" y="299171"/>
                </a:lnTo>
                <a:lnTo>
                  <a:pt x="1524131" y="308843"/>
                </a:lnTo>
                <a:lnTo>
                  <a:pt x="1527967" y="331523"/>
                </a:lnTo>
                <a:lnTo>
                  <a:pt x="1521464" y="363708"/>
                </a:lnTo>
                <a:lnTo>
                  <a:pt x="1496790" y="393725"/>
                </a:lnTo>
                <a:lnTo>
                  <a:pt x="1482953" y="403230"/>
                </a:lnTo>
                <a:lnTo>
                  <a:pt x="1495290" y="458929"/>
                </a:lnTo>
                <a:lnTo>
                  <a:pt x="1477451" y="487112"/>
                </a:lnTo>
                <a:lnTo>
                  <a:pt x="1490788" y="516128"/>
                </a:lnTo>
                <a:lnTo>
                  <a:pt x="1484286" y="537307"/>
                </a:lnTo>
                <a:lnTo>
                  <a:pt x="1422768" y="561154"/>
                </a:lnTo>
                <a:lnTo>
                  <a:pt x="1409763" y="560487"/>
                </a:lnTo>
                <a:lnTo>
                  <a:pt x="1393092" y="573995"/>
                </a:lnTo>
                <a:lnTo>
                  <a:pt x="1376754" y="552149"/>
                </a:lnTo>
                <a:lnTo>
                  <a:pt x="1364417" y="552649"/>
                </a:lnTo>
                <a:lnTo>
                  <a:pt x="1352579" y="535473"/>
                </a:lnTo>
                <a:lnTo>
                  <a:pt x="1329405" y="538641"/>
                </a:lnTo>
                <a:lnTo>
                  <a:pt x="1322070" y="547980"/>
                </a:lnTo>
                <a:lnTo>
                  <a:pt x="1291727" y="552315"/>
                </a:lnTo>
                <a:lnTo>
                  <a:pt x="1260551" y="540142"/>
                </a:lnTo>
                <a:lnTo>
                  <a:pt x="1240379" y="539808"/>
                </a:lnTo>
                <a:lnTo>
                  <a:pt x="1227374" y="549814"/>
                </a:lnTo>
                <a:lnTo>
                  <a:pt x="1230041" y="560987"/>
                </a:lnTo>
                <a:lnTo>
                  <a:pt x="1216871" y="568992"/>
                </a:lnTo>
                <a:lnTo>
                  <a:pt x="1216871" y="568992"/>
                </a:lnTo>
                <a:lnTo>
                  <a:pt x="1168023" y="580498"/>
                </a:lnTo>
                <a:lnTo>
                  <a:pt x="1116174" y="580165"/>
                </a:lnTo>
                <a:lnTo>
                  <a:pt x="1103337" y="587002"/>
                </a:lnTo>
                <a:lnTo>
                  <a:pt x="1077496" y="617186"/>
                </a:lnTo>
                <a:lnTo>
                  <a:pt x="1053154" y="668215"/>
                </a:lnTo>
                <a:lnTo>
                  <a:pt x="998971" y="716076"/>
                </a:lnTo>
                <a:lnTo>
                  <a:pt x="944955" y="709239"/>
                </a:lnTo>
                <a:lnTo>
                  <a:pt x="873267" y="671384"/>
                </a:lnTo>
                <a:lnTo>
                  <a:pt x="856428" y="656875"/>
                </a:lnTo>
                <a:lnTo>
                  <a:pt x="817083" y="602344"/>
                </a:lnTo>
                <a:lnTo>
                  <a:pt x="799578" y="584501"/>
                </a:lnTo>
                <a:lnTo>
                  <a:pt x="786239" y="577830"/>
                </a:lnTo>
                <a:lnTo>
                  <a:pt x="733891" y="570326"/>
                </a:lnTo>
                <a:lnTo>
                  <a:pt x="696213" y="571660"/>
                </a:lnTo>
                <a:lnTo>
                  <a:pt x="672872" y="574161"/>
                </a:lnTo>
                <a:lnTo>
                  <a:pt x="618022" y="594840"/>
                </a:lnTo>
                <a:lnTo>
                  <a:pt x="611020" y="603845"/>
                </a:lnTo>
                <a:lnTo>
                  <a:pt x="608519" y="638365"/>
                </a:lnTo>
                <a:lnTo>
                  <a:pt x="625191" y="683557"/>
                </a:lnTo>
                <a:lnTo>
                  <a:pt x="615188" y="727749"/>
                </a:lnTo>
                <a:lnTo>
                  <a:pt x="562338" y="766271"/>
                </a:lnTo>
                <a:lnTo>
                  <a:pt x="547501" y="782447"/>
                </a:lnTo>
                <a:lnTo>
                  <a:pt x="532496" y="815466"/>
                </a:lnTo>
                <a:lnTo>
                  <a:pt x="512490" y="833143"/>
                </a:lnTo>
                <a:lnTo>
                  <a:pt x="494984" y="875667"/>
                </a:lnTo>
                <a:lnTo>
                  <a:pt x="494984" y="875667"/>
                </a:lnTo>
                <a:lnTo>
                  <a:pt x="477979" y="876501"/>
                </a:lnTo>
                <a:lnTo>
                  <a:pt x="457807" y="888007"/>
                </a:lnTo>
                <a:lnTo>
                  <a:pt x="453639" y="935034"/>
                </a:lnTo>
                <a:lnTo>
                  <a:pt x="406957" y="951377"/>
                </a:lnTo>
                <a:lnTo>
                  <a:pt x="365945" y="973890"/>
                </a:lnTo>
                <a:lnTo>
                  <a:pt x="344272" y="975891"/>
                </a:lnTo>
                <a:lnTo>
                  <a:pt x="286754" y="962717"/>
                </a:lnTo>
                <a:lnTo>
                  <a:pt x="286754" y="962717"/>
                </a:lnTo>
                <a:lnTo>
                  <a:pt x="283253" y="855322"/>
                </a:lnTo>
                <a:lnTo>
                  <a:pt x="288087" y="814299"/>
                </a:lnTo>
                <a:lnTo>
                  <a:pt x="296757" y="788617"/>
                </a:lnTo>
                <a:lnTo>
                  <a:pt x="281753" y="758600"/>
                </a:lnTo>
                <a:lnTo>
                  <a:pt x="268749" y="708071"/>
                </a:lnTo>
                <a:lnTo>
                  <a:pt x="227570" y="636030"/>
                </a:lnTo>
                <a:lnTo>
                  <a:pt x="220567" y="612350"/>
                </a:lnTo>
                <a:lnTo>
                  <a:pt x="218400" y="579164"/>
                </a:lnTo>
                <a:lnTo>
                  <a:pt x="206896" y="572660"/>
                </a:lnTo>
                <a:lnTo>
                  <a:pt x="180888" y="582333"/>
                </a:lnTo>
                <a:lnTo>
                  <a:pt x="161049" y="580165"/>
                </a:lnTo>
                <a:lnTo>
                  <a:pt x="135208" y="512459"/>
                </a:lnTo>
                <a:lnTo>
                  <a:pt x="76857" y="452258"/>
                </a:lnTo>
                <a:lnTo>
                  <a:pt x="76857" y="452258"/>
                </a:lnTo>
                <a:lnTo>
                  <a:pt x="102198" y="405065"/>
                </a:lnTo>
                <a:lnTo>
                  <a:pt x="158715" y="360539"/>
                </a:lnTo>
                <a:lnTo>
                  <a:pt x="168885" y="347699"/>
                </a:lnTo>
                <a:lnTo>
                  <a:pt x="169885" y="335692"/>
                </a:lnTo>
                <a:lnTo>
                  <a:pt x="160716" y="317848"/>
                </a:lnTo>
                <a:lnTo>
                  <a:pt x="120870" y="284496"/>
                </a:lnTo>
                <a:lnTo>
                  <a:pt x="88694" y="264151"/>
                </a:lnTo>
                <a:lnTo>
                  <a:pt x="31843" y="238136"/>
                </a:lnTo>
                <a:lnTo>
                  <a:pt x="1834" y="179436"/>
                </a:lnTo>
                <a:lnTo>
                  <a:pt x="0" y="165761"/>
                </a:lnTo>
                <a:lnTo>
                  <a:pt x="6835" y="153254"/>
                </a:lnTo>
                <a:lnTo>
                  <a:pt x="19839" y="145250"/>
                </a:lnTo>
                <a:lnTo>
                  <a:pt x="76023" y="130074"/>
                </a:lnTo>
                <a:lnTo>
                  <a:pt x="123038" y="10656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0" name="Google Shape;690;p43"/>
          <p:cNvSpPr/>
          <p:nvPr/>
        </p:nvSpPr>
        <p:spPr>
          <a:xfrm>
            <a:off x="5154988" y="3647260"/>
            <a:ext cx="604407" cy="645479"/>
          </a:xfrm>
          <a:custGeom>
            <a:avLst/>
            <a:gdLst/>
            <a:ahLst/>
            <a:cxnLst/>
            <a:rect l="l" t="t" r="r" b="b"/>
            <a:pathLst>
              <a:path w="906610" h="968219" extrusionOk="0">
                <a:moveTo>
                  <a:pt x="464642" y="0"/>
                </a:moveTo>
                <a:lnTo>
                  <a:pt x="483314" y="16343"/>
                </a:lnTo>
                <a:lnTo>
                  <a:pt x="519325" y="500"/>
                </a:lnTo>
                <a:lnTo>
                  <a:pt x="526161" y="2335"/>
                </a:lnTo>
                <a:lnTo>
                  <a:pt x="532329" y="18678"/>
                </a:lnTo>
                <a:lnTo>
                  <a:pt x="573508" y="13007"/>
                </a:lnTo>
                <a:lnTo>
                  <a:pt x="580010" y="32685"/>
                </a:lnTo>
                <a:lnTo>
                  <a:pt x="599683" y="63536"/>
                </a:lnTo>
                <a:lnTo>
                  <a:pt x="595848" y="89551"/>
                </a:lnTo>
                <a:lnTo>
                  <a:pt x="599349" y="102725"/>
                </a:lnTo>
                <a:lnTo>
                  <a:pt x="671204" y="174767"/>
                </a:lnTo>
                <a:lnTo>
                  <a:pt x="687210" y="185940"/>
                </a:lnTo>
                <a:lnTo>
                  <a:pt x="708716" y="188941"/>
                </a:lnTo>
                <a:lnTo>
                  <a:pt x="752896" y="180270"/>
                </a:lnTo>
                <a:lnTo>
                  <a:pt x="752896" y="180270"/>
                </a:lnTo>
                <a:lnTo>
                  <a:pt x="765233" y="185940"/>
                </a:lnTo>
                <a:lnTo>
                  <a:pt x="770735" y="196279"/>
                </a:lnTo>
                <a:lnTo>
                  <a:pt x="766067" y="221293"/>
                </a:lnTo>
                <a:lnTo>
                  <a:pt x="767234" y="261149"/>
                </a:lnTo>
                <a:lnTo>
                  <a:pt x="745561" y="292667"/>
                </a:lnTo>
                <a:lnTo>
                  <a:pt x="741893" y="308009"/>
                </a:lnTo>
                <a:lnTo>
                  <a:pt x="748228" y="351368"/>
                </a:lnTo>
                <a:lnTo>
                  <a:pt x="761566" y="364542"/>
                </a:lnTo>
                <a:lnTo>
                  <a:pt x="788407" y="370712"/>
                </a:lnTo>
                <a:lnTo>
                  <a:pt x="823751" y="391724"/>
                </a:lnTo>
                <a:lnTo>
                  <a:pt x="834588" y="420907"/>
                </a:lnTo>
                <a:lnTo>
                  <a:pt x="857595" y="435749"/>
                </a:lnTo>
                <a:lnTo>
                  <a:pt x="872600" y="466600"/>
                </a:lnTo>
                <a:lnTo>
                  <a:pt x="879935" y="528969"/>
                </a:lnTo>
                <a:lnTo>
                  <a:pt x="894106" y="536473"/>
                </a:lnTo>
                <a:lnTo>
                  <a:pt x="906610" y="554650"/>
                </a:lnTo>
                <a:lnTo>
                  <a:pt x="906610" y="554650"/>
                </a:lnTo>
                <a:lnTo>
                  <a:pt x="901608" y="561654"/>
                </a:lnTo>
                <a:lnTo>
                  <a:pt x="854927" y="584834"/>
                </a:lnTo>
                <a:lnTo>
                  <a:pt x="848092" y="608014"/>
                </a:lnTo>
                <a:lnTo>
                  <a:pt x="841757" y="681723"/>
                </a:lnTo>
                <a:lnTo>
                  <a:pt x="836588" y="692062"/>
                </a:lnTo>
                <a:lnTo>
                  <a:pt x="810747" y="712240"/>
                </a:lnTo>
                <a:lnTo>
                  <a:pt x="785573" y="764770"/>
                </a:lnTo>
                <a:lnTo>
                  <a:pt x="750562" y="791452"/>
                </a:lnTo>
                <a:lnTo>
                  <a:pt x="677540" y="809796"/>
                </a:lnTo>
                <a:lnTo>
                  <a:pt x="653699" y="838646"/>
                </a:lnTo>
                <a:lnTo>
                  <a:pt x="621523" y="865161"/>
                </a:lnTo>
                <a:lnTo>
                  <a:pt x="621523" y="865161"/>
                </a:lnTo>
                <a:lnTo>
                  <a:pt x="604184" y="875334"/>
                </a:lnTo>
                <a:lnTo>
                  <a:pt x="565672" y="886006"/>
                </a:lnTo>
                <a:lnTo>
                  <a:pt x="186890" y="968220"/>
                </a:lnTo>
                <a:lnTo>
                  <a:pt x="138875" y="914689"/>
                </a:lnTo>
                <a:lnTo>
                  <a:pt x="109867" y="850486"/>
                </a:lnTo>
                <a:lnTo>
                  <a:pt x="89360" y="829974"/>
                </a:lnTo>
                <a:lnTo>
                  <a:pt x="56184" y="813465"/>
                </a:lnTo>
                <a:lnTo>
                  <a:pt x="42513" y="801625"/>
                </a:lnTo>
                <a:lnTo>
                  <a:pt x="36344" y="787283"/>
                </a:lnTo>
                <a:lnTo>
                  <a:pt x="35011" y="728917"/>
                </a:lnTo>
                <a:lnTo>
                  <a:pt x="6502" y="689727"/>
                </a:lnTo>
                <a:lnTo>
                  <a:pt x="0" y="669716"/>
                </a:lnTo>
                <a:lnTo>
                  <a:pt x="3168" y="645536"/>
                </a:lnTo>
                <a:lnTo>
                  <a:pt x="21340" y="608014"/>
                </a:lnTo>
                <a:lnTo>
                  <a:pt x="49848" y="510292"/>
                </a:lnTo>
                <a:lnTo>
                  <a:pt x="101864" y="452926"/>
                </a:lnTo>
                <a:lnTo>
                  <a:pt x="123538" y="387221"/>
                </a:lnTo>
                <a:lnTo>
                  <a:pt x="150046" y="371546"/>
                </a:lnTo>
                <a:lnTo>
                  <a:pt x="212065" y="358538"/>
                </a:lnTo>
                <a:lnTo>
                  <a:pt x="212065" y="358538"/>
                </a:lnTo>
                <a:lnTo>
                  <a:pt x="278085" y="357037"/>
                </a:lnTo>
                <a:lnTo>
                  <a:pt x="390786" y="312512"/>
                </a:lnTo>
                <a:lnTo>
                  <a:pt x="434799" y="218125"/>
                </a:lnTo>
                <a:lnTo>
                  <a:pt x="412626" y="162426"/>
                </a:lnTo>
                <a:lnTo>
                  <a:pt x="413459" y="147918"/>
                </a:lnTo>
                <a:lnTo>
                  <a:pt x="441801" y="104393"/>
                </a:lnTo>
                <a:lnTo>
                  <a:pt x="447303" y="75543"/>
                </a:lnTo>
                <a:lnTo>
                  <a:pt x="444802" y="47027"/>
                </a:lnTo>
                <a:lnTo>
                  <a:pt x="452305" y="2001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1" name="Google Shape;691;p43"/>
          <p:cNvSpPr/>
          <p:nvPr/>
        </p:nvSpPr>
        <p:spPr>
          <a:xfrm>
            <a:off x="5990576" y="2437680"/>
            <a:ext cx="682097" cy="491947"/>
          </a:xfrm>
          <a:custGeom>
            <a:avLst/>
            <a:gdLst/>
            <a:ahLst/>
            <a:cxnLst/>
            <a:rect l="l" t="t" r="r" b="b"/>
            <a:pathLst>
              <a:path w="1023145" h="737921" extrusionOk="0">
                <a:moveTo>
                  <a:pt x="59351" y="3169"/>
                </a:moveTo>
                <a:lnTo>
                  <a:pt x="83359" y="0"/>
                </a:lnTo>
                <a:lnTo>
                  <a:pt x="144377" y="13674"/>
                </a:lnTo>
                <a:lnTo>
                  <a:pt x="155714" y="21512"/>
                </a:lnTo>
                <a:lnTo>
                  <a:pt x="161382" y="44025"/>
                </a:lnTo>
                <a:lnTo>
                  <a:pt x="171886" y="48361"/>
                </a:lnTo>
                <a:lnTo>
                  <a:pt x="262247" y="33186"/>
                </a:lnTo>
                <a:lnTo>
                  <a:pt x="282586" y="47527"/>
                </a:lnTo>
                <a:lnTo>
                  <a:pt x="300258" y="45693"/>
                </a:lnTo>
                <a:lnTo>
                  <a:pt x="308094" y="57366"/>
                </a:lnTo>
                <a:lnTo>
                  <a:pt x="332102" y="39856"/>
                </a:lnTo>
                <a:lnTo>
                  <a:pt x="338770" y="45359"/>
                </a:lnTo>
                <a:lnTo>
                  <a:pt x="341438" y="60535"/>
                </a:lnTo>
                <a:lnTo>
                  <a:pt x="354108" y="45026"/>
                </a:lnTo>
                <a:lnTo>
                  <a:pt x="364278" y="43525"/>
                </a:lnTo>
                <a:lnTo>
                  <a:pt x="375615" y="85549"/>
                </a:lnTo>
                <a:lnTo>
                  <a:pt x="390619" y="107061"/>
                </a:lnTo>
                <a:lnTo>
                  <a:pt x="397288" y="112398"/>
                </a:lnTo>
                <a:lnTo>
                  <a:pt x="419461" y="115566"/>
                </a:lnTo>
                <a:lnTo>
                  <a:pt x="441468" y="132576"/>
                </a:lnTo>
                <a:lnTo>
                  <a:pt x="443635" y="142081"/>
                </a:lnTo>
                <a:lnTo>
                  <a:pt x="435800" y="160759"/>
                </a:lnTo>
                <a:lnTo>
                  <a:pt x="449137" y="178269"/>
                </a:lnTo>
                <a:lnTo>
                  <a:pt x="479813" y="186106"/>
                </a:lnTo>
                <a:lnTo>
                  <a:pt x="520992" y="181103"/>
                </a:lnTo>
                <a:lnTo>
                  <a:pt x="534997" y="199447"/>
                </a:lnTo>
                <a:lnTo>
                  <a:pt x="545833" y="205117"/>
                </a:lnTo>
                <a:lnTo>
                  <a:pt x="573175" y="205117"/>
                </a:lnTo>
                <a:lnTo>
                  <a:pt x="630526" y="184939"/>
                </a:lnTo>
                <a:lnTo>
                  <a:pt x="706382" y="212288"/>
                </a:lnTo>
                <a:lnTo>
                  <a:pt x="745728" y="232133"/>
                </a:lnTo>
                <a:lnTo>
                  <a:pt x="758898" y="213455"/>
                </a:lnTo>
                <a:lnTo>
                  <a:pt x="773403" y="149252"/>
                </a:lnTo>
                <a:lnTo>
                  <a:pt x="794243" y="141914"/>
                </a:lnTo>
                <a:lnTo>
                  <a:pt x="799577" y="131242"/>
                </a:lnTo>
                <a:lnTo>
                  <a:pt x="799911" y="112898"/>
                </a:lnTo>
                <a:lnTo>
                  <a:pt x="810581" y="106894"/>
                </a:lnTo>
                <a:lnTo>
                  <a:pt x="861430" y="119068"/>
                </a:lnTo>
                <a:lnTo>
                  <a:pt x="902775" y="140914"/>
                </a:lnTo>
                <a:lnTo>
                  <a:pt x="909611" y="148418"/>
                </a:lnTo>
                <a:lnTo>
                  <a:pt x="907610" y="159091"/>
                </a:lnTo>
                <a:lnTo>
                  <a:pt x="883770" y="181437"/>
                </a:lnTo>
                <a:lnTo>
                  <a:pt x="880102" y="190943"/>
                </a:lnTo>
                <a:lnTo>
                  <a:pt x="910111" y="208452"/>
                </a:lnTo>
                <a:lnTo>
                  <a:pt x="943288" y="214122"/>
                </a:lnTo>
                <a:lnTo>
                  <a:pt x="958626" y="222627"/>
                </a:lnTo>
                <a:lnTo>
                  <a:pt x="958626" y="222627"/>
                </a:lnTo>
                <a:lnTo>
                  <a:pt x="956792" y="234801"/>
                </a:lnTo>
                <a:lnTo>
                  <a:pt x="966962" y="252144"/>
                </a:lnTo>
                <a:lnTo>
                  <a:pt x="1023145" y="281995"/>
                </a:lnTo>
                <a:lnTo>
                  <a:pt x="995304" y="296002"/>
                </a:lnTo>
                <a:lnTo>
                  <a:pt x="968962" y="330689"/>
                </a:lnTo>
                <a:lnTo>
                  <a:pt x="966295" y="349366"/>
                </a:lnTo>
                <a:lnTo>
                  <a:pt x="972963" y="371546"/>
                </a:lnTo>
                <a:lnTo>
                  <a:pt x="968629" y="387054"/>
                </a:lnTo>
                <a:lnTo>
                  <a:pt x="954791" y="405065"/>
                </a:lnTo>
                <a:lnTo>
                  <a:pt x="938286" y="413069"/>
                </a:lnTo>
                <a:lnTo>
                  <a:pt x="891606" y="405565"/>
                </a:lnTo>
                <a:lnTo>
                  <a:pt x="861096" y="412402"/>
                </a:lnTo>
                <a:lnTo>
                  <a:pt x="856261" y="422575"/>
                </a:lnTo>
                <a:lnTo>
                  <a:pt x="865764" y="433581"/>
                </a:lnTo>
                <a:lnTo>
                  <a:pt x="904443" y="436750"/>
                </a:lnTo>
                <a:lnTo>
                  <a:pt x="910444" y="440919"/>
                </a:lnTo>
                <a:lnTo>
                  <a:pt x="902108" y="457261"/>
                </a:lnTo>
                <a:lnTo>
                  <a:pt x="876434" y="468935"/>
                </a:lnTo>
                <a:lnTo>
                  <a:pt x="861763" y="505622"/>
                </a:lnTo>
                <a:lnTo>
                  <a:pt x="850926" y="504955"/>
                </a:lnTo>
                <a:lnTo>
                  <a:pt x="843924" y="517629"/>
                </a:lnTo>
                <a:lnTo>
                  <a:pt x="813081" y="534472"/>
                </a:lnTo>
                <a:lnTo>
                  <a:pt x="771069" y="547146"/>
                </a:lnTo>
                <a:lnTo>
                  <a:pt x="753563" y="561487"/>
                </a:lnTo>
                <a:lnTo>
                  <a:pt x="751729" y="574328"/>
                </a:lnTo>
                <a:lnTo>
                  <a:pt x="725888" y="558986"/>
                </a:lnTo>
                <a:lnTo>
                  <a:pt x="688043" y="550815"/>
                </a:lnTo>
                <a:lnTo>
                  <a:pt x="684709" y="541476"/>
                </a:lnTo>
                <a:lnTo>
                  <a:pt x="689543" y="535139"/>
                </a:lnTo>
                <a:lnTo>
                  <a:pt x="662035" y="520631"/>
                </a:lnTo>
                <a:lnTo>
                  <a:pt x="657534" y="524633"/>
                </a:lnTo>
                <a:lnTo>
                  <a:pt x="645030" y="521131"/>
                </a:lnTo>
                <a:lnTo>
                  <a:pt x="632359" y="526134"/>
                </a:lnTo>
                <a:lnTo>
                  <a:pt x="614354" y="521965"/>
                </a:lnTo>
                <a:lnTo>
                  <a:pt x="610019" y="526801"/>
                </a:lnTo>
                <a:lnTo>
                  <a:pt x="591514" y="524800"/>
                </a:lnTo>
                <a:lnTo>
                  <a:pt x="588013" y="528635"/>
                </a:lnTo>
                <a:lnTo>
                  <a:pt x="568840" y="525467"/>
                </a:lnTo>
                <a:lnTo>
                  <a:pt x="551001" y="576996"/>
                </a:lnTo>
                <a:lnTo>
                  <a:pt x="508655" y="604012"/>
                </a:lnTo>
                <a:lnTo>
                  <a:pt x="505821" y="632528"/>
                </a:lnTo>
                <a:lnTo>
                  <a:pt x="485481" y="640866"/>
                </a:lnTo>
                <a:lnTo>
                  <a:pt x="464642" y="660377"/>
                </a:lnTo>
                <a:lnTo>
                  <a:pt x="418127" y="665880"/>
                </a:lnTo>
                <a:lnTo>
                  <a:pt x="385118" y="678388"/>
                </a:lnTo>
                <a:lnTo>
                  <a:pt x="305593" y="729250"/>
                </a:lnTo>
                <a:lnTo>
                  <a:pt x="305593" y="729250"/>
                </a:lnTo>
                <a:lnTo>
                  <a:pt x="279752" y="737922"/>
                </a:lnTo>
                <a:lnTo>
                  <a:pt x="260246" y="737421"/>
                </a:lnTo>
                <a:lnTo>
                  <a:pt x="260246" y="737421"/>
                </a:lnTo>
                <a:lnTo>
                  <a:pt x="260913" y="724747"/>
                </a:lnTo>
                <a:lnTo>
                  <a:pt x="275917" y="697398"/>
                </a:lnTo>
                <a:lnTo>
                  <a:pt x="299925" y="670550"/>
                </a:lnTo>
                <a:lnTo>
                  <a:pt x="297924" y="663546"/>
                </a:lnTo>
                <a:lnTo>
                  <a:pt x="270749" y="653207"/>
                </a:lnTo>
                <a:lnTo>
                  <a:pt x="265915" y="645369"/>
                </a:lnTo>
                <a:lnTo>
                  <a:pt x="288255" y="598342"/>
                </a:lnTo>
                <a:lnTo>
                  <a:pt x="277418" y="566490"/>
                </a:lnTo>
                <a:lnTo>
                  <a:pt x="309428" y="553149"/>
                </a:lnTo>
                <a:lnTo>
                  <a:pt x="309595" y="524633"/>
                </a:lnTo>
                <a:lnTo>
                  <a:pt x="336436" y="505789"/>
                </a:lnTo>
                <a:lnTo>
                  <a:pt x="345439" y="486445"/>
                </a:lnTo>
                <a:lnTo>
                  <a:pt x="346106" y="471436"/>
                </a:lnTo>
                <a:lnTo>
                  <a:pt x="335269" y="458429"/>
                </a:lnTo>
                <a:lnTo>
                  <a:pt x="332935" y="437583"/>
                </a:lnTo>
                <a:lnTo>
                  <a:pt x="305927" y="400896"/>
                </a:lnTo>
                <a:lnTo>
                  <a:pt x="272250" y="391057"/>
                </a:lnTo>
                <a:lnTo>
                  <a:pt x="236739" y="387888"/>
                </a:lnTo>
                <a:lnTo>
                  <a:pt x="229570" y="382719"/>
                </a:lnTo>
                <a:lnTo>
                  <a:pt x="240407" y="332357"/>
                </a:lnTo>
                <a:lnTo>
                  <a:pt x="232571" y="321184"/>
                </a:lnTo>
                <a:lnTo>
                  <a:pt x="216400" y="317848"/>
                </a:lnTo>
                <a:lnTo>
                  <a:pt x="180222" y="322017"/>
                </a:lnTo>
                <a:lnTo>
                  <a:pt x="166884" y="313513"/>
                </a:lnTo>
                <a:lnTo>
                  <a:pt x="136875" y="314346"/>
                </a:lnTo>
                <a:lnTo>
                  <a:pt x="96196" y="330356"/>
                </a:lnTo>
                <a:lnTo>
                  <a:pt x="70688" y="333357"/>
                </a:lnTo>
                <a:lnTo>
                  <a:pt x="28175" y="307175"/>
                </a:lnTo>
                <a:lnTo>
                  <a:pt x="6335" y="284329"/>
                </a:lnTo>
                <a:lnTo>
                  <a:pt x="167" y="268654"/>
                </a:lnTo>
                <a:lnTo>
                  <a:pt x="0" y="227797"/>
                </a:lnTo>
                <a:lnTo>
                  <a:pt x="24007" y="175934"/>
                </a:lnTo>
                <a:lnTo>
                  <a:pt x="49515" y="135077"/>
                </a:lnTo>
                <a:lnTo>
                  <a:pt x="44514" y="120402"/>
                </a:lnTo>
                <a:lnTo>
                  <a:pt x="12671" y="96722"/>
                </a:lnTo>
                <a:lnTo>
                  <a:pt x="7002" y="80713"/>
                </a:lnTo>
                <a:lnTo>
                  <a:pt x="17172" y="65204"/>
                </a:lnTo>
                <a:lnTo>
                  <a:pt x="58851" y="40023"/>
                </a:lnTo>
                <a:lnTo>
                  <a:pt x="62519" y="2568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2" name="Google Shape;692;p43"/>
          <p:cNvSpPr/>
          <p:nvPr/>
        </p:nvSpPr>
        <p:spPr>
          <a:xfrm>
            <a:off x="4066212" y="2657361"/>
            <a:ext cx="1398537" cy="1228924"/>
          </a:xfrm>
          <a:custGeom>
            <a:avLst/>
            <a:gdLst/>
            <a:ahLst/>
            <a:cxnLst/>
            <a:rect l="l" t="t" r="r" b="b"/>
            <a:pathLst>
              <a:path w="2097806" h="1843386" extrusionOk="0">
                <a:moveTo>
                  <a:pt x="1189529" y="6337"/>
                </a:moveTo>
                <a:lnTo>
                  <a:pt x="1232376" y="0"/>
                </a:lnTo>
                <a:lnTo>
                  <a:pt x="1254883" y="1834"/>
                </a:lnTo>
                <a:lnTo>
                  <a:pt x="1377254" y="73876"/>
                </a:lnTo>
                <a:lnTo>
                  <a:pt x="1407096" y="84715"/>
                </a:lnTo>
                <a:lnTo>
                  <a:pt x="1458612" y="93720"/>
                </a:lnTo>
                <a:lnTo>
                  <a:pt x="1469615" y="119735"/>
                </a:lnTo>
                <a:lnTo>
                  <a:pt x="1453777" y="179436"/>
                </a:lnTo>
                <a:lnTo>
                  <a:pt x="1516463" y="179936"/>
                </a:lnTo>
                <a:lnTo>
                  <a:pt x="1560976" y="202616"/>
                </a:lnTo>
                <a:lnTo>
                  <a:pt x="1606157" y="215790"/>
                </a:lnTo>
                <a:lnTo>
                  <a:pt x="1636999" y="282495"/>
                </a:lnTo>
                <a:lnTo>
                  <a:pt x="1669176" y="332857"/>
                </a:lnTo>
                <a:lnTo>
                  <a:pt x="1682513" y="341695"/>
                </a:lnTo>
                <a:lnTo>
                  <a:pt x="1698852" y="324185"/>
                </a:lnTo>
                <a:lnTo>
                  <a:pt x="1721358" y="322518"/>
                </a:lnTo>
                <a:lnTo>
                  <a:pt x="1734196" y="288665"/>
                </a:lnTo>
                <a:lnTo>
                  <a:pt x="1747700" y="280994"/>
                </a:lnTo>
                <a:lnTo>
                  <a:pt x="1791047" y="289165"/>
                </a:lnTo>
                <a:lnTo>
                  <a:pt x="1810719" y="314013"/>
                </a:lnTo>
                <a:lnTo>
                  <a:pt x="1867903" y="307175"/>
                </a:lnTo>
                <a:lnTo>
                  <a:pt x="1930089" y="322518"/>
                </a:lnTo>
                <a:lnTo>
                  <a:pt x="1977437" y="326186"/>
                </a:lnTo>
                <a:lnTo>
                  <a:pt x="1989107" y="332190"/>
                </a:lnTo>
                <a:lnTo>
                  <a:pt x="1990774" y="343530"/>
                </a:lnTo>
                <a:lnTo>
                  <a:pt x="1990774" y="343530"/>
                </a:lnTo>
                <a:lnTo>
                  <a:pt x="1983105" y="348366"/>
                </a:lnTo>
                <a:lnTo>
                  <a:pt x="1975102" y="342362"/>
                </a:lnTo>
                <a:lnTo>
                  <a:pt x="1971768" y="347532"/>
                </a:lnTo>
                <a:lnTo>
                  <a:pt x="1964933" y="343696"/>
                </a:lnTo>
                <a:lnTo>
                  <a:pt x="1957597" y="351701"/>
                </a:lnTo>
                <a:lnTo>
                  <a:pt x="1949595" y="351701"/>
                </a:lnTo>
                <a:lnTo>
                  <a:pt x="1950762" y="375715"/>
                </a:lnTo>
                <a:lnTo>
                  <a:pt x="1942426" y="377216"/>
                </a:lnTo>
                <a:lnTo>
                  <a:pt x="1935924" y="390556"/>
                </a:lnTo>
                <a:lnTo>
                  <a:pt x="1929089" y="385387"/>
                </a:lnTo>
                <a:lnTo>
                  <a:pt x="1924087" y="405899"/>
                </a:lnTo>
                <a:lnTo>
                  <a:pt x="1916085" y="409901"/>
                </a:lnTo>
                <a:lnTo>
                  <a:pt x="1925254" y="420907"/>
                </a:lnTo>
                <a:lnTo>
                  <a:pt x="1913083" y="433081"/>
                </a:lnTo>
                <a:lnTo>
                  <a:pt x="1906248" y="459763"/>
                </a:lnTo>
                <a:lnTo>
                  <a:pt x="1917752" y="481275"/>
                </a:lnTo>
                <a:lnTo>
                  <a:pt x="1914751" y="515795"/>
                </a:lnTo>
                <a:lnTo>
                  <a:pt x="1903581" y="554817"/>
                </a:lnTo>
                <a:lnTo>
                  <a:pt x="1921920" y="582333"/>
                </a:lnTo>
                <a:lnTo>
                  <a:pt x="1882074" y="620521"/>
                </a:lnTo>
                <a:lnTo>
                  <a:pt x="1837727" y="633028"/>
                </a:lnTo>
                <a:lnTo>
                  <a:pt x="1819888" y="646536"/>
                </a:lnTo>
                <a:lnTo>
                  <a:pt x="1770540" y="659877"/>
                </a:lnTo>
                <a:lnTo>
                  <a:pt x="1729528" y="772275"/>
                </a:lnTo>
                <a:lnTo>
                  <a:pt x="1711856" y="772108"/>
                </a:lnTo>
                <a:lnTo>
                  <a:pt x="1707854" y="778945"/>
                </a:lnTo>
                <a:lnTo>
                  <a:pt x="1716024" y="821636"/>
                </a:lnTo>
                <a:lnTo>
                  <a:pt x="1714857" y="838312"/>
                </a:lnTo>
                <a:lnTo>
                  <a:pt x="1661841" y="927030"/>
                </a:lnTo>
                <a:lnTo>
                  <a:pt x="1670343" y="938203"/>
                </a:lnTo>
                <a:lnTo>
                  <a:pt x="1734863" y="981727"/>
                </a:lnTo>
                <a:lnTo>
                  <a:pt x="1755869" y="1007742"/>
                </a:lnTo>
                <a:lnTo>
                  <a:pt x="1763538" y="1037426"/>
                </a:lnTo>
                <a:lnTo>
                  <a:pt x="1766372" y="1084620"/>
                </a:lnTo>
                <a:lnTo>
                  <a:pt x="1763038" y="1091290"/>
                </a:lnTo>
                <a:lnTo>
                  <a:pt x="1767206" y="1101296"/>
                </a:lnTo>
                <a:lnTo>
                  <a:pt x="1763705" y="1111802"/>
                </a:lnTo>
                <a:lnTo>
                  <a:pt x="1768206" y="1123142"/>
                </a:lnTo>
                <a:lnTo>
                  <a:pt x="1762704" y="1143487"/>
                </a:lnTo>
                <a:lnTo>
                  <a:pt x="1768707" y="1154326"/>
                </a:lnTo>
                <a:lnTo>
                  <a:pt x="1759871" y="1164332"/>
                </a:lnTo>
                <a:lnTo>
                  <a:pt x="1774875" y="1179841"/>
                </a:lnTo>
                <a:lnTo>
                  <a:pt x="1785878" y="1176672"/>
                </a:lnTo>
                <a:lnTo>
                  <a:pt x="1785878" y="1176672"/>
                </a:lnTo>
                <a:lnTo>
                  <a:pt x="1786045" y="1189179"/>
                </a:lnTo>
                <a:lnTo>
                  <a:pt x="1794714" y="1206689"/>
                </a:lnTo>
                <a:lnTo>
                  <a:pt x="1801383" y="1215028"/>
                </a:lnTo>
                <a:lnTo>
                  <a:pt x="1810886" y="1213693"/>
                </a:lnTo>
                <a:lnTo>
                  <a:pt x="1812887" y="1225367"/>
                </a:lnTo>
                <a:lnTo>
                  <a:pt x="1820555" y="1230203"/>
                </a:lnTo>
                <a:lnTo>
                  <a:pt x="1814887" y="1241543"/>
                </a:lnTo>
                <a:lnTo>
                  <a:pt x="1804384" y="1239708"/>
                </a:lnTo>
                <a:lnTo>
                  <a:pt x="1802216" y="1248547"/>
                </a:lnTo>
                <a:lnTo>
                  <a:pt x="1811553" y="1254884"/>
                </a:lnTo>
                <a:lnTo>
                  <a:pt x="1813720" y="1263555"/>
                </a:lnTo>
                <a:lnTo>
                  <a:pt x="1845230" y="1275062"/>
                </a:lnTo>
                <a:lnTo>
                  <a:pt x="1862735" y="1310749"/>
                </a:lnTo>
                <a:lnTo>
                  <a:pt x="1873738" y="1317419"/>
                </a:lnTo>
                <a:lnTo>
                  <a:pt x="1891911" y="1358443"/>
                </a:lnTo>
                <a:lnTo>
                  <a:pt x="1941426" y="1378121"/>
                </a:lnTo>
                <a:lnTo>
                  <a:pt x="1961765" y="1408138"/>
                </a:lnTo>
                <a:lnTo>
                  <a:pt x="1982938" y="1413974"/>
                </a:lnTo>
                <a:lnTo>
                  <a:pt x="1989440" y="1429150"/>
                </a:lnTo>
                <a:lnTo>
                  <a:pt x="2007112" y="1434153"/>
                </a:lnTo>
                <a:lnTo>
                  <a:pt x="2014448" y="1441657"/>
                </a:lnTo>
                <a:lnTo>
                  <a:pt x="2018283" y="1464170"/>
                </a:lnTo>
                <a:lnTo>
                  <a:pt x="2086136" y="1468506"/>
                </a:lnTo>
                <a:lnTo>
                  <a:pt x="2097807" y="1484848"/>
                </a:lnTo>
                <a:lnTo>
                  <a:pt x="2097807" y="1484848"/>
                </a:lnTo>
                <a:lnTo>
                  <a:pt x="2085470" y="1504860"/>
                </a:lnTo>
                <a:lnTo>
                  <a:pt x="2077967" y="1531875"/>
                </a:lnTo>
                <a:lnTo>
                  <a:pt x="2080468" y="1560391"/>
                </a:lnTo>
                <a:lnTo>
                  <a:pt x="2074967" y="1589241"/>
                </a:lnTo>
                <a:lnTo>
                  <a:pt x="2046624" y="1632766"/>
                </a:lnTo>
                <a:lnTo>
                  <a:pt x="2045791" y="1647274"/>
                </a:lnTo>
                <a:lnTo>
                  <a:pt x="2067964" y="1702973"/>
                </a:lnTo>
                <a:lnTo>
                  <a:pt x="2023951" y="1797360"/>
                </a:lnTo>
                <a:lnTo>
                  <a:pt x="1911250" y="1841886"/>
                </a:lnTo>
                <a:lnTo>
                  <a:pt x="1845230" y="1843386"/>
                </a:lnTo>
                <a:lnTo>
                  <a:pt x="1845230" y="1843386"/>
                </a:lnTo>
                <a:lnTo>
                  <a:pt x="1801550" y="1782352"/>
                </a:lnTo>
                <a:lnTo>
                  <a:pt x="1770540" y="1728154"/>
                </a:lnTo>
                <a:lnTo>
                  <a:pt x="1755536" y="1661116"/>
                </a:lnTo>
                <a:lnTo>
                  <a:pt x="1749200" y="1606751"/>
                </a:lnTo>
                <a:lnTo>
                  <a:pt x="1748033" y="1587574"/>
                </a:lnTo>
                <a:lnTo>
                  <a:pt x="1759871" y="1540547"/>
                </a:lnTo>
                <a:lnTo>
                  <a:pt x="1754535" y="1507361"/>
                </a:lnTo>
                <a:lnTo>
                  <a:pt x="1748033" y="1495688"/>
                </a:lnTo>
                <a:lnTo>
                  <a:pt x="1736363" y="1488183"/>
                </a:lnTo>
                <a:lnTo>
                  <a:pt x="1684514" y="1465837"/>
                </a:lnTo>
                <a:lnTo>
                  <a:pt x="1657339" y="1446493"/>
                </a:lnTo>
                <a:lnTo>
                  <a:pt x="1619494" y="1399133"/>
                </a:lnTo>
                <a:lnTo>
                  <a:pt x="1608991" y="1359110"/>
                </a:lnTo>
                <a:lnTo>
                  <a:pt x="1605657" y="1316419"/>
                </a:lnTo>
                <a:lnTo>
                  <a:pt x="1618827" y="1299743"/>
                </a:lnTo>
                <a:lnTo>
                  <a:pt x="1641334" y="1298409"/>
                </a:lnTo>
                <a:lnTo>
                  <a:pt x="1654671" y="1289737"/>
                </a:lnTo>
                <a:lnTo>
                  <a:pt x="1655838" y="1272060"/>
                </a:lnTo>
                <a:lnTo>
                  <a:pt x="1643335" y="1264389"/>
                </a:lnTo>
                <a:lnTo>
                  <a:pt x="1621662" y="1265056"/>
                </a:lnTo>
                <a:lnTo>
                  <a:pt x="1591152" y="1281399"/>
                </a:lnTo>
                <a:lnTo>
                  <a:pt x="1564978" y="1307080"/>
                </a:lnTo>
                <a:lnTo>
                  <a:pt x="1551474" y="1328926"/>
                </a:lnTo>
                <a:lnTo>
                  <a:pt x="1531467" y="1336931"/>
                </a:lnTo>
                <a:lnTo>
                  <a:pt x="1518797" y="1333762"/>
                </a:lnTo>
                <a:lnTo>
                  <a:pt x="1511461" y="1322756"/>
                </a:lnTo>
                <a:lnTo>
                  <a:pt x="1509127" y="1300076"/>
                </a:lnTo>
                <a:lnTo>
                  <a:pt x="1517296" y="1257552"/>
                </a:lnTo>
                <a:lnTo>
                  <a:pt x="1505793" y="1246212"/>
                </a:lnTo>
                <a:lnTo>
                  <a:pt x="1490121" y="1246045"/>
                </a:lnTo>
                <a:lnTo>
                  <a:pt x="1465114" y="1263222"/>
                </a:lnTo>
                <a:lnTo>
                  <a:pt x="1402261" y="1275229"/>
                </a:lnTo>
                <a:lnTo>
                  <a:pt x="1391591" y="1285068"/>
                </a:lnTo>
                <a:lnTo>
                  <a:pt x="1382089" y="1305913"/>
                </a:lnTo>
                <a:lnTo>
                  <a:pt x="1369251" y="1379788"/>
                </a:lnTo>
                <a:lnTo>
                  <a:pt x="1357747" y="1390461"/>
                </a:lnTo>
                <a:lnTo>
                  <a:pt x="1331406" y="1396464"/>
                </a:lnTo>
                <a:lnTo>
                  <a:pt x="1323404" y="1402635"/>
                </a:lnTo>
                <a:lnTo>
                  <a:pt x="1327572" y="1445659"/>
                </a:lnTo>
                <a:lnTo>
                  <a:pt x="1317402" y="1469006"/>
                </a:lnTo>
                <a:lnTo>
                  <a:pt x="1293061" y="1478511"/>
                </a:lnTo>
                <a:lnTo>
                  <a:pt x="1280724" y="1497856"/>
                </a:lnTo>
                <a:lnTo>
                  <a:pt x="1260885" y="1503692"/>
                </a:lnTo>
                <a:lnTo>
                  <a:pt x="1239378" y="1498523"/>
                </a:lnTo>
                <a:lnTo>
                  <a:pt x="1216371" y="1474843"/>
                </a:lnTo>
                <a:lnTo>
                  <a:pt x="1193531" y="1472174"/>
                </a:lnTo>
                <a:lnTo>
                  <a:pt x="1174858" y="1488684"/>
                </a:lnTo>
                <a:lnTo>
                  <a:pt x="1154852" y="1529040"/>
                </a:lnTo>
                <a:lnTo>
                  <a:pt x="1133346" y="1537545"/>
                </a:lnTo>
                <a:lnTo>
                  <a:pt x="1090333" y="1532376"/>
                </a:lnTo>
                <a:lnTo>
                  <a:pt x="1031982" y="1488517"/>
                </a:lnTo>
                <a:lnTo>
                  <a:pt x="1018311" y="1486516"/>
                </a:lnTo>
                <a:lnTo>
                  <a:pt x="1000972" y="1506027"/>
                </a:lnTo>
                <a:lnTo>
                  <a:pt x="990135" y="1507195"/>
                </a:lnTo>
                <a:lnTo>
                  <a:pt x="983133" y="1503192"/>
                </a:lnTo>
                <a:lnTo>
                  <a:pt x="977632" y="1487517"/>
                </a:lnTo>
                <a:lnTo>
                  <a:pt x="972463" y="1486516"/>
                </a:lnTo>
                <a:lnTo>
                  <a:pt x="959960" y="1495188"/>
                </a:lnTo>
                <a:lnTo>
                  <a:pt x="935285" y="1545383"/>
                </a:lnTo>
                <a:lnTo>
                  <a:pt x="919947" y="1559391"/>
                </a:lnTo>
                <a:lnTo>
                  <a:pt x="890605" y="1564560"/>
                </a:lnTo>
                <a:lnTo>
                  <a:pt x="851593" y="1552387"/>
                </a:lnTo>
                <a:lnTo>
                  <a:pt x="819917" y="1521036"/>
                </a:lnTo>
                <a:lnTo>
                  <a:pt x="760899" y="1404302"/>
                </a:lnTo>
                <a:lnTo>
                  <a:pt x="743060" y="1396631"/>
                </a:lnTo>
                <a:lnTo>
                  <a:pt x="743060" y="1396631"/>
                </a:lnTo>
                <a:lnTo>
                  <a:pt x="748728" y="1354774"/>
                </a:lnTo>
                <a:lnTo>
                  <a:pt x="772736" y="1335763"/>
                </a:lnTo>
                <a:lnTo>
                  <a:pt x="814915" y="1274895"/>
                </a:lnTo>
                <a:lnTo>
                  <a:pt x="842757" y="1260720"/>
                </a:lnTo>
                <a:lnTo>
                  <a:pt x="852093" y="1241543"/>
                </a:lnTo>
                <a:lnTo>
                  <a:pt x="849926" y="1223532"/>
                </a:lnTo>
                <a:lnTo>
                  <a:pt x="803745" y="1204355"/>
                </a:lnTo>
                <a:lnTo>
                  <a:pt x="805413" y="1182342"/>
                </a:lnTo>
                <a:lnTo>
                  <a:pt x="816416" y="1179341"/>
                </a:lnTo>
                <a:lnTo>
                  <a:pt x="814415" y="1169502"/>
                </a:lnTo>
                <a:lnTo>
                  <a:pt x="798910" y="1154159"/>
                </a:lnTo>
                <a:lnTo>
                  <a:pt x="798910" y="1143153"/>
                </a:lnTo>
                <a:lnTo>
                  <a:pt x="803745" y="1140485"/>
                </a:lnTo>
                <a:lnTo>
                  <a:pt x="800578" y="1135482"/>
                </a:lnTo>
                <a:lnTo>
                  <a:pt x="805913" y="1132314"/>
                </a:lnTo>
                <a:lnTo>
                  <a:pt x="798410" y="1103464"/>
                </a:lnTo>
                <a:lnTo>
                  <a:pt x="810081" y="1086287"/>
                </a:lnTo>
                <a:lnTo>
                  <a:pt x="804412" y="1080784"/>
                </a:lnTo>
                <a:lnTo>
                  <a:pt x="791242" y="1083953"/>
                </a:lnTo>
                <a:lnTo>
                  <a:pt x="782072" y="1076282"/>
                </a:lnTo>
                <a:lnTo>
                  <a:pt x="788407" y="1053102"/>
                </a:lnTo>
                <a:lnTo>
                  <a:pt x="773570" y="1048766"/>
                </a:lnTo>
                <a:lnTo>
                  <a:pt x="757064" y="1020583"/>
                </a:lnTo>
                <a:lnTo>
                  <a:pt x="733891" y="927530"/>
                </a:lnTo>
                <a:lnTo>
                  <a:pt x="689710" y="865828"/>
                </a:lnTo>
                <a:lnTo>
                  <a:pt x="689877" y="852154"/>
                </a:lnTo>
                <a:lnTo>
                  <a:pt x="717052" y="789118"/>
                </a:lnTo>
                <a:lnTo>
                  <a:pt x="737558" y="771107"/>
                </a:lnTo>
                <a:lnTo>
                  <a:pt x="725555" y="772942"/>
                </a:lnTo>
                <a:lnTo>
                  <a:pt x="724221" y="768105"/>
                </a:lnTo>
                <a:lnTo>
                  <a:pt x="716885" y="770440"/>
                </a:lnTo>
                <a:lnTo>
                  <a:pt x="717719" y="775777"/>
                </a:lnTo>
                <a:lnTo>
                  <a:pt x="714051" y="772108"/>
                </a:lnTo>
                <a:lnTo>
                  <a:pt x="704048" y="776444"/>
                </a:lnTo>
                <a:lnTo>
                  <a:pt x="699880" y="769940"/>
                </a:lnTo>
                <a:lnTo>
                  <a:pt x="718552" y="756599"/>
                </a:lnTo>
                <a:lnTo>
                  <a:pt x="710383" y="753097"/>
                </a:lnTo>
                <a:lnTo>
                  <a:pt x="709216" y="746593"/>
                </a:lnTo>
                <a:lnTo>
                  <a:pt x="672205" y="752263"/>
                </a:lnTo>
                <a:lnTo>
                  <a:pt x="648698" y="731918"/>
                </a:lnTo>
                <a:lnTo>
                  <a:pt x="645530" y="719578"/>
                </a:lnTo>
                <a:lnTo>
                  <a:pt x="627025" y="700734"/>
                </a:lnTo>
                <a:lnTo>
                  <a:pt x="625024" y="668549"/>
                </a:lnTo>
                <a:lnTo>
                  <a:pt x="615521" y="672217"/>
                </a:lnTo>
                <a:lnTo>
                  <a:pt x="603851" y="667715"/>
                </a:lnTo>
                <a:lnTo>
                  <a:pt x="596182" y="655374"/>
                </a:lnTo>
                <a:lnTo>
                  <a:pt x="607185" y="623856"/>
                </a:lnTo>
                <a:lnTo>
                  <a:pt x="599183" y="622522"/>
                </a:lnTo>
                <a:lnTo>
                  <a:pt x="582011" y="634863"/>
                </a:lnTo>
                <a:lnTo>
                  <a:pt x="573508" y="631361"/>
                </a:lnTo>
                <a:lnTo>
                  <a:pt x="580010" y="593506"/>
                </a:lnTo>
                <a:lnTo>
                  <a:pt x="547334" y="620021"/>
                </a:lnTo>
                <a:lnTo>
                  <a:pt x="489149" y="607180"/>
                </a:lnTo>
                <a:lnTo>
                  <a:pt x="465642" y="623189"/>
                </a:lnTo>
                <a:lnTo>
                  <a:pt x="436800" y="602011"/>
                </a:lnTo>
                <a:lnTo>
                  <a:pt x="430298" y="615685"/>
                </a:lnTo>
                <a:lnTo>
                  <a:pt x="417461" y="622689"/>
                </a:lnTo>
                <a:lnTo>
                  <a:pt x="402623" y="620521"/>
                </a:lnTo>
                <a:lnTo>
                  <a:pt x="394454" y="626191"/>
                </a:lnTo>
                <a:lnTo>
                  <a:pt x="384951" y="609015"/>
                </a:lnTo>
                <a:lnTo>
                  <a:pt x="397788" y="604012"/>
                </a:lnTo>
                <a:lnTo>
                  <a:pt x="402790" y="606513"/>
                </a:lnTo>
                <a:lnTo>
                  <a:pt x="412292" y="600176"/>
                </a:lnTo>
                <a:lnTo>
                  <a:pt x="387452" y="584667"/>
                </a:lnTo>
                <a:lnTo>
                  <a:pt x="351941" y="599509"/>
                </a:lnTo>
                <a:lnTo>
                  <a:pt x="333602" y="588836"/>
                </a:lnTo>
                <a:lnTo>
                  <a:pt x="302259" y="584667"/>
                </a:lnTo>
                <a:lnTo>
                  <a:pt x="266581" y="589670"/>
                </a:lnTo>
                <a:lnTo>
                  <a:pt x="251410" y="599176"/>
                </a:lnTo>
                <a:lnTo>
                  <a:pt x="229070" y="595507"/>
                </a:lnTo>
                <a:lnTo>
                  <a:pt x="219400" y="582666"/>
                </a:lnTo>
                <a:lnTo>
                  <a:pt x="203062" y="582833"/>
                </a:lnTo>
                <a:lnTo>
                  <a:pt x="196560" y="576830"/>
                </a:lnTo>
                <a:lnTo>
                  <a:pt x="184723" y="594340"/>
                </a:lnTo>
                <a:lnTo>
                  <a:pt x="178888" y="589503"/>
                </a:lnTo>
                <a:lnTo>
                  <a:pt x="167718" y="597174"/>
                </a:lnTo>
                <a:lnTo>
                  <a:pt x="152046" y="593839"/>
                </a:lnTo>
                <a:lnTo>
                  <a:pt x="134541" y="600676"/>
                </a:lnTo>
                <a:lnTo>
                  <a:pt x="128039" y="606847"/>
                </a:lnTo>
                <a:lnTo>
                  <a:pt x="127706" y="617186"/>
                </a:lnTo>
                <a:lnTo>
                  <a:pt x="84693" y="611349"/>
                </a:lnTo>
                <a:lnTo>
                  <a:pt x="74856" y="615518"/>
                </a:lnTo>
                <a:lnTo>
                  <a:pt x="55684" y="607680"/>
                </a:lnTo>
                <a:lnTo>
                  <a:pt x="46014" y="594840"/>
                </a:lnTo>
                <a:lnTo>
                  <a:pt x="38845" y="599009"/>
                </a:lnTo>
                <a:lnTo>
                  <a:pt x="17505" y="585334"/>
                </a:lnTo>
                <a:lnTo>
                  <a:pt x="14004" y="574328"/>
                </a:lnTo>
                <a:lnTo>
                  <a:pt x="17339" y="568491"/>
                </a:lnTo>
                <a:lnTo>
                  <a:pt x="7669" y="558819"/>
                </a:lnTo>
                <a:lnTo>
                  <a:pt x="11337" y="541476"/>
                </a:lnTo>
                <a:lnTo>
                  <a:pt x="0" y="506289"/>
                </a:lnTo>
                <a:lnTo>
                  <a:pt x="0" y="506289"/>
                </a:lnTo>
                <a:lnTo>
                  <a:pt x="27008" y="483610"/>
                </a:lnTo>
                <a:lnTo>
                  <a:pt x="68187" y="464432"/>
                </a:lnTo>
                <a:lnTo>
                  <a:pt x="105532" y="418572"/>
                </a:lnTo>
                <a:lnTo>
                  <a:pt x="125038" y="409234"/>
                </a:lnTo>
                <a:lnTo>
                  <a:pt x="149879" y="385387"/>
                </a:lnTo>
                <a:lnTo>
                  <a:pt x="154714" y="368877"/>
                </a:lnTo>
                <a:lnTo>
                  <a:pt x="188724" y="317181"/>
                </a:lnTo>
                <a:lnTo>
                  <a:pt x="208564" y="307509"/>
                </a:lnTo>
                <a:lnTo>
                  <a:pt x="280419" y="318515"/>
                </a:lnTo>
                <a:lnTo>
                  <a:pt x="388118" y="295836"/>
                </a:lnTo>
                <a:lnTo>
                  <a:pt x="402623" y="297337"/>
                </a:lnTo>
                <a:lnTo>
                  <a:pt x="419128" y="308676"/>
                </a:lnTo>
                <a:lnTo>
                  <a:pt x="423629" y="341028"/>
                </a:lnTo>
                <a:lnTo>
                  <a:pt x="429964" y="350367"/>
                </a:lnTo>
                <a:lnTo>
                  <a:pt x="494818" y="354369"/>
                </a:lnTo>
                <a:lnTo>
                  <a:pt x="534663" y="363208"/>
                </a:lnTo>
                <a:lnTo>
                  <a:pt x="567673" y="359872"/>
                </a:lnTo>
                <a:lnTo>
                  <a:pt x="639195" y="341862"/>
                </a:lnTo>
                <a:lnTo>
                  <a:pt x="667537" y="342362"/>
                </a:lnTo>
                <a:lnTo>
                  <a:pt x="696212" y="351868"/>
                </a:lnTo>
                <a:lnTo>
                  <a:pt x="741059" y="345697"/>
                </a:lnTo>
                <a:lnTo>
                  <a:pt x="790575" y="305841"/>
                </a:lnTo>
                <a:lnTo>
                  <a:pt x="838089" y="297503"/>
                </a:lnTo>
                <a:lnTo>
                  <a:pt x="894773" y="305675"/>
                </a:lnTo>
                <a:lnTo>
                  <a:pt x="912778" y="331856"/>
                </a:lnTo>
                <a:lnTo>
                  <a:pt x="924949" y="337026"/>
                </a:lnTo>
                <a:lnTo>
                  <a:pt x="973631" y="331189"/>
                </a:lnTo>
                <a:lnTo>
                  <a:pt x="988302" y="317682"/>
                </a:lnTo>
                <a:lnTo>
                  <a:pt x="988468" y="299671"/>
                </a:lnTo>
                <a:lnTo>
                  <a:pt x="958792" y="266986"/>
                </a:lnTo>
                <a:lnTo>
                  <a:pt x="948456" y="241638"/>
                </a:lnTo>
                <a:lnTo>
                  <a:pt x="952957" y="213455"/>
                </a:lnTo>
                <a:lnTo>
                  <a:pt x="968796" y="177935"/>
                </a:lnTo>
                <a:lnTo>
                  <a:pt x="981966" y="164427"/>
                </a:lnTo>
                <a:lnTo>
                  <a:pt x="1003139" y="153421"/>
                </a:lnTo>
                <a:lnTo>
                  <a:pt x="1044652" y="141414"/>
                </a:lnTo>
                <a:lnTo>
                  <a:pt x="1077329" y="125739"/>
                </a:lnTo>
                <a:lnTo>
                  <a:pt x="1133846" y="112231"/>
                </a:lnTo>
                <a:lnTo>
                  <a:pt x="1138181" y="102725"/>
                </a:lnTo>
                <a:lnTo>
                  <a:pt x="1135846" y="90552"/>
                </a:lnTo>
                <a:lnTo>
                  <a:pt x="1110506" y="60201"/>
                </a:lnTo>
                <a:lnTo>
                  <a:pt x="1113506" y="33853"/>
                </a:lnTo>
                <a:lnTo>
                  <a:pt x="1120342" y="24014"/>
                </a:lnTo>
                <a:lnTo>
                  <a:pt x="1135013" y="1600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3" name="Google Shape;693;p43"/>
          <p:cNvSpPr/>
          <p:nvPr/>
        </p:nvSpPr>
        <p:spPr>
          <a:xfrm>
            <a:off x="3345770" y="4576124"/>
            <a:ext cx="1554252" cy="781557"/>
          </a:xfrm>
          <a:custGeom>
            <a:avLst/>
            <a:gdLst/>
            <a:ahLst/>
            <a:cxnLst/>
            <a:rect l="l" t="t" r="r" b="b"/>
            <a:pathLst>
              <a:path w="2331378" h="1172336" extrusionOk="0">
                <a:moveTo>
                  <a:pt x="1434938" y="4669"/>
                </a:moveTo>
                <a:lnTo>
                  <a:pt x="1440773" y="22179"/>
                </a:lnTo>
                <a:lnTo>
                  <a:pt x="1489288" y="58033"/>
                </a:lnTo>
                <a:lnTo>
                  <a:pt x="1530967" y="71374"/>
                </a:lnTo>
                <a:lnTo>
                  <a:pt x="1576481" y="71541"/>
                </a:lnTo>
                <a:lnTo>
                  <a:pt x="1638333" y="92720"/>
                </a:lnTo>
                <a:lnTo>
                  <a:pt x="1685014" y="86049"/>
                </a:lnTo>
                <a:lnTo>
                  <a:pt x="1742865" y="51529"/>
                </a:lnTo>
                <a:lnTo>
                  <a:pt x="1758203" y="48361"/>
                </a:lnTo>
                <a:lnTo>
                  <a:pt x="1771541" y="53197"/>
                </a:lnTo>
                <a:lnTo>
                  <a:pt x="1780377" y="67705"/>
                </a:lnTo>
                <a:lnTo>
                  <a:pt x="1789212" y="101892"/>
                </a:lnTo>
                <a:lnTo>
                  <a:pt x="1825057" y="137078"/>
                </a:lnTo>
                <a:lnTo>
                  <a:pt x="1826224" y="165261"/>
                </a:lnTo>
                <a:lnTo>
                  <a:pt x="1836727" y="178769"/>
                </a:lnTo>
                <a:lnTo>
                  <a:pt x="1863402" y="251978"/>
                </a:lnTo>
                <a:lnTo>
                  <a:pt x="1902581" y="297336"/>
                </a:lnTo>
                <a:lnTo>
                  <a:pt x="1934424" y="351201"/>
                </a:lnTo>
                <a:lnTo>
                  <a:pt x="1952596" y="368044"/>
                </a:lnTo>
                <a:lnTo>
                  <a:pt x="2058962" y="408567"/>
                </a:lnTo>
                <a:lnTo>
                  <a:pt x="2082969" y="437583"/>
                </a:lnTo>
                <a:lnTo>
                  <a:pt x="2085303" y="481442"/>
                </a:lnTo>
                <a:lnTo>
                  <a:pt x="2096973" y="510959"/>
                </a:lnTo>
                <a:lnTo>
                  <a:pt x="2114312" y="526134"/>
                </a:lnTo>
                <a:lnTo>
                  <a:pt x="2172330" y="556818"/>
                </a:lnTo>
                <a:lnTo>
                  <a:pt x="2179498" y="566323"/>
                </a:lnTo>
                <a:lnTo>
                  <a:pt x="2179498" y="566323"/>
                </a:lnTo>
                <a:lnTo>
                  <a:pt x="2164994" y="656375"/>
                </a:lnTo>
                <a:lnTo>
                  <a:pt x="2173330" y="687059"/>
                </a:lnTo>
                <a:lnTo>
                  <a:pt x="2183166" y="702568"/>
                </a:lnTo>
                <a:lnTo>
                  <a:pt x="2228180" y="741257"/>
                </a:lnTo>
                <a:lnTo>
                  <a:pt x="2273527" y="790452"/>
                </a:lnTo>
                <a:lnTo>
                  <a:pt x="2273527" y="790452"/>
                </a:lnTo>
                <a:lnTo>
                  <a:pt x="2289032" y="864327"/>
                </a:lnTo>
                <a:lnTo>
                  <a:pt x="2331378" y="964885"/>
                </a:lnTo>
                <a:lnTo>
                  <a:pt x="2325210" y="994235"/>
                </a:lnTo>
                <a:lnTo>
                  <a:pt x="2302703" y="1022251"/>
                </a:lnTo>
                <a:lnTo>
                  <a:pt x="2305537" y="1041929"/>
                </a:lnTo>
                <a:lnTo>
                  <a:pt x="2300035" y="1046765"/>
                </a:lnTo>
                <a:lnTo>
                  <a:pt x="2300035" y="1058271"/>
                </a:lnTo>
                <a:lnTo>
                  <a:pt x="2292867" y="1070278"/>
                </a:lnTo>
                <a:lnTo>
                  <a:pt x="2306037" y="1089122"/>
                </a:lnTo>
                <a:lnTo>
                  <a:pt x="2305537" y="1108133"/>
                </a:lnTo>
                <a:lnTo>
                  <a:pt x="2290532" y="1132147"/>
                </a:lnTo>
                <a:lnTo>
                  <a:pt x="2290199" y="1145321"/>
                </a:lnTo>
                <a:lnTo>
                  <a:pt x="2279196" y="1152325"/>
                </a:lnTo>
                <a:lnTo>
                  <a:pt x="2274527" y="1165500"/>
                </a:lnTo>
                <a:lnTo>
                  <a:pt x="2274527" y="1165500"/>
                </a:lnTo>
                <a:lnTo>
                  <a:pt x="2257356" y="1172336"/>
                </a:lnTo>
                <a:lnTo>
                  <a:pt x="2223512" y="1157995"/>
                </a:lnTo>
                <a:lnTo>
                  <a:pt x="2204006" y="1137483"/>
                </a:lnTo>
                <a:lnTo>
                  <a:pt x="2148989" y="1104131"/>
                </a:lnTo>
                <a:lnTo>
                  <a:pt x="2128817" y="1073614"/>
                </a:lnTo>
                <a:lnTo>
                  <a:pt x="2094473" y="1053936"/>
                </a:lnTo>
                <a:lnTo>
                  <a:pt x="2079801" y="1027921"/>
                </a:lnTo>
                <a:lnTo>
                  <a:pt x="2077467" y="1008243"/>
                </a:lnTo>
                <a:lnTo>
                  <a:pt x="2037122" y="966886"/>
                </a:lnTo>
                <a:lnTo>
                  <a:pt x="2001111" y="896179"/>
                </a:lnTo>
                <a:lnTo>
                  <a:pt x="1977437" y="873666"/>
                </a:lnTo>
                <a:lnTo>
                  <a:pt x="1967767" y="854322"/>
                </a:lnTo>
                <a:lnTo>
                  <a:pt x="1940759" y="822636"/>
                </a:lnTo>
                <a:lnTo>
                  <a:pt x="1902247" y="791119"/>
                </a:lnTo>
                <a:lnTo>
                  <a:pt x="1890577" y="789451"/>
                </a:lnTo>
                <a:lnTo>
                  <a:pt x="1887076" y="799457"/>
                </a:lnTo>
                <a:lnTo>
                  <a:pt x="1879740" y="800290"/>
                </a:lnTo>
                <a:lnTo>
                  <a:pt x="1878740" y="790618"/>
                </a:lnTo>
                <a:lnTo>
                  <a:pt x="1860401" y="775776"/>
                </a:lnTo>
                <a:lnTo>
                  <a:pt x="1830559" y="770941"/>
                </a:lnTo>
                <a:lnTo>
                  <a:pt x="1786379" y="749762"/>
                </a:lnTo>
                <a:lnTo>
                  <a:pt x="1753702" y="743425"/>
                </a:lnTo>
                <a:lnTo>
                  <a:pt x="1740364" y="734086"/>
                </a:lnTo>
                <a:lnTo>
                  <a:pt x="1731695" y="736254"/>
                </a:lnTo>
                <a:lnTo>
                  <a:pt x="1731528" y="727582"/>
                </a:lnTo>
                <a:lnTo>
                  <a:pt x="1708355" y="708238"/>
                </a:lnTo>
                <a:lnTo>
                  <a:pt x="1656172" y="697565"/>
                </a:lnTo>
                <a:lnTo>
                  <a:pt x="1636666" y="679222"/>
                </a:lnTo>
                <a:lnTo>
                  <a:pt x="1578148" y="642367"/>
                </a:lnTo>
                <a:lnTo>
                  <a:pt x="1516129" y="614184"/>
                </a:lnTo>
                <a:lnTo>
                  <a:pt x="1464280" y="600176"/>
                </a:lnTo>
                <a:lnTo>
                  <a:pt x="1467948" y="592839"/>
                </a:lnTo>
                <a:lnTo>
                  <a:pt x="1463613" y="585001"/>
                </a:lnTo>
                <a:lnTo>
                  <a:pt x="1446942" y="570826"/>
                </a:lnTo>
                <a:lnTo>
                  <a:pt x="1424268" y="560987"/>
                </a:lnTo>
                <a:lnTo>
                  <a:pt x="1286559" y="539808"/>
                </a:lnTo>
                <a:lnTo>
                  <a:pt x="1201367" y="519630"/>
                </a:lnTo>
                <a:lnTo>
                  <a:pt x="1057823" y="528636"/>
                </a:lnTo>
                <a:lnTo>
                  <a:pt x="1051988" y="523632"/>
                </a:lnTo>
                <a:lnTo>
                  <a:pt x="1032982" y="528469"/>
                </a:lnTo>
                <a:lnTo>
                  <a:pt x="1012142" y="519630"/>
                </a:lnTo>
                <a:lnTo>
                  <a:pt x="990302" y="495783"/>
                </a:lnTo>
                <a:lnTo>
                  <a:pt x="971130" y="499619"/>
                </a:lnTo>
                <a:lnTo>
                  <a:pt x="944455" y="519463"/>
                </a:lnTo>
                <a:lnTo>
                  <a:pt x="905610" y="569992"/>
                </a:lnTo>
                <a:lnTo>
                  <a:pt x="897107" y="632028"/>
                </a:lnTo>
                <a:lnTo>
                  <a:pt x="904443" y="652373"/>
                </a:lnTo>
                <a:lnTo>
                  <a:pt x="901608" y="675219"/>
                </a:lnTo>
                <a:lnTo>
                  <a:pt x="890939" y="698399"/>
                </a:lnTo>
                <a:lnTo>
                  <a:pt x="891939" y="721412"/>
                </a:lnTo>
                <a:lnTo>
                  <a:pt x="899608" y="738422"/>
                </a:lnTo>
                <a:lnTo>
                  <a:pt x="906277" y="743591"/>
                </a:lnTo>
                <a:lnTo>
                  <a:pt x="914112" y="741090"/>
                </a:lnTo>
                <a:lnTo>
                  <a:pt x="916613" y="747093"/>
                </a:lnTo>
                <a:lnTo>
                  <a:pt x="892772" y="790118"/>
                </a:lnTo>
                <a:lnTo>
                  <a:pt x="891439" y="800290"/>
                </a:lnTo>
                <a:lnTo>
                  <a:pt x="881436" y="806627"/>
                </a:lnTo>
                <a:lnTo>
                  <a:pt x="883103" y="816466"/>
                </a:lnTo>
                <a:lnTo>
                  <a:pt x="864597" y="850819"/>
                </a:lnTo>
                <a:lnTo>
                  <a:pt x="858095" y="852987"/>
                </a:lnTo>
                <a:lnTo>
                  <a:pt x="864431" y="862326"/>
                </a:lnTo>
                <a:lnTo>
                  <a:pt x="859262" y="875500"/>
                </a:lnTo>
                <a:lnTo>
                  <a:pt x="839089" y="881504"/>
                </a:lnTo>
                <a:lnTo>
                  <a:pt x="844591" y="888007"/>
                </a:lnTo>
                <a:lnTo>
                  <a:pt x="836422" y="911188"/>
                </a:lnTo>
                <a:lnTo>
                  <a:pt x="842757" y="926529"/>
                </a:lnTo>
                <a:lnTo>
                  <a:pt x="856761" y="936702"/>
                </a:lnTo>
                <a:lnTo>
                  <a:pt x="860596" y="957213"/>
                </a:lnTo>
                <a:lnTo>
                  <a:pt x="871433" y="958048"/>
                </a:lnTo>
                <a:lnTo>
                  <a:pt x="872600" y="966386"/>
                </a:lnTo>
                <a:lnTo>
                  <a:pt x="829086" y="984563"/>
                </a:lnTo>
                <a:lnTo>
                  <a:pt x="831921" y="997570"/>
                </a:lnTo>
                <a:lnTo>
                  <a:pt x="841757" y="994402"/>
                </a:lnTo>
                <a:lnTo>
                  <a:pt x="844091" y="997736"/>
                </a:lnTo>
                <a:lnTo>
                  <a:pt x="843757" y="1014079"/>
                </a:lnTo>
                <a:lnTo>
                  <a:pt x="815249" y="1037093"/>
                </a:lnTo>
                <a:lnTo>
                  <a:pt x="807413" y="1046264"/>
                </a:lnTo>
                <a:lnTo>
                  <a:pt x="807913" y="1052768"/>
                </a:lnTo>
                <a:lnTo>
                  <a:pt x="788407" y="1071279"/>
                </a:lnTo>
                <a:lnTo>
                  <a:pt x="784573" y="1068110"/>
                </a:lnTo>
                <a:lnTo>
                  <a:pt x="787907" y="1045598"/>
                </a:lnTo>
                <a:lnTo>
                  <a:pt x="782239" y="1040261"/>
                </a:lnTo>
                <a:lnTo>
                  <a:pt x="789908" y="1032423"/>
                </a:lnTo>
                <a:lnTo>
                  <a:pt x="791575" y="1020750"/>
                </a:lnTo>
                <a:lnTo>
                  <a:pt x="774903" y="1017415"/>
                </a:lnTo>
                <a:lnTo>
                  <a:pt x="761232" y="1021917"/>
                </a:lnTo>
                <a:lnTo>
                  <a:pt x="732557" y="998404"/>
                </a:lnTo>
                <a:lnTo>
                  <a:pt x="702548" y="983895"/>
                </a:lnTo>
                <a:lnTo>
                  <a:pt x="637861" y="984396"/>
                </a:lnTo>
                <a:lnTo>
                  <a:pt x="612687" y="995402"/>
                </a:lnTo>
                <a:lnTo>
                  <a:pt x="612520" y="1019583"/>
                </a:lnTo>
                <a:lnTo>
                  <a:pt x="605852" y="1025086"/>
                </a:lnTo>
                <a:lnTo>
                  <a:pt x="604018" y="1014580"/>
                </a:lnTo>
                <a:lnTo>
                  <a:pt x="587013" y="1041595"/>
                </a:lnTo>
                <a:lnTo>
                  <a:pt x="567007" y="1038927"/>
                </a:lnTo>
                <a:lnTo>
                  <a:pt x="547000" y="1017081"/>
                </a:lnTo>
                <a:lnTo>
                  <a:pt x="536664" y="1025419"/>
                </a:lnTo>
                <a:lnTo>
                  <a:pt x="536664" y="1029255"/>
                </a:lnTo>
                <a:lnTo>
                  <a:pt x="545667" y="1030756"/>
                </a:lnTo>
                <a:lnTo>
                  <a:pt x="542499" y="1035592"/>
                </a:lnTo>
                <a:lnTo>
                  <a:pt x="501653" y="1061106"/>
                </a:lnTo>
                <a:lnTo>
                  <a:pt x="498152" y="1067443"/>
                </a:lnTo>
                <a:lnTo>
                  <a:pt x="470310" y="1064108"/>
                </a:lnTo>
                <a:lnTo>
                  <a:pt x="459974" y="1052768"/>
                </a:lnTo>
                <a:lnTo>
                  <a:pt x="445469" y="1059606"/>
                </a:lnTo>
                <a:lnTo>
                  <a:pt x="443469" y="1068277"/>
                </a:lnTo>
                <a:lnTo>
                  <a:pt x="431465" y="1070945"/>
                </a:lnTo>
                <a:lnTo>
                  <a:pt x="437800" y="1079450"/>
                </a:lnTo>
                <a:lnTo>
                  <a:pt x="428964" y="1085453"/>
                </a:lnTo>
                <a:lnTo>
                  <a:pt x="409458" y="1090290"/>
                </a:lnTo>
                <a:lnTo>
                  <a:pt x="414627" y="1084286"/>
                </a:lnTo>
                <a:lnTo>
                  <a:pt x="397621" y="1085620"/>
                </a:lnTo>
                <a:lnTo>
                  <a:pt x="404290" y="1089289"/>
                </a:lnTo>
                <a:lnTo>
                  <a:pt x="369780" y="1112803"/>
                </a:lnTo>
                <a:lnTo>
                  <a:pt x="390619" y="1108967"/>
                </a:lnTo>
                <a:lnTo>
                  <a:pt x="354442" y="1135149"/>
                </a:lnTo>
                <a:lnTo>
                  <a:pt x="341938" y="1128812"/>
                </a:lnTo>
                <a:lnTo>
                  <a:pt x="357276" y="1117305"/>
                </a:lnTo>
                <a:lnTo>
                  <a:pt x="350107" y="1115304"/>
                </a:lnTo>
                <a:lnTo>
                  <a:pt x="338937" y="1120641"/>
                </a:lnTo>
                <a:lnTo>
                  <a:pt x="333268" y="1114804"/>
                </a:lnTo>
                <a:lnTo>
                  <a:pt x="328934" y="1118473"/>
                </a:lnTo>
                <a:lnTo>
                  <a:pt x="319264" y="1112969"/>
                </a:lnTo>
                <a:lnTo>
                  <a:pt x="288421" y="1135649"/>
                </a:lnTo>
                <a:lnTo>
                  <a:pt x="286421" y="1122475"/>
                </a:lnTo>
                <a:lnTo>
                  <a:pt x="270416" y="1126977"/>
                </a:lnTo>
                <a:lnTo>
                  <a:pt x="267749" y="1118806"/>
                </a:lnTo>
                <a:lnTo>
                  <a:pt x="253911" y="1107133"/>
                </a:lnTo>
                <a:lnTo>
                  <a:pt x="260246" y="1098961"/>
                </a:lnTo>
                <a:lnTo>
                  <a:pt x="267415" y="1103130"/>
                </a:lnTo>
                <a:lnTo>
                  <a:pt x="264081" y="1084620"/>
                </a:lnTo>
                <a:lnTo>
                  <a:pt x="246575" y="1083119"/>
                </a:lnTo>
                <a:lnTo>
                  <a:pt x="239073" y="1091290"/>
                </a:lnTo>
                <a:lnTo>
                  <a:pt x="221734" y="1092458"/>
                </a:lnTo>
                <a:lnTo>
                  <a:pt x="240407" y="1077949"/>
                </a:lnTo>
                <a:lnTo>
                  <a:pt x="254744" y="1076782"/>
                </a:lnTo>
                <a:lnTo>
                  <a:pt x="238406" y="1074281"/>
                </a:lnTo>
                <a:lnTo>
                  <a:pt x="217900" y="1078950"/>
                </a:lnTo>
                <a:lnTo>
                  <a:pt x="212898" y="1073447"/>
                </a:lnTo>
                <a:lnTo>
                  <a:pt x="163550" y="1073280"/>
                </a:lnTo>
                <a:lnTo>
                  <a:pt x="143211" y="1069111"/>
                </a:lnTo>
                <a:lnTo>
                  <a:pt x="120537" y="1054936"/>
                </a:lnTo>
                <a:lnTo>
                  <a:pt x="110367" y="1054269"/>
                </a:lnTo>
                <a:lnTo>
                  <a:pt x="103532" y="1060439"/>
                </a:lnTo>
                <a:lnTo>
                  <a:pt x="97863" y="1043763"/>
                </a:lnTo>
                <a:lnTo>
                  <a:pt x="106699" y="1030756"/>
                </a:lnTo>
                <a:lnTo>
                  <a:pt x="95863" y="1031590"/>
                </a:lnTo>
                <a:lnTo>
                  <a:pt x="87694" y="1026086"/>
                </a:lnTo>
                <a:lnTo>
                  <a:pt x="73356" y="1027587"/>
                </a:lnTo>
                <a:lnTo>
                  <a:pt x="76357" y="1033257"/>
                </a:lnTo>
                <a:lnTo>
                  <a:pt x="72189" y="1050100"/>
                </a:lnTo>
                <a:lnTo>
                  <a:pt x="63186" y="1055770"/>
                </a:lnTo>
                <a:lnTo>
                  <a:pt x="36345" y="1039594"/>
                </a:lnTo>
                <a:lnTo>
                  <a:pt x="0" y="1004240"/>
                </a:lnTo>
                <a:lnTo>
                  <a:pt x="2668" y="1001072"/>
                </a:lnTo>
                <a:lnTo>
                  <a:pt x="2668" y="1001072"/>
                </a:lnTo>
                <a:lnTo>
                  <a:pt x="13504" y="999071"/>
                </a:lnTo>
                <a:lnTo>
                  <a:pt x="7836" y="990399"/>
                </a:lnTo>
                <a:lnTo>
                  <a:pt x="18673" y="989065"/>
                </a:lnTo>
                <a:lnTo>
                  <a:pt x="21673" y="983228"/>
                </a:lnTo>
                <a:lnTo>
                  <a:pt x="28175" y="989065"/>
                </a:lnTo>
                <a:lnTo>
                  <a:pt x="35844" y="978393"/>
                </a:lnTo>
                <a:lnTo>
                  <a:pt x="33844" y="921360"/>
                </a:lnTo>
                <a:lnTo>
                  <a:pt x="48515" y="915023"/>
                </a:lnTo>
                <a:lnTo>
                  <a:pt x="41179" y="905017"/>
                </a:lnTo>
                <a:lnTo>
                  <a:pt x="42513" y="893677"/>
                </a:lnTo>
                <a:lnTo>
                  <a:pt x="35344" y="887007"/>
                </a:lnTo>
                <a:lnTo>
                  <a:pt x="40846" y="875667"/>
                </a:lnTo>
                <a:lnTo>
                  <a:pt x="51683" y="878669"/>
                </a:lnTo>
                <a:lnTo>
                  <a:pt x="63686" y="862326"/>
                </a:lnTo>
                <a:lnTo>
                  <a:pt x="92695" y="847484"/>
                </a:lnTo>
                <a:lnTo>
                  <a:pt x="159715" y="848485"/>
                </a:lnTo>
                <a:lnTo>
                  <a:pt x="178221" y="842481"/>
                </a:lnTo>
                <a:lnTo>
                  <a:pt x="216400" y="808629"/>
                </a:lnTo>
                <a:lnTo>
                  <a:pt x="225902" y="784615"/>
                </a:lnTo>
                <a:lnTo>
                  <a:pt x="252410" y="746260"/>
                </a:lnTo>
                <a:lnTo>
                  <a:pt x="317097" y="705403"/>
                </a:lnTo>
                <a:lnTo>
                  <a:pt x="338604" y="651705"/>
                </a:lnTo>
                <a:lnTo>
                  <a:pt x="332602" y="594506"/>
                </a:lnTo>
                <a:lnTo>
                  <a:pt x="338103" y="548981"/>
                </a:lnTo>
                <a:lnTo>
                  <a:pt x="374614" y="494116"/>
                </a:lnTo>
                <a:lnTo>
                  <a:pt x="377949" y="479107"/>
                </a:lnTo>
                <a:lnTo>
                  <a:pt x="369113" y="441752"/>
                </a:lnTo>
                <a:lnTo>
                  <a:pt x="342438" y="419240"/>
                </a:lnTo>
                <a:lnTo>
                  <a:pt x="342438" y="419240"/>
                </a:lnTo>
                <a:lnTo>
                  <a:pt x="359610" y="397060"/>
                </a:lnTo>
                <a:lnTo>
                  <a:pt x="402623" y="364542"/>
                </a:lnTo>
                <a:lnTo>
                  <a:pt x="390619" y="301839"/>
                </a:lnTo>
                <a:lnTo>
                  <a:pt x="406958" y="271488"/>
                </a:lnTo>
                <a:lnTo>
                  <a:pt x="445636" y="243306"/>
                </a:lnTo>
                <a:lnTo>
                  <a:pt x="480147" y="205451"/>
                </a:lnTo>
                <a:lnTo>
                  <a:pt x="534330" y="186273"/>
                </a:lnTo>
                <a:lnTo>
                  <a:pt x="560171" y="156089"/>
                </a:lnTo>
                <a:lnTo>
                  <a:pt x="594848" y="138246"/>
                </a:lnTo>
                <a:lnTo>
                  <a:pt x="644197" y="102725"/>
                </a:lnTo>
                <a:lnTo>
                  <a:pt x="695045" y="91719"/>
                </a:lnTo>
                <a:lnTo>
                  <a:pt x="739726" y="96388"/>
                </a:lnTo>
                <a:lnTo>
                  <a:pt x="763233" y="110563"/>
                </a:lnTo>
                <a:lnTo>
                  <a:pt x="791075" y="138079"/>
                </a:lnTo>
                <a:lnTo>
                  <a:pt x="857595" y="168096"/>
                </a:lnTo>
                <a:lnTo>
                  <a:pt x="1066159" y="175100"/>
                </a:lnTo>
                <a:lnTo>
                  <a:pt x="1084498" y="167429"/>
                </a:lnTo>
                <a:lnTo>
                  <a:pt x="1091833" y="158591"/>
                </a:lnTo>
                <a:lnTo>
                  <a:pt x="1112840" y="97222"/>
                </a:lnTo>
                <a:lnTo>
                  <a:pt x="1144683" y="50195"/>
                </a:lnTo>
                <a:lnTo>
                  <a:pt x="1145516" y="38189"/>
                </a:lnTo>
                <a:lnTo>
                  <a:pt x="1125844" y="23680"/>
                </a:lnTo>
                <a:lnTo>
                  <a:pt x="1125844" y="23680"/>
                </a:lnTo>
                <a:lnTo>
                  <a:pt x="1149684" y="20345"/>
                </a:lnTo>
                <a:lnTo>
                  <a:pt x="1170024" y="24514"/>
                </a:lnTo>
                <a:lnTo>
                  <a:pt x="1203867" y="63370"/>
                </a:lnTo>
                <a:lnTo>
                  <a:pt x="1229542" y="74376"/>
                </a:lnTo>
                <a:lnTo>
                  <a:pt x="1241712" y="56699"/>
                </a:lnTo>
                <a:lnTo>
                  <a:pt x="1266887" y="51029"/>
                </a:lnTo>
                <a:lnTo>
                  <a:pt x="1273389" y="39022"/>
                </a:lnTo>
                <a:lnTo>
                  <a:pt x="1298063" y="22346"/>
                </a:lnTo>
                <a:lnTo>
                  <a:pt x="1410764" y="0"/>
                </a:lnTo>
                <a:lnTo>
                  <a:pt x="1434938" y="466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4" name="Google Shape;694;p43"/>
          <p:cNvSpPr/>
          <p:nvPr/>
        </p:nvSpPr>
        <p:spPr>
          <a:xfrm>
            <a:off x="9345044" y="2115607"/>
            <a:ext cx="554280" cy="570659"/>
          </a:xfrm>
          <a:custGeom>
            <a:avLst/>
            <a:gdLst/>
            <a:ahLst/>
            <a:cxnLst/>
            <a:rect l="l" t="t" r="r" b="b"/>
            <a:pathLst>
              <a:path w="831420" h="855989" extrusionOk="0">
                <a:moveTo>
                  <a:pt x="264081" y="0"/>
                </a:moveTo>
                <a:lnTo>
                  <a:pt x="291923" y="8171"/>
                </a:lnTo>
                <a:lnTo>
                  <a:pt x="317764" y="22513"/>
                </a:lnTo>
                <a:lnTo>
                  <a:pt x="328933" y="12507"/>
                </a:lnTo>
                <a:lnTo>
                  <a:pt x="359443" y="16009"/>
                </a:lnTo>
                <a:lnTo>
                  <a:pt x="355275" y="38355"/>
                </a:lnTo>
                <a:lnTo>
                  <a:pt x="348606" y="43025"/>
                </a:lnTo>
                <a:lnTo>
                  <a:pt x="345939" y="57700"/>
                </a:lnTo>
                <a:lnTo>
                  <a:pt x="333435" y="76711"/>
                </a:lnTo>
                <a:lnTo>
                  <a:pt x="338270" y="85882"/>
                </a:lnTo>
                <a:lnTo>
                  <a:pt x="335936" y="97055"/>
                </a:lnTo>
                <a:lnTo>
                  <a:pt x="368445" y="119568"/>
                </a:lnTo>
                <a:lnTo>
                  <a:pt x="373614" y="118901"/>
                </a:lnTo>
                <a:lnTo>
                  <a:pt x="379949" y="96222"/>
                </a:lnTo>
                <a:lnTo>
                  <a:pt x="388952" y="90385"/>
                </a:lnTo>
                <a:lnTo>
                  <a:pt x="402789" y="93220"/>
                </a:lnTo>
                <a:lnTo>
                  <a:pt x="402789" y="113231"/>
                </a:lnTo>
                <a:lnTo>
                  <a:pt x="421296" y="119068"/>
                </a:lnTo>
                <a:lnTo>
                  <a:pt x="433132" y="132743"/>
                </a:lnTo>
                <a:lnTo>
                  <a:pt x="449804" y="139246"/>
                </a:lnTo>
                <a:lnTo>
                  <a:pt x="449638" y="155089"/>
                </a:lnTo>
                <a:lnTo>
                  <a:pt x="464475" y="162760"/>
                </a:lnTo>
                <a:lnTo>
                  <a:pt x="463975" y="174099"/>
                </a:lnTo>
                <a:lnTo>
                  <a:pt x="475312" y="180270"/>
                </a:lnTo>
                <a:lnTo>
                  <a:pt x="486315" y="208286"/>
                </a:lnTo>
                <a:lnTo>
                  <a:pt x="495318" y="213122"/>
                </a:lnTo>
                <a:lnTo>
                  <a:pt x="502820" y="206285"/>
                </a:lnTo>
                <a:lnTo>
                  <a:pt x="512157" y="216457"/>
                </a:lnTo>
                <a:lnTo>
                  <a:pt x="537998" y="224462"/>
                </a:lnTo>
                <a:lnTo>
                  <a:pt x="566340" y="260149"/>
                </a:lnTo>
                <a:lnTo>
                  <a:pt x="599517" y="273156"/>
                </a:lnTo>
                <a:lnTo>
                  <a:pt x="608519" y="269487"/>
                </a:lnTo>
                <a:lnTo>
                  <a:pt x="618356" y="272823"/>
                </a:lnTo>
                <a:lnTo>
                  <a:pt x="618022" y="286997"/>
                </a:lnTo>
                <a:lnTo>
                  <a:pt x="560504" y="319349"/>
                </a:lnTo>
                <a:lnTo>
                  <a:pt x="578510" y="326353"/>
                </a:lnTo>
                <a:lnTo>
                  <a:pt x="594348" y="318682"/>
                </a:lnTo>
                <a:lnTo>
                  <a:pt x="606352" y="320683"/>
                </a:lnTo>
                <a:lnTo>
                  <a:pt x="612020" y="340695"/>
                </a:lnTo>
                <a:lnTo>
                  <a:pt x="635028" y="381218"/>
                </a:lnTo>
                <a:lnTo>
                  <a:pt x="633027" y="390723"/>
                </a:lnTo>
                <a:lnTo>
                  <a:pt x="713551" y="366209"/>
                </a:lnTo>
                <a:lnTo>
                  <a:pt x="733557" y="366543"/>
                </a:lnTo>
                <a:lnTo>
                  <a:pt x="781405" y="390723"/>
                </a:lnTo>
                <a:lnTo>
                  <a:pt x="799745" y="438417"/>
                </a:lnTo>
                <a:lnTo>
                  <a:pt x="789241" y="441085"/>
                </a:lnTo>
                <a:lnTo>
                  <a:pt x="780739" y="461097"/>
                </a:lnTo>
                <a:lnTo>
                  <a:pt x="788741" y="482109"/>
                </a:lnTo>
                <a:lnTo>
                  <a:pt x="797243" y="488279"/>
                </a:lnTo>
                <a:lnTo>
                  <a:pt x="795742" y="522298"/>
                </a:lnTo>
                <a:lnTo>
                  <a:pt x="807246" y="535473"/>
                </a:lnTo>
                <a:lnTo>
                  <a:pt x="831420" y="537307"/>
                </a:lnTo>
                <a:lnTo>
                  <a:pt x="831420" y="537307"/>
                </a:lnTo>
                <a:lnTo>
                  <a:pt x="803746" y="565823"/>
                </a:lnTo>
                <a:lnTo>
                  <a:pt x="770068" y="573661"/>
                </a:lnTo>
                <a:lnTo>
                  <a:pt x="731724" y="572494"/>
                </a:lnTo>
                <a:lnTo>
                  <a:pt x="720053" y="583834"/>
                </a:lnTo>
                <a:lnTo>
                  <a:pt x="700547" y="590504"/>
                </a:lnTo>
                <a:lnTo>
                  <a:pt x="651532" y="585334"/>
                </a:lnTo>
                <a:lnTo>
                  <a:pt x="623524" y="595007"/>
                </a:lnTo>
                <a:lnTo>
                  <a:pt x="592681" y="584000"/>
                </a:lnTo>
                <a:lnTo>
                  <a:pt x="564173" y="602177"/>
                </a:lnTo>
                <a:lnTo>
                  <a:pt x="541832" y="605179"/>
                </a:lnTo>
                <a:lnTo>
                  <a:pt x="507488" y="588003"/>
                </a:lnTo>
                <a:lnTo>
                  <a:pt x="469310" y="629860"/>
                </a:lnTo>
                <a:lnTo>
                  <a:pt x="434800" y="642701"/>
                </a:lnTo>
                <a:lnTo>
                  <a:pt x="408124" y="661878"/>
                </a:lnTo>
                <a:lnTo>
                  <a:pt x="401122" y="693896"/>
                </a:lnTo>
                <a:lnTo>
                  <a:pt x="379449" y="706070"/>
                </a:lnTo>
                <a:lnTo>
                  <a:pt x="329100" y="772775"/>
                </a:lnTo>
                <a:lnTo>
                  <a:pt x="326600" y="800624"/>
                </a:lnTo>
                <a:lnTo>
                  <a:pt x="330267" y="813131"/>
                </a:lnTo>
                <a:lnTo>
                  <a:pt x="320265" y="829974"/>
                </a:lnTo>
                <a:lnTo>
                  <a:pt x="307260" y="826973"/>
                </a:lnTo>
                <a:lnTo>
                  <a:pt x="258579" y="833143"/>
                </a:lnTo>
                <a:lnTo>
                  <a:pt x="236405" y="855989"/>
                </a:lnTo>
                <a:lnTo>
                  <a:pt x="236405" y="855989"/>
                </a:lnTo>
                <a:lnTo>
                  <a:pt x="222068" y="855989"/>
                </a:lnTo>
                <a:lnTo>
                  <a:pt x="207397" y="849485"/>
                </a:lnTo>
                <a:lnTo>
                  <a:pt x="188891" y="815800"/>
                </a:lnTo>
                <a:lnTo>
                  <a:pt x="175720" y="770273"/>
                </a:lnTo>
                <a:lnTo>
                  <a:pt x="165384" y="761769"/>
                </a:lnTo>
                <a:lnTo>
                  <a:pt x="120204" y="748261"/>
                </a:lnTo>
                <a:lnTo>
                  <a:pt x="72022" y="747761"/>
                </a:lnTo>
                <a:lnTo>
                  <a:pt x="47681" y="734420"/>
                </a:lnTo>
                <a:lnTo>
                  <a:pt x="17672" y="694897"/>
                </a:lnTo>
                <a:lnTo>
                  <a:pt x="11837" y="656042"/>
                </a:lnTo>
                <a:lnTo>
                  <a:pt x="0" y="640199"/>
                </a:lnTo>
                <a:lnTo>
                  <a:pt x="0" y="640199"/>
                </a:lnTo>
                <a:lnTo>
                  <a:pt x="16005" y="631194"/>
                </a:lnTo>
                <a:lnTo>
                  <a:pt x="42013" y="603345"/>
                </a:lnTo>
                <a:lnTo>
                  <a:pt x="53684" y="582166"/>
                </a:lnTo>
                <a:lnTo>
                  <a:pt x="55684" y="563155"/>
                </a:lnTo>
                <a:lnTo>
                  <a:pt x="52183" y="551315"/>
                </a:lnTo>
                <a:lnTo>
                  <a:pt x="23507" y="534639"/>
                </a:lnTo>
                <a:lnTo>
                  <a:pt x="2001" y="502954"/>
                </a:lnTo>
                <a:lnTo>
                  <a:pt x="1167" y="482943"/>
                </a:lnTo>
                <a:lnTo>
                  <a:pt x="33177" y="458595"/>
                </a:lnTo>
                <a:lnTo>
                  <a:pt x="38845" y="415404"/>
                </a:lnTo>
                <a:lnTo>
                  <a:pt x="46348" y="405065"/>
                </a:lnTo>
                <a:lnTo>
                  <a:pt x="73689" y="396893"/>
                </a:lnTo>
                <a:lnTo>
                  <a:pt x="89193" y="376382"/>
                </a:lnTo>
                <a:lnTo>
                  <a:pt x="131374" y="361707"/>
                </a:lnTo>
                <a:lnTo>
                  <a:pt x="149546" y="338027"/>
                </a:lnTo>
                <a:lnTo>
                  <a:pt x="178054" y="314847"/>
                </a:lnTo>
                <a:lnTo>
                  <a:pt x="192725" y="291500"/>
                </a:lnTo>
                <a:lnTo>
                  <a:pt x="192226" y="281327"/>
                </a:lnTo>
                <a:lnTo>
                  <a:pt x="178054" y="262817"/>
                </a:lnTo>
                <a:lnTo>
                  <a:pt x="166384" y="229464"/>
                </a:lnTo>
                <a:lnTo>
                  <a:pt x="132207" y="200615"/>
                </a:lnTo>
                <a:lnTo>
                  <a:pt x="129206" y="185773"/>
                </a:lnTo>
                <a:lnTo>
                  <a:pt x="136208" y="149585"/>
                </a:lnTo>
                <a:lnTo>
                  <a:pt x="136208" y="149585"/>
                </a:lnTo>
                <a:lnTo>
                  <a:pt x="141043" y="152087"/>
                </a:lnTo>
                <a:lnTo>
                  <a:pt x="143877" y="144916"/>
                </a:lnTo>
                <a:lnTo>
                  <a:pt x="136208" y="118901"/>
                </a:lnTo>
                <a:lnTo>
                  <a:pt x="145378" y="112564"/>
                </a:lnTo>
                <a:lnTo>
                  <a:pt x="149712" y="101558"/>
                </a:lnTo>
                <a:lnTo>
                  <a:pt x="177221" y="85549"/>
                </a:lnTo>
                <a:lnTo>
                  <a:pt x="172053" y="69540"/>
                </a:lnTo>
                <a:lnTo>
                  <a:pt x="182222" y="53197"/>
                </a:lnTo>
                <a:lnTo>
                  <a:pt x="180055" y="33853"/>
                </a:lnTo>
                <a:lnTo>
                  <a:pt x="197060" y="1550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5" name="Google Shape;695;p43"/>
          <p:cNvSpPr/>
          <p:nvPr/>
        </p:nvSpPr>
        <p:spPr>
          <a:xfrm>
            <a:off x="8808436" y="2164413"/>
            <a:ext cx="665091" cy="577441"/>
          </a:xfrm>
          <a:custGeom>
            <a:avLst/>
            <a:gdLst/>
            <a:ahLst/>
            <a:cxnLst/>
            <a:rect l="l" t="t" r="r" b="b"/>
            <a:pathLst>
              <a:path w="997637" h="866161" extrusionOk="0">
                <a:moveTo>
                  <a:pt x="574675" y="500"/>
                </a:moveTo>
                <a:lnTo>
                  <a:pt x="584178" y="16676"/>
                </a:lnTo>
                <a:lnTo>
                  <a:pt x="616521" y="25848"/>
                </a:lnTo>
                <a:lnTo>
                  <a:pt x="644530" y="11340"/>
                </a:lnTo>
                <a:lnTo>
                  <a:pt x="687710" y="14842"/>
                </a:lnTo>
                <a:lnTo>
                  <a:pt x="711050" y="7004"/>
                </a:lnTo>
                <a:lnTo>
                  <a:pt x="721553" y="13341"/>
                </a:lnTo>
                <a:lnTo>
                  <a:pt x="730056" y="28683"/>
                </a:lnTo>
                <a:lnTo>
                  <a:pt x="742560" y="22013"/>
                </a:lnTo>
                <a:lnTo>
                  <a:pt x="783572" y="26849"/>
                </a:lnTo>
                <a:lnTo>
                  <a:pt x="806912" y="40190"/>
                </a:lnTo>
                <a:lnTo>
                  <a:pt x="814749" y="50529"/>
                </a:lnTo>
                <a:lnTo>
                  <a:pt x="827418" y="46360"/>
                </a:lnTo>
                <a:lnTo>
                  <a:pt x="838255" y="51696"/>
                </a:lnTo>
                <a:lnTo>
                  <a:pt x="863597" y="51029"/>
                </a:lnTo>
                <a:lnTo>
                  <a:pt x="896940" y="76877"/>
                </a:lnTo>
                <a:lnTo>
                  <a:pt x="911611" y="79879"/>
                </a:lnTo>
                <a:lnTo>
                  <a:pt x="925949" y="70707"/>
                </a:lnTo>
                <a:lnTo>
                  <a:pt x="941120" y="76377"/>
                </a:lnTo>
                <a:lnTo>
                  <a:pt x="941120" y="76377"/>
                </a:lnTo>
                <a:lnTo>
                  <a:pt x="934118" y="112564"/>
                </a:lnTo>
                <a:lnTo>
                  <a:pt x="937119" y="127406"/>
                </a:lnTo>
                <a:lnTo>
                  <a:pt x="971295" y="156256"/>
                </a:lnTo>
                <a:lnTo>
                  <a:pt x="982966" y="189608"/>
                </a:lnTo>
                <a:lnTo>
                  <a:pt x="997138" y="208119"/>
                </a:lnTo>
                <a:lnTo>
                  <a:pt x="997637" y="218291"/>
                </a:lnTo>
                <a:lnTo>
                  <a:pt x="982966" y="241638"/>
                </a:lnTo>
                <a:lnTo>
                  <a:pt x="954458" y="264818"/>
                </a:lnTo>
                <a:lnTo>
                  <a:pt x="936285" y="288498"/>
                </a:lnTo>
                <a:lnTo>
                  <a:pt x="894105" y="303173"/>
                </a:lnTo>
                <a:lnTo>
                  <a:pt x="878601" y="323685"/>
                </a:lnTo>
                <a:lnTo>
                  <a:pt x="851260" y="331856"/>
                </a:lnTo>
                <a:lnTo>
                  <a:pt x="843757" y="342196"/>
                </a:lnTo>
                <a:lnTo>
                  <a:pt x="838088" y="385387"/>
                </a:lnTo>
                <a:lnTo>
                  <a:pt x="806079" y="409734"/>
                </a:lnTo>
                <a:lnTo>
                  <a:pt x="806912" y="429746"/>
                </a:lnTo>
                <a:lnTo>
                  <a:pt x="828418" y="461430"/>
                </a:lnTo>
                <a:lnTo>
                  <a:pt x="857094" y="478106"/>
                </a:lnTo>
                <a:lnTo>
                  <a:pt x="860596" y="489947"/>
                </a:lnTo>
                <a:lnTo>
                  <a:pt x="858595" y="508957"/>
                </a:lnTo>
                <a:lnTo>
                  <a:pt x="846925" y="530136"/>
                </a:lnTo>
                <a:lnTo>
                  <a:pt x="820917" y="557986"/>
                </a:lnTo>
                <a:lnTo>
                  <a:pt x="804912" y="566991"/>
                </a:lnTo>
                <a:lnTo>
                  <a:pt x="804912" y="566991"/>
                </a:lnTo>
                <a:lnTo>
                  <a:pt x="797076" y="566490"/>
                </a:lnTo>
                <a:lnTo>
                  <a:pt x="781905" y="553816"/>
                </a:lnTo>
                <a:lnTo>
                  <a:pt x="764233" y="523966"/>
                </a:lnTo>
                <a:lnTo>
                  <a:pt x="748728" y="514294"/>
                </a:lnTo>
                <a:lnTo>
                  <a:pt x="676873" y="519463"/>
                </a:lnTo>
                <a:lnTo>
                  <a:pt x="614521" y="505622"/>
                </a:lnTo>
                <a:lnTo>
                  <a:pt x="595515" y="509124"/>
                </a:lnTo>
                <a:lnTo>
                  <a:pt x="578843" y="521631"/>
                </a:lnTo>
                <a:lnTo>
                  <a:pt x="561505" y="544478"/>
                </a:lnTo>
                <a:lnTo>
                  <a:pt x="530494" y="565990"/>
                </a:lnTo>
                <a:lnTo>
                  <a:pt x="506821" y="593172"/>
                </a:lnTo>
                <a:lnTo>
                  <a:pt x="503153" y="618854"/>
                </a:lnTo>
                <a:lnTo>
                  <a:pt x="517324" y="662545"/>
                </a:lnTo>
                <a:lnTo>
                  <a:pt x="515323" y="685225"/>
                </a:lnTo>
                <a:lnTo>
                  <a:pt x="505154" y="700901"/>
                </a:lnTo>
                <a:lnTo>
                  <a:pt x="471477" y="728083"/>
                </a:lnTo>
                <a:lnTo>
                  <a:pt x="465308" y="745426"/>
                </a:lnTo>
                <a:lnTo>
                  <a:pt x="464308" y="778945"/>
                </a:lnTo>
                <a:lnTo>
                  <a:pt x="449637" y="787617"/>
                </a:lnTo>
                <a:lnTo>
                  <a:pt x="436966" y="803626"/>
                </a:lnTo>
                <a:lnTo>
                  <a:pt x="417293" y="808629"/>
                </a:lnTo>
                <a:lnTo>
                  <a:pt x="408958" y="804793"/>
                </a:lnTo>
                <a:lnTo>
                  <a:pt x="403289" y="788784"/>
                </a:lnTo>
                <a:lnTo>
                  <a:pt x="402123" y="753597"/>
                </a:lnTo>
                <a:lnTo>
                  <a:pt x="397120" y="748094"/>
                </a:lnTo>
                <a:lnTo>
                  <a:pt x="388285" y="747761"/>
                </a:lnTo>
                <a:lnTo>
                  <a:pt x="358443" y="764103"/>
                </a:lnTo>
                <a:lnTo>
                  <a:pt x="317764" y="775110"/>
                </a:lnTo>
                <a:lnTo>
                  <a:pt x="263247" y="801291"/>
                </a:lnTo>
                <a:lnTo>
                  <a:pt x="191891" y="861826"/>
                </a:lnTo>
                <a:lnTo>
                  <a:pt x="174720" y="866162"/>
                </a:lnTo>
                <a:lnTo>
                  <a:pt x="148545" y="861159"/>
                </a:lnTo>
                <a:lnTo>
                  <a:pt x="138042" y="824304"/>
                </a:lnTo>
                <a:lnTo>
                  <a:pt x="137041" y="762769"/>
                </a:lnTo>
                <a:lnTo>
                  <a:pt x="163716" y="747260"/>
                </a:lnTo>
                <a:lnTo>
                  <a:pt x="163216" y="733586"/>
                </a:lnTo>
                <a:lnTo>
                  <a:pt x="124037" y="691729"/>
                </a:lnTo>
                <a:lnTo>
                  <a:pt x="70354" y="675719"/>
                </a:lnTo>
                <a:lnTo>
                  <a:pt x="51515" y="657709"/>
                </a:lnTo>
                <a:lnTo>
                  <a:pt x="14171" y="651539"/>
                </a:lnTo>
                <a:lnTo>
                  <a:pt x="0" y="636864"/>
                </a:lnTo>
                <a:lnTo>
                  <a:pt x="0" y="636864"/>
                </a:lnTo>
                <a:lnTo>
                  <a:pt x="25173" y="611516"/>
                </a:lnTo>
                <a:lnTo>
                  <a:pt x="60684" y="554150"/>
                </a:lnTo>
                <a:lnTo>
                  <a:pt x="74188" y="502620"/>
                </a:lnTo>
                <a:lnTo>
                  <a:pt x="100864" y="480775"/>
                </a:lnTo>
                <a:lnTo>
                  <a:pt x="153379" y="412402"/>
                </a:lnTo>
                <a:lnTo>
                  <a:pt x="188557" y="397727"/>
                </a:lnTo>
                <a:lnTo>
                  <a:pt x="198560" y="383052"/>
                </a:lnTo>
                <a:lnTo>
                  <a:pt x="195559" y="363875"/>
                </a:lnTo>
                <a:lnTo>
                  <a:pt x="136375" y="305174"/>
                </a:lnTo>
                <a:lnTo>
                  <a:pt x="124037" y="272155"/>
                </a:lnTo>
                <a:lnTo>
                  <a:pt x="103031" y="254479"/>
                </a:lnTo>
                <a:lnTo>
                  <a:pt x="99697" y="206952"/>
                </a:lnTo>
                <a:lnTo>
                  <a:pt x="77857" y="168930"/>
                </a:lnTo>
                <a:lnTo>
                  <a:pt x="77857" y="168930"/>
                </a:lnTo>
                <a:lnTo>
                  <a:pt x="109699" y="155422"/>
                </a:lnTo>
                <a:lnTo>
                  <a:pt x="134041" y="137745"/>
                </a:lnTo>
                <a:lnTo>
                  <a:pt x="173553" y="130074"/>
                </a:lnTo>
                <a:lnTo>
                  <a:pt x="224902" y="56366"/>
                </a:lnTo>
                <a:lnTo>
                  <a:pt x="256578" y="37021"/>
                </a:lnTo>
                <a:lnTo>
                  <a:pt x="275417" y="3002"/>
                </a:lnTo>
                <a:lnTo>
                  <a:pt x="294256" y="2668"/>
                </a:lnTo>
                <a:lnTo>
                  <a:pt x="326099" y="19678"/>
                </a:lnTo>
                <a:lnTo>
                  <a:pt x="334935" y="32352"/>
                </a:lnTo>
                <a:lnTo>
                  <a:pt x="371780" y="33519"/>
                </a:lnTo>
                <a:lnTo>
                  <a:pt x="388784" y="24847"/>
                </a:lnTo>
                <a:lnTo>
                  <a:pt x="393620" y="31184"/>
                </a:lnTo>
                <a:lnTo>
                  <a:pt x="387784" y="45026"/>
                </a:lnTo>
                <a:lnTo>
                  <a:pt x="409791" y="46527"/>
                </a:lnTo>
                <a:lnTo>
                  <a:pt x="430964" y="57199"/>
                </a:lnTo>
                <a:lnTo>
                  <a:pt x="439967" y="56532"/>
                </a:lnTo>
                <a:lnTo>
                  <a:pt x="443968" y="67872"/>
                </a:lnTo>
                <a:lnTo>
                  <a:pt x="453304" y="69540"/>
                </a:lnTo>
                <a:lnTo>
                  <a:pt x="465308" y="82380"/>
                </a:lnTo>
                <a:lnTo>
                  <a:pt x="507154" y="56366"/>
                </a:lnTo>
                <a:lnTo>
                  <a:pt x="519825" y="30851"/>
                </a:lnTo>
                <a:lnTo>
                  <a:pt x="538331" y="13674"/>
                </a:lnTo>
                <a:lnTo>
                  <a:pt x="557003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6" name="Google Shape;696;p43"/>
          <p:cNvSpPr/>
          <p:nvPr/>
        </p:nvSpPr>
        <p:spPr>
          <a:xfrm>
            <a:off x="2308342" y="4196463"/>
            <a:ext cx="867153" cy="450591"/>
          </a:xfrm>
          <a:custGeom>
            <a:avLst/>
            <a:gdLst/>
            <a:ahLst/>
            <a:cxnLst/>
            <a:rect l="l" t="t" r="r" b="b"/>
            <a:pathLst>
              <a:path w="1300730" h="675886" extrusionOk="0">
                <a:moveTo>
                  <a:pt x="1121675" y="35854"/>
                </a:moveTo>
                <a:lnTo>
                  <a:pt x="1129178" y="47861"/>
                </a:lnTo>
                <a:lnTo>
                  <a:pt x="1168190" y="56365"/>
                </a:lnTo>
                <a:lnTo>
                  <a:pt x="1171691" y="63369"/>
                </a:lnTo>
                <a:lnTo>
                  <a:pt x="1188196" y="73042"/>
                </a:lnTo>
                <a:lnTo>
                  <a:pt x="1194865" y="86049"/>
                </a:lnTo>
                <a:lnTo>
                  <a:pt x="1248047" y="88884"/>
                </a:lnTo>
                <a:lnTo>
                  <a:pt x="1270554" y="99890"/>
                </a:lnTo>
                <a:lnTo>
                  <a:pt x="1270554" y="118234"/>
                </a:lnTo>
                <a:lnTo>
                  <a:pt x="1245880" y="147084"/>
                </a:lnTo>
                <a:lnTo>
                  <a:pt x="1236711" y="149419"/>
                </a:lnTo>
                <a:lnTo>
                  <a:pt x="1214704" y="142915"/>
                </a:lnTo>
                <a:lnTo>
                  <a:pt x="1195698" y="152587"/>
                </a:lnTo>
                <a:lnTo>
                  <a:pt x="1204034" y="188608"/>
                </a:lnTo>
                <a:lnTo>
                  <a:pt x="1203534" y="245807"/>
                </a:lnTo>
                <a:lnTo>
                  <a:pt x="1212370" y="265485"/>
                </a:lnTo>
                <a:lnTo>
                  <a:pt x="1226708" y="280493"/>
                </a:lnTo>
                <a:lnTo>
                  <a:pt x="1284058" y="308843"/>
                </a:lnTo>
                <a:lnTo>
                  <a:pt x="1300730" y="327687"/>
                </a:lnTo>
                <a:lnTo>
                  <a:pt x="1297229" y="340861"/>
                </a:lnTo>
                <a:lnTo>
                  <a:pt x="1260385" y="378383"/>
                </a:lnTo>
                <a:lnTo>
                  <a:pt x="1252549" y="397894"/>
                </a:lnTo>
                <a:lnTo>
                  <a:pt x="1247547" y="435082"/>
                </a:lnTo>
                <a:lnTo>
                  <a:pt x="1180193" y="486778"/>
                </a:lnTo>
                <a:lnTo>
                  <a:pt x="1142015" y="523299"/>
                </a:lnTo>
                <a:lnTo>
                  <a:pt x="1134179" y="542977"/>
                </a:lnTo>
                <a:lnTo>
                  <a:pt x="1134346" y="592338"/>
                </a:lnTo>
                <a:lnTo>
                  <a:pt x="1122342" y="600176"/>
                </a:lnTo>
                <a:lnTo>
                  <a:pt x="1122342" y="600176"/>
                </a:lnTo>
                <a:lnTo>
                  <a:pt x="1100002" y="604178"/>
                </a:lnTo>
                <a:lnTo>
                  <a:pt x="1076662" y="579164"/>
                </a:lnTo>
                <a:lnTo>
                  <a:pt x="1024312" y="543811"/>
                </a:lnTo>
                <a:lnTo>
                  <a:pt x="1008808" y="538641"/>
                </a:lnTo>
                <a:lnTo>
                  <a:pt x="902275" y="529803"/>
                </a:lnTo>
                <a:lnTo>
                  <a:pt x="856595" y="532471"/>
                </a:lnTo>
                <a:lnTo>
                  <a:pt x="853094" y="529136"/>
                </a:lnTo>
                <a:lnTo>
                  <a:pt x="853594" y="502954"/>
                </a:lnTo>
                <a:lnTo>
                  <a:pt x="845424" y="497951"/>
                </a:lnTo>
                <a:lnTo>
                  <a:pt x="829920" y="501953"/>
                </a:lnTo>
                <a:lnTo>
                  <a:pt x="807580" y="530970"/>
                </a:lnTo>
                <a:lnTo>
                  <a:pt x="787907" y="542810"/>
                </a:lnTo>
                <a:lnTo>
                  <a:pt x="771569" y="565990"/>
                </a:lnTo>
                <a:lnTo>
                  <a:pt x="756564" y="569325"/>
                </a:lnTo>
                <a:lnTo>
                  <a:pt x="730389" y="565823"/>
                </a:lnTo>
                <a:lnTo>
                  <a:pt x="699213" y="568992"/>
                </a:lnTo>
                <a:lnTo>
                  <a:pt x="633693" y="559653"/>
                </a:lnTo>
                <a:lnTo>
                  <a:pt x="550335" y="574161"/>
                </a:lnTo>
                <a:lnTo>
                  <a:pt x="529328" y="566490"/>
                </a:lnTo>
                <a:lnTo>
                  <a:pt x="509655" y="535973"/>
                </a:lnTo>
                <a:lnTo>
                  <a:pt x="500653" y="529969"/>
                </a:lnTo>
                <a:lnTo>
                  <a:pt x="456973" y="532638"/>
                </a:lnTo>
                <a:lnTo>
                  <a:pt x="404290" y="505956"/>
                </a:lnTo>
                <a:lnTo>
                  <a:pt x="385618" y="502454"/>
                </a:lnTo>
                <a:lnTo>
                  <a:pt x="335436" y="510458"/>
                </a:lnTo>
                <a:lnTo>
                  <a:pt x="317097" y="518129"/>
                </a:lnTo>
                <a:lnTo>
                  <a:pt x="292256" y="543310"/>
                </a:lnTo>
                <a:lnTo>
                  <a:pt x="281919" y="574828"/>
                </a:lnTo>
                <a:lnTo>
                  <a:pt x="281086" y="606847"/>
                </a:lnTo>
                <a:lnTo>
                  <a:pt x="281086" y="606847"/>
                </a:lnTo>
                <a:lnTo>
                  <a:pt x="255245" y="616185"/>
                </a:lnTo>
                <a:lnTo>
                  <a:pt x="239907" y="646369"/>
                </a:lnTo>
                <a:lnTo>
                  <a:pt x="232238" y="647537"/>
                </a:lnTo>
                <a:lnTo>
                  <a:pt x="222235" y="640199"/>
                </a:lnTo>
                <a:lnTo>
                  <a:pt x="216566" y="654874"/>
                </a:lnTo>
                <a:lnTo>
                  <a:pt x="225902" y="665880"/>
                </a:lnTo>
                <a:lnTo>
                  <a:pt x="220901" y="670049"/>
                </a:lnTo>
                <a:lnTo>
                  <a:pt x="194393" y="658543"/>
                </a:lnTo>
                <a:lnTo>
                  <a:pt x="186390" y="660210"/>
                </a:lnTo>
                <a:lnTo>
                  <a:pt x="175220" y="674719"/>
                </a:lnTo>
                <a:lnTo>
                  <a:pt x="167384" y="675886"/>
                </a:lnTo>
                <a:lnTo>
                  <a:pt x="129873" y="660044"/>
                </a:lnTo>
                <a:lnTo>
                  <a:pt x="137875" y="649704"/>
                </a:lnTo>
                <a:lnTo>
                  <a:pt x="141543" y="621855"/>
                </a:lnTo>
                <a:lnTo>
                  <a:pt x="154380" y="617186"/>
                </a:lnTo>
                <a:lnTo>
                  <a:pt x="147378" y="603345"/>
                </a:lnTo>
                <a:lnTo>
                  <a:pt x="153047" y="558319"/>
                </a:lnTo>
                <a:lnTo>
                  <a:pt x="148545" y="548313"/>
                </a:lnTo>
                <a:lnTo>
                  <a:pt x="135041" y="545645"/>
                </a:lnTo>
                <a:lnTo>
                  <a:pt x="129873" y="495450"/>
                </a:lnTo>
                <a:lnTo>
                  <a:pt x="116202" y="500786"/>
                </a:lnTo>
                <a:lnTo>
                  <a:pt x="113368" y="495783"/>
                </a:lnTo>
                <a:lnTo>
                  <a:pt x="115369" y="488279"/>
                </a:lnTo>
                <a:lnTo>
                  <a:pt x="127205" y="481942"/>
                </a:lnTo>
                <a:lnTo>
                  <a:pt x="131040" y="469935"/>
                </a:lnTo>
                <a:lnTo>
                  <a:pt x="143710" y="469768"/>
                </a:lnTo>
                <a:lnTo>
                  <a:pt x="148879" y="458595"/>
                </a:lnTo>
                <a:lnTo>
                  <a:pt x="128206" y="440251"/>
                </a:lnTo>
                <a:lnTo>
                  <a:pt x="83025" y="420907"/>
                </a:lnTo>
                <a:lnTo>
                  <a:pt x="16838" y="404398"/>
                </a:lnTo>
                <a:lnTo>
                  <a:pt x="9503" y="406732"/>
                </a:lnTo>
                <a:lnTo>
                  <a:pt x="10837" y="400562"/>
                </a:lnTo>
                <a:lnTo>
                  <a:pt x="0" y="396560"/>
                </a:lnTo>
                <a:lnTo>
                  <a:pt x="8336" y="374881"/>
                </a:lnTo>
                <a:lnTo>
                  <a:pt x="18672" y="370211"/>
                </a:lnTo>
                <a:lnTo>
                  <a:pt x="64686" y="377882"/>
                </a:lnTo>
                <a:lnTo>
                  <a:pt x="144711" y="350700"/>
                </a:lnTo>
                <a:lnTo>
                  <a:pt x="158215" y="340194"/>
                </a:lnTo>
                <a:lnTo>
                  <a:pt x="169885" y="323351"/>
                </a:lnTo>
                <a:lnTo>
                  <a:pt x="182722" y="267319"/>
                </a:lnTo>
                <a:lnTo>
                  <a:pt x="176387" y="254312"/>
                </a:lnTo>
                <a:lnTo>
                  <a:pt x="168218" y="253311"/>
                </a:lnTo>
                <a:lnTo>
                  <a:pt x="160382" y="240137"/>
                </a:lnTo>
                <a:lnTo>
                  <a:pt x="165384" y="223795"/>
                </a:lnTo>
                <a:lnTo>
                  <a:pt x="177721" y="217457"/>
                </a:lnTo>
                <a:lnTo>
                  <a:pt x="182056" y="191609"/>
                </a:lnTo>
                <a:lnTo>
                  <a:pt x="182056" y="191609"/>
                </a:lnTo>
                <a:lnTo>
                  <a:pt x="193059" y="205784"/>
                </a:lnTo>
                <a:lnTo>
                  <a:pt x="219234" y="206118"/>
                </a:lnTo>
                <a:lnTo>
                  <a:pt x="237239" y="215957"/>
                </a:lnTo>
                <a:lnTo>
                  <a:pt x="240073" y="249976"/>
                </a:lnTo>
                <a:lnTo>
                  <a:pt x="250410" y="255479"/>
                </a:lnTo>
                <a:lnTo>
                  <a:pt x="268915" y="249142"/>
                </a:lnTo>
                <a:lnTo>
                  <a:pt x="297424" y="218291"/>
                </a:lnTo>
                <a:lnTo>
                  <a:pt x="298258" y="173599"/>
                </a:lnTo>
                <a:lnTo>
                  <a:pt x="309094" y="146917"/>
                </a:lnTo>
                <a:lnTo>
                  <a:pt x="337603" y="121569"/>
                </a:lnTo>
                <a:lnTo>
                  <a:pt x="367112" y="109229"/>
                </a:lnTo>
                <a:lnTo>
                  <a:pt x="412626" y="107728"/>
                </a:lnTo>
                <a:lnTo>
                  <a:pt x="430798" y="126739"/>
                </a:lnTo>
                <a:lnTo>
                  <a:pt x="462141" y="128573"/>
                </a:lnTo>
                <a:lnTo>
                  <a:pt x="469477" y="138246"/>
                </a:lnTo>
                <a:lnTo>
                  <a:pt x="490650" y="142748"/>
                </a:lnTo>
                <a:lnTo>
                  <a:pt x="501153" y="153254"/>
                </a:lnTo>
                <a:lnTo>
                  <a:pt x="541999" y="143248"/>
                </a:lnTo>
                <a:lnTo>
                  <a:pt x="588846" y="122070"/>
                </a:lnTo>
                <a:lnTo>
                  <a:pt x="629192" y="115566"/>
                </a:lnTo>
                <a:lnTo>
                  <a:pt x="697880" y="92886"/>
                </a:lnTo>
                <a:lnTo>
                  <a:pt x="776737" y="91385"/>
                </a:lnTo>
                <a:lnTo>
                  <a:pt x="867598" y="77211"/>
                </a:lnTo>
                <a:lnTo>
                  <a:pt x="899941" y="52697"/>
                </a:lnTo>
                <a:lnTo>
                  <a:pt x="911445" y="24014"/>
                </a:lnTo>
                <a:lnTo>
                  <a:pt x="962293" y="7671"/>
                </a:lnTo>
                <a:lnTo>
                  <a:pt x="977965" y="9172"/>
                </a:lnTo>
                <a:lnTo>
                  <a:pt x="1003806" y="32685"/>
                </a:lnTo>
                <a:lnTo>
                  <a:pt x="1019478" y="36854"/>
                </a:lnTo>
                <a:lnTo>
                  <a:pt x="1039484" y="0"/>
                </a:lnTo>
                <a:lnTo>
                  <a:pt x="1039484" y="0"/>
                </a:lnTo>
                <a:lnTo>
                  <a:pt x="1072327" y="5503"/>
                </a:lnTo>
                <a:lnTo>
                  <a:pt x="1121675" y="3585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7" name="Google Shape;697;p43"/>
          <p:cNvSpPr/>
          <p:nvPr/>
        </p:nvSpPr>
        <p:spPr>
          <a:xfrm>
            <a:off x="2121174" y="2683710"/>
            <a:ext cx="1102225" cy="956546"/>
          </a:xfrm>
          <a:custGeom>
            <a:avLst/>
            <a:gdLst/>
            <a:ahLst/>
            <a:cxnLst/>
            <a:rect l="l" t="t" r="r" b="b"/>
            <a:pathLst>
              <a:path w="1653337" h="1434819" extrusionOk="0">
                <a:moveTo>
                  <a:pt x="21173" y="1144154"/>
                </a:moveTo>
                <a:lnTo>
                  <a:pt x="35511" y="1151325"/>
                </a:lnTo>
                <a:lnTo>
                  <a:pt x="48848" y="1148156"/>
                </a:lnTo>
                <a:lnTo>
                  <a:pt x="42513" y="1160330"/>
                </a:lnTo>
                <a:lnTo>
                  <a:pt x="17339" y="1156160"/>
                </a:lnTo>
                <a:lnTo>
                  <a:pt x="16505" y="1164832"/>
                </a:lnTo>
                <a:lnTo>
                  <a:pt x="23507" y="1176339"/>
                </a:lnTo>
                <a:lnTo>
                  <a:pt x="37011" y="1171169"/>
                </a:lnTo>
                <a:lnTo>
                  <a:pt x="36678" y="1179841"/>
                </a:lnTo>
                <a:lnTo>
                  <a:pt x="45681" y="1192681"/>
                </a:lnTo>
                <a:lnTo>
                  <a:pt x="67687" y="1184343"/>
                </a:lnTo>
                <a:lnTo>
                  <a:pt x="68354" y="1189346"/>
                </a:lnTo>
                <a:lnTo>
                  <a:pt x="57851" y="1192348"/>
                </a:lnTo>
                <a:lnTo>
                  <a:pt x="64020" y="1197684"/>
                </a:lnTo>
                <a:lnTo>
                  <a:pt x="40012" y="1199185"/>
                </a:lnTo>
                <a:lnTo>
                  <a:pt x="34010" y="1204855"/>
                </a:lnTo>
                <a:lnTo>
                  <a:pt x="17839" y="1203854"/>
                </a:lnTo>
                <a:lnTo>
                  <a:pt x="10170" y="1192848"/>
                </a:lnTo>
                <a:lnTo>
                  <a:pt x="11837" y="1180675"/>
                </a:lnTo>
                <a:lnTo>
                  <a:pt x="6335" y="1182009"/>
                </a:lnTo>
                <a:lnTo>
                  <a:pt x="8169" y="1176839"/>
                </a:lnTo>
                <a:lnTo>
                  <a:pt x="17005" y="1177172"/>
                </a:lnTo>
                <a:lnTo>
                  <a:pt x="10670" y="1166166"/>
                </a:lnTo>
                <a:lnTo>
                  <a:pt x="12671" y="1156994"/>
                </a:lnTo>
                <a:lnTo>
                  <a:pt x="0" y="1151325"/>
                </a:lnTo>
                <a:lnTo>
                  <a:pt x="10003" y="1143487"/>
                </a:lnTo>
                <a:lnTo>
                  <a:pt x="21173" y="1144154"/>
                </a:lnTo>
                <a:close/>
                <a:moveTo>
                  <a:pt x="705215" y="145083"/>
                </a:moveTo>
                <a:lnTo>
                  <a:pt x="708383" y="154588"/>
                </a:lnTo>
                <a:lnTo>
                  <a:pt x="714551" y="156756"/>
                </a:lnTo>
                <a:lnTo>
                  <a:pt x="718219" y="152420"/>
                </a:lnTo>
                <a:lnTo>
                  <a:pt x="726555" y="158591"/>
                </a:lnTo>
                <a:lnTo>
                  <a:pt x="714385" y="180770"/>
                </a:lnTo>
                <a:lnTo>
                  <a:pt x="729889" y="190942"/>
                </a:lnTo>
                <a:lnTo>
                  <a:pt x="735058" y="182938"/>
                </a:lnTo>
                <a:lnTo>
                  <a:pt x="736892" y="201115"/>
                </a:lnTo>
                <a:lnTo>
                  <a:pt x="710883" y="190609"/>
                </a:lnTo>
                <a:lnTo>
                  <a:pt x="675706" y="185939"/>
                </a:lnTo>
                <a:lnTo>
                  <a:pt x="679041" y="168430"/>
                </a:lnTo>
                <a:lnTo>
                  <a:pt x="688710" y="172098"/>
                </a:lnTo>
                <a:lnTo>
                  <a:pt x="696713" y="168596"/>
                </a:lnTo>
                <a:lnTo>
                  <a:pt x="690711" y="144416"/>
                </a:lnTo>
                <a:lnTo>
                  <a:pt x="705215" y="145083"/>
                </a:lnTo>
                <a:close/>
                <a:moveTo>
                  <a:pt x="797077" y="129074"/>
                </a:moveTo>
                <a:lnTo>
                  <a:pt x="813748" y="128073"/>
                </a:lnTo>
                <a:lnTo>
                  <a:pt x="812081" y="141081"/>
                </a:lnTo>
                <a:lnTo>
                  <a:pt x="818917" y="146250"/>
                </a:lnTo>
                <a:lnTo>
                  <a:pt x="840756" y="134744"/>
                </a:lnTo>
                <a:lnTo>
                  <a:pt x="852593" y="143082"/>
                </a:lnTo>
                <a:lnTo>
                  <a:pt x="860596" y="137078"/>
                </a:lnTo>
                <a:lnTo>
                  <a:pt x="870266" y="137412"/>
                </a:lnTo>
                <a:lnTo>
                  <a:pt x="978632" y="163260"/>
                </a:lnTo>
                <a:lnTo>
                  <a:pt x="989802" y="171098"/>
                </a:lnTo>
                <a:lnTo>
                  <a:pt x="979299" y="199280"/>
                </a:lnTo>
                <a:lnTo>
                  <a:pt x="947456" y="220960"/>
                </a:lnTo>
                <a:lnTo>
                  <a:pt x="933785" y="222460"/>
                </a:lnTo>
                <a:lnTo>
                  <a:pt x="930117" y="229798"/>
                </a:lnTo>
                <a:lnTo>
                  <a:pt x="912778" y="235968"/>
                </a:lnTo>
                <a:lnTo>
                  <a:pt x="896440" y="252478"/>
                </a:lnTo>
                <a:lnTo>
                  <a:pt x="899108" y="261149"/>
                </a:lnTo>
                <a:lnTo>
                  <a:pt x="906943" y="260482"/>
                </a:lnTo>
                <a:lnTo>
                  <a:pt x="915779" y="273656"/>
                </a:lnTo>
                <a:lnTo>
                  <a:pt x="934952" y="283829"/>
                </a:lnTo>
                <a:lnTo>
                  <a:pt x="941287" y="286163"/>
                </a:lnTo>
                <a:lnTo>
                  <a:pt x="955291" y="275991"/>
                </a:lnTo>
                <a:lnTo>
                  <a:pt x="977632" y="268820"/>
                </a:lnTo>
                <a:lnTo>
                  <a:pt x="1062991" y="250310"/>
                </a:lnTo>
                <a:lnTo>
                  <a:pt x="1062991" y="250310"/>
                </a:lnTo>
                <a:lnTo>
                  <a:pt x="1067992" y="272155"/>
                </a:lnTo>
                <a:lnTo>
                  <a:pt x="1095834" y="301672"/>
                </a:lnTo>
                <a:lnTo>
                  <a:pt x="1096335" y="337359"/>
                </a:lnTo>
                <a:lnTo>
                  <a:pt x="1079496" y="372713"/>
                </a:lnTo>
                <a:lnTo>
                  <a:pt x="1048153" y="412069"/>
                </a:lnTo>
                <a:lnTo>
                  <a:pt x="1044152" y="427577"/>
                </a:lnTo>
                <a:lnTo>
                  <a:pt x="1066825" y="440585"/>
                </a:lnTo>
                <a:lnTo>
                  <a:pt x="1075995" y="455260"/>
                </a:lnTo>
                <a:lnTo>
                  <a:pt x="1079996" y="494116"/>
                </a:lnTo>
                <a:lnTo>
                  <a:pt x="1077329" y="524967"/>
                </a:lnTo>
                <a:lnTo>
                  <a:pt x="1100502" y="555651"/>
                </a:lnTo>
                <a:lnTo>
                  <a:pt x="1096501" y="558986"/>
                </a:lnTo>
                <a:lnTo>
                  <a:pt x="1098168" y="566824"/>
                </a:lnTo>
                <a:lnTo>
                  <a:pt x="1104837" y="572994"/>
                </a:lnTo>
                <a:lnTo>
                  <a:pt x="1099669" y="577163"/>
                </a:lnTo>
                <a:lnTo>
                  <a:pt x="1099836" y="586835"/>
                </a:lnTo>
                <a:lnTo>
                  <a:pt x="1108171" y="603011"/>
                </a:lnTo>
                <a:lnTo>
                  <a:pt x="1139681" y="631861"/>
                </a:lnTo>
                <a:lnTo>
                  <a:pt x="1139014" y="686392"/>
                </a:lnTo>
                <a:lnTo>
                  <a:pt x="1166189" y="725915"/>
                </a:lnTo>
                <a:lnTo>
                  <a:pt x="1193197" y="744592"/>
                </a:lnTo>
                <a:lnTo>
                  <a:pt x="1256217" y="749095"/>
                </a:lnTo>
                <a:lnTo>
                  <a:pt x="1290560" y="790952"/>
                </a:lnTo>
                <a:lnTo>
                  <a:pt x="1329739" y="819301"/>
                </a:lnTo>
                <a:lnTo>
                  <a:pt x="1367751" y="835310"/>
                </a:lnTo>
                <a:lnTo>
                  <a:pt x="1380588" y="835477"/>
                </a:lnTo>
                <a:lnTo>
                  <a:pt x="1412931" y="822803"/>
                </a:lnTo>
                <a:lnTo>
                  <a:pt x="1438772" y="795621"/>
                </a:lnTo>
                <a:lnTo>
                  <a:pt x="1462279" y="801291"/>
                </a:lnTo>
                <a:lnTo>
                  <a:pt x="1469115" y="809462"/>
                </a:lnTo>
                <a:lnTo>
                  <a:pt x="1466614" y="818134"/>
                </a:lnTo>
                <a:lnTo>
                  <a:pt x="1472282" y="818134"/>
                </a:lnTo>
                <a:lnTo>
                  <a:pt x="1466281" y="837979"/>
                </a:lnTo>
                <a:lnTo>
                  <a:pt x="1469615" y="866328"/>
                </a:lnTo>
                <a:lnTo>
                  <a:pt x="1466447" y="877501"/>
                </a:lnTo>
                <a:lnTo>
                  <a:pt x="1472949" y="897513"/>
                </a:lnTo>
                <a:lnTo>
                  <a:pt x="1480118" y="899514"/>
                </a:lnTo>
                <a:lnTo>
                  <a:pt x="1490621" y="893177"/>
                </a:lnTo>
                <a:lnTo>
                  <a:pt x="1496623" y="896679"/>
                </a:lnTo>
                <a:lnTo>
                  <a:pt x="1498457" y="917691"/>
                </a:lnTo>
                <a:lnTo>
                  <a:pt x="1509294" y="920025"/>
                </a:lnTo>
                <a:lnTo>
                  <a:pt x="1503792" y="928030"/>
                </a:lnTo>
                <a:lnTo>
                  <a:pt x="1510961" y="925195"/>
                </a:lnTo>
                <a:lnTo>
                  <a:pt x="1511794" y="934867"/>
                </a:lnTo>
                <a:lnTo>
                  <a:pt x="1527799" y="944206"/>
                </a:lnTo>
                <a:lnTo>
                  <a:pt x="1544638" y="947208"/>
                </a:lnTo>
                <a:lnTo>
                  <a:pt x="1551473" y="942872"/>
                </a:lnTo>
                <a:lnTo>
                  <a:pt x="1564144" y="947541"/>
                </a:lnTo>
                <a:lnTo>
                  <a:pt x="1583983" y="938536"/>
                </a:lnTo>
                <a:lnTo>
                  <a:pt x="1613992" y="939203"/>
                </a:lnTo>
                <a:lnTo>
                  <a:pt x="1642668" y="952377"/>
                </a:lnTo>
                <a:lnTo>
                  <a:pt x="1650170" y="950376"/>
                </a:lnTo>
                <a:lnTo>
                  <a:pt x="1650170" y="950376"/>
                </a:lnTo>
                <a:lnTo>
                  <a:pt x="1645669" y="956046"/>
                </a:lnTo>
                <a:lnTo>
                  <a:pt x="1647336" y="964718"/>
                </a:lnTo>
                <a:lnTo>
                  <a:pt x="1653338" y="961883"/>
                </a:lnTo>
                <a:lnTo>
                  <a:pt x="1653338" y="976725"/>
                </a:lnTo>
                <a:lnTo>
                  <a:pt x="1646669" y="977392"/>
                </a:lnTo>
                <a:lnTo>
                  <a:pt x="1645168" y="989732"/>
                </a:lnTo>
                <a:lnTo>
                  <a:pt x="1622828" y="996736"/>
                </a:lnTo>
                <a:lnTo>
                  <a:pt x="1624662" y="1002239"/>
                </a:lnTo>
                <a:lnTo>
                  <a:pt x="1617994" y="1004407"/>
                </a:lnTo>
                <a:lnTo>
                  <a:pt x="1623495" y="1014246"/>
                </a:lnTo>
                <a:lnTo>
                  <a:pt x="1605490" y="1027587"/>
                </a:lnTo>
                <a:lnTo>
                  <a:pt x="1603156" y="1058438"/>
                </a:lnTo>
                <a:lnTo>
                  <a:pt x="1621495" y="1085954"/>
                </a:lnTo>
                <a:lnTo>
                  <a:pt x="1616493" y="1103297"/>
                </a:lnTo>
                <a:lnTo>
                  <a:pt x="1621828" y="1113636"/>
                </a:lnTo>
                <a:lnTo>
                  <a:pt x="1620494" y="1137483"/>
                </a:lnTo>
                <a:lnTo>
                  <a:pt x="1605156" y="1156494"/>
                </a:lnTo>
                <a:lnTo>
                  <a:pt x="1583150" y="1172837"/>
                </a:lnTo>
                <a:lnTo>
                  <a:pt x="1563143" y="1204855"/>
                </a:lnTo>
                <a:lnTo>
                  <a:pt x="1539303" y="1220864"/>
                </a:lnTo>
                <a:lnTo>
                  <a:pt x="1530634" y="1241876"/>
                </a:lnTo>
                <a:lnTo>
                  <a:pt x="1517963" y="1254884"/>
                </a:lnTo>
                <a:lnTo>
                  <a:pt x="1490121" y="1268891"/>
                </a:lnTo>
                <a:lnTo>
                  <a:pt x="1419600" y="1268725"/>
                </a:lnTo>
                <a:lnTo>
                  <a:pt x="1396593" y="1277230"/>
                </a:lnTo>
                <a:lnTo>
                  <a:pt x="1394259" y="1286235"/>
                </a:lnTo>
                <a:lnTo>
                  <a:pt x="1412264" y="1316085"/>
                </a:lnTo>
                <a:lnTo>
                  <a:pt x="1417432" y="1340933"/>
                </a:lnTo>
                <a:lnTo>
                  <a:pt x="1423267" y="1344602"/>
                </a:lnTo>
                <a:lnTo>
                  <a:pt x="1423267" y="1344602"/>
                </a:lnTo>
                <a:lnTo>
                  <a:pt x="1414932" y="1348437"/>
                </a:lnTo>
                <a:lnTo>
                  <a:pt x="1364750" y="1338431"/>
                </a:lnTo>
                <a:lnTo>
                  <a:pt x="1341242" y="1349938"/>
                </a:lnTo>
                <a:lnTo>
                  <a:pt x="1305565" y="1379621"/>
                </a:lnTo>
                <a:lnTo>
                  <a:pt x="1246214" y="1403468"/>
                </a:lnTo>
                <a:lnTo>
                  <a:pt x="1216538" y="1394630"/>
                </a:lnTo>
                <a:lnTo>
                  <a:pt x="1174525" y="1390127"/>
                </a:lnTo>
                <a:lnTo>
                  <a:pt x="1161354" y="1400800"/>
                </a:lnTo>
                <a:lnTo>
                  <a:pt x="1155686" y="1412974"/>
                </a:lnTo>
                <a:lnTo>
                  <a:pt x="1142348" y="1416976"/>
                </a:lnTo>
                <a:lnTo>
                  <a:pt x="1128177" y="1430150"/>
                </a:lnTo>
                <a:lnTo>
                  <a:pt x="1097502" y="1434820"/>
                </a:lnTo>
                <a:lnTo>
                  <a:pt x="1078329" y="1421979"/>
                </a:lnTo>
                <a:lnTo>
                  <a:pt x="1049654" y="1363112"/>
                </a:lnTo>
                <a:lnTo>
                  <a:pt x="1025980" y="1330760"/>
                </a:lnTo>
                <a:lnTo>
                  <a:pt x="950457" y="1273061"/>
                </a:lnTo>
                <a:lnTo>
                  <a:pt x="947956" y="1255217"/>
                </a:lnTo>
                <a:lnTo>
                  <a:pt x="928450" y="1211359"/>
                </a:lnTo>
                <a:lnTo>
                  <a:pt x="905943" y="1188846"/>
                </a:lnTo>
                <a:lnTo>
                  <a:pt x="892439" y="1187845"/>
                </a:lnTo>
                <a:lnTo>
                  <a:pt x="883603" y="1193182"/>
                </a:lnTo>
                <a:lnTo>
                  <a:pt x="834254" y="1236873"/>
                </a:lnTo>
                <a:lnTo>
                  <a:pt x="817416" y="1228202"/>
                </a:lnTo>
                <a:lnTo>
                  <a:pt x="793909" y="1185844"/>
                </a:lnTo>
                <a:lnTo>
                  <a:pt x="776237" y="1176839"/>
                </a:lnTo>
                <a:lnTo>
                  <a:pt x="670205" y="1194182"/>
                </a:lnTo>
                <a:lnTo>
                  <a:pt x="658034" y="1186845"/>
                </a:lnTo>
                <a:lnTo>
                  <a:pt x="643196" y="1163164"/>
                </a:lnTo>
                <a:lnTo>
                  <a:pt x="592514" y="1131980"/>
                </a:lnTo>
                <a:lnTo>
                  <a:pt x="577176" y="1136816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551001" y="1157495"/>
                </a:lnTo>
                <a:lnTo>
                  <a:pt x="491150" y="1167334"/>
                </a:lnTo>
                <a:lnTo>
                  <a:pt x="441801" y="1184510"/>
                </a:lnTo>
                <a:lnTo>
                  <a:pt x="388785" y="1168834"/>
                </a:lnTo>
                <a:lnTo>
                  <a:pt x="353775" y="1182843"/>
                </a:lnTo>
                <a:lnTo>
                  <a:pt x="328767" y="1187178"/>
                </a:lnTo>
                <a:lnTo>
                  <a:pt x="276084" y="1247213"/>
                </a:lnTo>
                <a:lnTo>
                  <a:pt x="222568" y="1256051"/>
                </a:lnTo>
                <a:lnTo>
                  <a:pt x="193059" y="1282733"/>
                </a:lnTo>
                <a:lnTo>
                  <a:pt x="160382" y="1284567"/>
                </a:lnTo>
                <a:lnTo>
                  <a:pt x="116369" y="1345602"/>
                </a:lnTo>
                <a:lnTo>
                  <a:pt x="116369" y="1345602"/>
                </a:lnTo>
                <a:lnTo>
                  <a:pt x="112201" y="1332761"/>
                </a:lnTo>
                <a:lnTo>
                  <a:pt x="93028" y="1310916"/>
                </a:lnTo>
                <a:lnTo>
                  <a:pt x="95029" y="1286568"/>
                </a:lnTo>
                <a:lnTo>
                  <a:pt x="84359" y="1264889"/>
                </a:lnTo>
                <a:lnTo>
                  <a:pt x="72856" y="1258552"/>
                </a:lnTo>
                <a:lnTo>
                  <a:pt x="29009" y="1255551"/>
                </a:lnTo>
                <a:lnTo>
                  <a:pt x="8002" y="1247546"/>
                </a:lnTo>
                <a:lnTo>
                  <a:pt x="20506" y="1227701"/>
                </a:lnTo>
                <a:lnTo>
                  <a:pt x="20673" y="1215695"/>
                </a:lnTo>
                <a:lnTo>
                  <a:pt x="37511" y="1207023"/>
                </a:lnTo>
                <a:lnTo>
                  <a:pt x="41846" y="1212359"/>
                </a:lnTo>
                <a:lnTo>
                  <a:pt x="40179" y="1224033"/>
                </a:lnTo>
                <a:lnTo>
                  <a:pt x="25841" y="1222865"/>
                </a:lnTo>
                <a:lnTo>
                  <a:pt x="22840" y="1229202"/>
                </a:lnTo>
                <a:lnTo>
                  <a:pt x="27508" y="1233705"/>
                </a:lnTo>
                <a:lnTo>
                  <a:pt x="40846" y="1231037"/>
                </a:lnTo>
                <a:lnTo>
                  <a:pt x="39179" y="1239375"/>
                </a:lnTo>
                <a:lnTo>
                  <a:pt x="50515" y="1244878"/>
                </a:lnTo>
                <a:lnTo>
                  <a:pt x="44514" y="1224366"/>
                </a:lnTo>
                <a:lnTo>
                  <a:pt x="53516" y="1216362"/>
                </a:lnTo>
                <a:lnTo>
                  <a:pt x="63019" y="1215361"/>
                </a:lnTo>
                <a:lnTo>
                  <a:pt x="71689" y="1194516"/>
                </a:lnTo>
                <a:lnTo>
                  <a:pt x="120370" y="1166833"/>
                </a:lnTo>
                <a:lnTo>
                  <a:pt x="143044" y="1144821"/>
                </a:lnTo>
                <a:lnTo>
                  <a:pt x="138376" y="1108633"/>
                </a:lnTo>
                <a:lnTo>
                  <a:pt x="148045" y="1104798"/>
                </a:lnTo>
                <a:lnTo>
                  <a:pt x="157548" y="1110468"/>
                </a:lnTo>
                <a:lnTo>
                  <a:pt x="176554" y="1102630"/>
                </a:lnTo>
                <a:lnTo>
                  <a:pt x="178388" y="1070111"/>
                </a:lnTo>
                <a:lnTo>
                  <a:pt x="196393" y="1072113"/>
                </a:lnTo>
                <a:lnTo>
                  <a:pt x="227736" y="1063274"/>
                </a:lnTo>
                <a:lnTo>
                  <a:pt x="235905" y="1012912"/>
                </a:lnTo>
                <a:lnTo>
                  <a:pt x="243241" y="1002406"/>
                </a:lnTo>
                <a:lnTo>
                  <a:pt x="225235" y="975724"/>
                </a:lnTo>
                <a:lnTo>
                  <a:pt x="193059" y="972722"/>
                </a:lnTo>
                <a:lnTo>
                  <a:pt x="183723" y="991066"/>
                </a:lnTo>
                <a:lnTo>
                  <a:pt x="173720" y="989732"/>
                </a:lnTo>
                <a:lnTo>
                  <a:pt x="164050" y="997570"/>
                </a:lnTo>
                <a:lnTo>
                  <a:pt x="153380" y="989399"/>
                </a:lnTo>
                <a:lnTo>
                  <a:pt x="121204" y="985563"/>
                </a:lnTo>
                <a:lnTo>
                  <a:pt x="110034" y="992233"/>
                </a:lnTo>
                <a:lnTo>
                  <a:pt x="90194" y="988898"/>
                </a:lnTo>
                <a:lnTo>
                  <a:pt x="30343" y="1000071"/>
                </a:lnTo>
                <a:lnTo>
                  <a:pt x="30343" y="1000071"/>
                </a:lnTo>
                <a:lnTo>
                  <a:pt x="28009" y="975724"/>
                </a:lnTo>
                <a:lnTo>
                  <a:pt x="35011" y="950043"/>
                </a:lnTo>
                <a:lnTo>
                  <a:pt x="77690" y="890675"/>
                </a:lnTo>
                <a:lnTo>
                  <a:pt x="92028" y="882004"/>
                </a:lnTo>
                <a:lnTo>
                  <a:pt x="150713" y="874166"/>
                </a:lnTo>
                <a:lnTo>
                  <a:pt x="205563" y="834477"/>
                </a:lnTo>
                <a:lnTo>
                  <a:pt x="226736" y="833476"/>
                </a:lnTo>
                <a:lnTo>
                  <a:pt x="268915" y="841814"/>
                </a:lnTo>
                <a:lnTo>
                  <a:pt x="327933" y="873165"/>
                </a:lnTo>
                <a:lnTo>
                  <a:pt x="376448" y="869330"/>
                </a:lnTo>
                <a:lnTo>
                  <a:pt x="420962" y="881170"/>
                </a:lnTo>
                <a:lnTo>
                  <a:pt x="454305" y="897846"/>
                </a:lnTo>
                <a:lnTo>
                  <a:pt x="483481" y="898847"/>
                </a:lnTo>
                <a:lnTo>
                  <a:pt x="492650" y="895345"/>
                </a:lnTo>
                <a:lnTo>
                  <a:pt x="540165" y="842648"/>
                </a:lnTo>
                <a:lnTo>
                  <a:pt x="623357" y="793453"/>
                </a:lnTo>
                <a:lnTo>
                  <a:pt x="640362" y="768939"/>
                </a:lnTo>
                <a:lnTo>
                  <a:pt x="639195" y="732919"/>
                </a:lnTo>
                <a:lnTo>
                  <a:pt x="644030" y="712073"/>
                </a:lnTo>
                <a:lnTo>
                  <a:pt x="639528" y="703068"/>
                </a:lnTo>
                <a:lnTo>
                  <a:pt x="651032" y="697398"/>
                </a:lnTo>
                <a:lnTo>
                  <a:pt x="651532" y="677220"/>
                </a:lnTo>
                <a:lnTo>
                  <a:pt x="644697" y="659377"/>
                </a:lnTo>
                <a:lnTo>
                  <a:pt x="609353" y="605679"/>
                </a:lnTo>
                <a:lnTo>
                  <a:pt x="614854" y="574662"/>
                </a:lnTo>
                <a:lnTo>
                  <a:pt x="611353" y="549647"/>
                </a:lnTo>
                <a:lnTo>
                  <a:pt x="563505" y="517796"/>
                </a:lnTo>
                <a:lnTo>
                  <a:pt x="555336" y="498285"/>
                </a:lnTo>
                <a:lnTo>
                  <a:pt x="571508" y="465099"/>
                </a:lnTo>
                <a:lnTo>
                  <a:pt x="601850" y="426243"/>
                </a:lnTo>
                <a:lnTo>
                  <a:pt x="639362" y="404398"/>
                </a:lnTo>
                <a:lnTo>
                  <a:pt x="653199" y="389556"/>
                </a:lnTo>
                <a:lnTo>
                  <a:pt x="662202" y="358038"/>
                </a:lnTo>
                <a:lnTo>
                  <a:pt x="650365" y="331690"/>
                </a:lnTo>
                <a:lnTo>
                  <a:pt x="650365" y="331690"/>
                </a:lnTo>
                <a:lnTo>
                  <a:pt x="667370" y="326853"/>
                </a:lnTo>
                <a:lnTo>
                  <a:pt x="694545" y="309677"/>
                </a:lnTo>
                <a:lnTo>
                  <a:pt x="713218" y="307009"/>
                </a:lnTo>
                <a:lnTo>
                  <a:pt x="744727" y="325352"/>
                </a:lnTo>
                <a:lnTo>
                  <a:pt x="769068" y="317848"/>
                </a:lnTo>
                <a:lnTo>
                  <a:pt x="780571" y="325352"/>
                </a:lnTo>
                <a:lnTo>
                  <a:pt x="800578" y="327020"/>
                </a:lnTo>
                <a:lnTo>
                  <a:pt x="816916" y="320350"/>
                </a:lnTo>
                <a:lnTo>
                  <a:pt x="845258" y="291333"/>
                </a:lnTo>
                <a:lnTo>
                  <a:pt x="884270" y="266486"/>
                </a:lnTo>
                <a:lnTo>
                  <a:pt x="880435" y="259148"/>
                </a:lnTo>
                <a:lnTo>
                  <a:pt x="844424" y="242472"/>
                </a:lnTo>
                <a:lnTo>
                  <a:pt x="826586" y="257314"/>
                </a:lnTo>
                <a:lnTo>
                  <a:pt x="817749" y="234801"/>
                </a:lnTo>
                <a:lnTo>
                  <a:pt x="792242" y="215456"/>
                </a:lnTo>
                <a:lnTo>
                  <a:pt x="797910" y="204283"/>
                </a:lnTo>
                <a:lnTo>
                  <a:pt x="794242" y="196446"/>
                </a:lnTo>
                <a:lnTo>
                  <a:pt x="771902" y="191443"/>
                </a:lnTo>
                <a:lnTo>
                  <a:pt x="752063" y="175934"/>
                </a:lnTo>
                <a:lnTo>
                  <a:pt x="749729" y="149585"/>
                </a:lnTo>
                <a:lnTo>
                  <a:pt x="773236" y="131075"/>
                </a:lnTo>
                <a:lnTo>
                  <a:pt x="797077" y="129074"/>
                </a:lnTo>
                <a:close/>
                <a:moveTo>
                  <a:pt x="645530" y="125738"/>
                </a:moveTo>
                <a:lnTo>
                  <a:pt x="658534" y="133410"/>
                </a:lnTo>
                <a:lnTo>
                  <a:pt x="639195" y="151086"/>
                </a:lnTo>
                <a:lnTo>
                  <a:pt x="647031" y="163427"/>
                </a:lnTo>
                <a:lnTo>
                  <a:pt x="625024" y="171264"/>
                </a:lnTo>
                <a:lnTo>
                  <a:pt x="619689" y="180603"/>
                </a:lnTo>
                <a:lnTo>
                  <a:pt x="614521" y="181103"/>
                </a:lnTo>
                <a:lnTo>
                  <a:pt x="616021" y="170597"/>
                </a:lnTo>
                <a:lnTo>
                  <a:pt x="608186" y="158424"/>
                </a:lnTo>
                <a:lnTo>
                  <a:pt x="618689" y="145750"/>
                </a:lnTo>
                <a:lnTo>
                  <a:pt x="620189" y="133410"/>
                </a:lnTo>
                <a:lnTo>
                  <a:pt x="633860" y="117901"/>
                </a:lnTo>
                <a:lnTo>
                  <a:pt x="645530" y="125738"/>
                </a:lnTo>
                <a:close/>
                <a:moveTo>
                  <a:pt x="718719" y="1834"/>
                </a:moveTo>
                <a:lnTo>
                  <a:pt x="721720" y="7337"/>
                </a:lnTo>
                <a:lnTo>
                  <a:pt x="732057" y="4503"/>
                </a:lnTo>
                <a:lnTo>
                  <a:pt x="732890" y="9839"/>
                </a:lnTo>
                <a:lnTo>
                  <a:pt x="739726" y="11340"/>
                </a:lnTo>
                <a:lnTo>
                  <a:pt x="741226" y="5336"/>
                </a:lnTo>
                <a:lnTo>
                  <a:pt x="748062" y="16843"/>
                </a:lnTo>
                <a:lnTo>
                  <a:pt x="765067" y="15008"/>
                </a:lnTo>
                <a:lnTo>
                  <a:pt x="789741" y="31685"/>
                </a:lnTo>
                <a:lnTo>
                  <a:pt x="778404" y="44192"/>
                </a:lnTo>
                <a:lnTo>
                  <a:pt x="748562" y="58700"/>
                </a:lnTo>
                <a:lnTo>
                  <a:pt x="735891" y="58367"/>
                </a:lnTo>
                <a:lnTo>
                  <a:pt x="736725" y="67539"/>
                </a:lnTo>
                <a:lnTo>
                  <a:pt x="732390" y="70707"/>
                </a:lnTo>
                <a:lnTo>
                  <a:pt x="697546" y="84882"/>
                </a:lnTo>
                <a:lnTo>
                  <a:pt x="683709" y="79379"/>
                </a:lnTo>
                <a:lnTo>
                  <a:pt x="673372" y="84048"/>
                </a:lnTo>
                <a:lnTo>
                  <a:pt x="643363" y="64704"/>
                </a:lnTo>
                <a:lnTo>
                  <a:pt x="645864" y="42858"/>
                </a:lnTo>
                <a:lnTo>
                  <a:pt x="639862" y="30517"/>
                </a:lnTo>
                <a:lnTo>
                  <a:pt x="645364" y="18510"/>
                </a:lnTo>
                <a:lnTo>
                  <a:pt x="656200" y="12174"/>
                </a:lnTo>
                <a:lnTo>
                  <a:pt x="662536" y="22846"/>
                </a:lnTo>
                <a:lnTo>
                  <a:pt x="670705" y="20178"/>
                </a:lnTo>
                <a:lnTo>
                  <a:pt x="674206" y="12674"/>
                </a:lnTo>
                <a:lnTo>
                  <a:pt x="694712" y="5670"/>
                </a:lnTo>
                <a:lnTo>
                  <a:pt x="699047" y="11173"/>
                </a:lnTo>
                <a:lnTo>
                  <a:pt x="715051" y="0"/>
                </a:lnTo>
                <a:lnTo>
                  <a:pt x="718719" y="183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8" name="Google Shape;698;p43"/>
          <p:cNvSpPr/>
          <p:nvPr/>
        </p:nvSpPr>
        <p:spPr>
          <a:xfrm>
            <a:off x="4664172" y="1965077"/>
            <a:ext cx="373447" cy="337748"/>
          </a:xfrm>
          <a:custGeom>
            <a:avLst/>
            <a:gdLst/>
            <a:ahLst/>
            <a:cxnLst/>
            <a:rect l="l" t="t" r="r" b="b"/>
            <a:pathLst>
              <a:path w="560170" h="506622" extrusionOk="0">
                <a:moveTo>
                  <a:pt x="414793" y="0"/>
                </a:moveTo>
                <a:lnTo>
                  <a:pt x="424963" y="35520"/>
                </a:lnTo>
                <a:lnTo>
                  <a:pt x="450637" y="53864"/>
                </a:lnTo>
                <a:lnTo>
                  <a:pt x="436466" y="92053"/>
                </a:lnTo>
                <a:lnTo>
                  <a:pt x="452971" y="116567"/>
                </a:lnTo>
                <a:lnTo>
                  <a:pt x="468810" y="120402"/>
                </a:lnTo>
                <a:lnTo>
                  <a:pt x="495818" y="115733"/>
                </a:lnTo>
                <a:lnTo>
                  <a:pt x="534496" y="96388"/>
                </a:lnTo>
                <a:lnTo>
                  <a:pt x="548501" y="98223"/>
                </a:lnTo>
                <a:lnTo>
                  <a:pt x="559337" y="109229"/>
                </a:lnTo>
                <a:lnTo>
                  <a:pt x="560171" y="120235"/>
                </a:lnTo>
                <a:lnTo>
                  <a:pt x="535163" y="168096"/>
                </a:lnTo>
                <a:lnTo>
                  <a:pt x="530995" y="203783"/>
                </a:lnTo>
                <a:lnTo>
                  <a:pt x="505821" y="230298"/>
                </a:lnTo>
                <a:lnTo>
                  <a:pt x="505821" y="245974"/>
                </a:lnTo>
                <a:lnTo>
                  <a:pt x="505821" y="245974"/>
                </a:lnTo>
                <a:lnTo>
                  <a:pt x="471810" y="252478"/>
                </a:lnTo>
                <a:lnTo>
                  <a:pt x="453638" y="284829"/>
                </a:lnTo>
                <a:lnTo>
                  <a:pt x="425630" y="297003"/>
                </a:lnTo>
                <a:lnTo>
                  <a:pt x="409458" y="294502"/>
                </a:lnTo>
                <a:lnTo>
                  <a:pt x="358776" y="325186"/>
                </a:lnTo>
                <a:lnTo>
                  <a:pt x="352607" y="346698"/>
                </a:lnTo>
                <a:lnTo>
                  <a:pt x="377615" y="405232"/>
                </a:lnTo>
                <a:lnTo>
                  <a:pt x="381950" y="428411"/>
                </a:lnTo>
                <a:lnTo>
                  <a:pt x="375114" y="460763"/>
                </a:lnTo>
                <a:lnTo>
                  <a:pt x="359943" y="480108"/>
                </a:lnTo>
                <a:lnTo>
                  <a:pt x="324766" y="454760"/>
                </a:lnTo>
                <a:lnTo>
                  <a:pt x="300925" y="474604"/>
                </a:lnTo>
                <a:lnTo>
                  <a:pt x="285754" y="476772"/>
                </a:lnTo>
                <a:lnTo>
                  <a:pt x="262080" y="467100"/>
                </a:lnTo>
                <a:lnTo>
                  <a:pt x="259746" y="456928"/>
                </a:lnTo>
                <a:lnTo>
                  <a:pt x="245241" y="459929"/>
                </a:lnTo>
                <a:lnTo>
                  <a:pt x="205729" y="496951"/>
                </a:lnTo>
                <a:lnTo>
                  <a:pt x="180889" y="506623"/>
                </a:lnTo>
                <a:lnTo>
                  <a:pt x="125538" y="488612"/>
                </a:lnTo>
                <a:lnTo>
                  <a:pt x="92528" y="482943"/>
                </a:lnTo>
                <a:lnTo>
                  <a:pt x="92528" y="482943"/>
                </a:lnTo>
                <a:lnTo>
                  <a:pt x="118536" y="427744"/>
                </a:lnTo>
                <a:lnTo>
                  <a:pt x="110867" y="407233"/>
                </a:lnTo>
                <a:lnTo>
                  <a:pt x="118536" y="388222"/>
                </a:lnTo>
                <a:lnTo>
                  <a:pt x="92862" y="364542"/>
                </a:lnTo>
                <a:lnTo>
                  <a:pt x="86860" y="351034"/>
                </a:lnTo>
                <a:lnTo>
                  <a:pt x="87193" y="303006"/>
                </a:lnTo>
                <a:lnTo>
                  <a:pt x="40179" y="295669"/>
                </a:lnTo>
                <a:lnTo>
                  <a:pt x="9503" y="253812"/>
                </a:lnTo>
                <a:lnTo>
                  <a:pt x="0" y="230632"/>
                </a:lnTo>
                <a:lnTo>
                  <a:pt x="0" y="230632"/>
                </a:lnTo>
                <a:lnTo>
                  <a:pt x="30509" y="203283"/>
                </a:lnTo>
                <a:lnTo>
                  <a:pt x="33844" y="194778"/>
                </a:lnTo>
                <a:lnTo>
                  <a:pt x="29342" y="191276"/>
                </a:lnTo>
                <a:lnTo>
                  <a:pt x="64686" y="165595"/>
                </a:lnTo>
                <a:lnTo>
                  <a:pt x="64353" y="152420"/>
                </a:lnTo>
                <a:lnTo>
                  <a:pt x="69188" y="146083"/>
                </a:lnTo>
                <a:lnTo>
                  <a:pt x="79691" y="143249"/>
                </a:lnTo>
                <a:lnTo>
                  <a:pt x="104865" y="118734"/>
                </a:lnTo>
                <a:lnTo>
                  <a:pt x="141543" y="117901"/>
                </a:lnTo>
                <a:lnTo>
                  <a:pt x="149546" y="104893"/>
                </a:lnTo>
                <a:lnTo>
                  <a:pt x="159715" y="106227"/>
                </a:lnTo>
                <a:lnTo>
                  <a:pt x="161382" y="97055"/>
                </a:lnTo>
                <a:lnTo>
                  <a:pt x="175053" y="90885"/>
                </a:lnTo>
                <a:lnTo>
                  <a:pt x="180055" y="98723"/>
                </a:lnTo>
                <a:lnTo>
                  <a:pt x="195226" y="100557"/>
                </a:lnTo>
                <a:lnTo>
                  <a:pt x="201228" y="85049"/>
                </a:lnTo>
                <a:lnTo>
                  <a:pt x="222068" y="68039"/>
                </a:lnTo>
                <a:lnTo>
                  <a:pt x="229403" y="69540"/>
                </a:lnTo>
                <a:lnTo>
                  <a:pt x="243408" y="62869"/>
                </a:lnTo>
                <a:lnTo>
                  <a:pt x="254077" y="50696"/>
                </a:lnTo>
                <a:lnTo>
                  <a:pt x="253577" y="43692"/>
                </a:lnTo>
                <a:lnTo>
                  <a:pt x="303592" y="34353"/>
                </a:lnTo>
                <a:lnTo>
                  <a:pt x="308261" y="20345"/>
                </a:lnTo>
                <a:lnTo>
                  <a:pt x="372780" y="17510"/>
                </a:lnTo>
                <a:lnTo>
                  <a:pt x="396788" y="10006"/>
                </a:lnTo>
                <a:lnTo>
                  <a:pt x="400955" y="15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9" name="Google Shape;699;p43"/>
          <p:cNvSpPr/>
          <p:nvPr/>
        </p:nvSpPr>
        <p:spPr>
          <a:xfrm>
            <a:off x="8730078" y="3935091"/>
            <a:ext cx="381895" cy="619909"/>
          </a:xfrm>
          <a:custGeom>
            <a:avLst/>
            <a:gdLst/>
            <a:ahLst/>
            <a:cxnLst/>
            <a:rect l="l" t="t" r="r" b="b"/>
            <a:pathLst>
              <a:path w="572842" h="929864" extrusionOk="0">
                <a:moveTo>
                  <a:pt x="353608" y="0"/>
                </a:moveTo>
                <a:lnTo>
                  <a:pt x="401122" y="18344"/>
                </a:lnTo>
                <a:lnTo>
                  <a:pt x="444303" y="55031"/>
                </a:lnTo>
                <a:lnTo>
                  <a:pt x="448970" y="83881"/>
                </a:lnTo>
                <a:lnTo>
                  <a:pt x="429631" y="133410"/>
                </a:lnTo>
                <a:lnTo>
                  <a:pt x="429798" y="147418"/>
                </a:lnTo>
                <a:lnTo>
                  <a:pt x="446804" y="178602"/>
                </a:lnTo>
                <a:lnTo>
                  <a:pt x="458306" y="246307"/>
                </a:lnTo>
                <a:lnTo>
                  <a:pt x="492317" y="287664"/>
                </a:lnTo>
                <a:lnTo>
                  <a:pt x="492317" y="287664"/>
                </a:lnTo>
                <a:lnTo>
                  <a:pt x="474145" y="307009"/>
                </a:lnTo>
                <a:lnTo>
                  <a:pt x="453138" y="373213"/>
                </a:lnTo>
                <a:lnTo>
                  <a:pt x="438134" y="394225"/>
                </a:lnTo>
                <a:lnTo>
                  <a:pt x="404624" y="417072"/>
                </a:lnTo>
                <a:lnTo>
                  <a:pt x="352942" y="427745"/>
                </a:lnTo>
                <a:lnTo>
                  <a:pt x="328434" y="439585"/>
                </a:lnTo>
                <a:lnTo>
                  <a:pt x="242741" y="522299"/>
                </a:lnTo>
                <a:lnTo>
                  <a:pt x="235405" y="538808"/>
                </a:lnTo>
                <a:lnTo>
                  <a:pt x="234405" y="555818"/>
                </a:lnTo>
                <a:lnTo>
                  <a:pt x="308261" y="605846"/>
                </a:lnTo>
                <a:lnTo>
                  <a:pt x="335270" y="632528"/>
                </a:lnTo>
                <a:lnTo>
                  <a:pt x="344439" y="651205"/>
                </a:lnTo>
                <a:lnTo>
                  <a:pt x="392621" y="676553"/>
                </a:lnTo>
                <a:lnTo>
                  <a:pt x="413626" y="714075"/>
                </a:lnTo>
                <a:lnTo>
                  <a:pt x="460808" y="720745"/>
                </a:lnTo>
                <a:lnTo>
                  <a:pt x="497819" y="742091"/>
                </a:lnTo>
                <a:lnTo>
                  <a:pt x="536497" y="734086"/>
                </a:lnTo>
                <a:lnTo>
                  <a:pt x="570007" y="747427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72842" y="758600"/>
                </a:lnTo>
                <a:lnTo>
                  <a:pt x="546501" y="785782"/>
                </a:lnTo>
                <a:lnTo>
                  <a:pt x="536831" y="789785"/>
                </a:lnTo>
                <a:lnTo>
                  <a:pt x="451638" y="794121"/>
                </a:lnTo>
                <a:lnTo>
                  <a:pt x="436466" y="799123"/>
                </a:lnTo>
                <a:lnTo>
                  <a:pt x="364778" y="861659"/>
                </a:lnTo>
                <a:lnTo>
                  <a:pt x="310095" y="892844"/>
                </a:lnTo>
                <a:lnTo>
                  <a:pt x="259247" y="913355"/>
                </a:lnTo>
                <a:lnTo>
                  <a:pt x="188557" y="920693"/>
                </a:lnTo>
                <a:lnTo>
                  <a:pt x="129707" y="918525"/>
                </a:lnTo>
                <a:lnTo>
                  <a:pt x="68854" y="929865"/>
                </a:lnTo>
                <a:lnTo>
                  <a:pt x="29009" y="775943"/>
                </a:lnTo>
                <a:lnTo>
                  <a:pt x="13671" y="740590"/>
                </a:lnTo>
                <a:lnTo>
                  <a:pt x="13671" y="740590"/>
                </a:lnTo>
                <a:lnTo>
                  <a:pt x="48515" y="688894"/>
                </a:lnTo>
                <a:lnTo>
                  <a:pt x="21840" y="672885"/>
                </a:lnTo>
                <a:lnTo>
                  <a:pt x="0" y="667715"/>
                </a:lnTo>
                <a:lnTo>
                  <a:pt x="13338" y="620188"/>
                </a:lnTo>
                <a:lnTo>
                  <a:pt x="18839" y="616019"/>
                </a:lnTo>
                <a:lnTo>
                  <a:pt x="29176" y="584834"/>
                </a:lnTo>
                <a:lnTo>
                  <a:pt x="61686" y="550815"/>
                </a:lnTo>
                <a:lnTo>
                  <a:pt x="88027" y="512126"/>
                </a:lnTo>
                <a:lnTo>
                  <a:pt x="126539" y="403231"/>
                </a:lnTo>
                <a:lnTo>
                  <a:pt x="161549" y="372546"/>
                </a:lnTo>
                <a:lnTo>
                  <a:pt x="169552" y="359205"/>
                </a:lnTo>
                <a:lnTo>
                  <a:pt x="154381" y="349366"/>
                </a:lnTo>
                <a:lnTo>
                  <a:pt x="153714" y="341195"/>
                </a:lnTo>
                <a:lnTo>
                  <a:pt x="145378" y="340028"/>
                </a:lnTo>
                <a:lnTo>
                  <a:pt x="143378" y="328855"/>
                </a:lnTo>
                <a:lnTo>
                  <a:pt x="134374" y="332523"/>
                </a:lnTo>
                <a:lnTo>
                  <a:pt x="128873" y="328354"/>
                </a:lnTo>
                <a:lnTo>
                  <a:pt x="134708" y="301839"/>
                </a:lnTo>
                <a:lnTo>
                  <a:pt x="130373" y="230632"/>
                </a:lnTo>
                <a:lnTo>
                  <a:pt x="133374" y="214956"/>
                </a:lnTo>
                <a:lnTo>
                  <a:pt x="165385" y="135578"/>
                </a:lnTo>
                <a:lnTo>
                  <a:pt x="180388" y="109563"/>
                </a:lnTo>
                <a:lnTo>
                  <a:pt x="199228" y="93553"/>
                </a:lnTo>
                <a:lnTo>
                  <a:pt x="206064" y="76210"/>
                </a:lnTo>
                <a:lnTo>
                  <a:pt x="246075" y="71374"/>
                </a:lnTo>
                <a:lnTo>
                  <a:pt x="266748" y="56532"/>
                </a:lnTo>
                <a:lnTo>
                  <a:pt x="266748" y="56532"/>
                </a:lnTo>
                <a:lnTo>
                  <a:pt x="278585" y="50362"/>
                </a:lnTo>
                <a:lnTo>
                  <a:pt x="318931" y="47194"/>
                </a:lnTo>
                <a:lnTo>
                  <a:pt x="343272" y="2384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0" name="Google Shape;700;p43"/>
          <p:cNvSpPr/>
          <p:nvPr/>
        </p:nvSpPr>
        <p:spPr>
          <a:xfrm>
            <a:off x="8152791" y="2757752"/>
            <a:ext cx="451360" cy="353757"/>
          </a:xfrm>
          <a:custGeom>
            <a:avLst/>
            <a:gdLst/>
            <a:ahLst/>
            <a:cxnLst/>
            <a:rect l="l" t="t" r="r" b="b"/>
            <a:pathLst>
              <a:path w="677040" h="530636" extrusionOk="0">
                <a:moveTo>
                  <a:pt x="597015" y="0"/>
                </a:moveTo>
                <a:lnTo>
                  <a:pt x="595849" y="24681"/>
                </a:lnTo>
                <a:lnTo>
                  <a:pt x="570675" y="95221"/>
                </a:lnTo>
                <a:lnTo>
                  <a:pt x="573842" y="111064"/>
                </a:lnTo>
                <a:lnTo>
                  <a:pt x="583346" y="125739"/>
                </a:lnTo>
                <a:lnTo>
                  <a:pt x="584179" y="142415"/>
                </a:lnTo>
                <a:lnTo>
                  <a:pt x="569341" y="205284"/>
                </a:lnTo>
                <a:lnTo>
                  <a:pt x="548835" y="235301"/>
                </a:lnTo>
                <a:lnTo>
                  <a:pt x="538998" y="276658"/>
                </a:lnTo>
                <a:lnTo>
                  <a:pt x="546667" y="291667"/>
                </a:lnTo>
                <a:lnTo>
                  <a:pt x="564506" y="302506"/>
                </a:lnTo>
                <a:lnTo>
                  <a:pt x="608019" y="294001"/>
                </a:lnTo>
                <a:lnTo>
                  <a:pt x="671872" y="303340"/>
                </a:lnTo>
                <a:lnTo>
                  <a:pt x="677041" y="318182"/>
                </a:lnTo>
                <a:lnTo>
                  <a:pt x="674206" y="343696"/>
                </a:lnTo>
                <a:lnTo>
                  <a:pt x="658368" y="373046"/>
                </a:lnTo>
                <a:lnTo>
                  <a:pt x="643197" y="387555"/>
                </a:lnTo>
                <a:lnTo>
                  <a:pt x="514157" y="464599"/>
                </a:lnTo>
                <a:lnTo>
                  <a:pt x="500653" y="468601"/>
                </a:lnTo>
                <a:lnTo>
                  <a:pt x="423463" y="460263"/>
                </a:lnTo>
                <a:lnTo>
                  <a:pt x="423463" y="460263"/>
                </a:lnTo>
                <a:lnTo>
                  <a:pt x="386952" y="464265"/>
                </a:lnTo>
                <a:lnTo>
                  <a:pt x="295424" y="462097"/>
                </a:lnTo>
                <a:lnTo>
                  <a:pt x="199728" y="449924"/>
                </a:lnTo>
                <a:lnTo>
                  <a:pt x="167718" y="451091"/>
                </a:lnTo>
                <a:lnTo>
                  <a:pt x="142877" y="460596"/>
                </a:lnTo>
                <a:lnTo>
                  <a:pt x="116536" y="477940"/>
                </a:lnTo>
                <a:lnTo>
                  <a:pt x="62853" y="530637"/>
                </a:lnTo>
                <a:lnTo>
                  <a:pt x="62853" y="530637"/>
                </a:lnTo>
                <a:lnTo>
                  <a:pt x="38512" y="504455"/>
                </a:lnTo>
                <a:lnTo>
                  <a:pt x="2668" y="481108"/>
                </a:lnTo>
                <a:lnTo>
                  <a:pt x="0" y="465766"/>
                </a:lnTo>
                <a:lnTo>
                  <a:pt x="74190" y="370712"/>
                </a:lnTo>
                <a:lnTo>
                  <a:pt x="95196" y="297003"/>
                </a:lnTo>
                <a:lnTo>
                  <a:pt x="123371" y="252144"/>
                </a:lnTo>
                <a:lnTo>
                  <a:pt x="119703" y="134243"/>
                </a:lnTo>
                <a:lnTo>
                  <a:pt x="127372" y="102058"/>
                </a:lnTo>
                <a:lnTo>
                  <a:pt x="140210" y="75376"/>
                </a:lnTo>
                <a:lnTo>
                  <a:pt x="149212" y="67038"/>
                </a:lnTo>
                <a:lnTo>
                  <a:pt x="167718" y="62869"/>
                </a:lnTo>
                <a:lnTo>
                  <a:pt x="297591" y="46527"/>
                </a:lnTo>
                <a:lnTo>
                  <a:pt x="335769" y="49695"/>
                </a:lnTo>
                <a:lnTo>
                  <a:pt x="379950" y="34520"/>
                </a:lnTo>
                <a:lnTo>
                  <a:pt x="379950" y="34520"/>
                </a:lnTo>
                <a:lnTo>
                  <a:pt x="403790" y="27015"/>
                </a:lnTo>
                <a:lnTo>
                  <a:pt x="456973" y="32018"/>
                </a:lnTo>
                <a:lnTo>
                  <a:pt x="525327" y="18844"/>
                </a:lnTo>
                <a:lnTo>
                  <a:pt x="525327" y="18844"/>
                </a:lnTo>
                <a:lnTo>
                  <a:pt x="561838" y="450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1" name="Google Shape;701;p43"/>
          <p:cNvSpPr/>
          <p:nvPr/>
        </p:nvSpPr>
        <p:spPr>
          <a:xfrm>
            <a:off x="3549276" y="2775651"/>
            <a:ext cx="442913" cy="494949"/>
          </a:xfrm>
          <a:custGeom>
            <a:avLst/>
            <a:gdLst/>
            <a:ahLst/>
            <a:cxnLst/>
            <a:rect l="l" t="t" r="r" b="b"/>
            <a:pathLst>
              <a:path w="664369" h="742424" extrusionOk="0">
                <a:moveTo>
                  <a:pt x="175387" y="0"/>
                </a:moveTo>
                <a:lnTo>
                  <a:pt x="206896" y="68873"/>
                </a:lnTo>
                <a:lnTo>
                  <a:pt x="221067" y="84215"/>
                </a:lnTo>
                <a:lnTo>
                  <a:pt x="238406" y="89051"/>
                </a:lnTo>
                <a:lnTo>
                  <a:pt x="249576" y="67372"/>
                </a:lnTo>
                <a:lnTo>
                  <a:pt x="263080" y="63036"/>
                </a:lnTo>
                <a:lnTo>
                  <a:pt x="277918" y="81046"/>
                </a:lnTo>
                <a:lnTo>
                  <a:pt x="291089" y="111897"/>
                </a:lnTo>
                <a:lnTo>
                  <a:pt x="326600" y="135244"/>
                </a:lnTo>
                <a:lnTo>
                  <a:pt x="360777" y="138579"/>
                </a:lnTo>
                <a:lnTo>
                  <a:pt x="366612" y="143082"/>
                </a:lnTo>
                <a:lnTo>
                  <a:pt x="369946" y="138246"/>
                </a:lnTo>
                <a:lnTo>
                  <a:pt x="396121" y="136078"/>
                </a:lnTo>
                <a:lnTo>
                  <a:pt x="413459" y="123904"/>
                </a:lnTo>
                <a:lnTo>
                  <a:pt x="436133" y="119068"/>
                </a:lnTo>
                <a:lnTo>
                  <a:pt x="450804" y="136078"/>
                </a:lnTo>
                <a:lnTo>
                  <a:pt x="468643" y="137745"/>
                </a:lnTo>
                <a:lnTo>
                  <a:pt x="486482" y="133243"/>
                </a:lnTo>
                <a:lnTo>
                  <a:pt x="510489" y="114899"/>
                </a:lnTo>
                <a:lnTo>
                  <a:pt x="524493" y="112064"/>
                </a:lnTo>
                <a:lnTo>
                  <a:pt x="553669" y="142248"/>
                </a:lnTo>
                <a:lnTo>
                  <a:pt x="574342" y="144082"/>
                </a:lnTo>
                <a:lnTo>
                  <a:pt x="586346" y="139913"/>
                </a:lnTo>
                <a:lnTo>
                  <a:pt x="586346" y="139913"/>
                </a:lnTo>
                <a:lnTo>
                  <a:pt x="604684" y="163093"/>
                </a:lnTo>
                <a:lnTo>
                  <a:pt x="613520" y="216123"/>
                </a:lnTo>
                <a:lnTo>
                  <a:pt x="634193" y="254479"/>
                </a:lnTo>
                <a:lnTo>
                  <a:pt x="640029" y="297670"/>
                </a:lnTo>
                <a:lnTo>
                  <a:pt x="664369" y="335358"/>
                </a:lnTo>
                <a:lnTo>
                  <a:pt x="664369" y="335358"/>
                </a:lnTo>
                <a:lnTo>
                  <a:pt x="609019" y="355536"/>
                </a:lnTo>
                <a:lnTo>
                  <a:pt x="577510" y="394058"/>
                </a:lnTo>
                <a:lnTo>
                  <a:pt x="530162" y="425243"/>
                </a:lnTo>
                <a:lnTo>
                  <a:pt x="517825" y="448089"/>
                </a:lnTo>
                <a:lnTo>
                  <a:pt x="481980" y="466266"/>
                </a:lnTo>
                <a:lnTo>
                  <a:pt x="467642" y="495617"/>
                </a:lnTo>
                <a:lnTo>
                  <a:pt x="444302" y="507623"/>
                </a:lnTo>
                <a:lnTo>
                  <a:pt x="426964" y="524967"/>
                </a:lnTo>
                <a:lnTo>
                  <a:pt x="416794" y="564322"/>
                </a:lnTo>
                <a:lnTo>
                  <a:pt x="396788" y="589003"/>
                </a:lnTo>
                <a:lnTo>
                  <a:pt x="362444" y="597341"/>
                </a:lnTo>
                <a:lnTo>
                  <a:pt x="304760" y="596674"/>
                </a:lnTo>
                <a:lnTo>
                  <a:pt x="288755" y="608681"/>
                </a:lnTo>
                <a:lnTo>
                  <a:pt x="256912" y="642367"/>
                </a:lnTo>
                <a:lnTo>
                  <a:pt x="232738" y="678221"/>
                </a:lnTo>
                <a:lnTo>
                  <a:pt x="213398" y="742424"/>
                </a:lnTo>
                <a:lnTo>
                  <a:pt x="213398" y="742424"/>
                </a:lnTo>
                <a:lnTo>
                  <a:pt x="112034" y="738255"/>
                </a:lnTo>
                <a:lnTo>
                  <a:pt x="86193" y="725248"/>
                </a:lnTo>
                <a:lnTo>
                  <a:pt x="66687" y="698566"/>
                </a:lnTo>
                <a:lnTo>
                  <a:pt x="38845" y="687226"/>
                </a:lnTo>
                <a:lnTo>
                  <a:pt x="28342" y="675719"/>
                </a:lnTo>
                <a:lnTo>
                  <a:pt x="19339" y="621188"/>
                </a:lnTo>
                <a:lnTo>
                  <a:pt x="0" y="581332"/>
                </a:lnTo>
                <a:lnTo>
                  <a:pt x="0" y="581332"/>
                </a:lnTo>
                <a:lnTo>
                  <a:pt x="51016" y="543144"/>
                </a:lnTo>
                <a:lnTo>
                  <a:pt x="61852" y="523966"/>
                </a:lnTo>
                <a:lnTo>
                  <a:pt x="50015" y="499786"/>
                </a:lnTo>
                <a:lnTo>
                  <a:pt x="29842" y="490447"/>
                </a:lnTo>
                <a:lnTo>
                  <a:pt x="22840" y="481608"/>
                </a:lnTo>
                <a:lnTo>
                  <a:pt x="19506" y="459262"/>
                </a:lnTo>
                <a:lnTo>
                  <a:pt x="39845" y="438917"/>
                </a:lnTo>
                <a:lnTo>
                  <a:pt x="28509" y="339194"/>
                </a:lnTo>
                <a:lnTo>
                  <a:pt x="32843" y="331856"/>
                </a:lnTo>
                <a:lnTo>
                  <a:pt x="69021" y="312845"/>
                </a:lnTo>
                <a:lnTo>
                  <a:pt x="70855" y="289165"/>
                </a:lnTo>
                <a:lnTo>
                  <a:pt x="61685" y="256313"/>
                </a:lnTo>
                <a:lnTo>
                  <a:pt x="87193" y="228797"/>
                </a:lnTo>
                <a:lnTo>
                  <a:pt x="85359" y="195612"/>
                </a:lnTo>
                <a:lnTo>
                  <a:pt x="95362" y="175767"/>
                </a:lnTo>
                <a:lnTo>
                  <a:pt x="98030" y="135911"/>
                </a:lnTo>
                <a:lnTo>
                  <a:pt x="128206" y="103559"/>
                </a:lnTo>
                <a:lnTo>
                  <a:pt x="130706" y="74376"/>
                </a:lnTo>
                <a:lnTo>
                  <a:pt x="118536" y="47027"/>
                </a:lnTo>
                <a:lnTo>
                  <a:pt x="122371" y="32018"/>
                </a:lnTo>
                <a:lnTo>
                  <a:pt x="133207" y="1767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2" name="Google Shape;702;p43"/>
          <p:cNvSpPr/>
          <p:nvPr/>
        </p:nvSpPr>
        <p:spPr>
          <a:xfrm>
            <a:off x="8234372" y="3367545"/>
            <a:ext cx="655200" cy="616463"/>
          </a:xfrm>
          <a:custGeom>
            <a:avLst/>
            <a:gdLst/>
            <a:ahLst/>
            <a:cxnLst/>
            <a:rect l="l" t="t" r="r" b="b"/>
            <a:pathLst>
              <a:path w="982800" h="924694" extrusionOk="0">
                <a:moveTo>
                  <a:pt x="353608" y="9339"/>
                </a:moveTo>
                <a:lnTo>
                  <a:pt x="374114" y="3002"/>
                </a:lnTo>
                <a:lnTo>
                  <a:pt x="472978" y="0"/>
                </a:lnTo>
                <a:lnTo>
                  <a:pt x="499319" y="4836"/>
                </a:lnTo>
                <a:lnTo>
                  <a:pt x="521326" y="16676"/>
                </a:lnTo>
                <a:lnTo>
                  <a:pt x="521326" y="16676"/>
                </a:lnTo>
                <a:lnTo>
                  <a:pt x="511322" y="28016"/>
                </a:lnTo>
                <a:lnTo>
                  <a:pt x="506488" y="52196"/>
                </a:lnTo>
                <a:lnTo>
                  <a:pt x="515158" y="68039"/>
                </a:lnTo>
                <a:lnTo>
                  <a:pt x="531829" y="74709"/>
                </a:lnTo>
                <a:lnTo>
                  <a:pt x="576510" y="83214"/>
                </a:lnTo>
                <a:lnTo>
                  <a:pt x="719387" y="60868"/>
                </a:lnTo>
                <a:lnTo>
                  <a:pt x="798577" y="57033"/>
                </a:lnTo>
                <a:lnTo>
                  <a:pt x="848426" y="113398"/>
                </a:lnTo>
                <a:lnTo>
                  <a:pt x="882269" y="136244"/>
                </a:lnTo>
                <a:lnTo>
                  <a:pt x="882269" y="136244"/>
                </a:lnTo>
                <a:lnTo>
                  <a:pt x="853427" y="173933"/>
                </a:lnTo>
                <a:lnTo>
                  <a:pt x="849092" y="199614"/>
                </a:lnTo>
                <a:lnTo>
                  <a:pt x="851260" y="222961"/>
                </a:lnTo>
                <a:lnTo>
                  <a:pt x="900608" y="300172"/>
                </a:lnTo>
                <a:lnTo>
                  <a:pt x="914946" y="333691"/>
                </a:lnTo>
                <a:lnTo>
                  <a:pt x="973297" y="367043"/>
                </a:lnTo>
                <a:lnTo>
                  <a:pt x="980132" y="378216"/>
                </a:lnTo>
                <a:lnTo>
                  <a:pt x="982800" y="399728"/>
                </a:lnTo>
                <a:lnTo>
                  <a:pt x="980466" y="413569"/>
                </a:lnTo>
                <a:lnTo>
                  <a:pt x="971463" y="425576"/>
                </a:lnTo>
                <a:lnTo>
                  <a:pt x="895273" y="457761"/>
                </a:lnTo>
                <a:lnTo>
                  <a:pt x="850926" y="510625"/>
                </a:lnTo>
                <a:lnTo>
                  <a:pt x="838089" y="603678"/>
                </a:lnTo>
                <a:lnTo>
                  <a:pt x="845091" y="642200"/>
                </a:lnTo>
                <a:lnTo>
                  <a:pt x="847758" y="706570"/>
                </a:lnTo>
                <a:lnTo>
                  <a:pt x="847758" y="706570"/>
                </a:lnTo>
                <a:lnTo>
                  <a:pt x="756397" y="733252"/>
                </a:lnTo>
                <a:lnTo>
                  <a:pt x="724221" y="748261"/>
                </a:lnTo>
                <a:lnTo>
                  <a:pt x="680874" y="814298"/>
                </a:lnTo>
                <a:lnTo>
                  <a:pt x="658367" y="830641"/>
                </a:lnTo>
                <a:lnTo>
                  <a:pt x="637361" y="836811"/>
                </a:lnTo>
                <a:lnTo>
                  <a:pt x="617855" y="835144"/>
                </a:lnTo>
                <a:lnTo>
                  <a:pt x="588179" y="807628"/>
                </a:lnTo>
                <a:lnTo>
                  <a:pt x="563171" y="806461"/>
                </a:lnTo>
                <a:lnTo>
                  <a:pt x="536664" y="787283"/>
                </a:lnTo>
                <a:lnTo>
                  <a:pt x="526327" y="796455"/>
                </a:lnTo>
                <a:lnTo>
                  <a:pt x="524327" y="833643"/>
                </a:lnTo>
                <a:lnTo>
                  <a:pt x="516657" y="842981"/>
                </a:lnTo>
                <a:lnTo>
                  <a:pt x="504487" y="845316"/>
                </a:lnTo>
                <a:lnTo>
                  <a:pt x="481814" y="839146"/>
                </a:lnTo>
                <a:lnTo>
                  <a:pt x="468476" y="818968"/>
                </a:lnTo>
                <a:lnTo>
                  <a:pt x="440968" y="802959"/>
                </a:lnTo>
                <a:lnTo>
                  <a:pt x="429964" y="801124"/>
                </a:lnTo>
                <a:lnTo>
                  <a:pt x="413960" y="806461"/>
                </a:lnTo>
                <a:lnTo>
                  <a:pt x="403624" y="796622"/>
                </a:lnTo>
                <a:lnTo>
                  <a:pt x="384117" y="797956"/>
                </a:lnTo>
                <a:lnTo>
                  <a:pt x="362611" y="814632"/>
                </a:lnTo>
                <a:lnTo>
                  <a:pt x="340104" y="844816"/>
                </a:lnTo>
                <a:lnTo>
                  <a:pt x="337937" y="893844"/>
                </a:lnTo>
                <a:lnTo>
                  <a:pt x="322598" y="909853"/>
                </a:lnTo>
                <a:lnTo>
                  <a:pt x="274583" y="913355"/>
                </a:lnTo>
                <a:lnTo>
                  <a:pt x="252910" y="924695"/>
                </a:lnTo>
                <a:lnTo>
                  <a:pt x="252910" y="924695"/>
                </a:lnTo>
                <a:lnTo>
                  <a:pt x="206563" y="848652"/>
                </a:lnTo>
                <a:lnTo>
                  <a:pt x="169052" y="758433"/>
                </a:lnTo>
                <a:lnTo>
                  <a:pt x="171052" y="752596"/>
                </a:lnTo>
                <a:lnTo>
                  <a:pt x="208397" y="728583"/>
                </a:lnTo>
                <a:lnTo>
                  <a:pt x="228069" y="692562"/>
                </a:lnTo>
                <a:lnTo>
                  <a:pt x="251576" y="685558"/>
                </a:lnTo>
                <a:lnTo>
                  <a:pt x="296091" y="689060"/>
                </a:lnTo>
                <a:lnTo>
                  <a:pt x="313429" y="675886"/>
                </a:lnTo>
                <a:lnTo>
                  <a:pt x="314095" y="658876"/>
                </a:lnTo>
                <a:lnTo>
                  <a:pt x="303926" y="644368"/>
                </a:lnTo>
                <a:lnTo>
                  <a:pt x="241240" y="599342"/>
                </a:lnTo>
                <a:lnTo>
                  <a:pt x="233071" y="560320"/>
                </a:lnTo>
                <a:lnTo>
                  <a:pt x="221400" y="543310"/>
                </a:lnTo>
                <a:lnTo>
                  <a:pt x="225902" y="508123"/>
                </a:lnTo>
                <a:lnTo>
                  <a:pt x="211398" y="494949"/>
                </a:lnTo>
                <a:lnTo>
                  <a:pt x="243741" y="438417"/>
                </a:lnTo>
                <a:lnTo>
                  <a:pt x="242574" y="390556"/>
                </a:lnTo>
                <a:lnTo>
                  <a:pt x="289755" y="333857"/>
                </a:lnTo>
                <a:lnTo>
                  <a:pt x="290589" y="300672"/>
                </a:lnTo>
                <a:lnTo>
                  <a:pt x="279751" y="289999"/>
                </a:lnTo>
                <a:lnTo>
                  <a:pt x="269582" y="288165"/>
                </a:lnTo>
                <a:lnTo>
                  <a:pt x="235238" y="299504"/>
                </a:lnTo>
                <a:lnTo>
                  <a:pt x="214565" y="316681"/>
                </a:lnTo>
                <a:lnTo>
                  <a:pt x="184723" y="316681"/>
                </a:lnTo>
                <a:lnTo>
                  <a:pt x="137041" y="329355"/>
                </a:lnTo>
                <a:lnTo>
                  <a:pt x="132873" y="338193"/>
                </a:lnTo>
                <a:lnTo>
                  <a:pt x="128540" y="336859"/>
                </a:lnTo>
                <a:lnTo>
                  <a:pt x="106533" y="356037"/>
                </a:lnTo>
                <a:lnTo>
                  <a:pt x="69688" y="375548"/>
                </a:lnTo>
                <a:lnTo>
                  <a:pt x="56850" y="370545"/>
                </a:lnTo>
                <a:lnTo>
                  <a:pt x="48848" y="379717"/>
                </a:lnTo>
                <a:lnTo>
                  <a:pt x="37845" y="378550"/>
                </a:lnTo>
                <a:lnTo>
                  <a:pt x="19506" y="369544"/>
                </a:lnTo>
                <a:lnTo>
                  <a:pt x="4168" y="374881"/>
                </a:lnTo>
                <a:lnTo>
                  <a:pt x="4168" y="374881"/>
                </a:lnTo>
                <a:lnTo>
                  <a:pt x="0" y="365542"/>
                </a:lnTo>
                <a:lnTo>
                  <a:pt x="18339" y="341028"/>
                </a:lnTo>
                <a:lnTo>
                  <a:pt x="17672" y="312845"/>
                </a:lnTo>
                <a:lnTo>
                  <a:pt x="26674" y="295836"/>
                </a:lnTo>
                <a:lnTo>
                  <a:pt x="37345" y="254479"/>
                </a:lnTo>
                <a:lnTo>
                  <a:pt x="52016" y="237135"/>
                </a:lnTo>
                <a:lnTo>
                  <a:pt x="68688" y="229631"/>
                </a:lnTo>
                <a:lnTo>
                  <a:pt x="81191" y="216457"/>
                </a:lnTo>
                <a:lnTo>
                  <a:pt x="80525" y="195945"/>
                </a:lnTo>
                <a:lnTo>
                  <a:pt x="56850" y="160925"/>
                </a:lnTo>
                <a:lnTo>
                  <a:pt x="61352" y="145583"/>
                </a:lnTo>
                <a:lnTo>
                  <a:pt x="79857" y="143248"/>
                </a:lnTo>
                <a:lnTo>
                  <a:pt x="142210" y="159091"/>
                </a:lnTo>
                <a:lnTo>
                  <a:pt x="187390" y="154255"/>
                </a:lnTo>
                <a:lnTo>
                  <a:pt x="244574" y="116066"/>
                </a:lnTo>
                <a:lnTo>
                  <a:pt x="281586" y="68873"/>
                </a:lnTo>
                <a:lnTo>
                  <a:pt x="327933" y="4119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3" name="Google Shape;703;p43"/>
          <p:cNvSpPr/>
          <p:nvPr/>
        </p:nvSpPr>
        <p:spPr>
          <a:xfrm>
            <a:off x="8965817" y="3659600"/>
            <a:ext cx="794687" cy="637141"/>
          </a:xfrm>
          <a:custGeom>
            <a:avLst/>
            <a:gdLst/>
            <a:ahLst/>
            <a:cxnLst/>
            <a:rect l="l" t="t" r="r" b="b"/>
            <a:pathLst>
              <a:path w="1192030" h="955712" extrusionOk="0">
                <a:moveTo>
                  <a:pt x="1032648" y="0"/>
                </a:moveTo>
                <a:lnTo>
                  <a:pt x="1051154" y="10673"/>
                </a:lnTo>
                <a:lnTo>
                  <a:pt x="1084831" y="42524"/>
                </a:lnTo>
                <a:lnTo>
                  <a:pt x="1102003" y="82380"/>
                </a:lnTo>
                <a:lnTo>
                  <a:pt x="1167856" y="107895"/>
                </a:lnTo>
                <a:lnTo>
                  <a:pt x="1187029" y="120736"/>
                </a:lnTo>
                <a:lnTo>
                  <a:pt x="1192030" y="132075"/>
                </a:lnTo>
                <a:lnTo>
                  <a:pt x="1190197" y="144916"/>
                </a:lnTo>
                <a:lnTo>
                  <a:pt x="1176526" y="171431"/>
                </a:lnTo>
                <a:lnTo>
                  <a:pt x="1153352" y="197947"/>
                </a:lnTo>
                <a:lnTo>
                  <a:pt x="1058823" y="254312"/>
                </a:lnTo>
                <a:lnTo>
                  <a:pt x="991469" y="316848"/>
                </a:lnTo>
                <a:lnTo>
                  <a:pt x="883603" y="478106"/>
                </a:lnTo>
                <a:lnTo>
                  <a:pt x="874434" y="513460"/>
                </a:lnTo>
                <a:lnTo>
                  <a:pt x="877601" y="580665"/>
                </a:lnTo>
                <a:lnTo>
                  <a:pt x="846591" y="602177"/>
                </a:lnTo>
                <a:lnTo>
                  <a:pt x="818916" y="613684"/>
                </a:lnTo>
                <a:lnTo>
                  <a:pt x="800077" y="634196"/>
                </a:lnTo>
                <a:lnTo>
                  <a:pt x="800244" y="654374"/>
                </a:lnTo>
                <a:lnTo>
                  <a:pt x="821750" y="665047"/>
                </a:lnTo>
                <a:lnTo>
                  <a:pt x="827919" y="675386"/>
                </a:lnTo>
                <a:lnTo>
                  <a:pt x="834755" y="715576"/>
                </a:lnTo>
                <a:lnTo>
                  <a:pt x="821251" y="780780"/>
                </a:lnTo>
                <a:lnTo>
                  <a:pt x="814249" y="792286"/>
                </a:lnTo>
                <a:lnTo>
                  <a:pt x="814249" y="825639"/>
                </a:lnTo>
                <a:lnTo>
                  <a:pt x="806580" y="846484"/>
                </a:lnTo>
                <a:lnTo>
                  <a:pt x="803746" y="884506"/>
                </a:lnTo>
                <a:lnTo>
                  <a:pt x="803746" y="884506"/>
                </a:lnTo>
                <a:lnTo>
                  <a:pt x="792575" y="903850"/>
                </a:lnTo>
                <a:lnTo>
                  <a:pt x="755063" y="918858"/>
                </a:lnTo>
                <a:lnTo>
                  <a:pt x="760732" y="934867"/>
                </a:lnTo>
                <a:lnTo>
                  <a:pt x="750895" y="937703"/>
                </a:lnTo>
                <a:lnTo>
                  <a:pt x="749728" y="951377"/>
                </a:lnTo>
                <a:lnTo>
                  <a:pt x="737725" y="955713"/>
                </a:lnTo>
                <a:lnTo>
                  <a:pt x="729389" y="943372"/>
                </a:lnTo>
                <a:lnTo>
                  <a:pt x="722220" y="941038"/>
                </a:lnTo>
                <a:lnTo>
                  <a:pt x="726388" y="934034"/>
                </a:lnTo>
                <a:lnTo>
                  <a:pt x="693878" y="928531"/>
                </a:lnTo>
                <a:lnTo>
                  <a:pt x="675373" y="916690"/>
                </a:lnTo>
                <a:lnTo>
                  <a:pt x="656534" y="884339"/>
                </a:lnTo>
                <a:lnTo>
                  <a:pt x="589680" y="821136"/>
                </a:lnTo>
                <a:lnTo>
                  <a:pt x="528994" y="743258"/>
                </a:lnTo>
                <a:lnTo>
                  <a:pt x="505321" y="723914"/>
                </a:lnTo>
                <a:lnTo>
                  <a:pt x="479813" y="717744"/>
                </a:lnTo>
                <a:lnTo>
                  <a:pt x="435132" y="722079"/>
                </a:lnTo>
                <a:lnTo>
                  <a:pt x="410125" y="728583"/>
                </a:lnTo>
                <a:lnTo>
                  <a:pt x="378115" y="756766"/>
                </a:lnTo>
                <a:lnTo>
                  <a:pt x="351940" y="757433"/>
                </a:lnTo>
                <a:lnTo>
                  <a:pt x="336770" y="751596"/>
                </a:lnTo>
                <a:lnTo>
                  <a:pt x="334435" y="730584"/>
                </a:lnTo>
                <a:lnTo>
                  <a:pt x="260246" y="743925"/>
                </a:lnTo>
                <a:lnTo>
                  <a:pt x="231571" y="733753"/>
                </a:lnTo>
                <a:lnTo>
                  <a:pt x="210731" y="701234"/>
                </a:lnTo>
                <a:lnTo>
                  <a:pt x="195227" y="699233"/>
                </a:lnTo>
                <a:lnTo>
                  <a:pt x="161883" y="706237"/>
                </a:lnTo>
                <a:lnTo>
                  <a:pt x="138709" y="700900"/>
                </a:lnTo>
                <a:lnTo>
                  <a:pt x="138709" y="700900"/>
                </a:lnTo>
                <a:lnTo>
                  <a:pt x="104698" y="659544"/>
                </a:lnTo>
                <a:lnTo>
                  <a:pt x="93196" y="591838"/>
                </a:lnTo>
                <a:lnTo>
                  <a:pt x="76190" y="560654"/>
                </a:lnTo>
                <a:lnTo>
                  <a:pt x="76023" y="546646"/>
                </a:lnTo>
                <a:lnTo>
                  <a:pt x="95362" y="497117"/>
                </a:lnTo>
                <a:lnTo>
                  <a:pt x="90694" y="468268"/>
                </a:lnTo>
                <a:lnTo>
                  <a:pt x="47514" y="431580"/>
                </a:lnTo>
                <a:lnTo>
                  <a:pt x="0" y="413236"/>
                </a:lnTo>
                <a:lnTo>
                  <a:pt x="0" y="413236"/>
                </a:lnTo>
                <a:lnTo>
                  <a:pt x="4335" y="398394"/>
                </a:lnTo>
                <a:lnTo>
                  <a:pt x="29176" y="395059"/>
                </a:lnTo>
                <a:lnTo>
                  <a:pt x="45347" y="376882"/>
                </a:lnTo>
                <a:lnTo>
                  <a:pt x="54850" y="373880"/>
                </a:lnTo>
                <a:lnTo>
                  <a:pt x="69021" y="376882"/>
                </a:lnTo>
                <a:lnTo>
                  <a:pt x="117536" y="373213"/>
                </a:lnTo>
                <a:lnTo>
                  <a:pt x="152713" y="382552"/>
                </a:lnTo>
                <a:lnTo>
                  <a:pt x="185724" y="380884"/>
                </a:lnTo>
                <a:lnTo>
                  <a:pt x="263247" y="402730"/>
                </a:lnTo>
                <a:lnTo>
                  <a:pt x="303759" y="408567"/>
                </a:lnTo>
                <a:lnTo>
                  <a:pt x="313095" y="398561"/>
                </a:lnTo>
                <a:lnTo>
                  <a:pt x="322932" y="362374"/>
                </a:lnTo>
                <a:lnTo>
                  <a:pt x="348606" y="350033"/>
                </a:lnTo>
                <a:lnTo>
                  <a:pt x="375114" y="306175"/>
                </a:lnTo>
                <a:lnTo>
                  <a:pt x="413292" y="283162"/>
                </a:lnTo>
                <a:lnTo>
                  <a:pt x="419962" y="274323"/>
                </a:lnTo>
                <a:lnTo>
                  <a:pt x="424796" y="247975"/>
                </a:lnTo>
                <a:lnTo>
                  <a:pt x="415460" y="230132"/>
                </a:lnTo>
                <a:lnTo>
                  <a:pt x="414626" y="216957"/>
                </a:lnTo>
                <a:lnTo>
                  <a:pt x="428464" y="201282"/>
                </a:lnTo>
                <a:lnTo>
                  <a:pt x="451471" y="199447"/>
                </a:lnTo>
                <a:lnTo>
                  <a:pt x="465142" y="150753"/>
                </a:lnTo>
                <a:lnTo>
                  <a:pt x="477812" y="131575"/>
                </a:lnTo>
                <a:lnTo>
                  <a:pt x="489482" y="123237"/>
                </a:lnTo>
                <a:lnTo>
                  <a:pt x="540331" y="111397"/>
                </a:lnTo>
                <a:lnTo>
                  <a:pt x="572674" y="93387"/>
                </a:lnTo>
                <a:lnTo>
                  <a:pt x="627191" y="85883"/>
                </a:lnTo>
                <a:lnTo>
                  <a:pt x="656033" y="72542"/>
                </a:lnTo>
                <a:lnTo>
                  <a:pt x="708216" y="73876"/>
                </a:lnTo>
                <a:lnTo>
                  <a:pt x="784906" y="87217"/>
                </a:lnTo>
                <a:lnTo>
                  <a:pt x="824418" y="87050"/>
                </a:lnTo>
                <a:lnTo>
                  <a:pt x="824418" y="87050"/>
                </a:lnTo>
                <a:lnTo>
                  <a:pt x="881936" y="100224"/>
                </a:lnTo>
                <a:lnTo>
                  <a:pt x="903609" y="98223"/>
                </a:lnTo>
                <a:lnTo>
                  <a:pt x="944621" y="75710"/>
                </a:lnTo>
                <a:lnTo>
                  <a:pt x="991303" y="59367"/>
                </a:lnTo>
                <a:lnTo>
                  <a:pt x="995471" y="12340"/>
                </a:lnTo>
                <a:lnTo>
                  <a:pt x="1015643" y="83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4" name="Google Shape;704;p43"/>
          <p:cNvSpPr/>
          <p:nvPr/>
        </p:nvSpPr>
        <p:spPr>
          <a:xfrm>
            <a:off x="3940173" y="2424562"/>
            <a:ext cx="930505" cy="574661"/>
          </a:xfrm>
          <a:custGeom>
            <a:avLst/>
            <a:gdLst/>
            <a:ahLst/>
            <a:cxnLst/>
            <a:rect l="l" t="t" r="r" b="b"/>
            <a:pathLst>
              <a:path w="1395758" h="861992" extrusionOk="0">
                <a:moveTo>
                  <a:pt x="1144849" y="0"/>
                </a:moveTo>
                <a:lnTo>
                  <a:pt x="1228541" y="11840"/>
                </a:lnTo>
                <a:lnTo>
                  <a:pt x="1228541" y="11840"/>
                </a:lnTo>
                <a:lnTo>
                  <a:pt x="1236211" y="58867"/>
                </a:lnTo>
                <a:lnTo>
                  <a:pt x="1263052" y="126739"/>
                </a:lnTo>
                <a:lnTo>
                  <a:pt x="1259051" y="167596"/>
                </a:lnTo>
                <a:lnTo>
                  <a:pt x="1263885" y="183772"/>
                </a:lnTo>
                <a:lnTo>
                  <a:pt x="1277890" y="191943"/>
                </a:lnTo>
                <a:lnTo>
                  <a:pt x="1323237" y="180770"/>
                </a:lnTo>
                <a:lnTo>
                  <a:pt x="1343076" y="181771"/>
                </a:lnTo>
                <a:lnTo>
                  <a:pt x="1394592" y="260315"/>
                </a:lnTo>
                <a:lnTo>
                  <a:pt x="1395759" y="273656"/>
                </a:lnTo>
                <a:lnTo>
                  <a:pt x="1378587" y="327020"/>
                </a:lnTo>
                <a:lnTo>
                  <a:pt x="1378587" y="355536"/>
                </a:lnTo>
                <a:lnTo>
                  <a:pt x="1378587" y="355536"/>
                </a:lnTo>
                <a:lnTo>
                  <a:pt x="1324071" y="365209"/>
                </a:lnTo>
                <a:lnTo>
                  <a:pt x="1309399" y="373213"/>
                </a:lnTo>
                <a:lnTo>
                  <a:pt x="1302564" y="383052"/>
                </a:lnTo>
                <a:lnTo>
                  <a:pt x="1299563" y="409401"/>
                </a:lnTo>
                <a:lnTo>
                  <a:pt x="1324904" y="439751"/>
                </a:lnTo>
                <a:lnTo>
                  <a:pt x="1327238" y="451925"/>
                </a:lnTo>
                <a:lnTo>
                  <a:pt x="1322903" y="461430"/>
                </a:lnTo>
                <a:lnTo>
                  <a:pt x="1266387" y="474938"/>
                </a:lnTo>
                <a:lnTo>
                  <a:pt x="1233710" y="490614"/>
                </a:lnTo>
                <a:lnTo>
                  <a:pt x="1192197" y="502620"/>
                </a:lnTo>
                <a:lnTo>
                  <a:pt x="1171024" y="513627"/>
                </a:lnTo>
                <a:lnTo>
                  <a:pt x="1157853" y="527135"/>
                </a:lnTo>
                <a:lnTo>
                  <a:pt x="1142015" y="562655"/>
                </a:lnTo>
                <a:lnTo>
                  <a:pt x="1137514" y="590838"/>
                </a:lnTo>
                <a:lnTo>
                  <a:pt x="1147850" y="616185"/>
                </a:lnTo>
                <a:lnTo>
                  <a:pt x="1177526" y="648871"/>
                </a:lnTo>
                <a:lnTo>
                  <a:pt x="1177359" y="666881"/>
                </a:lnTo>
                <a:lnTo>
                  <a:pt x="1162688" y="680389"/>
                </a:lnTo>
                <a:lnTo>
                  <a:pt x="1114006" y="686225"/>
                </a:lnTo>
                <a:lnTo>
                  <a:pt x="1101836" y="681056"/>
                </a:lnTo>
                <a:lnTo>
                  <a:pt x="1083831" y="654874"/>
                </a:lnTo>
                <a:lnTo>
                  <a:pt x="1027147" y="646703"/>
                </a:lnTo>
                <a:lnTo>
                  <a:pt x="979632" y="655041"/>
                </a:lnTo>
                <a:lnTo>
                  <a:pt x="930117" y="694897"/>
                </a:lnTo>
                <a:lnTo>
                  <a:pt x="885270" y="701067"/>
                </a:lnTo>
                <a:lnTo>
                  <a:pt x="856595" y="691562"/>
                </a:lnTo>
                <a:lnTo>
                  <a:pt x="828253" y="691062"/>
                </a:lnTo>
                <a:lnTo>
                  <a:pt x="756731" y="709072"/>
                </a:lnTo>
                <a:lnTo>
                  <a:pt x="723721" y="712407"/>
                </a:lnTo>
                <a:lnTo>
                  <a:pt x="683875" y="703569"/>
                </a:lnTo>
                <a:lnTo>
                  <a:pt x="619022" y="699566"/>
                </a:lnTo>
                <a:lnTo>
                  <a:pt x="612687" y="690228"/>
                </a:lnTo>
                <a:lnTo>
                  <a:pt x="608186" y="657876"/>
                </a:lnTo>
                <a:lnTo>
                  <a:pt x="591680" y="646536"/>
                </a:lnTo>
                <a:lnTo>
                  <a:pt x="577176" y="645035"/>
                </a:lnTo>
                <a:lnTo>
                  <a:pt x="469476" y="667715"/>
                </a:lnTo>
                <a:lnTo>
                  <a:pt x="397621" y="656709"/>
                </a:lnTo>
                <a:lnTo>
                  <a:pt x="377782" y="666381"/>
                </a:lnTo>
                <a:lnTo>
                  <a:pt x="343771" y="718077"/>
                </a:lnTo>
                <a:lnTo>
                  <a:pt x="338937" y="734586"/>
                </a:lnTo>
                <a:lnTo>
                  <a:pt x="314096" y="758433"/>
                </a:lnTo>
                <a:lnTo>
                  <a:pt x="294590" y="767772"/>
                </a:lnTo>
                <a:lnTo>
                  <a:pt x="257245" y="813632"/>
                </a:lnTo>
                <a:lnTo>
                  <a:pt x="216066" y="832809"/>
                </a:lnTo>
                <a:lnTo>
                  <a:pt x="189058" y="855489"/>
                </a:lnTo>
                <a:lnTo>
                  <a:pt x="189058" y="855489"/>
                </a:lnTo>
                <a:lnTo>
                  <a:pt x="172219" y="843982"/>
                </a:lnTo>
                <a:lnTo>
                  <a:pt x="155714" y="841981"/>
                </a:lnTo>
                <a:lnTo>
                  <a:pt x="120703" y="845817"/>
                </a:lnTo>
                <a:lnTo>
                  <a:pt x="78024" y="861993"/>
                </a:lnTo>
                <a:lnTo>
                  <a:pt x="78024" y="861993"/>
                </a:lnTo>
                <a:lnTo>
                  <a:pt x="53683" y="824304"/>
                </a:lnTo>
                <a:lnTo>
                  <a:pt x="47848" y="781113"/>
                </a:lnTo>
                <a:lnTo>
                  <a:pt x="27175" y="742758"/>
                </a:lnTo>
                <a:lnTo>
                  <a:pt x="18339" y="689727"/>
                </a:lnTo>
                <a:lnTo>
                  <a:pt x="0" y="666548"/>
                </a:lnTo>
                <a:lnTo>
                  <a:pt x="0" y="666548"/>
                </a:lnTo>
                <a:lnTo>
                  <a:pt x="13337" y="636197"/>
                </a:lnTo>
                <a:lnTo>
                  <a:pt x="4501" y="552983"/>
                </a:lnTo>
                <a:lnTo>
                  <a:pt x="8503" y="535639"/>
                </a:lnTo>
                <a:lnTo>
                  <a:pt x="25008" y="528969"/>
                </a:lnTo>
                <a:lnTo>
                  <a:pt x="120703" y="539808"/>
                </a:lnTo>
                <a:lnTo>
                  <a:pt x="168551" y="524800"/>
                </a:lnTo>
                <a:lnTo>
                  <a:pt x="195226" y="527635"/>
                </a:lnTo>
                <a:lnTo>
                  <a:pt x="215232" y="519797"/>
                </a:lnTo>
                <a:lnTo>
                  <a:pt x="253911" y="482276"/>
                </a:lnTo>
                <a:lnTo>
                  <a:pt x="251577" y="468935"/>
                </a:lnTo>
                <a:lnTo>
                  <a:pt x="228403" y="441919"/>
                </a:lnTo>
                <a:lnTo>
                  <a:pt x="222901" y="423909"/>
                </a:lnTo>
                <a:lnTo>
                  <a:pt x="229070" y="398728"/>
                </a:lnTo>
                <a:lnTo>
                  <a:pt x="247409" y="383219"/>
                </a:lnTo>
                <a:lnTo>
                  <a:pt x="247409" y="383219"/>
                </a:lnTo>
                <a:lnTo>
                  <a:pt x="313762" y="396060"/>
                </a:lnTo>
                <a:lnTo>
                  <a:pt x="357609" y="397894"/>
                </a:lnTo>
                <a:lnTo>
                  <a:pt x="409458" y="397727"/>
                </a:lnTo>
                <a:lnTo>
                  <a:pt x="434132" y="386387"/>
                </a:lnTo>
                <a:lnTo>
                  <a:pt x="464308" y="348866"/>
                </a:lnTo>
                <a:lnTo>
                  <a:pt x="483314" y="310844"/>
                </a:lnTo>
                <a:lnTo>
                  <a:pt x="492984" y="267486"/>
                </a:lnTo>
                <a:lnTo>
                  <a:pt x="504321" y="244473"/>
                </a:lnTo>
                <a:lnTo>
                  <a:pt x="523826" y="228797"/>
                </a:lnTo>
                <a:lnTo>
                  <a:pt x="585845" y="215456"/>
                </a:lnTo>
                <a:lnTo>
                  <a:pt x="609186" y="197946"/>
                </a:lnTo>
                <a:lnTo>
                  <a:pt x="620356" y="166262"/>
                </a:lnTo>
                <a:lnTo>
                  <a:pt x="627858" y="117067"/>
                </a:lnTo>
                <a:lnTo>
                  <a:pt x="625191" y="72041"/>
                </a:lnTo>
                <a:lnTo>
                  <a:pt x="625191" y="72041"/>
                </a:lnTo>
                <a:lnTo>
                  <a:pt x="656200" y="55031"/>
                </a:lnTo>
                <a:lnTo>
                  <a:pt x="703715" y="42024"/>
                </a:lnTo>
                <a:lnTo>
                  <a:pt x="748061" y="47861"/>
                </a:lnTo>
                <a:lnTo>
                  <a:pt x="831087" y="41357"/>
                </a:lnTo>
                <a:lnTo>
                  <a:pt x="863096" y="65037"/>
                </a:lnTo>
                <a:lnTo>
                  <a:pt x="885103" y="66872"/>
                </a:lnTo>
                <a:lnTo>
                  <a:pt x="945788" y="45026"/>
                </a:lnTo>
                <a:lnTo>
                  <a:pt x="1012476" y="36354"/>
                </a:lnTo>
                <a:lnTo>
                  <a:pt x="1081663" y="1217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5" name="Google Shape;705;p43"/>
          <p:cNvSpPr/>
          <p:nvPr/>
        </p:nvSpPr>
        <p:spPr>
          <a:xfrm>
            <a:off x="3382448" y="4355887"/>
            <a:ext cx="727221" cy="599565"/>
          </a:xfrm>
          <a:custGeom>
            <a:avLst/>
            <a:gdLst/>
            <a:ahLst/>
            <a:cxnLst/>
            <a:rect l="l" t="t" r="r" b="b"/>
            <a:pathLst>
              <a:path w="1090832" h="899347" extrusionOk="0">
                <a:moveTo>
                  <a:pt x="533830" y="39523"/>
                </a:moveTo>
                <a:lnTo>
                  <a:pt x="574175" y="47694"/>
                </a:lnTo>
                <a:lnTo>
                  <a:pt x="616188" y="48194"/>
                </a:lnTo>
                <a:lnTo>
                  <a:pt x="708216" y="5003"/>
                </a:lnTo>
                <a:lnTo>
                  <a:pt x="734724" y="0"/>
                </a:lnTo>
                <a:lnTo>
                  <a:pt x="740559" y="2668"/>
                </a:lnTo>
                <a:lnTo>
                  <a:pt x="754897" y="16009"/>
                </a:lnTo>
                <a:lnTo>
                  <a:pt x="761899" y="30517"/>
                </a:lnTo>
                <a:lnTo>
                  <a:pt x="747561" y="76210"/>
                </a:lnTo>
                <a:lnTo>
                  <a:pt x="758898" y="98723"/>
                </a:lnTo>
                <a:lnTo>
                  <a:pt x="779238" y="106394"/>
                </a:lnTo>
                <a:lnTo>
                  <a:pt x="818917" y="109896"/>
                </a:lnTo>
                <a:lnTo>
                  <a:pt x="856095" y="100057"/>
                </a:lnTo>
                <a:lnTo>
                  <a:pt x="879268" y="101224"/>
                </a:lnTo>
                <a:lnTo>
                  <a:pt x="943788" y="128240"/>
                </a:lnTo>
                <a:lnTo>
                  <a:pt x="970463" y="150586"/>
                </a:lnTo>
                <a:lnTo>
                  <a:pt x="979299" y="165594"/>
                </a:lnTo>
                <a:lnTo>
                  <a:pt x="976798" y="185273"/>
                </a:lnTo>
                <a:lnTo>
                  <a:pt x="984634" y="206618"/>
                </a:lnTo>
                <a:lnTo>
                  <a:pt x="982967" y="236802"/>
                </a:lnTo>
                <a:lnTo>
                  <a:pt x="1037150" y="292667"/>
                </a:lnTo>
                <a:lnTo>
                  <a:pt x="1044152" y="315180"/>
                </a:lnTo>
                <a:lnTo>
                  <a:pt x="1045486" y="348032"/>
                </a:lnTo>
                <a:lnTo>
                  <a:pt x="1071160" y="354369"/>
                </a:lnTo>
                <a:lnTo>
                  <a:pt x="1071160" y="354369"/>
                </a:lnTo>
                <a:lnTo>
                  <a:pt x="1090833" y="368711"/>
                </a:lnTo>
                <a:lnTo>
                  <a:pt x="1089999" y="380718"/>
                </a:lnTo>
                <a:lnTo>
                  <a:pt x="1058156" y="427744"/>
                </a:lnTo>
                <a:lnTo>
                  <a:pt x="1036983" y="489113"/>
                </a:lnTo>
                <a:lnTo>
                  <a:pt x="1029648" y="497951"/>
                </a:lnTo>
                <a:lnTo>
                  <a:pt x="1011475" y="505455"/>
                </a:lnTo>
                <a:lnTo>
                  <a:pt x="802912" y="498451"/>
                </a:lnTo>
                <a:lnTo>
                  <a:pt x="736391" y="468434"/>
                </a:lnTo>
                <a:lnTo>
                  <a:pt x="708550" y="440919"/>
                </a:lnTo>
                <a:lnTo>
                  <a:pt x="685042" y="426744"/>
                </a:lnTo>
                <a:lnTo>
                  <a:pt x="640362" y="421908"/>
                </a:lnTo>
                <a:lnTo>
                  <a:pt x="589513" y="432914"/>
                </a:lnTo>
                <a:lnTo>
                  <a:pt x="540165" y="468434"/>
                </a:lnTo>
                <a:lnTo>
                  <a:pt x="505488" y="486278"/>
                </a:lnTo>
                <a:lnTo>
                  <a:pt x="479646" y="516462"/>
                </a:lnTo>
                <a:lnTo>
                  <a:pt x="425463" y="535639"/>
                </a:lnTo>
                <a:lnTo>
                  <a:pt x="390953" y="573661"/>
                </a:lnTo>
                <a:lnTo>
                  <a:pt x="352108" y="601844"/>
                </a:lnTo>
                <a:lnTo>
                  <a:pt x="335769" y="632028"/>
                </a:lnTo>
                <a:lnTo>
                  <a:pt x="347773" y="694897"/>
                </a:lnTo>
                <a:lnTo>
                  <a:pt x="304760" y="727416"/>
                </a:lnTo>
                <a:lnTo>
                  <a:pt x="287588" y="749595"/>
                </a:lnTo>
                <a:lnTo>
                  <a:pt x="287588" y="749595"/>
                </a:lnTo>
                <a:lnTo>
                  <a:pt x="258579" y="740923"/>
                </a:lnTo>
                <a:lnTo>
                  <a:pt x="245242" y="730751"/>
                </a:lnTo>
                <a:lnTo>
                  <a:pt x="230237" y="728583"/>
                </a:lnTo>
                <a:lnTo>
                  <a:pt x="206230" y="733586"/>
                </a:lnTo>
                <a:lnTo>
                  <a:pt x="182889" y="749095"/>
                </a:lnTo>
                <a:lnTo>
                  <a:pt x="155881" y="759434"/>
                </a:lnTo>
                <a:lnTo>
                  <a:pt x="149879" y="765104"/>
                </a:lnTo>
                <a:lnTo>
                  <a:pt x="142710" y="800958"/>
                </a:lnTo>
                <a:lnTo>
                  <a:pt x="105866" y="880837"/>
                </a:lnTo>
                <a:lnTo>
                  <a:pt x="88027" y="876334"/>
                </a:lnTo>
                <a:lnTo>
                  <a:pt x="86193" y="895345"/>
                </a:lnTo>
                <a:lnTo>
                  <a:pt x="79691" y="899347"/>
                </a:lnTo>
                <a:lnTo>
                  <a:pt x="34511" y="885672"/>
                </a:lnTo>
                <a:lnTo>
                  <a:pt x="54850" y="855822"/>
                </a:lnTo>
                <a:lnTo>
                  <a:pt x="53850" y="841981"/>
                </a:lnTo>
                <a:lnTo>
                  <a:pt x="15505" y="841648"/>
                </a:lnTo>
                <a:lnTo>
                  <a:pt x="0" y="822970"/>
                </a:lnTo>
                <a:lnTo>
                  <a:pt x="0" y="822970"/>
                </a:lnTo>
                <a:lnTo>
                  <a:pt x="8169" y="791619"/>
                </a:lnTo>
                <a:lnTo>
                  <a:pt x="31343" y="750429"/>
                </a:lnTo>
                <a:lnTo>
                  <a:pt x="26341" y="732085"/>
                </a:lnTo>
                <a:lnTo>
                  <a:pt x="7836" y="711907"/>
                </a:lnTo>
                <a:lnTo>
                  <a:pt x="13838" y="688727"/>
                </a:lnTo>
                <a:lnTo>
                  <a:pt x="30176" y="669049"/>
                </a:lnTo>
                <a:lnTo>
                  <a:pt x="83526" y="643367"/>
                </a:lnTo>
                <a:lnTo>
                  <a:pt x="82025" y="607347"/>
                </a:lnTo>
                <a:lnTo>
                  <a:pt x="93195" y="553316"/>
                </a:lnTo>
                <a:lnTo>
                  <a:pt x="118036" y="496784"/>
                </a:lnTo>
                <a:lnTo>
                  <a:pt x="135541" y="470769"/>
                </a:lnTo>
                <a:lnTo>
                  <a:pt x="209564" y="414904"/>
                </a:lnTo>
                <a:lnTo>
                  <a:pt x="220067" y="390723"/>
                </a:lnTo>
                <a:lnTo>
                  <a:pt x="219234" y="378550"/>
                </a:lnTo>
                <a:lnTo>
                  <a:pt x="206563" y="362707"/>
                </a:lnTo>
                <a:lnTo>
                  <a:pt x="138376" y="328521"/>
                </a:lnTo>
                <a:lnTo>
                  <a:pt x="131040" y="319016"/>
                </a:lnTo>
                <a:lnTo>
                  <a:pt x="127206" y="300338"/>
                </a:lnTo>
                <a:lnTo>
                  <a:pt x="136375" y="281995"/>
                </a:lnTo>
                <a:lnTo>
                  <a:pt x="146211" y="275824"/>
                </a:lnTo>
                <a:lnTo>
                  <a:pt x="153213" y="263484"/>
                </a:lnTo>
                <a:lnTo>
                  <a:pt x="145211" y="238803"/>
                </a:lnTo>
                <a:lnTo>
                  <a:pt x="131207" y="220960"/>
                </a:lnTo>
                <a:lnTo>
                  <a:pt x="130206" y="202282"/>
                </a:lnTo>
                <a:lnTo>
                  <a:pt x="142377" y="184939"/>
                </a:lnTo>
                <a:lnTo>
                  <a:pt x="194059" y="169430"/>
                </a:lnTo>
                <a:lnTo>
                  <a:pt x="261746" y="185606"/>
                </a:lnTo>
                <a:lnTo>
                  <a:pt x="265914" y="171431"/>
                </a:lnTo>
                <a:lnTo>
                  <a:pt x="248743" y="139913"/>
                </a:lnTo>
                <a:lnTo>
                  <a:pt x="257579" y="127073"/>
                </a:lnTo>
                <a:lnTo>
                  <a:pt x="271416" y="114399"/>
                </a:lnTo>
                <a:lnTo>
                  <a:pt x="291756" y="106227"/>
                </a:lnTo>
                <a:lnTo>
                  <a:pt x="356942" y="93720"/>
                </a:lnTo>
                <a:lnTo>
                  <a:pt x="403790" y="34019"/>
                </a:lnTo>
                <a:lnTo>
                  <a:pt x="403790" y="34019"/>
                </a:lnTo>
                <a:lnTo>
                  <a:pt x="453305" y="3185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6" name="Google Shape;706;p43"/>
          <p:cNvSpPr/>
          <p:nvPr/>
        </p:nvSpPr>
        <p:spPr>
          <a:xfrm>
            <a:off x="2817275" y="2724733"/>
            <a:ext cx="855038" cy="599565"/>
          </a:xfrm>
          <a:custGeom>
            <a:avLst/>
            <a:gdLst/>
            <a:ahLst/>
            <a:cxnLst/>
            <a:rect l="l" t="t" r="r" b="b"/>
            <a:pathLst>
              <a:path w="1282557" h="899347" extrusionOk="0">
                <a:moveTo>
                  <a:pt x="304926" y="31518"/>
                </a:moveTo>
                <a:lnTo>
                  <a:pt x="292089" y="45860"/>
                </a:lnTo>
                <a:lnTo>
                  <a:pt x="298424" y="64537"/>
                </a:lnTo>
                <a:lnTo>
                  <a:pt x="296424" y="74042"/>
                </a:lnTo>
                <a:lnTo>
                  <a:pt x="284253" y="81046"/>
                </a:lnTo>
                <a:lnTo>
                  <a:pt x="278252" y="70707"/>
                </a:lnTo>
                <a:lnTo>
                  <a:pt x="285587" y="45693"/>
                </a:lnTo>
                <a:lnTo>
                  <a:pt x="280086" y="31018"/>
                </a:lnTo>
                <a:lnTo>
                  <a:pt x="304926" y="31518"/>
                </a:lnTo>
                <a:close/>
                <a:moveTo>
                  <a:pt x="913445" y="40190"/>
                </a:moveTo>
                <a:lnTo>
                  <a:pt x="970463" y="55031"/>
                </a:lnTo>
                <a:lnTo>
                  <a:pt x="987968" y="54698"/>
                </a:lnTo>
                <a:lnTo>
                  <a:pt x="1068659" y="21179"/>
                </a:lnTo>
                <a:lnTo>
                  <a:pt x="1161021" y="0"/>
                </a:lnTo>
                <a:lnTo>
                  <a:pt x="1238378" y="16343"/>
                </a:lnTo>
                <a:lnTo>
                  <a:pt x="1281558" y="31351"/>
                </a:lnTo>
                <a:lnTo>
                  <a:pt x="1281558" y="31351"/>
                </a:lnTo>
                <a:lnTo>
                  <a:pt x="1282558" y="51196"/>
                </a:lnTo>
                <a:lnTo>
                  <a:pt x="1273388" y="76377"/>
                </a:lnTo>
                <a:lnTo>
                  <a:pt x="1273388" y="76377"/>
                </a:lnTo>
                <a:lnTo>
                  <a:pt x="1231209" y="94054"/>
                </a:lnTo>
                <a:lnTo>
                  <a:pt x="1220372" y="108395"/>
                </a:lnTo>
                <a:lnTo>
                  <a:pt x="1216371" y="123404"/>
                </a:lnTo>
                <a:lnTo>
                  <a:pt x="1228708" y="150753"/>
                </a:lnTo>
                <a:lnTo>
                  <a:pt x="1226207" y="179936"/>
                </a:lnTo>
                <a:lnTo>
                  <a:pt x="1196032" y="212288"/>
                </a:lnTo>
                <a:lnTo>
                  <a:pt x="1193364" y="252144"/>
                </a:lnTo>
                <a:lnTo>
                  <a:pt x="1183361" y="271822"/>
                </a:lnTo>
                <a:lnTo>
                  <a:pt x="1185028" y="305008"/>
                </a:lnTo>
                <a:lnTo>
                  <a:pt x="1159520" y="332690"/>
                </a:lnTo>
                <a:lnTo>
                  <a:pt x="1168690" y="365542"/>
                </a:lnTo>
                <a:lnTo>
                  <a:pt x="1166856" y="389222"/>
                </a:lnTo>
                <a:lnTo>
                  <a:pt x="1130845" y="408233"/>
                </a:lnTo>
                <a:lnTo>
                  <a:pt x="1126510" y="415571"/>
                </a:lnTo>
                <a:lnTo>
                  <a:pt x="1138014" y="515294"/>
                </a:lnTo>
                <a:lnTo>
                  <a:pt x="1117674" y="535639"/>
                </a:lnTo>
                <a:lnTo>
                  <a:pt x="1121009" y="557985"/>
                </a:lnTo>
                <a:lnTo>
                  <a:pt x="1127844" y="566824"/>
                </a:lnTo>
                <a:lnTo>
                  <a:pt x="1148017" y="576163"/>
                </a:lnTo>
                <a:lnTo>
                  <a:pt x="1160021" y="600343"/>
                </a:lnTo>
                <a:lnTo>
                  <a:pt x="1149017" y="619521"/>
                </a:lnTo>
                <a:lnTo>
                  <a:pt x="1098168" y="657709"/>
                </a:lnTo>
                <a:lnTo>
                  <a:pt x="1098168" y="657709"/>
                </a:lnTo>
                <a:lnTo>
                  <a:pt x="1082330" y="653373"/>
                </a:lnTo>
                <a:lnTo>
                  <a:pt x="1028981" y="664046"/>
                </a:lnTo>
                <a:lnTo>
                  <a:pt x="1012976" y="663046"/>
                </a:lnTo>
                <a:lnTo>
                  <a:pt x="983800" y="636864"/>
                </a:lnTo>
                <a:lnTo>
                  <a:pt x="922782" y="615518"/>
                </a:lnTo>
                <a:lnTo>
                  <a:pt x="914613" y="624190"/>
                </a:lnTo>
                <a:lnTo>
                  <a:pt x="909944" y="641200"/>
                </a:lnTo>
                <a:lnTo>
                  <a:pt x="908277" y="690561"/>
                </a:lnTo>
                <a:lnTo>
                  <a:pt x="897107" y="719411"/>
                </a:lnTo>
                <a:lnTo>
                  <a:pt x="824418" y="784115"/>
                </a:lnTo>
                <a:lnTo>
                  <a:pt x="811581" y="826305"/>
                </a:lnTo>
                <a:lnTo>
                  <a:pt x="763400" y="861993"/>
                </a:lnTo>
                <a:lnTo>
                  <a:pt x="746394" y="892677"/>
                </a:lnTo>
                <a:lnTo>
                  <a:pt x="724554" y="899347"/>
                </a:lnTo>
                <a:lnTo>
                  <a:pt x="657701" y="886840"/>
                </a:lnTo>
                <a:lnTo>
                  <a:pt x="606018" y="888841"/>
                </a:lnTo>
                <a:lnTo>
                  <a:pt x="606018" y="888841"/>
                </a:lnTo>
                <a:lnTo>
                  <a:pt x="598516" y="890842"/>
                </a:lnTo>
                <a:lnTo>
                  <a:pt x="569841" y="877668"/>
                </a:lnTo>
                <a:lnTo>
                  <a:pt x="539831" y="877001"/>
                </a:lnTo>
                <a:lnTo>
                  <a:pt x="519992" y="886006"/>
                </a:lnTo>
                <a:lnTo>
                  <a:pt x="507321" y="881337"/>
                </a:lnTo>
                <a:lnTo>
                  <a:pt x="500486" y="885673"/>
                </a:lnTo>
                <a:lnTo>
                  <a:pt x="483648" y="882671"/>
                </a:lnTo>
                <a:lnTo>
                  <a:pt x="467643" y="873332"/>
                </a:lnTo>
                <a:lnTo>
                  <a:pt x="466809" y="863660"/>
                </a:lnTo>
                <a:lnTo>
                  <a:pt x="459640" y="866495"/>
                </a:lnTo>
                <a:lnTo>
                  <a:pt x="465142" y="858490"/>
                </a:lnTo>
                <a:lnTo>
                  <a:pt x="454305" y="856156"/>
                </a:lnTo>
                <a:lnTo>
                  <a:pt x="452472" y="835144"/>
                </a:lnTo>
                <a:lnTo>
                  <a:pt x="446470" y="831642"/>
                </a:lnTo>
                <a:lnTo>
                  <a:pt x="435966" y="837979"/>
                </a:lnTo>
                <a:lnTo>
                  <a:pt x="428798" y="835978"/>
                </a:lnTo>
                <a:lnTo>
                  <a:pt x="422296" y="815966"/>
                </a:lnTo>
                <a:lnTo>
                  <a:pt x="425463" y="804793"/>
                </a:lnTo>
                <a:lnTo>
                  <a:pt x="422129" y="776444"/>
                </a:lnTo>
                <a:lnTo>
                  <a:pt x="428131" y="756599"/>
                </a:lnTo>
                <a:lnTo>
                  <a:pt x="422462" y="756599"/>
                </a:lnTo>
                <a:lnTo>
                  <a:pt x="424963" y="747927"/>
                </a:lnTo>
                <a:lnTo>
                  <a:pt x="418128" y="739756"/>
                </a:lnTo>
                <a:lnTo>
                  <a:pt x="394620" y="734086"/>
                </a:lnTo>
                <a:lnTo>
                  <a:pt x="368779" y="761268"/>
                </a:lnTo>
                <a:lnTo>
                  <a:pt x="336436" y="773942"/>
                </a:lnTo>
                <a:lnTo>
                  <a:pt x="323599" y="773775"/>
                </a:lnTo>
                <a:lnTo>
                  <a:pt x="285587" y="757766"/>
                </a:lnTo>
                <a:lnTo>
                  <a:pt x="246408" y="729417"/>
                </a:lnTo>
                <a:lnTo>
                  <a:pt x="212065" y="687560"/>
                </a:lnTo>
                <a:lnTo>
                  <a:pt x="149046" y="683057"/>
                </a:lnTo>
                <a:lnTo>
                  <a:pt x="122037" y="664380"/>
                </a:lnTo>
                <a:lnTo>
                  <a:pt x="94862" y="624857"/>
                </a:lnTo>
                <a:lnTo>
                  <a:pt x="95529" y="570326"/>
                </a:lnTo>
                <a:lnTo>
                  <a:pt x="64020" y="541476"/>
                </a:lnTo>
                <a:lnTo>
                  <a:pt x="55684" y="525300"/>
                </a:lnTo>
                <a:lnTo>
                  <a:pt x="55517" y="515628"/>
                </a:lnTo>
                <a:lnTo>
                  <a:pt x="60685" y="511459"/>
                </a:lnTo>
                <a:lnTo>
                  <a:pt x="54016" y="505289"/>
                </a:lnTo>
                <a:lnTo>
                  <a:pt x="52349" y="497451"/>
                </a:lnTo>
                <a:lnTo>
                  <a:pt x="56351" y="494116"/>
                </a:lnTo>
                <a:lnTo>
                  <a:pt x="33177" y="463431"/>
                </a:lnTo>
                <a:lnTo>
                  <a:pt x="35844" y="432581"/>
                </a:lnTo>
                <a:lnTo>
                  <a:pt x="31843" y="393725"/>
                </a:lnTo>
                <a:lnTo>
                  <a:pt x="22674" y="379050"/>
                </a:lnTo>
                <a:lnTo>
                  <a:pt x="0" y="366042"/>
                </a:lnTo>
                <a:lnTo>
                  <a:pt x="4001" y="350534"/>
                </a:lnTo>
                <a:lnTo>
                  <a:pt x="35344" y="311178"/>
                </a:lnTo>
                <a:lnTo>
                  <a:pt x="52183" y="275824"/>
                </a:lnTo>
                <a:lnTo>
                  <a:pt x="51682" y="240137"/>
                </a:lnTo>
                <a:lnTo>
                  <a:pt x="23841" y="210620"/>
                </a:lnTo>
                <a:lnTo>
                  <a:pt x="18839" y="188775"/>
                </a:lnTo>
                <a:lnTo>
                  <a:pt x="18839" y="188775"/>
                </a:lnTo>
                <a:lnTo>
                  <a:pt x="94862" y="179269"/>
                </a:lnTo>
                <a:lnTo>
                  <a:pt x="135208" y="182271"/>
                </a:lnTo>
                <a:lnTo>
                  <a:pt x="157715" y="179102"/>
                </a:lnTo>
                <a:lnTo>
                  <a:pt x="211565" y="186773"/>
                </a:lnTo>
                <a:lnTo>
                  <a:pt x="274917" y="183105"/>
                </a:lnTo>
                <a:lnTo>
                  <a:pt x="326266" y="204950"/>
                </a:lnTo>
                <a:lnTo>
                  <a:pt x="379783" y="215456"/>
                </a:lnTo>
                <a:lnTo>
                  <a:pt x="390119" y="210454"/>
                </a:lnTo>
                <a:lnTo>
                  <a:pt x="388619" y="203783"/>
                </a:lnTo>
                <a:lnTo>
                  <a:pt x="411126" y="201782"/>
                </a:lnTo>
                <a:lnTo>
                  <a:pt x="453638" y="186106"/>
                </a:lnTo>
                <a:lnTo>
                  <a:pt x="469143" y="185940"/>
                </a:lnTo>
                <a:lnTo>
                  <a:pt x="494484" y="195278"/>
                </a:lnTo>
                <a:lnTo>
                  <a:pt x="527995" y="196779"/>
                </a:lnTo>
                <a:lnTo>
                  <a:pt x="560004" y="219792"/>
                </a:lnTo>
                <a:lnTo>
                  <a:pt x="595848" y="220293"/>
                </a:lnTo>
                <a:lnTo>
                  <a:pt x="650032" y="213122"/>
                </a:lnTo>
                <a:lnTo>
                  <a:pt x="659535" y="201282"/>
                </a:lnTo>
                <a:lnTo>
                  <a:pt x="665537" y="174433"/>
                </a:lnTo>
                <a:lnTo>
                  <a:pt x="676373" y="163927"/>
                </a:lnTo>
                <a:lnTo>
                  <a:pt x="683875" y="167096"/>
                </a:lnTo>
                <a:lnTo>
                  <a:pt x="717386" y="159591"/>
                </a:lnTo>
                <a:lnTo>
                  <a:pt x="714385" y="146751"/>
                </a:lnTo>
                <a:lnTo>
                  <a:pt x="668537" y="111230"/>
                </a:lnTo>
                <a:lnTo>
                  <a:pt x="630526" y="110063"/>
                </a:lnTo>
                <a:lnTo>
                  <a:pt x="595848" y="130241"/>
                </a:lnTo>
                <a:lnTo>
                  <a:pt x="592181" y="128073"/>
                </a:lnTo>
                <a:lnTo>
                  <a:pt x="592181" y="128073"/>
                </a:lnTo>
                <a:lnTo>
                  <a:pt x="602684" y="98390"/>
                </a:lnTo>
                <a:lnTo>
                  <a:pt x="602684" y="37355"/>
                </a:lnTo>
                <a:lnTo>
                  <a:pt x="647698" y="54865"/>
                </a:lnTo>
                <a:lnTo>
                  <a:pt x="695212" y="55865"/>
                </a:lnTo>
                <a:lnTo>
                  <a:pt x="750229" y="67872"/>
                </a:lnTo>
                <a:lnTo>
                  <a:pt x="780905" y="61035"/>
                </a:lnTo>
                <a:lnTo>
                  <a:pt x="832421" y="38522"/>
                </a:lnTo>
                <a:lnTo>
                  <a:pt x="866764" y="37855"/>
                </a:lnTo>
                <a:lnTo>
                  <a:pt x="885103" y="43358"/>
                </a:lnTo>
                <a:lnTo>
                  <a:pt x="913445" y="4019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7" name="Google Shape;707;p43"/>
          <p:cNvSpPr/>
          <p:nvPr/>
        </p:nvSpPr>
        <p:spPr>
          <a:xfrm>
            <a:off x="1692265" y="2627900"/>
            <a:ext cx="870376" cy="783003"/>
          </a:xfrm>
          <a:custGeom>
            <a:avLst/>
            <a:gdLst/>
            <a:ahLst/>
            <a:cxnLst/>
            <a:rect l="l" t="t" r="r" b="b"/>
            <a:pathLst>
              <a:path w="1305564" h="1174504" extrusionOk="0">
                <a:moveTo>
                  <a:pt x="272416" y="827306"/>
                </a:moveTo>
                <a:lnTo>
                  <a:pt x="279419" y="829974"/>
                </a:lnTo>
                <a:lnTo>
                  <a:pt x="284920" y="843148"/>
                </a:lnTo>
                <a:lnTo>
                  <a:pt x="280919" y="852487"/>
                </a:lnTo>
                <a:lnTo>
                  <a:pt x="286754" y="863994"/>
                </a:lnTo>
                <a:lnTo>
                  <a:pt x="269082" y="875333"/>
                </a:lnTo>
                <a:lnTo>
                  <a:pt x="236405" y="853821"/>
                </a:lnTo>
                <a:lnTo>
                  <a:pt x="205229" y="842481"/>
                </a:lnTo>
                <a:lnTo>
                  <a:pt x="205396" y="828974"/>
                </a:lnTo>
                <a:lnTo>
                  <a:pt x="229070" y="824304"/>
                </a:lnTo>
                <a:lnTo>
                  <a:pt x="256745" y="827473"/>
                </a:lnTo>
                <a:lnTo>
                  <a:pt x="265914" y="822637"/>
                </a:lnTo>
                <a:lnTo>
                  <a:pt x="272416" y="827306"/>
                </a:lnTo>
                <a:close/>
                <a:moveTo>
                  <a:pt x="194893" y="473604"/>
                </a:moveTo>
                <a:lnTo>
                  <a:pt x="195726" y="483276"/>
                </a:lnTo>
                <a:lnTo>
                  <a:pt x="213899" y="491781"/>
                </a:lnTo>
                <a:lnTo>
                  <a:pt x="208397" y="523466"/>
                </a:lnTo>
                <a:lnTo>
                  <a:pt x="211731" y="531637"/>
                </a:lnTo>
                <a:lnTo>
                  <a:pt x="205729" y="538141"/>
                </a:lnTo>
                <a:lnTo>
                  <a:pt x="207397" y="551982"/>
                </a:lnTo>
                <a:lnTo>
                  <a:pt x="221067" y="556318"/>
                </a:lnTo>
                <a:lnTo>
                  <a:pt x="225235" y="547980"/>
                </a:lnTo>
                <a:lnTo>
                  <a:pt x="230404" y="549147"/>
                </a:lnTo>
                <a:lnTo>
                  <a:pt x="238740" y="539808"/>
                </a:lnTo>
                <a:lnTo>
                  <a:pt x="239573" y="553316"/>
                </a:lnTo>
                <a:lnTo>
                  <a:pt x="226402" y="566824"/>
                </a:lnTo>
                <a:lnTo>
                  <a:pt x="201895" y="574662"/>
                </a:lnTo>
                <a:lnTo>
                  <a:pt x="184390" y="571160"/>
                </a:lnTo>
                <a:lnTo>
                  <a:pt x="119536" y="595007"/>
                </a:lnTo>
                <a:lnTo>
                  <a:pt x="92528" y="591004"/>
                </a:lnTo>
                <a:lnTo>
                  <a:pt x="88194" y="598342"/>
                </a:lnTo>
                <a:lnTo>
                  <a:pt x="68354" y="595340"/>
                </a:lnTo>
                <a:lnTo>
                  <a:pt x="51516" y="602844"/>
                </a:lnTo>
                <a:lnTo>
                  <a:pt x="26508" y="580332"/>
                </a:lnTo>
                <a:lnTo>
                  <a:pt x="0" y="572994"/>
                </a:lnTo>
                <a:lnTo>
                  <a:pt x="4335" y="547813"/>
                </a:lnTo>
                <a:lnTo>
                  <a:pt x="82692" y="497117"/>
                </a:lnTo>
                <a:lnTo>
                  <a:pt x="122204" y="495450"/>
                </a:lnTo>
                <a:lnTo>
                  <a:pt x="162383" y="472937"/>
                </a:lnTo>
                <a:lnTo>
                  <a:pt x="192892" y="469768"/>
                </a:lnTo>
                <a:lnTo>
                  <a:pt x="194893" y="473604"/>
                </a:lnTo>
                <a:close/>
                <a:moveTo>
                  <a:pt x="1133012" y="280994"/>
                </a:moveTo>
                <a:lnTo>
                  <a:pt x="1139014" y="285663"/>
                </a:lnTo>
                <a:lnTo>
                  <a:pt x="1141848" y="301172"/>
                </a:lnTo>
                <a:lnTo>
                  <a:pt x="1151185" y="316014"/>
                </a:lnTo>
                <a:lnTo>
                  <a:pt x="1137680" y="319016"/>
                </a:lnTo>
                <a:lnTo>
                  <a:pt x="1131345" y="326853"/>
                </a:lnTo>
                <a:lnTo>
                  <a:pt x="1134513" y="338193"/>
                </a:lnTo>
                <a:lnTo>
                  <a:pt x="1146516" y="352368"/>
                </a:lnTo>
                <a:lnTo>
                  <a:pt x="1224207" y="396727"/>
                </a:lnTo>
                <a:lnTo>
                  <a:pt x="1261552" y="409901"/>
                </a:lnTo>
                <a:lnTo>
                  <a:pt x="1293728" y="415237"/>
                </a:lnTo>
                <a:lnTo>
                  <a:pt x="1293728" y="415237"/>
                </a:lnTo>
                <a:lnTo>
                  <a:pt x="1305565" y="441586"/>
                </a:lnTo>
                <a:lnTo>
                  <a:pt x="1296562" y="473104"/>
                </a:lnTo>
                <a:lnTo>
                  <a:pt x="1282725" y="487945"/>
                </a:lnTo>
                <a:lnTo>
                  <a:pt x="1245213" y="509791"/>
                </a:lnTo>
                <a:lnTo>
                  <a:pt x="1214871" y="548647"/>
                </a:lnTo>
                <a:lnTo>
                  <a:pt x="1198699" y="581832"/>
                </a:lnTo>
                <a:lnTo>
                  <a:pt x="1206868" y="601344"/>
                </a:lnTo>
                <a:lnTo>
                  <a:pt x="1254716" y="633195"/>
                </a:lnTo>
                <a:lnTo>
                  <a:pt x="1258217" y="658209"/>
                </a:lnTo>
                <a:lnTo>
                  <a:pt x="1252716" y="689227"/>
                </a:lnTo>
                <a:lnTo>
                  <a:pt x="1288060" y="742924"/>
                </a:lnTo>
                <a:lnTo>
                  <a:pt x="1294895" y="760768"/>
                </a:lnTo>
                <a:lnTo>
                  <a:pt x="1294395" y="780946"/>
                </a:lnTo>
                <a:lnTo>
                  <a:pt x="1282891" y="786616"/>
                </a:lnTo>
                <a:lnTo>
                  <a:pt x="1287393" y="795621"/>
                </a:lnTo>
                <a:lnTo>
                  <a:pt x="1282558" y="816466"/>
                </a:lnTo>
                <a:lnTo>
                  <a:pt x="1283725" y="852654"/>
                </a:lnTo>
                <a:lnTo>
                  <a:pt x="1267387" y="877501"/>
                </a:lnTo>
                <a:lnTo>
                  <a:pt x="1184195" y="926696"/>
                </a:lnTo>
                <a:lnTo>
                  <a:pt x="1136680" y="979393"/>
                </a:lnTo>
                <a:lnTo>
                  <a:pt x="1127511" y="982895"/>
                </a:lnTo>
                <a:lnTo>
                  <a:pt x="1098335" y="981894"/>
                </a:lnTo>
                <a:lnTo>
                  <a:pt x="1064992" y="965218"/>
                </a:lnTo>
                <a:lnTo>
                  <a:pt x="1020478" y="953378"/>
                </a:lnTo>
                <a:lnTo>
                  <a:pt x="971963" y="957214"/>
                </a:lnTo>
                <a:lnTo>
                  <a:pt x="912945" y="925862"/>
                </a:lnTo>
                <a:lnTo>
                  <a:pt x="870766" y="917524"/>
                </a:lnTo>
                <a:lnTo>
                  <a:pt x="849593" y="918525"/>
                </a:lnTo>
                <a:lnTo>
                  <a:pt x="794742" y="958214"/>
                </a:lnTo>
                <a:lnTo>
                  <a:pt x="736058" y="966052"/>
                </a:lnTo>
                <a:lnTo>
                  <a:pt x="721720" y="974724"/>
                </a:lnTo>
                <a:lnTo>
                  <a:pt x="679041" y="1034091"/>
                </a:lnTo>
                <a:lnTo>
                  <a:pt x="672038" y="1059772"/>
                </a:lnTo>
                <a:lnTo>
                  <a:pt x="674372" y="1084119"/>
                </a:lnTo>
                <a:lnTo>
                  <a:pt x="674372" y="1084119"/>
                </a:lnTo>
                <a:lnTo>
                  <a:pt x="614187" y="1101963"/>
                </a:lnTo>
                <a:lnTo>
                  <a:pt x="559171" y="1109968"/>
                </a:lnTo>
                <a:lnTo>
                  <a:pt x="491650" y="1135816"/>
                </a:lnTo>
                <a:lnTo>
                  <a:pt x="485648" y="1150157"/>
                </a:lnTo>
                <a:lnTo>
                  <a:pt x="471644" y="1143820"/>
                </a:lnTo>
                <a:lnTo>
                  <a:pt x="455806" y="1149824"/>
                </a:lnTo>
                <a:lnTo>
                  <a:pt x="429631" y="1144987"/>
                </a:lnTo>
                <a:lnTo>
                  <a:pt x="406958" y="1151325"/>
                </a:lnTo>
                <a:lnTo>
                  <a:pt x="397121" y="1166333"/>
                </a:lnTo>
                <a:lnTo>
                  <a:pt x="390786" y="1156661"/>
                </a:lnTo>
                <a:lnTo>
                  <a:pt x="385284" y="1156327"/>
                </a:lnTo>
                <a:lnTo>
                  <a:pt x="371613" y="1167834"/>
                </a:lnTo>
                <a:lnTo>
                  <a:pt x="334435" y="1170002"/>
                </a:lnTo>
                <a:lnTo>
                  <a:pt x="324932" y="1174504"/>
                </a:lnTo>
                <a:lnTo>
                  <a:pt x="311095" y="1172837"/>
                </a:lnTo>
                <a:lnTo>
                  <a:pt x="280252" y="1157662"/>
                </a:lnTo>
                <a:lnTo>
                  <a:pt x="275417" y="1150824"/>
                </a:lnTo>
                <a:lnTo>
                  <a:pt x="279252" y="1130813"/>
                </a:lnTo>
                <a:lnTo>
                  <a:pt x="288755" y="1120807"/>
                </a:lnTo>
                <a:lnTo>
                  <a:pt x="286254" y="1113636"/>
                </a:lnTo>
                <a:lnTo>
                  <a:pt x="292256" y="1106799"/>
                </a:lnTo>
                <a:lnTo>
                  <a:pt x="303593" y="1055436"/>
                </a:lnTo>
                <a:lnTo>
                  <a:pt x="325933" y="1037092"/>
                </a:lnTo>
                <a:lnTo>
                  <a:pt x="341938" y="992734"/>
                </a:lnTo>
                <a:lnTo>
                  <a:pt x="343438" y="969220"/>
                </a:lnTo>
                <a:lnTo>
                  <a:pt x="326600" y="901849"/>
                </a:lnTo>
                <a:lnTo>
                  <a:pt x="338270" y="888841"/>
                </a:lnTo>
                <a:lnTo>
                  <a:pt x="336936" y="866662"/>
                </a:lnTo>
                <a:lnTo>
                  <a:pt x="342938" y="846317"/>
                </a:lnTo>
                <a:lnTo>
                  <a:pt x="323765" y="827139"/>
                </a:lnTo>
                <a:lnTo>
                  <a:pt x="329934" y="820802"/>
                </a:lnTo>
                <a:lnTo>
                  <a:pt x="330768" y="802792"/>
                </a:lnTo>
                <a:lnTo>
                  <a:pt x="340437" y="776944"/>
                </a:lnTo>
                <a:lnTo>
                  <a:pt x="333102" y="764770"/>
                </a:lnTo>
                <a:lnTo>
                  <a:pt x="354108" y="690728"/>
                </a:lnTo>
                <a:lnTo>
                  <a:pt x="366445" y="677721"/>
                </a:lnTo>
                <a:lnTo>
                  <a:pt x="415293" y="684558"/>
                </a:lnTo>
                <a:lnTo>
                  <a:pt x="449971" y="670050"/>
                </a:lnTo>
                <a:lnTo>
                  <a:pt x="474978" y="631694"/>
                </a:lnTo>
                <a:lnTo>
                  <a:pt x="481147" y="597008"/>
                </a:lnTo>
                <a:lnTo>
                  <a:pt x="485148" y="592672"/>
                </a:lnTo>
                <a:lnTo>
                  <a:pt x="502320" y="592338"/>
                </a:lnTo>
                <a:lnTo>
                  <a:pt x="511656" y="580165"/>
                </a:lnTo>
                <a:lnTo>
                  <a:pt x="503820" y="554483"/>
                </a:lnTo>
                <a:lnTo>
                  <a:pt x="511823" y="544644"/>
                </a:lnTo>
                <a:lnTo>
                  <a:pt x="507488" y="533138"/>
                </a:lnTo>
                <a:lnTo>
                  <a:pt x="511323" y="514961"/>
                </a:lnTo>
                <a:lnTo>
                  <a:pt x="508155" y="509124"/>
                </a:lnTo>
                <a:lnTo>
                  <a:pt x="517324" y="505789"/>
                </a:lnTo>
                <a:lnTo>
                  <a:pt x="534330" y="511125"/>
                </a:lnTo>
                <a:lnTo>
                  <a:pt x="594515" y="484443"/>
                </a:lnTo>
                <a:lnTo>
                  <a:pt x="622523" y="435415"/>
                </a:lnTo>
                <a:lnTo>
                  <a:pt x="633527" y="430913"/>
                </a:lnTo>
                <a:lnTo>
                  <a:pt x="645697" y="433581"/>
                </a:lnTo>
                <a:lnTo>
                  <a:pt x="670538" y="401396"/>
                </a:lnTo>
                <a:lnTo>
                  <a:pt x="706549" y="370378"/>
                </a:lnTo>
                <a:lnTo>
                  <a:pt x="705382" y="358038"/>
                </a:lnTo>
                <a:lnTo>
                  <a:pt x="749895" y="323685"/>
                </a:lnTo>
                <a:lnTo>
                  <a:pt x="765400" y="321017"/>
                </a:lnTo>
                <a:lnTo>
                  <a:pt x="794742" y="329855"/>
                </a:lnTo>
                <a:lnTo>
                  <a:pt x="819417" y="326186"/>
                </a:lnTo>
                <a:lnTo>
                  <a:pt x="839756" y="329522"/>
                </a:lnTo>
                <a:lnTo>
                  <a:pt x="858095" y="320183"/>
                </a:lnTo>
                <a:lnTo>
                  <a:pt x="876934" y="337026"/>
                </a:lnTo>
                <a:lnTo>
                  <a:pt x="891772" y="341862"/>
                </a:lnTo>
                <a:lnTo>
                  <a:pt x="946789" y="333691"/>
                </a:lnTo>
                <a:lnTo>
                  <a:pt x="983633" y="287831"/>
                </a:lnTo>
                <a:lnTo>
                  <a:pt x="1028314" y="279827"/>
                </a:lnTo>
                <a:lnTo>
                  <a:pt x="1050987" y="295669"/>
                </a:lnTo>
                <a:lnTo>
                  <a:pt x="1063324" y="295169"/>
                </a:lnTo>
                <a:lnTo>
                  <a:pt x="1064992" y="289832"/>
                </a:lnTo>
                <a:lnTo>
                  <a:pt x="1118841" y="259482"/>
                </a:lnTo>
                <a:lnTo>
                  <a:pt x="1133012" y="280994"/>
                </a:lnTo>
                <a:close/>
                <a:moveTo>
                  <a:pt x="773903" y="4669"/>
                </a:moveTo>
                <a:lnTo>
                  <a:pt x="837922" y="5503"/>
                </a:lnTo>
                <a:lnTo>
                  <a:pt x="873433" y="0"/>
                </a:lnTo>
                <a:lnTo>
                  <a:pt x="909611" y="7671"/>
                </a:lnTo>
                <a:lnTo>
                  <a:pt x="925116" y="17677"/>
                </a:lnTo>
                <a:lnTo>
                  <a:pt x="923782" y="31018"/>
                </a:lnTo>
                <a:lnTo>
                  <a:pt x="899941" y="73375"/>
                </a:lnTo>
                <a:lnTo>
                  <a:pt x="893439" y="98556"/>
                </a:lnTo>
                <a:lnTo>
                  <a:pt x="869765" y="147751"/>
                </a:lnTo>
                <a:lnTo>
                  <a:pt x="865097" y="180603"/>
                </a:lnTo>
                <a:lnTo>
                  <a:pt x="870599" y="196946"/>
                </a:lnTo>
                <a:lnTo>
                  <a:pt x="870599" y="196946"/>
                </a:lnTo>
                <a:lnTo>
                  <a:pt x="849092" y="203450"/>
                </a:lnTo>
                <a:lnTo>
                  <a:pt x="818583" y="225629"/>
                </a:lnTo>
                <a:lnTo>
                  <a:pt x="742560" y="256647"/>
                </a:lnTo>
                <a:lnTo>
                  <a:pt x="724054" y="274824"/>
                </a:lnTo>
                <a:lnTo>
                  <a:pt x="712884" y="277158"/>
                </a:lnTo>
                <a:lnTo>
                  <a:pt x="707883" y="283495"/>
                </a:lnTo>
                <a:lnTo>
                  <a:pt x="712384" y="307843"/>
                </a:lnTo>
                <a:lnTo>
                  <a:pt x="701714" y="309844"/>
                </a:lnTo>
                <a:lnTo>
                  <a:pt x="696379" y="323518"/>
                </a:lnTo>
                <a:lnTo>
                  <a:pt x="688043" y="319349"/>
                </a:lnTo>
                <a:lnTo>
                  <a:pt x="671372" y="324185"/>
                </a:lnTo>
                <a:lnTo>
                  <a:pt x="670371" y="334191"/>
                </a:lnTo>
                <a:lnTo>
                  <a:pt x="661535" y="339861"/>
                </a:lnTo>
                <a:lnTo>
                  <a:pt x="665370" y="358205"/>
                </a:lnTo>
                <a:lnTo>
                  <a:pt x="636027" y="397060"/>
                </a:lnTo>
                <a:lnTo>
                  <a:pt x="626358" y="397727"/>
                </a:lnTo>
                <a:lnTo>
                  <a:pt x="618189" y="410234"/>
                </a:lnTo>
                <a:lnTo>
                  <a:pt x="584178" y="424242"/>
                </a:lnTo>
                <a:lnTo>
                  <a:pt x="570674" y="435415"/>
                </a:lnTo>
                <a:lnTo>
                  <a:pt x="560171" y="456427"/>
                </a:lnTo>
                <a:lnTo>
                  <a:pt x="536664" y="475105"/>
                </a:lnTo>
                <a:lnTo>
                  <a:pt x="524660" y="478940"/>
                </a:lnTo>
                <a:lnTo>
                  <a:pt x="522493" y="486778"/>
                </a:lnTo>
                <a:lnTo>
                  <a:pt x="498652" y="493449"/>
                </a:lnTo>
                <a:lnTo>
                  <a:pt x="485481" y="503621"/>
                </a:lnTo>
                <a:lnTo>
                  <a:pt x="476812" y="502454"/>
                </a:lnTo>
                <a:lnTo>
                  <a:pt x="478979" y="524466"/>
                </a:lnTo>
                <a:lnTo>
                  <a:pt x="491983" y="556651"/>
                </a:lnTo>
                <a:lnTo>
                  <a:pt x="468976" y="571993"/>
                </a:lnTo>
                <a:lnTo>
                  <a:pt x="458307" y="587502"/>
                </a:lnTo>
                <a:lnTo>
                  <a:pt x="431965" y="610015"/>
                </a:lnTo>
                <a:lnTo>
                  <a:pt x="389285" y="630860"/>
                </a:lnTo>
                <a:lnTo>
                  <a:pt x="383950" y="640032"/>
                </a:lnTo>
                <a:lnTo>
                  <a:pt x="371613" y="637364"/>
                </a:lnTo>
                <a:lnTo>
                  <a:pt x="360277" y="648037"/>
                </a:lnTo>
                <a:lnTo>
                  <a:pt x="349273" y="646203"/>
                </a:lnTo>
                <a:lnTo>
                  <a:pt x="346106" y="635030"/>
                </a:lnTo>
                <a:lnTo>
                  <a:pt x="372614" y="594006"/>
                </a:lnTo>
                <a:lnTo>
                  <a:pt x="392286" y="545979"/>
                </a:lnTo>
                <a:lnTo>
                  <a:pt x="403123" y="537140"/>
                </a:lnTo>
                <a:lnTo>
                  <a:pt x="416961" y="510792"/>
                </a:lnTo>
                <a:lnTo>
                  <a:pt x="414126" y="499952"/>
                </a:lnTo>
                <a:lnTo>
                  <a:pt x="420628" y="492115"/>
                </a:lnTo>
                <a:lnTo>
                  <a:pt x="419295" y="477106"/>
                </a:lnTo>
                <a:lnTo>
                  <a:pt x="424129" y="466433"/>
                </a:lnTo>
                <a:lnTo>
                  <a:pt x="408958" y="440585"/>
                </a:lnTo>
                <a:lnTo>
                  <a:pt x="388619" y="425243"/>
                </a:lnTo>
                <a:lnTo>
                  <a:pt x="397621" y="422241"/>
                </a:lnTo>
                <a:lnTo>
                  <a:pt x="401456" y="411735"/>
                </a:lnTo>
                <a:lnTo>
                  <a:pt x="394620" y="401563"/>
                </a:lnTo>
                <a:lnTo>
                  <a:pt x="381283" y="398561"/>
                </a:lnTo>
                <a:lnTo>
                  <a:pt x="411125" y="374714"/>
                </a:lnTo>
                <a:lnTo>
                  <a:pt x="433466" y="369044"/>
                </a:lnTo>
                <a:lnTo>
                  <a:pt x="442468" y="357204"/>
                </a:lnTo>
                <a:lnTo>
                  <a:pt x="450804" y="354202"/>
                </a:lnTo>
                <a:lnTo>
                  <a:pt x="453305" y="359539"/>
                </a:lnTo>
                <a:lnTo>
                  <a:pt x="458473" y="358038"/>
                </a:lnTo>
                <a:lnTo>
                  <a:pt x="467143" y="345864"/>
                </a:lnTo>
                <a:lnTo>
                  <a:pt x="480980" y="339027"/>
                </a:lnTo>
                <a:lnTo>
                  <a:pt x="481647" y="333524"/>
                </a:lnTo>
                <a:lnTo>
                  <a:pt x="496818" y="326520"/>
                </a:lnTo>
                <a:lnTo>
                  <a:pt x="504154" y="317348"/>
                </a:lnTo>
                <a:lnTo>
                  <a:pt x="514157" y="315680"/>
                </a:lnTo>
                <a:lnTo>
                  <a:pt x="543999" y="289165"/>
                </a:lnTo>
                <a:lnTo>
                  <a:pt x="574009" y="280827"/>
                </a:lnTo>
                <a:lnTo>
                  <a:pt x="609186" y="254145"/>
                </a:lnTo>
                <a:lnTo>
                  <a:pt x="648365" y="232966"/>
                </a:lnTo>
                <a:lnTo>
                  <a:pt x="667370" y="226463"/>
                </a:lnTo>
                <a:lnTo>
                  <a:pt x="708550" y="229464"/>
                </a:lnTo>
                <a:lnTo>
                  <a:pt x="716885" y="225962"/>
                </a:lnTo>
                <a:lnTo>
                  <a:pt x="726055" y="202116"/>
                </a:lnTo>
                <a:lnTo>
                  <a:pt x="745061" y="183938"/>
                </a:lnTo>
                <a:lnTo>
                  <a:pt x="744060" y="191609"/>
                </a:lnTo>
                <a:lnTo>
                  <a:pt x="760899" y="195112"/>
                </a:lnTo>
                <a:lnTo>
                  <a:pt x="779238" y="186607"/>
                </a:lnTo>
                <a:lnTo>
                  <a:pt x="806579" y="161426"/>
                </a:lnTo>
                <a:lnTo>
                  <a:pt x="802578" y="127406"/>
                </a:lnTo>
                <a:lnTo>
                  <a:pt x="794076" y="104560"/>
                </a:lnTo>
                <a:lnTo>
                  <a:pt x="786573" y="97723"/>
                </a:lnTo>
                <a:lnTo>
                  <a:pt x="763900" y="95221"/>
                </a:lnTo>
                <a:lnTo>
                  <a:pt x="742727" y="106561"/>
                </a:lnTo>
                <a:lnTo>
                  <a:pt x="724054" y="106394"/>
                </a:lnTo>
                <a:lnTo>
                  <a:pt x="724054" y="106394"/>
                </a:lnTo>
                <a:lnTo>
                  <a:pt x="729556" y="79546"/>
                </a:lnTo>
                <a:lnTo>
                  <a:pt x="740893" y="58700"/>
                </a:lnTo>
                <a:lnTo>
                  <a:pt x="768401" y="27683"/>
                </a:lnTo>
                <a:lnTo>
                  <a:pt x="773903" y="466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8" name="Google Shape;708;p43"/>
          <p:cNvSpPr/>
          <p:nvPr/>
        </p:nvSpPr>
        <p:spPr>
          <a:xfrm>
            <a:off x="4759200" y="2380314"/>
            <a:ext cx="840256" cy="542643"/>
          </a:xfrm>
          <a:custGeom>
            <a:avLst/>
            <a:gdLst/>
            <a:ahLst/>
            <a:cxnLst/>
            <a:rect l="l" t="t" r="r" b="b"/>
            <a:pathLst>
              <a:path w="1260384" h="813965" extrusionOk="0">
                <a:moveTo>
                  <a:pt x="417461" y="3169"/>
                </a:moveTo>
                <a:lnTo>
                  <a:pt x="455306" y="7171"/>
                </a:lnTo>
                <a:lnTo>
                  <a:pt x="466143" y="15175"/>
                </a:lnTo>
                <a:lnTo>
                  <a:pt x="489649" y="44025"/>
                </a:lnTo>
                <a:lnTo>
                  <a:pt x="493984" y="72541"/>
                </a:lnTo>
                <a:lnTo>
                  <a:pt x="512990" y="89718"/>
                </a:lnTo>
                <a:lnTo>
                  <a:pt x="527828" y="91719"/>
                </a:lnTo>
                <a:lnTo>
                  <a:pt x="550668" y="83881"/>
                </a:lnTo>
                <a:lnTo>
                  <a:pt x="586179" y="83715"/>
                </a:lnTo>
                <a:lnTo>
                  <a:pt x="656701" y="111230"/>
                </a:lnTo>
                <a:lnTo>
                  <a:pt x="669705" y="127906"/>
                </a:lnTo>
                <a:lnTo>
                  <a:pt x="689877" y="132576"/>
                </a:lnTo>
                <a:lnTo>
                  <a:pt x="708216" y="130575"/>
                </a:lnTo>
                <a:lnTo>
                  <a:pt x="731557" y="113565"/>
                </a:lnTo>
                <a:lnTo>
                  <a:pt x="750396" y="109062"/>
                </a:lnTo>
                <a:lnTo>
                  <a:pt x="770068" y="87383"/>
                </a:lnTo>
                <a:lnTo>
                  <a:pt x="791242" y="77711"/>
                </a:lnTo>
                <a:lnTo>
                  <a:pt x="804912" y="83715"/>
                </a:lnTo>
                <a:lnTo>
                  <a:pt x="831420" y="118234"/>
                </a:lnTo>
                <a:lnTo>
                  <a:pt x="860596" y="123571"/>
                </a:lnTo>
                <a:lnTo>
                  <a:pt x="970963" y="96889"/>
                </a:lnTo>
                <a:lnTo>
                  <a:pt x="1018311" y="68539"/>
                </a:lnTo>
                <a:lnTo>
                  <a:pt x="1052988" y="58533"/>
                </a:lnTo>
                <a:lnTo>
                  <a:pt x="1058490" y="67539"/>
                </a:lnTo>
                <a:lnTo>
                  <a:pt x="1054989" y="90218"/>
                </a:lnTo>
                <a:lnTo>
                  <a:pt x="1035983" y="136078"/>
                </a:lnTo>
                <a:lnTo>
                  <a:pt x="1009141" y="174100"/>
                </a:lnTo>
                <a:lnTo>
                  <a:pt x="1006807" y="186940"/>
                </a:lnTo>
                <a:lnTo>
                  <a:pt x="1011142" y="200948"/>
                </a:lnTo>
                <a:lnTo>
                  <a:pt x="1048820" y="254645"/>
                </a:lnTo>
                <a:lnTo>
                  <a:pt x="1077829" y="279660"/>
                </a:lnTo>
                <a:lnTo>
                  <a:pt x="1141015" y="291000"/>
                </a:lnTo>
                <a:lnTo>
                  <a:pt x="1179693" y="309510"/>
                </a:lnTo>
                <a:lnTo>
                  <a:pt x="1204034" y="314680"/>
                </a:lnTo>
                <a:lnTo>
                  <a:pt x="1204034" y="314680"/>
                </a:lnTo>
                <a:lnTo>
                  <a:pt x="1205201" y="347198"/>
                </a:lnTo>
                <a:lnTo>
                  <a:pt x="1191864" y="382385"/>
                </a:lnTo>
                <a:lnTo>
                  <a:pt x="1190030" y="403064"/>
                </a:lnTo>
                <a:lnTo>
                  <a:pt x="1200700" y="421074"/>
                </a:lnTo>
                <a:lnTo>
                  <a:pt x="1244713" y="445921"/>
                </a:lnTo>
                <a:lnTo>
                  <a:pt x="1254216" y="458929"/>
                </a:lnTo>
                <a:lnTo>
                  <a:pt x="1233710" y="503955"/>
                </a:lnTo>
                <a:lnTo>
                  <a:pt x="1236544" y="530136"/>
                </a:lnTo>
                <a:lnTo>
                  <a:pt x="1244546" y="548147"/>
                </a:lnTo>
                <a:lnTo>
                  <a:pt x="1230709" y="579665"/>
                </a:lnTo>
                <a:lnTo>
                  <a:pt x="1234710" y="590838"/>
                </a:lnTo>
                <a:lnTo>
                  <a:pt x="1255550" y="607180"/>
                </a:lnTo>
                <a:lnTo>
                  <a:pt x="1260385" y="667548"/>
                </a:lnTo>
                <a:lnTo>
                  <a:pt x="1204701" y="761935"/>
                </a:lnTo>
                <a:lnTo>
                  <a:pt x="1170857" y="794954"/>
                </a:lnTo>
                <a:lnTo>
                  <a:pt x="1125510" y="805960"/>
                </a:lnTo>
                <a:lnTo>
                  <a:pt x="1121509" y="813965"/>
                </a:lnTo>
                <a:lnTo>
                  <a:pt x="1121509" y="813965"/>
                </a:lnTo>
                <a:lnTo>
                  <a:pt x="1046319" y="806628"/>
                </a:lnTo>
                <a:lnTo>
                  <a:pt x="1012309" y="770774"/>
                </a:lnTo>
                <a:lnTo>
                  <a:pt x="951290" y="759100"/>
                </a:lnTo>
                <a:lnTo>
                  <a:pt x="951290" y="759100"/>
                </a:lnTo>
                <a:lnTo>
                  <a:pt x="949623" y="747761"/>
                </a:lnTo>
                <a:lnTo>
                  <a:pt x="937953" y="741757"/>
                </a:lnTo>
                <a:lnTo>
                  <a:pt x="890605" y="738088"/>
                </a:lnTo>
                <a:lnTo>
                  <a:pt x="828419" y="722746"/>
                </a:lnTo>
                <a:lnTo>
                  <a:pt x="771235" y="729584"/>
                </a:lnTo>
                <a:lnTo>
                  <a:pt x="751563" y="704736"/>
                </a:lnTo>
                <a:lnTo>
                  <a:pt x="708216" y="696565"/>
                </a:lnTo>
                <a:lnTo>
                  <a:pt x="694712" y="704236"/>
                </a:lnTo>
                <a:lnTo>
                  <a:pt x="681875" y="738088"/>
                </a:lnTo>
                <a:lnTo>
                  <a:pt x="659368" y="739756"/>
                </a:lnTo>
                <a:lnTo>
                  <a:pt x="643030" y="757266"/>
                </a:lnTo>
                <a:lnTo>
                  <a:pt x="629692" y="748428"/>
                </a:lnTo>
                <a:lnTo>
                  <a:pt x="597516" y="698066"/>
                </a:lnTo>
                <a:lnTo>
                  <a:pt x="566673" y="631361"/>
                </a:lnTo>
                <a:lnTo>
                  <a:pt x="521492" y="618187"/>
                </a:lnTo>
                <a:lnTo>
                  <a:pt x="476979" y="595507"/>
                </a:lnTo>
                <a:lnTo>
                  <a:pt x="414293" y="595007"/>
                </a:lnTo>
                <a:lnTo>
                  <a:pt x="430132" y="535306"/>
                </a:lnTo>
                <a:lnTo>
                  <a:pt x="419128" y="509291"/>
                </a:lnTo>
                <a:lnTo>
                  <a:pt x="367612" y="500286"/>
                </a:lnTo>
                <a:lnTo>
                  <a:pt x="337770" y="489446"/>
                </a:lnTo>
                <a:lnTo>
                  <a:pt x="215399" y="417405"/>
                </a:lnTo>
                <a:lnTo>
                  <a:pt x="192892" y="415571"/>
                </a:lnTo>
                <a:lnTo>
                  <a:pt x="150046" y="421908"/>
                </a:lnTo>
                <a:lnTo>
                  <a:pt x="150046" y="421908"/>
                </a:lnTo>
                <a:lnTo>
                  <a:pt x="150046" y="393391"/>
                </a:lnTo>
                <a:lnTo>
                  <a:pt x="167218" y="340028"/>
                </a:lnTo>
                <a:lnTo>
                  <a:pt x="166051" y="326687"/>
                </a:lnTo>
                <a:lnTo>
                  <a:pt x="114535" y="248142"/>
                </a:lnTo>
                <a:lnTo>
                  <a:pt x="94696" y="247141"/>
                </a:lnTo>
                <a:lnTo>
                  <a:pt x="49349" y="258314"/>
                </a:lnTo>
                <a:lnTo>
                  <a:pt x="35344" y="250143"/>
                </a:lnTo>
                <a:lnTo>
                  <a:pt x="30510" y="233967"/>
                </a:lnTo>
                <a:lnTo>
                  <a:pt x="34511" y="193110"/>
                </a:lnTo>
                <a:lnTo>
                  <a:pt x="7669" y="125238"/>
                </a:lnTo>
                <a:lnTo>
                  <a:pt x="0" y="78211"/>
                </a:lnTo>
                <a:lnTo>
                  <a:pt x="0" y="78211"/>
                </a:lnTo>
                <a:lnTo>
                  <a:pt x="27342" y="83548"/>
                </a:lnTo>
                <a:lnTo>
                  <a:pt x="61853" y="82714"/>
                </a:lnTo>
                <a:lnTo>
                  <a:pt x="108533" y="108729"/>
                </a:lnTo>
                <a:lnTo>
                  <a:pt x="158382" y="110563"/>
                </a:lnTo>
                <a:lnTo>
                  <a:pt x="181889" y="147918"/>
                </a:lnTo>
                <a:lnTo>
                  <a:pt x="197560" y="145083"/>
                </a:lnTo>
                <a:lnTo>
                  <a:pt x="218067" y="107228"/>
                </a:lnTo>
                <a:lnTo>
                  <a:pt x="227736" y="105560"/>
                </a:lnTo>
                <a:lnTo>
                  <a:pt x="306260" y="136245"/>
                </a:lnTo>
                <a:lnTo>
                  <a:pt x="311929" y="133243"/>
                </a:lnTo>
                <a:lnTo>
                  <a:pt x="315930" y="121069"/>
                </a:lnTo>
                <a:lnTo>
                  <a:pt x="323432" y="64537"/>
                </a:lnTo>
                <a:lnTo>
                  <a:pt x="304426" y="34520"/>
                </a:lnTo>
                <a:lnTo>
                  <a:pt x="306260" y="21846"/>
                </a:lnTo>
                <a:lnTo>
                  <a:pt x="327600" y="16009"/>
                </a:lnTo>
                <a:lnTo>
                  <a:pt x="378116" y="21012"/>
                </a:lnTo>
                <a:lnTo>
                  <a:pt x="391120" y="15175"/>
                </a:lnTo>
                <a:lnTo>
                  <a:pt x="40162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09" name="Google Shape;709;p43"/>
          <p:cNvSpPr/>
          <p:nvPr/>
        </p:nvSpPr>
        <p:spPr>
          <a:xfrm>
            <a:off x="5506874" y="2284259"/>
            <a:ext cx="714440" cy="845371"/>
          </a:xfrm>
          <a:custGeom>
            <a:avLst/>
            <a:gdLst/>
            <a:ahLst/>
            <a:cxnLst/>
            <a:rect l="l" t="t" r="r" b="b"/>
            <a:pathLst>
              <a:path w="1071660" h="1268057" extrusionOk="0">
                <a:moveTo>
                  <a:pt x="681208" y="2501"/>
                </a:moveTo>
                <a:lnTo>
                  <a:pt x="678874" y="43525"/>
                </a:lnTo>
                <a:lnTo>
                  <a:pt x="691378" y="66872"/>
                </a:lnTo>
                <a:lnTo>
                  <a:pt x="693711" y="90218"/>
                </a:lnTo>
                <a:lnTo>
                  <a:pt x="715718" y="111564"/>
                </a:lnTo>
                <a:lnTo>
                  <a:pt x="716552" y="127073"/>
                </a:lnTo>
                <a:lnTo>
                  <a:pt x="724888" y="141748"/>
                </a:lnTo>
                <a:lnTo>
                  <a:pt x="692378" y="184272"/>
                </a:lnTo>
                <a:lnTo>
                  <a:pt x="690044" y="203616"/>
                </a:lnTo>
                <a:lnTo>
                  <a:pt x="702881" y="217624"/>
                </a:lnTo>
                <a:lnTo>
                  <a:pt x="721387" y="225962"/>
                </a:lnTo>
                <a:lnTo>
                  <a:pt x="772569" y="235134"/>
                </a:lnTo>
                <a:lnTo>
                  <a:pt x="784906" y="233300"/>
                </a:lnTo>
                <a:lnTo>
                  <a:pt x="784906" y="233300"/>
                </a:lnTo>
                <a:lnTo>
                  <a:pt x="788074" y="255813"/>
                </a:lnTo>
                <a:lnTo>
                  <a:pt x="784406" y="270154"/>
                </a:lnTo>
                <a:lnTo>
                  <a:pt x="742726" y="295335"/>
                </a:lnTo>
                <a:lnTo>
                  <a:pt x="732557" y="310844"/>
                </a:lnTo>
                <a:lnTo>
                  <a:pt x="738225" y="326853"/>
                </a:lnTo>
                <a:lnTo>
                  <a:pt x="770068" y="350534"/>
                </a:lnTo>
                <a:lnTo>
                  <a:pt x="775070" y="365209"/>
                </a:lnTo>
                <a:lnTo>
                  <a:pt x="749562" y="406065"/>
                </a:lnTo>
                <a:lnTo>
                  <a:pt x="725555" y="457928"/>
                </a:lnTo>
                <a:lnTo>
                  <a:pt x="725721" y="498785"/>
                </a:lnTo>
                <a:lnTo>
                  <a:pt x="731890" y="514461"/>
                </a:lnTo>
                <a:lnTo>
                  <a:pt x="753730" y="537307"/>
                </a:lnTo>
                <a:lnTo>
                  <a:pt x="796243" y="563489"/>
                </a:lnTo>
                <a:lnTo>
                  <a:pt x="821750" y="560487"/>
                </a:lnTo>
                <a:lnTo>
                  <a:pt x="862429" y="544478"/>
                </a:lnTo>
                <a:lnTo>
                  <a:pt x="892439" y="543644"/>
                </a:lnTo>
                <a:lnTo>
                  <a:pt x="905776" y="552149"/>
                </a:lnTo>
                <a:lnTo>
                  <a:pt x="941954" y="547980"/>
                </a:lnTo>
                <a:lnTo>
                  <a:pt x="958126" y="551315"/>
                </a:lnTo>
                <a:lnTo>
                  <a:pt x="965961" y="562488"/>
                </a:lnTo>
                <a:lnTo>
                  <a:pt x="955124" y="612850"/>
                </a:lnTo>
                <a:lnTo>
                  <a:pt x="962294" y="618020"/>
                </a:lnTo>
                <a:lnTo>
                  <a:pt x="997804" y="621188"/>
                </a:lnTo>
                <a:lnTo>
                  <a:pt x="1031481" y="631027"/>
                </a:lnTo>
                <a:lnTo>
                  <a:pt x="1058489" y="667715"/>
                </a:lnTo>
                <a:lnTo>
                  <a:pt x="1060823" y="688560"/>
                </a:lnTo>
                <a:lnTo>
                  <a:pt x="1071660" y="701568"/>
                </a:lnTo>
                <a:lnTo>
                  <a:pt x="1070993" y="716576"/>
                </a:lnTo>
                <a:lnTo>
                  <a:pt x="1061990" y="735920"/>
                </a:lnTo>
                <a:lnTo>
                  <a:pt x="1035149" y="754765"/>
                </a:lnTo>
                <a:lnTo>
                  <a:pt x="1034982" y="783281"/>
                </a:lnTo>
                <a:lnTo>
                  <a:pt x="1002973" y="796622"/>
                </a:lnTo>
                <a:lnTo>
                  <a:pt x="1013809" y="828473"/>
                </a:lnTo>
                <a:lnTo>
                  <a:pt x="991469" y="875500"/>
                </a:lnTo>
                <a:lnTo>
                  <a:pt x="996304" y="883338"/>
                </a:lnTo>
                <a:lnTo>
                  <a:pt x="1023479" y="893677"/>
                </a:lnTo>
                <a:lnTo>
                  <a:pt x="1025479" y="900681"/>
                </a:lnTo>
                <a:lnTo>
                  <a:pt x="1001472" y="927530"/>
                </a:lnTo>
                <a:lnTo>
                  <a:pt x="986467" y="954879"/>
                </a:lnTo>
                <a:lnTo>
                  <a:pt x="985800" y="967553"/>
                </a:lnTo>
                <a:lnTo>
                  <a:pt x="985800" y="967553"/>
                </a:lnTo>
                <a:lnTo>
                  <a:pt x="948956" y="973890"/>
                </a:lnTo>
                <a:lnTo>
                  <a:pt x="926783" y="985396"/>
                </a:lnTo>
                <a:lnTo>
                  <a:pt x="891105" y="1028754"/>
                </a:lnTo>
                <a:lnTo>
                  <a:pt x="874933" y="1024585"/>
                </a:lnTo>
                <a:lnTo>
                  <a:pt x="850593" y="997236"/>
                </a:lnTo>
                <a:lnTo>
                  <a:pt x="841090" y="996569"/>
                </a:lnTo>
                <a:lnTo>
                  <a:pt x="830920" y="1004074"/>
                </a:lnTo>
                <a:lnTo>
                  <a:pt x="831253" y="1020416"/>
                </a:lnTo>
                <a:lnTo>
                  <a:pt x="863597" y="1053268"/>
                </a:lnTo>
                <a:lnTo>
                  <a:pt x="867098" y="1062274"/>
                </a:lnTo>
                <a:lnTo>
                  <a:pt x="862763" y="1069945"/>
                </a:lnTo>
                <a:lnTo>
                  <a:pt x="840423" y="1078116"/>
                </a:lnTo>
                <a:lnTo>
                  <a:pt x="832754" y="1091624"/>
                </a:lnTo>
                <a:lnTo>
                  <a:pt x="838256" y="1114470"/>
                </a:lnTo>
                <a:lnTo>
                  <a:pt x="866431" y="1150657"/>
                </a:lnTo>
                <a:lnTo>
                  <a:pt x="862763" y="1164165"/>
                </a:lnTo>
                <a:lnTo>
                  <a:pt x="851593" y="1175005"/>
                </a:lnTo>
                <a:lnTo>
                  <a:pt x="789741" y="1173671"/>
                </a:lnTo>
                <a:lnTo>
                  <a:pt x="745561" y="1186678"/>
                </a:lnTo>
                <a:lnTo>
                  <a:pt x="674206" y="1188179"/>
                </a:lnTo>
                <a:lnTo>
                  <a:pt x="669871" y="1182676"/>
                </a:lnTo>
                <a:lnTo>
                  <a:pt x="669037" y="1149323"/>
                </a:lnTo>
                <a:lnTo>
                  <a:pt x="654866" y="1140318"/>
                </a:lnTo>
                <a:lnTo>
                  <a:pt x="635027" y="1150491"/>
                </a:lnTo>
                <a:lnTo>
                  <a:pt x="609853" y="1189847"/>
                </a:lnTo>
                <a:lnTo>
                  <a:pt x="594848" y="1204021"/>
                </a:lnTo>
                <a:lnTo>
                  <a:pt x="507821" y="1209024"/>
                </a:lnTo>
                <a:lnTo>
                  <a:pt x="461974" y="1229202"/>
                </a:lnTo>
                <a:lnTo>
                  <a:pt x="417794" y="1219530"/>
                </a:lnTo>
                <a:lnTo>
                  <a:pt x="388952" y="1189847"/>
                </a:lnTo>
                <a:lnTo>
                  <a:pt x="360443" y="1183176"/>
                </a:lnTo>
                <a:lnTo>
                  <a:pt x="335769" y="1194516"/>
                </a:lnTo>
                <a:lnTo>
                  <a:pt x="296257" y="1228869"/>
                </a:lnTo>
                <a:lnTo>
                  <a:pt x="291756" y="1233205"/>
                </a:lnTo>
                <a:lnTo>
                  <a:pt x="292422" y="1251548"/>
                </a:lnTo>
                <a:lnTo>
                  <a:pt x="277251" y="1260387"/>
                </a:lnTo>
                <a:lnTo>
                  <a:pt x="255578" y="1261888"/>
                </a:lnTo>
                <a:lnTo>
                  <a:pt x="194393" y="1250047"/>
                </a:lnTo>
                <a:lnTo>
                  <a:pt x="134541" y="1268058"/>
                </a:lnTo>
                <a:lnTo>
                  <a:pt x="126205" y="1258052"/>
                </a:lnTo>
                <a:lnTo>
                  <a:pt x="127872" y="1238041"/>
                </a:lnTo>
                <a:lnTo>
                  <a:pt x="127872" y="1238041"/>
                </a:lnTo>
                <a:lnTo>
                  <a:pt x="135875" y="1235206"/>
                </a:lnTo>
                <a:lnTo>
                  <a:pt x="132540" y="1223032"/>
                </a:lnTo>
                <a:lnTo>
                  <a:pt x="87193" y="1150824"/>
                </a:lnTo>
                <a:lnTo>
                  <a:pt x="96363" y="1108800"/>
                </a:lnTo>
                <a:lnTo>
                  <a:pt x="90361" y="1081785"/>
                </a:lnTo>
                <a:lnTo>
                  <a:pt x="79524" y="1066609"/>
                </a:lnTo>
                <a:lnTo>
                  <a:pt x="90694" y="1039260"/>
                </a:lnTo>
                <a:lnTo>
                  <a:pt x="90694" y="1028254"/>
                </a:lnTo>
                <a:lnTo>
                  <a:pt x="79191" y="1019416"/>
                </a:lnTo>
                <a:lnTo>
                  <a:pt x="37345" y="1012745"/>
                </a:lnTo>
                <a:lnTo>
                  <a:pt x="25008" y="1005408"/>
                </a:lnTo>
                <a:lnTo>
                  <a:pt x="18005" y="995235"/>
                </a:lnTo>
                <a:lnTo>
                  <a:pt x="14171" y="971555"/>
                </a:lnTo>
                <a:lnTo>
                  <a:pt x="0" y="958047"/>
                </a:lnTo>
                <a:lnTo>
                  <a:pt x="0" y="958047"/>
                </a:lnTo>
                <a:lnTo>
                  <a:pt x="4001" y="950043"/>
                </a:lnTo>
                <a:lnTo>
                  <a:pt x="49348" y="939037"/>
                </a:lnTo>
                <a:lnTo>
                  <a:pt x="83192" y="906018"/>
                </a:lnTo>
                <a:lnTo>
                  <a:pt x="138875" y="811630"/>
                </a:lnTo>
                <a:lnTo>
                  <a:pt x="134041" y="751263"/>
                </a:lnTo>
                <a:lnTo>
                  <a:pt x="113201" y="734920"/>
                </a:lnTo>
                <a:lnTo>
                  <a:pt x="109200" y="723747"/>
                </a:lnTo>
                <a:lnTo>
                  <a:pt x="123037" y="692229"/>
                </a:lnTo>
                <a:lnTo>
                  <a:pt x="115035" y="674219"/>
                </a:lnTo>
                <a:lnTo>
                  <a:pt x="112201" y="648037"/>
                </a:lnTo>
                <a:lnTo>
                  <a:pt x="132707" y="603011"/>
                </a:lnTo>
                <a:lnTo>
                  <a:pt x="123204" y="590004"/>
                </a:lnTo>
                <a:lnTo>
                  <a:pt x="79191" y="565156"/>
                </a:lnTo>
                <a:lnTo>
                  <a:pt x="68521" y="547146"/>
                </a:lnTo>
                <a:lnTo>
                  <a:pt x="70355" y="526468"/>
                </a:lnTo>
                <a:lnTo>
                  <a:pt x="83692" y="491281"/>
                </a:lnTo>
                <a:lnTo>
                  <a:pt x="82525" y="458762"/>
                </a:lnTo>
                <a:lnTo>
                  <a:pt x="82525" y="458762"/>
                </a:lnTo>
                <a:lnTo>
                  <a:pt x="116702" y="454760"/>
                </a:lnTo>
                <a:lnTo>
                  <a:pt x="190391" y="431413"/>
                </a:lnTo>
                <a:lnTo>
                  <a:pt x="205562" y="413403"/>
                </a:lnTo>
                <a:lnTo>
                  <a:pt x="213398" y="379383"/>
                </a:lnTo>
                <a:lnTo>
                  <a:pt x="235571" y="345197"/>
                </a:lnTo>
                <a:lnTo>
                  <a:pt x="244408" y="304841"/>
                </a:lnTo>
                <a:lnTo>
                  <a:pt x="258078" y="292334"/>
                </a:lnTo>
                <a:lnTo>
                  <a:pt x="284253" y="284996"/>
                </a:lnTo>
                <a:lnTo>
                  <a:pt x="285253" y="265485"/>
                </a:lnTo>
                <a:lnTo>
                  <a:pt x="260913" y="226296"/>
                </a:lnTo>
                <a:lnTo>
                  <a:pt x="224402" y="209453"/>
                </a:lnTo>
                <a:lnTo>
                  <a:pt x="184390" y="221960"/>
                </a:lnTo>
                <a:lnTo>
                  <a:pt x="178554" y="215456"/>
                </a:lnTo>
                <a:lnTo>
                  <a:pt x="174553" y="198113"/>
                </a:lnTo>
                <a:lnTo>
                  <a:pt x="178054" y="170264"/>
                </a:lnTo>
                <a:lnTo>
                  <a:pt x="168384" y="132742"/>
                </a:lnTo>
                <a:lnTo>
                  <a:pt x="172052" y="121569"/>
                </a:lnTo>
                <a:lnTo>
                  <a:pt x="183222" y="110730"/>
                </a:lnTo>
                <a:lnTo>
                  <a:pt x="202062" y="105060"/>
                </a:lnTo>
                <a:lnTo>
                  <a:pt x="229903" y="71041"/>
                </a:lnTo>
                <a:lnTo>
                  <a:pt x="247242" y="61869"/>
                </a:lnTo>
                <a:lnTo>
                  <a:pt x="246242" y="32685"/>
                </a:lnTo>
                <a:lnTo>
                  <a:pt x="251743" y="23847"/>
                </a:lnTo>
                <a:lnTo>
                  <a:pt x="267581" y="22179"/>
                </a:lnTo>
                <a:lnTo>
                  <a:pt x="294590" y="32685"/>
                </a:lnTo>
                <a:lnTo>
                  <a:pt x="298257" y="36688"/>
                </a:lnTo>
                <a:lnTo>
                  <a:pt x="293089" y="51529"/>
                </a:lnTo>
                <a:lnTo>
                  <a:pt x="298758" y="58867"/>
                </a:lnTo>
                <a:lnTo>
                  <a:pt x="313596" y="51696"/>
                </a:lnTo>
                <a:lnTo>
                  <a:pt x="339770" y="22013"/>
                </a:lnTo>
                <a:lnTo>
                  <a:pt x="339770" y="22013"/>
                </a:lnTo>
                <a:lnTo>
                  <a:pt x="361277" y="5503"/>
                </a:lnTo>
                <a:lnTo>
                  <a:pt x="373780" y="4836"/>
                </a:lnTo>
                <a:lnTo>
                  <a:pt x="404790" y="32685"/>
                </a:lnTo>
                <a:lnTo>
                  <a:pt x="429298" y="38189"/>
                </a:lnTo>
                <a:lnTo>
                  <a:pt x="449804" y="85215"/>
                </a:lnTo>
                <a:lnTo>
                  <a:pt x="489482" y="111230"/>
                </a:lnTo>
                <a:lnTo>
                  <a:pt x="532329" y="113398"/>
                </a:lnTo>
                <a:lnTo>
                  <a:pt x="547000" y="106561"/>
                </a:lnTo>
                <a:lnTo>
                  <a:pt x="576842" y="77878"/>
                </a:lnTo>
                <a:lnTo>
                  <a:pt x="607352" y="80713"/>
                </a:lnTo>
                <a:lnTo>
                  <a:pt x="625024" y="76877"/>
                </a:lnTo>
                <a:lnTo>
                  <a:pt x="638695" y="50029"/>
                </a:lnTo>
                <a:lnTo>
                  <a:pt x="664869" y="39356"/>
                </a:lnTo>
                <a:lnTo>
                  <a:pt x="671371" y="20512"/>
                </a:lnTo>
                <a:lnTo>
                  <a:pt x="664203" y="11507"/>
                </a:lnTo>
                <a:lnTo>
                  <a:pt x="676373" y="8171"/>
                </a:lnTo>
                <a:lnTo>
                  <a:pt x="676039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0" name="Google Shape;710;p43"/>
          <p:cNvSpPr/>
          <p:nvPr/>
        </p:nvSpPr>
        <p:spPr>
          <a:xfrm>
            <a:off x="3056126" y="3969666"/>
            <a:ext cx="679985" cy="957991"/>
          </a:xfrm>
          <a:custGeom>
            <a:avLst/>
            <a:gdLst/>
            <a:ahLst/>
            <a:cxnLst/>
            <a:rect l="l" t="t" r="r" b="b"/>
            <a:pathLst>
              <a:path w="1019977" h="1436987" extrusionOk="0">
                <a:moveTo>
                  <a:pt x="802078" y="0"/>
                </a:moveTo>
                <a:lnTo>
                  <a:pt x="836589" y="23347"/>
                </a:lnTo>
                <a:lnTo>
                  <a:pt x="863930" y="23680"/>
                </a:lnTo>
                <a:lnTo>
                  <a:pt x="886771" y="49695"/>
                </a:lnTo>
                <a:lnTo>
                  <a:pt x="916113" y="53030"/>
                </a:lnTo>
                <a:lnTo>
                  <a:pt x="935119" y="82714"/>
                </a:lnTo>
                <a:lnTo>
                  <a:pt x="979132" y="101058"/>
                </a:lnTo>
                <a:lnTo>
                  <a:pt x="998638" y="142081"/>
                </a:lnTo>
                <a:lnTo>
                  <a:pt x="1019978" y="213455"/>
                </a:lnTo>
                <a:lnTo>
                  <a:pt x="1016644" y="226963"/>
                </a:lnTo>
                <a:lnTo>
                  <a:pt x="988135" y="238803"/>
                </a:lnTo>
                <a:lnTo>
                  <a:pt x="973964" y="250977"/>
                </a:lnTo>
                <a:lnTo>
                  <a:pt x="942288" y="302673"/>
                </a:lnTo>
                <a:lnTo>
                  <a:pt x="880602" y="300005"/>
                </a:lnTo>
                <a:lnTo>
                  <a:pt x="869099" y="306342"/>
                </a:lnTo>
                <a:lnTo>
                  <a:pt x="835255" y="360873"/>
                </a:lnTo>
                <a:lnTo>
                  <a:pt x="799577" y="389723"/>
                </a:lnTo>
                <a:lnTo>
                  <a:pt x="748062" y="442253"/>
                </a:lnTo>
                <a:lnTo>
                  <a:pt x="742560" y="489613"/>
                </a:lnTo>
                <a:lnTo>
                  <a:pt x="753063" y="523132"/>
                </a:lnTo>
                <a:lnTo>
                  <a:pt x="765234" y="540476"/>
                </a:lnTo>
                <a:lnTo>
                  <a:pt x="784573" y="559987"/>
                </a:lnTo>
                <a:lnTo>
                  <a:pt x="823918" y="578998"/>
                </a:lnTo>
                <a:lnTo>
                  <a:pt x="850259" y="598008"/>
                </a:lnTo>
                <a:lnTo>
                  <a:pt x="867765" y="599342"/>
                </a:lnTo>
                <a:lnTo>
                  <a:pt x="893273" y="613350"/>
                </a:lnTo>
                <a:lnTo>
                  <a:pt x="893273" y="613350"/>
                </a:lnTo>
                <a:lnTo>
                  <a:pt x="846425" y="673051"/>
                </a:lnTo>
                <a:lnTo>
                  <a:pt x="781238" y="685558"/>
                </a:lnTo>
                <a:lnTo>
                  <a:pt x="760899" y="693730"/>
                </a:lnTo>
                <a:lnTo>
                  <a:pt x="747061" y="706404"/>
                </a:lnTo>
                <a:lnTo>
                  <a:pt x="738225" y="719244"/>
                </a:lnTo>
                <a:lnTo>
                  <a:pt x="755397" y="750762"/>
                </a:lnTo>
                <a:lnTo>
                  <a:pt x="751229" y="764937"/>
                </a:lnTo>
                <a:lnTo>
                  <a:pt x="683542" y="748761"/>
                </a:lnTo>
                <a:lnTo>
                  <a:pt x="631860" y="764270"/>
                </a:lnTo>
                <a:lnTo>
                  <a:pt x="619689" y="781613"/>
                </a:lnTo>
                <a:lnTo>
                  <a:pt x="620690" y="800291"/>
                </a:lnTo>
                <a:lnTo>
                  <a:pt x="634694" y="818134"/>
                </a:lnTo>
                <a:lnTo>
                  <a:pt x="642696" y="842815"/>
                </a:lnTo>
                <a:lnTo>
                  <a:pt x="635694" y="855155"/>
                </a:lnTo>
                <a:lnTo>
                  <a:pt x="625858" y="861326"/>
                </a:lnTo>
                <a:lnTo>
                  <a:pt x="616688" y="879669"/>
                </a:lnTo>
                <a:lnTo>
                  <a:pt x="620523" y="898347"/>
                </a:lnTo>
                <a:lnTo>
                  <a:pt x="627858" y="907852"/>
                </a:lnTo>
                <a:lnTo>
                  <a:pt x="696046" y="942038"/>
                </a:lnTo>
                <a:lnTo>
                  <a:pt x="708716" y="957881"/>
                </a:lnTo>
                <a:lnTo>
                  <a:pt x="709550" y="970054"/>
                </a:lnTo>
                <a:lnTo>
                  <a:pt x="699047" y="994235"/>
                </a:lnTo>
                <a:lnTo>
                  <a:pt x="625024" y="1050100"/>
                </a:lnTo>
                <a:lnTo>
                  <a:pt x="607519" y="1076115"/>
                </a:lnTo>
                <a:lnTo>
                  <a:pt x="582678" y="1132647"/>
                </a:lnTo>
                <a:lnTo>
                  <a:pt x="571508" y="1186678"/>
                </a:lnTo>
                <a:lnTo>
                  <a:pt x="573008" y="1222698"/>
                </a:lnTo>
                <a:lnTo>
                  <a:pt x="519659" y="1248380"/>
                </a:lnTo>
                <a:lnTo>
                  <a:pt x="503320" y="1268058"/>
                </a:lnTo>
                <a:lnTo>
                  <a:pt x="497318" y="1291238"/>
                </a:lnTo>
                <a:lnTo>
                  <a:pt x="515824" y="1311416"/>
                </a:lnTo>
                <a:lnTo>
                  <a:pt x="520826" y="1329760"/>
                </a:lnTo>
                <a:lnTo>
                  <a:pt x="497652" y="1370950"/>
                </a:lnTo>
                <a:lnTo>
                  <a:pt x="489483" y="1402301"/>
                </a:lnTo>
                <a:lnTo>
                  <a:pt x="489483" y="1402301"/>
                </a:lnTo>
                <a:lnTo>
                  <a:pt x="483148" y="1400634"/>
                </a:lnTo>
                <a:lnTo>
                  <a:pt x="451638" y="1427482"/>
                </a:lnTo>
                <a:lnTo>
                  <a:pt x="388952" y="1436988"/>
                </a:lnTo>
                <a:lnTo>
                  <a:pt x="368279" y="1435987"/>
                </a:lnTo>
                <a:lnTo>
                  <a:pt x="340604" y="1417477"/>
                </a:lnTo>
                <a:lnTo>
                  <a:pt x="321265" y="1363946"/>
                </a:lnTo>
                <a:lnTo>
                  <a:pt x="322765" y="1301077"/>
                </a:lnTo>
                <a:lnTo>
                  <a:pt x="315930" y="1284568"/>
                </a:lnTo>
                <a:lnTo>
                  <a:pt x="274084" y="1231203"/>
                </a:lnTo>
                <a:lnTo>
                  <a:pt x="268248" y="1212359"/>
                </a:lnTo>
                <a:lnTo>
                  <a:pt x="271083" y="1183510"/>
                </a:lnTo>
                <a:lnTo>
                  <a:pt x="267748" y="1171169"/>
                </a:lnTo>
                <a:lnTo>
                  <a:pt x="232238" y="1181175"/>
                </a:lnTo>
                <a:lnTo>
                  <a:pt x="199561" y="1181342"/>
                </a:lnTo>
                <a:lnTo>
                  <a:pt x="173720" y="1177339"/>
                </a:lnTo>
                <a:lnTo>
                  <a:pt x="156881" y="1166667"/>
                </a:lnTo>
                <a:lnTo>
                  <a:pt x="134874" y="1141485"/>
                </a:lnTo>
                <a:lnTo>
                  <a:pt x="127039" y="1106465"/>
                </a:lnTo>
                <a:lnTo>
                  <a:pt x="104865" y="1102797"/>
                </a:lnTo>
                <a:lnTo>
                  <a:pt x="89694" y="1093458"/>
                </a:lnTo>
                <a:lnTo>
                  <a:pt x="83526" y="1077282"/>
                </a:lnTo>
                <a:lnTo>
                  <a:pt x="72355" y="1073613"/>
                </a:lnTo>
                <a:lnTo>
                  <a:pt x="73689" y="1067110"/>
                </a:lnTo>
                <a:lnTo>
                  <a:pt x="67021" y="1056937"/>
                </a:lnTo>
                <a:lnTo>
                  <a:pt x="71355" y="1053102"/>
                </a:lnTo>
                <a:lnTo>
                  <a:pt x="74523" y="1026920"/>
                </a:lnTo>
                <a:lnTo>
                  <a:pt x="59352" y="1016081"/>
                </a:lnTo>
                <a:lnTo>
                  <a:pt x="47681" y="991233"/>
                </a:lnTo>
                <a:lnTo>
                  <a:pt x="12337" y="986063"/>
                </a:lnTo>
                <a:lnTo>
                  <a:pt x="500" y="940538"/>
                </a:lnTo>
                <a:lnTo>
                  <a:pt x="500" y="940538"/>
                </a:lnTo>
                <a:lnTo>
                  <a:pt x="12504" y="932700"/>
                </a:lnTo>
                <a:lnTo>
                  <a:pt x="12337" y="883338"/>
                </a:lnTo>
                <a:lnTo>
                  <a:pt x="20173" y="863660"/>
                </a:lnTo>
                <a:lnTo>
                  <a:pt x="58351" y="826973"/>
                </a:lnTo>
                <a:lnTo>
                  <a:pt x="125872" y="775276"/>
                </a:lnTo>
                <a:lnTo>
                  <a:pt x="130706" y="738089"/>
                </a:lnTo>
                <a:lnTo>
                  <a:pt x="138542" y="718577"/>
                </a:lnTo>
                <a:lnTo>
                  <a:pt x="175387" y="681056"/>
                </a:lnTo>
                <a:lnTo>
                  <a:pt x="179055" y="667882"/>
                </a:lnTo>
                <a:lnTo>
                  <a:pt x="162383" y="649204"/>
                </a:lnTo>
                <a:lnTo>
                  <a:pt x="105032" y="620688"/>
                </a:lnTo>
                <a:lnTo>
                  <a:pt x="90528" y="605846"/>
                </a:lnTo>
                <a:lnTo>
                  <a:pt x="81858" y="586168"/>
                </a:lnTo>
                <a:lnTo>
                  <a:pt x="82359" y="528969"/>
                </a:lnTo>
                <a:lnTo>
                  <a:pt x="74023" y="492948"/>
                </a:lnTo>
                <a:lnTo>
                  <a:pt x="93028" y="483109"/>
                </a:lnTo>
                <a:lnTo>
                  <a:pt x="115035" y="489613"/>
                </a:lnTo>
                <a:lnTo>
                  <a:pt x="124205" y="487278"/>
                </a:lnTo>
                <a:lnTo>
                  <a:pt x="148712" y="458429"/>
                </a:lnTo>
                <a:lnTo>
                  <a:pt x="148712" y="440085"/>
                </a:lnTo>
                <a:lnTo>
                  <a:pt x="126205" y="429079"/>
                </a:lnTo>
                <a:lnTo>
                  <a:pt x="73022" y="426243"/>
                </a:lnTo>
                <a:lnTo>
                  <a:pt x="66354" y="413236"/>
                </a:lnTo>
                <a:lnTo>
                  <a:pt x="49849" y="403564"/>
                </a:lnTo>
                <a:lnTo>
                  <a:pt x="46348" y="396560"/>
                </a:lnTo>
                <a:lnTo>
                  <a:pt x="7336" y="387888"/>
                </a:lnTo>
                <a:lnTo>
                  <a:pt x="0" y="376048"/>
                </a:lnTo>
                <a:lnTo>
                  <a:pt x="0" y="376048"/>
                </a:lnTo>
                <a:lnTo>
                  <a:pt x="76523" y="331189"/>
                </a:lnTo>
                <a:lnTo>
                  <a:pt x="84859" y="298671"/>
                </a:lnTo>
                <a:lnTo>
                  <a:pt x="100531" y="273156"/>
                </a:lnTo>
                <a:lnTo>
                  <a:pt x="141377" y="239303"/>
                </a:lnTo>
                <a:lnTo>
                  <a:pt x="141377" y="239303"/>
                </a:lnTo>
                <a:lnTo>
                  <a:pt x="184390" y="231632"/>
                </a:lnTo>
                <a:lnTo>
                  <a:pt x="238406" y="242805"/>
                </a:lnTo>
                <a:lnTo>
                  <a:pt x="264581" y="235968"/>
                </a:lnTo>
                <a:lnTo>
                  <a:pt x="294423" y="242138"/>
                </a:lnTo>
                <a:lnTo>
                  <a:pt x="341438" y="235801"/>
                </a:lnTo>
                <a:lnTo>
                  <a:pt x="373614" y="241138"/>
                </a:lnTo>
                <a:lnTo>
                  <a:pt x="382617" y="284996"/>
                </a:lnTo>
                <a:lnTo>
                  <a:pt x="396454" y="297670"/>
                </a:lnTo>
                <a:lnTo>
                  <a:pt x="404957" y="275991"/>
                </a:lnTo>
                <a:lnTo>
                  <a:pt x="405624" y="256313"/>
                </a:lnTo>
                <a:lnTo>
                  <a:pt x="425630" y="250643"/>
                </a:lnTo>
                <a:lnTo>
                  <a:pt x="420295" y="227630"/>
                </a:lnTo>
                <a:lnTo>
                  <a:pt x="434133" y="218458"/>
                </a:lnTo>
                <a:lnTo>
                  <a:pt x="462475" y="171265"/>
                </a:lnTo>
                <a:lnTo>
                  <a:pt x="477813" y="161592"/>
                </a:lnTo>
                <a:lnTo>
                  <a:pt x="492984" y="159424"/>
                </a:lnTo>
                <a:lnTo>
                  <a:pt x="528161" y="165094"/>
                </a:lnTo>
                <a:lnTo>
                  <a:pt x="568173" y="184772"/>
                </a:lnTo>
                <a:lnTo>
                  <a:pt x="616522" y="190609"/>
                </a:lnTo>
                <a:lnTo>
                  <a:pt x="648198" y="206952"/>
                </a:lnTo>
                <a:lnTo>
                  <a:pt x="671205" y="204117"/>
                </a:lnTo>
                <a:lnTo>
                  <a:pt x="684709" y="193444"/>
                </a:lnTo>
                <a:lnTo>
                  <a:pt x="692711" y="175934"/>
                </a:lnTo>
                <a:lnTo>
                  <a:pt x="686710" y="138412"/>
                </a:lnTo>
                <a:lnTo>
                  <a:pt x="689544" y="110230"/>
                </a:lnTo>
                <a:lnTo>
                  <a:pt x="683042" y="89218"/>
                </a:lnTo>
                <a:lnTo>
                  <a:pt x="686376" y="78545"/>
                </a:lnTo>
                <a:lnTo>
                  <a:pt x="721553" y="6036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1" name="Google Shape;711;p43"/>
          <p:cNvSpPr/>
          <p:nvPr/>
        </p:nvSpPr>
        <p:spPr>
          <a:xfrm>
            <a:off x="7869816" y="3838592"/>
            <a:ext cx="1038205" cy="705291"/>
          </a:xfrm>
          <a:custGeom>
            <a:avLst/>
            <a:gdLst/>
            <a:ahLst/>
            <a:cxnLst/>
            <a:rect l="l" t="t" r="r" b="b"/>
            <a:pathLst>
              <a:path w="1557307" h="1057937" extrusionOk="0">
                <a:moveTo>
                  <a:pt x="1394592" y="0"/>
                </a:moveTo>
                <a:lnTo>
                  <a:pt x="1425602" y="27683"/>
                </a:lnTo>
                <a:lnTo>
                  <a:pt x="1432103" y="28516"/>
                </a:lnTo>
                <a:lnTo>
                  <a:pt x="1461779" y="6670"/>
                </a:lnTo>
                <a:lnTo>
                  <a:pt x="1469948" y="4169"/>
                </a:lnTo>
                <a:lnTo>
                  <a:pt x="1477618" y="8005"/>
                </a:lnTo>
                <a:lnTo>
                  <a:pt x="1470282" y="59201"/>
                </a:lnTo>
                <a:lnTo>
                  <a:pt x="1473450" y="84882"/>
                </a:lnTo>
                <a:lnTo>
                  <a:pt x="1483285" y="101224"/>
                </a:lnTo>
                <a:lnTo>
                  <a:pt x="1488121" y="131075"/>
                </a:lnTo>
                <a:lnTo>
                  <a:pt x="1521630" y="157423"/>
                </a:lnTo>
                <a:lnTo>
                  <a:pt x="1544637" y="147918"/>
                </a:lnTo>
                <a:lnTo>
                  <a:pt x="1552640" y="151253"/>
                </a:lnTo>
                <a:lnTo>
                  <a:pt x="1556974" y="169097"/>
                </a:lnTo>
                <a:lnTo>
                  <a:pt x="1551640" y="186940"/>
                </a:lnTo>
                <a:lnTo>
                  <a:pt x="1557308" y="191609"/>
                </a:lnTo>
                <a:lnTo>
                  <a:pt x="1557141" y="201282"/>
                </a:lnTo>
                <a:lnTo>
                  <a:pt x="1557141" y="201282"/>
                </a:lnTo>
                <a:lnTo>
                  <a:pt x="1536468" y="216123"/>
                </a:lnTo>
                <a:lnTo>
                  <a:pt x="1496457" y="220960"/>
                </a:lnTo>
                <a:lnTo>
                  <a:pt x="1489621" y="238303"/>
                </a:lnTo>
                <a:lnTo>
                  <a:pt x="1470782" y="254312"/>
                </a:lnTo>
                <a:lnTo>
                  <a:pt x="1455778" y="280327"/>
                </a:lnTo>
                <a:lnTo>
                  <a:pt x="1423767" y="359705"/>
                </a:lnTo>
                <a:lnTo>
                  <a:pt x="1420766" y="375381"/>
                </a:lnTo>
                <a:lnTo>
                  <a:pt x="1425101" y="446588"/>
                </a:lnTo>
                <a:lnTo>
                  <a:pt x="1419266" y="473104"/>
                </a:lnTo>
                <a:lnTo>
                  <a:pt x="1424767" y="477273"/>
                </a:lnTo>
                <a:lnTo>
                  <a:pt x="1433771" y="473604"/>
                </a:lnTo>
                <a:lnTo>
                  <a:pt x="1435771" y="484777"/>
                </a:lnTo>
                <a:lnTo>
                  <a:pt x="1444107" y="485944"/>
                </a:lnTo>
                <a:lnTo>
                  <a:pt x="1444774" y="494116"/>
                </a:lnTo>
                <a:lnTo>
                  <a:pt x="1459946" y="503955"/>
                </a:lnTo>
                <a:lnTo>
                  <a:pt x="1451942" y="517296"/>
                </a:lnTo>
                <a:lnTo>
                  <a:pt x="1416932" y="547980"/>
                </a:lnTo>
                <a:lnTo>
                  <a:pt x="1378420" y="656875"/>
                </a:lnTo>
                <a:lnTo>
                  <a:pt x="1352079" y="695564"/>
                </a:lnTo>
                <a:lnTo>
                  <a:pt x="1319569" y="729584"/>
                </a:lnTo>
                <a:lnTo>
                  <a:pt x="1309232" y="760768"/>
                </a:lnTo>
                <a:lnTo>
                  <a:pt x="1303731" y="764937"/>
                </a:lnTo>
                <a:lnTo>
                  <a:pt x="1290393" y="812464"/>
                </a:lnTo>
                <a:lnTo>
                  <a:pt x="1312233" y="817634"/>
                </a:lnTo>
                <a:lnTo>
                  <a:pt x="1338908" y="833643"/>
                </a:lnTo>
                <a:lnTo>
                  <a:pt x="1304064" y="885339"/>
                </a:lnTo>
                <a:lnTo>
                  <a:pt x="1304064" y="885339"/>
                </a:lnTo>
                <a:lnTo>
                  <a:pt x="1294895" y="915690"/>
                </a:lnTo>
                <a:lnTo>
                  <a:pt x="1286893" y="923361"/>
                </a:lnTo>
                <a:lnTo>
                  <a:pt x="1269054" y="931866"/>
                </a:lnTo>
                <a:lnTo>
                  <a:pt x="1234209" y="934367"/>
                </a:lnTo>
                <a:lnTo>
                  <a:pt x="1224873" y="939537"/>
                </a:lnTo>
                <a:lnTo>
                  <a:pt x="1206368" y="939036"/>
                </a:lnTo>
                <a:lnTo>
                  <a:pt x="1154352" y="913522"/>
                </a:lnTo>
                <a:lnTo>
                  <a:pt x="1115173" y="913689"/>
                </a:lnTo>
                <a:lnTo>
                  <a:pt x="1098835" y="897012"/>
                </a:lnTo>
                <a:lnTo>
                  <a:pt x="1084497" y="898847"/>
                </a:lnTo>
                <a:lnTo>
                  <a:pt x="1074328" y="940204"/>
                </a:lnTo>
                <a:lnTo>
                  <a:pt x="1089165" y="995402"/>
                </a:lnTo>
                <a:lnTo>
                  <a:pt x="1086832" y="1008243"/>
                </a:lnTo>
                <a:lnTo>
                  <a:pt x="1076661" y="1018415"/>
                </a:lnTo>
                <a:lnTo>
                  <a:pt x="1055821" y="1011244"/>
                </a:lnTo>
                <a:lnTo>
                  <a:pt x="1005140" y="1009243"/>
                </a:lnTo>
                <a:lnTo>
                  <a:pt x="980799" y="994568"/>
                </a:lnTo>
                <a:lnTo>
                  <a:pt x="929617" y="981061"/>
                </a:lnTo>
                <a:lnTo>
                  <a:pt x="924782" y="985563"/>
                </a:lnTo>
                <a:lnTo>
                  <a:pt x="927949" y="1003573"/>
                </a:lnTo>
                <a:lnTo>
                  <a:pt x="920281" y="1012745"/>
                </a:lnTo>
                <a:lnTo>
                  <a:pt x="856595" y="1041262"/>
                </a:lnTo>
                <a:lnTo>
                  <a:pt x="808747" y="1056604"/>
                </a:lnTo>
                <a:lnTo>
                  <a:pt x="789240" y="1057938"/>
                </a:lnTo>
                <a:lnTo>
                  <a:pt x="775569" y="1053602"/>
                </a:lnTo>
                <a:lnTo>
                  <a:pt x="753063" y="1040261"/>
                </a:lnTo>
                <a:lnTo>
                  <a:pt x="728055" y="1015747"/>
                </a:lnTo>
                <a:lnTo>
                  <a:pt x="696712" y="1006075"/>
                </a:lnTo>
                <a:lnTo>
                  <a:pt x="654033" y="1019082"/>
                </a:lnTo>
                <a:lnTo>
                  <a:pt x="602850" y="1050600"/>
                </a:lnTo>
                <a:lnTo>
                  <a:pt x="585845" y="1051434"/>
                </a:lnTo>
                <a:lnTo>
                  <a:pt x="573508" y="1044930"/>
                </a:lnTo>
                <a:lnTo>
                  <a:pt x="563004" y="1049600"/>
                </a:lnTo>
                <a:lnTo>
                  <a:pt x="563004" y="1049600"/>
                </a:lnTo>
                <a:lnTo>
                  <a:pt x="546500" y="1035758"/>
                </a:lnTo>
                <a:lnTo>
                  <a:pt x="513657" y="990733"/>
                </a:lnTo>
                <a:lnTo>
                  <a:pt x="515157" y="925195"/>
                </a:lnTo>
                <a:lnTo>
                  <a:pt x="501486" y="881337"/>
                </a:lnTo>
                <a:lnTo>
                  <a:pt x="505321" y="821136"/>
                </a:lnTo>
                <a:lnTo>
                  <a:pt x="494150" y="774276"/>
                </a:lnTo>
                <a:lnTo>
                  <a:pt x="476478" y="748094"/>
                </a:lnTo>
                <a:lnTo>
                  <a:pt x="458806" y="747594"/>
                </a:lnTo>
                <a:lnTo>
                  <a:pt x="441134" y="762769"/>
                </a:lnTo>
                <a:lnTo>
                  <a:pt x="417961" y="762602"/>
                </a:lnTo>
                <a:lnTo>
                  <a:pt x="393620" y="799457"/>
                </a:lnTo>
                <a:lnTo>
                  <a:pt x="375948" y="808462"/>
                </a:lnTo>
                <a:lnTo>
                  <a:pt x="351107" y="773942"/>
                </a:lnTo>
                <a:lnTo>
                  <a:pt x="329600" y="756099"/>
                </a:lnTo>
                <a:lnTo>
                  <a:pt x="261580" y="748928"/>
                </a:lnTo>
                <a:lnTo>
                  <a:pt x="234238" y="739422"/>
                </a:lnTo>
                <a:lnTo>
                  <a:pt x="220901" y="725248"/>
                </a:lnTo>
                <a:lnTo>
                  <a:pt x="213064" y="707404"/>
                </a:lnTo>
                <a:lnTo>
                  <a:pt x="194893" y="700400"/>
                </a:lnTo>
                <a:lnTo>
                  <a:pt x="179054" y="675052"/>
                </a:lnTo>
                <a:lnTo>
                  <a:pt x="142877" y="668715"/>
                </a:lnTo>
                <a:lnTo>
                  <a:pt x="107866" y="642200"/>
                </a:lnTo>
                <a:lnTo>
                  <a:pt x="80524" y="632695"/>
                </a:lnTo>
                <a:lnTo>
                  <a:pt x="49681" y="630694"/>
                </a:lnTo>
                <a:lnTo>
                  <a:pt x="39345" y="619687"/>
                </a:lnTo>
                <a:lnTo>
                  <a:pt x="39345" y="619687"/>
                </a:lnTo>
                <a:lnTo>
                  <a:pt x="61352" y="594506"/>
                </a:lnTo>
                <a:lnTo>
                  <a:pt x="65186" y="583333"/>
                </a:lnTo>
                <a:lnTo>
                  <a:pt x="78357" y="578164"/>
                </a:lnTo>
                <a:lnTo>
                  <a:pt x="90027" y="532304"/>
                </a:lnTo>
                <a:lnTo>
                  <a:pt x="105032" y="516628"/>
                </a:lnTo>
                <a:lnTo>
                  <a:pt x="107866" y="505122"/>
                </a:lnTo>
                <a:lnTo>
                  <a:pt x="103698" y="481942"/>
                </a:lnTo>
                <a:lnTo>
                  <a:pt x="87859" y="469602"/>
                </a:lnTo>
                <a:lnTo>
                  <a:pt x="80691" y="456761"/>
                </a:lnTo>
                <a:lnTo>
                  <a:pt x="61352" y="456928"/>
                </a:lnTo>
                <a:lnTo>
                  <a:pt x="38512" y="477273"/>
                </a:lnTo>
                <a:lnTo>
                  <a:pt x="25507" y="474938"/>
                </a:lnTo>
                <a:lnTo>
                  <a:pt x="25507" y="474938"/>
                </a:lnTo>
                <a:lnTo>
                  <a:pt x="12170" y="473937"/>
                </a:lnTo>
                <a:lnTo>
                  <a:pt x="0" y="460263"/>
                </a:lnTo>
                <a:lnTo>
                  <a:pt x="22007" y="437917"/>
                </a:lnTo>
                <a:lnTo>
                  <a:pt x="30842" y="376882"/>
                </a:lnTo>
                <a:lnTo>
                  <a:pt x="30842" y="376882"/>
                </a:lnTo>
                <a:lnTo>
                  <a:pt x="63352" y="364041"/>
                </a:lnTo>
                <a:lnTo>
                  <a:pt x="85192" y="365209"/>
                </a:lnTo>
                <a:lnTo>
                  <a:pt x="93862" y="357704"/>
                </a:lnTo>
                <a:lnTo>
                  <a:pt x="105531" y="357871"/>
                </a:lnTo>
                <a:lnTo>
                  <a:pt x="127206" y="344030"/>
                </a:lnTo>
                <a:lnTo>
                  <a:pt x="141209" y="341862"/>
                </a:lnTo>
                <a:lnTo>
                  <a:pt x="171719" y="360873"/>
                </a:lnTo>
                <a:lnTo>
                  <a:pt x="195060" y="350534"/>
                </a:lnTo>
                <a:lnTo>
                  <a:pt x="208397" y="352034"/>
                </a:lnTo>
                <a:lnTo>
                  <a:pt x="221734" y="375715"/>
                </a:lnTo>
                <a:lnTo>
                  <a:pt x="241240" y="382052"/>
                </a:lnTo>
                <a:lnTo>
                  <a:pt x="252244" y="398394"/>
                </a:lnTo>
                <a:lnTo>
                  <a:pt x="283420" y="406732"/>
                </a:lnTo>
                <a:lnTo>
                  <a:pt x="293089" y="399895"/>
                </a:lnTo>
                <a:lnTo>
                  <a:pt x="294923" y="356870"/>
                </a:lnTo>
                <a:lnTo>
                  <a:pt x="306427" y="339527"/>
                </a:lnTo>
                <a:lnTo>
                  <a:pt x="338103" y="338693"/>
                </a:lnTo>
                <a:lnTo>
                  <a:pt x="393453" y="345697"/>
                </a:lnTo>
                <a:lnTo>
                  <a:pt x="429797" y="333024"/>
                </a:lnTo>
                <a:lnTo>
                  <a:pt x="441134" y="321183"/>
                </a:lnTo>
                <a:lnTo>
                  <a:pt x="482147" y="303173"/>
                </a:lnTo>
                <a:lnTo>
                  <a:pt x="492984" y="312512"/>
                </a:lnTo>
                <a:lnTo>
                  <a:pt x="516491" y="313179"/>
                </a:lnTo>
                <a:lnTo>
                  <a:pt x="522826" y="323351"/>
                </a:lnTo>
                <a:lnTo>
                  <a:pt x="533663" y="326687"/>
                </a:lnTo>
                <a:lnTo>
                  <a:pt x="545499" y="316181"/>
                </a:lnTo>
                <a:lnTo>
                  <a:pt x="561171" y="251143"/>
                </a:lnTo>
                <a:lnTo>
                  <a:pt x="589012" y="231632"/>
                </a:lnTo>
                <a:lnTo>
                  <a:pt x="623523" y="223795"/>
                </a:lnTo>
                <a:lnTo>
                  <a:pt x="670205" y="222294"/>
                </a:lnTo>
                <a:lnTo>
                  <a:pt x="705549" y="222627"/>
                </a:lnTo>
                <a:lnTo>
                  <a:pt x="739392" y="231466"/>
                </a:lnTo>
                <a:lnTo>
                  <a:pt x="786740" y="224628"/>
                </a:lnTo>
                <a:lnTo>
                  <a:pt x="799744" y="218125"/>
                </a:lnTo>
                <a:lnTo>
                  <a:pt x="799744" y="218125"/>
                </a:lnTo>
                <a:lnTo>
                  <a:pt x="821417" y="206785"/>
                </a:lnTo>
                <a:lnTo>
                  <a:pt x="869431" y="203283"/>
                </a:lnTo>
                <a:lnTo>
                  <a:pt x="884770" y="187274"/>
                </a:lnTo>
                <a:lnTo>
                  <a:pt x="886937" y="138246"/>
                </a:lnTo>
                <a:lnTo>
                  <a:pt x="909444" y="108062"/>
                </a:lnTo>
                <a:lnTo>
                  <a:pt x="930950" y="91385"/>
                </a:lnTo>
                <a:lnTo>
                  <a:pt x="950457" y="90051"/>
                </a:lnTo>
                <a:lnTo>
                  <a:pt x="960793" y="99890"/>
                </a:lnTo>
                <a:lnTo>
                  <a:pt x="976797" y="94554"/>
                </a:lnTo>
                <a:lnTo>
                  <a:pt x="987801" y="96388"/>
                </a:lnTo>
                <a:lnTo>
                  <a:pt x="1015309" y="112397"/>
                </a:lnTo>
                <a:lnTo>
                  <a:pt x="1028647" y="132576"/>
                </a:lnTo>
                <a:lnTo>
                  <a:pt x="1051321" y="138746"/>
                </a:lnTo>
                <a:lnTo>
                  <a:pt x="1063491" y="136411"/>
                </a:lnTo>
                <a:lnTo>
                  <a:pt x="1071160" y="127073"/>
                </a:lnTo>
                <a:lnTo>
                  <a:pt x="1073161" y="89885"/>
                </a:lnTo>
                <a:lnTo>
                  <a:pt x="1083497" y="80713"/>
                </a:lnTo>
                <a:lnTo>
                  <a:pt x="1110005" y="99890"/>
                </a:lnTo>
                <a:lnTo>
                  <a:pt x="1135012" y="101058"/>
                </a:lnTo>
                <a:lnTo>
                  <a:pt x="1164688" y="128573"/>
                </a:lnTo>
                <a:lnTo>
                  <a:pt x="1184194" y="130241"/>
                </a:lnTo>
                <a:lnTo>
                  <a:pt x="1205201" y="124071"/>
                </a:lnTo>
                <a:lnTo>
                  <a:pt x="1227707" y="107728"/>
                </a:lnTo>
                <a:lnTo>
                  <a:pt x="1271054" y="41690"/>
                </a:lnTo>
                <a:lnTo>
                  <a:pt x="1303231" y="2668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2" name="Google Shape;712;p43"/>
          <p:cNvSpPr/>
          <p:nvPr/>
        </p:nvSpPr>
        <p:spPr>
          <a:xfrm>
            <a:off x="4051096" y="2409553"/>
            <a:ext cx="307649" cy="280271"/>
          </a:xfrm>
          <a:custGeom>
            <a:avLst/>
            <a:gdLst/>
            <a:ahLst/>
            <a:cxnLst/>
            <a:rect l="l" t="t" r="r" b="b"/>
            <a:pathLst>
              <a:path w="461473" h="420406" extrusionOk="0">
                <a:moveTo>
                  <a:pt x="351441" y="0"/>
                </a:moveTo>
                <a:lnTo>
                  <a:pt x="367945" y="28850"/>
                </a:lnTo>
                <a:lnTo>
                  <a:pt x="367945" y="79379"/>
                </a:lnTo>
                <a:lnTo>
                  <a:pt x="379449" y="97723"/>
                </a:lnTo>
                <a:lnTo>
                  <a:pt x="421462" y="106061"/>
                </a:lnTo>
                <a:lnTo>
                  <a:pt x="458807" y="94554"/>
                </a:lnTo>
                <a:lnTo>
                  <a:pt x="458807" y="94554"/>
                </a:lnTo>
                <a:lnTo>
                  <a:pt x="461474" y="139580"/>
                </a:lnTo>
                <a:lnTo>
                  <a:pt x="453972" y="188775"/>
                </a:lnTo>
                <a:lnTo>
                  <a:pt x="442802" y="220459"/>
                </a:lnTo>
                <a:lnTo>
                  <a:pt x="419461" y="237969"/>
                </a:lnTo>
                <a:lnTo>
                  <a:pt x="357442" y="251310"/>
                </a:lnTo>
                <a:lnTo>
                  <a:pt x="337937" y="266986"/>
                </a:lnTo>
                <a:lnTo>
                  <a:pt x="326600" y="289999"/>
                </a:lnTo>
                <a:lnTo>
                  <a:pt x="316930" y="333357"/>
                </a:lnTo>
                <a:lnTo>
                  <a:pt x="297924" y="371379"/>
                </a:lnTo>
                <a:lnTo>
                  <a:pt x="267748" y="408900"/>
                </a:lnTo>
                <a:lnTo>
                  <a:pt x="243074" y="420240"/>
                </a:lnTo>
                <a:lnTo>
                  <a:pt x="191225" y="420407"/>
                </a:lnTo>
                <a:lnTo>
                  <a:pt x="147378" y="418572"/>
                </a:lnTo>
                <a:lnTo>
                  <a:pt x="81025" y="405732"/>
                </a:lnTo>
                <a:lnTo>
                  <a:pt x="81025" y="405732"/>
                </a:lnTo>
                <a:lnTo>
                  <a:pt x="100364" y="382719"/>
                </a:lnTo>
                <a:lnTo>
                  <a:pt x="104198" y="359038"/>
                </a:lnTo>
                <a:lnTo>
                  <a:pt x="98697" y="351868"/>
                </a:lnTo>
                <a:lnTo>
                  <a:pt x="66354" y="341529"/>
                </a:lnTo>
                <a:lnTo>
                  <a:pt x="40012" y="326687"/>
                </a:lnTo>
                <a:lnTo>
                  <a:pt x="34344" y="308343"/>
                </a:lnTo>
                <a:lnTo>
                  <a:pt x="42180" y="275324"/>
                </a:lnTo>
                <a:lnTo>
                  <a:pt x="67521" y="260816"/>
                </a:lnTo>
                <a:lnTo>
                  <a:pt x="74523" y="245640"/>
                </a:lnTo>
                <a:lnTo>
                  <a:pt x="50515" y="209787"/>
                </a:lnTo>
                <a:lnTo>
                  <a:pt x="36678" y="206785"/>
                </a:lnTo>
                <a:lnTo>
                  <a:pt x="8669" y="212621"/>
                </a:lnTo>
                <a:lnTo>
                  <a:pt x="667" y="206618"/>
                </a:lnTo>
                <a:lnTo>
                  <a:pt x="0" y="196112"/>
                </a:lnTo>
                <a:lnTo>
                  <a:pt x="5835" y="180603"/>
                </a:lnTo>
                <a:lnTo>
                  <a:pt x="24174" y="160925"/>
                </a:lnTo>
                <a:lnTo>
                  <a:pt x="68021" y="153087"/>
                </a:lnTo>
                <a:lnTo>
                  <a:pt x="95529" y="126239"/>
                </a:lnTo>
                <a:lnTo>
                  <a:pt x="116536" y="114232"/>
                </a:lnTo>
                <a:lnTo>
                  <a:pt x="116536" y="98890"/>
                </a:lnTo>
                <a:lnTo>
                  <a:pt x="131874" y="92219"/>
                </a:lnTo>
                <a:lnTo>
                  <a:pt x="134708" y="81213"/>
                </a:lnTo>
                <a:lnTo>
                  <a:pt x="150713" y="66705"/>
                </a:lnTo>
                <a:lnTo>
                  <a:pt x="139209" y="66038"/>
                </a:lnTo>
                <a:lnTo>
                  <a:pt x="137542" y="50862"/>
                </a:lnTo>
                <a:lnTo>
                  <a:pt x="124371" y="43525"/>
                </a:lnTo>
                <a:lnTo>
                  <a:pt x="124371" y="43525"/>
                </a:lnTo>
                <a:lnTo>
                  <a:pt x="187891" y="39689"/>
                </a:lnTo>
                <a:lnTo>
                  <a:pt x="215566" y="29350"/>
                </a:lnTo>
                <a:lnTo>
                  <a:pt x="289255" y="205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3" name="Google Shape;713;p43"/>
          <p:cNvSpPr/>
          <p:nvPr/>
        </p:nvSpPr>
        <p:spPr>
          <a:xfrm>
            <a:off x="1861317" y="1869578"/>
            <a:ext cx="444580" cy="861381"/>
          </a:xfrm>
          <a:custGeom>
            <a:avLst/>
            <a:gdLst/>
            <a:ahLst/>
            <a:cxnLst/>
            <a:rect l="l" t="t" r="r" b="b"/>
            <a:pathLst>
              <a:path w="666870" h="1292071" extrusionOk="0">
                <a:moveTo>
                  <a:pt x="643363" y="0"/>
                </a:moveTo>
                <a:lnTo>
                  <a:pt x="637361" y="43358"/>
                </a:lnTo>
                <a:lnTo>
                  <a:pt x="644197" y="100724"/>
                </a:lnTo>
                <a:lnTo>
                  <a:pt x="638695" y="157423"/>
                </a:lnTo>
                <a:lnTo>
                  <a:pt x="663202" y="210120"/>
                </a:lnTo>
                <a:lnTo>
                  <a:pt x="637361" y="266652"/>
                </a:lnTo>
                <a:lnTo>
                  <a:pt x="636528" y="284496"/>
                </a:lnTo>
                <a:lnTo>
                  <a:pt x="643863" y="313512"/>
                </a:lnTo>
                <a:lnTo>
                  <a:pt x="617355" y="335358"/>
                </a:lnTo>
                <a:lnTo>
                  <a:pt x="603017" y="359205"/>
                </a:lnTo>
                <a:lnTo>
                  <a:pt x="603017" y="368377"/>
                </a:lnTo>
                <a:lnTo>
                  <a:pt x="611020" y="382552"/>
                </a:lnTo>
                <a:lnTo>
                  <a:pt x="619522" y="383719"/>
                </a:lnTo>
                <a:lnTo>
                  <a:pt x="635361" y="359372"/>
                </a:lnTo>
                <a:lnTo>
                  <a:pt x="647698" y="352702"/>
                </a:lnTo>
                <a:lnTo>
                  <a:pt x="666870" y="370879"/>
                </a:lnTo>
                <a:lnTo>
                  <a:pt x="655867" y="393558"/>
                </a:lnTo>
                <a:lnTo>
                  <a:pt x="630526" y="418072"/>
                </a:lnTo>
                <a:lnTo>
                  <a:pt x="631026" y="432914"/>
                </a:lnTo>
                <a:lnTo>
                  <a:pt x="636861" y="442586"/>
                </a:lnTo>
                <a:lnTo>
                  <a:pt x="629859" y="461097"/>
                </a:lnTo>
                <a:lnTo>
                  <a:pt x="608686" y="479107"/>
                </a:lnTo>
                <a:lnTo>
                  <a:pt x="599016" y="507790"/>
                </a:lnTo>
                <a:lnTo>
                  <a:pt x="604685" y="551315"/>
                </a:lnTo>
                <a:lnTo>
                  <a:pt x="618022" y="580165"/>
                </a:lnTo>
                <a:lnTo>
                  <a:pt x="617688" y="586669"/>
                </a:lnTo>
                <a:lnTo>
                  <a:pt x="600016" y="608181"/>
                </a:lnTo>
                <a:lnTo>
                  <a:pt x="597516" y="620354"/>
                </a:lnTo>
                <a:lnTo>
                  <a:pt x="604685" y="634529"/>
                </a:lnTo>
                <a:lnTo>
                  <a:pt x="619856" y="639532"/>
                </a:lnTo>
                <a:lnTo>
                  <a:pt x="619856" y="639532"/>
                </a:lnTo>
                <a:lnTo>
                  <a:pt x="619522" y="658543"/>
                </a:lnTo>
                <a:lnTo>
                  <a:pt x="632526" y="698232"/>
                </a:lnTo>
                <a:lnTo>
                  <a:pt x="632860" y="720912"/>
                </a:lnTo>
                <a:lnTo>
                  <a:pt x="593014" y="790452"/>
                </a:lnTo>
                <a:lnTo>
                  <a:pt x="524827" y="858157"/>
                </a:lnTo>
                <a:lnTo>
                  <a:pt x="452638" y="869163"/>
                </a:lnTo>
                <a:lnTo>
                  <a:pt x="438300" y="886673"/>
                </a:lnTo>
                <a:lnTo>
                  <a:pt x="439301" y="895178"/>
                </a:lnTo>
                <a:lnTo>
                  <a:pt x="467309" y="907518"/>
                </a:lnTo>
                <a:lnTo>
                  <a:pt x="472644" y="918358"/>
                </a:lnTo>
                <a:lnTo>
                  <a:pt x="469643" y="939203"/>
                </a:lnTo>
                <a:lnTo>
                  <a:pt x="458640" y="954712"/>
                </a:lnTo>
                <a:lnTo>
                  <a:pt x="467143" y="1001239"/>
                </a:lnTo>
                <a:lnTo>
                  <a:pt x="453805" y="1040761"/>
                </a:lnTo>
                <a:lnTo>
                  <a:pt x="454305" y="1056103"/>
                </a:lnTo>
                <a:lnTo>
                  <a:pt x="465976" y="1080117"/>
                </a:lnTo>
                <a:lnTo>
                  <a:pt x="497652" y="1110301"/>
                </a:lnTo>
                <a:lnTo>
                  <a:pt x="520325" y="1142153"/>
                </a:lnTo>
                <a:lnTo>
                  <a:pt x="520325" y="1142153"/>
                </a:lnTo>
                <a:lnTo>
                  <a:pt x="514490" y="1164999"/>
                </a:lnTo>
                <a:lnTo>
                  <a:pt x="486982" y="1196017"/>
                </a:lnTo>
                <a:lnTo>
                  <a:pt x="475645" y="1217029"/>
                </a:lnTo>
                <a:lnTo>
                  <a:pt x="470310" y="1243711"/>
                </a:lnTo>
                <a:lnTo>
                  <a:pt x="470310" y="1243711"/>
                </a:lnTo>
                <a:lnTo>
                  <a:pt x="459307" y="1249214"/>
                </a:lnTo>
                <a:lnTo>
                  <a:pt x="396454" y="1250214"/>
                </a:lnTo>
                <a:lnTo>
                  <a:pt x="384451" y="1255217"/>
                </a:lnTo>
                <a:lnTo>
                  <a:pt x="344105" y="1290404"/>
                </a:lnTo>
                <a:lnTo>
                  <a:pt x="325933" y="1286568"/>
                </a:lnTo>
                <a:lnTo>
                  <a:pt x="307260" y="1272727"/>
                </a:lnTo>
                <a:lnTo>
                  <a:pt x="290089" y="1268558"/>
                </a:lnTo>
                <a:lnTo>
                  <a:pt x="260580" y="1283734"/>
                </a:lnTo>
                <a:lnTo>
                  <a:pt x="234905" y="1275395"/>
                </a:lnTo>
                <a:lnTo>
                  <a:pt x="184723" y="1291238"/>
                </a:lnTo>
                <a:lnTo>
                  <a:pt x="126372" y="1285068"/>
                </a:lnTo>
                <a:lnTo>
                  <a:pt x="76023" y="1292072"/>
                </a:lnTo>
                <a:lnTo>
                  <a:pt x="49515" y="1284400"/>
                </a:lnTo>
                <a:lnTo>
                  <a:pt x="22674" y="1260220"/>
                </a:lnTo>
                <a:lnTo>
                  <a:pt x="18005" y="1249047"/>
                </a:lnTo>
                <a:lnTo>
                  <a:pt x="20006" y="1223699"/>
                </a:lnTo>
                <a:lnTo>
                  <a:pt x="13004" y="1182509"/>
                </a:lnTo>
                <a:lnTo>
                  <a:pt x="0" y="1165833"/>
                </a:lnTo>
                <a:lnTo>
                  <a:pt x="28175" y="1166333"/>
                </a:lnTo>
                <a:lnTo>
                  <a:pt x="63186" y="1152492"/>
                </a:lnTo>
                <a:lnTo>
                  <a:pt x="65187" y="1126810"/>
                </a:lnTo>
                <a:lnTo>
                  <a:pt x="76023" y="1106299"/>
                </a:lnTo>
                <a:lnTo>
                  <a:pt x="126205" y="1063774"/>
                </a:lnTo>
                <a:lnTo>
                  <a:pt x="125372" y="1059439"/>
                </a:lnTo>
                <a:lnTo>
                  <a:pt x="118536" y="1058938"/>
                </a:lnTo>
                <a:lnTo>
                  <a:pt x="118536" y="1052435"/>
                </a:lnTo>
                <a:lnTo>
                  <a:pt x="125038" y="1052435"/>
                </a:lnTo>
                <a:lnTo>
                  <a:pt x="119203" y="1042262"/>
                </a:lnTo>
                <a:lnTo>
                  <a:pt x="131207" y="1040761"/>
                </a:lnTo>
                <a:lnTo>
                  <a:pt x="131207" y="1019749"/>
                </a:lnTo>
                <a:lnTo>
                  <a:pt x="148545" y="1027254"/>
                </a:lnTo>
                <a:lnTo>
                  <a:pt x="150213" y="1007742"/>
                </a:lnTo>
                <a:lnTo>
                  <a:pt x="157048" y="997236"/>
                </a:lnTo>
                <a:lnTo>
                  <a:pt x="166384" y="1016414"/>
                </a:lnTo>
                <a:lnTo>
                  <a:pt x="178054" y="1015580"/>
                </a:lnTo>
                <a:lnTo>
                  <a:pt x="183556" y="1008076"/>
                </a:lnTo>
                <a:lnTo>
                  <a:pt x="173720" y="991233"/>
                </a:lnTo>
                <a:lnTo>
                  <a:pt x="174720" y="982228"/>
                </a:lnTo>
                <a:lnTo>
                  <a:pt x="185223" y="986063"/>
                </a:lnTo>
                <a:lnTo>
                  <a:pt x="197727" y="973890"/>
                </a:lnTo>
                <a:lnTo>
                  <a:pt x="223568" y="969888"/>
                </a:lnTo>
                <a:lnTo>
                  <a:pt x="200728" y="933200"/>
                </a:lnTo>
                <a:lnTo>
                  <a:pt x="222901" y="920359"/>
                </a:lnTo>
                <a:lnTo>
                  <a:pt x="229237" y="901182"/>
                </a:lnTo>
                <a:lnTo>
                  <a:pt x="209731" y="883338"/>
                </a:lnTo>
                <a:lnTo>
                  <a:pt x="201562" y="882004"/>
                </a:lnTo>
                <a:lnTo>
                  <a:pt x="203562" y="872999"/>
                </a:lnTo>
                <a:lnTo>
                  <a:pt x="191392" y="853154"/>
                </a:lnTo>
                <a:lnTo>
                  <a:pt x="190892" y="844482"/>
                </a:lnTo>
                <a:lnTo>
                  <a:pt x="203896" y="832309"/>
                </a:lnTo>
                <a:lnTo>
                  <a:pt x="206730" y="820469"/>
                </a:lnTo>
                <a:lnTo>
                  <a:pt x="189391" y="821636"/>
                </a:lnTo>
                <a:lnTo>
                  <a:pt x="185890" y="817300"/>
                </a:lnTo>
                <a:lnTo>
                  <a:pt x="199227" y="806628"/>
                </a:lnTo>
                <a:lnTo>
                  <a:pt x="198727" y="797456"/>
                </a:lnTo>
                <a:lnTo>
                  <a:pt x="209064" y="788784"/>
                </a:lnTo>
                <a:lnTo>
                  <a:pt x="193392" y="773108"/>
                </a:lnTo>
                <a:lnTo>
                  <a:pt x="188057" y="760268"/>
                </a:lnTo>
                <a:lnTo>
                  <a:pt x="191225" y="753430"/>
                </a:lnTo>
                <a:lnTo>
                  <a:pt x="199561" y="750762"/>
                </a:lnTo>
                <a:lnTo>
                  <a:pt x="197227" y="734586"/>
                </a:lnTo>
                <a:lnTo>
                  <a:pt x="204396" y="719745"/>
                </a:lnTo>
                <a:lnTo>
                  <a:pt x="195893" y="704236"/>
                </a:lnTo>
                <a:lnTo>
                  <a:pt x="199561" y="688727"/>
                </a:lnTo>
                <a:lnTo>
                  <a:pt x="213732" y="682890"/>
                </a:lnTo>
                <a:lnTo>
                  <a:pt x="222735" y="692229"/>
                </a:lnTo>
                <a:lnTo>
                  <a:pt x="252744" y="690228"/>
                </a:lnTo>
                <a:lnTo>
                  <a:pt x="278085" y="664880"/>
                </a:lnTo>
                <a:lnTo>
                  <a:pt x="294090" y="661878"/>
                </a:lnTo>
                <a:lnTo>
                  <a:pt x="297257" y="646369"/>
                </a:lnTo>
                <a:lnTo>
                  <a:pt x="312595" y="641366"/>
                </a:lnTo>
                <a:lnTo>
                  <a:pt x="319764" y="621355"/>
                </a:lnTo>
                <a:lnTo>
                  <a:pt x="330601" y="620354"/>
                </a:lnTo>
                <a:lnTo>
                  <a:pt x="334269" y="611183"/>
                </a:lnTo>
                <a:lnTo>
                  <a:pt x="351941" y="608681"/>
                </a:lnTo>
                <a:lnTo>
                  <a:pt x="379949" y="625024"/>
                </a:lnTo>
                <a:lnTo>
                  <a:pt x="402123" y="613184"/>
                </a:lnTo>
                <a:lnTo>
                  <a:pt x="411626" y="601177"/>
                </a:lnTo>
                <a:lnTo>
                  <a:pt x="415293" y="564823"/>
                </a:lnTo>
                <a:lnTo>
                  <a:pt x="411292" y="539308"/>
                </a:lnTo>
                <a:lnTo>
                  <a:pt x="398788" y="530803"/>
                </a:lnTo>
                <a:lnTo>
                  <a:pt x="399622" y="499119"/>
                </a:lnTo>
                <a:lnTo>
                  <a:pt x="392286" y="485444"/>
                </a:lnTo>
                <a:lnTo>
                  <a:pt x="393120" y="462097"/>
                </a:lnTo>
                <a:lnTo>
                  <a:pt x="384784" y="436750"/>
                </a:lnTo>
                <a:lnTo>
                  <a:pt x="388118" y="420574"/>
                </a:lnTo>
                <a:lnTo>
                  <a:pt x="381950" y="396893"/>
                </a:lnTo>
                <a:lnTo>
                  <a:pt x="389952" y="383719"/>
                </a:lnTo>
                <a:lnTo>
                  <a:pt x="386118" y="362707"/>
                </a:lnTo>
                <a:lnTo>
                  <a:pt x="368946" y="361206"/>
                </a:lnTo>
                <a:lnTo>
                  <a:pt x="342271" y="350367"/>
                </a:lnTo>
                <a:lnTo>
                  <a:pt x="313929" y="321350"/>
                </a:lnTo>
                <a:lnTo>
                  <a:pt x="319431" y="316514"/>
                </a:lnTo>
                <a:lnTo>
                  <a:pt x="319598" y="307676"/>
                </a:lnTo>
                <a:lnTo>
                  <a:pt x="299758" y="306175"/>
                </a:lnTo>
                <a:lnTo>
                  <a:pt x="283587" y="292167"/>
                </a:lnTo>
                <a:lnTo>
                  <a:pt x="276251" y="294835"/>
                </a:lnTo>
                <a:lnTo>
                  <a:pt x="237572" y="280660"/>
                </a:lnTo>
                <a:lnTo>
                  <a:pt x="203562" y="245640"/>
                </a:lnTo>
                <a:lnTo>
                  <a:pt x="204729" y="228130"/>
                </a:lnTo>
                <a:lnTo>
                  <a:pt x="229070" y="171265"/>
                </a:lnTo>
                <a:lnTo>
                  <a:pt x="243074" y="165928"/>
                </a:lnTo>
                <a:lnTo>
                  <a:pt x="348773" y="165595"/>
                </a:lnTo>
                <a:lnTo>
                  <a:pt x="356609" y="144916"/>
                </a:lnTo>
                <a:lnTo>
                  <a:pt x="366112" y="136912"/>
                </a:lnTo>
                <a:lnTo>
                  <a:pt x="366945" y="125905"/>
                </a:lnTo>
                <a:lnTo>
                  <a:pt x="376948" y="120569"/>
                </a:lnTo>
                <a:lnTo>
                  <a:pt x="367946" y="108395"/>
                </a:lnTo>
                <a:lnTo>
                  <a:pt x="378949" y="91552"/>
                </a:lnTo>
                <a:lnTo>
                  <a:pt x="363944" y="71041"/>
                </a:lnTo>
                <a:lnTo>
                  <a:pt x="403123" y="35187"/>
                </a:lnTo>
                <a:lnTo>
                  <a:pt x="407458" y="21846"/>
                </a:lnTo>
                <a:lnTo>
                  <a:pt x="435966" y="34686"/>
                </a:lnTo>
                <a:lnTo>
                  <a:pt x="468643" y="32519"/>
                </a:lnTo>
                <a:lnTo>
                  <a:pt x="496151" y="41690"/>
                </a:lnTo>
                <a:lnTo>
                  <a:pt x="499652" y="32685"/>
                </a:lnTo>
                <a:lnTo>
                  <a:pt x="521159" y="12507"/>
                </a:lnTo>
                <a:lnTo>
                  <a:pt x="537164" y="26015"/>
                </a:lnTo>
                <a:lnTo>
                  <a:pt x="558337" y="31351"/>
                </a:lnTo>
                <a:lnTo>
                  <a:pt x="563172" y="19845"/>
                </a:lnTo>
                <a:lnTo>
                  <a:pt x="577176" y="11840"/>
                </a:lnTo>
                <a:lnTo>
                  <a:pt x="601684" y="14342"/>
                </a:lnTo>
                <a:lnTo>
                  <a:pt x="616021" y="1668"/>
                </a:lnTo>
                <a:lnTo>
                  <a:pt x="638028" y="550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4" name="Google Shape;714;p43"/>
          <p:cNvSpPr/>
          <p:nvPr/>
        </p:nvSpPr>
        <p:spPr>
          <a:xfrm>
            <a:off x="7525933" y="3559654"/>
            <a:ext cx="917835" cy="550092"/>
          </a:xfrm>
          <a:custGeom>
            <a:avLst/>
            <a:gdLst/>
            <a:ahLst/>
            <a:cxnLst/>
            <a:rect l="l" t="t" r="r" b="b"/>
            <a:pathLst>
              <a:path w="1376752" h="825138" extrusionOk="0">
                <a:moveTo>
                  <a:pt x="1066825" y="86716"/>
                </a:moveTo>
                <a:lnTo>
                  <a:pt x="1082163" y="81380"/>
                </a:lnTo>
                <a:lnTo>
                  <a:pt x="1100503" y="90385"/>
                </a:lnTo>
                <a:lnTo>
                  <a:pt x="1111506" y="91552"/>
                </a:lnTo>
                <a:lnTo>
                  <a:pt x="1119508" y="82380"/>
                </a:lnTo>
                <a:lnTo>
                  <a:pt x="1132345" y="87383"/>
                </a:lnTo>
                <a:lnTo>
                  <a:pt x="1169190" y="67872"/>
                </a:lnTo>
                <a:lnTo>
                  <a:pt x="1191197" y="48694"/>
                </a:lnTo>
                <a:lnTo>
                  <a:pt x="1195531" y="50029"/>
                </a:lnTo>
                <a:lnTo>
                  <a:pt x="1199699" y="41190"/>
                </a:lnTo>
                <a:lnTo>
                  <a:pt x="1247381" y="28516"/>
                </a:lnTo>
                <a:lnTo>
                  <a:pt x="1277223" y="28516"/>
                </a:lnTo>
                <a:lnTo>
                  <a:pt x="1297896" y="11340"/>
                </a:lnTo>
                <a:lnTo>
                  <a:pt x="1332239" y="0"/>
                </a:lnTo>
                <a:lnTo>
                  <a:pt x="1342409" y="1834"/>
                </a:lnTo>
                <a:lnTo>
                  <a:pt x="1353246" y="12507"/>
                </a:lnTo>
                <a:lnTo>
                  <a:pt x="1352413" y="45693"/>
                </a:lnTo>
                <a:lnTo>
                  <a:pt x="1305231" y="102392"/>
                </a:lnTo>
                <a:lnTo>
                  <a:pt x="1306398" y="150252"/>
                </a:lnTo>
                <a:lnTo>
                  <a:pt x="1274055" y="206785"/>
                </a:lnTo>
                <a:lnTo>
                  <a:pt x="1288559" y="219959"/>
                </a:lnTo>
                <a:lnTo>
                  <a:pt x="1284058" y="255146"/>
                </a:lnTo>
                <a:lnTo>
                  <a:pt x="1295728" y="272155"/>
                </a:lnTo>
                <a:lnTo>
                  <a:pt x="1303897" y="311178"/>
                </a:lnTo>
                <a:lnTo>
                  <a:pt x="1366583" y="356204"/>
                </a:lnTo>
                <a:lnTo>
                  <a:pt x="1376753" y="370712"/>
                </a:lnTo>
                <a:lnTo>
                  <a:pt x="1376086" y="387722"/>
                </a:lnTo>
                <a:lnTo>
                  <a:pt x="1358748" y="400896"/>
                </a:lnTo>
                <a:lnTo>
                  <a:pt x="1314234" y="397393"/>
                </a:lnTo>
                <a:lnTo>
                  <a:pt x="1290727" y="404398"/>
                </a:lnTo>
                <a:lnTo>
                  <a:pt x="1271054" y="440418"/>
                </a:lnTo>
                <a:lnTo>
                  <a:pt x="1233710" y="464432"/>
                </a:lnTo>
                <a:lnTo>
                  <a:pt x="1231709" y="470269"/>
                </a:lnTo>
                <a:lnTo>
                  <a:pt x="1269221" y="560487"/>
                </a:lnTo>
                <a:lnTo>
                  <a:pt x="1315568" y="636530"/>
                </a:lnTo>
                <a:lnTo>
                  <a:pt x="1315568" y="636530"/>
                </a:lnTo>
                <a:lnTo>
                  <a:pt x="1302564" y="643034"/>
                </a:lnTo>
                <a:lnTo>
                  <a:pt x="1255216" y="649871"/>
                </a:lnTo>
                <a:lnTo>
                  <a:pt x="1221373" y="641033"/>
                </a:lnTo>
                <a:lnTo>
                  <a:pt x="1186029" y="640699"/>
                </a:lnTo>
                <a:lnTo>
                  <a:pt x="1139347" y="642200"/>
                </a:lnTo>
                <a:lnTo>
                  <a:pt x="1104836" y="650038"/>
                </a:lnTo>
                <a:lnTo>
                  <a:pt x="1076995" y="669549"/>
                </a:lnTo>
                <a:lnTo>
                  <a:pt x="1061323" y="734586"/>
                </a:lnTo>
                <a:lnTo>
                  <a:pt x="1049487" y="745092"/>
                </a:lnTo>
                <a:lnTo>
                  <a:pt x="1038650" y="741757"/>
                </a:lnTo>
                <a:lnTo>
                  <a:pt x="1032315" y="731585"/>
                </a:lnTo>
                <a:lnTo>
                  <a:pt x="1008808" y="730917"/>
                </a:lnTo>
                <a:lnTo>
                  <a:pt x="997971" y="721579"/>
                </a:lnTo>
                <a:lnTo>
                  <a:pt x="956958" y="739589"/>
                </a:lnTo>
                <a:lnTo>
                  <a:pt x="945621" y="751429"/>
                </a:lnTo>
                <a:lnTo>
                  <a:pt x="909277" y="764103"/>
                </a:lnTo>
                <a:lnTo>
                  <a:pt x="853927" y="757099"/>
                </a:lnTo>
                <a:lnTo>
                  <a:pt x="822251" y="757933"/>
                </a:lnTo>
                <a:lnTo>
                  <a:pt x="810747" y="775276"/>
                </a:lnTo>
                <a:lnTo>
                  <a:pt x="808913" y="818301"/>
                </a:lnTo>
                <a:lnTo>
                  <a:pt x="799244" y="825138"/>
                </a:lnTo>
                <a:lnTo>
                  <a:pt x="768068" y="816800"/>
                </a:lnTo>
                <a:lnTo>
                  <a:pt x="757064" y="800457"/>
                </a:lnTo>
                <a:lnTo>
                  <a:pt x="737558" y="794120"/>
                </a:lnTo>
                <a:lnTo>
                  <a:pt x="724221" y="770440"/>
                </a:lnTo>
                <a:lnTo>
                  <a:pt x="710884" y="768939"/>
                </a:lnTo>
                <a:lnTo>
                  <a:pt x="687543" y="779279"/>
                </a:lnTo>
                <a:lnTo>
                  <a:pt x="657033" y="760268"/>
                </a:lnTo>
                <a:lnTo>
                  <a:pt x="643030" y="762436"/>
                </a:lnTo>
                <a:lnTo>
                  <a:pt x="621356" y="776277"/>
                </a:lnTo>
                <a:lnTo>
                  <a:pt x="609686" y="776110"/>
                </a:lnTo>
                <a:lnTo>
                  <a:pt x="601017" y="783614"/>
                </a:lnTo>
                <a:lnTo>
                  <a:pt x="579177" y="782447"/>
                </a:lnTo>
                <a:lnTo>
                  <a:pt x="546666" y="795288"/>
                </a:lnTo>
                <a:lnTo>
                  <a:pt x="546666" y="795288"/>
                </a:lnTo>
                <a:lnTo>
                  <a:pt x="516657" y="752263"/>
                </a:lnTo>
                <a:lnTo>
                  <a:pt x="506488" y="758267"/>
                </a:lnTo>
                <a:lnTo>
                  <a:pt x="449137" y="765437"/>
                </a:lnTo>
                <a:lnTo>
                  <a:pt x="430131" y="778278"/>
                </a:lnTo>
                <a:lnTo>
                  <a:pt x="415126" y="774109"/>
                </a:lnTo>
                <a:lnTo>
                  <a:pt x="389786" y="748094"/>
                </a:lnTo>
                <a:lnTo>
                  <a:pt x="364444" y="740089"/>
                </a:lnTo>
                <a:lnTo>
                  <a:pt x="355275" y="714908"/>
                </a:lnTo>
                <a:lnTo>
                  <a:pt x="328434" y="697732"/>
                </a:lnTo>
                <a:lnTo>
                  <a:pt x="327766" y="678554"/>
                </a:lnTo>
                <a:lnTo>
                  <a:pt x="315429" y="669049"/>
                </a:lnTo>
                <a:lnTo>
                  <a:pt x="301758" y="676553"/>
                </a:lnTo>
                <a:lnTo>
                  <a:pt x="267415" y="683891"/>
                </a:lnTo>
                <a:lnTo>
                  <a:pt x="221734" y="686726"/>
                </a:lnTo>
                <a:lnTo>
                  <a:pt x="143043" y="656208"/>
                </a:lnTo>
                <a:lnTo>
                  <a:pt x="61852" y="636197"/>
                </a:lnTo>
                <a:lnTo>
                  <a:pt x="47014" y="626858"/>
                </a:lnTo>
                <a:lnTo>
                  <a:pt x="38679" y="606180"/>
                </a:lnTo>
                <a:lnTo>
                  <a:pt x="24340" y="602177"/>
                </a:lnTo>
                <a:lnTo>
                  <a:pt x="11337" y="588836"/>
                </a:lnTo>
                <a:lnTo>
                  <a:pt x="0" y="543144"/>
                </a:lnTo>
                <a:lnTo>
                  <a:pt x="4001" y="510291"/>
                </a:lnTo>
                <a:lnTo>
                  <a:pt x="14171" y="490447"/>
                </a:lnTo>
                <a:lnTo>
                  <a:pt x="42179" y="457428"/>
                </a:lnTo>
                <a:lnTo>
                  <a:pt x="66520" y="448423"/>
                </a:lnTo>
                <a:lnTo>
                  <a:pt x="75356" y="440085"/>
                </a:lnTo>
                <a:lnTo>
                  <a:pt x="81358" y="426744"/>
                </a:lnTo>
                <a:lnTo>
                  <a:pt x="75023" y="403564"/>
                </a:lnTo>
                <a:lnTo>
                  <a:pt x="78024" y="397894"/>
                </a:lnTo>
                <a:lnTo>
                  <a:pt x="86193" y="395226"/>
                </a:lnTo>
                <a:lnTo>
                  <a:pt x="104032" y="401062"/>
                </a:lnTo>
                <a:lnTo>
                  <a:pt x="114368" y="386888"/>
                </a:lnTo>
                <a:lnTo>
                  <a:pt x="122203" y="385554"/>
                </a:lnTo>
                <a:lnTo>
                  <a:pt x="143544" y="395392"/>
                </a:lnTo>
                <a:lnTo>
                  <a:pt x="169218" y="394892"/>
                </a:lnTo>
                <a:lnTo>
                  <a:pt x="183722" y="403897"/>
                </a:lnTo>
                <a:lnTo>
                  <a:pt x="198061" y="392224"/>
                </a:lnTo>
                <a:lnTo>
                  <a:pt x="185223" y="375214"/>
                </a:lnTo>
                <a:lnTo>
                  <a:pt x="194726" y="369878"/>
                </a:lnTo>
                <a:lnTo>
                  <a:pt x="191725" y="343196"/>
                </a:lnTo>
                <a:lnTo>
                  <a:pt x="173386" y="314513"/>
                </a:lnTo>
                <a:lnTo>
                  <a:pt x="158215" y="260816"/>
                </a:lnTo>
                <a:lnTo>
                  <a:pt x="175386" y="243472"/>
                </a:lnTo>
                <a:lnTo>
                  <a:pt x="167718" y="220793"/>
                </a:lnTo>
                <a:lnTo>
                  <a:pt x="171719" y="209453"/>
                </a:lnTo>
                <a:lnTo>
                  <a:pt x="226569" y="149752"/>
                </a:lnTo>
                <a:lnTo>
                  <a:pt x="226569" y="149752"/>
                </a:lnTo>
                <a:lnTo>
                  <a:pt x="238406" y="161092"/>
                </a:lnTo>
                <a:lnTo>
                  <a:pt x="251910" y="164427"/>
                </a:lnTo>
                <a:lnTo>
                  <a:pt x="268248" y="159424"/>
                </a:lnTo>
                <a:lnTo>
                  <a:pt x="272583" y="151587"/>
                </a:lnTo>
                <a:lnTo>
                  <a:pt x="272583" y="151587"/>
                </a:lnTo>
                <a:lnTo>
                  <a:pt x="278918" y="162926"/>
                </a:lnTo>
                <a:lnTo>
                  <a:pt x="295590" y="174266"/>
                </a:lnTo>
                <a:lnTo>
                  <a:pt x="300758" y="203450"/>
                </a:lnTo>
                <a:lnTo>
                  <a:pt x="268582" y="258648"/>
                </a:lnTo>
                <a:lnTo>
                  <a:pt x="269749" y="270154"/>
                </a:lnTo>
                <a:lnTo>
                  <a:pt x="277918" y="281494"/>
                </a:lnTo>
                <a:lnTo>
                  <a:pt x="344939" y="303840"/>
                </a:lnTo>
                <a:lnTo>
                  <a:pt x="389118" y="276324"/>
                </a:lnTo>
                <a:lnTo>
                  <a:pt x="416961" y="266152"/>
                </a:lnTo>
                <a:lnTo>
                  <a:pt x="437133" y="272656"/>
                </a:lnTo>
                <a:lnTo>
                  <a:pt x="493150" y="273990"/>
                </a:lnTo>
                <a:lnTo>
                  <a:pt x="515657" y="285663"/>
                </a:lnTo>
                <a:lnTo>
                  <a:pt x="534496" y="286664"/>
                </a:lnTo>
                <a:lnTo>
                  <a:pt x="567506" y="297670"/>
                </a:lnTo>
                <a:lnTo>
                  <a:pt x="622523" y="300672"/>
                </a:lnTo>
                <a:lnTo>
                  <a:pt x="654533" y="335025"/>
                </a:lnTo>
                <a:lnTo>
                  <a:pt x="681708" y="340361"/>
                </a:lnTo>
                <a:lnTo>
                  <a:pt x="701047" y="351201"/>
                </a:lnTo>
                <a:lnTo>
                  <a:pt x="710717" y="362040"/>
                </a:lnTo>
                <a:lnTo>
                  <a:pt x="713384" y="379884"/>
                </a:lnTo>
                <a:lnTo>
                  <a:pt x="741392" y="366543"/>
                </a:lnTo>
                <a:lnTo>
                  <a:pt x="755730" y="382719"/>
                </a:lnTo>
                <a:lnTo>
                  <a:pt x="778070" y="385887"/>
                </a:lnTo>
                <a:lnTo>
                  <a:pt x="793742" y="380717"/>
                </a:lnTo>
                <a:lnTo>
                  <a:pt x="792742" y="362207"/>
                </a:lnTo>
                <a:lnTo>
                  <a:pt x="800244" y="358538"/>
                </a:lnTo>
                <a:lnTo>
                  <a:pt x="808413" y="339527"/>
                </a:lnTo>
                <a:lnTo>
                  <a:pt x="818750" y="346031"/>
                </a:lnTo>
                <a:lnTo>
                  <a:pt x="857428" y="333190"/>
                </a:lnTo>
                <a:lnTo>
                  <a:pt x="908277" y="338193"/>
                </a:lnTo>
                <a:lnTo>
                  <a:pt x="966795" y="322184"/>
                </a:lnTo>
                <a:lnTo>
                  <a:pt x="987968" y="336025"/>
                </a:lnTo>
                <a:lnTo>
                  <a:pt x="995637" y="333857"/>
                </a:lnTo>
                <a:lnTo>
                  <a:pt x="998305" y="307342"/>
                </a:lnTo>
                <a:lnTo>
                  <a:pt x="1007307" y="283829"/>
                </a:lnTo>
                <a:lnTo>
                  <a:pt x="1022979" y="277325"/>
                </a:lnTo>
                <a:lnTo>
                  <a:pt x="1021312" y="265485"/>
                </a:lnTo>
                <a:lnTo>
                  <a:pt x="1033649" y="260148"/>
                </a:lnTo>
                <a:lnTo>
                  <a:pt x="1039817" y="250143"/>
                </a:lnTo>
                <a:lnTo>
                  <a:pt x="1040151" y="228130"/>
                </a:lnTo>
                <a:lnTo>
                  <a:pt x="1050487" y="189442"/>
                </a:lnTo>
                <a:lnTo>
                  <a:pt x="1061991" y="167095"/>
                </a:lnTo>
                <a:lnTo>
                  <a:pt x="1048487" y="142248"/>
                </a:lnTo>
                <a:lnTo>
                  <a:pt x="1034816" y="135244"/>
                </a:lnTo>
                <a:lnTo>
                  <a:pt x="1034649" y="12590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5" name="Google Shape;715;p43"/>
          <p:cNvSpPr/>
          <p:nvPr/>
        </p:nvSpPr>
        <p:spPr>
          <a:xfrm>
            <a:off x="7497258" y="3040246"/>
            <a:ext cx="1122898" cy="629026"/>
          </a:xfrm>
          <a:custGeom>
            <a:avLst/>
            <a:gdLst/>
            <a:ahLst/>
            <a:cxnLst/>
            <a:rect l="l" t="t" r="r" b="b"/>
            <a:pathLst>
              <a:path w="1684347" h="943539" extrusionOk="0">
                <a:moveTo>
                  <a:pt x="317264" y="0"/>
                </a:moveTo>
                <a:lnTo>
                  <a:pt x="458306" y="19845"/>
                </a:lnTo>
                <a:lnTo>
                  <a:pt x="474478" y="15509"/>
                </a:lnTo>
                <a:lnTo>
                  <a:pt x="474478" y="15509"/>
                </a:lnTo>
                <a:lnTo>
                  <a:pt x="526327" y="57033"/>
                </a:lnTo>
                <a:lnTo>
                  <a:pt x="642196" y="87217"/>
                </a:lnTo>
                <a:lnTo>
                  <a:pt x="643197" y="99057"/>
                </a:lnTo>
                <a:lnTo>
                  <a:pt x="635527" y="118067"/>
                </a:lnTo>
                <a:lnTo>
                  <a:pt x="640362" y="126072"/>
                </a:lnTo>
                <a:lnTo>
                  <a:pt x="689211" y="130408"/>
                </a:lnTo>
                <a:lnTo>
                  <a:pt x="798743" y="183105"/>
                </a:lnTo>
                <a:lnTo>
                  <a:pt x="849593" y="172599"/>
                </a:lnTo>
                <a:lnTo>
                  <a:pt x="894273" y="182938"/>
                </a:lnTo>
                <a:lnTo>
                  <a:pt x="941288" y="169430"/>
                </a:lnTo>
                <a:lnTo>
                  <a:pt x="1012309" y="134910"/>
                </a:lnTo>
                <a:lnTo>
                  <a:pt x="1046153" y="106894"/>
                </a:lnTo>
                <a:lnTo>
                  <a:pt x="1046153" y="106894"/>
                </a:lnTo>
                <a:lnTo>
                  <a:pt x="1099836" y="54198"/>
                </a:lnTo>
                <a:lnTo>
                  <a:pt x="1126177" y="36854"/>
                </a:lnTo>
                <a:lnTo>
                  <a:pt x="1151018" y="27349"/>
                </a:lnTo>
                <a:lnTo>
                  <a:pt x="1183028" y="26182"/>
                </a:lnTo>
                <a:lnTo>
                  <a:pt x="1278724" y="38355"/>
                </a:lnTo>
                <a:lnTo>
                  <a:pt x="1370251" y="40523"/>
                </a:lnTo>
                <a:lnTo>
                  <a:pt x="1406763" y="36521"/>
                </a:lnTo>
                <a:lnTo>
                  <a:pt x="1406763" y="36521"/>
                </a:lnTo>
                <a:lnTo>
                  <a:pt x="1374086" y="54364"/>
                </a:lnTo>
                <a:lnTo>
                  <a:pt x="1353913" y="81880"/>
                </a:lnTo>
                <a:lnTo>
                  <a:pt x="1347578" y="136912"/>
                </a:lnTo>
                <a:lnTo>
                  <a:pt x="1384256" y="130741"/>
                </a:lnTo>
                <a:lnTo>
                  <a:pt x="1427602" y="136745"/>
                </a:lnTo>
                <a:lnTo>
                  <a:pt x="1450609" y="132909"/>
                </a:lnTo>
                <a:lnTo>
                  <a:pt x="1466947" y="152420"/>
                </a:lnTo>
                <a:lnTo>
                  <a:pt x="1532300" y="171431"/>
                </a:lnTo>
                <a:lnTo>
                  <a:pt x="1559475" y="188274"/>
                </a:lnTo>
                <a:lnTo>
                  <a:pt x="1569979" y="209953"/>
                </a:lnTo>
                <a:lnTo>
                  <a:pt x="1572146" y="233467"/>
                </a:lnTo>
                <a:lnTo>
                  <a:pt x="1546806" y="274824"/>
                </a:lnTo>
                <a:lnTo>
                  <a:pt x="1548972" y="299004"/>
                </a:lnTo>
                <a:lnTo>
                  <a:pt x="1566811" y="316514"/>
                </a:lnTo>
                <a:lnTo>
                  <a:pt x="1601822" y="333691"/>
                </a:lnTo>
                <a:lnTo>
                  <a:pt x="1642335" y="343863"/>
                </a:lnTo>
                <a:lnTo>
                  <a:pt x="1651671" y="351201"/>
                </a:lnTo>
                <a:lnTo>
                  <a:pt x="1659340" y="370212"/>
                </a:lnTo>
                <a:lnTo>
                  <a:pt x="1641167" y="413403"/>
                </a:lnTo>
                <a:lnTo>
                  <a:pt x="1641167" y="425743"/>
                </a:lnTo>
                <a:lnTo>
                  <a:pt x="1684348" y="473270"/>
                </a:lnTo>
                <a:lnTo>
                  <a:pt x="1683347" y="483943"/>
                </a:lnTo>
                <a:lnTo>
                  <a:pt x="1672677" y="493449"/>
                </a:lnTo>
                <a:lnTo>
                  <a:pt x="1626997" y="507624"/>
                </a:lnTo>
                <a:lnTo>
                  <a:pt x="1626997" y="507624"/>
                </a:lnTo>
                <a:lnTo>
                  <a:pt x="1604990" y="495783"/>
                </a:lnTo>
                <a:lnTo>
                  <a:pt x="1578648" y="490947"/>
                </a:lnTo>
                <a:lnTo>
                  <a:pt x="1479785" y="493949"/>
                </a:lnTo>
                <a:lnTo>
                  <a:pt x="1459279" y="500286"/>
                </a:lnTo>
                <a:lnTo>
                  <a:pt x="1459279" y="500286"/>
                </a:lnTo>
                <a:lnTo>
                  <a:pt x="1437772" y="466934"/>
                </a:lnTo>
                <a:lnTo>
                  <a:pt x="1408429" y="449424"/>
                </a:lnTo>
                <a:lnTo>
                  <a:pt x="1336407" y="439251"/>
                </a:lnTo>
                <a:lnTo>
                  <a:pt x="1309566" y="430579"/>
                </a:lnTo>
                <a:lnTo>
                  <a:pt x="1265886" y="451258"/>
                </a:lnTo>
                <a:lnTo>
                  <a:pt x="1226708" y="461263"/>
                </a:lnTo>
                <a:lnTo>
                  <a:pt x="1197532" y="441752"/>
                </a:lnTo>
                <a:lnTo>
                  <a:pt x="1165689" y="440252"/>
                </a:lnTo>
                <a:lnTo>
                  <a:pt x="1136680" y="426577"/>
                </a:lnTo>
                <a:lnTo>
                  <a:pt x="1088665" y="420907"/>
                </a:lnTo>
                <a:lnTo>
                  <a:pt x="1068159" y="409401"/>
                </a:lnTo>
                <a:lnTo>
                  <a:pt x="1038150" y="421574"/>
                </a:lnTo>
                <a:lnTo>
                  <a:pt x="1018311" y="455260"/>
                </a:lnTo>
                <a:lnTo>
                  <a:pt x="1010975" y="511292"/>
                </a:lnTo>
                <a:lnTo>
                  <a:pt x="983134" y="530303"/>
                </a:lnTo>
                <a:lnTo>
                  <a:pt x="836422" y="509291"/>
                </a:lnTo>
                <a:lnTo>
                  <a:pt x="774236" y="532638"/>
                </a:lnTo>
                <a:lnTo>
                  <a:pt x="736224" y="539475"/>
                </a:lnTo>
                <a:lnTo>
                  <a:pt x="689877" y="535806"/>
                </a:lnTo>
                <a:lnTo>
                  <a:pt x="627692" y="519797"/>
                </a:lnTo>
                <a:lnTo>
                  <a:pt x="611020" y="520297"/>
                </a:lnTo>
                <a:lnTo>
                  <a:pt x="471644" y="586502"/>
                </a:lnTo>
                <a:lnTo>
                  <a:pt x="392786" y="649871"/>
                </a:lnTo>
                <a:lnTo>
                  <a:pt x="387285" y="677554"/>
                </a:lnTo>
                <a:lnTo>
                  <a:pt x="405457" y="720245"/>
                </a:lnTo>
                <a:lnTo>
                  <a:pt x="404290" y="727416"/>
                </a:lnTo>
                <a:lnTo>
                  <a:pt x="367612" y="753264"/>
                </a:lnTo>
                <a:lnTo>
                  <a:pt x="315262" y="764270"/>
                </a:lnTo>
                <a:lnTo>
                  <a:pt x="307093" y="769440"/>
                </a:lnTo>
                <a:lnTo>
                  <a:pt x="302092" y="782280"/>
                </a:lnTo>
                <a:lnTo>
                  <a:pt x="309928" y="793954"/>
                </a:lnTo>
                <a:lnTo>
                  <a:pt x="322265" y="800124"/>
                </a:lnTo>
                <a:lnTo>
                  <a:pt x="310929" y="826139"/>
                </a:lnTo>
                <a:lnTo>
                  <a:pt x="301758" y="831308"/>
                </a:lnTo>
                <a:lnTo>
                  <a:pt x="300425" y="841314"/>
                </a:lnTo>
                <a:lnTo>
                  <a:pt x="301259" y="854322"/>
                </a:lnTo>
                <a:lnTo>
                  <a:pt x="309261" y="862159"/>
                </a:lnTo>
                <a:lnTo>
                  <a:pt x="306594" y="888174"/>
                </a:lnTo>
                <a:lnTo>
                  <a:pt x="311094" y="924361"/>
                </a:lnTo>
                <a:lnTo>
                  <a:pt x="315596" y="930699"/>
                </a:lnTo>
                <a:lnTo>
                  <a:pt x="315596" y="930699"/>
                </a:lnTo>
                <a:lnTo>
                  <a:pt x="311261" y="938536"/>
                </a:lnTo>
                <a:lnTo>
                  <a:pt x="294923" y="943539"/>
                </a:lnTo>
                <a:lnTo>
                  <a:pt x="281419" y="940204"/>
                </a:lnTo>
                <a:lnTo>
                  <a:pt x="269582" y="928864"/>
                </a:lnTo>
                <a:lnTo>
                  <a:pt x="269582" y="928864"/>
                </a:lnTo>
                <a:lnTo>
                  <a:pt x="256245" y="910354"/>
                </a:lnTo>
                <a:lnTo>
                  <a:pt x="232571" y="899181"/>
                </a:lnTo>
                <a:lnTo>
                  <a:pt x="204895" y="862326"/>
                </a:lnTo>
                <a:lnTo>
                  <a:pt x="151046" y="864160"/>
                </a:lnTo>
                <a:lnTo>
                  <a:pt x="107533" y="836811"/>
                </a:lnTo>
                <a:lnTo>
                  <a:pt x="74190" y="861826"/>
                </a:lnTo>
                <a:lnTo>
                  <a:pt x="56850" y="865495"/>
                </a:lnTo>
                <a:lnTo>
                  <a:pt x="30510" y="850986"/>
                </a:lnTo>
                <a:lnTo>
                  <a:pt x="15171" y="832309"/>
                </a:lnTo>
                <a:lnTo>
                  <a:pt x="15171" y="832309"/>
                </a:lnTo>
                <a:lnTo>
                  <a:pt x="19339" y="817467"/>
                </a:lnTo>
                <a:lnTo>
                  <a:pt x="60519" y="757099"/>
                </a:lnTo>
                <a:lnTo>
                  <a:pt x="65687" y="733252"/>
                </a:lnTo>
                <a:lnTo>
                  <a:pt x="55017" y="703235"/>
                </a:lnTo>
                <a:lnTo>
                  <a:pt x="15671" y="655041"/>
                </a:lnTo>
                <a:lnTo>
                  <a:pt x="14337" y="645535"/>
                </a:lnTo>
                <a:lnTo>
                  <a:pt x="31343" y="633862"/>
                </a:lnTo>
                <a:lnTo>
                  <a:pt x="60852" y="633862"/>
                </a:lnTo>
                <a:lnTo>
                  <a:pt x="68188" y="622356"/>
                </a:lnTo>
                <a:lnTo>
                  <a:pt x="70355" y="604012"/>
                </a:lnTo>
                <a:lnTo>
                  <a:pt x="64520" y="591505"/>
                </a:lnTo>
                <a:lnTo>
                  <a:pt x="37178" y="587002"/>
                </a:lnTo>
                <a:lnTo>
                  <a:pt x="22007" y="575162"/>
                </a:lnTo>
                <a:lnTo>
                  <a:pt x="0" y="516962"/>
                </a:lnTo>
                <a:lnTo>
                  <a:pt x="4168" y="496284"/>
                </a:lnTo>
                <a:lnTo>
                  <a:pt x="26008" y="470269"/>
                </a:lnTo>
                <a:lnTo>
                  <a:pt x="31343" y="452425"/>
                </a:lnTo>
                <a:lnTo>
                  <a:pt x="31843" y="434248"/>
                </a:lnTo>
                <a:lnTo>
                  <a:pt x="17172" y="367210"/>
                </a:lnTo>
                <a:lnTo>
                  <a:pt x="45014" y="307009"/>
                </a:lnTo>
                <a:lnTo>
                  <a:pt x="46014" y="278159"/>
                </a:lnTo>
                <a:lnTo>
                  <a:pt x="112701" y="233800"/>
                </a:lnTo>
                <a:lnTo>
                  <a:pt x="121870" y="222127"/>
                </a:lnTo>
                <a:lnTo>
                  <a:pt x="117869" y="213956"/>
                </a:lnTo>
                <a:lnTo>
                  <a:pt x="85192" y="199781"/>
                </a:lnTo>
                <a:lnTo>
                  <a:pt x="75856" y="179936"/>
                </a:lnTo>
                <a:lnTo>
                  <a:pt x="52849" y="164594"/>
                </a:lnTo>
                <a:lnTo>
                  <a:pt x="48182" y="145583"/>
                </a:lnTo>
                <a:lnTo>
                  <a:pt x="50682" y="126906"/>
                </a:lnTo>
                <a:lnTo>
                  <a:pt x="64520" y="109062"/>
                </a:lnTo>
                <a:lnTo>
                  <a:pt x="92862" y="90385"/>
                </a:lnTo>
                <a:lnTo>
                  <a:pt x="171552" y="98390"/>
                </a:lnTo>
                <a:lnTo>
                  <a:pt x="194726" y="72542"/>
                </a:lnTo>
                <a:lnTo>
                  <a:pt x="225069" y="51363"/>
                </a:lnTo>
                <a:lnTo>
                  <a:pt x="237572" y="47694"/>
                </a:lnTo>
                <a:lnTo>
                  <a:pt x="257412" y="54531"/>
                </a:lnTo>
                <a:lnTo>
                  <a:pt x="268915" y="46693"/>
                </a:lnTo>
                <a:lnTo>
                  <a:pt x="296257" y="43525"/>
                </a:lnTo>
                <a:lnTo>
                  <a:pt x="307594" y="3251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6" name="Google Shape;716;p43"/>
          <p:cNvSpPr/>
          <p:nvPr/>
        </p:nvSpPr>
        <p:spPr>
          <a:xfrm>
            <a:off x="8395643" y="2501494"/>
            <a:ext cx="1111339" cy="1081284"/>
          </a:xfrm>
          <a:custGeom>
            <a:avLst/>
            <a:gdLst/>
            <a:ahLst/>
            <a:cxnLst/>
            <a:rect l="l" t="t" r="r" b="b"/>
            <a:pathLst>
              <a:path w="1667008" h="1621926" extrusionOk="0">
                <a:moveTo>
                  <a:pt x="619189" y="131242"/>
                </a:moveTo>
                <a:lnTo>
                  <a:pt x="633360" y="145917"/>
                </a:lnTo>
                <a:lnTo>
                  <a:pt x="670704" y="152087"/>
                </a:lnTo>
                <a:lnTo>
                  <a:pt x="689543" y="170097"/>
                </a:lnTo>
                <a:lnTo>
                  <a:pt x="743226" y="186106"/>
                </a:lnTo>
                <a:lnTo>
                  <a:pt x="782405" y="227964"/>
                </a:lnTo>
                <a:lnTo>
                  <a:pt x="782905" y="241638"/>
                </a:lnTo>
                <a:lnTo>
                  <a:pt x="756230" y="257147"/>
                </a:lnTo>
                <a:lnTo>
                  <a:pt x="757231" y="318682"/>
                </a:lnTo>
                <a:lnTo>
                  <a:pt x="767734" y="355537"/>
                </a:lnTo>
                <a:lnTo>
                  <a:pt x="793909" y="360539"/>
                </a:lnTo>
                <a:lnTo>
                  <a:pt x="811080" y="356203"/>
                </a:lnTo>
                <a:lnTo>
                  <a:pt x="882436" y="295669"/>
                </a:lnTo>
                <a:lnTo>
                  <a:pt x="936953" y="269487"/>
                </a:lnTo>
                <a:lnTo>
                  <a:pt x="977632" y="258481"/>
                </a:lnTo>
                <a:lnTo>
                  <a:pt x="1007474" y="242138"/>
                </a:lnTo>
                <a:lnTo>
                  <a:pt x="1016309" y="242472"/>
                </a:lnTo>
                <a:lnTo>
                  <a:pt x="1021312" y="247975"/>
                </a:lnTo>
                <a:lnTo>
                  <a:pt x="1022478" y="283162"/>
                </a:lnTo>
                <a:lnTo>
                  <a:pt x="1028147" y="299171"/>
                </a:lnTo>
                <a:lnTo>
                  <a:pt x="1036483" y="303006"/>
                </a:lnTo>
                <a:lnTo>
                  <a:pt x="1056155" y="298004"/>
                </a:lnTo>
                <a:lnTo>
                  <a:pt x="1068826" y="281994"/>
                </a:lnTo>
                <a:lnTo>
                  <a:pt x="1083497" y="273323"/>
                </a:lnTo>
                <a:lnTo>
                  <a:pt x="1084497" y="239804"/>
                </a:lnTo>
                <a:lnTo>
                  <a:pt x="1090666" y="222460"/>
                </a:lnTo>
                <a:lnTo>
                  <a:pt x="1124343" y="195278"/>
                </a:lnTo>
                <a:lnTo>
                  <a:pt x="1134513" y="179603"/>
                </a:lnTo>
                <a:lnTo>
                  <a:pt x="1136513" y="156923"/>
                </a:lnTo>
                <a:lnTo>
                  <a:pt x="1122343" y="113231"/>
                </a:lnTo>
                <a:lnTo>
                  <a:pt x="1126010" y="87550"/>
                </a:lnTo>
                <a:lnTo>
                  <a:pt x="1149683" y="60368"/>
                </a:lnTo>
                <a:lnTo>
                  <a:pt x="1180694" y="38856"/>
                </a:lnTo>
                <a:lnTo>
                  <a:pt x="1198032" y="16009"/>
                </a:lnTo>
                <a:lnTo>
                  <a:pt x="1214704" y="3502"/>
                </a:lnTo>
                <a:lnTo>
                  <a:pt x="1233710" y="0"/>
                </a:lnTo>
                <a:lnTo>
                  <a:pt x="1296062" y="13841"/>
                </a:lnTo>
                <a:lnTo>
                  <a:pt x="1367917" y="8672"/>
                </a:lnTo>
                <a:lnTo>
                  <a:pt x="1383422" y="18344"/>
                </a:lnTo>
                <a:lnTo>
                  <a:pt x="1401094" y="48194"/>
                </a:lnTo>
                <a:lnTo>
                  <a:pt x="1416266" y="60868"/>
                </a:lnTo>
                <a:lnTo>
                  <a:pt x="1424101" y="61368"/>
                </a:lnTo>
                <a:lnTo>
                  <a:pt x="1424101" y="61368"/>
                </a:lnTo>
                <a:lnTo>
                  <a:pt x="1435938" y="77211"/>
                </a:lnTo>
                <a:lnTo>
                  <a:pt x="1441773" y="116066"/>
                </a:lnTo>
                <a:lnTo>
                  <a:pt x="1471782" y="155589"/>
                </a:lnTo>
                <a:lnTo>
                  <a:pt x="1496123" y="168930"/>
                </a:lnTo>
                <a:lnTo>
                  <a:pt x="1544305" y="169430"/>
                </a:lnTo>
                <a:lnTo>
                  <a:pt x="1589484" y="182938"/>
                </a:lnTo>
                <a:lnTo>
                  <a:pt x="1599821" y="191443"/>
                </a:lnTo>
                <a:lnTo>
                  <a:pt x="1612992" y="236969"/>
                </a:lnTo>
                <a:lnTo>
                  <a:pt x="1631498" y="270655"/>
                </a:lnTo>
                <a:lnTo>
                  <a:pt x="1646169" y="277158"/>
                </a:lnTo>
                <a:lnTo>
                  <a:pt x="1660506" y="277158"/>
                </a:lnTo>
                <a:lnTo>
                  <a:pt x="1660506" y="277158"/>
                </a:lnTo>
                <a:lnTo>
                  <a:pt x="1667008" y="285997"/>
                </a:lnTo>
                <a:lnTo>
                  <a:pt x="1663007" y="300338"/>
                </a:lnTo>
                <a:lnTo>
                  <a:pt x="1626996" y="323351"/>
                </a:lnTo>
                <a:lnTo>
                  <a:pt x="1592319" y="357037"/>
                </a:lnTo>
                <a:lnTo>
                  <a:pt x="1554474" y="413069"/>
                </a:lnTo>
                <a:lnTo>
                  <a:pt x="1535635" y="479274"/>
                </a:lnTo>
                <a:lnTo>
                  <a:pt x="1538970" y="493949"/>
                </a:lnTo>
                <a:lnTo>
                  <a:pt x="1553474" y="514961"/>
                </a:lnTo>
                <a:lnTo>
                  <a:pt x="1538469" y="540309"/>
                </a:lnTo>
                <a:lnTo>
                  <a:pt x="1509627" y="554984"/>
                </a:lnTo>
                <a:lnTo>
                  <a:pt x="1482452" y="556651"/>
                </a:lnTo>
                <a:lnTo>
                  <a:pt x="1445107" y="548480"/>
                </a:lnTo>
                <a:lnTo>
                  <a:pt x="1393092" y="565990"/>
                </a:lnTo>
                <a:lnTo>
                  <a:pt x="1323237" y="576996"/>
                </a:lnTo>
                <a:lnTo>
                  <a:pt x="1302731" y="590004"/>
                </a:lnTo>
                <a:lnTo>
                  <a:pt x="1287060" y="618353"/>
                </a:lnTo>
                <a:lnTo>
                  <a:pt x="1287225" y="636197"/>
                </a:lnTo>
                <a:lnTo>
                  <a:pt x="1292228" y="642867"/>
                </a:lnTo>
                <a:lnTo>
                  <a:pt x="1329239" y="671884"/>
                </a:lnTo>
                <a:lnTo>
                  <a:pt x="1340243" y="689727"/>
                </a:lnTo>
                <a:lnTo>
                  <a:pt x="1376587" y="708572"/>
                </a:lnTo>
                <a:lnTo>
                  <a:pt x="1385422" y="731084"/>
                </a:lnTo>
                <a:lnTo>
                  <a:pt x="1432771" y="735754"/>
                </a:lnTo>
                <a:lnTo>
                  <a:pt x="1480452" y="773108"/>
                </a:lnTo>
                <a:lnTo>
                  <a:pt x="1489955" y="784615"/>
                </a:lnTo>
                <a:lnTo>
                  <a:pt x="1491621" y="815966"/>
                </a:lnTo>
                <a:lnTo>
                  <a:pt x="1499624" y="831142"/>
                </a:lnTo>
                <a:lnTo>
                  <a:pt x="1579482" y="867329"/>
                </a:lnTo>
                <a:lnTo>
                  <a:pt x="1588818" y="884672"/>
                </a:lnTo>
                <a:lnTo>
                  <a:pt x="1590985" y="905184"/>
                </a:lnTo>
                <a:lnTo>
                  <a:pt x="1584650" y="917524"/>
                </a:lnTo>
                <a:lnTo>
                  <a:pt x="1556808" y="943372"/>
                </a:lnTo>
                <a:lnTo>
                  <a:pt x="1557976" y="958047"/>
                </a:lnTo>
                <a:lnTo>
                  <a:pt x="1557976" y="958047"/>
                </a:lnTo>
                <a:lnTo>
                  <a:pt x="1515962" y="968053"/>
                </a:lnTo>
                <a:lnTo>
                  <a:pt x="1468948" y="991566"/>
                </a:lnTo>
                <a:lnTo>
                  <a:pt x="1412764" y="1006742"/>
                </a:lnTo>
                <a:lnTo>
                  <a:pt x="1399760" y="1014746"/>
                </a:lnTo>
                <a:lnTo>
                  <a:pt x="1392925" y="1027253"/>
                </a:lnTo>
                <a:lnTo>
                  <a:pt x="1394758" y="1040928"/>
                </a:lnTo>
                <a:lnTo>
                  <a:pt x="1424767" y="1099628"/>
                </a:lnTo>
                <a:lnTo>
                  <a:pt x="1481619" y="1125643"/>
                </a:lnTo>
                <a:lnTo>
                  <a:pt x="1513795" y="1145988"/>
                </a:lnTo>
                <a:lnTo>
                  <a:pt x="1553641" y="1179340"/>
                </a:lnTo>
                <a:lnTo>
                  <a:pt x="1562810" y="1197184"/>
                </a:lnTo>
                <a:lnTo>
                  <a:pt x="1561810" y="1209191"/>
                </a:lnTo>
                <a:lnTo>
                  <a:pt x="1551640" y="1222031"/>
                </a:lnTo>
                <a:lnTo>
                  <a:pt x="1495123" y="1266557"/>
                </a:lnTo>
                <a:lnTo>
                  <a:pt x="1469781" y="1313751"/>
                </a:lnTo>
                <a:lnTo>
                  <a:pt x="1469781" y="1313751"/>
                </a:lnTo>
                <a:lnTo>
                  <a:pt x="1463113" y="1323756"/>
                </a:lnTo>
                <a:lnTo>
                  <a:pt x="1435771" y="1340599"/>
                </a:lnTo>
                <a:lnTo>
                  <a:pt x="1391091" y="1382623"/>
                </a:lnTo>
                <a:lnTo>
                  <a:pt x="1358414" y="1398132"/>
                </a:lnTo>
                <a:lnTo>
                  <a:pt x="1360415" y="1426148"/>
                </a:lnTo>
                <a:lnTo>
                  <a:pt x="1337741" y="1451829"/>
                </a:lnTo>
                <a:lnTo>
                  <a:pt x="1347411" y="1465838"/>
                </a:lnTo>
                <a:lnTo>
                  <a:pt x="1342076" y="1476343"/>
                </a:lnTo>
                <a:lnTo>
                  <a:pt x="1314234" y="1491019"/>
                </a:lnTo>
                <a:lnTo>
                  <a:pt x="1259885" y="1496188"/>
                </a:lnTo>
                <a:lnTo>
                  <a:pt x="1258217" y="1533209"/>
                </a:lnTo>
                <a:lnTo>
                  <a:pt x="1189863" y="1580236"/>
                </a:lnTo>
                <a:lnTo>
                  <a:pt x="1144349" y="1595745"/>
                </a:lnTo>
                <a:lnTo>
                  <a:pt x="1108004" y="1597746"/>
                </a:lnTo>
                <a:lnTo>
                  <a:pt x="1063991" y="1613922"/>
                </a:lnTo>
                <a:lnTo>
                  <a:pt x="1022312" y="1610253"/>
                </a:lnTo>
                <a:lnTo>
                  <a:pt x="965961" y="1621927"/>
                </a:lnTo>
                <a:lnTo>
                  <a:pt x="946122" y="1617091"/>
                </a:lnTo>
                <a:lnTo>
                  <a:pt x="939286" y="1606584"/>
                </a:lnTo>
                <a:lnTo>
                  <a:pt x="938786" y="1557557"/>
                </a:lnTo>
                <a:lnTo>
                  <a:pt x="930117" y="1535711"/>
                </a:lnTo>
                <a:lnTo>
                  <a:pt x="814749" y="1455165"/>
                </a:lnTo>
                <a:lnTo>
                  <a:pt x="779571" y="1444992"/>
                </a:lnTo>
                <a:lnTo>
                  <a:pt x="681874" y="1451162"/>
                </a:lnTo>
                <a:lnTo>
                  <a:pt x="640362" y="1435320"/>
                </a:lnTo>
                <a:lnTo>
                  <a:pt x="640362" y="1435320"/>
                </a:lnTo>
                <a:lnTo>
                  <a:pt x="606518" y="1412474"/>
                </a:lnTo>
                <a:lnTo>
                  <a:pt x="556670" y="1356108"/>
                </a:lnTo>
                <a:lnTo>
                  <a:pt x="477479" y="1359944"/>
                </a:lnTo>
                <a:lnTo>
                  <a:pt x="334602" y="1382290"/>
                </a:lnTo>
                <a:lnTo>
                  <a:pt x="289922" y="1373785"/>
                </a:lnTo>
                <a:lnTo>
                  <a:pt x="273250" y="1367114"/>
                </a:lnTo>
                <a:lnTo>
                  <a:pt x="264581" y="1351272"/>
                </a:lnTo>
                <a:lnTo>
                  <a:pt x="269415" y="1327092"/>
                </a:lnTo>
                <a:lnTo>
                  <a:pt x="279419" y="1315752"/>
                </a:lnTo>
                <a:lnTo>
                  <a:pt x="279419" y="1315752"/>
                </a:lnTo>
                <a:lnTo>
                  <a:pt x="325099" y="1301577"/>
                </a:lnTo>
                <a:lnTo>
                  <a:pt x="335769" y="1292071"/>
                </a:lnTo>
                <a:lnTo>
                  <a:pt x="336770" y="1281399"/>
                </a:lnTo>
                <a:lnTo>
                  <a:pt x="293589" y="1233872"/>
                </a:lnTo>
                <a:lnTo>
                  <a:pt x="293589" y="1221531"/>
                </a:lnTo>
                <a:lnTo>
                  <a:pt x="311762" y="1178340"/>
                </a:lnTo>
                <a:lnTo>
                  <a:pt x="304093" y="1159329"/>
                </a:lnTo>
                <a:lnTo>
                  <a:pt x="294756" y="1151992"/>
                </a:lnTo>
                <a:lnTo>
                  <a:pt x="254244" y="1141819"/>
                </a:lnTo>
                <a:lnTo>
                  <a:pt x="219233" y="1124643"/>
                </a:lnTo>
                <a:lnTo>
                  <a:pt x="201394" y="1107133"/>
                </a:lnTo>
                <a:lnTo>
                  <a:pt x="199228" y="1082952"/>
                </a:lnTo>
                <a:lnTo>
                  <a:pt x="224568" y="1041595"/>
                </a:lnTo>
                <a:lnTo>
                  <a:pt x="222401" y="1018082"/>
                </a:lnTo>
                <a:lnTo>
                  <a:pt x="211897" y="996403"/>
                </a:lnTo>
                <a:lnTo>
                  <a:pt x="184722" y="979560"/>
                </a:lnTo>
                <a:lnTo>
                  <a:pt x="119369" y="960549"/>
                </a:lnTo>
                <a:lnTo>
                  <a:pt x="103031" y="941038"/>
                </a:lnTo>
                <a:lnTo>
                  <a:pt x="80024" y="944873"/>
                </a:lnTo>
                <a:lnTo>
                  <a:pt x="36678" y="938870"/>
                </a:lnTo>
                <a:lnTo>
                  <a:pt x="0" y="945040"/>
                </a:lnTo>
                <a:lnTo>
                  <a:pt x="6335" y="890008"/>
                </a:lnTo>
                <a:lnTo>
                  <a:pt x="26508" y="862493"/>
                </a:lnTo>
                <a:lnTo>
                  <a:pt x="59185" y="844649"/>
                </a:lnTo>
                <a:lnTo>
                  <a:pt x="59185" y="844649"/>
                </a:lnTo>
                <a:lnTo>
                  <a:pt x="136375" y="852987"/>
                </a:lnTo>
                <a:lnTo>
                  <a:pt x="149879" y="848985"/>
                </a:lnTo>
                <a:lnTo>
                  <a:pt x="278918" y="771941"/>
                </a:lnTo>
                <a:lnTo>
                  <a:pt x="294090" y="757433"/>
                </a:lnTo>
                <a:lnTo>
                  <a:pt x="309927" y="728083"/>
                </a:lnTo>
                <a:lnTo>
                  <a:pt x="312762" y="702568"/>
                </a:lnTo>
                <a:lnTo>
                  <a:pt x="307594" y="687726"/>
                </a:lnTo>
                <a:lnTo>
                  <a:pt x="243741" y="678388"/>
                </a:lnTo>
                <a:lnTo>
                  <a:pt x="200228" y="686892"/>
                </a:lnTo>
                <a:lnTo>
                  <a:pt x="182389" y="676053"/>
                </a:lnTo>
                <a:lnTo>
                  <a:pt x="174720" y="661044"/>
                </a:lnTo>
                <a:lnTo>
                  <a:pt x="184556" y="619687"/>
                </a:lnTo>
                <a:lnTo>
                  <a:pt x="205062" y="589670"/>
                </a:lnTo>
                <a:lnTo>
                  <a:pt x="219900" y="526801"/>
                </a:lnTo>
                <a:lnTo>
                  <a:pt x="219067" y="510125"/>
                </a:lnTo>
                <a:lnTo>
                  <a:pt x="209564" y="495450"/>
                </a:lnTo>
                <a:lnTo>
                  <a:pt x="206396" y="479607"/>
                </a:lnTo>
                <a:lnTo>
                  <a:pt x="231571" y="409067"/>
                </a:lnTo>
                <a:lnTo>
                  <a:pt x="232737" y="384386"/>
                </a:lnTo>
                <a:lnTo>
                  <a:pt x="232737" y="384386"/>
                </a:lnTo>
                <a:lnTo>
                  <a:pt x="298091" y="349867"/>
                </a:lnTo>
                <a:lnTo>
                  <a:pt x="366945" y="324685"/>
                </a:lnTo>
                <a:lnTo>
                  <a:pt x="412793" y="300505"/>
                </a:lnTo>
                <a:lnTo>
                  <a:pt x="540665" y="17993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7" name="Google Shape;717;p43"/>
          <p:cNvSpPr/>
          <p:nvPr/>
        </p:nvSpPr>
        <p:spPr>
          <a:xfrm>
            <a:off x="3691542" y="2985882"/>
            <a:ext cx="942732" cy="663267"/>
          </a:xfrm>
          <a:custGeom>
            <a:avLst/>
            <a:gdLst/>
            <a:ahLst/>
            <a:cxnLst/>
            <a:rect l="l" t="t" r="r" b="b"/>
            <a:pathLst>
              <a:path w="1414098" h="994901" extrusionOk="0">
                <a:moveTo>
                  <a:pt x="562005" y="13508"/>
                </a:moveTo>
                <a:lnTo>
                  <a:pt x="573342" y="48695"/>
                </a:lnTo>
                <a:lnTo>
                  <a:pt x="569674" y="66038"/>
                </a:lnTo>
                <a:lnTo>
                  <a:pt x="579343" y="75710"/>
                </a:lnTo>
                <a:lnTo>
                  <a:pt x="576009" y="81547"/>
                </a:lnTo>
                <a:lnTo>
                  <a:pt x="579510" y="92553"/>
                </a:lnTo>
                <a:lnTo>
                  <a:pt x="600850" y="106227"/>
                </a:lnTo>
                <a:lnTo>
                  <a:pt x="608019" y="102058"/>
                </a:lnTo>
                <a:lnTo>
                  <a:pt x="617689" y="114899"/>
                </a:lnTo>
                <a:lnTo>
                  <a:pt x="636861" y="122737"/>
                </a:lnTo>
                <a:lnTo>
                  <a:pt x="646697" y="118568"/>
                </a:lnTo>
                <a:lnTo>
                  <a:pt x="689711" y="124404"/>
                </a:lnTo>
                <a:lnTo>
                  <a:pt x="690044" y="114065"/>
                </a:lnTo>
                <a:lnTo>
                  <a:pt x="696546" y="107895"/>
                </a:lnTo>
                <a:lnTo>
                  <a:pt x="714051" y="101058"/>
                </a:lnTo>
                <a:lnTo>
                  <a:pt x="729723" y="104393"/>
                </a:lnTo>
                <a:lnTo>
                  <a:pt x="740893" y="96722"/>
                </a:lnTo>
                <a:lnTo>
                  <a:pt x="746728" y="101558"/>
                </a:lnTo>
                <a:lnTo>
                  <a:pt x="758565" y="84048"/>
                </a:lnTo>
                <a:lnTo>
                  <a:pt x="765067" y="90051"/>
                </a:lnTo>
                <a:lnTo>
                  <a:pt x="781405" y="89885"/>
                </a:lnTo>
                <a:lnTo>
                  <a:pt x="791075" y="102725"/>
                </a:lnTo>
                <a:lnTo>
                  <a:pt x="813415" y="106394"/>
                </a:lnTo>
                <a:lnTo>
                  <a:pt x="828586" y="96889"/>
                </a:lnTo>
                <a:lnTo>
                  <a:pt x="864264" y="91886"/>
                </a:lnTo>
                <a:lnTo>
                  <a:pt x="895607" y="96055"/>
                </a:lnTo>
                <a:lnTo>
                  <a:pt x="913946" y="106728"/>
                </a:lnTo>
                <a:lnTo>
                  <a:pt x="949457" y="91886"/>
                </a:lnTo>
                <a:lnTo>
                  <a:pt x="974297" y="107395"/>
                </a:lnTo>
                <a:lnTo>
                  <a:pt x="964795" y="113732"/>
                </a:lnTo>
                <a:lnTo>
                  <a:pt x="959793" y="111230"/>
                </a:lnTo>
                <a:lnTo>
                  <a:pt x="946956" y="116233"/>
                </a:lnTo>
                <a:lnTo>
                  <a:pt x="956459" y="133410"/>
                </a:lnTo>
                <a:lnTo>
                  <a:pt x="964628" y="127740"/>
                </a:lnTo>
                <a:lnTo>
                  <a:pt x="979466" y="129908"/>
                </a:lnTo>
                <a:lnTo>
                  <a:pt x="992303" y="122904"/>
                </a:lnTo>
                <a:lnTo>
                  <a:pt x="998805" y="109229"/>
                </a:lnTo>
                <a:lnTo>
                  <a:pt x="1027647" y="130408"/>
                </a:lnTo>
                <a:lnTo>
                  <a:pt x="1051154" y="114399"/>
                </a:lnTo>
                <a:lnTo>
                  <a:pt x="1109339" y="127239"/>
                </a:lnTo>
                <a:lnTo>
                  <a:pt x="1142015" y="100724"/>
                </a:lnTo>
                <a:lnTo>
                  <a:pt x="1135513" y="138579"/>
                </a:lnTo>
                <a:lnTo>
                  <a:pt x="1144016" y="142081"/>
                </a:lnTo>
                <a:lnTo>
                  <a:pt x="1161188" y="129741"/>
                </a:lnTo>
                <a:lnTo>
                  <a:pt x="1169190" y="131075"/>
                </a:lnTo>
                <a:lnTo>
                  <a:pt x="1158187" y="162593"/>
                </a:lnTo>
                <a:lnTo>
                  <a:pt x="1165856" y="174933"/>
                </a:lnTo>
                <a:lnTo>
                  <a:pt x="1177526" y="179436"/>
                </a:lnTo>
                <a:lnTo>
                  <a:pt x="1187029" y="175767"/>
                </a:lnTo>
                <a:lnTo>
                  <a:pt x="1189030" y="207952"/>
                </a:lnTo>
                <a:lnTo>
                  <a:pt x="1207535" y="226796"/>
                </a:lnTo>
                <a:lnTo>
                  <a:pt x="1210703" y="239137"/>
                </a:lnTo>
                <a:lnTo>
                  <a:pt x="1234210" y="259482"/>
                </a:lnTo>
                <a:lnTo>
                  <a:pt x="1271221" y="253812"/>
                </a:lnTo>
                <a:lnTo>
                  <a:pt x="1272388" y="260315"/>
                </a:lnTo>
                <a:lnTo>
                  <a:pt x="1280557" y="263817"/>
                </a:lnTo>
                <a:lnTo>
                  <a:pt x="1261885" y="277158"/>
                </a:lnTo>
                <a:lnTo>
                  <a:pt x="1266053" y="283662"/>
                </a:lnTo>
                <a:lnTo>
                  <a:pt x="1276056" y="279326"/>
                </a:lnTo>
                <a:lnTo>
                  <a:pt x="1279724" y="282995"/>
                </a:lnTo>
                <a:lnTo>
                  <a:pt x="1278890" y="277659"/>
                </a:lnTo>
                <a:lnTo>
                  <a:pt x="1286226" y="275324"/>
                </a:lnTo>
                <a:lnTo>
                  <a:pt x="1287560" y="280160"/>
                </a:lnTo>
                <a:lnTo>
                  <a:pt x="1299563" y="278326"/>
                </a:lnTo>
                <a:lnTo>
                  <a:pt x="1279057" y="296336"/>
                </a:lnTo>
                <a:lnTo>
                  <a:pt x="1251882" y="359372"/>
                </a:lnTo>
                <a:lnTo>
                  <a:pt x="1251715" y="373047"/>
                </a:lnTo>
                <a:lnTo>
                  <a:pt x="1295896" y="434748"/>
                </a:lnTo>
                <a:lnTo>
                  <a:pt x="1319069" y="527802"/>
                </a:lnTo>
                <a:lnTo>
                  <a:pt x="1335574" y="555984"/>
                </a:lnTo>
                <a:lnTo>
                  <a:pt x="1350412" y="560320"/>
                </a:lnTo>
                <a:lnTo>
                  <a:pt x="1344077" y="583500"/>
                </a:lnTo>
                <a:lnTo>
                  <a:pt x="1353246" y="591171"/>
                </a:lnTo>
                <a:lnTo>
                  <a:pt x="1366417" y="588003"/>
                </a:lnTo>
                <a:lnTo>
                  <a:pt x="1372086" y="593506"/>
                </a:lnTo>
                <a:lnTo>
                  <a:pt x="1360415" y="610682"/>
                </a:lnTo>
                <a:lnTo>
                  <a:pt x="1367918" y="639532"/>
                </a:lnTo>
                <a:lnTo>
                  <a:pt x="1362583" y="642701"/>
                </a:lnTo>
                <a:lnTo>
                  <a:pt x="1365750" y="647703"/>
                </a:lnTo>
                <a:lnTo>
                  <a:pt x="1360915" y="650372"/>
                </a:lnTo>
                <a:lnTo>
                  <a:pt x="1360915" y="661378"/>
                </a:lnTo>
                <a:lnTo>
                  <a:pt x="1376420" y="676720"/>
                </a:lnTo>
                <a:lnTo>
                  <a:pt x="1378420" y="686559"/>
                </a:lnTo>
                <a:lnTo>
                  <a:pt x="1367418" y="689561"/>
                </a:lnTo>
                <a:lnTo>
                  <a:pt x="1365750" y="711573"/>
                </a:lnTo>
                <a:lnTo>
                  <a:pt x="1411931" y="730751"/>
                </a:lnTo>
                <a:lnTo>
                  <a:pt x="1414098" y="748761"/>
                </a:lnTo>
                <a:lnTo>
                  <a:pt x="1404762" y="767939"/>
                </a:lnTo>
                <a:lnTo>
                  <a:pt x="1376920" y="782114"/>
                </a:lnTo>
                <a:lnTo>
                  <a:pt x="1334741" y="842982"/>
                </a:lnTo>
                <a:lnTo>
                  <a:pt x="1310733" y="861992"/>
                </a:lnTo>
                <a:lnTo>
                  <a:pt x="1305065" y="903850"/>
                </a:lnTo>
                <a:lnTo>
                  <a:pt x="1305065" y="903850"/>
                </a:lnTo>
                <a:lnTo>
                  <a:pt x="1292228" y="918358"/>
                </a:lnTo>
                <a:lnTo>
                  <a:pt x="1268554" y="914523"/>
                </a:lnTo>
                <a:lnTo>
                  <a:pt x="1249881" y="921026"/>
                </a:lnTo>
                <a:lnTo>
                  <a:pt x="1238878" y="948875"/>
                </a:lnTo>
                <a:lnTo>
                  <a:pt x="1220373" y="965552"/>
                </a:lnTo>
                <a:lnTo>
                  <a:pt x="1191530" y="971222"/>
                </a:lnTo>
                <a:lnTo>
                  <a:pt x="1155019" y="970721"/>
                </a:lnTo>
                <a:lnTo>
                  <a:pt x="1111506" y="983896"/>
                </a:lnTo>
                <a:lnTo>
                  <a:pt x="1093000" y="982561"/>
                </a:lnTo>
                <a:lnTo>
                  <a:pt x="1093000" y="982561"/>
                </a:lnTo>
                <a:lnTo>
                  <a:pt x="1081997" y="976224"/>
                </a:lnTo>
                <a:lnTo>
                  <a:pt x="1063491" y="937369"/>
                </a:lnTo>
                <a:lnTo>
                  <a:pt x="1046986" y="928864"/>
                </a:lnTo>
                <a:lnTo>
                  <a:pt x="1020812" y="928864"/>
                </a:lnTo>
                <a:lnTo>
                  <a:pt x="1005140" y="921026"/>
                </a:lnTo>
                <a:lnTo>
                  <a:pt x="999805" y="880837"/>
                </a:lnTo>
                <a:lnTo>
                  <a:pt x="994970" y="873332"/>
                </a:lnTo>
                <a:lnTo>
                  <a:pt x="946122" y="837812"/>
                </a:lnTo>
                <a:lnTo>
                  <a:pt x="920114" y="803626"/>
                </a:lnTo>
                <a:lnTo>
                  <a:pt x="910444" y="803793"/>
                </a:lnTo>
                <a:lnTo>
                  <a:pt x="887938" y="818801"/>
                </a:lnTo>
                <a:lnTo>
                  <a:pt x="860596" y="820469"/>
                </a:lnTo>
                <a:lnTo>
                  <a:pt x="796243" y="775943"/>
                </a:lnTo>
                <a:lnTo>
                  <a:pt x="786907" y="777278"/>
                </a:lnTo>
                <a:lnTo>
                  <a:pt x="772903" y="791286"/>
                </a:lnTo>
                <a:lnTo>
                  <a:pt x="756898" y="819468"/>
                </a:lnTo>
                <a:lnTo>
                  <a:pt x="753063" y="843148"/>
                </a:lnTo>
                <a:lnTo>
                  <a:pt x="727722" y="844316"/>
                </a:lnTo>
                <a:lnTo>
                  <a:pt x="720387" y="848818"/>
                </a:lnTo>
                <a:lnTo>
                  <a:pt x="711050" y="875500"/>
                </a:lnTo>
                <a:lnTo>
                  <a:pt x="657534" y="852821"/>
                </a:lnTo>
                <a:lnTo>
                  <a:pt x="629025" y="851153"/>
                </a:lnTo>
                <a:lnTo>
                  <a:pt x="616522" y="855989"/>
                </a:lnTo>
                <a:lnTo>
                  <a:pt x="613521" y="865828"/>
                </a:lnTo>
                <a:lnTo>
                  <a:pt x="620356" y="875333"/>
                </a:lnTo>
                <a:lnTo>
                  <a:pt x="670538" y="908853"/>
                </a:lnTo>
                <a:lnTo>
                  <a:pt x="668037" y="924028"/>
                </a:lnTo>
                <a:lnTo>
                  <a:pt x="654366" y="942372"/>
                </a:lnTo>
                <a:lnTo>
                  <a:pt x="638362" y="945040"/>
                </a:lnTo>
                <a:lnTo>
                  <a:pt x="592014" y="933533"/>
                </a:lnTo>
                <a:lnTo>
                  <a:pt x="518992" y="927697"/>
                </a:lnTo>
                <a:lnTo>
                  <a:pt x="504154" y="939537"/>
                </a:lnTo>
                <a:lnTo>
                  <a:pt x="500319" y="988398"/>
                </a:lnTo>
                <a:lnTo>
                  <a:pt x="490316" y="994902"/>
                </a:lnTo>
                <a:lnTo>
                  <a:pt x="481480" y="991567"/>
                </a:lnTo>
                <a:lnTo>
                  <a:pt x="460140" y="961549"/>
                </a:lnTo>
                <a:lnTo>
                  <a:pt x="436633" y="940371"/>
                </a:lnTo>
                <a:lnTo>
                  <a:pt x="388952" y="917691"/>
                </a:lnTo>
                <a:lnTo>
                  <a:pt x="381450" y="885173"/>
                </a:lnTo>
                <a:lnTo>
                  <a:pt x="354775" y="835477"/>
                </a:lnTo>
                <a:lnTo>
                  <a:pt x="326100" y="822136"/>
                </a:lnTo>
                <a:lnTo>
                  <a:pt x="300925" y="825638"/>
                </a:lnTo>
                <a:lnTo>
                  <a:pt x="300925" y="825638"/>
                </a:lnTo>
                <a:lnTo>
                  <a:pt x="282753" y="830641"/>
                </a:lnTo>
                <a:lnTo>
                  <a:pt x="259913" y="819468"/>
                </a:lnTo>
                <a:lnTo>
                  <a:pt x="254911" y="803626"/>
                </a:lnTo>
                <a:lnTo>
                  <a:pt x="260079" y="783448"/>
                </a:lnTo>
                <a:lnTo>
                  <a:pt x="255912" y="770607"/>
                </a:lnTo>
                <a:lnTo>
                  <a:pt x="251243" y="763937"/>
                </a:lnTo>
                <a:lnTo>
                  <a:pt x="233405" y="756599"/>
                </a:lnTo>
                <a:lnTo>
                  <a:pt x="221068" y="742257"/>
                </a:lnTo>
                <a:lnTo>
                  <a:pt x="221901" y="723080"/>
                </a:lnTo>
                <a:lnTo>
                  <a:pt x="236406" y="708405"/>
                </a:lnTo>
                <a:lnTo>
                  <a:pt x="224068" y="647703"/>
                </a:lnTo>
                <a:lnTo>
                  <a:pt x="227069" y="636197"/>
                </a:lnTo>
                <a:lnTo>
                  <a:pt x="242908" y="616519"/>
                </a:lnTo>
                <a:lnTo>
                  <a:pt x="236739" y="563822"/>
                </a:lnTo>
                <a:lnTo>
                  <a:pt x="228070" y="543978"/>
                </a:lnTo>
                <a:lnTo>
                  <a:pt x="203896" y="521631"/>
                </a:lnTo>
                <a:lnTo>
                  <a:pt x="151713" y="503288"/>
                </a:lnTo>
                <a:lnTo>
                  <a:pt x="131540" y="480775"/>
                </a:lnTo>
                <a:lnTo>
                  <a:pt x="129373" y="471936"/>
                </a:lnTo>
                <a:lnTo>
                  <a:pt x="104198" y="458762"/>
                </a:lnTo>
                <a:lnTo>
                  <a:pt x="103198" y="445921"/>
                </a:lnTo>
                <a:lnTo>
                  <a:pt x="123371" y="438417"/>
                </a:lnTo>
                <a:lnTo>
                  <a:pt x="125372" y="432914"/>
                </a:lnTo>
                <a:lnTo>
                  <a:pt x="114535" y="419573"/>
                </a:lnTo>
                <a:lnTo>
                  <a:pt x="86026" y="418406"/>
                </a:lnTo>
                <a:lnTo>
                  <a:pt x="40012" y="436749"/>
                </a:lnTo>
                <a:lnTo>
                  <a:pt x="0" y="427077"/>
                </a:lnTo>
                <a:lnTo>
                  <a:pt x="0" y="427077"/>
                </a:lnTo>
                <a:lnTo>
                  <a:pt x="19339" y="362874"/>
                </a:lnTo>
                <a:lnTo>
                  <a:pt x="43513" y="327020"/>
                </a:lnTo>
                <a:lnTo>
                  <a:pt x="75356" y="293334"/>
                </a:lnTo>
                <a:lnTo>
                  <a:pt x="91361" y="281327"/>
                </a:lnTo>
                <a:lnTo>
                  <a:pt x="149046" y="281995"/>
                </a:lnTo>
                <a:lnTo>
                  <a:pt x="183389" y="273656"/>
                </a:lnTo>
                <a:lnTo>
                  <a:pt x="203396" y="248976"/>
                </a:lnTo>
                <a:lnTo>
                  <a:pt x="213565" y="209620"/>
                </a:lnTo>
                <a:lnTo>
                  <a:pt x="230904" y="192277"/>
                </a:lnTo>
                <a:lnTo>
                  <a:pt x="254244" y="180270"/>
                </a:lnTo>
                <a:lnTo>
                  <a:pt x="268582" y="150920"/>
                </a:lnTo>
                <a:lnTo>
                  <a:pt x="304426" y="132742"/>
                </a:lnTo>
                <a:lnTo>
                  <a:pt x="316763" y="109896"/>
                </a:lnTo>
                <a:lnTo>
                  <a:pt x="364111" y="78712"/>
                </a:lnTo>
                <a:lnTo>
                  <a:pt x="395621" y="40190"/>
                </a:lnTo>
                <a:lnTo>
                  <a:pt x="450971" y="20012"/>
                </a:lnTo>
                <a:lnTo>
                  <a:pt x="450971" y="20012"/>
                </a:lnTo>
                <a:lnTo>
                  <a:pt x="493651" y="3836"/>
                </a:lnTo>
                <a:lnTo>
                  <a:pt x="528661" y="0"/>
                </a:lnTo>
                <a:lnTo>
                  <a:pt x="545167" y="20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8" name="Google Shape;718;p43"/>
          <p:cNvSpPr/>
          <p:nvPr/>
        </p:nvSpPr>
        <p:spPr>
          <a:xfrm>
            <a:off x="6653445" y="4532432"/>
            <a:ext cx="747339" cy="479829"/>
          </a:xfrm>
          <a:custGeom>
            <a:avLst/>
            <a:gdLst/>
            <a:ahLst/>
            <a:cxnLst/>
            <a:rect l="l" t="t" r="r" b="b"/>
            <a:pathLst>
              <a:path w="1121008" h="719744" extrusionOk="0">
                <a:moveTo>
                  <a:pt x="770402" y="8505"/>
                </a:moveTo>
                <a:lnTo>
                  <a:pt x="788574" y="21012"/>
                </a:lnTo>
                <a:lnTo>
                  <a:pt x="800244" y="22513"/>
                </a:lnTo>
                <a:lnTo>
                  <a:pt x="839256" y="4502"/>
                </a:lnTo>
                <a:lnTo>
                  <a:pt x="872433" y="0"/>
                </a:lnTo>
                <a:lnTo>
                  <a:pt x="900608" y="30851"/>
                </a:lnTo>
                <a:lnTo>
                  <a:pt x="916113" y="35520"/>
                </a:lnTo>
                <a:lnTo>
                  <a:pt x="963627" y="29350"/>
                </a:lnTo>
                <a:lnTo>
                  <a:pt x="1027146" y="35187"/>
                </a:lnTo>
                <a:lnTo>
                  <a:pt x="1092167" y="56699"/>
                </a:lnTo>
                <a:lnTo>
                  <a:pt x="1121009" y="75043"/>
                </a:lnTo>
                <a:lnTo>
                  <a:pt x="1121009" y="75043"/>
                </a:lnTo>
                <a:lnTo>
                  <a:pt x="1106671" y="92553"/>
                </a:lnTo>
                <a:lnTo>
                  <a:pt x="1088165" y="80546"/>
                </a:lnTo>
                <a:lnTo>
                  <a:pt x="1067993" y="86883"/>
                </a:lnTo>
                <a:lnTo>
                  <a:pt x="1053488" y="82214"/>
                </a:lnTo>
                <a:lnTo>
                  <a:pt x="1043985" y="86383"/>
                </a:lnTo>
                <a:lnTo>
                  <a:pt x="1038317" y="101892"/>
                </a:lnTo>
                <a:lnTo>
                  <a:pt x="1019978" y="117067"/>
                </a:lnTo>
                <a:lnTo>
                  <a:pt x="1016143" y="129241"/>
                </a:lnTo>
                <a:lnTo>
                  <a:pt x="975464" y="166095"/>
                </a:lnTo>
                <a:lnTo>
                  <a:pt x="974797" y="172932"/>
                </a:lnTo>
                <a:lnTo>
                  <a:pt x="984300" y="181937"/>
                </a:lnTo>
                <a:lnTo>
                  <a:pt x="966295" y="190109"/>
                </a:lnTo>
                <a:lnTo>
                  <a:pt x="951790" y="235801"/>
                </a:lnTo>
                <a:lnTo>
                  <a:pt x="956959" y="245807"/>
                </a:lnTo>
                <a:lnTo>
                  <a:pt x="969962" y="253478"/>
                </a:lnTo>
                <a:lnTo>
                  <a:pt x="980632" y="273156"/>
                </a:lnTo>
                <a:lnTo>
                  <a:pt x="980132" y="278659"/>
                </a:lnTo>
                <a:lnTo>
                  <a:pt x="974130" y="280494"/>
                </a:lnTo>
                <a:lnTo>
                  <a:pt x="962293" y="268653"/>
                </a:lnTo>
                <a:lnTo>
                  <a:pt x="953124" y="268653"/>
                </a:lnTo>
                <a:lnTo>
                  <a:pt x="948289" y="285663"/>
                </a:lnTo>
                <a:lnTo>
                  <a:pt x="954458" y="308343"/>
                </a:lnTo>
                <a:lnTo>
                  <a:pt x="978632" y="343029"/>
                </a:lnTo>
                <a:lnTo>
                  <a:pt x="967962" y="404064"/>
                </a:lnTo>
                <a:lnTo>
                  <a:pt x="1004473" y="427744"/>
                </a:lnTo>
                <a:lnTo>
                  <a:pt x="1034982" y="413403"/>
                </a:lnTo>
                <a:lnTo>
                  <a:pt x="1047319" y="417738"/>
                </a:lnTo>
                <a:lnTo>
                  <a:pt x="1036149" y="458929"/>
                </a:lnTo>
                <a:lnTo>
                  <a:pt x="1039317" y="475939"/>
                </a:lnTo>
                <a:lnTo>
                  <a:pt x="1044985" y="488446"/>
                </a:lnTo>
                <a:lnTo>
                  <a:pt x="1066325" y="496117"/>
                </a:lnTo>
                <a:lnTo>
                  <a:pt x="1064825" y="528302"/>
                </a:lnTo>
                <a:lnTo>
                  <a:pt x="1083330" y="561321"/>
                </a:lnTo>
                <a:lnTo>
                  <a:pt x="1093834" y="566657"/>
                </a:lnTo>
                <a:lnTo>
                  <a:pt x="1077162" y="589170"/>
                </a:lnTo>
                <a:lnTo>
                  <a:pt x="1080996" y="607514"/>
                </a:lnTo>
                <a:lnTo>
                  <a:pt x="1080996" y="607514"/>
                </a:lnTo>
                <a:lnTo>
                  <a:pt x="1073827" y="613517"/>
                </a:lnTo>
                <a:lnTo>
                  <a:pt x="1057989" y="608514"/>
                </a:lnTo>
                <a:lnTo>
                  <a:pt x="1022145" y="618853"/>
                </a:lnTo>
                <a:lnTo>
                  <a:pt x="994136" y="642200"/>
                </a:lnTo>
                <a:lnTo>
                  <a:pt x="924115" y="666381"/>
                </a:lnTo>
                <a:lnTo>
                  <a:pt x="913112" y="678554"/>
                </a:lnTo>
                <a:lnTo>
                  <a:pt x="855594" y="671717"/>
                </a:lnTo>
                <a:lnTo>
                  <a:pt x="842424" y="683057"/>
                </a:lnTo>
                <a:lnTo>
                  <a:pt x="826919" y="678721"/>
                </a:lnTo>
                <a:lnTo>
                  <a:pt x="796576" y="701734"/>
                </a:lnTo>
                <a:lnTo>
                  <a:pt x="759065" y="719745"/>
                </a:lnTo>
                <a:lnTo>
                  <a:pt x="759065" y="719745"/>
                </a:lnTo>
                <a:lnTo>
                  <a:pt x="733724" y="666714"/>
                </a:lnTo>
                <a:lnTo>
                  <a:pt x="701214" y="652373"/>
                </a:lnTo>
                <a:lnTo>
                  <a:pt x="636361" y="659543"/>
                </a:lnTo>
                <a:lnTo>
                  <a:pt x="611520" y="648704"/>
                </a:lnTo>
                <a:lnTo>
                  <a:pt x="597015" y="585001"/>
                </a:lnTo>
                <a:lnTo>
                  <a:pt x="578676" y="566157"/>
                </a:lnTo>
                <a:lnTo>
                  <a:pt x="546166" y="555484"/>
                </a:lnTo>
                <a:lnTo>
                  <a:pt x="495151" y="551482"/>
                </a:lnTo>
                <a:lnTo>
                  <a:pt x="455139" y="535139"/>
                </a:lnTo>
                <a:lnTo>
                  <a:pt x="441635" y="504621"/>
                </a:lnTo>
                <a:lnTo>
                  <a:pt x="434299" y="465599"/>
                </a:lnTo>
                <a:lnTo>
                  <a:pt x="402456" y="458262"/>
                </a:lnTo>
                <a:lnTo>
                  <a:pt x="376615" y="465433"/>
                </a:lnTo>
                <a:lnTo>
                  <a:pt x="358276" y="494449"/>
                </a:lnTo>
                <a:lnTo>
                  <a:pt x="333268" y="519463"/>
                </a:lnTo>
                <a:lnTo>
                  <a:pt x="311595" y="533805"/>
                </a:lnTo>
                <a:lnTo>
                  <a:pt x="297424" y="537307"/>
                </a:lnTo>
                <a:lnTo>
                  <a:pt x="285587" y="534305"/>
                </a:lnTo>
                <a:lnTo>
                  <a:pt x="265581" y="550982"/>
                </a:lnTo>
                <a:lnTo>
                  <a:pt x="242907" y="592005"/>
                </a:lnTo>
                <a:lnTo>
                  <a:pt x="228236" y="636530"/>
                </a:lnTo>
                <a:lnTo>
                  <a:pt x="228236" y="636530"/>
                </a:lnTo>
                <a:lnTo>
                  <a:pt x="204229" y="620354"/>
                </a:lnTo>
                <a:lnTo>
                  <a:pt x="140043" y="607514"/>
                </a:lnTo>
                <a:lnTo>
                  <a:pt x="140043" y="607514"/>
                </a:lnTo>
                <a:lnTo>
                  <a:pt x="113701" y="579831"/>
                </a:lnTo>
                <a:lnTo>
                  <a:pt x="101864" y="550314"/>
                </a:lnTo>
                <a:lnTo>
                  <a:pt x="50182" y="539308"/>
                </a:lnTo>
                <a:lnTo>
                  <a:pt x="26674" y="527301"/>
                </a:lnTo>
                <a:lnTo>
                  <a:pt x="8669" y="503955"/>
                </a:lnTo>
                <a:lnTo>
                  <a:pt x="0" y="474771"/>
                </a:lnTo>
                <a:lnTo>
                  <a:pt x="0" y="474771"/>
                </a:lnTo>
                <a:lnTo>
                  <a:pt x="71355" y="403897"/>
                </a:lnTo>
                <a:lnTo>
                  <a:pt x="96529" y="356037"/>
                </a:lnTo>
                <a:lnTo>
                  <a:pt x="117703" y="327520"/>
                </a:lnTo>
                <a:lnTo>
                  <a:pt x="153880" y="292000"/>
                </a:lnTo>
                <a:lnTo>
                  <a:pt x="153880" y="292000"/>
                </a:lnTo>
                <a:lnTo>
                  <a:pt x="169218" y="286330"/>
                </a:lnTo>
                <a:lnTo>
                  <a:pt x="195893" y="285830"/>
                </a:lnTo>
                <a:lnTo>
                  <a:pt x="206563" y="257981"/>
                </a:lnTo>
                <a:lnTo>
                  <a:pt x="246408" y="243473"/>
                </a:lnTo>
                <a:lnTo>
                  <a:pt x="276417" y="216624"/>
                </a:lnTo>
                <a:lnTo>
                  <a:pt x="288921" y="186773"/>
                </a:lnTo>
                <a:lnTo>
                  <a:pt x="307093" y="180103"/>
                </a:lnTo>
                <a:lnTo>
                  <a:pt x="352441" y="201282"/>
                </a:lnTo>
                <a:lnTo>
                  <a:pt x="367279" y="228297"/>
                </a:lnTo>
                <a:lnTo>
                  <a:pt x="403956" y="259148"/>
                </a:lnTo>
                <a:lnTo>
                  <a:pt x="429964" y="268653"/>
                </a:lnTo>
                <a:lnTo>
                  <a:pt x="452471" y="263984"/>
                </a:lnTo>
                <a:lnTo>
                  <a:pt x="491650" y="202783"/>
                </a:lnTo>
                <a:lnTo>
                  <a:pt x="530829" y="162760"/>
                </a:lnTo>
                <a:lnTo>
                  <a:pt x="568340" y="153755"/>
                </a:lnTo>
                <a:lnTo>
                  <a:pt x="601684" y="157590"/>
                </a:lnTo>
                <a:lnTo>
                  <a:pt x="696046" y="144749"/>
                </a:lnTo>
                <a:lnTo>
                  <a:pt x="700214" y="134243"/>
                </a:lnTo>
                <a:lnTo>
                  <a:pt x="692044" y="106728"/>
                </a:lnTo>
                <a:lnTo>
                  <a:pt x="704048" y="101391"/>
                </a:lnTo>
                <a:lnTo>
                  <a:pt x="724721" y="108729"/>
                </a:lnTo>
                <a:lnTo>
                  <a:pt x="732556" y="103059"/>
                </a:lnTo>
                <a:lnTo>
                  <a:pt x="750729" y="68706"/>
                </a:lnTo>
                <a:lnTo>
                  <a:pt x="757898" y="2418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19" name="Google Shape;719;p43"/>
          <p:cNvSpPr/>
          <p:nvPr/>
        </p:nvSpPr>
        <p:spPr>
          <a:xfrm>
            <a:off x="7343433" y="2434345"/>
            <a:ext cx="564949" cy="619131"/>
          </a:xfrm>
          <a:custGeom>
            <a:avLst/>
            <a:gdLst/>
            <a:ahLst/>
            <a:cxnLst/>
            <a:rect l="l" t="t" r="r" b="b"/>
            <a:pathLst>
              <a:path w="847424" h="928697" extrusionOk="0">
                <a:moveTo>
                  <a:pt x="838922" y="4669"/>
                </a:moveTo>
                <a:lnTo>
                  <a:pt x="835755" y="84382"/>
                </a:lnTo>
                <a:lnTo>
                  <a:pt x="843424" y="89551"/>
                </a:lnTo>
                <a:lnTo>
                  <a:pt x="847425" y="123070"/>
                </a:lnTo>
                <a:lnTo>
                  <a:pt x="836922" y="168596"/>
                </a:lnTo>
                <a:lnTo>
                  <a:pt x="841923" y="194945"/>
                </a:lnTo>
                <a:lnTo>
                  <a:pt x="832421" y="230465"/>
                </a:lnTo>
                <a:lnTo>
                  <a:pt x="840423" y="255146"/>
                </a:lnTo>
                <a:lnTo>
                  <a:pt x="834588" y="279827"/>
                </a:lnTo>
                <a:lnTo>
                  <a:pt x="837922" y="294168"/>
                </a:lnTo>
                <a:lnTo>
                  <a:pt x="837922" y="294168"/>
                </a:lnTo>
                <a:lnTo>
                  <a:pt x="753063" y="329188"/>
                </a:lnTo>
                <a:lnTo>
                  <a:pt x="729556" y="331690"/>
                </a:lnTo>
                <a:lnTo>
                  <a:pt x="697046" y="323518"/>
                </a:lnTo>
                <a:lnTo>
                  <a:pt x="625524" y="365042"/>
                </a:lnTo>
                <a:lnTo>
                  <a:pt x="606185" y="386888"/>
                </a:lnTo>
                <a:lnTo>
                  <a:pt x="586346" y="423075"/>
                </a:lnTo>
                <a:lnTo>
                  <a:pt x="577342" y="452092"/>
                </a:lnTo>
                <a:lnTo>
                  <a:pt x="543499" y="499619"/>
                </a:lnTo>
                <a:lnTo>
                  <a:pt x="544833" y="506623"/>
                </a:lnTo>
                <a:lnTo>
                  <a:pt x="554502" y="513127"/>
                </a:lnTo>
                <a:lnTo>
                  <a:pt x="699714" y="569159"/>
                </a:lnTo>
                <a:lnTo>
                  <a:pt x="714385" y="581832"/>
                </a:lnTo>
                <a:lnTo>
                  <a:pt x="727388" y="603178"/>
                </a:lnTo>
                <a:lnTo>
                  <a:pt x="730390" y="619687"/>
                </a:lnTo>
                <a:lnTo>
                  <a:pt x="726722" y="666381"/>
                </a:lnTo>
                <a:lnTo>
                  <a:pt x="716552" y="712907"/>
                </a:lnTo>
                <a:lnTo>
                  <a:pt x="685876" y="756766"/>
                </a:lnTo>
                <a:lnTo>
                  <a:pt x="663202" y="748928"/>
                </a:lnTo>
                <a:lnTo>
                  <a:pt x="651365" y="752597"/>
                </a:lnTo>
                <a:lnTo>
                  <a:pt x="644864" y="762436"/>
                </a:lnTo>
                <a:lnTo>
                  <a:pt x="653366" y="828473"/>
                </a:lnTo>
                <a:lnTo>
                  <a:pt x="684042" y="861992"/>
                </a:lnTo>
                <a:lnTo>
                  <a:pt x="703881" y="892843"/>
                </a:lnTo>
                <a:lnTo>
                  <a:pt x="710217" y="910187"/>
                </a:lnTo>
                <a:lnTo>
                  <a:pt x="705215" y="924361"/>
                </a:lnTo>
                <a:lnTo>
                  <a:pt x="705215" y="924361"/>
                </a:lnTo>
                <a:lnTo>
                  <a:pt x="689043" y="928697"/>
                </a:lnTo>
                <a:lnTo>
                  <a:pt x="548001" y="908853"/>
                </a:lnTo>
                <a:lnTo>
                  <a:pt x="548001" y="908853"/>
                </a:lnTo>
                <a:lnTo>
                  <a:pt x="513990" y="910187"/>
                </a:lnTo>
                <a:lnTo>
                  <a:pt x="480813" y="900514"/>
                </a:lnTo>
                <a:lnTo>
                  <a:pt x="451304" y="903183"/>
                </a:lnTo>
                <a:lnTo>
                  <a:pt x="405457" y="881670"/>
                </a:lnTo>
                <a:lnTo>
                  <a:pt x="396287" y="874166"/>
                </a:lnTo>
                <a:lnTo>
                  <a:pt x="393620" y="833309"/>
                </a:lnTo>
                <a:lnTo>
                  <a:pt x="383450" y="818634"/>
                </a:lnTo>
                <a:lnTo>
                  <a:pt x="375448" y="819468"/>
                </a:lnTo>
                <a:lnTo>
                  <a:pt x="340604" y="848651"/>
                </a:lnTo>
                <a:lnTo>
                  <a:pt x="329434" y="844649"/>
                </a:lnTo>
                <a:lnTo>
                  <a:pt x="324933" y="831975"/>
                </a:lnTo>
                <a:lnTo>
                  <a:pt x="311262" y="836144"/>
                </a:lnTo>
                <a:lnTo>
                  <a:pt x="310095" y="841648"/>
                </a:lnTo>
                <a:lnTo>
                  <a:pt x="303259" y="838979"/>
                </a:lnTo>
                <a:lnTo>
                  <a:pt x="297090" y="846484"/>
                </a:lnTo>
                <a:lnTo>
                  <a:pt x="281753" y="842648"/>
                </a:lnTo>
                <a:lnTo>
                  <a:pt x="258412" y="824471"/>
                </a:lnTo>
                <a:lnTo>
                  <a:pt x="248743" y="824304"/>
                </a:lnTo>
                <a:lnTo>
                  <a:pt x="243074" y="810296"/>
                </a:lnTo>
                <a:lnTo>
                  <a:pt x="186890" y="802625"/>
                </a:lnTo>
                <a:lnTo>
                  <a:pt x="172386" y="796622"/>
                </a:lnTo>
                <a:lnTo>
                  <a:pt x="160216" y="785115"/>
                </a:lnTo>
                <a:lnTo>
                  <a:pt x="153547" y="756432"/>
                </a:lnTo>
                <a:lnTo>
                  <a:pt x="134708" y="730584"/>
                </a:lnTo>
                <a:lnTo>
                  <a:pt x="136375" y="685892"/>
                </a:lnTo>
                <a:lnTo>
                  <a:pt x="131207" y="621855"/>
                </a:lnTo>
                <a:lnTo>
                  <a:pt x="147545" y="573328"/>
                </a:lnTo>
                <a:lnTo>
                  <a:pt x="145877" y="556318"/>
                </a:lnTo>
                <a:lnTo>
                  <a:pt x="131874" y="546646"/>
                </a:lnTo>
                <a:lnTo>
                  <a:pt x="84525" y="534639"/>
                </a:lnTo>
                <a:lnTo>
                  <a:pt x="70188" y="524133"/>
                </a:lnTo>
                <a:lnTo>
                  <a:pt x="70188" y="524133"/>
                </a:lnTo>
                <a:lnTo>
                  <a:pt x="74690" y="463098"/>
                </a:lnTo>
                <a:lnTo>
                  <a:pt x="52850" y="442086"/>
                </a:lnTo>
                <a:lnTo>
                  <a:pt x="50515" y="423242"/>
                </a:lnTo>
                <a:lnTo>
                  <a:pt x="51349" y="414403"/>
                </a:lnTo>
                <a:lnTo>
                  <a:pt x="63686" y="405565"/>
                </a:lnTo>
                <a:lnTo>
                  <a:pt x="66187" y="393391"/>
                </a:lnTo>
                <a:lnTo>
                  <a:pt x="26341" y="370378"/>
                </a:lnTo>
                <a:lnTo>
                  <a:pt x="21173" y="347032"/>
                </a:lnTo>
                <a:lnTo>
                  <a:pt x="7669" y="334191"/>
                </a:lnTo>
                <a:lnTo>
                  <a:pt x="7502" y="313512"/>
                </a:lnTo>
                <a:lnTo>
                  <a:pt x="0" y="304174"/>
                </a:lnTo>
                <a:lnTo>
                  <a:pt x="12171" y="303507"/>
                </a:lnTo>
                <a:lnTo>
                  <a:pt x="12171" y="297503"/>
                </a:lnTo>
                <a:lnTo>
                  <a:pt x="17839" y="297170"/>
                </a:lnTo>
                <a:lnTo>
                  <a:pt x="18172" y="291833"/>
                </a:lnTo>
                <a:lnTo>
                  <a:pt x="36178" y="274824"/>
                </a:lnTo>
                <a:lnTo>
                  <a:pt x="37345" y="263817"/>
                </a:lnTo>
                <a:lnTo>
                  <a:pt x="26175" y="235134"/>
                </a:lnTo>
                <a:lnTo>
                  <a:pt x="76857" y="161259"/>
                </a:lnTo>
                <a:lnTo>
                  <a:pt x="93696" y="106394"/>
                </a:lnTo>
                <a:lnTo>
                  <a:pt x="93696" y="106394"/>
                </a:lnTo>
                <a:lnTo>
                  <a:pt x="158215" y="128407"/>
                </a:lnTo>
                <a:lnTo>
                  <a:pt x="221067" y="122904"/>
                </a:lnTo>
                <a:lnTo>
                  <a:pt x="249242" y="144583"/>
                </a:lnTo>
                <a:lnTo>
                  <a:pt x="272416" y="155422"/>
                </a:lnTo>
                <a:lnTo>
                  <a:pt x="280253" y="155255"/>
                </a:lnTo>
                <a:lnTo>
                  <a:pt x="295923" y="141748"/>
                </a:lnTo>
                <a:lnTo>
                  <a:pt x="304093" y="150419"/>
                </a:lnTo>
                <a:lnTo>
                  <a:pt x="316430" y="149419"/>
                </a:lnTo>
                <a:lnTo>
                  <a:pt x="321932" y="153921"/>
                </a:lnTo>
                <a:lnTo>
                  <a:pt x="352108" y="147084"/>
                </a:lnTo>
                <a:lnTo>
                  <a:pt x="356442" y="150419"/>
                </a:lnTo>
                <a:lnTo>
                  <a:pt x="393287" y="147751"/>
                </a:lnTo>
                <a:lnTo>
                  <a:pt x="419961" y="131575"/>
                </a:lnTo>
                <a:lnTo>
                  <a:pt x="457973" y="97222"/>
                </a:lnTo>
                <a:lnTo>
                  <a:pt x="473811" y="100057"/>
                </a:lnTo>
                <a:lnTo>
                  <a:pt x="481314" y="111397"/>
                </a:lnTo>
                <a:lnTo>
                  <a:pt x="499986" y="120902"/>
                </a:lnTo>
                <a:lnTo>
                  <a:pt x="519992" y="117400"/>
                </a:lnTo>
                <a:lnTo>
                  <a:pt x="587346" y="64203"/>
                </a:lnTo>
                <a:lnTo>
                  <a:pt x="595849" y="68206"/>
                </a:lnTo>
                <a:lnTo>
                  <a:pt x="611520" y="61702"/>
                </a:lnTo>
                <a:lnTo>
                  <a:pt x="627691" y="62035"/>
                </a:lnTo>
                <a:lnTo>
                  <a:pt x="670204" y="32685"/>
                </a:lnTo>
                <a:lnTo>
                  <a:pt x="677707" y="37855"/>
                </a:lnTo>
                <a:lnTo>
                  <a:pt x="714218" y="37521"/>
                </a:lnTo>
                <a:lnTo>
                  <a:pt x="729722" y="43025"/>
                </a:lnTo>
                <a:lnTo>
                  <a:pt x="793576" y="26515"/>
                </a:lnTo>
                <a:lnTo>
                  <a:pt x="830254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0" name="Google Shape;720;p43"/>
          <p:cNvSpPr/>
          <p:nvPr/>
        </p:nvSpPr>
        <p:spPr>
          <a:xfrm>
            <a:off x="7705766" y="2630457"/>
            <a:ext cx="700325" cy="531859"/>
          </a:xfrm>
          <a:custGeom>
            <a:avLst/>
            <a:gdLst/>
            <a:ahLst/>
            <a:cxnLst/>
            <a:rect l="l" t="t" r="r" b="b"/>
            <a:pathLst>
              <a:path w="1050487" h="797789" extrusionOk="0">
                <a:moveTo>
                  <a:pt x="294423" y="0"/>
                </a:moveTo>
                <a:lnTo>
                  <a:pt x="310928" y="2335"/>
                </a:lnTo>
                <a:lnTo>
                  <a:pt x="324765" y="18511"/>
                </a:lnTo>
                <a:lnTo>
                  <a:pt x="337436" y="24180"/>
                </a:lnTo>
                <a:lnTo>
                  <a:pt x="370947" y="24514"/>
                </a:lnTo>
                <a:lnTo>
                  <a:pt x="399122" y="38689"/>
                </a:lnTo>
                <a:lnTo>
                  <a:pt x="437133" y="46360"/>
                </a:lnTo>
                <a:lnTo>
                  <a:pt x="456473" y="60201"/>
                </a:lnTo>
                <a:lnTo>
                  <a:pt x="475978" y="89551"/>
                </a:lnTo>
                <a:lnTo>
                  <a:pt x="502320" y="94887"/>
                </a:lnTo>
                <a:lnTo>
                  <a:pt x="511156" y="127406"/>
                </a:lnTo>
                <a:lnTo>
                  <a:pt x="525494" y="131408"/>
                </a:lnTo>
                <a:lnTo>
                  <a:pt x="556003" y="124238"/>
                </a:lnTo>
                <a:lnTo>
                  <a:pt x="576009" y="149085"/>
                </a:lnTo>
                <a:lnTo>
                  <a:pt x="598349" y="162593"/>
                </a:lnTo>
                <a:lnTo>
                  <a:pt x="670372" y="159591"/>
                </a:lnTo>
                <a:lnTo>
                  <a:pt x="694879" y="139913"/>
                </a:lnTo>
                <a:lnTo>
                  <a:pt x="706215" y="120235"/>
                </a:lnTo>
                <a:lnTo>
                  <a:pt x="713551" y="54198"/>
                </a:lnTo>
                <a:lnTo>
                  <a:pt x="723388" y="48194"/>
                </a:lnTo>
                <a:lnTo>
                  <a:pt x="738892" y="53030"/>
                </a:lnTo>
                <a:lnTo>
                  <a:pt x="751062" y="50862"/>
                </a:lnTo>
                <a:lnTo>
                  <a:pt x="758231" y="54698"/>
                </a:lnTo>
                <a:lnTo>
                  <a:pt x="760899" y="77878"/>
                </a:lnTo>
                <a:lnTo>
                  <a:pt x="745394" y="124238"/>
                </a:lnTo>
                <a:lnTo>
                  <a:pt x="747228" y="131909"/>
                </a:lnTo>
                <a:lnTo>
                  <a:pt x="768734" y="134577"/>
                </a:lnTo>
                <a:lnTo>
                  <a:pt x="794742" y="151420"/>
                </a:lnTo>
                <a:lnTo>
                  <a:pt x="822751" y="161926"/>
                </a:lnTo>
                <a:lnTo>
                  <a:pt x="831587" y="187774"/>
                </a:lnTo>
                <a:lnTo>
                  <a:pt x="838422" y="193444"/>
                </a:lnTo>
                <a:lnTo>
                  <a:pt x="850426" y="194611"/>
                </a:lnTo>
                <a:lnTo>
                  <a:pt x="863430" y="181437"/>
                </a:lnTo>
                <a:lnTo>
                  <a:pt x="886270" y="181937"/>
                </a:lnTo>
                <a:lnTo>
                  <a:pt x="892273" y="169597"/>
                </a:lnTo>
                <a:lnTo>
                  <a:pt x="882936" y="151086"/>
                </a:lnTo>
                <a:lnTo>
                  <a:pt x="835755" y="129741"/>
                </a:lnTo>
                <a:lnTo>
                  <a:pt x="831920" y="117067"/>
                </a:lnTo>
                <a:lnTo>
                  <a:pt x="835588" y="105894"/>
                </a:lnTo>
                <a:lnTo>
                  <a:pt x="885937" y="98556"/>
                </a:lnTo>
                <a:lnTo>
                  <a:pt x="922448" y="124905"/>
                </a:lnTo>
                <a:lnTo>
                  <a:pt x="913112" y="143749"/>
                </a:lnTo>
                <a:lnTo>
                  <a:pt x="914612" y="157257"/>
                </a:lnTo>
                <a:lnTo>
                  <a:pt x="932451" y="163927"/>
                </a:lnTo>
                <a:lnTo>
                  <a:pt x="950956" y="184439"/>
                </a:lnTo>
                <a:lnTo>
                  <a:pt x="991636" y="174600"/>
                </a:lnTo>
                <a:lnTo>
                  <a:pt x="1006973" y="193277"/>
                </a:lnTo>
                <a:lnTo>
                  <a:pt x="1037316" y="206785"/>
                </a:lnTo>
                <a:lnTo>
                  <a:pt x="1050487" y="225462"/>
                </a:lnTo>
                <a:lnTo>
                  <a:pt x="1050487" y="225462"/>
                </a:lnTo>
                <a:lnTo>
                  <a:pt x="1006307" y="240637"/>
                </a:lnTo>
                <a:lnTo>
                  <a:pt x="968129" y="237469"/>
                </a:lnTo>
                <a:lnTo>
                  <a:pt x="838255" y="253812"/>
                </a:lnTo>
                <a:lnTo>
                  <a:pt x="819750" y="257981"/>
                </a:lnTo>
                <a:lnTo>
                  <a:pt x="810747" y="266319"/>
                </a:lnTo>
                <a:lnTo>
                  <a:pt x="797910" y="293001"/>
                </a:lnTo>
                <a:lnTo>
                  <a:pt x="790241" y="325186"/>
                </a:lnTo>
                <a:lnTo>
                  <a:pt x="793909" y="443086"/>
                </a:lnTo>
                <a:lnTo>
                  <a:pt x="765734" y="487945"/>
                </a:lnTo>
                <a:lnTo>
                  <a:pt x="744727" y="561654"/>
                </a:lnTo>
                <a:lnTo>
                  <a:pt x="670537" y="656709"/>
                </a:lnTo>
                <a:lnTo>
                  <a:pt x="673205" y="672051"/>
                </a:lnTo>
                <a:lnTo>
                  <a:pt x="709049" y="695397"/>
                </a:lnTo>
                <a:lnTo>
                  <a:pt x="733390" y="721579"/>
                </a:lnTo>
                <a:lnTo>
                  <a:pt x="733390" y="721579"/>
                </a:lnTo>
                <a:lnTo>
                  <a:pt x="699547" y="749595"/>
                </a:lnTo>
                <a:lnTo>
                  <a:pt x="628525" y="784115"/>
                </a:lnTo>
                <a:lnTo>
                  <a:pt x="581511" y="797622"/>
                </a:lnTo>
                <a:lnTo>
                  <a:pt x="536831" y="787283"/>
                </a:lnTo>
                <a:lnTo>
                  <a:pt x="485981" y="797789"/>
                </a:lnTo>
                <a:lnTo>
                  <a:pt x="376448" y="745092"/>
                </a:lnTo>
                <a:lnTo>
                  <a:pt x="327599" y="740757"/>
                </a:lnTo>
                <a:lnTo>
                  <a:pt x="322765" y="732752"/>
                </a:lnTo>
                <a:lnTo>
                  <a:pt x="330434" y="713741"/>
                </a:lnTo>
                <a:lnTo>
                  <a:pt x="329434" y="701901"/>
                </a:lnTo>
                <a:lnTo>
                  <a:pt x="213565" y="671717"/>
                </a:lnTo>
                <a:lnTo>
                  <a:pt x="161716" y="630193"/>
                </a:lnTo>
                <a:lnTo>
                  <a:pt x="161716" y="630193"/>
                </a:lnTo>
                <a:lnTo>
                  <a:pt x="166718" y="616019"/>
                </a:lnTo>
                <a:lnTo>
                  <a:pt x="160382" y="598675"/>
                </a:lnTo>
                <a:lnTo>
                  <a:pt x="140543" y="567824"/>
                </a:lnTo>
                <a:lnTo>
                  <a:pt x="109866" y="534305"/>
                </a:lnTo>
                <a:lnTo>
                  <a:pt x="101365" y="468267"/>
                </a:lnTo>
                <a:lnTo>
                  <a:pt x="107866" y="458429"/>
                </a:lnTo>
                <a:lnTo>
                  <a:pt x="119703" y="454760"/>
                </a:lnTo>
                <a:lnTo>
                  <a:pt x="142376" y="462598"/>
                </a:lnTo>
                <a:lnTo>
                  <a:pt x="173053" y="418739"/>
                </a:lnTo>
                <a:lnTo>
                  <a:pt x="183222" y="372213"/>
                </a:lnTo>
                <a:lnTo>
                  <a:pt x="186891" y="325519"/>
                </a:lnTo>
                <a:lnTo>
                  <a:pt x="183889" y="309010"/>
                </a:lnTo>
                <a:lnTo>
                  <a:pt x="170885" y="287664"/>
                </a:lnTo>
                <a:lnTo>
                  <a:pt x="156214" y="274990"/>
                </a:lnTo>
                <a:lnTo>
                  <a:pt x="11003" y="218958"/>
                </a:lnTo>
                <a:lnTo>
                  <a:pt x="1334" y="212455"/>
                </a:lnTo>
                <a:lnTo>
                  <a:pt x="0" y="205451"/>
                </a:lnTo>
                <a:lnTo>
                  <a:pt x="33843" y="157924"/>
                </a:lnTo>
                <a:lnTo>
                  <a:pt x="42847" y="128907"/>
                </a:lnTo>
                <a:lnTo>
                  <a:pt x="62686" y="92720"/>
                </a:lnTo>
                <a:lnTo>
                  <a:pt x="82025" y="70874"/>
                </a:lnTo>
                <a:lnTo>
                  <a:pt x="153547" y="29350"/>
                </a:lnTo>
                <a:lnTo>
                  <a:pt x="186056" y="37521"/>
                </a:lnTo>
                <a:lnTo>
                  <a:pt x="209564" y="3502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1" name="Google Shape;721;p43"/>
          <p:cNvSpPr/>
          <p:nvPr/>
        </p:nvSpPr>
        <p:spPr>
          <a:xfrm>
            <a:off x="9795625" y="4372897"/>
            <a:ext cx="699102" cy="487056"/>
          </a:xfrm>
          <a:custGeom>
            <a:avLst/>
            <a:gdLst/>
            <a:ahLst/>
            <a:cxnLst/>
            <a:rect l="l" t="t" r="r" b="b"/>
            <a:pathLst>
              <a:path w="1048653" h="730584" extrusionOk="0">
                <a:moveTo>
                  <a:pt x="120537" y="31518"/>
                </a:moveTo>
                <a:lnTo>
                  <a:pt x="151380" y="41690"/>
                </a:lnTo>
                <a:lnTo>
                  <a:pt x="177221" y="41690"/>
                </a:lnTo>
                <a:lnTo>
                  <a:pt x="198895" y="48861"/>
                </a:lnTo>
                <a:lnTo>
                  <a:pt x="222569" y="41524"/>
                </a:lnTo>
                <a:lnTo>
                  <a:pt x="254078" y="41690"/>
                </a:lnTo>
                <a:lnTo>
                  <a:pt x="295257" y="20178"/>
                </a:lnTo>
                <a:lnTo>
                  <a:pt x="325934" y="12340"/>
                </a:lnTo>
                <a:lnTo>
                  <a:pt x="422129" y="21512"/>
                </a:lnTo>
                <a:lnTo>
                  <a:pt x="468644" y="3669"/>
                </a:lnTo>
                <a:lnTo>
                  <a:pt x="508156" y="0"/>
                </a:lnTo>
                <a:lnTo>
                  <a:pt x="537831" y="10673"/>
                </a:lnTo>
                <a:lnTo>
                  <a:pt x="554336" y="23180"/>
                </a:lnTo>
                <a:lnTo>
                  <a:pt x="565674" y="54531"/>
                </a:lnTo>
                <a:lnTo>
                  <a:pt x="575342" y="65537"/>
                </a:lnTo>
                <a:lnTo>
                  <a:pt x="622357" y="65204"/>
                </a:lnTo>
                <a:lnTo>
                  <a:pt x="668037" y="74209"/>
                </a:lnTo>
                <a:lnTo>
                  <a:pt x="678374" y="70540"/>
                </a:lnTo>
                <a:lnTo>
                  <a:pt x="701048" y="49195"/>
                </a:lnTo>
                <a:lnTo>
                  <a:pt x="763733" y="53864"/>
                </a:lnTo>
                <a:lnTo>
                  <a:pt x="795577" y="37021"/>
                </a:lnTo>
                <a:lnTo>
                  <a:pt x="795577" y="37021"/>
                </a:lnTo>
                <a:lnTo>
                  <a:pt x="811415" y="41857"/>
                </a:lnTo>
                <a:lnTo>
                  <a:pt x="816416" y="36021"/>
                </a:lnTo>
                <a:lnTo>
                  <a:pt x="848426" y="25848"/>
                </a:lnTo>
                <a:lnTo>
                  <a:pt x="866765" y="29183"/>
                </a:lnTo>
                <a:lnTo>
                  <a:pt x="891606" y="43025"/>
                </a:lnTo>
                <a:lnTo>
                  <a:pt x="912778" y="73375"/>
                </a:lnTo>
                <a:lnTo>
                  <a:pt x="918614" y="96889"/>
                </a:lnTo>
                <a:lnTo>
                  <a:pt x="883270" y="127073"/>
                </a:lnTo>
                <a:lnTo>
                  <a:pt x="877768" y="147751"/>
                </a:lnTo>
                <a:lnTo>
                  <a:pt x="909611" y="183271"/>
                </a:lnTo>
                <a:lnTo>
                  <a:pt x="906443" y="195445"/>
                </a:lnTo>
                <a:lnTo>
                  <a:pt x="898775" y="198947"/>
                </a:lnTo>
                <a:lnTo>
                  <a:pt x="910278" y="216457"/>
                </a:lnTo>
                <a:lnTo>
                  <a:pt x="902442" y="259815"/>
                </a:lnTo>
                <a:lnTo>
                  <a:pt x="889771" y="264151"/>
                </a:lnTo>
                <a:lnTo>
                  <a:pt x="891606" y="306842"/>
                </a:lnTo>
                <a:lnTo>
                  <a:pt x="886438" y="316514"/>
                </a:lnTo>
                <a:lnTo>
                  <a:pt x="891105" y="322851"/>
                </a:lnTo>
                <a:lnTo>
                  <a:pt x="913112" y="325019"/>
                </a:lnTo>
                <a:lnTo>
                  <a:pt x="924282" y="332523"/>
                </a:lnTo>
                <a:lnTo>
                  <a:pt x="929284" y="347699"/>
                </a:lnTo>
                <a:lnTo>
                  <a:pt x="939454" y="356370"/>
                </a:lnTo>
                <a:lnTo>
                  <a:pt x="939120" y="369211"/>
                </a:lnTo>
                <a:lnTo>
                  <a:pt x="983301" y="377883"/>
                </a:lnTo>
                <a:lnTo>
                  <a:pt x="985801" y="395393"/>
                </a:lnTo>
                <a:lnTo>
                  <a:pt x="994637" y="409067"/>
                </a:lnTo>
                <a:lnTo>
                  <a:pt x="1015977" y="418072"/>
                </a:lnTo>
                <a:lnTo>
                  <a:pt x="1038651" y="437417"/>
                </a:lnTo>
                <a:lnTo>
                  <a:pt x="1048654" y="459596"/>
                </a:lnTo>
                <a:lnTo>
                  <a:pt x="1047153" y="468101"/>
                </a:lnTo>
                <a:lnTo>
                  <a:pt x="1034149" y="482942"/>
                </a:lnTo>
                <a:lnTo>
                  <a:pt x="1021312" y="485778"/>
                </a:lnTo>
                <a:lnTo>
                  <a:pt x="1008975" y="505288"/>
                </a:lnTo>
                <a:lnTo>
                  <a:pt x="1013976" y="542644"/>
                </a:lnTo>
                <a:lnTo>
                  <a:pt x="1025647" y="555484"/>
                </a:lnTo>
                <a:lnTo>
                  <a:pt x="1026814" y="578164"/>
                </a:lnTo>
                <a:lnTo>
                  <a:pt x="1017144" y="568324"/>
                </a:lnTo>
                <a:lnTo>
                  <a:pt x="1017478" y="560487"/>
                </a:lnTo>
                <a:lnTo>
                  <a:pt x="1008641" y="556318"/>
                </a:lnTo>
                <a:lnTo>
                  <a:pt x="1005974" y="559320"/>
                </a:lnTo>
                <a:lnTo>
                  <a:pt x="979300" y="552816"/>
                </a:lnTo>
                <a:lnTo>
                  <a:pt x="967796" y="555817"/>
                </a:lnTo>
                <a:lnTo>
                  <a:pt x="962294" y="548981"/>
                </a:lnTo>
                <a:lnTo>
                  <a:pt x="950457" y="556151"/>
                </a:lnTo>
                <a:lnTo>
                  <a:pt x="933119" y="538641"/>
                </a:lnTo>
                <a:lnTo>
                  <a:pt x="924616" y="536807"/>
                </a:lnTo>
                <a:lnTo>
                  <a:pt x="898441" y="557819"/>
                </a:lnTo>
                <a:lnTo>
                  <a:pt x="885104" y="561488"/>
                </a:lnTo>
                <a:lnTo>
                  <a:pt x="864431" y="585168"/>
                </a:lnTo>
                <a:lnTo>
                  <a:pt x="863097" y="596174"/>
                </a:lnTo>
                <a:lnTo>
                  <a:pt x="847759" y="603678"/>
                </a:lnTo>
                <a:lnTo>
                  <a:pt x="837256" y="617519"/>
                </a:lnTo>
                <a:lnTo>
                  <a:pt x="809747" y="638198"/>
                </a:lnTo>
                <a:lnTo>
                  <a:pt x="794076" y="640533"/>
                </a:lnTo>
                <a:lnTo>
                  <a:pt x="772403" y="655875"/>
                </a:lnTo>
                <a:lnTo>
                  <a:pt x="749229" y="652707"/>
                </a:lnTo>
                <a:lnTo>
                  <a:pt x="725055" y="664880"/>
                </a:lnTo>
                <a:lnTo>
                  <a:pt x="737559" y="682056"/>
                </a:lnTo>
                <a:lnTo>
                  <a:pt x="712717" y="702401"/>
                </a:lnTo>
                <a:lnTo>
                  <a:pt x="705549" y="730584"/>
                </a:lnTo>
                <a:lnTo>
                  <a:pt x="694045" y="723914"/>
                </a:lnTo>
                <a:lnTo>
                  <a:pt x="676040" y="722246"/>
                </a:lnTo>
                <a:lnTo>
                  <a:pt x="658701" y="704236"/>
                </a:lnTo>
                <a:lnTo>
                  <a:pt x="640029" y="673718"/>
                </a:lnTo>
                <a:lnTo>
                  <a:pt x="646865" y="666381"/>
                </a:lnTo>
                <a:lnTo>
                  <a:pt x="642029" y="653540"/>
                </a:lnTo>
                <a:lnTo>
                  <a:pt x="621190" y="636697"/>
                </a:lnTo>
                <a:lnTo>
                  <a:pt x="612521" y="619354"/>
                </a:lnTo>
                <a:lnTo>
                  <a:pt x="612687" y="611016"/>
                </a:lnTo>
                <a:lnTo>
                  <a:pt x="640363" y="564990"/>
                </a:lnTo>
                <a:lnTo>
                  <a:pt x="657368" y="566991"/>
                </a:lnTo>
                <a:lnTo>
                  <a:pt x="674873" y="559153"/>
                </a:lnTo>
                <a:lnTo>
                  <a:pt x="681042" y="539975"/>
                </a:lnTo>
                <a:lnTo>
                  <a:pt x="669371" y="529136"/>
                </a:lnTo>
                <a:lnTo>
                  <a:pt x="673205" y="519797"/>
                </a:lnTo>
                <a:lnTo>
                  <a:pt x="670372" y="490280"/>
                </a:lnTo>
                <a:lnTo>
                  <a:pt x="657368" y="482276"/>
                </a:lnTo>
                <a:lnTo>
                  <a:pt x="643197" y="458762"/>
                </a:lnTo>
                <a:lnTo>
                  <a:pt x="632027" y="460429"/>
                </a:lnTo>
                <a:lnTo>
                  <a:pt x="613021" y="445588"/>
                </a:lnTo>
                <a:lnTo>
                  <a:pt x="590681" y="442252"/>
                </a:lnTo>
                <a:lnTo>
                  <a:pt x="572508" y="423742"/>
                </a:lnTo>
                <a:lnTo>
                  <a:pt x="541999" y="431913"/>
                </a:lnTo>
                <a:lnTo>
                  <a:pt x="514157" y="420240"/>
                </a:lnTo>
                <a:lnTo>
                  <a:pt x="503487" y="429245"/>
                </a:lnTo>
                <a:lnTo>
                  <a:pt x="499152" y="418406"/>
                </a:lnTo>
                <a:lnTo>
                  <a:pt x="481647" y="444921"/>
                </a:lnTo>
                <a:lnTo>
                  <a:pt x="456140" y="450090"/>
                </a:lnTo>
                <a:lnTo>
                  <a:pt x="456973" y="467767"/>
                </a:lnTo>
                <a:lnTo>
                  <a:pt x="448304" y="470769"/>
                </a:lnTo>
                <a:lnTo>
                  <a:pt x="447470" y="487112"/>
                </a:lnTo>
                <a:lnTo>
                  <a:pt x="428464" y="508624"/>
                </a:lnTo>
                <a:lnTo>
                  <a:pt x="382450" y="510625"/>
                </a:lnTo>
                <a:lnTo>
                  <a:pt x="375782" y="516629"/>
                </a:lnTo>
                <a:lnTo>
                  <a:pt x="374615" y="530470"/>
                </a:lnTo>
                <a:lnTo>
                  <a:pt x="369614" y="535472"/>
                </a:lnTo>
                <a:lnTo>
                  <a:pt x="352107" y="505455"/>
                </a:lnTo>
                <a:lnTo>
                  <a:pt x="331268" y="506790"/>
                </a:lnTo>
                <a:lnTo>
                  <a:pt x="311929" y="499452"/>
                </a:lnTo>
                <a:lnTo>
                  <a:pt x="281920" y="503121"/>
                </a:lnTo>
                <a:lnTo>
                  <a:pt x="273751" y="499452"/>
                </a:lnTo>
                <a:lnTo>
                  <a:pt x="243408" y="507957"/>
                </a:lnTo>
                <a:lnTo>
                  <a:pt x="239740" y="513293"/>
                </a:lnTo>
                <a:lnTo>
                  <a:pt x="224569" y="510625"/>
                </a:lnTo>
                <a:lnTo>
                  <a:pt x="217900" y="495783"/>
                </a:lnTo>
                <a:lnTo>
                  <a:pt x="207231" y="500453"/>
                </a:lnTo>
                <a:lnTo>
                  <a:pt x="199561" y="496117"/>
                </a:lnTo>
                <a:lnTo>
                  <a:pt x="187557" y="478773"/>
                </a:lnTo>
                <a:lnTo>
                  <a:pt x="147713" y="492281"/>
                </a:lnTo>
                <a:lnTo>
                  <a:pt x="123538" y="483276"/>
                </a:lnTo>
                <a:lnTo>
                  <a:pt x="124038" y="475939"/>
                </a:lnTo>
                <a:lnTo>
                  <a:pt x="113369" y="468434"/>
                </a:lnTo>
                <a:lnTo>
                  <a:pt x="81859" y="458095"/>
                </a:lnTo>
                <a:lnTo>
                  <a:pt x="64686" y="440919"/>
                </a:lnTo>
                <a:lnTo>
                  <a:pt x="51516" y="434915"/>
                </a:lnTo>
                <a:lnTo>
                  <a:pt x="46682" y="420741"/>
                </a:lnTo>
                <a:lnTo>
                  <a:pt x="36178" y="419073"/>
                </a:lnTo>
                <a:lnTo>
                  <a:pt x="36178" y="419073"/>
                </a:lnTo>
                <a:lnTo>
                  <a:pt x="32010" y="292000"/>
                </a:lnTo>
                <a:lnTo>
                  <a:pt x="25175" y="261483"/>
                </a:lnTo>
                <a:lnTo>
                  <a:pt x="4002" y="242805"/>
                </a:lnTo>
                <a:lnTo>
                  <a:pt x="0" y="229298"/>
                </a:lnTo>
                <a:lnTo>
                  <a:pt x="23508" y="190776"/>
                </a:lnTo>
                <a:lnTo>
                  <a:pt x="98864" y="118401"/>
                </a:lnTo>
                <a:lnTo>
                  <a:pt x="117370" y="6820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2" name="Google Shape;722;p43"/>
          <p:cNvSpPr/>
          <p:nvPr/>
        </p:nvSpPr>
        <p:spPr>
          <a:xfrm>
            <a:off x="6340905" y="4811925"/>
            <a:ext cx="421128" cy="706848"/>
          </a:xfrm>
          <a:custGeom>
            <a:avLst/>
            <a:gdLst/>
            <a:ahLst/>
            <a:cxnLst/>
            <a:rect l="l" t="t" r="r" b="b"/>
            <a:pathLst>
              <a:path w="631692" h="1060272" extrusionOk="0">
                <a:moveTo>
                  <a:pt x="189558" y="13007"/>
                </a:moveTo>
                <a:lnTo>
                  <a:pt x="229237" y="0"/>
                </a:lnTo>
                <a:lnTo>
                  <a:pt x="254244" y="0"/>
                </a:lnTo>
                <a:lnTo>
                  <a:pt x="365778" y="51529"/>
                </a:lnTo>
                <a:lnTo>
                  <a:pt x="417294" y="43692"/>
                </a:lnTo>
                <a:lnTo>
                  <a:pt x="468810" y="55532"/>
                </a:lnTo>
                <a:lnTo>
                  <a:pt x="468810" y="55532"/>
                </a:lnTo>
                <a:lnTo>
                  <a:pt x="477479" y="84715"/>
                </a:lnTo>
                <a:lnTo>
                  <a:pt x="495485" y="108062"/>
                </a:lnTo>
                <a:lnTo>
                  <a:pt x="518992" y="120069"/>
                </a:lnTo>
                <a:lnTo>
                  <a:pt x="570674" y="131075"/>
                </a:lnTo>
                <a:lnTo>
                  <a:pt x="582511" y="160592"/>
                </a:lnTo>
                <a:lnTo>
                  <a:pt x="608853" y="188274"/>
                </a:lnTo>
                <a:lnTo>
                  <a:pt x="608853" y="188274"/>
                </a:lnTo>
                <a:lnTo>
                  <a:pt x="615021" y="214789"/>
                </a:lnTo>
                <a:lnTo>
                  <a:pt x="595682" y="225963"/>
                </a:lnTo>
                <a:lnTo>
                  <a:pt x="594015" y="240804"/>
                </a:lnTo>
                <a:lnTo>
                  <a:pt x="573675" y="262650"/>
                </a:lnTo>
                <a:lnTo>
                  <a:pt x="585346" y="287164"/>
                </a:lnTo>
                <a:lnTo>
                  <a:pt x="584012" y="295002"/>
                </a:lnTo>
                <a:lnTo>
                  <a:pt x="574009" y="317515"/>
                </a:lnTo>
                <a:lnTo>
                  <a:pt x="548167" y="338193"/>
                </a:lnTo>
                <a:lnTo>
                  <a:pt x="550668" y="374714"/>
                </a:lnTo>
                <a:lnTo>
                  <a:pt x="558838" y="399395"/>
                </a:lnTo>
                <a:lnTo>
                  <a:pt x="548501" y="445255"/>
                </a:lnTo>
                <a:lnTo>
                  <a:pt x="530162" y="467100"/>
                </a:lnTo>
                <a:lnTo>
                  <a:pt x="526494" y="485611"/>
                </a:lnTo>
                <a:lnTo>
                  <a:pt x="537664" y="503788"/>
                </a:lnTo>
                <a:lnTo>
                  <a:pt x="534330" y="518463"/>
                </a:lnTo>
                <a:lnTo>
                  <a:pt x="541499" y="524633"/>
                </a:lnTo>
                <a:lnTo>
                  <a:pt x="541499" y="539142"/>
                </a:lnTo>
                <a:lnTo>
                  <a:pt x="549501" y="545145"/>
                </a:lnTo>
                <a:lnTo>
                  <a:pt x="556337" y="563989"/>
                </a:lnTo>
                <a:lnTo>
                  <a:pt x="568841" y="562321"/>
                </a:lnTo>
                <a:lnTo>
                  <a:pt x="565006" y="581332"/>
                </a:lnTo>
                <a:lnTo>
                  <a:pt x="577843" y="593005"/>
                </a:lnTo>
                <a:lnTo>
                  <a:pt x="565006" y="601510"/>
                </a:lnTo>
                <a:lnTo>
                  <a:pt x="569507" y="620522"/>
                </a:lnTo>
                <a:lnTo>
                  <a:pt x="574342" y="609181"/>
                </a:lnTo>
                <a:lnTo>
                  <a:pt x="588179" y="605680"/>
                </a:lnTo>
                <a:lnTo>
                  <a:pt x="605685" y="610349"/>
                </a:lnTo>
                <a:lnTo>
                  <a:pt x="610353" y="619020"/>
                </a:lnTo>
                <a:lnTo>
                  <a:pt x="604685" y="643868"/>
                </a:lnTo>
                <a:lnTo>
                  <a:pt x="631360" y="647037"/>
                </a:lnTo>
                <a:lnTo>
                  <a:pt x="620856" y="665214"/>
                </a:lnTo>
                <a:lnTo>
                  <a:pt x="631693" y="679722"/>
                </a:lnTo>
                <a:lnTo>
                  <a:pt x="631693" y="687893"/>
                </a:lnTo>
                <a:lnTo>
                  <a:pt x="609853" y="702568"/>
                </a:lnTo>
                <a:lnTo>
                  <a:pt x="582511" y="694397"/>
                </a:lnTo>
                <a:lnTo>
                  <a:pt x="583345" y="709906"/>
                </a:lnTo>
                <a:lnTo>
                  <a:pt x="579177" y="714075"/>
                </a:lnTo>
                <a:lnTo>
                  <a:pt x="543499" y="697232"/>
                </a:lnTo>
                <a:lnTo>
                  <a:pt x="531996" y="705737"/>
                </a:lnTo>
                <a:lnTo>
                  <a:pt x="520659" y="691228"/>
                </a:lnTo>
                <a:lnTo>
                  <a:pt x="498986" y="692062"/>
                </a:lnTo>
                <a:lnTo>
                  <a:pt x="496985" y="706904"/>
                </a:lnTo>
                <a:lnTo>
                  <a:pt x="486482" y="700734"/>
                </a:lnTo>
                <a:lnTo>
                  <a:pt x="487649" y="711073"/>
                </a:lnTo>
                <a:lnTo>
                  <a:pt x="474145" y="729083"/>
                </a:lnTo>
                <a:lnTo>
                  <a:pt x="445636" y="721079"/>
                </a:lnTo>
                <a:lnTo>
                  <a:pt x="426964" y="707237"/>
                </a:lnTo>
                <a:lnTo>
                  <a:pt x="414960" y="712907"/>
                </a:lnTo>
                <a:lnTo>
                  <a:pt x="426297" y="733919"/>
                </a:lnTo>
                <a:lnTo>
                  <a:pt x="409458" y="745593"/>
                </a:lnTo>
                <a:lnTo>
                  <a:pt x="404624" y="755932"/>
                </a:lnTo>
                <a:lnTo>
                  <a:pt x="417794" y="773109"/>
                </a:lnTo>
                <a:lnTo>
                  <a:pt x="413293" y="794621"/>
                </a:lnTo>
                <a:lnTo>
                  <a:pt x="407625" y="798289"/>
                </a:lnTo>
                <a:lnTo>
                  <a:pt x="418461" y="809963"/>
                </a:lnTo>
                <a:lnTo>
                  <a:pt x="419128" y="815800"/>
                </a:lnTo>
                <a:lnTo>
                  <a:pt x="413960" y="811297"/>
                </a:lnTo>
                <a:lnTo>
                  <a:pt x="411292" y="815466"/>
                </a:lnTo>
                <a:lnTo>
                  <a:pt x="421296" y="827807"/>
                </a:lnTo>
                <a:lnTo>
                  <a:pt x="412460" y="835978"/>
                </a:lnTo>
                <a:lnTo>
                  <a:pt x="411126" y="890008"/>
                </a:lnTo>
                <a:lnTo>
                  <a:pt x="384451" y="907018"/>
                </a:lnTo>
                <a:lnTo>
                  <a:pt x="364111" y="891009"/>
                </a:lnTo>
                <a:lnTo>
                  <a:pt x="353274" y="888341"/>
                </a:lnTo>
                <a:lnTo>
                  <a:pt x="348273" y="907018"/>
                </a:lnTo>
                <a:lnTo>
                  <a:pt x="357776" y="930532"/>
                </a:lnTo>
                <a:lnTo>
                  <a:pt x="351774" y="938036"/>
                </a:lnTo>
                <a:lnTo>
                  <a:pt x="341771" y="940371"/>
                </a:lnTo>
                <a:lnTo>
                  <a:pt x="325433" y="929865"/>
                </a:lnTo>
                <a:lnTo>
                  <a:pt x="287421" y="942872"/>
                </a:lnTo>
                <a:lnTo>
                  <a:pt x="272917" y="966719"/>
                </a:lnTo>
                <a:lnTo>
                  <a:pt x="269249" y="998404"/>
                </a:lnTo>
                <a:lnTo>
                  <a:pt x="273083" y="1014747"/>
                </a:lnTo>
                <a:lnTo>
                  <a:pt x="265081" y="1052768"/>
                </a:lnTo>
                <a:lnTo>
                  <a:pt x="257412" y="1060273"/>
                </a:lnTo>
                <a:lnTo>
                  <a:pt x="250576" y="1052268"/>
                </a:lnTo>
                <a:lnTo>
                  <a:pt x="245742" y="1032090"/>
                </a:lnTo>
                <a:lnTo>
                  <a:pt x="230904" y="1014747"/>
                </a:lnTo>
                <a:lnTo>
                  <a:pt x="152047" y="998237"/>
                </a:lnTo>
                <a:lnTo>
                  <a:pt x="163884" y="964718"/>
                </a:lnTo>
                <a:lnTo>
                  <a:pt x="155714" y="950210"/>
                </a:lnTo>
                <a:lnTo>
                  <a:pt x="135708" y="950043"/>
                </a:lnTo>
                <a:lnTo>
                  <a:pt x="107200" y="964551"/>
                </a:lnTo>
                <a:lnTo>
                  <a:pt x="93862" y="959215"/>
                </a:lnTo>
                <a:lnTo>
                  <a:pt x="98364" y="934534"/>
                </a:lnTo>
                <a:lnTo>
                  <a:pt x="135375" y="894011"/>
                </a:lnTo>
                <a:lnTo>
                  <a:pt x="137709" y="886173"/>
                </a:lnTo>
                <a:lnTo>
                  <a:pt x="80691" y="764437"/>
                </a:lnTo>
                <a:lnTo>
                  <a:pt x="7836" y="659710"/>
                </a:lnTo>
                <a:lnTo>
                  <a:pt x="667" y="643201"/>
                </a:lnTo>
                <a:lnTo>
                  <a:pt x="0" y="623523"/>
                </a:lnTo>
                <a:lnTo>
                  <a:pt x="17839" y="608681"/>
                </a:lnTo>
                <a:lnTo>
                  <a:pt x="26175" y="591171"/>
                </a:lnTo>
                <a:lnTo>
                  <a:pt x="50849" y="582000"/>
                </a:lnTo>
                <a:lnTo>
                  <a:pt x="55517" y="559987"/>
                </a:lnTo>
                <a:lnTo>
                  <a:pt x="68187" y="543477"/>
                </a:lnTo>
                <a:lnTo>
                  <a:pt x="79191" y="542477"/>
                </a:lnTo>
                <a:lnTo>
                  <a:pt x="87694" y="519464"/>
                </a:lnTo>
                <a:lnTo>
                  <a:pt x="135375" y="495617"/>
                </a:lnTo>
                <a:lnTo>
                  <a:pt x="178388" y="442086"/>
                </a:lnTo>
                <a:lnTo>
                  <a:pt x="213732" y="424576"/>
                </a:lnTo>
                <a:lnTo>
                  <a:pt x="254244" y="394726"/>
                </a:lnTo>
                <a:lnTo>
                  <a:pt x="283420" y="390056"/>
                </a:lnTo>
                <a:lnTo>
                  <a:pt x="288422" y="361206"/>
                </a:lnTo>
                <a:lnTo>
                  <a:pt x="298091" y="349533"/>
                </a:lnTo>
                <a:lnTo>
                  <a:pt x="297758" y="324185"/>
                </a:lnTo>
                <a:lnTo>
                  <a:pt x="284920" y="296169"/>
                </a:lnTo>
                <a:lnTo>
                  <a:pt x="290922" y="277325"/>
                </a:lnTo>
                <a:lnTo>
                  <a:pt x="282753" y="261816"/>
                </a:lnTo>
                <a:lnTo>
                  <a:pt x="293757" y="243139"/>
                </a:lnTo>
                <a:lnTo>
                  <a:pt x="291756" y="225462"/>
                </a:lnTo>
                <a:lnTo>
                  <a:pt x="259079" y="172766"/>
                </a:lnTo>
                <a:lnTo>
                  <a:pt x="231238" y="141581"/>
                </a:lnTo>
                <a:lnTo>
                  <a:pt x="191892" y="115066"/>
                </a:lnTo>
                <a:lnTo>
                  <a:pt x="156548" y="100057"/>
                </a:lnTo>
                <a:lnTo>
                  <a:pt x="156548" y="100057"/>
                </a:lnTo>
                <a:lnTo>
                  <a:pt x="149379" y="76878"/>
                </a:lnTo>
                <a:lnTo>
                  <a:pt x="152380" y="57033"/>
                </a:lnTo>
                <a:lnTo>
                  <a:pt x="166551" y="3301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3" name="Google Shape;723;p43"/>
          <p:cNvSpPr/>
          <p:nvPr/>
        </p:nvSpPr>
        <p:spPr>
          <a:xfrm>
            <a:off x="4861010" y="4573790"/>
            <a:ext cx="1196809" cy="826694"/>
          </a:xfrm>
          <a:custGeom>
            <a:avLst/>
            <a:gdLst/>
            <a:ahLst/>
            <a:cxnLst/>
            <a:rect l="l" t="t" r="r" b="b"/>
            <a:pathLst>
              <a:path w="1795214" h="1240041" extrusionOk="0">
                <a:moveTo>
                  <a:pt x="1550640" y="0"/>
                </a:moveTo>
                <a:lnTo>
                  <a:pt x="1564644" y="24180"/>
                </a:lnTo>
                <a:lnTo>
                  <a:pt x="1562310" y="61035"/>
                </a:lnTo>
                <a:lnTo>
                  <a:pt x="1599488" y="112231"/>
                </a:lnTo>
                <a:lnTo>
                  <a:pt x="1621328" y="117067"/>
                </a:lnTo>
                <a:lnTo>
                  <a:pt x="1617994" y="125572"/>
                </a:lnTo>
                <a:lnTo>
                  <a:pt x="1644668" y="148251"/>
                </a:lnTo>
                <a:lnTo>
                  <a:pt x="1663841" y="179769"/>
                </a:lnTo>
                <a:lnTo>
                  <a:pt x="1665175" y="200281"/>
                </a:lnTo>
                <a:lnTo>
                  <a:pt x="1640334" y="217791"/>
                </a:lnTo>
                <a:lnTo>
                  <a:pt x="1631498" y="231799"/>
                </a:lnTo>
                <a:lnTo>
                  <a:pt x="1631164" y="257480"/>
                </a:lnTo>
                <a:lnTo>
                  <a:pt x="1636833" y="265819"/>
                </a:lnTo>
                <a:lnTo>
                  <a:pt x="1651171" y="268153"/>
                </a:lnTo>
                <a:lnTo>
                  <a:pt x="1667675" y="278659"/>
                </a:lnTo>
                <a:lnTo>
                  <a:pt x="1678179" y="295669"/>
                </a:lnTo>
                <a:lnTo>
                  <a:pt x="1683014" y="317348"/>
                </a:lnTo>
                <a:lnTo>
                  <a:pt x="1711189" y="317514"/>
                </a:lnTo>
                <a:lnTo>
                  <a:pt x="1751368" y="337526"/>
                </a:lnTo>
                <a:lnTo>
                  <a:pt x="1761371" y="347032"/>
                </a:lnTo>
                <a:lnTo>
                  <a:pt x="1770874" y="360206"/>
                </a:lnTo>
                <a:lnTo>
                  <a:pt x="1769206" y="395226"/>
                </a:lnTo>
                <a:lnTo>
                  <a:pt x="1783878" y="446922"/>
                </a:lnTo>
                <a:lnTo>
                  <a:pt x="1784044" y="503454"/>
                </a:lnTo>
                <a:lnTo>
                  <a:pt x="1795214" y="559820"/>
                </a:lnTo>
                <a:lnTo>
                  <a:pt x="1791380" y="573494"/>
                </a:lnTo>
                <a:lnTo>
                  <a:pt x="1778209" y="581165"/>
                </a:lnTo>
                <a:lnTo>
                  <a:pt x="1781710" y="585668"/>
                </a:lnTo>
                <a:lnTo>
                  <a:pt x="1776876" y="587836"/>
                </a:lnTo>
                <a:lnTo>
                  <a:pt x="1774041" y="579331"/>
                </a:lnTo>
                <a:lnTo>
                  <a:pt x="1769206" y="578330"/>
                </a:lnTo>
                <a:lnTo>
                  <a:pt x="1748033" y="585835"/>
                </a:lnTo>
                <a:lnTo>
                  <a:pt x="1734362" y="573328"/>
                </a:lnTo>
                <a:lnTo>
                  <a:pt x="1712856" y="601844"/>
                </a:lnTo>
                <a:lnTo>
                  <a:pt x="1706521" y="590837"/>
                </a:lnTo>
                <a:lnTo>
                  <a:pt x="1701353" y="590504"/>
                </a:lnTo>
                <a:lnTo>
                  <a:pt x="1701019" y="608848"/>
                </a:lnTo>
                <a:lnTo>
                  <a:pt x="1687682" y="599342"/>
                </a:lnTo>
                <a:lnTo>
                  <a:pt x="1684514" y="601510"/>
                </a:lnTo>
                <a:lnTo>
                  <a:pt x="1689182" y="613017"/>
                </a:lnTo>
                <a:lnTo>
                  <a:pt x="1680346" y="605179"/>
                </a:lnTo>
                <a:lnTo>
                  <a:pt x="1672177" y="604678"/>
                </a:lnTo>
                <a:lnTo>
                  <a:pt x="1658673" y="612016"/>
                </a:lnTo>
                <a:lnTo>
                  <a:pt x="1655339" y="605012"/>
                </a:lnTo>
                <a:lnTo>
                  <a:pt x="1652671" y="621021"/>
                </a:lnTo>
                <a:lnTo>
                  <a:pt x="1646836" y="622689"/>
                </a:lnTo>
                <a:lnTo>
                  <a:pt x="1644668" y="617353"/>
                </a:lnTo>
                <a:lnTo>
                  <a:pt x="1637833" y="622689"/>
                </a:lnTo>
                <a:lnTo>
                  <a:pt x="1637833" y="622689"/>
                </a:lnTo>
                <a:lnTo>
                  <a:pt x="1634999" y="618687"/>
                </a:lnTo>
                <a:lnTo>
                  <a:pt x="1633665" y="623356"/>
                </a:lnTo>
                <a:lnTo>
                  <a:pt x="1633665" y="623356"/>
                </a:lnTo>
                <a:lnTo>
                  <a:pt x="1616993" y="638531"/>
                </a:lnTo>
                <a:lnTo>
                  <a:pt x="1616993" y="638531"/>
                </a:lnTo>
                <a:lnTo>
                  <a:pt x="1604990" y="612183"/>
                </a:lnTo>
                <a:lnTo>
                  <a:pt x="1590319" y="596674"/>
                </a:lnTo>
                <a:lnTo>
                  <a:pt x="1551807" y="573328"/>
                </a:lnTo>
                <a:lnTo>
                  <a:pt x="1518130" y="563822"/>
                </a:lnTo>
                <a:lnTo>
                  <a:pt x="1444941" y="568491"/>
                </a:lnTo>
                <a:lnTo>
                  <a:pt x="1442941" y="564489"/>
                </a:lnTo>
                <a:lnTo>
                  <a:pt x="1420267" y="584500"/>
                </a:lnTo>
                <a:lnTo>
                  <a:pt x="1380088" y="599342"/>
                </a:lnTo>
                <a:lnTo>
                  <a:pt x="1371419" y="608681"/>
                </a:lnTo>
                <a:lnTo>
                  <a:pt x="1367251" y="624357"/>
                </a:lnTo>
                <a:lnTo>
                  <a:pt x="1319069" y="650538"/>
                </a:lnTo>
                <a:lnTo>
                  <a:pt x="1288893" y="688393"/>
                </a:lnTo>
                <a:lnTo>
                  <a:pt x="1239712" y="713241"/>
                </a:lnTo>
                <a:lnTo>
                  <a:pt x="1213537" y="740090"/>
                </a:lnTo>
                <a:lnTo>
                  <a:pt x="1178693" y="762269"/>
                </a:lnTo>
                <a:lnTo>
                  <a:pt x="1148851" y="805127"/>
                </a:lnTo>
                <a:lnTo>
                  <a:pt x="1120175" y="831475"/>
                </a:lnTo>
                <a:lnTo>
                  <a:pt x="1109005" y="856656"/>
                </a:lnTo>
                <a:lnTo>
                  <a:pt x="1081830" y="871164"/>
                </a:lnTo>
                <a:lnTo>
                  <a:pt x="1068826" y="891843"/>
                </a:lnTo>
                <a:lnTo>
                  <a:pt x="1048487" y="904350"/>
                </a:lnTo>
                <a:lnTo>
                  <a:pt x="1044485" y="982061"/>
                </a:lnTo>
                <a:lnTo>
                  <a:pt x="1024813" y="1003740"/>
                </a:lnTo>
                <a:lnTo>
                  <a:pt x="1012809" y="997570"/>
                </a:lnTo>
                <a:lnTo>
                  <a:pt x="1000138" y="1003573"/>
                </a:lnTo>
                <a:lnTo>
                  <a:pt x="976965" y="1027920"/>
                </a:lnTo>
                <a:lnTo>
                  <a:pt x="967462" y="1057271"/>
                </a:lnTo>
                <a:lnTo>
                  <a:pt x="957292" y="1054936"/>
                </a:lnTo>
                <a:lnTo>
                  <a:pt x="958293" y="1031756"/>
                </a:lnTo>
                <a:lnTo>
                  <a:pt x="948790" y="1011078"/>
                </a:lnTo>
                <a:lnTo>
                  <a:pt x="926283" y="990566"/>
                </a:lnTo>
                <a:lnTo>
                  <a:pt x="901442" y="985563"/>
                </a:lnTo>
                <a:lnTo>
                  <a:pt x="878268" y="1010244"/>
                </a:lnTo>
                <a:lnTo>
                  <a:pt x="882603" y="1019749"/>
                </a:lnTo>
                <a:lnTo>
                  <a:pt x="864931" y="1021417"/>
                </a:lnTo>
                <a:lnTo>
                  <a:pt x="869766" y="1029588"/>
                </a:lnTo>
                <a:lnTo>
                  <a:pt x="852427" y="1058104"/>
                </a:lnTo>
                <a:lnTo>
                  <a:pt x="820417" y="1075281"/>
                </a:lnTo>
                <a:lnTo>
                  <a:pt x="783739" y="1107800"/>
                </a:lnTo>
                <a:lnTo>
                  <a:pt x="776904" y="1118806"/>
                </a:lnTo>
                <a:lnTo>
                  <a:pt x="785240" y="1125143"/>
                </a:lnTo>
                <a:lnTo>
                  <a:pt x="784740" y="1134815"/>
                </a:lnTo>
                <a:lnTo>
                  <a:pt x="774069" y="1141652"/>
                </a:lnTo>
                <a:lnTo>
                  <a:pt x="766401" y="1130479"/>
                </a:lnTo>
                <a:lnTo>
                  <a:pt x="768568" y="1120640"/>
                </a:lnTo>
                <a:lnTo>
                  <a:pt x="757731" y="1119806"/>
                </a:lnTo>
                <a:lnTo>
                  <a:pt x="758232" y="1096293"/>
                </a:lnTo>
                <a:lnTo>
                  <a:pt x="749229" y="1090123"/>
                </a:lnTo>
                <a:lnTo>
                  <a:pt x="722721" y="1097293"/>
                </a:lnTo>
                <a:lnTo>
                  <a:pt x="711050" y="1105965"/>
                </a:lnTo>
                <a:lnTo>
                  <a:pt x="689877" y="1147822"/>
                </a:lnTo>
                <a:lnTo>
                  <a:pt x="674706" y="1147822"/>
                </a:lnTo>
                <a:lnTo>
                  <a:pt x="672538" y="1140151"/>
                </a:lnTo>
                <a:lnTo>
                  <a:pt x="679708" y="1136983"/>
                </a:lnTo>
                <a:lnTo>
                  <a:pt x="624858" y="1120807"/>
                </a:lnTo>
                <a:lnTo>
                  <a:pt x="590014" y="1134982"/>
                </a:lnTo>
                <a:lnTo>
                  <a:pt x="578510" y="1146488"/>
                </a:lnTo>
                <a:lnTo>
                  <a:pt x="568174" y="1135482"/>
                </a:lnTo>
                <a:lnTo>
                  <a:pt x="549668" y="1134482"/>
                </a:lnTo>
                <a:lnTo>
                  <a:pt x="545833" y="1124309"/>
                </a:lnTo>
                <a:lnTo>
                  <a:pt x="507488" y="1143820"/>
                </a:lnTo>
                <a:lnTo>
                  <a:pt x="446136" y="1144821"/>
                </a:lnTo>
                <a:lnTo>
                  <a:pt x="405790" y="1137483"/>
                </a:lnTo>
                <a:lnTo>
                  <a:pt x="389953" y="1143820"/>
                </a:lnTo>
                <a:lnTo>
                  <a:pt x="358610" y="1195516"/>
                </a:lnTo>
                <a:lnTo>
                  <a:pt x="358443" y="1185844"/>
                </a:lnTo>
                <a:lnTo>
                  <a:pt x="338103" y="1174671"/>
                </a:lnTo>
                <a:lnTo>
                  <a:pt x="267582" y="1166500"/>
                </a:lnTo>
                <a:lnTo>
                  <a:pt x="215899" y="1192181"/>
                </a:lnTo>
                <a:lnTo>
                  <a:pt x="195560" y="1214361"/>
                </a:lnTo>
                <a:lnTo>
                  <a:pt x="174887" y="1226034"/>
                </a:lnTo>
                <a:lnTo>
                  <a:pt x="167385" y="1240042"/>
                </a:lnTo>
                <a:lnTo>
                  <a:pt x="146212" y="1229202"/>
                </a:lnTo>
                <a:lnTo>
                  <a:pt x="73022" y="1216862"/>
                </a:lnTo>
                <a:lnTo>
                  <a:pt x="1334" y="1169001"/>
                </a:lnTo>
                <a:lnTo>
                  <a:pt x="1334" y="1169001"/>
                </a:lnTo>
                <a:lnTo>
                  <a:pt x="5668" y="1155827"/>
                </a:lnTo>
                <a:lnTo>
                  <a:pt x="16672" y="1148823"/>
                </a:lnTo>
                <a:lnTo>
                  <a:pt x="17006" y="1135649"/>
                </a:lnTo>
                <a:lnTo>
                  <a:pt x="32010" y="1111635"/>
                </a:lnTo>
                <a:lnTo>
                  <a:pt x="32510" y="1092624"/>
                </a:lnTo>
                <a:lnTo>
                  <a:pt x="19339" y="1073780"/>
                </a:lnTo>
                <a:lnTo>
                  <a:pt x="26508" y="1061773"/>
                </a:lnTo>
                <a:lnTo>
                  <a:pt x="26508" y="1050266"/>
                </a:lnTo>
                <a:lnTo>
                  <a:pt x="32010" y="1045431"/>
                </a:lnTo>
                <a:lnTo>
                  <a:pt x="29176" y="1025752"/>
                </a:lnTo>
                <a:lnTo>
                  <a:pt x="51683" y="997736"/>
                </a:lnTo>
                <a:lnTo>
                  <a:pt x="57851" y="968387"/>
                </a:lnTo>
                <a:lnTo>
                  <a:pt x="15505" y="867829"/>
                </a:lnTo>
                <a:lnTo>
                  <a:pt x="0" y="793953"/>
                </a:lnTo>
                <a:lnTo>
                  <a:pt x="0" y="793953"/>
                </a:lnTo>
                <a:lnTo>
                  <a:pt x="78024" y="795788"/>
                </a:lnTo>
                <a:lnTo>
                  <a:pt x="131374" y="820302"/>
                </a:lnTo>
                <a:lnTo>
                  <a:pt x="201061" y="832309"/>
                </a:lnTo>
                <a:lnTo>
                  <a:pt x="224735" y="850986"/>
                </a:lnTo>
                <a:lnTo>
                  <a:pt x="275584" y="853321"/>
                </a:lnTo>
                <a:lnTo>
                  <a:pt x="314763" y="865828"/>
                </a:lnTo>
                <a:lnTo>
                  <a:pt x="352941" y="859491"/>
                </a:lnTo>
                <a:lnTo>
                  <a:pt x="408625" y="833810"/>
                </a:lnTo>
                <a:lnTo>
                  <a:pt x="465642" y="789451"/>
                </a:lnTo>
                <a:lnTo>
                  <a:pt x="474645" y="773442"/>
                </a:lnTo>
                <a:lnTo>
                  <a:pt x="461641" y="748928"/>
                </a:lnTo>
                <a:lnTo>
                  <a:pt x="429798" y="720078"/>
                </a:lnTo>
                <a:lnTo>
                  <a:pt x="378115" y="688393"/>
                </a:lnTo>
                <a:lnTo>
                  <a:pt x="366612" y="661044"/>
                </a:lnTo>
                <a:lnTo>
                  <a:pt x="342438" y="630860"/>
                </a:lnTo>
                <a:lnTo>
                  <a:pt x="337603" y="606680"/>
                </a:lnTo>
                <a:lnTo>
                  <a:pt x="351107" y="573161"/>
                </a:lnTo>
                <a:lnTo>
                  <a:pt x="351607" y="556485"/>
                </a:lnTo>
                <a:lnTo>
                  <a:pt x="346773" y="542643"/>
                </a:lnTo>
                <a:lnTo>
                  <a:pt x="322432" y="513627"/>
                </a:lnTo>
                <a:lnTo>
                  <a:pt x="325933" y="501787"/>
                </a:lnTo>
                <a:lnTo>
                  <a:pt x="359777" y="481609"/>
                </a:lnTo>
                <a:lnTo>
                  <a:pt x="374447" y="481609"/>
                </a:lnTo>
                <a:lnTo>
                  <a:pt x="394287" y="506789"/>
                </a:lnTo>
                <a:lnTo>
                  <a:pt x="406291" y="509458"/>
                </a:lnTo>
                <a:lnTo>
                  <a:pt x="416794" y="502620"/>
                </a:lnTo>
                <a:lnTo>
                  <a:pt x="443969" y="468101"/>
                </a:lnTo>
                <a:lnTo>
                  <a:pt x="459140" y="458595"/>
                </a:lnTo>
                <a:lnTo>
                  <a:pt x="494317" y="456594"/>
                </a:lnTo>
                <a:lnTo>
                  <a:pt x="567340" y="434915"/>
                </a:lnTo>
                <a:lnTo>
                  <a:pt x="622023" y="438751"/>
                </a:lnTo>
                <a:lnTo>
                  <a:pt x="651699" y="420907"/>
                </a:lnTo>
                <a:lnTo>
                  <a:pt x="668037" y="417738"/>
                </a:lnTo>
                <a:lnTo>
                  <a:pt x="687377" y="425076"/>
                </a:lnTo>
                <a:lnTo>
                  <a:pt x="710050" y="448256"/>
                </a:lnTo>
                <a:lnTo>
                  <a:pt x="724388" y="448923"/>
                </a:lnTo>
                <a:lnTo>
                  <a:pt x="759232" y="436249"/>
                </a:lnTo>
                <a:lnTo>
                  <a:pt x="801244" y="400729"/>
                </a:lnTo>
                <a:lnTo>
                  <a:pt x="841757" y="380551"/>
                </a:lnTo>
                <a:lnTo>
                  <a:pt x="841757" y="380551"/>
                </a:lnTo>
                <a:lnTo>
                  <a:pt x="876601" y="369878"/>
                </a:lnTo>
                <a:lnTo>
                  <a:pt x="973297" y="362373"/>
                </a:lnTo>
                <a:lnTo>
                  <a:pt x="1043152" y="331023"/>
                </a:lnTo>
                <a:lnTo>
                  <a:pt x="1105004" y="316014"/>
                </a:lnTo>
                <a:lnTo>
                  <a:pt x="1129678" y="293668"/>
                </a:lnTo>
                <a:lnTo>
                  <a:pt x="1118342" y="263651"/>
                </a:lnTo>
                <a:lnTo>
                  <a:pt x="1126010" y="243639"/>
                </a:lnTo>
                <a:lnTo>
                  <a:pt x="1238045" y="209286"/>
                </a:lnTo>
                <a:lnTo>
                  <a:pt x="1279557" y="177935"/>
                </a:lnTo>
                <a:lnTo>
                  <a:pt x="1335741" y="161425"/>
                </a:lnTo>
                <a:lnTo>
                  <a:pt x="1364583" y="141414"/>
                </a:lnTo>
                <a:lnTo>
                  <a:pt x="1365583" y="126405"/>
                </a:lnTo>
                <a:lnTo>
                  <a:pt x="1345411" y="107728"/>
                </a:lnTo>
                <a:lnTo>
                  <a:pt x="1338908" y="95221"/>
                </a:lnTo>
                <a:lnTo>
                  <a:pt x="1345911" y="72875"/>
                </a:lnTo>
                <a:lnTo>
                  <a:pt x="1356581" y="59534"/>
                </a:lnTo>
                <a:lnTo>
                  <a:pt x="1356581" y="59534"/>
                </a:lnTo>
                <a:lnTo>
                  <a:pt x="1359748" y="63703"/>
                </a:lnTo>
                <a:lnTo>
                  <a:pt x="1372586" y="64203"/>
                </a:lnTo>
                <a:lnTo>
                  <a:pt x="1412598" y="58200"/>
                </a:lnTo>
                <a:lnTo>
                  <a:pt x="1500625" y="12340"/>
                </a:lnTo>
                <a:lnTo>
                  <a:pt x="1550640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4" name="Google Shape;724;p43"/>
          <p:cNvSpPr/>
          <p:nvPr/>
        </p:nvSpPr>
        <p:spPr>
          <a:xfrm>
            <a:off x="9780177" y="3005004"/>
            <a:ext cx="714773" cy="302283"/>
          </a:xfrm>
          <a:custGeom>
            <a:avLst/>
            <a:gdLst/>
            <a:ahLst/>
            <a:cxnLst/>
            <a:rect l="l" t="t" r="r" b="b"/>
            <a:pathLst>
              <a:path w="1072160" h="453425" extrusionOk="0">
                <a:moveTo>
                  <a:pt x="268749" y="6837"/>
                </a:moveTo>
                <a:lnTo>
                  <a:pt x="273583" y="20012"/>
                </a:lnTo>
                <a:lnTo>
                  <a:pt x="285420" y="24681"/>
                </a:lnTo>
                <a:lnTo>
                  <a:pt x="285753" y="32185"/>
                </a:lnTo>
                <a:lnTo>
                  <a:pt x="297257" y="33519"/>
                </a:lnTo>
                <a:lnTo>
                  <a:pt x="311094" y="47027"/>
                </a:lnTo>
                <a:lnTo>
                  <a:pt x="348272" y="44525"/>
                </a:lnTo>
                <a:lnTo>
                  <a:pt x="363611" y="57366"/>
                </a:lnTo>
                <a:lnTo>
                  <a:pt x="386284" y="66205"/>
                </a:lnTo>
                <a:lnTo>
                  <a:pt x="387951" y="77211"/>
                </a:lnTo>
                <a:lnTo>
                  <a:pt x="409458" y="81213"/>
                </a:lnTo>
                <a:lnTo>
                  <a:pt x="443635" y="98723"/>
                </a:lnTo>
                <a:lnTo>
                  <a:pt x="481147" y="100224"/>
                </a:lnTo>
                <a:lnTo>
                  <a:pt x="504321" y="91552"/>
                </a:lnTo>
                <a:lnTo>
                  <a:pt x="518157" y="98890"/>
                </a:lnTo>
                <a:lnTo>
                  <a:pt x="587346" y="88384"/>
                </a:lnTo>
                <a:lnTo>
                  <a:pt x="638528" y="92053"/>
                </a:lnTo>
                <a:lnTo>
                  <a:pt x="639361" y="85215"/>
                </a:lnTo>
                <a:lnTo>
                  <a:pt x="697546" y="76210"/>
                </a:lnTo>
                <a:lnTo>
                  <a:pt x="753896" y="101391"/>
                </a:lnTo>
                <a:lnTo>
                  <a:pt x="769568" y="116733"/>
                </a:lnTo>
                <a:lnTo>
                  <a:pt x="796409" y="119568"/>
                </a:lnTo>
                <a:lnTo>
                  <a:pt x="805412" y="130908"/>
                </a:lnTo>
                <a:lnTo>
                  <a:pt x="840089" y="150419"/>
                </a:lnTo>
                <a:lnTo>
                  <a:pt x="863096" y="182771"/>
                </a:lnTo>
                <a:lnTo>
                  <a:pt x="887604" y="205284"/>
                </a:lnTo>
                <a:lnTo>
                  <a:pt x="887437" y="221793"/>
                </a:lnTo>
                <a:lnTo>
                  <a:pt x="916613" y="247141"/>
                </a:lnTo>
                <a:lnTo>
                  <a:pt x="918780" y="260649"/>
                </a:lnTo>
                <a:lnTo>
                  <a:pt x="913946" y="268987"/>
                </a:lnTo>
                <a:lnTo>
                  <a:pt x="917780" y="277492"/>
                </a:lnTo>
                <a:lnTo>
                  <a:pt x="933284" y="273990"/>
                </a:lnTo>
                <a:lnTo>
                  <a:pt x="936285" y="278659"/>
                </a:lnTo>
                <a:lnTo>
                  <a:pt x="930117" y="286164"/>
                </a:lnTo>
                <a:lnTo>
                  <a:pt x="940954" y="287164"/>
                </a:lnTo>
                <a:lnTo>
                  <a:pt x="969462" y="306008"/>
                </a:lnTo>
                <a:lnTo>
                  <a:pt x="980965" y="302506"/>
                </a:lnTo>
                <a:lnTo>
                  <a:pt x="987134" y="306175"/>
                </a:lnTo>
                <a:lnTo>
                  <a:pt x="981633" y="324185"/>
                </a:lnTo>
                <a:lnTo>
                  <a:pt x="997804" y="326020"/>
                </a:lnTo>
                <a:lnTo>
                  <a:pt x="1007474" y="351868"/>
                </a:lnTo>
                <a:lnTo>
                  <a:pt x="1015643" y="347532"/>
                </a:lnTo>
                <a:lnTo>
                  <a:pt x="1021478" y="350200"/>
                </a:lnTo>
                <a:lnTo>
                  <a:pt x="1023812" y="373880"/>
                </a:lnTo>
                <a:lnTo>
                  <a:pt x="1037817" y="376715"/>
                </a:lnTo>
                <a:lnTo>
                  <a:pt x="1035482" y="385720"/>
                </a:lnTo>
                <a:lnTo>
                  <a:pt x="1045152" y="387054"/>
                </a:lnTo>
                <a:lnTo>
                  <a:pt x="1061490" y="403064"/>
                </a:lnTo>
                <a:lnTo>
                  <a:pt x="1058656" y="411235"/>
                </a:lnTo>
                <a:lnTo>
                  <a:pt x="1063825" y="413403"/>
                </a:lnTo>
                <a:lnTo>
                  <a:pt x="1058989" y="425410"/>
                </a:lnTo>
                <a:lnTo>
                  <a:pt x="1072160" y="431247"/>
                </a:lnTo>
                <a:lnTo>
                  <a:pt x="1064324" y="453426"/>
                </a:lnTo>
                <a:lnTo>
                  <a:pt x="1058323" y="435249"/>
                </a:lnTo>
                <a:lnTo>
                  <a:pt x="999805" y="378216"/>
                </a:lnTo>
                <a:lnTo>
                  <a:pt x="966795" y="374381"/>
                </a:lnTo>
                <a:lnTo>
                  <a:pt x="946622" y="348366"/>
                </a:lnTo>
                <a:lnTo>
                  <a:pt x="931451" y="314847"/>
                </a:lnTo>
                <a:lnTo>
                  <a:pt x="837589" y="396393"/>
                </a:lnTo>
                <a:lnTo>
                  <a:pt x="833254" y="405398"/>
                </a:lnTo>
                <a:lnTo>
                  <a:pt x="833254" y="405398"/>
                </a:lnTo>
                <a:lnTo>
                  <a:pt x="769401" y="413236"/>
                </a:lnTo>
                <a:lnTo>
                  <a:pt x="731056" y="403731"/>
                </a:lnTo>
                <a:lnTo>
                  <a:pt x="679707" y="374381"/>
                </a:lnTo>
                <a:lnTo>
                  <a:pt x="617021" y="382052"/>
                </a:lnTo>
                <a:lnTo>
                  <a:pt x="546000" y="359706"/>
                </a:lnTo>
                <a:lnTo>
                  <a:pt x="440301" y="359706"/>
                </a:lnTo>
                <a:lnTo>
                  <a:pt x="380283" y="314513"/>
                </a:lnTo>
                <a:lnTo>
                  <a:pt x="339270" y="313846"/>
                </a:lnTo>
                <a:lnTo>
                  <a:pt x="261079" y="303340"/>
                </a:lnTo>
                <a:lnTo>
                  <a:pt x="245074" y="294335"/>
                </a:lnTo>
                <a:lnTo>
                  <a:pt x="219900" y="264985"/>
                </a:lnTo>
                <a:lnTo>
                  <a:pt x="204895" y="259482"/>
                </a:lnTo>
                <a:lnTo>
                  <a:pt x="176386" y="266986"/>
                </a:lnTo>
                <a:lnTo>
                  <a:pt x="149046" y="310011"/>
                </a:lnTo>
                <a:lnTo>
                  <a:pt x="121203" y="315680"/>
                </a:lnTo>
                <a:lnTo>
                  <a:pt x="108866" y="313679"/>
                </a:lnTo>
                <a:lnTo>
                  <a:pt x="101031" y="300839"/>
                </a:lnTo>
                <a:lnTo>
                  <a:pt x="107199" y="238803"/>
                </a:lnTo>
                <a:lnTo>
                  <a:pt x="99864" y="196612"/>
                </a:lnTo>
                <a:lnTo>
                  <a:pt x="66019" y="150419"/>
                </a:lnTo>
                <a:lnTo>
                  <a:pt x="51849" y="139746"/>
                </a:lnTo>
                <a:lnTo>
                  <a:pt x="0" y="125905"/>
                </a:lnTo>
                <a:lnTo>
                  <a:pt x="0" y="125905"/>
                </a:lnTo>
                <a:lnTo>
                  <a:pt x="25507" y="68372"/>
                </a:lnTo>
                <a:lnTo>
                  <a:pt x="56351" y="21846"/>
                </a:lnTo>
                <a:lnTo>
                  <a:pt x="71021" y="10506"/>
                </a:lnTo>
                <a:lnTo>
                  <a:pt x="113368" y="10006"/>
                </a:lnTo>
                <a:lnTo>
                  <a:pt x="146711" y="24514"/>
                </a:lnTo>
                <a:lnTo>
                  <a:pt x="178554" y="11840"/>
                </a:lnTo>
                <a:lnTo>
                  <a:pt x="202394" y="15175"/>
                </a:lnTo>
                <a:lnTo>
                  <a:pt x="232237" y="11340"/>
                </a:lnTo>
                <a:lnTo>
                  <a:pt x="259579" y="0"/>
                </a:lnTo>
                <a:lnTo>
                  <a:pt x="268415" y="5837"/>
                </a:lnTo>
                <a:lnTo>
                  <a:pt x="268415" y="583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5" name="Google Shape;725;p43"/>
          <p:cNvSpPr/>
          <p:nvPr/>
        </p:nvSpPr>
        <p:spPr>
          <a:xfrm>
            <a:off x="3738334" y="3966998"/>
            <a:ext cx="679540" cy="658931"/>
          </a:xfrm>
          <a:custGeom>
            <a:avLst/>
            <a:gdLst/>
            <a:ahLst/>
            <a:cxnLst/>
            <a:rect l="l" t="t" r="r" b="b"/>
            <a:pathLst>
              <a:path w="1019310" h="988397" extrusionOk="0">
                <a:moveTo>
                  <a:pt x="0" y="622856"/>
                </a:moveTo>
                <a:lnTo>
                  <a:pt x="3334" y="601844"/>
                </a:lnTo>
                <a:lnTo>
                  <a:pt x="35844" y="550648"/>
                </a:lnTo>
                <a:lnTo>
                  <a:pt x="32510" y="491781"/>
                </a:lnTo>
                <a:lnTo>
                  <a:pt x="55684" y="467600"/>
                </a:lnTo>
                <a:lnTo>
                  <a:pt x="66854" y="445421"/>
                </a:lnTo>
                <a:lnTo>
                  <a:pt x="84693" y="425410"/>
                </a:lnTo>
                <a:lnTo>
                  <a:pt x="109033" y="410068"/>
                </a:lnTo>
                <a:lnTo>
                  <a:pt x="137208" y="404231"/>
                </a:lnTo>
                <a:lnTo>
                  <a:pt x="151713" y="394559"/>
                </a:lnTo>
                <a:lnTo>
                  <a:pt x="181722" y="358205"/>
                </a:lnTo>
                <a:lnTo>
                  <a:pt x="204396" y="339861"/>
                </a:lnTo>
                <a:lnTo>
                  <a:pt x="219067" y="309177"/>
                </a:lnTo>
                <a:lnTo>
                  <a:pt x="265581" y="268654"/>
                </a:lnTo>
                <a:lnTo>
                  <a:pt x="286921" y="256980"/>
                </a:lnTo>
                <a:lnTo>
                  <a:pt x="317764" y="258147"/>
                </a:lnTo>
                <a:lnTo>
                  <a:pt x="339270" y="245807"/>
                </a:lnTo>
                <a:lnTo>
                  <a:pt x="356442" y="245974"/>
                </a:lnTo>
                <a:lnTo>
                  <a:pt x="402456" y="207118"/>
                </a:lnTo>
                <a:lnTo>
                  <a:pt x="455306" y="183438"/>
                </a:lnTo>
                <a:lnTo>
                  <a:pt x="470477" y="166262"/>
                </a:lnTo>
                <a:lnTo>
                  <a:pt x="506821" y="94387"/>
                </a:lnTo>
                <a:lnTo>
                  <a:pt x="529662" y="78211"/>
                </a:lnTo>
                <a:lnTo>
                  <a:pt x="568507" y="66538"/>
                </a:lnTo>
                <a:lnTo>
                  <a:pt x="620356" y="16009"/>
                </a:lnTo>
                <a:lnTo>
                  <a:pt x="685042" y="0"/>
                </a:lnTo>
                <a:lnTo>
                  <a:pt x="713218" y="1334"/>
                </a:lnTo>
                <a:lnTo>
                  <a:pt x="726555" y="7838"/>
                </a:lnTo>
                <a:lnTo>
                  <a:pt x="755564" y="34687"/>
                </a:lnTo>
                <a:lnTo>
                  <a:pt x="786740" y="84048"/>
                </a:lnTo>
                <a:lnTo>
                  <a:pt x="808247" y="80546"/>
                </a:lnTo>
                <a:lnTo>
                  <a:pt x="808247" y="80546"/>
                </a:lnTo>
                <a:lnTo>
                  <a:pt x="823251" y="131742"/>
                </a:lnTo>
                <a:lnTo>
                  <a:pt x="866431" y="186773"/>
                </a:lnTo>
                <a:lnTo>
                  <a:pt x="892772" y="214289"/>
                </a:lnTo>
                <a:lnTo>
                  <a:pt x="952791" y="259148"/>
                </a:lnTo>
                <a:lnTo>
                  <a:pt x="988135" y="267486"/>
                </a:lnTo>
                <a:lnTo>
                  <a:pt x="1002473" y="276992"/>
                </a:lnTo>
                <a:lnTo>
                  <a:pt x="1011809" y="287331"/>
                </a:lnTo>
                <a:lnTo>
                  <a:pt x="1019311" y="324018"/>
                </a:lnTo>
                <a:lnTo>
                  <a:pt x="1018311" y="380884"/>
                </a:lnTo>
                <a:lnTo>
                  <a:pt x="1014309" y="392224"/>
                </a:lnTo>
                <a:lnTo>
                  <a:pt x="994803" y="415571"/>
                </a:lnTo>
                <a:lnTo>
                  <a:pt x="964128" y="429245"/>
                </a:lnTo>
                <a:lnTo>
                  <a:pt x="955625" y="473937"/>
                </a:lnTo>
                <a:lnTo>
                  <a:pt x="917613" y="493782"/>
                </a:lnTo>
                <a:lnTo>
                  <a:pt x="901942" y="514627"/>
                </a:lnTo>
                <a:lnTo>
                  <a:pt x="895607" y="566991"/>
                </a:lnTo>
                <a:lnTo>
                  <a:pt x="900941" y="588503"/>
                </a:lnTo>
                <a:lnTo>
                  <a:pt x="908777" y="596007"/>
                </a:lnTo>
                <a:lnTo>
                  <a:pt x="905276" y="608681"/>
                </a:lnTo>
                <a:lnTo>
                  <a:pt x="919280" y="622022"/>
                </a:lnTo>
                <a:lnTo>
                  <a:pt x="926950" y="642534"/>
                </a:lnTo>
                <a:lnTo>
                  <a:pt x="926449" y="674719"/>
                </a:lnTo>
                <a:lnTo>
                  <a:pt x="922115" y="687726"/>
                </a:lnTo>
                <a:lnTo>
                  <a:pt x="866598" y="707571"/>
                </a:lnTo>
                <a:lnTo>
                  <a:pt x="849092" y="735420"/>
                </a:lnTo>
                <a:lnTo>
                  <a:pt x="848926" y="767438"/>
                </a:lnTo>
                <a:lnTo>
                  <a:pt x="866098" y="812131"/>
                </a:lnTo>
                <a:lnTo>
                  <a:pt x="867765" y="831475"/>
                </a:lnTo>
                <a:lnTo>
                  <a:pt x="846091" y="918358"/>
                </a:lnTo>
                <a:lnTo>
                  <a:pt x="846091" y="918358"/>
                </a:lnTo>
                <a:lnTo>
                  <a:pt x="822251" y="914189"/>
                </a:lnTo>
                <a:lnTo>
                  <a:pt x="709550" y="936535"/>
                </a:lnTo>
                <a:lnTo>
                  <a:pt x="684876" y="953211"/>
                </a:lnTo>
                <a:lnTo>
                  <a:pt x="678374" y="965218"/>
                </a:lnTo>
                <a:lnTo>
                  <a:pt x="653199" y="970721"/>
                </a:lnTo>
                <a:lnTo>
                  <a:pt x="641029" y="988398"/>
                </a:lnTo>
                <a:lnTo>
                  <a:pt x="615354" y="977392"/>
                </a:lnTo>
                <a:lnTo>
                  <a:pt x="581344" y="938536"/>
                </a:lnTo>
                <a:lnTo>
                  <a:pt x="561171" y="934367"/>
                </a:lnTo>
                <a:lnTo>
                  <a:pt x="537331" y="937702"/>
                </a:lnTo>
                <a:lnTo>
                  <a:pt x="537331" y="937702"/>
                </a:lnTo>
                <a:lnTo>
                  <a:pt x="511656" y="931365"/>
                </a:lnTo>
                <a:lnTo>
                  <a:pt x="510322" y="898513"/>
                </a:lnTo>
                <a:lnTo>
                  <a:pt x="503320" y="876000"/>
                </a:lnTo>
                <a:lnTo>
                  <a:pt x="449137" y="820135"/>
                </a:lnTo>
                <a:lnTo>
                  <a:pt x="450804" y="789951"/>
                </a:lnTo>
                <a:lnTo>
                  <a:pt x="442968" y="768606"/>
                </a:lnTo>
                <a:lnTo>
                  <a:pt x="445469" y="748928"/>
                </a:lnTo>
                <a:lnTo>
                  <a:pt x="436633" y="733919"/>
                </a:lnTo>
                <a:lnTo>
                  <a:pt x="409958" y="711573"/>
                </a:lnTo>
                <a:lnTo>
                  <a:pt x="345439" y="684558"/>
                </a:lnTo>
                <a:lnTo>
                  <a:pt x="322265" y="683390"/>
                </a:lnTo>
                <a:lnTo>
                  <a:pt x="285087" y="693229"/>
                </a:lnTo>
                <a:lnTo>
                  <a:pt x="245408" y="689727"/>
                </a:lnTo>
                <a:lnTo>
                  <a:pt x="225069" y="682056"/>
                </a:lnTo>
                <a:lnTo>
                  <a:pt x="213732" y="659543"/>
                </a:lnTo>
                <a:lnTo>
                  <a:pt x="228069" y="613851"/>
                </a:lnTo>
                <a:lnTo>
                  <a:pt x="221067" y="599342"/>
                </a:lnTo>
                <a:lnTo>
                  <a:pt x="206730" y="586001"/>
                </a:lnTo>
                <a:lnTo>
                  <a:pt x="200895" y="583333"/>
                </a:lnTo>
                <a:lnTo>
                  <a:pt x="174386" y="588336"/>
                </a:lnTo>
                <a:lnTo>
                  <a:pt x="82359" y="631527"/>
                </a:lnTo>
                <a:lnTo>
                  <a:pt x="40346" y="63102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6" name="Google Shape;726;p43"/>
          <p:cNvSpPr/>
          <p:nvPr/>
        </p:nvSpPr>
        <p:spPr>
          <a:xfrm>
            <a:off x="2754034" y="2128837"/>
            <a:ext cx="902386" cy="472047"/>
          </a:xfrm>
          <a:custGeom>
            <a:avLst/>
            <a:gdLst/>
            <a:ahLst/>
            <a:cxnLst/>
            <a:rect l="l" t="t" r="r" b="b"/>
            <a:pathLst>
              <a:path w="1353579" h="708071" extrusionOk="0">
                <a:moveTo>
                  <a:pt x="894106" y="321184"/>
                </a:moveTo>
                <a:lnTo>
                  <a:pt x="947456" y="336526"/>
                </a:lnTo>
                <a:lnTo>
                  <a:pt x="978132" y="336692"/>
                </a:lnTo>
                <a:lnTo>
                  <a:pt x="1054655" y="361873"/>
                </a:lnTo>
                <a:lnTo>
                  <a:pt x="1113673" y="374714"/>
                </a:lnTo>
                <a:lnTo>
                  <a:pt x="1129845" y="365375"/>
                </a:lnTo>
                <a:lnTo>
                  <a:pt x="1174025" y="382218"/>
                </a:lnTo>
                <a:lnTo>
                  <a:pt x="1210703" y="388389"/>
                </a:lnTo>
                <a:lnTo>
                  <a:pt x="1241712" y="385053"/>
                </a:lnTo>
                <a:lnTo>
                  <a:pt x="1286559" y="402730"/>
                </a:lnTo>
                <a:lnTo>
                  <a:pt x="1308399" y="399228"/>
                </a:lnTo>
                <a:lnTo>
                  <a:pt x="1352079" y="401730"/>
                </a:lnTo>
                <a:lnTo>
                  <a:pt x="1352079" y="401730"/>
                </a:lnTo>
                <a:lnTo>
                  <a:pt x="1353580" y="445088"/>
                </a:lnTo>
                <a:lnTo>
                  <a:pt x="1334574" y="468935"/>
                </a:lnTo>
                <a:lnTo>
                  <a:pt x="1314067" y="510792"/>
                </a:lnTo>
                <a:lnTo>
                  <a:pt x="1286893" y="519964"/>
                </a:lnTo>
                <a:lnTo>
                  <a:pt x="1242379" y="501620"/>
                </a:lnTo>
                <a:lnTo>
                  <a:pt x="1217205" y="504455"/>
                </a:lnTo>
                <a:lnTo>
                  <a:pt x="1202700" y="520130"/>
                </a:lnTo>
                <a:lnTo>
                  <a:pt x="1188863" y="563989"/>
                </a:lnTo>
                <a:lnTo>
                  <a:pt x="1178026" y="568158"/>
                </a:lnTo>
                <a:lnTo>
                  <a:pt x="1113340" y="551482"/>
                </a:lnTo>
                <a:lnTo>
                  <a:pt x="1076995" y="553983"/>
                </a:lnTo>
                <a:lnTo>
                  <a:pt x="1060990" y="561321"/>
                </a:lnTo>
                <a:lnTo>
                  <a:pt x="1045652" y="574828"/>
                </a:lnTo>
                <a:lnTo>
                  <a:pt x="1028147" y="616519"/>
                </a:lnTo>
                <a:lnTo>
                  <a:pt x="993303" y="638532"/>
                </a:lnTo>
                <a:lnTo>
                  <a:pt x="981299" y="658710"/>
                </a:lnTo>
                <a:lnTo>
                  <a:pt x="972797" y="659043"/>
                </a:lnTo>
                <a:lnTo>
                  <a:pt x="957459" y="691228"/>
                </a:lnTo>
                <a:lnTo>
                  <a:pt x="948456" y="690895"/>
                </a:lnTo>
                <a:lnTo>
                  <a:pt x="944121" y="707404"/>
                </a:lnTo>
                <a:lnTo>
                  <a:pt x="944121" y="707404"/>
                </a:lnTo>
                <a:lnTo>
                  <a:pt x="926949" y="695397"/>
                </a:lnTo>
                <a:lnTo>
                  <a:pt x="919447" y="701401"/>
                </a:lnTo>
                <a:lnTo>
                  <a:pt x="911111" y="698066"/>
                </a:lnTo>
                <a:lnTo>
                  <a:pt x="889771" y="702735"/>
                </a:lnTo>
                <a:lnTo>
                  <a:pt x="887771" y="708071"/>
                </a:lnTo>
                <a:lnTo>
                  <a:pt x="884270" y="705570"/>
                </a:lnTo>
                <a:lnTo>
                  <a:pt x="881936" y="699566"/>
                </a:lnTo>
                <a:lnTo>
                  <a:pt x="898607" y="690561"/>
                </a:lnTo>
                <a:lnTo>
                  <a:pt x="888771" y="676053"/>
                </a:lnTo>
                <a:lnTo>
                  <a:pt x="899108" y="681556"/>
                </a:lnTo>
                <a:lnTo>
                  <a:pt x="907610" y="673051"/>
                </a:lnTo>
                <a:lnTo>
                  <a:pt x="904776" y="663546"/>
                </a:lnTo>
                <a:lnTo>
                  <a:pt x="885770" y="662879"/>
                </a:lnTo>
                <a:lnTo>
                  <a:pt x="888271" y="658209"/>
                </a:lnTo>
                <a:lnTo>
                  <a:pt x="882936" y="649371"/>
                </a:lnTo>
                <a:lnTo>
                  <a:pt x="871432" y="643701"/>
                </a:lnTo>
                <a:lnTo>
                  <a:pt x="864097" y="648704"/>
                </a:lnTo>
                <a:lnTo>
                  <a:pt x="806579" y="620521"/>
                </a:lnTo>
                <a:lnTo>
                  <a:pt x="782572" y="584834"/>
                </a:lnTo>
                <a:lnTo>
                  <a:pt x="739892" y="558319"/>
                </a:lnTo>
                <a:lnTo>
                  <a:pt x="735391" y="562822"/>
                </a:lnTo>
                <a:lnTo>
                  <a:pt x="729722" y="546312"/>
                </a:lnTo>
                <a:lnTo>
                  <a:pt x="721553" y="550648"/>
                </a:lnTo>
                <a:lnTo>
                  <a:pt x="710884" y="511459"/>
                </a:lnTo>
                <a:lnTo>
                  <a:pt x="742060" y="486778"/>
                </a:lnTo>
                <a:lnTo>
                  <a:pt x="744227" y="464265"/>
                </a:lnTo>
                <a:lnTo>
                  <a:pt x="752063" y="455093"/>
                </a:lnTo>
                <a:lnTo>
                  <a:pt x="752730" y="437083"/>
                </a:lnTo>
                <a:lnTo>
                  <a:pt x="771902" y="424076"/>
                </a:lnTo>
                <a:lnTo>
                  <a:pt x="768735" y="408233"/>
                </a:lnTo>
                <a:lnTo>
                  <a:pt x="756064" y="400562"/>
                </a:lnTo>
                <a:lnTo>
                  <a:pt x="760399" y="392224"/>
                </a:lnTo>
                <a:lnTo>
                  <a:pt x="758065" y="380551"/>
                </a:lnTo>
                <a:lnTo>
                  <a:pt x="766567" y="375381"/>
                </a:lnTo>
                <a:lnTo>
                  <a:pt x="767567" y="367877"/>
                </a:lnTo>
                <a:lnTo>
                  <a:pt x="784739" y="363041"/>
                </a:lnTo>
                <a:lnTo>
                  <a:pt x="789908" y="347532"/>
                </a:lnTo>
                <a:lnTo>
                  <a:pt x="821584" y="326186"/>
                </a:lnTo>
                <a:lnTo>
                  <a:pt x="843090" y="329522"/>
                </a:lnTo>
                <a:lnTo>
                  <a:pt x="856761" y="325019"/>
                </a:lnTo>
                <a:lnTo>
                  <a:pt x="855428" y="320016"/>
                </a:lnTo>
                <a:lnTo>
                  <a:pt x="882936" y="316848"/>
                </a:lnTo>
                <a:lnTo>
                  <a:pt x="894106" y="321184"/>
                </a:lnTo>
                <a:close/>
                <a:moveTo>
                  <a:pt x="138375" y="8171"/>
                </a:moveTo>
                <a:lnTo>
                  <a:pt x="145211" y="12007"/>
                </a:lnTo>
                <a:lnTo>
                  <a:pt x="141877" y="15342"/>
                </a:lnTo>
                <a:lnTo>
                  <a:pt x="145211" y="24180"/>
                </a:lnTo>
                <a:lnTo>
                  <a:pt x="169385" y="46527"/>
                </a:lnTo>
                <a:lnTo>
                  <a:pt x="169218" y="51196"/>
                </a:lnTo>
                <a:lnTo>
                  <a:pt x="176721" y="52363"/>
                </a:lnTo>
                <a:lnTo>
                  <a:pt x="204396" y="76710"/>
                </a:lnTo>
                <a:lnTo>
                  <a:pt x="358443" y="159925"/>
                </a:lnTo>
                <a:lnTo>
                  <a:pt x="406124" y="180603"/>
                </a:lnTo>
                <a:lnTo>
                  <a:pt x="445636" y="205117"/>
                </a:lnTo>
                <a:lnTo>
                  <a:pt x="478813" y="216290"/>
                </a:lnTo>
                <a:lnTo>
                  <a:pt x="489649" y="212621"/>
                </a:lnTo>
                <a:lnTo>
                  <a:pt x="490983" y="218125"/>
                </a:lnTo>
                <a:lnTo>
                  <a:pt x="559504" y="253145"/>
                </a:lnTo>
                <a:lnTo>
                  <a:pt x="673539" y="296336"/>
                </a:lnTo>
                <a:lnTo>
                  <a:pt x="723387" y="306342"/>
                </a:lnTo>
                <a:lnTo>
                  <a:pt x="731056" y="305841"/>
                </a:lnTo>
                <a:lnTo>
                  <a:pt x="734557" y="296002"/>
                </a:lnTo>
                <a:lnTo>
                  <a:pt x="749729" y="297170"/>
                </a:lnTo>
                <a:lnTo>
                  <a:pt x="757898" y="303507"/>
                </a:lnTo>
                <a:lnTo>
                  <a:pt x="762066" y="299838"/>
                </a:lnTo>
                <a:lnTo>
                  <a:pt x="784906" y="313012"/>
                </a:lnTo>
                <a:lnTo>
                  <a:pt x="787240" y="317348"/>
                </a:lnTo>
                <a:lnTo>
                  <a:pt x="781071" y="330189"/>
                </a:lnTo>
                <a:lnTo>
                  <a:pt x="784573" y="337526"/>
                </a:lnTo>
                <a:lnTo>
                  <a:pt x="771569" y="348532"/>
                </a:lnTo>
                <a:lnTo>
                  <a:pt x="758231" y="370879"/>
                </a:lnTo>
                <a:lnTo>
                  <a:pt x="734057" y="388055"/>
                </a:lnTo>
                <a:lnTo>
                  <a:pt x="757231" y="417572"/>
                </a:lnTo>
                <a:lnTo>
                  <a:pt x="743727" y="442753"/>
                </a:lnTo>
                <a:lnTo>
                  <a:pt x="745394" y="455927"/>
                </a:lnTo>
                <a:lnTo>
                  <a:pt x="736725" y="460263"/>
                </a:lnTo>
                <a:lnTo>
                  <a:pt x="738392" y="469435"/>
                </a:lnTo>
                <a:lnTo>
                  <a:pt x="728889" y="485778"/>
                </a:lnTo>
                <a:lnTo>
                  <a:pt x="704215" y="496951"/>
                </a:lnTo>
                <a:lnTo>
                  <a:pt x="698380" y="505455"/>
                </a:lnTo>
                <a:lnTo>
                  <a:pt x="696546" y="525800"/>
                </a:lnTo>
                <a:lnTo>
                  <a:pt x="662702" y="530303"/>
                </a:lnTo>
                <a:lnTo>
                  <a:pt x="654366" y="541810"/>
                </a:lnTo>
                <a:lnTo>
                  <a:pt x="645697" y="542143"/>
                </a:lnTo>
                <a:lnTo>
                  <a:pt x="638195" y="549981"/>
                </a:lnTo>
                <a:lnTo>
                  <a:pt x="603184" y="554817"/>
                </a:lnTo>
                <a:lnTo>
                  <a:pt x="591014" y="570826"/>
                </a:lnTo>
                <a:lnTo>
                  <a:pt x="575009" y="569492"/>
                </a:lnTo>
                <a:lnTo>
                  <a:pt x="542666" y="549147"/>
                </a:lnTo>
                <a:lnTo>
                  <a:pt x="527661" y="557152"/>
                </a:lnTo>
                <a:lnTo>
                  <a:pt x="499152" y="555484"/>
                </a:lnTo>
                <a:lnTo>
                  <a:pt x="477979" y="564990"/>
                </a:lnTo>
                <a:lnTo>
                  <a:pt x="445303" y="567157"/>
                </a:lnTo>
                <a:lnTo>
                  <a:pt x="428131" y="556151"/>
                </a:lnTo>
                <a:lnTo>
                  <a:pt x="431798" y="523633"/>
                </a:lnTo>
                <a:lnTo>
                  <a:pt x="422796" y="515795"/>
                </a:lnTo>
                <a:lnTo>
                  <a:pt x="407291" y="515128"/>
                </a:lnTo>
                <a:lnTo>
                  <a:pt x="394287" y="531971"/>
                </a:lnTo>
                <a:lnTo>
                  <a:pt x="390619" y="545145"/>
                </a:lnTo>
                <a:lnTo>
                  <a:pt x="338770" y="508957"/>
                </a:lnTo>
                <a:lnTo>
                  <a:pt x="305760" y="493115"/>
                </a:lnTo>
                <a:lnTo>
                  <a:pt x="255411" y="478273"/>
                </a:lnTo>
                <a:lnTo>
                  <a:pt x="195726" y="473937"/>
                </a:lnTo>
                <a:lnTo>
                  <a:pt x="177554" y="459929"/>
                </a:lnTo>
                <a:lnTo>
                  <a:pt x="169052" y="459929"/>
                </a:lnTo>
                <a:lnTo>
                  <a:pt x="161716" y="466266"/>
                </a:lnTo>
                <a:lnTo>
                  <a:pt x="132540" y="463932"/>
                </a:lnTo>
                <a:lnTo>
                  <a:pt x="107199" y="470102"/>
                </a:lnTo>
                <a:lnTo>
                  <a:pt x="100697" y="475939"/>
                </a:lnTo>
                <a:lnTo>
                  <a:pt x="68021" y="479274"/>
                </a:lnTo>
                <a:lnTo>
                  <a:pt x="16172" y="508791"/>
                </a:lnTo>
                <a:lnTo>
                  <a:pt x="16172" y="508791"/>
                </a:lnTo>
                <a:lnTo>
                  <a:pt x="1167" y="475939"/>
                </a:lnTo>
                <a:lnTo>
                  <a:pt x="5502" y="465433"/>
                </a:lnTo>
                <a:lnTo>
                  <a:pt x="0" y="458762"/>
                </a:lnTo>
                <a:lnTo>
                  <a:pt x="2334" y="439918"/>
                </a:lnTo>
                <a:lnTo>
                  <a:pt x="6835" y="436416"/>
                </a:lnTo>
                <a:lnTo>
                  <a:pt x="3835" y="428078"/>
                </a:lnTo>
                <a:lnTo>
                  <a:pt x="32843" y="369544"/>
                </a:lnTo>
                <a:lnTo>
                  <a:pt x="29509" y="348199"/>
                </a:lnTo>
                <a:lnTo>
                  <a:pt x="32677" y="328855"/>
                </a:lnTo>
                <a:lnTo>
                  <a:pt x="72522" y="260982"/>
                </a:lnTo>
                <a:lnTo>
                  <a:pt x="84859" y="205784"/>
                </a:lnTo>
                <a:lnTo>
                  <a:pt x="99697" y="92886"/>
                </a:lnTo>
                <a:lnTo>
                  <a:pt x="125205" y="0"/>
                </a:lnTo>
                <a:lnTo>
                  <a:pt x="125205" y="0"/>
                </a:lnTo>
                <a:lnTo>
                  <a:pt x="138375" y="817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7" name="Google Shape;727;p43"/>
          <p:cNvSpPr/>
          <p:nvPr/>
        </p:nvSpPr>
        <p:spPr>
          <a:xfrm>
            <a:off x="1951566" y="3455595"/>
            <a:ext cx="1049431" cy="911631"/>
          </a:xfrm>
          <a:custGeom>
            <a:avLst/>
            <a:gdLst/>
            <a:ahLst/>
            <a:cxnLst/>
            <a:rect l="l" t="t" r="r" b="b"/>
            <a:pathLst>
              <a:path w="1574146" h="1367447" extrusionOk="0">
                <a:moveTo>
                  <a:pt x="326433" y="737254"/>
                </a:moveTo>
                <a:lnTo>
                  <a:pt x="333602" y="736587"/>
                </a:lnTo>
                <a:lnTo>
                  <a:pt x="345439" y="748928"/>
                </a:lnTo>
                <a:lnTo>
                  <a:pt x="345605" y="775776"/>
                </a:lnTo>
                <a:lnTo>
                  <a:pt x="357776" y="790452"/>
                </a:lnTo>
                <a:lnTo>
                  <a:pt x="353108" y="809629"/>
                </a:lnTo>
                <a:lnTo>
                  <a:pt x="340771" y="807962"/>
                </a:lnTo>
                <a:lnTo>
                  <a:pt x="342771" y="797289"/>
                </a:lnTo>
                <a:lnTo>
                  <a:pt x="320765" y="791285"/>
                </a:lnTo>
                <a:lnTo>
                  <a:pt x="326433" y="737254"/>
                </a:lnTo>
                <a:close/>
                <a:moveTo>
                  <a:pt x="805412" y="0"/>
                </a:moveTo>
                <a:lnTo>
                  <a:pt x="818250" y="78044"/>
                </a:lnTo>
                <a:lnTo>
                  <a:pt x="833421" y="99890"/>
                </a:lnTo>
                <a:lnTo>
                  <a:pt x="846092" y="101892"/>
                </a:lnTo>
                <a:lnTo>
                  <a:pt x="855428" y="115566"/>
                </a:lnTo>
                <a:lnTo>
                  <a:pt x="845425" y="184439"/>
                </a:lnTo>
                <a:lnTo>
                  <a:pt x="857262" y="231299"/>
                </a:lnTo>
                <a:lnTo>
                  <a:pt x="873767" y="252311"/>
                </a:lnTo>
                <a:lnTo>
                  <a:pt x="895440" y="299671"/>
                </a:lnTo>
                <a:lnTo>
                  <a:pt x="895940" y="319683"/>
                </a:lnTo>
                <a:lnTo>
                  <a:pt x="886104" y="373213"/>
                </a:lnTo>
                <a:lnTo>
                  <a:pt x="881602" y="382552"/>
                </a:lnTo>
                <a:lnTo>
                  <a:pt x="860096" y="399061"/>
                </a:lnTo>
                <a:lnTo>
                  <a:pt x="815082" y="410234"/>
                </a:lnTo>
                <a:lnTo>
                  <a:pt x="783906" y="431079"/>
                </a:lnTo>
                <a:lnTo>
                  <a:pt x="749562" y="421241"/>
                </a:lnTo>
                <a:lnTo>
                  <a:pt x="737225" y="436583"/>
                </a:lnTo>
                <a:lnTo>
                  <a:pt x="704382" y="437750"/>
                </a:lnTo>
                <a:lnTo>
                  <a:pt x="670371" y="456427"/>
                </a:lnTo>
                <a:lnTo>
                  <a:pt x="661702" y="467434"/>
                </a:lnTo>
                <a:lnTo>
                  <a:pt x="667370" y="489446"/>
                </a:lnTo>
                <a:lnTo>
                  <a:pt x="634027" y="525133"/>
                </a:lnTo>
                <a:lnTo>
                  <a:pt x="630859" y="542643"/>
                </a:lnTo>
                <a:lnTo>
                  <a:pt x="641029" y="565657"/>
                </a:lnTo>
                <a:lnTo>
                  <a:pt x="656034" y="568491"/>
                </a:lnTo>
                <a:lnTo>
                  <a:pt x="665536" y="575829"/>
                </a:lnTo>
                <a:lnTo>
                  <a:pt x="697213" y="632695"/>
                </a:lnTo>
                <a:lnTo>
                  <a:pt x="701214" y="716743"/>
                </a:lnTo>
                <a:lnTo>
                  <a:pt x="733557" y="739422"/>
                </a:lnTo>
                <a:lnTo>
                  <a:pt x="781238" y="729584"/>
                </a:lnTo>
                <a:lnTo>
                  <a:pt x="807080" y="733753"/>
                </a:lnTo>
                <a:lnTo>
                  <a:pt x="837922" y="750095"/>
                </a:lnTo>
                <a:lnTo>
                  <a:pt x="856428" y="789618"/>
                </a:lnTo>
                <a:lnTo>
                  <a:pt x="904776" y="783781"/>
                </a:lnTo>
                <a:lnTo>
                  <a:pt x="912278" y="787617"/>
                </a:lnTo>
                <a:lnTo>
                  <a:pt x="929617" y="822970"/>
                </a:lnTo>
                <a:lnTo>
                  <a:pt x="956959" y="818634"/>
                </a:lnTo>
                <a:lnTo>
                  <a:pt x="982800" y="843815"/>
                </a:lnTo>
                <a:lnTo>
                  <a:pt x="1013476" y="843315"/>
                </a:lnTo>
                <a:lnTo>
                  <a:pt x="1029147" y="849485"/>
                </a:lnTo>
                <a:lnTo>
                  <a:pt x="1046153" y="899013"/>
                </a:lnTo>
                <a:lnTo>
                  <a:pt x="1062991" y="916524"/>
                </a:lnTo>
                <a:lnTo>
                  <a:pt x="1083497" y="924195"/>
                </a:lnTo>
                <a:lnTo>
                  <a:pt x="1107838" y="917858"/>
                </a:lnTo>
                <a:lnTo>
                  <a:pt x="1121175" y="940204"/>
                </a:lnTo>
                <a:lnTo>
                  <a:pt x="1132346" y="937202"/>
                </a:lnTo>
                <a:lnTo>
                  <a:pt x="1140015" y="914189"/>
                </a:lnTo>
                <a:lnTo>
                  <a:pt x="1139514" y="897846"/>
                </a:lnTo>
                <a:lnTo>
                  <a:pt x="1130011" y="870998"/>
                </a:lnTo>
                <a:lnTo>
                  <a:pt x="1132512" y="863326"/>
                </a:lnTo>
                <a:lnTo>
                  <a:pt x="1164188" y="856489"/>
                </a:lnTo>
                <a:lnTo>
                  <a:pt x="1188029" y="876334"/>
                </a:lnTo>
                <a:lnTo>
                  <a:pt x="1217705" y="863994"/>
                </a:lnTo>
                <a:lnTo>
                  <a:pt x="1255383" y="860325"/>
                </a:lnTo>
                <a:lnTo>
                  <a:pt x="1288393" y="884839"/>
                </a:lnTo>
                <a:lnTo>
                  <a:pt x="1322737" y="891009"/>
                </a:lnTo>
                <a:lnTo>
                  <a:pt x="1340909" y="917024"/>
                </a:lnTo>
                <a:lnTo>
                  <a:pt x="1370418" y="927196"/>
                </a:lnTo>
                <a:lnTo>
                  <a:pt x="1402928" y="927863"/>
                </a:lnTo>
                <a:lnTo>
                  <a:pt x="1429269" y="943539"/>
                </a:lnTo>
                <a:lnTo>
                  <a:pt x="1451943" y="971722"/>
                </a:lnTo>
                <a:lnTo>
                  <a:pt x="1483953" y="978726"/>
                </a:lnTo>
                <a:lnTo>
                  <a:pt x="1539970" y="1001405"/>
                </a:lnTo>
                <a:lnTo>
                  <a:pt x="1546639" y="1015247"/>
                </a:lnTo>
                <a:lnTo>
                  <a:pt x="1534468" y="1029421"/>
                </a:lnTo>
                <a:lnTo>
                  <a:pt x="1532968" y="1062607"/>
                </a:lnTo>
                <a:lnTo>
                  <a:pt x="1574147" y="1111969"/>
                </a:lnTo>
                <a:lnTo>
                  <a:pt x="1574147" y="1111969"/>
                </a:lnTo>
                <a:lnTo>
                  <a:pt x="1554141" y="1148823"/>
                </a:lnTo>
                <a:lnTo>
                  <a:pt x="1538469" y="1144654"/>
                </a:lnTo>
                <a:lnTo>
                  <a:pt x="1512628" y="1121141"/>
                </a:lnTo>
                <a:lnTo>
                  <a:pt x="1496957" y="1119640"/>
                </a:lnTo>
                <a:lnTo>
                  <a:pt x="1446108" y="1135982"/>
                </a:lnTo>
                <a:lnTo>
                  <a:pt x="1434604" y="1164665"/>
                </a:lnTo>
                <a:lnTo>
                  <a:pt x="1402261" y="1189179"/>
                </a:lnTo>
                <a:lnTo>
                  <a:pt x="1311400" y="1203354"/>
                </a:lnTo>
                <a:lnTo>
                  <a:pt x="1232543" y="1204855"/>
                </a:lnTo>
                <a:lnTo>
                  <a:pt x="1163855" y="1227535"/>
                </a:lnTo>
                <a:lnTo>
                  <a:pt x="1123510" y="1234038"/>
                </a:lnTo>
                <a:lnTo>
                  <a:pt x="1076662" y="1255217"/>
                </a:lnTo>
                <a:lnTo>
                  <a:pt x="1035816" y="1265223"/>
                </a:lnTo>
                <a:lnTo>
                  <a:pt x="1025313" y="1254717"/>
                </a:lnTo>
                <a:lnTo>
                  <a:pt x="1004140" y="1250214"/>
                </a:lnTo>
                <a:lnTo>
                  <a:pt x="996804" y="1240542"/>
                </a:lnTo>
                <a:lnTo>
                  <a:pt x="965461" y="1238708"/>
                </a:lnTo>
                <a:lnTo>
                  <a:pt x="947289" y="1219697"/>
                </a:lnTo>
                <a:lnTo>
                  <a:pt x="901775" y="1221198"/>
                </a:lnTo>
                <a:lnTo>
                  <a:pt x="872266" y="1233538"/>
                </a:lnTo>
                <a:lnTo>
                  <a:pt x="843757" y="1258886"/>
                </a:lnTo>
                <a:lnTo>
                  <a:pt x="832921" y="1285568"/>
                </a:lnTo>
                <a:lnTo>
                  <a:pt x="832087" y="1330260"/>
                </a:lnTo>
                <a:lnTo>
                  <a:pt x="803578" y="1361111"/>
                </a:lnTo>
                <a:lnTo>
                  <a:pt x="785073" y="1367448"/>
                </a:lnTo>
                <a:lnTo>
                  <a:pt x="774736" y="1361945"/>
                </a:lnTo>
                <a:lnTo>
                  <a:pt x="771902" y="1327925"/>
                </a:lnTo>
                <a:lnTo>
                  <a:pt x="753897" y="1318086"/>
                </a:lnTo>
                <a:lnTo>
                  <a:pt x="727722" y="1317753"/>
                </a:lnTo>
                <a:lnTo>
                  <a:pt x="716719" y="1303578"/>
                </a:lnTo>
                <a:lnTo>
                  <a:pt x="716719" y="1303578"/>
                </a:lnTo>
                <a:lnTo>
                  <a:pt x="718719" y="1296407"/>
                </a:lnTo>
                <a:lnTo>
                  <a:pt x="713384" y="1295073"/>
                </a:lnTo>
                <a:lnTo>
                  <a:pt x="711717" y="1288403"/>
                </a:lnTo>
                <a:lnTo>
                  <a:pt x="722387" y="1278230"/>
                </a:lnTo>
                <a:lnTo>
                  <a:pt x="721053" y="1264889"/>
                </a:lnTo>
                <a:lnTo>
                  <a:pt x="708049" y="1236873"/>
                </a:lnTo>
                <a:lnTo>
                  <a:pt x="698880" y="1229369"/>
                </a:lnTo>
                <a:lnTo>
                  <a:pt x="678207" y="1220364"/>
                </a:lnTo>
                <a:lnTo>
                  <a:pt x="650699" y="1227201"/>
                </a:lnTo>
                <a:lnTo>
                  <a:pt x="623023" y="1222365"/>
                </a:lnTo>
                <a:lnTo>
                  <a:pt x="600350" y="1198518"/>
                </a:lnTo>
                <a:lnTo>
                  <a:pt x="579844" y="1195183"/>
                </a:lnTo>
                <a:lnTo>
                  <a:pt x="578010" y="1182342"/>
                </a:lnTo>
                <a:lnTo>
                  <a:pt x="563172" y="1168167"/>
                </a:lnTo>
                <a:lnTo>
                  <a:pt x="542332" y="1163832"/>
                </a:lnTo>
                <a:lnTo>
                  <a:pt x="519158" y="1145821"/>
                </a:lnTo>
                <a:lnTo>
                  <a:pt x="496485" y="1144487"/>
                </a:lnTo>
                <a:lnTo>
                  <a:pt x="466809" y="1154326"/>
                </a:lnTo>
                <a:lnTo>
                  <a:pt x="450804" y="1166166"/>
                </a:lnTo>
                <a:lnTo>
                  <a:pt x="442802" y="1184177"/>
                </a:lnTo>
                <a:lnTo>
                  <a:pt x="438300" y="1182842"/>
                </a:lnTo>
                <a:lnTo>
                  <a:pt x="424129" y="1144154"/>
                </a:lnTo>
                <a:lnTo>
                  <a:pt x="428297" y="1121807"/>
                </a:lnTo>
                <a:lnTo>
                  <a:pt x="416294" y="1102296"/>
                </a:lnTo>
                <a:lnTo>
                  <a:pt x="418628" y="1096460"/>
                </a:lnTo>
                <a:lnTo>
                  <a:pt x="407124" y="1085620"/>
                </a:lnTo>
                <a:lnTo>
                  <a:pt x="409958" y="1073947"/>
                </a:lnTo>
                <a:lnTo>
                  <a:pt x="395121" y="1062107"/>
                </a:lnTo>
                <a:lnTo>
                  <a:pt x="387452" y="1061273"/>
                </a:lnTo>
                <a:lnTo>
                  <a:pt x="382950" y="1067443"/>
                </a:lnTo>
                <a:lnTo>
                  <a:pt x="369779" y="1058271"/>
                </a:lnTo>
                <a:lnTo>
                  <a:pt x="374448" y="1039427"/>
                </a:lnTo>
                <a:lnTo>
                  <a:pt x="381616" y="1041095"/>
                </a:lnTo>
                <a:lnTo>
                  <a:pt x="385951" y="1036759"/>
                </a:lnTo>
                <a:lnTo>
                  <a:pt x="363778" y="1017248"/>
                </a:lnTo>
                <a:lnTo>
                  <a:pt x="342605" y="1028254"/>
                </a:lnTo>
                <a:lnTo>
                  <a:pt x="297257" y="1027587"/>
                </a:lnTo>
                <a:lnTo>
                  <a:pt x="277918" y="1036425"/>
                </a:lnTo>
                <a:lnTo>
                  <a:pt x="271916" y="1089956"/>
                </a:lnTo>
                <a:lnTo>
                  <a:pt x="259579" y="1088789"/>
                </a:lnTo>
                <a:lnTo>
                  <a:pt x="265581" y="1113970"/>
                </a:lnTo>
                <a:lnTo>
                  <a:pt x="258746" y="1120807"/>
                </a:lnTo>
                <a:lnTo>
                  <a:pt x="250576" y="1120307"/>
                </a:lnTo>
                <a:lnTo>
                  <a:pt x="243074" y="1114637"/>
                </a:lnTo>
                <a:lnTo>
                  <a:pt x="244575" y="1101296"/>
                </a:lnTo>
                <a:lnTo>
                  <a:pt x="234572" y="1085954"/>
                </a:lnTo>
                <a:lnTo>
                  <a:pt x="229737" y="1085287"/>
                </a:lnTo>
                <a:lnTo>
                  <a:pt x="232237" y="1100295"/>
                </a:lnTo>
                <a:lnTo>
                  <a:pt x="227569" y="1108300"/>
                </a:lnTo>
                <a:lnTo>
                  <a:pt x="207897" y="1097961"/>
                </a:lnTo>
                <a:lnTo>
                  <a:pt x="194559" y="1065609"/>
                </a:lnTo>
                <a:lnTo>
                  <a:pt x="197227" y="1050934"/>
                </a:lnTo>
                <a:lnTo>
                  <a:pt x="184556" y="1054936"/>
                </a:lnTo>
                <a:lnTo>
                  <a:pt x="178221" y="1050934"/>
                </a:lnTo>
                <a:lnTo>
                  <a:pt x="179221" y="1040094"/>
                </a:lnTo>
                <a:lnTo>
                  <a:pt x="157715" y="1043263"/>
                </a:lnTo>
                <a:lnTo>
                  <a:pt x="160549" y="1033424"/>
                </a:lnTo>
                <a:lnTo>
                  <a:pt x="148379" y="1020917"/>
                </a:lnTo>
                <a:lnTo>
                  <a:pt x="132874" y="1016748"/>
                </a:lnTo>
                <a:lnTo>
                  <a:pt x="138376" y="1035758"/>
                </a:lnTo>
                <a:lnTo>
                  <a:pt x="110867" y="1015247"/>
                </a:lnTo>
                <a:lnTo>
                  <a:pt x="111201" y="1003573"/>
                </a:lnTo>
                <a:lnTo>
                  <a:pt x="119370" y="998070"/>
                </a:lnTo>
                <a:lnTo>
                  <a:pt x="112201" y="983562"/>
                </a:lnTo>
                <a:lnTo>
                  <a:pt x="103865" y="985730"/>
                </a:lnTo>
                <a:lnTo>
                  <a:pt x="108200" y="995902"/>
                </a:lnTo>
                <a:lnTo>
                  <a:pt x="94029" y="1012245"/>
                </a:lnTo>
                <a:lnTo>
                  <a:pt x="73689" y="1013579"/>
                </a:lnTo>
                <a:lnTo>
                  <a:pt x="54350" y="1001072"/>
                </a:lnTo>
                <a:lnTo>
                  <a:pt x="40679" y="980727"/>
                </a:lnTo>
                <a:lnTo>
                  <a:pt x="21340" y="975724"/>
                </a:lnTo>
                <a:lnTo>
                  <a:pt x="7002" y="981227"/>
                </a:lnTo>
                <a:lnTo>
                  <a:pt x="0" y="975224"/>
                </a:lnTo>
                <a:lnTo>
                  <a:pt x="2334" y="954212"/>
                </a:lnTo>
                <a:lnTo>
                  <a:pt x="9670" y="954379"/>
                </a:lnTo>
                <a:lnTo>
                  <a:pt x="14671" y="962216"/>
                </a:lnTo>
                <a:lnTo>
                  <a:pt x="29509" y="957547"/>
                </a:lnTo>
                <a:lnTo>
                  <a:pt x="36011" y="949376"/>
                </a:lnTo>
                <a:lnTo>
                  <a:pt x="35344" y="929698"/>
                </a:lnTo>
                <a:lnTo>
                  <a:pt x="50682" y="932199"/>
                </a:lnTo>
                <a:lnTo>
                  <a:pt x="38178" y="910854"/>
                </a:lnTo>
                <a:lnTo>
                  <a:pt x="37011" y="889508"/>
                </a:lnTo>
                <a:lnTo>
                  <a:pt x="49348" y="899847"/>
                </a:lnTo>
                <a:lnTo>
                  <a:pt x="64520" y="902349"/>
                </a:lnTo>
                <a:lnTo>
                  <a:pt x="58851" y="907018"/>
                </a:lnTo>
                <a:lnTo>
                  <a:pt x="60185" y="920859"/>
                </a:lnTo>
                <a:lnTo>
                  <a:pt x="74523" y="928197"/>
                </a:lnTo>
                <a:lnTo>
                  <a:pt x="78691" y="919358"/>
                </a:lnTo>
                <a:lnTo>
                  <a:pt x="79858" y="932533"/>
                </a:lnTo>
                <a:lnTo>
                  <a:pt x="97696" y="942205"/>
                </a:lnTo>
                <a:lnTo>
                  <a:pt x="106366" y="936535"/>
                </a:lnTo>
                <a:lnTo>
                  <a:pt x="106199" y="903516"/>
                </a:lnTo>
                <a:lnTo>
                  <a:pt x="118703" y="920859"/>
                </a:lnTo>
                <a:lnTo>
                  <a:pt x="114535" y="929198"/>
                </a:lnTo>
                <a:lnTo>
                  <a:pt x="118536" y="928530"/>
                </a:lnTo>
                <a:lnTo>
                  <a:pt x="140043" y="908686"/>
                </a:lnTo>
                <a:lnTo>
                  <a:pt x="152046" y="906851"/>
                </a:lnTo>
                <a:lnTo>
                  <a:pt x="166384" y="885506"/>
                </a:lnTo>
                <a:lnTo>
                  <a:pt x="174220" y="881837"/>
                </a:lnTo>
                <a:lnTo>
                  <a:pt x="167718" y="873166"/>
                </a:lnTo>
                <a:lnTo>
                  <a:pt x="166384" y="854488"/>
                </a:lnTo>
                <a:lnTo>
                  <a:pt x="157715" y="852654"/>
                </a:lnTo>
                <a:lnTo>
                  <a:pt x="159882" y="845650"/>
                </a:lnTo>
                <a:lnTo>
                  <a:pt x="153047" y="842981"/>
                </a:lnTo>
                <a:lnTo>
                  <a:pt x="152380" y="836645"/>
                </a:lnTo>
                <a:lnTo>
                  <a:pt x="164884" y="837812"/>
                </a:lnTo>
                <a:lnTo>
                  <a:pt x="179555" y="860658"/>
                </a:lnTo>
                <a:lnTo>
                  <a:pt x="188558" y="856489"/>
                </a:lnTo>
                <a:lnTo>
                  <a:pt x="197727" y="836478"/>
                </a:lnTo>
                <a:lnTo>
                  <a:pt x="183056" y="819635"/>
                </a:lnTo>
                <a:lnTo>
                  <a:pt x="141543" y="793286"/>
                </a:lnTo>
                <a:lnTo>
                  <a:pt x="130707" y="794787"/>
                </a:lnTo>
                <a:lnTo>
                  <a:pt x="125872" y="810463"/>
                </a:lnTo>
                <a:lnTo>
                  <a:pt x="116702" y="820635"/>
                </a:lnTo>
                <a:lnTo>
                  <a:pt x="111867" y="819468"/>
                </a:lnTo>
                <a:lnTo>
                  <a:pt x="110534" y="805794"/>
                </a:lnTo>
                <a:lnTo>
                  <a:pt x="125372" y="779445"/>
                </a:lnTo>
                <a:lnTo>
                  <a:pt x="104532" y="756099"/>
                </a:lnTo>
                <a:lnTo>
                  <a:pt x="104699" y="745426"/>
                </a:lnTo>
                <a:lnTo>
                  <a:pt x="90194" y="711907"/>
                </a:lnTo>
                <a:lnTo>
                  <a:pt x="85359" y="650705"/>
                </a:lnTo>
                <a:lnTo>
                  <a:pt x="90528" y="634362"/>
                </a:lnTo>
                <a:lnTo>
                  <a:pt x="116536" y="626858"/>
                </a:lnTo>
                <a:lnTo>
                  <a:pt x="129373" y="616352"/>
                </a:lnTo>
                <a:lnTo>
                  <a:pt x="146878" y="622189"/>
                </a:lnTo>
                <a:lnTo>
                  <a:pt x="167218" y="621021"/>
                </a:lnTo>
                <a:lnTo>
                  <a:pt x="196393" y="644701"/>
                </a:lnTo>
                <a:lnTo>
                  <a:pt x="202062" y="642200"/>
                </a:lnTo>
                <a:lnTo>
                  <a:pt x="206396" y="647870"/>
                </a:lnTo>
                <a:lnTo>
                  <a:pt x="201895" y="652373"/>
                </a:lnTo>
                <a:lnTo>
                  <a:pt x="223902" y="685558"/>
                </a:lnTo>
                <a:lnTo>
                  <a:pt x="229903" y="685058"/>
                </a:lnTo>
                <a:lnTo>
                  <a:pt x="235405" y="721579"/>
                </a:lnTo>
                <a:lnTo>
                  <a:pt x="266081" y="747927"/>
                </a:lnTo>
                <a:lnTo>
                  <a:pt x="273583" y="746260"/>
                </a:lnTo>
                <a:lnTo>
                  <a:pt x="283920" y="801958"/>
                </a:lnTo>
                <a:lnTo>
                  <a:pt x="277251" y="806127"/>
                </a:lnTo>
                <a:lnTo>
                  <a:pt x="268915" y="797622"/>
                </a:lnTo>
                <a:lnTo>
                  <a:pt x="247075" y="800290"/>
                </a:lnTo>
                <a:lnTo>
                  <a:pt x="249076" y="808962"/>
                </a:lnTo>
                <a:lnTo>
                  <a:pt x="257579" y="809963"/>
                </a:lnTo>
                <a:lnTo>
                  <a:pt x="259079" y="816466"/>
                </a:lnTo>
                <a:lnTo>
                  <a:pt x="255578" y="832142"/>
                </a:lnTo>
                <a:lnTo>
                  <a:pt x="244741" y="839313"/>
                </a:lnTo>
                <a:lnTo>
                  <a:pt x="255911" y="847317"/>
                </a:lnTo>
                <a:lnTo>
                  <a:pt x="263414" y="842481"/>
                </a:lnTo>
                <a:lnTo>
                  <a:pt x="267582" y="846984"/>
                </a:lnTo>
                <a:lnTo>
                  <a:pt x="277085" y="877835"/>
                </a:lnTo>
                <a:lnTo>
                  <a:pt x="286754" y="886006"/>
                </a:lnTo>
                <a:lnTo>
                  <a:pt x="287088" y="914356"/>
                </a:lnTo>
                <a:lnTo>
                  <a:pt x="307761" y="940204"/>
                </a:lnTo>
                <a:lnTo>
                  <a:pt x="320098" y="939370"/>
                </a:lnTo>
                <a:lnTo>
                  <a:pt x="327600" y="933033"/>
                </a:lnTo>
                <a:lnTo>
                  <a:pt x="312595" y="894344"/>
                </a:lnTo>
                <a:lnTo>
                  <a:pt x="308261" y="867662"/>
                </a:lnTo>
                <a:lnTo>
                  <a:pt x="314429" y="861159"/>
                </a:lnTo>
                <a:lnTo>
                  <a:pt x="314763" y="848652"/>
                </a:lnTo>
                <a:lnTo>
                  <a:pt x="328100" y="835311"/>
                </a:lnTo>
                <a:lnTo>
                  <a:pt x="349107" y="835311"/>
                </a:lnTo>
                <a:lnTo>
                  <a:pt x="352107" y="842315"/>
                </a:lnTo>
                <a:lnTo>
                  <a:pt x="348440" y="848652"/>
                </a:lnTo>
                <a:lnTo>
                  <a:pt x="369613" y="890008"/>
                </a:lnTo>
                <a:lnTo>
                  <a:pt x="394454" y="900181"/>
                </a:lnTo>
                <a:lnTo>
                  <a:pt x="417794" y="886840"/>
                </a:lnTo>
                <a:lnTo>
                  <a:pt x="487816" y="875333"/>
                </a:lnTo>
                <a:lnTo>
                  <a:pt x="547667" y="849318"/>
                </a:lnTo>
                <a:lnTo>
                  <a:pt x="572175" y="848985"/>
                </a:lnTo>
                <a:lnTo>
                  <a:pt x="582678" y="861659"/>
                </a:lnTo>
                <a:lnTo>
                  <a:pt x="591514" y="863827"/>
                </a:lnTo>
                <a:lnTo>
                  <a:pt x="614187" y="853154"/>
                </a:lnTo>
                <a:lnTo>
                  <a:pt x="630192" y="825138"/>
                </a:lnTo>
                <a:lnTo>
                  <a:pt x="648865" y="825472"/>
                </a:lnTo>
                <a:lnTo>
                  <a:pt x="641196" y="803125"/>
                </a:lnTo>
                <a:lnTo>
                  <a:pt x="623690" y="805127"/>
                </a:lnTo>
                <a:lnTo>
                  <a:pt x="609019" y="818968"/>
                </a:lnTo>
                <a:lnTo>
                  <a:pt x="585845" y="803125"/>
                </a:lnTo>
                <a:lnTo>
                  <a:pt x="573342" y="807962"/>
                </a:lnTo>
                <a:lnTo>
                  <a:pt x="563005" y="804626"/>
                </a:lnTo>
                <a:lnTo>
                  <a:pt x="540498" y="807461"/>
                </a:lnTo>
                <a:lnTo>
                  <a:pt x="510489" y="819301"/>
                </a:lnTo>
                <a:lnTo>
                  <a:pt x="499319" y="829140"/>
                </a:lnTo>
                <a:lnTo>
                  <a:pt x="478813" y="805460"/>
                </a:lnTo>
                <a:lnTo>
                  <a:pt x="469310" y="786116"/>
                </a:lnTo>
                <a:lnTo>
                  <a:pt x="452638" y="770440"/>
                </a:lnTo>
                <a:lnTo>
                  <a:pt x="448303" y="758600"/>
                </a:lnTo>
                <a:lnTo>
                  <a:pt x="452138" y="743425"/>
                </a:lnTo>
                <a:lnTo>
                  <a:pt x="428131" y="736087"/>
                </a:lnTo>
                <a:lnTo>
                  <a:pt x="415293" y="723913"/>
                </a:lnTo>
                <a:lnTo>
                  <a:pt x="426630" y="715242"/>
                </a:lnTo>
                <a:lnTo>
                  <a:pt x="426964" y="707737"/>
                </a:lnTo>
                <a:lnTo>
                  <a:pt x="421295" y="702902"/>
                </a:lnTo>
                <a:lnTo>
                  <a:pt x="414960" y="705403"/>
                </a:lnTo>
                <a:lnTo>
                  <a:pt x="385284" y="673718"/>
                </a:lnTo>
                <a:lnTo>
                  <a:pt x="364611" y="672718"/>
                </a:lnTo>
                <a:lnTo>
                  <a:pt x="362110" y="661711"/>
                </a:lnTo>
                <a:lnTo>
                  <a:pt x="372614" y="655708"/>
                </a:lnTo>
                <a:lnTo>
                  <a:pt x="370280" y="651205"/>
                </a:lnTo>
                <a:lnTo>
                  <a:pt x="359443" y="656208"/>
                </a:lnTo>
                <a:lnTo>
                  <a:pt x="348273" y="645535"/>
                </a:lnTo>
                <a:lnTo>
                  <a:pt x="349607" y="628359"/>
                </a:lnTo>
                <a:lnTo>
                  <a:pt x="362110" y="624690"/>
                </a:lnTo>
                <a:lnTo>
                  <a:pt x="347940" y="610682"/>
                </a:lnTo>
                <a:lnTo>
                  <a:pt x="345272" y="599176"/>
                </a:lnTo>
                <a:lnTo>
                  <a:pt x="343438" y="575162"/>
                </a:lnTo>
                <a:lnTo>
                  <a:pt x="351774" y="561654"/>
                </a:lnTo>
                <a:lnTo>
                  <a:pt x="365278" y="563655"/>
                </a:lnTo>
                <a:lnTo>
                  <a:pt x="401956" y="552482"/>
                </a:lnTo>
                <a:lnTo>
                  <a:pt x="413293" y="543977"/>
                </a:lnTo>
                <a:lnTo>
                  <a:pt x="418461" y="560820"/>
                </a:lnTo>
                <a:lnTo>
                  <a:pt x="432132" y="551649"/>
                </a:lnTo>
                <a:lnTo>
                  <a:pt x="446970" y="567824"/>
                </a:lnTo>
                <a:lnTo>
                  <a:pt x="458473" y="568158"/>
                </a:lnTo>
                <a:lnTo>
                  <a:pt x="466809" y="539808"/>
                </a:lnTo>
                <a:lnTo>
                  <a:pt x="482314" y="548813"/>
                </a:lnTo>
                <a:lnTo>
                  <a:pt x="488983" y="540976"/>
                </a:lnTo>
                <a:lnTo>
                  <a:pt x="460307" y="500786"/>
                </a:lnTo>
                <a:lnTo>
                  <a:pt x="457306" y="488446"/>
                </a:lnTo>
                <a:lnTo>
                  <a:pt x="471644" y="494949"/>
                </a:lnTo>
                <a:lnTo>
                  <a:pt x="492150" y="478607"/>
                </a:lnTo>
                <a:lnTo>
                  <a:pt x="490983" y="497951"/>
                </a:lnTo>
                <a:lnTo>
                  <a:pt x="496151" y="506289"/>
                </a:lnTo>
                <a:lnTo>
                  <a:pt x="513323" y="504288"/>
                </a:lnTo>
                <a:lnTo>
                  <a:pt x="519659" y="489113"/>
                </a:lnTo>
                <a:lnTo>
                  <a:pt x="504487" y="481275"/>
                </a:lnTo>
                <a:lnTo>
                  <a:pt x="510489" y="468768"/>
                </a:lnTo>
                <a:lnTo>
                  <a:pt x="549668" y="447923"/>
                </a:lnTo>
                <a:lnTo>
                  <a:pt x="547167" y="461931"/>
                </a:lnTo>
                <a:lnTo>
                  <a:pt x="555670" y="463265"/>
                </a:lnTo>
                <a:lnTo>
                  <a:pt x="562505" y="451258"/>
                </a:lnTo>
                <a:lnTo>
                  <a:pt x="571341" y="453592"/>
                </a:lnTo>
                <a:lnTo>
                  <a:pt x="574675" y="449256"/>
                </a:lnTo>
                <a:lnTo>
                  <a:pt x="571508" y="432414"/>
                </a:lnTo>
                <a:lnTo>
                  <a:pt x="557003" y="426910"/>
                </a:lnTo>
                <a:lnTo>
                  <a:pt x="571008" y="410568"/>
                </a:lnTo>
                <a:lnTo>
                  <a:pt x="568007" y="395059"/>
                </a:lnTo>
                <a:lnTo>
                  <a:pt x="561671" y="387888"/>
                </a:lnTo>
                <a:lnTo>
                  <a:pt x="549834" y="390390"/>
                </a:lnTo>
                <a:lnTo>
                  <a:pt x="549834" y="397394"/>
                </a:lnTo>
                <a:lnTo>
                  <a:pt x="539331" y="402563"/>
                </a:lnTo>
                <a:lnTo>
                  <a:pt x="544166" y="412069"/>
                </a:lnTo>
                <a:lnTo>
                  <a:pt x="539164" y="413069"/>
                </a:lnTo>
                <a:lnTo>
                  <a:pt x="521659" y="407233"/>
                </a:lnTo>
                <a:lnTo>
                  <a:pt x="499486" y="388555"/>
                </a:lnTo>
                <a:lnTo>
                  <a:pt x="476645" y="387555"/>
                </a:lnTo>
                <a:lnTo>
                  <a:pt x="439634" y="406899"/>
                </a:lnTo>
                <a:lnTo>
                  <a:pt x="431965" y="403397"/>
                </a:lnTo>
                <a:lnTo>
                  <a:pt x="427464" y="392224"/>
                </a:lnTo>
                <a:lnTo>
                  <a:pt x="407958" y="389889"/>
                </a:lnTo>
                <a:lnTo>
                  <a:pt x="402956" y="378550"/>
                </a:lnTo>
                <a:lnTo>
                  <a:pt x="393787" y="376715"/>
                </a:lnTo>
                <a:lnTo>
                  <a:pt x="390953" y="347198"/>
                </a:lnTo>
                <a:lnTo>
                  <a:pt x="398622" y="321017"/>
                </a:lnTo>
                <a:lnTo>
                  <a:pt x="392453" y="320350"/>
                </a:lnTo>
                <a:lnTo>
                  <a:pt x="392787" y="305841"/>
                </a:lnTo>
                <a:lnTo>
                  <a:pt x="449971" y="276658"/>
                </a:lnTo>
                <a:lnTo>
                  <a:pt x="453472" y="267319"/>
                </a:lnTo>
                <a:lnTo>
                  <a:pt x="445636" y="246807"/>
                </a:lnTo>
                <a:lnTo>
                  <a:pt x="419128" y="210287"/>
                </a:lnTo>
                <a:lnTo>
                  <a:pt x="399622" y="194444"/>
                </a:lnTo>
                <a:lnTo>
                  <a:pt x="370446" y="188441"/>
                </a:lnTo>
                <a:lnTo>
                  <a:pt x="370446" y="188441"/>
                </a:lnTo>
                <a:lnTo>
                  <a:pt x="414460" y="127406"/>
                </a:lnTo>
                <a:lnTo>
                  <a:pt x="447136" y="125572"/>
                </a:lnTo>
                <a:lnTo>
                  <a:pt x="476645" y="98890"/>
                </a:lnTo>
                <a:lnTo>
                  <a:pt x="530162" y="90051"/>
                </a:lnTo>
                <a:lnTo>
                  <a:pt x="582845" y="30017"/>
                </a:lnTo>
                <a:lnTo>
                  <a:pt x="607852" y="25681"/>
                </a:lnTo>
                <a:lnTo>
                  <a:pt x="642863" y="11673"/>
                </a:lnTo>
                <a:lnTo>
                  <a:pt x="695879" y="27349"/>
                </a:lnTo>
                <a:lnTo>
                  <a:pt x="745227" y="10172"/>
                </a:lnTo>
                <a:lnTo>
                  <a:pt x="80541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8" name="Google Shape;728;p43"/>
          <p:cNvSpPr/>
          <p:nvPr/>
        </p:nvSpPr>
        <p:spPr>
          <a:xfrm>
            <a:off x="6546746" y="3920416"/>
            <a:ext cx="704325" cy="806683"/>
          </a:xfrm>
          <a:custGeom>
            <a:avLst/>
            <a:gdLst/>
            <a:ahLst/>
            <a:cxnLst/>
            <a:rect l="l" t="t" r="r" b="b"/>
            <a:pathLst>
              <a:path w="1056488" h="1210024" extrusionOk="0">
                <a:moveTo>
                  <a:pt x="389952" y="34186"/>
                </a:moveTo>
                <a:lnTo>
                  <a:pt x="511489" y="3669"/>
                </a:lnTo>
                <a:lnTo>
                  <a:pt x="548000" y="0"/>
                </a:lnTo>
                <a:lnTo>
                  <a:pt x="662368" y="21512"/>
                </a:lnTo>
                <a:lnTo>
                  <a:pt x="735891" y="15342"/>
                </a:lnTo>
                <a:lnTo>
                  <a:pt x="747728" y="20678"/>
                </a:lnTo>
                <a:lnTo>
                  <a:pt x="753730" y="29850"/>
                </a:lnTo>
                <a:lnTo>
                  <a:pt x="753730" y="29850"/>
                </a:lnTo>
                <a:lnTo>
                  <a:pt x="749062" y="47527"/>
                </a:lnTo>
                <a:lnTo>
                  <a:pt x="720386" y="82047"/>
                </a:lnTo>
                <a:lnTo>
                  <a:pt x="716885" y="100724"/>
                </a:lnTo>
                <a:lnTo>
                  <a:pt x="721053" y="114065"/>
                </a:lnTo>
                <a:lnTo>
                  <a:pt x="749395" y="133910"/>
                </a:lnTo>
                <a:lnTo>
                  <a:pt x="807913" y="152087"/>
                </a:lnTo>
                <a:lnTo>
                  <a:pt x="817082" y="167262"/>
                </a:lnTo>
                <a:lnTo>
                  <a:pt x="834421" y="160759"/>
                </a:lnTo>
                <a:lnTo>
                  <a:pt x="857095" y="167762"/>
                </a:lnTo>
                <a:lnTo>
                  <a:pt x="873100" y="161425"/>
                </a:lnTo>
                <a:lnTo>
                  <a:pt x="886104" y="176267"/>
                </a:lnTo>
                <a:lnTo>
                  <a:pt x="944955" y="217958"/>
                </a:lnTo>
                <a:lnTo>
                  <a:pt x="969462" y="226296"/>
                </a:lnTo>
                <a:lnTo>
                  <a:pt x="1006641" y="229631"/>
                </a:lnTo>
                <a:lnTo>
                  <a:pt x="1011309" y="239137"/>
                </a:lnTo>
                <a:lnTo>
                  <a:pt x="996304" y="268654"/>
                </a:lnTo>
                <a:lnTo>
                  <a:pt x="996471" y="306008"/>
                </a:lnTo>
                <a:lnTo>
                  <a:pt x="1003139" y="311178"/>
                </a:lnTo>
                <a:lnTo>
                  <a:pt x="1036483" y="309343"/>
                </a:lnTo>
                <a:lnTo>
                  <a:pt x="1052321" y="314013"/>
                </a:lnTo>
                <a:lnTo>
                  <a:pt x="1056489" y="337193"/>
                </a:lnTo>
                <a:lnTo>
                  <a:pt x="1053655" y="352701"/>
                </a:lnTo>
                <a:lnTo>
                  <a:pt x="1019644" y="406232"/>
                </a:lnTo>
                <a:lnTo>
                  <a:pt x="1006307" y="422241"/>
                </a:lnTo>
                <a:lnTo>
                  <a:pt x="941120" y="475272"/>
                </a:lnTo>
                <a:lnTo>
                  <a:pt x="940954" y="482276"/>
                </a:lnTo>
                <a:lnTo>
                  <a:pt x="950456" y="492448"/>
                </a:lnTo>
                <a:lnTo>
                  <a:pt x="951623" y="529136"/>
                </a:lnTo>
                <a:lnTo>
                  <a:pt x="976131" y="544645"/>
                </a:lnTo>
                <a:lnTo>
                  <a:pt x="976131" y="544645"/>
                </a:lnTo>
                <a:lnTo>
                  <a:pt x="951790" y="588503"/>
                </a:lnTo>
                <a:lnTo>
                  <a:pt x="940620" y="598008"/>
                </a:lnTo>
                <a:lnTo>
                  <a:pt x="914946" y="605846"/>
                </a:lnTo>
                <a:lnTo>
                  <a:pt x="897107" y="619687"/>
                </a:lnTo>
                <a:lnTo>
                  <a:pt x="903776" y="640199"/>
                </a:lnTo>
                <a:lnTo>
                  <a:pt x="899608" y="696064"/>
                </a:lnTo>
                <a:lnTo>
                  <a:pt x="871265" y="720412"/>
                </a:lnTo>
                <a:lnTo>
                  <a:pt x="856928" y="740590"/>
                </a:lnTo>
                <a:lnTo>
                  <a:pt x="849592" y="768105"/>
                </a:lnTo>
                <a:lnTo>
                  <a:pt x="852427" y="792786"/>
                </a:lnTo>
                <a:lnTo>
                  <a:pt x="842757" y="804293"/>
                </a:lnTo>
                <a:lnTo>
                  <a:pt x="843257" y="813631"/>
                </a:lnTo>
                <a:lnTo>
                  <a:pt x="830086" y="825638"/>
                </a:lnTo>
                <a:lnTo>
                  <a:pt x="839423" y="840480"/>
                </a:lnTo>
                <a:lnTo>
                  <a:pt x="841423" y="858324"/>
                </a:lnTo>
                <a:lnTo>
                  <a:pt x="859596" y="857657"/>
                </a:lnTo>
                <a:lnTo>
                  <a:pt x="881936" y="865995"/>
                </a:lnTo>
                <a:lnTo>
                  <a:pt x="906776" y="865328"/>
                </a:lnTo>
                <a:lnTo>
                  <a:pt x="912278" y="893844"/>
                </a:lnTo>
                <a:lnTo>
                  <a:pt x="930451" y="926529"/>
                </a:lnTo>
                <a:lnTo>
                  <a:pt x="930451" y="926529"/>
                </a:lnTo>
                <a:lnTo>
                  <a:pt x="917947" y="942205"/>
                </a:lnTo>
                <a:lnTo>
                  <a:pt x="910778" y="986730"/>
                </a:lnTo>
                <a:lnTo>
                  <a:pt x="892605" y="1021083"/>
                </a:lnTo>
                <a:lnTo>
                  <a:pt x="884770" y="1026753"/>
                </a:lnTo>
                <a:lnTo>
                  <a:pt x="864097" y="1019416"/>
                </a:lnTo>
                <a:lnTo>
                  <a:pt x="852093" y="1024752"/>
                </a:lnTo>
                <a:lnTo>
                  <a:pt x="860263" y="1052268"/>
                </a:lnTo>
                <a:lnTo>
                  <a:pt x="856095" y="1062774"/>
                </a:lnTo>
                <a:lnTo>
                  <a:pt x="761732" y="1075615"/>
                </a:lnTo>
                <a:lnTo>
                  <a:pt x="728389" y="1071779"/>
                </a:lnTo>
                <a:lnTo>
                  <a:pt x="690878" y="1080784"/>
                </a:lnTo>
                <a:lnTo>
                  <a:pt x="651699" y="1120807"/>
                </a:lnTo>
                <a:lnTo>
                  <a:pt x="612520" y="1182009"/>
                </a:lnTo>
                <a:lnTo>
                  <a:pt x="590013" y="1186678"/>
                </a:lnTo>
                <a:lnTo>
                  <a:pt x="564005" y="1177173"/>
                </a:lnTo>
                <a:lnTo>
                  <a:pt x="527328" y="1146322"/>
                </a:lnTo>
                <a:lnTo>
                  <a:pt x="512490" y="1119306"/>
                </a:lnTo>
                <a:lnTo>
                  <a:pt x="467142" y="1098127"/>
                </a:lnTo>
                <a:lnTo>
                  <a:pt x="448970" y="1104798"/>
                </a:lnTo>
                <a:lnTo>
                  <a:pt x="436466" y="1134648"/>
                </a:lnTo>
                <a:lnTo>
                  <a:pt x="406457" y="1161497"/>
                </a:lnTo>
                <a:lnTo>
                  <a:pt x="366612" y="1176005"/>
                </a:lnTo>
                <a:lnTo>
                  <a:pt x="355942" y="1203854"/>
                </a:lnTo>
                <a:lnTo>
                  <a:pt x="329267" y="1204355"/>
                </a:lnTo>
                <a:lnTo>
                  <a:pt x="313929" y="1210024"/>
                </a:lnTo>
                <a:lnTo>
                  <a:pt x="313929" y="1210024"/>
                </a:lnTo>
                <a:lnTo>
                  <a:pt x="322932" y="1196517"/>
                </a:lnTo>
                <a:lnTo>
                  <a:pt x="321098" y="1166667"/>
                </a:lnTo>
                <a:lnTo>
                  <a:pt x="293423" y="1112135"/>
                </a:lnTo>
                <a:lnTo>
                  <a:pt x="313429" y="1068277"/>
                </a:lnTo>
                <a:lnTo>
                  <a:pt x="312429" y="1056103"/>
                </a:lnTo>
                <a:lnTo>
                  <a:pt x="307427" y="1052101"/>
                </a:lnTo>
                <a:lnTo>
                  <a:pt x="287754" y="1056270"/>
                </a:lnTo>
                <a:lnTo>
                  <a:pt x="238573" y="1049766"/>
                </a:lnTo>
                <a:lnTo>
                  <a:pt x="193392" y="1050600"/>
                </a:lnTo>
                <a:lnTo>
                  <a:pt x="140210" y="1062774"/>
                </a:lnTo>
                <a:lnTo>
                  <a:pt x="134207" y="1068277"/>
                </a:lnTo>
                <a:lnTo>
                  <a:pt x="129206" y="1064775"/>
                </a:lnTo>
                <a:lnTo>
                  <a:pt x="121203" y="1077115"/>
                </a:lnTo>
                <a:lnTo>
                  <a:pt x="102031" y="1079450"/>
                </a:lnTo>
                <a:lnTo>
                  <a:pt x="88027" y="1066609"/>
                </a:lnTo>
                <a:lnTo>
                  <a:pt x="80024" y="1072780"/>
                </a:lnTo>
                <a:lnTo>
                  <a:pt x="68854" y="1065942"/>
                </a:lnTo>
                <a:lnTo>
                  <a:pt x="37178" y="1075615"/>
                </a:lnTo>
                <a:lnTo>
                  <a:pt x="27842" y="1068110"/>
                </a:lnTo>
                <a:lnTo>
                  <a:pt x="24674" y="1022084"/>
                </a:lnTo>
                <a:lnTo>
                  <a:pt x="17338" y="1021917"/>
                </a:lnTo>
                <a:lnTo>
                  <a:pt x="21840" y="1007909"/>
                </a:lnTo>
                <a:lnTo>
                  <a:pt x="18339" y="1003907"/>
                </a:lnTo>
                <a:lnTo>
                  <a:pt x="20673" y="983895"/>
                </a:lnTo>
                <a:lnTo>
                  <a:pt x="13504" y="969054"/>
                </a:lnTo>
                <a:lnTo>
                  <a:pt x="14838" y="953044"/>
                </a:lnTo>
                <a:lnTo>
                  <a:pt x="3501" y="917524"/>
                </a:lnTo>
                <a:lnTo>
                  <a:pt x="9669" y="854321"/>
                </a:lnTo>
                <a:lnTo>
                  <a:pt x="0" y="818801"/>
                </a:lnTo>
                <a:lnTo>
                  <a:pt x="9669" y="791452"/>
                </a:lnTo>
                <a:lnTo>
                  <a:pt x="19172" y="779612"/>
                </a:lnTo>
                <a:lnTo>
                  <a:pt x="19172" y="779612"/>
                </a:lnTo>
                <a:lnTo>
                  <a:pt x="67354" y="731251"/>
                </a:lnTo>
                <a:lnTo>
                  <a:pt x="83692" y="696064"/>
                </a:lnTo>
                <a:lnTo>
                  <a:pt x="86860" y="671217"/>
                </a:lnTo>
                <a:lnTo>
                  <a:pt x="79691" y="636364"/>
                </a:lnTo>
                <a:lnTo>
                  <a:pt x="49681" y="598175"/>
                </a:lnTo>
                <a:lnTo>
                  <a:pt x="45347" y="580999"/>
                </a:lnTo>
                <a:lnTo>
                  <a:pt x="58684" y="557485"/>
                </a:lnTo>
                <a:lnTo>
                  <a:pt x="88027" y="531470"/>
                </a:lnTo>
                <a:lnTo>
                  <a:pt x="92028" y="514794"/>
                </a:lnTo>
                <a:lnTo>
                  <a:pt x="76190" y="501286"/>
                </a:lnTo>
                <a:lnTo>
                  <a:pt x="41346" y="495783"/>
                </a:lnTo>
                <a:lnTo>
                  <a:pt x="38012" y="486945"/>
                </a:lnTo>
                <a:lnTo>
                  <a:pt x="47181" y="473604"/>
                </a:lnTo>
                <a:lnTo>
                  <a:pt x="72188" y="453426"/>
                </a:lnTo>
                <a:lnTo>
                  <a:pt x="86860" y="428578"/>
                </a:lnTo>
                <a:lnTo>
                  <a:pt x="102031" y="391390"/>
                </a:lnTo>
                <a:lnTo>
                  <a:pt x="121704" y="302506"/>
                </a:lnTo>
                <a:lnTo>
                  <a:pt x="138375" y="280994"/>
                </a:lnTo>
                <a:lnTo>
                  <a:pt x="138375" y="280994"/>
                </a:lnTo>
                <a:lnTo>
                  <a:pt x="230403" y="237302"/>
                </a:lnTo>
                <a:lnTo>
                  <a:pt x="298591" y="219459"/>
                </a:lnTo>
                <a:lnTo>
                  <a:pt x="331768" y="199280"/>
                </a:lnTo>
                <a:lnTo>
                  <a:pt x="350940" y="143582"/>
                </a:lnTo>
                <a:lnTo>
                  <a:pt x="358276" y="8454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29" name="Google Shape;729;p43"/>
          <p:cNvSpPr/>
          <p:nvPr/>
        </p:nvSpPr>
        <p:spPr>
          <a:xfrm>
            <a:off x="4684400" y="2129059"/>
            <a:ext cx="428908" cy="349866"/>
          </a:xfrm>
          <a:custGeom>
            <a:avLst/>
            <a:gdLst/>
            <a:ahLst/>
            <a:cxnLst/>
            <a:rect l="l" t="t" r="r" b="b"/>
            <a:pathLst>
              <a:path w="643362" h="524799" extrusionOk="0">
                <a:moveTo>
                  <a:pt x="475478" y="0"/>
                </a:moveTo>
                <a:lnTo>
                  <a:pt x="474978" y="20845"/>
                </a:lnTo>
                <a:lnTo>
                  <a:pt x="496151" y="36021"/>
                </a:lnTo>
                <a:lnTo>
                  <a:pt x="540832" y="13841"/>
                </a:lnTo>
                <a:lnTo>
                  <a:pt x="560337" y="30351"/>
                </a:lnTo>
                <a:lnTo>
                  <a:pt x="582177" y="19344"/>
                </a:lnTo>
                <a:lnTo>
                  <a:pt x="607685" y="27516"/>
                </a:lnTo>
                <a:lnTo>
                  <a:pt x="610686" y="46026"/>
                </a:lnTo>
                <a:lnTo>
                  <a:pt x="604351" y="76710"/>
                </a:lnTo>
                <a:lnTo>
                  <a:pt x="611520" y="88050"/>
                </a:lnTo>
                <a:lnTo>
                  <a:pt x="635694" y="95054"/>
                </a:lnTo>
                <a:lnTo>
                  <a:pt x="643363" y="130575"/>
                </a:lnTo>
                <a:lnTo>
                  <a:pt x="640362" y="179436"/>
                </a:lnTo>
                <a:lnTo>
                  <a:pt x="620689" y="214789"/>
                </a:lnTo>
                <a:lnTo>
                  <a:pt x="597349" y="224628"/>
                </a:lnTo>
                <a:lnTo>
                  <a:pt x="574675" y="221960"/>
                </a:lnTo>
                <a:lnTo>
                  <a:pt x="534830" y="262650"/>
                </a:lnTo>
                <a:lnTo>
                  <a:pt x="517491" y="311511"/>
                </a:lnTo>
                <a:lnTo>
                  <a:pt x="532829" y="358205"/>
                </a:lnTo>
                <a:lnTo>
                  <a:pt x="529661" y="380050"/>
                </a:lnTo>
                <a:lnTo>
                  <a:pt x="529661" y="380050"/>
                </a:lnTo>
                <a:lnTo>
                  <a:pt x="513823" y="376882"/>
                </a:lnTo>
                <a:lnTo>
                  <a:pt x="503320" y="392057"/>
                </a:lnTo>
                <a:lnTo>
                  <a:pt x="490316" y="397894"/>
                </a:lnTo>
                <a:lnTo>
                  <a:pt x="439800" y="392891"/>
                </a:lnTo>
                <a:lnTo>
                  <a:pt x="418461" y="398728"/>
                </a:lnTo>
                <a:lnTo>
                  <a:pt x="416627" y="411402"/>
                </a:lnTo>
                <a:lnTo>
                  <a:pt x="435632" y="441419"/>
                </a:lnTo>
                <a:lnTo>
                  <a:pt x="428131" y="497951"/>
                </a:lnTo>
                <a:lnTo>
                  <a:pt x="424129" y="510125"/>
                </a:lnTo>
                <a:lnTo>
                  <a:pt x="418461" y="513127"/>
                </a:lnTo>
                <a:lnTo>
                  <a:pt x="339937" y="482442"/>
                </a:lnTo>
                <a:lnTo>
                  <a:pt x="330267" y="484110"/>
                </a:lnTo>
                <a:lnTo>
                  <a:pt x="309761" y="521965"/>
                </a:lnTo>
                <a:lnTo>
                  <a:pt x="294089" y="524800"/>
                </a:lnTo>
                <a:lnTo>
                  <a:pt x="270582" y="487445"/>
                </a:lnTo>
                <a:lnTo>
                  <a:pt x="220734" y="485611"/>
                </a:lnTo>
                <a:lnTo>
                  <a:pt x="174053" y="459596"/>
                </a:lnTo>
                <a:lnTo>
                  <a:pt x="139542" y="460430"/>
                </a:lnTo>
                <a:lnTo>
                  <a:pt x="112201" y="455093"/>
                </a:lnTo>
                <a:lnTo>
                  <a:pt x="112201" y="455093"/>
                </a:lnTo>
                <a:lnTo>
                  <a:pt x="28509" y="443253"/>
                </a:lnTo>
                <a:lnTo>
                  <a:pt x="28509" y="443253"/>
                </a:lnTo>
                <a:lnTo>
                  <a:pt x="2001" y="388222"/>
                </a:lnTo>
                <a:lnTo>
                  <a:pt x="0" y="363541"/>
                </a:lnTo>
                <a:lnTo>
                  <a:pt x="14004" y="338694"/>
                </a:lnTo>
                <a:lnTo>
                  <a:pt x="21506" y="280660"/>
                </a:lnTo>
                <a:lnTo>
                  <a:pt x="28342" y="266819"/>
                </a:lnTo>
                <a:lnTo>
                  <a:pt x="40345" y="250310"/>
                </a:lnTo>
                <a:lnTo>
                  <a:pt x="62185" y="236969"/>
                </a:lnTo>
                <a:lnTo>
                  <a:pt x="62185" y="236969"/>
                </a:lnTo>
                <a:lnTo>
                  <a:pt x="95196" y="242639"/>
                </a:lnTo>
                <a:lnTo>
                  <a:pt x="150546" y="260649"/>
                </a:lnTo>
                <a:lnTo>
                  <a:pt x="175387" y="250977"/>
                </a:lnTo>
                <a:lnTo>
                  <a:pt x="214899" y="213956"/>
                </a:lnTo>
                <a:lnTo>
                  <a:pt x="229403" y="210954"/>
                </a:lnTo>
                <a:lnTo>
                  <a:pt x="231737" y="221126"/>
                </a:lnTo>
                <a:lnTo>
                  <a:pt x="255411" y="230799"/>
                </a:lnTo>
                <a:lnTo>
                  <a:pt x="270582" y="228631"/>
                </a:lnTo>
                <a:lnTo>
                  <a:pt x="294423" y="208786"/>
                </a:lnTo>
                <a:lnTo>
                  <a:pt x="329600" y="234134"/>
                </a:lnTo>
                <a:lnTo>
                  <a:pt x="344772" y="214789"/>
                </a:lnTo>
                <a:lnTo>
                  <a:pt x="351607" y="182438"/>
                </a:lnTo>
                <a:lnTo>
                  <a:pt x="347272" y="159258"/>
                </a:lnTo>
                <a:lnTo>
                  <a:pt x="322265" y="100724"/>
                </a:lnTo>
                <a:lnTo>
                  <a:pt x="328433" y="79212"/>
                </a:lnTo>
                <a:lnTo>
                  <a:pt x="379116" y="48528"/>
                </a:lnTo>
                <a:lnTo>
                  <a:pt x="395287" y="51029"/>
                </a:lnTo>
                <a:lnTo>
                  <a:pt x="423296" y="38856"/>
                </a:lnTo>
                <a:lnTo>
                  <a:pt x="441468" y="65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0" name="Google Shape;730;p43"/>
          <p:cNvSpPr/>
          <p:nvPr/>
        </p:nvSpPr>
        <p:spPr>
          <a:xfrm>
            <a:off x="4789099" y="4531988"/>
            <a:ext cx="633860" cy="618909"/>
          </a:xfrm>
          <a:custGeom>
            <a:avLst/>
            <a:gdLst/>
            <a:ahLst/>
            <a:cxnLst/>
            <a:rect l="l" t="t" r="r" b="b"/>
            <a:pathLst>
              <a:path w="950790" h="928363" extrusionOk="0">
                <a:moveTo>
                  <a:pt x="14504" y="632362"/>
                </a:moveTo>
                <a:lnTo>
                  <a:pt x="123205" y="619187"/>
                </a:lnTo>
                <a:lnTo>
                  <a:pt x="166718" y="605179"/>
                </a:lnTo>
                <a:lnTo>
                  <a:pt x="237072" y="573495"/>
                </a:lnTo>
                <a:lnTo>
                  <a:pt x="281252" y="528802"/>
                </a:lnTo>
                <a:lnTo>
                  <a:pt x="304260" y="474438"/>
                </a:lnTo>
                <a:lnTo>
                  <a:pt x="302592" y="449424"/>
                </a:lnTo>
                <a:lnTo>
                  <a:pt x="288922" y="425076"/>
                </a:lnTo>
                <a:lnTo>
                  <a:pt x="235572" y="400896"/>
                </a:lnTo>
                <a:lnTo>
                  <a:pt x="221568" y="387054"/>
                </a:lnTo>
                <a:lnTo>
                  <a:pt x="203229" y="310845"/>
                </a:lnTo>
                <a:lnTo>
                  <a:pt x="204896" y="295169"/>
                </a:lnTo>
                <a:lnTo>
                  <a:pt x="218400" y="271322"/>
                </a:lnTo>
                <a:lnTo>
                  <a:pt x="227736" y="264818"/>
                </a:lnTo>
                <a:lnTo>
                  <a:pt x="239073" y="263150"/>
                </a:lnTo>
                <a:lnTo>
                  <a:pt x="267748" y="271155"/>
                </a:lnTo>
                <a:lnTo>
                  <a:pt x="277251" y="266652"/>
                </a:lnTo>
                <a:lnTo>
                  <a:pt x="283587" y="255646"/>
                </a:lnTo>
                <a:lnTo>
                  <a:pt x="297591" y="185939"/>
                </a:lnTo>
                <a:lnTo>
                  <a:pt x="312429" y="161759"/>
                </a:lnTo>
                <a:lnTo>
                  <a:pt x="380116" y="102559"/>
                </a:lnTo>
                <a:lnTo>
                  <a:pt x="419628" y="45193"/>
                </a:lnTo>
                <a:lnTo>
                  <a:pt x="459974" y="20178"/>
                </a:lnTo>
                <a:lnTo>
                  <a:pt x="491650" y="7171"/>
                </a:lnTo>
                <a:lnTo>
                  <a:pt x="532496" y="0"/>
                </a:lnTo>
                <a:lnTo>
                  <a:pt x="556336" y="834"/>
                </a:lnTo>
                <a:lnTo>
                  <a:pt x="575676" y="10339"/>
                </a:lnTo>
                <a:lnTo>
                  <a:pt x="632693" y="56866"/>
                </a:lnTo>
                <a:lnTo>
                  <a:pt x="733724" y="13341"/>
                </a:lnTo>
                <a:lnTo>
                  <a:pt x="772069" y="2168"/>
                </a:lnTo>
                <a:lnTo>
                  <a:pt x="785573" y="4336"/>
                </a:lnTo>
                <a:lnTo>
                  <a:pt x="790908" y="40523"/>
                </a:lnTo>
                <a:lnTo>
                  <a:pt x="785740" y="126072"/>
                </a:lnTo>
                <a:lnTo>
                  <a:pt x="797076" y="176601"/>
                </a:lnTo>
                <a:lnTo>
                  <a:pt x="821084" y="215623"/>
                </a:lnTo>
                <a:lnTo>
                  <a:pt x="892273" y="302339"/>
                </a:lnTo>
                <a:lnTo>
                  <a:pt x="911111" y="334358"/>
                </a:lnTo>
                <a:lnTo>
                  <a:pt x="925949" y="393725"/>
                </a:lnTo>
                <a:lnTo>
                  <a:pt x="950790" y="443087"/>
                </a:lnTo>
                <a:lnTo>
                  <a:pt x="950790" y="443087"/>
                </a:lnTo>
                <a:lnTo>
                  <a:pt x="910278" y="463265"/>
                </a:lnTo>
                <a:lnTo>
                  <a:pt x="868265" y="498785"/>
                </a:lnTo>
                <a:lnTo>
                  <a:pt x="833421" y="511459"/>
                </a:lnTo>
                <a:lnTo>
                  <a:pt x="819250" y="510792"/>
                </a:lnTo>
                <a:lnTo>
                  <a:pt x="796410" y="487612"/>
                </a:lnTo>
                <a:lnTo>
                  <a:pt x="777071" y="480274"/>
                </a:lnTo>
                <a:lnTo>
                  <a:pt x="760732" y="483276"/>
                </a:lnTo>
                <a:lnTo>
                  <a:pt x="731056" y="501119"/>
                </a:lnTo>
                <a:lnTo>
                  <a:pt x="676373" y="497284"/>
                </a:lnTo>
                <a:lnTo>
                  <a:pt x="603184" y="519130"/>
                </a:lnTo>
                <a:lnTo>
                  <a:pt x="568007" y="520964"/>
                </a:lnTo>
                <a:lnTo>
                  <a:pt x="553002" y="530470"/>
                </a:lnTo>
                <a:lnTo>
                  <a:pt x="525827" y="564990"/>
                </a:lnTo>
                <a:lnTo>
                  <a:pt x="515324" y="571827"/>
                </a:lnTo>
                <a:lnTo>
                  <a:pt x="503320" y="569159"/>
                </a:lnTo>
                <a:lnTo>
                  <a:pt x="483481" y="543811"/>
                </a:lnTo>
                <a:lnTo>
                  <a:pt x="468810" y="543811"/>
                </a:lnTo>
                <a:lnTo>
                  <a:pt x="434800" y="563989"/>
                </a:lnTo>
                <a:lnTo>
                  <a:pt x="431298" y="575662"/>
                </a:lnTo>
                <a:lnTo>
                  <a:pt x="455639" y="604845"/>
                </a:lnTo>
                <a:lnTo>
                  <a:pt x="460307" y="618687"/>
                </a:lnTo>
                <a:lnTo>
                  <a:pt x="459974" y="635363"/>
                </a:lnTo>
                <a:lnTo>
                  <a:pt x="446303" y="668882"/>
                </a:lnTo>
                <a:lnTo>
                  <a:pt x="451138" y="693063"/>
                </a:lnTo>
                <a:lnTo>
                  <a:pt x="475312" y="723413"/>
                </a:lnTo>
                <a:lnTo>
                  <a:pt x="486815" y="750762"/>
                </a:lnTo>
                <a:lnTo>
                  <a:pt x="538498" y="782447"/>
                </a:lnTo>
                <a:lnTo>
                  <a:pt x="570341" y="811297"/>
                </a:lnTo>
                <a:lnTo>
                  <a:pt x="583345" y="835811"/>
                </a:lnTo>
                <a:lnTo>
                  <a:pt x="574342" y="851987"/>
                </a:lnTo>
                <a:lnTo>
                  <a:pt x="517324" y="896345"/>
                </a:lnTo>
                <a:lnTo>
                  <a:pt x="461641" y="922027"/>
                </a:lnTo>
                <a:lnTo>
                  <a:pt x="423462" y="928364"/>
                </a:lnTo>
                <a:lnTo>
                  <a:pt x="384284" y="915857"/>
                </a:lnTo>
                <a:lnTo>
                  <a:pt x="333435" y="913689"/>
                </a:lnTo>
                <a:lnTo>
                  <a:pt x="309761" y="894845"/>
                </a:lnTo>
                <a:lnTo>
                  <a:pt x="240073" y="882838"/>
                </a:lnTo>
                <a:lnTo>
                  <a:pt x="186557" y="858324"/>
                </a:lnTo>
                <a:lnTo>
                  <a:pt x="108533" y="856490"/>
                </a:lnTo>
                <a:lnTo>
                  <a:pt x="108533" y="856490"/>
                </a:lnTo>
                <a:lnTo>
                  <a:pt x="63186" y="807295"/>
                </a:lnTo>
                <a:lnTo>
                  <a:pt x="18172" y="768606"/>
                </a:lnTo>
                <a:lnTo>
                  <a:pt x="8336" y="753097"/>
                </a:lnTo>
                <a:lnTo>
                  <a:pt x="0" y="72241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1" name="Google Shape;731;p43"/>
          <p:cNvSpPr/>
          <p:nvPr/>
        </p:nvSpPr>
        <p:spPr>
          <a:xfrm>
            <a:off x="9253683" y="2473812"/>
            <a:ext cx="749005" cy="666381"/>
          </a:xfrm>
          <a:custGeom>
            <a:avLst/>
            <a:gdLst/>
            <a:ahLst/>
            <a:cxnLst/>
            <a:rect l="l" t="t" r="r" b="b"/>
            <a:pathLst>
              <a:path w="1123508" h="999571" extrusionOk="0">
                <a:moveTo>
                  <a:pt x="998304" y="19678"/>
                </a:moveTo>
                <a:lnTo>
                  <a:pt x="1006640" y="19178"/>
                </a:lnTo>
                <a:lnTo>
                  <a:pt x="1021978" y="28183"/>
                </a:lnTo>
                <a:lnTo>
                  <a:pt x="1074328" y="72708"/>
                </a:lnTo>
                <a:lnTo>
                  <a:pt x="1072160" y="91886"/>
                </a:lnTo>
                <a:lnTo>
                  <a:pt x="1078995" y="100724"/>
                </a:lnTo>
                <a:lnTo>
                  <a:pt x="1074827" y="116400"/>
                </a:lnTo>
                <a:lnTo>
                  <a:pt x="1076828" y="151086"/>
                </a:lnTo>
                <a:lnTo>
                  <a:pt x="1096168" y="175267"/>
                </a:lnTo>
                <a:lnTo>
                  <a:pt x="1123342" y="253812"/>
                </a:lnTo>
                <a:lnTo>
                  <a:pt x="1117340" y="269821"/>
                </a:lnTo>
                <a:lnTo>
                  <a:pt x="1123509" y="283829"/>
                </a:lnTo>
                <a:lnTo>
                  <a:pt x="1122009" y="312012"/>
                </a:lnTo>
                <a:lnTo>
                  <a:pt x="1103836" y="324185"/>
                </a:lnTo>
                <a:lnTo>
                  <a:pt x="1105837" y="343696"/>
                </a:lnTo>
                <a:lnTo>
                  <a:pt x="1094333" y="367210"/>
                </a:lnTo>
                <a:lnTo>
                  <a:pt x="1069492" y="399728"/>
                </a:lnTo>
                <a:lnTo>
                  <a:pt x="1069659" y="406399"/>
                </a:lnTo>
                <a:lnTo>
                  <a:pt x="1052321" y="411402"/>
                </a:lnTo>
                <a:lnTo>
                  <a:pt x="1056822" y="438250"/>
                </a:lnTo>
                <a:lnTo>
                  <a:pt x="1047153" y="436249"/>
                </a:lnTo>
                <a:lnTo>
                  <a:pt x="1046318" y="431246"/>
                </a:lnTo>
                <a:lnTo>
                  <a:pt x="1041317" y="433414"/>
                </a:lnTo>
                <a:lnTo>
                  <a:pt x="1048820" y="447089"/>
                </a:lnTo>
                <a:lnTo>
                  <a:pt x="1045986" y="450090"/>
                </a:lnTo>
                <a:lnTo>
                  <a:pt x="1034482" y="448089"/>
                </a:lnTo>
                <a:lnTo>
                  <a:pt x="992970" y="472603"/>
                </a:lnTo>
                <a:lnTo>
                  <a:pt x="993302" y="483943"/>
                </a:lnTo>
                <a:lnTo>
                  <a:pt x="985800" y="488779"/>
                </a:lnTo>
                <a:lnTo>
                  <a:pt x="985967" y="496784"/>
                </a:lnTo>
                <a:lnTo>
                  <a:pt x="1027313" y="524300"/>
                </a:lnTo>
                <a:lnTo>
                  <a:pt x="1035649" y="537640"/>
                </a:lnTo>
                <a:lnTo>
                  <a:pt x="1033981" y="566991"/>
                </a:lnTo>
                <a:lnTo>
                  <a:pt x="1021978" y="582666"/>
                </a:lnTo>
                <a:lnTo>
                  <a:pt x="1015977" y="606847"/>
                </a:lnTo>
                <a:lnTo>
                  <a:pt x="1046318" y="652373"/>
                </a:lnTo>
                <a:lnTo>
                  <a:pt x="1044151" y="663212"/>
                </a:lnTo>
                <a:lnTo>
                  <a:pt x="1050987" y="672884"/>
                </a:lnTo>
                <a:lnTo>
                  <a:pt x="1066825" y="674886"/>
                </a:lnTo>
                <a:lnTo>
                  <a:pt x="1078662" y="685225"/>
                </a:lnTo>
                <a:lnTo>
                  <a:pt x="1075494" y="694063"/>
                </a:lnTo>
                <a:lnTo>
                  <a:pt x="1080329" y="701234"/>
                </a:lnTo>
                <a:lnTo>
                  <a:pt x="1075995" y="708571"/>
                </a:lnTo>
                <a:lnTo>
                  <a:pt x="1079829" y="713408"/>
                </a:lnTo>
                <a:lnTo>
                  <a:pt x="1058989" y="714909"/>
                </a:lnTo>
                <a:lnTo>
                  <a:pt x="1099002" y="760101"/>
                </a:lnTo>
                <a:lnTo>
                  <a:pt x="1101836" y="771107"/>
                </a:lnTo>
                <a:lnTo>
                  <a:pt x="1064491" y="778945"/>
                </a:lnTo>
                <a:lnTo>
                  <a:pt x="1057322" y="786616"/>
                </a:lnTo>
                <a:lnTo>
                  <a:pt x="1058156" y="802625"/>
                </a:lnTo>
                <a:lnTo>
                  <a:pt x="1058156" y="802625"/>
                </a:lnTo>
                <a:lnTo>
                  <a:pt x="1049320" y="796789"/>
                </a:lnTo>
                <a:lnTo>
                  <a:pt x="1021978" y="808128"/>
                </a:lnTo>
                <a:lnTo>
                  <a:pt x="992135" y="811964"/>
                </a:lnTo>
                <a:lnTo>
                  <a:pt x="968295" y="808629"/>
                </a:lnTo>
                <a:lnTo>
                  <a:pt x="936452" y="821303"/>
                </a:lnTo>
                <a:lnTo>
                  <a:pt x="903109" y="806794"/>
                </a:lnTo>
                <a:lnTo>
                  <a:pt x="860762" y="807295"/>
                </a:lnTo>
                <a:lnTo>
                  <a:pt x="846091" y="818634"/>
                </a:lnTo>
                <a:lnTo>
                  <a:pt x="815248" y="865161"/>
                </a:lnTo>
                <a:lnTo>
                  <a:pt x="789741" y="922694"/>
                </a:lnTo>
                <a:lnTo>
                  <a:pt x="789741" y="922694"/>
                </a:lnTo>
                <a:lnTo>
                  <a:pt x="723720" y="903016"/>
                </a:lnTo>
                <a:lnTo>
                  <a:pt x="666036" y="903016"/>
                </a:lnTo>
                <a:lnTo>
                  <a:pt x="633859" y="909520"/>
                </a:lnTo>
                <a:lnTo>
                  <a:pt x="543332" y="940204"/>
                </a:lnTo>
                <a:lnTo>
                  <a:pt x="483147" y="939203"/>
                </a:lnTo>
                <a:lnTo>
                  <a:pt x="417127" y="966886"/>
                </a:lnTo>
                <a:lnTo>
                  <a:pt x="270916" y="999571"/>
                </a:lnTo>
                <a:lnTo>
                  <a:pt x="270916" y="999571"/>
                </a:lnTo>
                <a:lnTo>
                  <a:pt x="269749" y="984896"/>
                </a:lnTo>
                <a:lnTo>
                  <a:pt x="297590" y="959048"/>
                </a:lnTo>
                <a:lnTo>
                  <a:pt x="303926" y="946708"/>
                </a:lnTo>
                <a:lnTo>
                  <a:pt x="301758" y="926196"/>
                </a:lnTo>
                <a:lnTo>
                  <a:pt x="292422" y="908853"/>
                </a:lnTo>
                <a:lnTo>
                  <a:pt x="212565" y="872665"/>
                </a:lnTo>
                <a:lnTo>
                  <a:pt x="204562" y="857490"/>
                </a:lnTo>
                <a:lnTo>
                  <a:pt x="202895" y="826139"/>
                </a:lnTo>
                <a:lnTo>
                  <a:pt x="193392" y="814632"/>
                </a:lnTo>
                <a:lnTo>
                  <a:pt x="145711" y="777277"/>
                </a:lnTo>
                <a:lnTo>
                  <a:pt x="98363" y="772608"/>
                </a:lnTo>
                <a:lnTo>
                  <a:pt x="89527" y="750095"/>
                </a:lnTo>
                <a:lnTo>
                  <a:pt x="53183" y="731251"/>
                </a:lnTo>
                <a:lnTo>
                  <a:pt x="42179" y="713408"/>
                </a:lnTo>
                <a:lnTo>
                  <a:pt x="5168" y="684391"/>
                </a:lnTo>
                <a:lnTo>
                  <a:pt x="166" y="677721"/>
                </a:lnTo>
                <a:lnTo>
                  <a:pt x="0" y="659877"/>
                </a:lnTo>
                <a:lnTo>
                  <a:pt x="15671" y="631528"/>
                </a:lnTo>
                <a:lnTo>
                  <a:pt x="36177" y="618520"/>
                </a:lnTo>
                <a:lnTo>
                  <a:pt x="106032" y="607514"/>
                </a:lnTo>
                <a:lnTo>
                  <a:pt x="158048" y="590004"/>
                </a:lnTo>
                <a:lnTo>
                  <a:pt x="195392" y="598175"/>
                </a:lnTo>
                <a:lnTo>
                  <a:pt x="222568" y="596508"/>
                </a:lnTo>
                <a:lnTo>
                  <a:pt x="251409" y="581832"/>
                </a:lnTo>
                <a:lnTo>
                  <a:pt x="266414" y="556485"/>
                </a:lnTo>
                <a:lnTo>
                  <a:pt x="251910" y="535473"/>
                </a:lnTo>
                <a:lnTo>
                  <a:pt x="248575" y="520798"/>
                </a:lnTo>
                <a:lnTo>
                  <a:pt x="267415" y="454593"/>
                </a:lnTo>
                <a:lnTo>
                  <a:pt x="305260" y="398561"/>
                </a:lnTo>
                <a:lnTo>
                  <a:pt x="339936" y="364875"/>
                </a:lnTo>
                <a:lnTo>
                  <a:pt x="375948" y="341862"/>
                </a:lnTo>
                <a:lnTo>
                  <a:pt x="379949" y="327520"/>
                </a:lnTo>
                <a:lnTo>
                  <a:pt x="373447" y="318682"/>
                </a:lnTo>
                <a:lnTo>
                  <a:pt x="373447" y="318682"/>
                </a:lnTo>
                <a:lnTo>
                  <a:pt x="395620" y="295836"/>
                </a:lnTo>
                <a:lnTo>
                  <a:pt x="444302" y="289666"/>
                </a:lnTo>
                <a:lnTo>
                  <a:pt x="457306" y="292667"/>
                </a:lnTo>
                <a:lnTo>
                  <a:pt x="467309" y="275824"/>
                </a:lnTo>
                <a:lnTo>
                  <a:pt x="463641" y="263317"/>
                </a:lnTo>
                <a:lnTo>
                  <a:pt x="466142" y="235468"/>
                </a:lnTo>
                <a:lnTo>
                  <a:pt x="516491" y="168763"/>
                </a:lnTo>
                <a:lnTo>
                  <a:pt x="538164" y="156589"/>
                </a:lnTo>
                <a:lnTo>
                  <a:pt x="545166" y="124571"/>
                </a:lnTo>
                <a:lnTo>
                  <a:pt x="571841" y="105394"/>
                </a:lnTo>
                <a:lnTo>
                  <a:pt x="606352" y="92553"/>
                </a:lnTo>
                <a:lnTo>
                  <a:pt x="644530" y="50696"/>
                </a:lnTo>
                <a:lnTo>
                  <a:pt x="678873" y="67872"/>
                </a:lnTo>
                <a:lnTo>
                  <a:pt x="701214" y="64870"/>
                </a:lnTo>
                <a:lnTo>
                  <a:pt x="729722" y="46693"/>
                </a:lnTo>
                <a:lnTo>
                  <a:pt x="760565" y="57700"/>
                </a:lnTo>
                <a:lnTo>
                  <a:pt x="788574" y="48027"/>
                </a:lnTo>
                <a:lnTo>
                  <a:pt x="837589" y="53197"/>
                </a:lnTo>
                <a:lnTo>
                  <a:pt x="857094" y="46527"/>
                </a:lnTo>
                <a:lnTo>
                  <a:pt x="868765" y="35187"/>
                </a:lnTo>
                <a:lnTo>
                  <a:pt x="907110" y="36354"/>
                </a:lnTo>
                <a:lnTo>
                  <a:pt x="940787" y="28516"/>
                </a:lnTo>
                <a:lnTo>
                  <a:pt x="968462" y="0"/>
                </a:lnTo>
                <a:lnTo>
                  <a:pt x="96846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2" name="Google Shape;732;p43"/>
          <p:cNvSpPr/>
          <p:nvPr/>
        </p:nvSpPr>
        <p:spPr>
          <a:xfrm>
            <a:off x="4940700" y="1860795"/>
            <a:ext cx="860151" cy="729305"/>
          </a:xfrm>
          <a:custGeom>
            <a:avLst/>
            <a:gdLst/>
            <a:ahLst/>
            <a:cxnLst/>
            <a:rect l="l" t="t" r="r" b="b"/>
            <a:pathLst>
              <a:path w="1290226" h="1093958" extrusionOk="0">
                <a:moveTo>
                  <a:pt x="448470" y="1668"/>
                </a:moveTo>
                <a:lnTo>
                  <a:pt x="463308" y="3836"/>
                </a:lnTo>
                <a:lnTo>
                  <a:pt x="468476" y="9505"/>
                </a:lnTo>
                <a:lnTo>
                  <a:pt x="539498" y="13841"/>
                </a:lnTo>
                <a:lnTo>
                  <a:pt x="582844" y="27015"/>
                </a:lnTo>
                <a:lnTo>
                  <a:pt x="666536" y="35187"/>
                </a:lnTo>
                <a:lnTo>
                  <a:pt x="711217" y="33686"/>
                </a:lnTo>
                <a:lnTo>
                  <a:pt x="725221" y="40356"/>
                </a:lnTo>
                <a:lnTo>
                  <a:pt x="819917" y="41690"/>
                </a:lnTo>
                <a:lnTo>
                  <a:pt x="911278" y="34186"/>
                </a:lnTo>
                <a:lnTo>
                  <a:pt x="945788" y="38355"/>
                </a:lnTo>
                <a:lnTo>
                  <a:pt x="1038817" y="62035"/>
                </a:lnTo>
                <a:lnTo>
                  <a:pt x="1038817" y="62035"/>
                </a:lnTo>
                <a:lnTo>
                  <a:pt x="1038983" y="89551"/>
                </a:lnTo>
                <a:lnTo>
                  <a:pt x="1069160" y="116567"/>
                </a:lnTo>
                <a:lnTo>
                  <a:pt x="1069660" y="139747"/>
                </a:lnTo>
                <a:lnTo>
                  <a:pt x="1079162" y="161592"/>
                </a:lnTo>
                <a:lnTo>
                  <a:pt x="1069660" y="176934"/>
                </a:lnTo>
                <a:lnTo>
                  <a:pt x="1071827" y="189608"/>
                </a:lnTo>
                <a:lnTo>
                  <a:pt x="1056322" y="198947"/>
                </a:lnTo>
                <a:lnTo>
                  <a:pt x="1059490" y="210120"/>
                </a:lnTo>
                <a:lnTo>
                  <a:pt x="1074494" y="215623"/>
                </a:lnTo>
                <a:lnTo>
                  <a:pt x="1106671" y="208786"/>
                </a:lnTo>
                <a:lnTo>
                  <a:pt x="1141348" y="213956"/>
                </a:lnTo>
                <a:lnTo>
                  <a:pt x="1152018" y="230465"/>
                </a:lnTo>
                <a:lnTo>
                  <a:pt x="1154185" y="258981"/>
                </a:lnTo>
                <a:lnTo>
                  <a:pt x="1167689" y="271322"/>
                </a:lnTo>
                <a:lnTo>
                  <a:pt x="1195531" y="284496"/>
                </a:lnTo>
                <a:lnTo>
                  <a:pt x="1248714" y="288498"/>
                </a:lnTo>
                <a:lnTo>
                  <a:pt x="1278223" y="306175"/>
                </a:lnTo>
                <a:lnTo>
                  <a:pt x="1289226" y="320183"/>
                </a:lnTo>
                <a:lnTo>
                  <a:pt x="1290227" y="342029"/>
                </a:lnTo>
                <a:lnTo>
                  <a:pt x="1265219" y="413236"/>
                </a:lnTo>
                <a:lnTo>
                  <a:pt x="1210703" y="454426"/>
                </a:lnTo>
                <a:lnTo>
                  <a:pt x="1205534" y="464099"/>
                </a:lnTo>
                <a:lnTo>
                  <a:pt x="1206702" y="476606"/>
                </a:lnTo>
                <a:lnTo>
                  <a:pt x="1221872" y="500286"/>
                </a:lnTo>
                <a:lnTo>
                  <a:pt x="1221039" y="512793"/>
                </a:lnTo>
                <a:lnTo>
                  <a:pt x="1213036" y="544478"/>
                </a:lnTo>
                <a:lnTo>
                  <a:pt x="1185028" y="580165"/>
                </a:lnTo>
                <a:lnTo>
                  <a:pt x="1172024" y="612183"/>
                </a:lnTo>
                <a:lnTo>
                  <a:pt x="1189029" y="657209"/>
                </a:lnTo>
                <a:lnTo>
                  <a:pt x="1189029" y="657209"/>
                </a:lnTo>
                <a:lnTo>
                  <a:pt x="1162855" y="686892"/>
                </a:lnTo>
                <a:lnTo>
                  <a:pt x="1148017" y="694063"/>
                </a:lnTo>
                <a:lnTo>
                  <a:pt x="1142348" y="686726"/>
                </a:lnTo>
                <a:lnTo>
                  <a:pt x="1147517" y="671884"/>
                </a:lnTo>
                <a:lnTo>
                  <a:pt x="1143849" y="667882"/>
                </a:lnTo>
                <a:lnTo>
                  <a:pt x="1116841" y="657376"/>
                </a:lnTo>
                <a:lnTo>
                  <a:pt x="1101002" y="659043"/>
                </a:lnTo>
                <a:lnTo>
                  <a:pt x="1095501" y="667882"/>
                </a:lnTo>
                <a:lnTo>
                  <a:pt x="1096501" y="697065"/>
                </a:lnTo>
                <a:lnTo>
                  <a:pt x="1079162" y="706237"/>
                </a:lnTo>
                <a:lnTo>
                  <a:pt x="1051321" y="740256"/>
                </a:lnTo>
                <a:lnTo>
                  <a:pt x="1032482" y="745926"/>
                </a:lnTo>
                <a:lnTo>
                  <a:pt x="1021311" y="756766"/>
                </a:lnTo>
                <a:lnTo>
                  <a:pt x="1017643" y="767939"/>
                </a:lnTo>
                <a:lnTo>
                  <a:pt x="1027313" y="805460"/>
                </a:lnTo>
                <a:lnTo>
                  <a:pt x="1023812" y="833309"/>
                </a:lnTo>
                <a:lnTo>
                  <a:pt x="1027813" y="850653"/>
                </a:lnTo>
                <a:lnTo>
                  <a:pt x="1033649" y="857156"/>
                </a:lnTo>
                <a:lnTo>
                  <a:pt x="1073661" y="844649"/>
                </a:lnTo>
                <a:lnTo>
                  <a:pt x="1110172" y="861492"/>
                </a:lnTo>
                <a:lnTo>
                  <a:pt x="1134513" y="900681"/>
                </a:lnTo>
                <a:lnTo>
                  <a:pt x="1133512" y="920192"/>
                </a:lnTo>
                <a:lnTo>
                  <a:pt x="1107338" y="927530"/>
                </a:lnTo>
                <a:lnTo>
                  <a:pt x="1093667" y="940037"/>
                </a:lnTo>
                <a:lnTo>
                  <a:pt x="1084831" y="980393"/>
                </a:lnTo>
                <a:lnTo>
                  <a:pt x="1062657" y="1014580"/>
                </a:lnTo>
                <a:lnTo>
                  <a:pt x="1054822" y="1048599"/>
                </a:lnTo>
                <a:lnTo>
                  <a:pt x="1039650" y="1066609"/>
                </a:lnTo>
                <a:lnTo>
                  <a:pt x="965961" y="1089956"/>
                </a:lnTo>
                <a:lnTo>
                  <a:pt x="931784" y="1093958"/>
                </a:lnTo>
                <a:lnTo>
                  <a:pt x="931784" y="1093958"/>
                </a:lnTo>
                <a:lnTo>
                  <a:pt x="907443" y="1088789"/>
                </a:lnTo>
                <a:lnTo>
                  <a:pt x="868765" y="1070278"/>
                </a:lnTo>
                <a:lnTo>
                  <a:pt x="805579" y="1058938"/>
                </a:lnTo>
                <a:lnTo>
                  <a:pt x="776570" y="1033924"/>
                </a:lnTo>
                <a:lnTo>
                  <a:pt x="738892" y="980227"/>
                </a:lnTo>
                <a:lnTo>
                  <a:pt x="734557" y="966219"/>
                </a:lnTo>
                <a:lnTo>
                  <a:pt x="736891" y="953378"/>
                </a:lnTo>
                <a:lnTo>
                  <a:pt x="763733" y="915356"/>
                </a:lnTo>
                <a:lnTo>
                  <a:pt x="782739" y="869497"/>
                </a:lnTo>
                <a:lnTo>
                  <a:pt x="786240" y="846817"/>
                </a:lnTo>
                <a:lnTo>
                  <a:pt x="780738" y="837812"/>
                </a:lnTo>
                <a:lnTo>
                  <a:pt x="746061" y="847818"/>
                </a:lnTo>
                <a:lnTo>
                  <a:pt x="698713" y="876167"/>
                </a:lnTo>
                <a:lnTo>
                  <a:pt x="588346" y="902849"/>
                </a:lnTo>
                <a:lnTo>
                  <a:pt x="559170" y="897513"/>
                </a:lnTo>
                <a:lnTo>
                  <a:pt x="532662" y="862993"/>
                </a:lnTo>
                <a:lnTo>
                  <a:pt x="518992" y="856990"/>
                </a:lnTo>
                <a:lnTo>
                  <a:pt x="497818" y="866662"/>
                </a:lnTo>
                <a:lnTo>
                  <a:pt x="478146" y="888341"/>
                </a:lnTo>
                <a:lnTo>
                  <a:pt x="459307" y="892843"/>
                </a:lnTo>
                <a:lnTo>
                  <a:pt x="435966" y="909853"/>
                </a:lnTo>
                <a:lnTo>
                  <a:pt x="417627" y="911854"/>
                </a:lnTo>
                <a:lnTo>
                  <a:pt x="397455" y="907185"/>
                </a:lnTo>
                <a:lnTo>
                  <a:pt x="384451" y="890509"/>
                </a:lnTo>
                <a:lnTo>
                  <a:pt x="313929" y="862993"/>
                </a:lnTo>
                <a:lnTo>
                  <a:pt x="278418" y="863160"/>
                </a:lnTo>
                <a:lnTo>
                  <a:pt x="255578" y="870998"/>
                </a:lnTo>
                <a:lnTo>
                  <a:pt x="240740" y="868996"/>
                </a:lnTo>
                <a:lnTo>
                  <a:pt x="221734" y="851820"/>
                </a:lnTo>
                <a:lnTo>
                  <a:pt x="217399" y="823304"/>
                </a:lnTo>
                <a:lnTo>
                  <a:pt x="193893" y="794454"/>
                </a:lnTo>
                <a:lnTo>
                  <a:pt x="183056" y="786449"/>
                </a:lnTo>
                <a:lnTo>
                  <a:pt x="145211" y="782447"/>
                </a:lnTo>
                <a:lnTo>
                  <a:pt x="145211" y="782447"/>
                </a:lnTo>
                <a:lnTo>
                  <a:pt x="148379" y="760601"/>
                </a:lnTo>
                <a:lnTo>
                  <a:pt x="133040" y="713908"/>
                </a:lnTo>
                <a:lnTo>
                  <a:pt x="150379" y="665047"/>
                </a:lnTo>
                <a:lnTo>
                  <a:pt x="190225" y="624357"/>
                </a:lnTo>
                <a:lnTo>
                  <a:pt x="212898" y="627025"/>
                </a:lnTo>
                <a:lnTo>
                  <a:pt x="236238" y="617186"/>
                </a:lnTo>
                <a:lnTo>
                  <a:pt x="255912" y="581832"/>
                </a:lnTo>
                <a:lnTo>
                  <a:pt x="258912" y="532971"/>
                </a:lnTo>
                <a:lnTo>
                  <a:pt x="251243" y="497451"/>
                </a:lnTo>
                <a:lnTo>
                  <a:pt x="227069" y="490447"/>
                </a:lnTo>
                <a:lnTo>
                  <a:pt x="219900" y="479107"/>
                </a:lnTo>
                <a:lnTo>
                  <a:pt x="226235" y="448423"/>
                </a:lnTo>
                <a:lnTo>
                  <a:pt x="223235" y="429912"/>
                </a:lnTo>
                <a:lnTo>
                  <a:pt x="197727" y="421741"/>
                </a:lnTo>
                <a:lnTo>
                  <a:pt x="175887" y="432747"/>
                </a:lnTo>
                <a:lnTo>
                  <a:pt x="156381" y="416238"/>
                </a:lnTo>
                <a:lnTo>
                  <a:pt x="111700" y="438417"/>
                </a:lnTo>
                <a:lnTo>
                  <a:pt x="90527" y="423242"/>
                </a:lnTo>
                <a:lnTo>
                  <a:pt x="91028" y="402397"/>
                </a:lnTo>
                <a:lnTo>
                  <a:pt x="91028" y="402397"/>
                </a:lnTo>
                <a:lnTo>
                  <a:pt x="91028" y="386721"/>
                </a:lnTo>
                <a:lnTo>
                  <a:pt x="116202" y="360206"/>
                </a:lnTo>
                <a:lnTo>
                  <a:pt x="120370" y="324519"/>
                </a:lnTo>
                <a:lnTo>
                  <a:pt x="145378" y="276658"/>
                </a:lnTo>
                <a:lnTo>
                  <a:pt x="144544" y="265652"/>
                </a:lnTo>
                <a:lnTo>
                  <a:pt x="133707" y="254645"/>
                </a:lnTo>
                <a:lnTo>
                  <a:pt x="119703" y="252811"/>
                </a:lnTo>
                <a:lnTo>
                  <a:pt x="81024" y="272156"/>
                </a:lnTo>
                <a:lnTo>
                  <a:pt x="54016" y="276825"/>
                </a:lnTo>
                <a:lnTo>
                  <a:pt x="38178" y="272989"/>
                </a:lnTo>
                <a:lnTo>
                  <a:pt x="21673" y="248475"/>
                </a:lnTo>
                <a:lnTo>
                  <a:pt x="35844" y="210287"/>
                </a:lnTo>
                <a:lnTo>
                  <a:pt x="10170" y="191943"/>
                </a:lnTo>
                <a:lnTo>
                  <a:pt x="0" y="156423"/>
                </a:lnTo>
                <a:lnTo>
                  <a:pt x="0" y="156423"/>
                </a:lnTo>
                <a:lnTo>
                  <a:pt x="21673" y="155922"/>
                </a:lnTo>
                <a:lnTo>
                  <a:pt x="34510" y="145917"/>
                </a:lnTo>
                <a:lnTo>
                  <a:pt x="106032" y="138913"/>
                </a:lnTo>
                <a:lnTo>
                  <a:pt x="166718" y="113898"/>
                </a:lnTo>
                <a:lnTo>
                  <a:pt x="174386" y="108896"/>
                </a:lnTo>
                <a:lnTo>
                  <a:pt x="171552" y="103059"/>
                </a:lnTo>
                <a:lnTo>
                  <a:pt x="198561" y="93387"/>
                </a:lnTo>
                <a:lnTo>
                  <a:pt x="203729" y="83715"/>
                </a:lnTo>
                <a:lnTo>
                  <a:pt x="265248" y="64870"/>
                </a:lnTo>
                <a:lnTo>
                  <a:pt x="297257" y="60368"/>
                </a:lnTo>
                <a:lnTo>
                  <a:pt x="307927" y="49195"/>
                </a:lnTo>
                <a:lnTo>
                  <a:pt x="359609" y="27516"/>
                </a:lnTo>
                <a:lnTo>
                  <a:pt x="389952" y="7838"/>
                </a:lnTo>
                <a:lnTo>
                  <a:pt x="417627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3" name="Google Shape;733;p43"/>
          <p:cNvSpPr/>
          <p:nvPr/>
        </p:nvSpPr>
        <p:spPr>
          <a:xfrm>
            <a:off x="5941562" y="3508403"/>
            <a:ext cx="931395" cy="894733"/>
          </a:xfrm>
          <a:custGeom>
            <a:avLst/>
            <a:gdLst/>
            <a:ahLst/>
            <a:cxnLst/>
            <a:rect l="l" t="t" r="r" b="b"/>
            <a:pathLst>
              <a:path w="1397093" h="1342100" extrusionOk="0">
                <a:moveTo>
                  <a:pt x="624190" y="0"/>
                </a:moveTo>
                <a:lnTo>
                  <a:pt x="644697" y="3835"/>
                </a:lnTo>
                <a:lnTo>
                  <a:pt x="743560" y="51696"/>
                </a:lnTo>
                <a:lnTo>
                  <a:pt x="753397" y="65204"/>
                </a:lnTo>
                <a:lnTo>
                  <a:pt x="760732" y="95221"/>
                </a:lnTo>
                <a:lnTo>
                  <a:pt x="792742" y="113898"/>
                </a:lnTo>
                <a:lnTo>
                  <a:pt x="810080" y="149919"/>
                </a:lnTo>
                <a:lnTo>
                  <a:pt x="822584" y="158757"/>
                </a:lnTo>
                <a:lnTo>
                  <a:pt x="891939" y="160759"/>
                </a:lnTo>
                <a:lnTo>
                  <a:pt x="1001639" y="132742"/>
                </a:lnTo>
                <a:lnTo>
                  <a:pt x="1077662" y="131742"/>
                </a:lnTo>
                <a:lnTo>
                  <a:pt x="1119842" y="142748"/>
                </a:lnTo>
                <a:lnTo>
                  <a:pt x="1153352" y="143582"/>
                </a:lnTo>
                <a:lnTo>
                  <a:pt x="1214370" y="128907"/>
                </a:lnTo>
                <a:lnTo>
                  <a:pt x="1251049" y="128240"/>
                </a:lnTo>
                <a:lnTo>
                  <a:pt x="1285225" y="139246"/>
                </a:lnTo>
                <a:lnTo>
                  <a:pt x="1320069" y="157256"/>
                </a:lnTo>
                <a:lnTo>
                  <a:pt x="1364250" y="194611"/>
                </a:lnTo>
                <a:lnTo>
                  <a:pt x="1394259" y="261649"/>
                </a:lnTo>
                <a:lnTo>
                  <a:pt x="1397093" y="283662"/>
                </a:lnTo>
                <a:lnTo>
                  <a:pt x="1370418" y="313179"/>
                </a:lnTo>
                <a:lnTo>
                  <a:pt x="1345244" y="332690"/>
                </a:lnTo>
                <a:lnTo>
                  <a:pt x="1312067" y="394725"/>
                </a:lnTo>
                <a:lnTo>
                  <a:pt x="1303731" y="430746"/>
                </a:lnTo>
                <a:lnTo>
                  <a:pt x="1306065" y="463598"/>
                </a:lnTo>
                <a:lnTo>
                  <a:pt x="1301731" y="477940"/>
                </a:lnTo>
                <a:lnTo>
                  <a:pt x="1285726" y="492948"/>
                </a:lnTo>
                <a:lnTo>
                  <a:pt x="1251382" y="511792"/>
                </a:lnTo>
                <a:lnTo>
                  <a:pt x="1240879" y="531971"/>
                </a:lnTo>
                <a:lnTo>
                  <a:pt x="1244713" y="552982"/>
                </a:lnTo>
                <a:lnTo>
                  <a:pt x="1292895" y="629359"/>
                </a:lnTo>
                <a:lnTo>
                  <a:pt x="1297729" y="652206"/>
                </a:lnTo>
                <a:lnTo>
                  <a:pt x="1297729" y="652206"/>
                </a:lnTo>
                <a:lnTo>
                  <a:pt x="1266053" y="702568"/>
                </a:lnTo>
                <a:lnTo>
                  <a:pt x="1258717" y="761602"/>
                </a:lnTo>
                <a:lnTo>
                  <a:pt x="1239545" y="817300"/>
                </a:lnTo>
                <a:lnTo>
                  <a:pt x="1206368" y="837479"/>
                </a:lnTo>
                <a:lnTo>
                  <a:pt x="1138180" y="855322"/>
                </a:lnTo>
                <a:lnTo>
                  <a:pt x="1046153" y="899013"/>
                </a:lnTo>
                <a:lnTo>
                  <a:pt x="1046153" y="899013"/>
                </a:lnTo>
                <a:lnTo>
                  <a:pt x="1011309" y="869330"/>
                </a:lnTo>
                <a:lnTo>
                  <a:pt x="983300" y="825305"/>
                </a:lnTo>
                <a:lnTo>
                  <a:pt x="938286" y="790785"/>
                </a:lnTo>
                <a:lnTo>
                  <a:pt x="916780" y="792119"/>
                </a:lnTo>
                <a:lnTo>
                  <a:pt x="852927" y="815966"/>
                </a:lnTo>
                <a:lnTo>
                  <a:pt x="825419" y="866495"/>
                </a:lnTo>
                <a:lnTo>
                  <a:pt x="792075" y="899013"/>
                </a:lnTo>
                <a:lnTo>
                  <a:pt x="772903" y="970388"/>
                </a:lnTo>
                <a:lnTo>
                  <a:pt x="750062" y="1007909"/>
                </a:lnTo>
                <a:lnTo>
                  <a:pt x="727722" y="1021917"/>
                </a:lnTo>
                <a:lnTo>
                  <a:pt x="640362" y="1049099"/>
                </a:lnTo>
                <a:lnTo>
                  <a:pt x="621190" y="1074280"/>
                </a:lnTo>
                <a:lnTo>
                  <a:pt x="602517" y="1081785"/>
                </a:lnTo>
                <a:lnTo>
                  <a:pt x="582678" y="1113303"/>
                </a:lnTo>
                <a:lnTo>
                  <a:pt x="567840" y="1127478"/>
                </a:lnTo>
                <a:lnTo>
                  <a:pt x="549334" y="1139818"/>
                </a:lnTo>
                <a:lnTo>
                  <a:pt x="524327" y="1144154"/>
                </a:lnTo>
                <a:lnTo>
                  <a:pt x="513157" y="1150991"/>
                </a:lnTo>
                <a:lnTo>
                  <a:pt x="498985" y="1244211"/>
                </a:lnTo>
                <a:lnTo>
                  <a:pt x="487982" y="1279231"/>
                </a:lnTo>
                <a:lnTo>
                  <a:pt x="491650" y="1306913"/>
                </a:lnTo>
                <a:lnTo>
                  <a:pt x="471144" y="1341433"/>
                </a:lnTo>
                <a:lnTo>
                  <a:pt x="442635" y="1342100"/>
                </a:lnTo>
                <a:lnTo>
                  <a:pt x="370446" y="1330093"/>
                </a:lnTo>
                <a:lnTo>
                  <a:pt x="352274" y="1334262"/>
                </a:lnTo>
                <a:lnTo>
                  <a:pt x="346272" y="1330260"/>
                </a:lnTo>
                <a:lnTo>
                  <a:pt x="339103" y="1310582"/>
                </a:lnTo>
                <a:lnTo>
                  <a:pt x="331101" y="1306079"/>
                </a:lnTo>
                <a:lnTo>
                  <a:pt x="309094" y="1311749"/>
                </a:lnTo>
                <a:lnTo>
                  <a:pt x="300592" y="1301410"/>
                </a:lnTo>
                <a:lnTo>
                  <a:pt x="218400" y="1280065"/>
                </a:lnTo>
                <a:lnTo>
                  <a:pt x="218400" y="1280065"/>
                </a:lnTo>
                <a:lnTo>
                  <a:pt x="249076" y="1183343"/>
                </a:lnTo>
                <a:lnTo>
                  <a:pt x="244075" y="1019249"/>
                </a:lnTo>
                <a:lnTo>
                  <a:pt x="226569" y="999404"/>
                </a:lnTo>
                <a:lnTo>
                  <a:pt x="204062" y="990399"/>
                </a:lnTo>
                <a:lnTo>
                  <a:pt x="109700" y="981394"/>
                </a:lnTo>
                <a:lnTo>
                  <a:pt x="102698" y="970388"/>
                </a:lnTo>
                <a:lnTo>
                  <a:pt x="102698" y="939870"/>
                </a:lnTo>
                <a:lnTo>
                  <a:pt x="91195" y="925695"/>
                </a:lnTo>
                <a:lnTo>
                  <a:pt x="89361" y="903349"/>
                </a:lnTo>
                <a:lnTo>
                  <a:pt x="34177" y="862493"/>
                </a:lnTo>
                <a:lnTo>
                  <a:pt x="0" y="811130"/>
                </a:lnTo>
                <a:lnTo>
                  <a:pt x="0" y="811130"/>
                </a:lnTo>
                <a:lnTo>
                  <a:pt x="4168" y="787617"/>
                </a:lnTo>
                <a:lnTo>
                  <a:pt x="16172" y="764770"/>
                </a:lnTo>
                <a:lnTo>
                  <a:pt x="62186" y="749762"/>
                </a:lnTo>
                <a:lnTo>
                  <a:pt x="99030" y="727582"/>
                </a:lnTo>
                <a:lnTo>
                  <a:pt x="125205" y="696898"/>
                </a:lnTo>
                <a:lnTo>
                  <a:pt x="137042" y="666881"/>
                </a:lnTo>
                <a:lnTo>
                  <a:pt x="172053" y="629693"/>
                </a:lnTo>
                <a:lnTo>
                  <a:pt x="176888" y="615852"/>
                </a:lnTo>
                <a:lnTo>
                  <a:pt x="172053" y="587002"/>
                </a:lnTo>
                <a:lnTo>
                  <a:pt x="112701" y="463765"/>
                </a:lnTo>
                <a:lnTo>
                  <a:pt x="90527" y="442753"/>
                </a:lnTo>
                <a:lnTo>
                  <a:pt x="57018" y="432914"/>
                </a:lnTo>
                <a:lnTo>
                  <a:pt x="106533" y="317014"/>
                </a:lnTo>
                <a:lnTo>
                  <a:pt x="117369" y="267653"/>
                </a:lnTo>
                <a:lnTo>
                  <a:pt x="116702" y="244473"/>
                </a:lnTo>
                <a:lnTo>
                  <a:pt x="116702" y="244473"/>
                </a:lnTo>
                <a:lnTo>
                  <a:pt x="166051" y="216290"/>
                </a:lnTo>
                <a:lnTo>
                  <a:pt x="185890" y="216624"/>
                </a:lnTo>
                <a:lnTo>
                  <a:pt x="192058" y="229464"/>
                </a:lnTo>
                <a:lnTo>
                  <a:pt x="190558" y="275157"/>
                </a:lnTo>
                <a:lnTo>
                  <a:pt x="204229" y="284829"/>
                </a:lnTo>
                <a:lnTo>
                  <a:pt x="257912" y="256146"/>
                </a:lnTo>
                <a:lnTo>
                  <a:pt x="292423" y="250476"/>
                </a:lnTo>
                <a:lnTo>
                  <a:pt x="334269" y="228464"/>
                </a:lnTo>
                <a:lnTo>
                  <a:pt x="364945" y="196446"/>
                </a:lnTo>
                <a:lnTo>
                  <a:pt x="388619" y="180937"/>
                </a:lnTo>
                <a:lnTo>
                  <a:pt x="389452" y="169430"/>
                </a:lnTo>
                <a:lnTo>
                  <a:pt x="365111" y="119568"/>
                </a:lnTo>
                <a:lnTo>
                  <a:pt x="367446" y="106394"/>
                </a:lnTo>
                <a:lnTo>
                  <a:pt x="383283" y="91719"/>
                </a:lnTo>
                <a:lnTo>
                  <a:pt x="404957" y="82881"/>
                </a:lnTo>
                <a:lnTo>
                  <a:pt x="510323" y="79879"/>
                </a:lnTo>
                <a:lnTo>
                  <a:pt x="554669" y="68706"/>
                </a:lnTo>
                <a:lnTo>
                  <a:pt x="589013" y="51029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4" name="Google Shape;734;p43"/>
          <p:cNvSpPr/>
          <p:nvPr/>
        </p:nvSpPr>
        <p:spPr>
          <a:xfrm>
            <a:off x="6805603" y="4837940"/>
            <a:ext cx="353886" cy="212455"/>
          </a:xfrm>
          <a:custGeom>
            <a:avLst/>
            <a:gdLst/>
            <a:ahLst/>
            <a:cxnLst/>
            <a:rect l="l" t="t" r="r" b="b"/>
            <a:pathLst>
              <a:path w="530829" h="318682" extrusionOk="0">
                <a:moveTo>
                  <a:pt x="0" y="178269"/>
                </a:moveTo>
                <a:lnTo>
                  <a:pt x="14671" y="133743"/>
                </a:lnTo>
                <a:lnTo>
                  <a:pt x="37345" y="92720"/>
                </a:lnTo>
                <a:lnTo>
                  <a:pt x="57351" y="76044"/>
                </a:lnTo>
                <a:lnTo>
                  <a:pt x="69188" y="79046"/>
                </a:lnTo>
                <a:lnTo>
                  <a:pt x="83359" y="75543"/>
                </a:lnTo>
                <a:lnTo>
                  <a:pt x="105032" y="61202"/>
                </a:lnTo>
                <a:lnTo>
                  <a:pt x="130040" y="36188"/>
                </a:lnTo>
                <a:lnTo>
                  <a:pt x="148379" y="7171"/>
                </a:lnTo>
                <a:lnTo>
                  <a:pt x="174220" y="0"/>
                </a:lnTo>
                <a:lnTo>
                  <a:pt x="206063" y="7338"/>
                </a:lnTo>
                <a:lnTo>
                  <a:pt x="213399" y="46360"/>
                </a:lnTo>
                <a:lnTo>
                  <a:pt x="226903" y="76878"/>
                </a:lnTo>
                <a:lnTo>
                  <a:pt x="266915" y="93220"/>
                </a:lnTo>
                <a:lnTo>
                  <a:pt x="317930" y="97223"/>
                </a:lnTo>
                <a:lnTo>
                  <a:pt x="350441" y="107895"/>
                </a:lnTo>
                <a:lnTo>
                  <a:pt x="368780" y="126739"/>
                </a:lnTo>
                <a:lnTo>
                  <a:pt x="383284" y="190442"/>
                </a:lnTo>
                <a:lnTo>
                  <a:pt x="408125" y="201282"/>
                </a:lnTo>
                <a:lnTo>
                  <a:pt x="472978" y="194111"/>
                </a:lnTo>
                <a:lnTo>
                  <a:pt x="505488" y="208452"/>
                </a:lnTo>
                <a:lnTo>
                  <a:pt x="530829" y="261483"/>
                </a:lnTo>
                <a:lnTo>
                  <a:pt x="530829" y="261483"/>
                </a:lnTo>
                <a:lnTo>
                  <a:pt x="484148" y="285663"/>
                </a:lnTo>
                <a:lnTo>
                  <a:pt x="481647" y="300672"/>
                </a:lnTo>
                <a:lnTo>
                  <a:pt x="471311" y="318515"/>
                </a:lnTo>
                <a:lnTo>
                  <a:pt x="450637" y="318682"/>
                </a:lnTo>
                <a:lnTo>
                  <a:pt x="435967" y="309344"/>
                </a:lnTo>
                <a:lnTo>
                  <a:pt x="338770" y="285830"/>
                </a:lnTo>
                <a:lnTo>
                  <a:pt x="335936" y="292334"/>
                </a:lnTo>
                <a:lnTo>
                  <a:pt x="293090" y="282995"/>
                </a:lnTo>
                <a:lnTo>
                  <a:pt x="255745" y="300338"/>
                </a:lnTo>
                <a:lnTo>
                  <a:pt x="241907" y="281161"/>
                </a:lnTo>
                <a:lnTo>
                  <a:pt x="232738" y="289999"/>
                </a:lnTo>
                <a:lnTo>
                  <a:pt x="219067" y="284830"/>
                </a:lnTo>
                <a:lnTo>
                  <a:pt x="211898" y="307843"/>
                </a:lnTo>
                <a:lnTo>
                  <a:pt x="202228" y="316848"/>
                </a:lnTo>
                <a:lnTo>
                  <a:pt x="185724" y="310344"/>
                </a:lnTo>
                <a:lnTo>
                  <a:pt x="181723" y="298337"/>
                </a:lnTo>
                <a:lnTo>
                  <a:pt x="158382" y="289332"/>
                </a:lnTo>
                <a:lnTo>
                  <a:pt x="154214" y="272489"/>
                </a:lnTo>
                <a:lnTo>
                  <a:pt x="158549" y="263484"/>
                </a:lnTo>
                <a:lnTo>
                  <a:pt x="172219" y="257647"/>
                </a:lnTo>
                <a:lnTo>
                  <a:pt x="177721" y="243306"/>
                </a:lnTo>
                <a:lnTo>
                  <a:pt x="170385" y="229131"/>
                </a:lnTo>
                <a:lnTo>
                  <a:pt x="152547" y="230132"/>
                </a:lnTo>
                <a:lnTo>
                  <a:pt x="141544" y="225462"/>
                </a:lnTo>
                <a:lnTo>
                  <a:pt x="140376" y="213789"/>
                </a:lnTo>
                <a:lnTo>
                  <a:pt x="134375" y="207786"/>
                </a:lnTo>
                <a:lnTo>
                  <a:pt x="89528" y="188775"/>
                </a:lnTo>
                <a:lnTo>
                  <a:pt x="66521" y="19427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5" name="Google Shape;735;p43"/>
          <p:cNvSpPr/>
          <p:nvPr/>
        </p:nvSpPr>
        <p:spPr>
          <a:xfrm>
            <a:off x="5174105" y="2885602"/>
            <a:ext cx="423351" cy="558319"/>
          </a:xfrm>
          <a:custGeom>
            <a:avLst/>
            <a:gdLst/>
            <a:ahLst/>
            <a:cxnLst/>
            <a:rect l="l" t="t" r="r" b="b"/>
            <a:pathLst>
              <a:path w="635027" h="837478" extrusionOk="0">
                <a:moveTo>
                  <a:pt x="124038" y="834310"/>
                </a:moveTo>
                <a:lnTo>
                  <a:pt x="113034" y="837479"/>
                </a:lnTo>
                <a:lnTo>
                  <a:pt x="98030" y="821970"/>
                </a:lnTo>
                <a:lnTo>
                  <a:pt x="106866" y="811964"/>
                </a:lnTo>
                <a:lnTo>
                  <a:pt x="100864" y="801124"/>
                </a:lnTo>
                <a:lnTo>
                  <a:pt x="106366" y="780779"/>
                </a:lnTo>
                <a:lnTo>
                  <a:pt x="101864" y="769440"/>
                </a:lnTo>
                <a:lnTo>
                  <a:pt x="105365" y="758934"/>
                </a:lnTo>
                <a:lnTo>
                  <a:pt x="101197" y="748928"/>
                </a:lnTo>
                <a:lnTo>
                  <a:pt x="104532" y="742257"/>
                </a:lnTo>
                <a:lnTo>
                  <a:pt x="101698" y="695064"/>
                </a:lnTo>
                <a:lnTo>
                  <a:pt x="94028" y="665380"/>
                </a:lnTo>
                <a:lnTo>
                  <a:pt x="73022" y="639365"/>
                </a:lnTo>
                <a:lnTo>
                  <a:pt x="8502" y="595840"/>
                </a:lnTo>
                <a:lnTo>
                  <a:pt x="0" y="584667"/>
                </a:lnTo>
                <a:lnTo>
                  <a:pt x="53016" y="495950"/>
                </a:lnTo>
                <a:lnTo>
                  <a:pt x="54183" y="479274"/>
                </a:lnTo>
                <a:lnTo>
                  <a:pt x="46014" y="436583"/>
                </a:lnTo>
                <a:lnTo>
                  <a:pt x="50015" y="429745"/>
                </a:lnTo>
                <a:lnTo>
                  <a:pt x="67687" y="429912"/>
                </a:lnTo>
                <a:lnTo>
                  <a:pt x="108700" y="317515"/>
                </a:lnTo>
                <a:lnTo>
                  <a:pt x="158048" y="304174"/>
                </a:lnTo>
                <a:lnTo>
                  <a:pt x="175887" y="290666"/>
                </a:lnTo>
                <a:lnTo>
                  <a:pt x="220234" y="278159"/>
                </a:lnTo>
                <a:lnTo>
                  <a:pt x="260079" y="239970"/>
                </a:lnTo>
                <a:lnTo>
                  <a:pt x="241740" y="212455"/>
                </a:lnTo>
                <a:lnTo>
                  <a:pt x="252910" y="173432"/>
                </a:lnTo>
                <a:lnTo>
                  <a:pt x="255912" y="138913"/>
                </a:lnTo>
                <a:lnTo>
                  <a:pt x="244408" y="117400"/>
                </a:lnTo>
                <a:lnTo>
                  <a:pt x="251243" y="90719"/>
                </a:lnTo>
                <a:lnTo>
                  <a:pt x="263414" y="78545"/>
                </a:lnTo>
                <a:lnTo>
                  <a:pt x="254244" y="67539"/>
                </a:lnTo>
                <a:lnTo>
                  <a:pt x="262246" y="63536"/>
                </a:lnTo>
                <a:lnTo>
                  <a:pt x="267248" y="43025"/>
                </a:lnTo>
                <a:lnTo>
                  <a:pt x="274084" y="48194"/>
                </a:lnTo>
                <a:lnTo>
                  <a:pt x="280585" y="34853"/>
                </a:lnTo>
                <a:lnTo>
                  <a:pt x="288921" y="33352"/>
                </a:lnTo>
                <a:lnTo>
                  <a:pt x="287754" y="9339"/>
                </a:lnTo>
                <a:lnTo>
                  <a:pt x="295757" y="9339"/>
                </a:lnTo>
                <a:lnTo>
                  <a:pt x="303092" y="1334"/>
                </a:lnTo>
                <a:lnTo>
                  <a:pt x="309928" y="5170"/>
                </a:lnTo>
                <a:lnTo>
                  <a:pt x="313262" y="0"/>
                </a:lnTo>
                <a:lnTo>
                  <a:pt x="321265" y="6003"/>
                </a:lnTo>
                <a:lnTo>
                  <a:pt x="328933" y="1167"/>
                </a:lnTo>
                <a:lnTo>
                  <a:pt x="328933" y="1167"/>
                </a:lnTo>
                <a:lnTo>
                  <a:pt x="389952" y="12841"/>
                </a:lnTo>
                <a:lnTo>
                  <a:pt x="423963" y="48694"/>
                </a:lnTo>
                <a:lnTo>
                  <a:pt x="499152" y="56032"/>
                </a:lnTo>
                <a:lnTo>
                  <a:pt x="499152" y="56032"/>
                </a:lnTo>
                <a:lnTo>
                  <a:pt x="513323" y="69540"/>
                </a:lnTo>
                <a:lnTo>
                  <a:pt x="517158" y="93220"/>
                </a:lnTo>
                <a:lnTo>
                  <a:pt x="524160" y="103392"/>
                </a:lnTo>
                <a:lnTo>
                  <a:pt x="536497" y="110730"/>
                </a:lnTo>
                <a:lnTo>
                  <a:pt x="578343" y="117400"/>
                </a:lnTo>
                <a:lnTo>
                  <a:pt x="589847" y="126239"/>
                </a:lnTo>
                <a:lnTo>
                  <a:pt x="589847" y="137245"/>
                </a:lnTo>
                <a:lnTo>
                  <a:pt x="578676" y="164594"/>
                </a:lnTo>
                <a:lnTo>
                  <a:pt x="589513" y="179769"/>
                </a:lnTo>
                <a:lnTo>
                  <a:pt x="595515" y="206785"/>
                </a:lnTo>
                <a:lnTo>
                  <a:pt x="586345" y="248809"/>
                </a:lnTo>
                <a:lnTo>
                  <a:pt x="631692" y="321017"/>
                </a:lnTo>
                <a:lnTo>
                  <a:pt x="635027" y="333190"/>
                </a:lnTo>
                <a:lnTo>
                  <a:pt x="627024" y="336025"/>
                </a:lnTo>
                <a:lnTo>
                  <a:pt x="627024" y="336025"/>
                </a:lnTo>
                <a:lnTo>
                  <a:pt x="586512" y="345031"/>
                </a:lnTo>
                <a:lnTo>
                  <a:pt x="570341" y="358038"/>
                </a:lnTo>
                <a:lnTo>
                  <a:pt x="572841" y="375214"/>
                </a:lnTo>
                <a:lnTo>
                  <a:pt x="598183" y="393225"/>
                </a:lnTo>
                <a:lnTo>
                  <a:pt x="603017" y="420574"/>
                </a:lnTo>
                <a:lnTo>
                  <a:pt x="614521" y="442253"/>
                </a:lnTo>
                <a:lnTo>
                  <a:pt x="610019" y="468101"/>
                </a:lnTo>
                <a:lnTo>
                  <a:pt x="610019" y="468101"/>
                </a:lnTo>
                <a:lnTo>
                  <a:pt x="601850" y="483943"/>
                </a:lnTo>
                <a:lnTo>
                  <a:pt x="592681" y="489279"/>
                </a:lnTo>
                <a:lnTo>
                  <a:pt x="542832" y="491114"/>
                </a:lnTo>
                <a:lnTo>
                  <a:pt x="510322" y="569826"/>
                </a:lnTo>
                <a:lnTo>
                  <a:pt x="485481" y="583500"/>
                </a:lnTo>
                <a:lnTo>
                  <a:pt x="470810" y="612683"/>
                </a:lnTo>
                <a:lnTo>
                  <a:pt x="453972" y="633529"/>
                </a:lnTo>
                <a:lnTo>
                  <a:pt x="421795" y="650872"/>
                </a:lnTo>
                <a:lnTo>
                  <a:pt x="366278" y="703402"/>
                </a:lnTo>
                <a:lnTo>
                  <a:pt x="312095" y="723747"/>
                </a:lnTo>
                <a:lnTo>
                  <a:pt x="233571" y="790785"/>
                </a:lnTo>
                <a:lnTo>
                  <a:pt x="205729" y="80646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6" name="Google Shape;736;p43"/>
          <p:cNvSpPr/>
          <p:nvPr/>
        </p:nvSpPr>
        <p:spPr>
          <a:xfrm>
            <a:off x="2259660" y="1806653"/>
            <a:ext cx="572063" cy="552537"/>
          </a:xfrm>
          <a:custGeom>
            <a:avLst/>
            <a:gdLst/>
            <a:ahLst/>
            <a:cxnLst/>
            <a:rect l="l" t="t" r="r" b="b"/>
            <a:pathLst>
              <a:path w="858095" h="828806" extrusionOk="0">
                <a:moveTo>
                  <a:pt x="241074" y="5170"/>
                </a:moveTo>
                <a:lnTo>
                  <a:pt x="255245" y="1501"/>
                </a:lnTo>
                <a:lnTo>
                  <a:pt x="258912" y="7671"/>
                </a:lnTo>
                <a:lnTo>
                  <a:pt x="270749" y="7171"/>
                </a:lnTo>
                <a:lnTo>
                  <a:pt x="275417" y="16509"/>
                </a:lnTo>
                <a:lnTo>
                  <a:pt x="283587" y="17176"/>
                </a:lnTo>
                <a:lnTo>
                  <a:pt x="287588" y="24514"/>
                </a:lnTo>
                <a:lnTo>
                  <a:pt x="293590" y="23013"/>
                </a:lnTo>
                <a:lnTo>
                  <a:pt x="300425" y="42358"/>
                </a:lnTo>
                <a:lnTo>
                  <a:pt x="321098" y="44192"/>
                </a:lnTo>
                <a:lnTo>
                  <a:pt x="340270" y="92053"/>
                </a:lnTo>
                <a:lnTo>
                  <a:pt x="352608" y="95888"/>
                </a:lnTo>
                <a:lnTo>
                  <a:pt x="357109" y="105394"/>
                </a:lnTo>
                <a:lnTo>
                  <a:pt x="367612" y="105060"/>
                </a:lnTo>
                <a:lnTo>
                  <a:pt x="379116" y="126572"/>
                </a:lnTo>
                <a:lnTo>
                  <a:pt x="391620" y="126406"/>
                </a:lnTo>
                <a:lnTo>
                  <a:pt x="394120" y="134910"/>
                </a:lnTo>
                <a:lnTo>
                  <a:pt x="416627" y="140747"/>
                </a:lnTo>
                <a:lnTo>
                  <a:pt x="421962" y="134744"/>
                </a:lnTo>
                <a:lnTo>
                  <a:pt x="443469" y="174099"/>
                </a:lnTo>
                <a:lnTo>
                  <a:pt x="457640" y="185273"/>
                </a:lnTo>
                <a:lnTo>
                  <a:pt x="465642" y="183605"/>
                </a:lnTo>
                <a:lnTo>
                  <a:pt x="458973" y="175267"/>
                </a:lnTo>
                <a:lnTo>
                  <a:pt x="468310" y="171098"/>
                </a:lnTo>
                <a:lnTo>
                  <a:pt x="461808" y="167429"/>
                </a:lnTo>
                <a:lnTo>
                  <a:pt x="466976" y="154922"/>
                </a:lnTo>
                <a:lnTo>
                  <a:pt x="476312" y="155422"/>
                </a:lnTo>
                <a:lnTo>
                  <a:pt x="477146" y="160425"/>
                </a:lnTo>
                <a:lnTo>
                  <a:pt x="488149" y="145416"/>
                </a:lnTo>
                <a:lnTo>
                  <a:pt x="489983" y="153254"/>
                </a:lnTo>
                <a:lnTo>
                  <a:pt x="494651" y="151920"/>
                </a:lnTo>
                <a:lnTo>
                  <a:pt x="504821" y="142748"/>
                </a:lnTo>
                <a:lnTo>
                  <a:pt x="499652" y="134910"/>
                </a:lnTo>
                <a:lnTo>
                  <a:pt x="507655" y="138246"/>
                </a:lnTo>
                <a:lnTo>
                  <a:pt x="510489" y="134410"/>
                </a:lnTo>
                <a:lnTo>
                  <a:pt x="513157" y="138579"/>
                </a:lnTo>
                <a:lnTo>
                  <a:pt x="522493" y="132576"/>
                </a:lnTo>
                <a:lnTo>
                  <a:pt x="524827" y="138079"/>
                </a:lnTo>
                <a:lnTo>
                  <a:pt x="531996" y="132743"/>
                </a:lnTo>
                <a:lnTo>
                  <a:pt x="533830" y="138412"/>
                </a:lnTo>
                <a:lnTo>
                  <a:pt x="542999" y="123904"/>
                </a:lnTo>
                <a:lnTo>
                  <a:pt x="555336" y="124404"/>
                </a:lnTo>
                <a:lnTo>
                  <a:pt x="552002" y="117901"/>
                </a:lnTo>
                <a:lnTo>
                  <a:pt x="575676" y="122070"/>
                </a:lnTo>
                <a:lnTo>
                  <a:pt x="578843" y="116400"/>
                </a:lnTo>
                <a:lnTo>
                  <a:pt x="598516" y="127406"/>
                </a:lnTo>
                <a:lnTo>
                  <a:pt x="602350" y="135244"/>
                </a:lnTo>
                <a:lnTo>
                  <a:pt x="605518" y="129241"/>
                </a:lnTo>
                <a:lnTo>
                  <a:pt x="611687" y="130741"/>
                </a:lnTo>
                <a:lnTo>
                  <a:pt x="606852" y="141081"/>
                </a:lnTo>
                <a:lnTo>
                  <a:pt x="615188" y="139913"/>
                </a:lnTo>
                <a:lnTo>
                  <a:pt x="617188" y="145750"/>
                </a:lnTo>
                <a:lnTo>
                  <a:pt x="623690" y="141081"/>
                </a:lnTo>
                <a:lnTo>
                  <a:pt x="631859" y="150920"/>
                </a:lnTo>
                <a:lnTo>
                  <a:pt x="632026" y="140080"/>
                </a:lnTo>
                <a:lnTo>
                  <a:pt x="646197" y="145583"/>
                </a:lnTo>
                <a:lnTo>
                  <a:pt x="644530" y="132409"/>
                </a:lnTo>
                <a:lnTo>
                  <a:pt x="635861" y="131075"/>
                </a:lnTo>
                <a:lnTo>
                  <a:pt x="639528" y="121569"/>
                </a:lnTo>
                <a:lnTo>
                  <a:pt x="634694" y="119068"/>
                </a:lnTo>
                <a:lnTo>
                  <a:pt x="634860" y="110063"/>
                </a:lnTo>
                <a:lnTo>
                  <a:pt x="643030" y="99223"/>
                </a:lnTo>
                <a:lnTo>
                  <a:pt x="652532" y="106227"/>
                </a:lnTo>
                <a:lnTo>
                  <a:pt x="657034" y="94888"/>
                </a:lnTo>
                <a:lnTo>
                  <a:pt x="660201" y="105227"/>
                </a:lnTo>
                <a:lnTo>
                  <a:pt x="664369" y="101391"/>
                </a:lnTo>
                <a:lnTo>
                  <a:pt x="662869" y="92053"/>
                </a:lnTo>
                <a:lnTo>
                  <a:pt x="675373" y="102058"/>
                </a:lnTo>
                <a:lnTo>
                  <a:pt x="690211" y="104393"/>
                </a:lnTo>
                <a:lnTo>
                  <a:pt x="690877" y="114399"/>
                </a:lnTo>
                <a:lnTo>
                  <a:pt x="698546" y="122737"/>
                </a:lnTo>
                <a:lnTo>
                  <a:pt x="706049" y="113565"/>
                </a:lnTo>
                <a:lnTo>
                  <a:pt x="708049" y="119235"/>
                </a:lnTo>
                <a:lnTo>
                  <a:pt x="714885" y="114232"/>
                </a:lnTo>
                <a:lnTo>
                  <a:pt x="722220" y="118234"/>
                </a:lnTo>
                <a:lnTo>
                  <a:pt x="728889" y="113732"/>
                </a:lnTo>
                <a:lnTo>
                  <a:pt x="731557" y="118568"/>
                </a:lnTo>
                <a:lnTo>
                  <a:pt x="743393" y="106728"/>
                </a:lnTo>
                <a:lnTo>
                  <a:pt x="755230" y="114565"/>
                </a:lnTo>
                <a:lnTo>
                  <a:pt x="776737" y="115733"/>
                </a:lnTo>
                <a:lnTo>
                  <a:pt x="791908" y="147751"/>
                </a:lnTo>
                <a:lnTo>
                  <a:pt x="788574" y="176434"/>
                </a:lnTo>
                <a:lnTo>
                  <a:pt x="797077" y="205117"/>
                </a:lnTo>
                <a:lnTo>
                  <a:pt x="787074" y="206952"/>
                </a:lnTo>
                <a:lnTo>
                  <a:pt x="768068" y="194278"/>
                </a:lnTo>
                <a:lnTo>
                  <a:pt x="756397" y="201949"/>
                </a:lnTo>
                <a:lnTo>
                  <a:pt x="745394" y="218625"/>
                </a:lnTo>
                <a:lnTo>
                  <a:pt x="746394" y="256146"/>
                </a:lnTo>
                <a:lnTo>
                  <a:pt x="762066" y="293168"/>
                </a:lnTo>
                <a:lnTo>
                  <a:pt x="787240" y="324519"/>
                </a:lnTo>
                <a:lnTo>
                  <a:pt x="785406" y="341362"/>
                </a:lnTo>
                <a:lnTo>
                  <a:pt x="789241" y="350367"/>
                </a:lnTo>
                <a:lnTo>
                  <a:pt x="830420" y="401563"/>
                </a:lnTo>
                <a:lnTo>
                  <a:pt x="818750" y="412903"/>
                </a:lnTo>
                <a:lnTo>
                  <a:pt x="827086" y="436750"/>
                </a:lnTo>
                <a:lnTo>
                  <a:pt x="858095" y="473437"/>
                </a:lnTo>
                <a:lnTo>
                  <a:pt x="858095" y="473437"/>
                </a:lnTo>
                <a:lnTo>
                  <a:pt x="848926" y="468935"/>
                </a:lnTo>
                <a:lnTo>
                  <a:pt x="847092" y="472270"/>
                </a:lnTo>
                <a:lnTo>
                  <a:pt x="830587" y="471103"/>
                </a:lnTo>
                <a:lnTo>
                  <a:pt x="824085" y="480775"/>
                </a:lnTo>
                <a:lnTo>
                  <a:pt x="827919" y="482943"/>
                </a:lnTo>
                <a:lnTo>
                  <a:pt x="824418" y="493282"/>
                </a:lnTo>
                <a:lnTo>
                  <a:pt x="812581" y="494116"/>
                </a:lnTo>
                <a:lnTo>
                  <a:pt x="786407" y="516295"/>
                </a:lnTo>
                <a:lnTo>
                  <a:pt x="745061" y="532471"/>
                </a:lnTo>
                <a:lnTo>
                  <a:pt x="684209" y="576496"/>
                </a:lnTo>
                <a:lnTo>
                  <a:pt x="625191" y="583000"/>
                </a:lnTo>
                <a:lnTo>
                  <a:pt x="581511" y="605679"/>
                </a:lnTo>
                <a:lnTo>
                  <a:pt x="545500" y="611349"/>
                </a:lnTo>
                <a:lnTo>
                  <a:pt x="519325" y="621855"/>
                </a:lnTo>
                <a:lnTo>
                  <a:pt x="483314" y="652873"/>
                </a:lnTo>
                <a:lnTo>
                  <a:pt x="455639" y="759434"/>
                </a:lnTo>
                <a:lnTo>
                  <a:pt x="427964" y="780779"/>
                </a:lnTo>
                <a:lnTo>
                  <a:pt x="407791" y="808795"/>
                </a:lnTo>
                <a:lnTo>
                  <a:pt x="354942" y="827973"/>
                </a:lnTo>
                <a:lnTo>
                  <a:pt x="350107" y="828807"/>
                </a:lnTo>
                <a:lnTo>
                  <a:pt x="274417" y="765104"/>
                </a:lnTo>
                <a:lnTo>
                  <a:pt x="256078" y="714908"/>
                </a:lnTo>
                <a:lnTo>
                  <a:pt x="226903" y="693229"/>
                </a:lnTo>
                <a:lnTo>
                  <a:pt x="174220" y="694063"/>
                </a:lnTo>
                <a:lnTo>
                  <a:pt x="110534" y="709405"/>
                </a:lnTo>
                <a:lnTo>
                  <a:pt x="68521" y="706904"/>
                </a:lnTo>
                <a:lnTo>
                  <a:pt x="59685" y="699400"/>
                </a:lnTo>
                <a:lnTo>
                  <a:pt x="42346" y="709906"/>
                </a:lnTo>
                <a:lnTo>
                  <a:pt x="22340" y="733919"/>
                </a:lnTo>
                <a:lnTo>
                  <a:pt x="22340" y="733919"/>
                </a:lnTo>
                <a:lnTo>
                  <a:pt x="7169" y="728916"/>
                </a:lnTo>
                <a:lnTo>
                  <a:pt x="0" y="714742"/>
                </a:lnTo>
                <a:lnTo>
                  <a:pt x="2501" y="702568"/>
                </a:lnTo>
                <a:lnTo>
                  <a:pt x="20173" y="681056"/>
                </a:lnTo>
                <a:lnTo>
                  <a:pt x="20506" y="674552"/>
                </a:lnTo>
                <a:lnTo>
                  <a:pt x="7169" y="645702"/>
                </a:lnTo>
                <a:lnTo>
                  <a:pt x="1500" y="602177"/>
                </a:lnTo>
                <a:lnTo>
                  <a:pt x="11170" y="573494"/>
                </a:lnTo>
                <a:lnTo>
                  <a:pt x="32343" y="555484"/>
                </a:lnTo>
                <a:lnTo>
                  <a:pt x="39345" y="536973"/>
                </a:lnTo>
                <a:lnTo>
                  <a:pt x="33510" y="527301"/>
                </a:lnTo>
                <a:lnTo>
                  <a:pt x="33010" y="512459"/>
                </a:lnTo>
                <a:lnTo>
                  <a:pt x="58351" y="487945"/>
                </a:lnTo>
                <a:lnTo>
                  <a:pt x="69354" y="465266"/>
                </a:lnTo>
                <a:lnTo>
                  <a:pt x="50182" y="447089"/>
                </a:lnTo>
                <a:lnTo>
                  <a:pt x="37845" y="453759"/>
                </a:lnTo>
                <a:lnTo>
                  <a:pt x="22007" y="478107"/>
                </a:lnTo>
                <a:lnTo>
                  <a:pt x="13504" y="476939"/>
                </a:lnTo>
                <a:lnTo>
                  <a:pt x="5502" y="462764"/>
                </a:lnTo>
                <a:lnTo>
                  <a:pt x="5502" y="453593"/>
                </a:lnTo>
                <a:lnTo>
                  <a:pt x="19839" y="429746"/>
                </a:lnTo>
                <a:lnTo>
                  <a:pt x="46347" y="407900"/>
                </a:lnTo>
                <a:lnTo>
                  <a:pt x="39012" y="378883"/>
                </a:lnTo>
                <a:lnTo>
                  <a:pt x="39845" y="361040"/>
                </a:lnTo>
                <a:lnTo>
                  <a:pt x="65687" y="304507"/>
                </a:lnTo>
                <a:lnTo>
                  <a:pt x="41179" y="251811"/>
                </a:lnTo>
                <a:lnTo>
                  <a:pt x="46681" y="195111"/>
                </a:lnTo>
                <a:lnTo>
                  <a:pt x="39845" y="137745"/>
                </a:lnTo>
                <a:lnTo>
                  <a:pt x="45847" y="94387"/>
                </a:lnTo>
                <a:lnTo>
                  <a:pt x="45847" y="94387"/>
                </a:lnTo>
                <a:lnTo>
                  <a:pt x="58351" y="78045"/>
                </a:lnTo>
                <a:lnTo>
                  <a:pt x="56517" y="61869"/>
                </a:lnTo>
                <a:lnTo>
                  <a:pt x="74023" y="60701"/>
                </a:lnTo>
                <a:lnTo>
                  <a:pt x="86526" y="44692"/>
                </a:lnTo>
                <a:lnTo>
                  <a:pt x="85693" y="21679"/>
                </a:lnTo>
                <a:lnTo>
                  <a:pt x="104032" y="19511"/>
                </a:lnTo>
                <a:lnTo>
                  <a:pt x="116035" y="11006"/>
                </a:lnTo>
                <a:lnTo>
                  <a:pt x="144377" y="17343"/>
                </a:lnTo>
                <a:lnTo>
                  <a:pt x="160216" y="35020"/>
                </a:lnTo>
                <a:lnTo>
                  <a:pt x="175220" y="30517"/>
                </a:lnTo>
                <a:lnTo>
                  <a:pt x="185557" y="36854"/>
                </a:lnTo>
                <a:lnTo>
                  <a:pt x="194393" y="32185"/>
                </a:lnTo>
                <a:lnTo>
                  <a:pt x="197560" y="38856"/>
                </a:lnTo>
                <a:lnTo>
                  <a:pt x="208063" y="41857"/>
                </a:lnTo>
                <a:lnTo>
                  <a:pt x="207563" y="21512"/>
                </a:lnTo>
                <a:lnTo>
                  <a:pt x="217900" y="18844"/>
                </a:lnTo>
                <a:lnTo>
                  <a:pt x="222068" y="6170"/>
                </a:lnTo>
                <a:lnTo>
                  <a:pt x="233738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7" name="Google Shape;737;p43"/>
          <p:cNvSpPr/>
          <p:nvPr/>
        </p:nvSpPr>
        <p:spPr>
          <a:xfrm>
            <a:off x="5256797" y="3195780"/>
            <a:ext cx="595403" cy="577441"/>
          </a:xfrm>
          <a:custGeom>
            <a:avLst/>
            <a:gdLst/>
            <a:ahLst/>
            <a:cxnLst/>
            <a:rect l="l" t="t" r="r" b="b"/>
            <a:pathLst>
              <a:path w="893105" h="866161" extrusionOk="0">
                <a:moveTo>
                  <a:pt x="485982" y="2835"/>
                </a:moveTo>
                <a:lnTo>
                  <a:pt x="494151" y="7171"/>
                </a:lnTo>
                <a:lnTo>
                  <a:pt x="514657" y="7004"/>
                </a:lnTo>
                <a:lnTo>
                  <a:pt x="521326" y="0"/>
                </a:lnTo>
                <a:lnTo>
                  <a:pt x="535663" y="2835"/>
                </a:lnTo>
                <a:lnTo>
                  <a:pt x="547500" y="16843"/>
                </a:lnTo>
                <a:lnTo>
                  <a:pt x="556169" y="55699"/>
                </a:lnTo>
                <a:lnTo>
                  <a:pt x="563505" y="66371"/>
                </a:lnTo>
                <a:lnTo>
                  <a:pt x="614020" y="101224"/>
                </a:lnTo>
                <a:lnTo>
                  <a:pt x="648698" y="110730"/>
                </a:lnTo>
                <a:lnTo>
                  <a:pt x="687043" y="130074"/>
                </a:lnTo>
                <a:lnTo>
                  <a:pt x="701547" y="143582"/>
                </a:lnTo>
                <a:lnTo>
                  <a:pt x="715051" y="184105"/>
                </a:lnTo>
                <a:lnTo>
                  <a:pt x="798910" y="199281"/>
                </a:lnTo>
                <a:lnTo>
                  <a:pt x="798410" y="210120"/>
                </a:lnTo>
                <a:lnTo>
                  <a:pt x="810581" y="210787"/>
                </a:lnTo>
                <a:lnTo>
                  <a:pt x="810414" y="216290"/>
                </a:lnTo>
                <a:lnTo>
                  <a:pt x="771902" y="251310"/>
                </a:lnTo>
                <a:lnTo>
                  <a:pt x="772569" y="262984"/>
                </a:lnTo>
                <a:lnTo>
                  <a:pt x="782739" y="273990"/>
                </a:lnTo>
                <a:lnTo>
                  <a:pt x="828920" y="289499"/>
                </a:lnTo>
                <a:lnTo>
                  <a:pt x="843257" y="299671"/>
                </a:lnTo>
                <a:lnTo>
                  <a:pt x="866431" y="326687"/>
                </a:lnTo>
                <a:lnTo>
                  <a:pt x="869765" y="346698"/>
                </a:lnTo>
                <a:lnTo>
                  <a:pt x="869765" y="346698"/>
                </a:lnTo>
                <a:lnTo>
                  <a:pt x="839756" y="383219"/>
                </a:lnTo>
                <a:lnTo>
                  <a:pt x="809914" y="404231"/>
                </a:lnTo>
                <a:lnTo>
                  <a:pt x="791408" y="434581"/>
                </a:lnTo>
                <a:lnTo>
                  <a:pt x="795576" y="459929"/>
                </a:lnTo>
                <a:lnTo>
                  <a:pt x="811081" y="472937"/>
                </a:lnTo>
                <a:lnTo>
                  <a:pt x="880268" y="472603"/>
                </a:lnTo>
                <a:lnTo>
                  <a:pt x="893105" y="481608"/>
                </a:lnTo>
                <a:lnTo>
                  <a:pt x="876434" y="498451"/>
                </a:lnTo>
                <a:lnTo>
                  <a:pt x="875267" y="506956"/>
                </a:lnTo>
                <a:lnTo>
                  <a:pt x="867264" y="509958"/>
                </a:lnTo>
                <a:lnTo>
                  <a:pt x="825752" y="555151"/>
                </a:lnTo>
                <a:lnTo>
                  <a:pt x="795076" y="607014"/>
                </a:lnTo>
                <a:lnTo>
                  <a:pt x="793575" y="650538"/>
                </a:lnTo>
                <a:lnTo>
                  <a:pt x="820917" y="668382"/>
                </a:lnTo>
                <a:lnTo>
                  <a:pt x="823084" y="682557"/>
                </a:lnTo>
                <a:lnTo>
                  <a:pt x="813915" y="688060"/>
                </a:lnTo>
                <a:lnTo>
                  <a:pt x="780571" y="681723"/>
                </a:lnTo>
                <a:lnTo>
                  <a:pt x="765900" y="683724"/>
                </a:lnTo>
                <a:lnTo>
                  <a:pt x="713384" y="734253"/>
                </a:lnTo>
                <a:lnTo>
                  <a:pt x="700214" y="757766"/>
                </a:lnTo>
                <a:lnTo>
                  <a:pt x="663369" y="860492"/>
                </a:lnTo>
                <a:lnTo>
                  <a:pt x="654533" y="862993"/>
                </a:lnTo>
                <a:lnTo>
                  <a:pt x="640528" y="858657"/>
                </a:lnTo>
                <a:lnTo>
                  <a:pt x="627691" y="839980"/>
                </a:lnTo>
                <a:lnTo>
                  <a:pt x="595681" y="814799"/>
                </a:lnTo>
                <a:lnTo>
                  <a:pt x="592181" y="822136"/>
                </a:lnTo>
                <a:lnTo>
                  <a:pt x="600183" y="857490"/>
                </a:lnTo>
                <a:lnTo>
                  <a:pt x="600183" y="857490"/>
                </a:lnTo>
                <a:lnTo>
                  <a:pt x="556003" y="866161"/>
                </a:lnTo>
                <a:lnTo>
                  <a:pt x="534496" y="863160"/>
                </a:lnTo>
                <a:lnTo>
                  <a:pt x="518491" y="851987"/>
                </a:lnTo>
                <a:lnTo>
                  <a:pt x="446636" y="779946"/>
                </a:lnTo>
                <a:lnTo>
                  <a:pt x="443135" y="766771"/>
                </a:lnTo>
                <a:lnTo>
                  <a:pt x="446970" y="740756"/>
                </a:lnTo>
                <a:lnTo>
                  <a:pt x="427297" y="709906"/>
                </a:lnTo>
                <a:lnTo>
                  <a:pt x="420795" y="690228"/>
                </a:lnTo>
                <a:lnTo>
                  <a:pt x="379616" y="695898"/>
                </a:lnTo>
                <a:lnTo>
                  <a:pt x="373447" y="679555"/>
                </a:lnTo>
                <a:lnTo>
                  <a:pt x="366612" y="677720"/>
                </a:lnTo>
                <a:lnTo>
                  <a:pt x="330601" y="693563"/>
                </a:lnTo>
                <a:lnTo>
                  <a:pt x="311928" y="677220"/>
                </a:lnTo>
                <a:lnTo>
                  <a:pt x="311928" y="677220"/>
                </a:lnTo>
                <a:lnTo>
                  <a:pt x="300258" y="660878"/>
                </a:lnTo>
                <a:lnTo>
                  <a:pt x="232404" y="656542"/>
                </a:lnTo>
                <a:lnTo>
                  <a:pt x="228570" y="634029"/>
                </a:lnTo>
                <a:lnTo>
                  <a:pt x="221234" y="626525"/>
                </a:lnTo>
                <a:lnTo>
                  <a:pt x="203562" y="621522"/>
                </a:lnTo>
                <a:lnTo>
                  <a:pt x="197060" y="606346"/>
                </a:lnTo>
                <a:lnTo>
                  <a:pt x="175887" y="600510"/>
                </a:lnTo>
                <a:lnTo>
                  <a:pt x="155547" y="570493"/>
                </a:lnTo>
                <a:lnTo>
                  <a:pt x="106032" y="550815"/>
                </a:lnTo>
                <a:lnTo>
                  <a:pt x="87860" y="509791"/>
                </a:lnTo>
                <a:lnTo>
                  <a:pt x="76857" y="503121"/>
                </a:lnTo>
                <a:lnTo>
                  <a:pt x="59351" y="467434"/>
                </a:lnTo>
                <a:lnTo>
                  <a:pt x="27842" y="455927"/>
                </a:lnTo>
                <a:lnTo>
                  <a:pt x="25674" y="447256"/>
                </a:lnTo>
                <a:lnTo>
                  <a:pt x="16338" y="440918"/>
                </a:lnTo>
                <a:lnTo>
                  <a:pt x="18505" y="432080"/>
                </a:lnTo>
                <a:lnTo>
                  <a:pt x="29009" y="433915"/>
                </a:lnTo>
                <a:lnTo>
                  <a:pt x="34677" y="422575"/>
                </a:lnTo>
                <a:lnTo>
                  <a:pt x="27008" y="417739"/>
                </a:lnTo>
                <a:lnTo>
                  <a:pt x="25008" y="406065"/>
                </a:lnTo>
                <a:lnTo>
                  <a:pt x="15505" y="407399"/>
                </a:lnTo>
                <a:lnTo>
                  <a:pt x="8836" y="399061"/>
                </a:lnTo>
                <a:lnTo>
                  <a:pt x="166" y="381551"/>
                </a:lnTo>
                <a:lnTo>
                  <a:pt x="0" y="369044"/>
                </a:lnTo>
                <a:lnTo>
                  <a:pt x="0" y="369044"/>
                </a:lnTo>
                <a:lnTo>
                  <a:pt x="81691" y="341195"/>
                </a:lnTo>
                <a:lnTo>
                  <a:pt x="109533" y="325519"/>
                </a:lnTo>
                <a:lnTo>
                  <a:pt x="188057" y="258481"/>
                </a:lnTo>
                <a:lnTo>
                  <a:pt x="242241" y="238136"/>
                </a:lnTo>
                <a:lnTo>
                  <a:pt x="297757" y="185606"/>
                </a:lnTo>
                <a:lnTo>
                  <a:pt x="329934" y="168263"/>
                </a:lnTo>
                <a:lnTo>
                  <a:pt x="346772" y="147418"/>
                </a:lnTo>
                <a:lnTo>
                  <a:pt x="361443" y="118234"/>
                </a:lnTo>
                <a:lnTo>
                  <a:pt x="386284" y="104560"/>
                </a:lnTo>
                <a:lnTo>
                  <a:pt x="418794" y="25848"/>
                </a:lnTo>
                <a:lnTo>
                  <a:pt x="468643" y="24014"/>
                </a:lnTo>
                <a:lnTo>
                  <a:pt x="477813" y="1867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8" name="Google Shape;738;p43"/>
          <p:cNvSpPr/>
          <p:nvPr/>
        </p:nvSpPr>
        <p:spPr>
          <a:xfrm>
            <a:off x="3379780" y="2356745"/>
            <a:ext cx="476033" cy="405009"/>
          </a:xfrm>
          <a:custGeom>
            <a:avLst/>
            <a:gdLst/>
            <a:ahLst/>
            <a:cxnLst/>
            <a:rect l="l" t="t" r="r" b="b"/>
            <a:pathLst>
              <a:path w="714050" h="607513" extrusionOk="0">
                <a:moveTo>
                  <a:pt x="661368" y="6504"/>
                </a:moveTo>
                <a:lnTo>
                  <a:pt x="687043" y="12174"/>
                </a:lnTo>
                <a:lnTo>
                  <a:pt x="714051" y="27682"/>
                </a:lnTo>
                <a:lnTo>
                  <a:pt x="714051" y="27682"/>
                </a:lnTo>
                <a:lnTo>
                  <a:pt x="688210" y="45526"/>
                </a:lnTo>
                <a:lnTo>
                  <a:pt x="682208" y="72875"/>
                </a:lnTo>
                <a:lnTo>
                  <a:pt x="667037" y="85549"/>
                </a:lnTo>
                <a:lnTo>
                  <a:pt x="642196" y="125572"/>
                </a:lnTo>
                <a:lnTo>
                  <a:pt x="651032" y="151587"/>
                </a:lnTo>
                <a:lnTo>
                  <a:pt x="641029" y="174433"/>
                </a:lnTo>
                <a:lnTo>
                  <a:pt x="652366" y="204117"/>
                </a:lnTo>
                <a:lnTo>
                  <a:pt x="685542" y="255312"/>
                </a:lnTo>
                <a:lnTo>
                  <a:pt x="690210" y="280827"/>
                </a:lnTo>
                <a:lnTo>
                  <a:pt x="682875" y="302506"/>
                </a:lnTo>
                <a:lnTo>
                  <a:pt x="666870" y="323518"/>
                </a:lnTo>
                <a:lnTo>
                  <a:pt x="620022" y="339027"/>
                </a:lnTo>
                <a:lnTo>
                  <a:pt x="615188" y="344530"/>
                </a:lnTo>
                <a:lnTo>
                  <a:pt x="613187" y="355870"/>
                </a:lnTo>
                <a:lnTo>
                  <a:pt x="629359" y="399895"/>
                </a:lnTo>
                <a:lnTo>
                  <a:pt x="627858" y="433081"/>
                </a:lnTo>
                <a:lnTo>
                  <a:pt x="620022" y="442253"/>
                </a:lnTo>
                <a:lnTo>
                  <a:pt x="574175" y="455927"/>
                </a:lnTo>
                <a:lnTo>
                  <a:pt x="562838" y="478273"/>
                </a:lnTo>
                <a:lnTo>
                  <a:pt x="551501" y="524967"/>
                </a:lnTo>
                <a:lnTo>
                  <a:pt x="537664" y="545478"/>
                </a:lnTo>
                <a:lnTo>
                  <a:pt x="528661" y="551482"/>
                </a:lnTo>
                <a:lnTo>
                  <a:pt x="494984" y="557985"/>
                </a:lnTo>
                <a:lnTo>
                  <a:pt x="467809" y="578831"/>
                </a:lnTo>
                <a:lnTo>
                  <a:pt x="437800" y="583834"/>
                </a:lnTo>
                <a:lnTo>
                  <a:pt x="437800" y="583834"/>
                </a:lnTo>
                <a:lnTo>
                  <a:pt x="394620" y="568825"/>
                </a:lnTo>
                <a:lnTo>
                  <a:pt x="317263" y="552482"/>
                </a:lnTo>
                <a:lnTo>
                  <a:pt x="224902" y="573661"/>
                </a:lnTo>
                <a:lnTo>
                  <a:pt x="144211" y="607180"/>
                </a:lnTo>
                <a:lnTo>
                  <a:pt x="126705" y="607514"/>
                </a:lnTo>
                <a:lnTo>
                  <a:pt x="69688" y="592672"/>
                </a:lnTo>
                <a:lnTo>
                  <a:pt x="69688" y="592672"/>
                </a:lnTo>
                <a:lnTo>
                  <a:pt x="66187" y="584667"/>
                </a:lnTo>
                <a:lnTo>
                  <a:pt x="78357" y="578831"/>
                </a:lnTo>
                <a:lnTo>
                  <a:pt x="82692" y="564489"/>
                </a:lnTo>
                <a:lnTo>
                  <a:pt x="76690" y="501453"/>
                </a:lnTo>
                <a:lnTo>
                  <a:pt x="80691" y="466600"/>
                </a:lnTo>
                <a:lnTo>
                  <a:pt x="80691" y="466600"/>
                </a:lnTo>
                <a:lnTo>
                  <a:pt x="87860" y="463932"/>
                </a:lnTo>
                <a:lnTo>
                  <a:pt x="92862" y="452092"/>
                </a:lnTo>
                <a:lnTo>
                  <a:pt x="121870" y="425243"/>
                </a:lnTo>
                <a:lnTo>
                  <a:pt x="125872" y="441752"/>
                </a:lnTo>
                <a:lnTo>
                  <a:pt x="150879" y="473604"/>
                </a:lnTo>
                <a:lnTo>
                  <a:pt x="156381" y="473771"/>
                </a:lnTo>
                <a:lnTo>
                  <a:pt x="212398" y="465099"/>
                </a:lnTo>
                <a:lnTo>
                  <a:pt x="226736" y="457261"/>
                </a:lnTo>
                <a:lnTo>
                  <a:pt x="312762" y="441419"/>
                </a:lnTo>
                <a:lnTo>
                  <a:pt x="325933" y="435082"/>
                </a:lnTo>
                <a:lnTo>
                  <a:pt x="341271" y="441752"/>
                </a:lnTo>
                <a:lnTo>
                  <a:pt x="352607" y="435582"/>
                </a:lnTo>
                <a:lnTo>
                  <a:pt x="365445" y="436583"/>
                </a:lnTo>
                <a:lnTo>
                  <a:pt x="379783" y="448756"/>
                </a:lnTo>
                <a:lnTo>
                  <a:pt x="399288" y="448756"/>
                </a:lnTo>
                <a:lnTo>
                  <a:pt x="412959" y="443754"/>
                </a:lnTo>
                <a:lnTo>
                  <a:pt x="415127" y="423742"/>
                </a:lnTo>
                <a:lnTo>
                  <a:pt x="410125" y="418572"/>
                </a:lnTo>
                <a:lnTo>
                  <a:pt x="413293" y="411235"/>
                </a:lnTo>
                <a:lnTo>
                  <a:pt x="409791" y="406399"/>
                </a:lnTo>
                <a:lnTo>
                  <a:pt x="397788" y="406399"/>
                </a:lnTo>
                <a:lnTo>
                  <a:pt x="370446" y="409067"/>
                </a:lnTo>
                <a:lnTo>
                  <a:pt x="356275" y="416071"/>
                </a:lnTo>
                <a:lnTo>
                  <a:pt x="345605" y="414403"/>
                </a:lnTo>
                <a:lnTo>
                  <a:pt x="339270" y="419406"/>
                </a:lnTo>
                <a:lnTo>
                  <a:pt x="327766" y="416571"/>
                </a:lnTo>
                <a:lnTo>
                  <a:pt x="306927" y="424743"/>
                </a:lnTo>
                <a:lnTo>
                  <a:pt x="298091" y="422575"/>
                </a:lnTo>
                <a:lnTo>
                  <a:pt x="279419" y="399562"/>
                </a:lnTo>
                <a:lnTo>
                  <a:pt x="270582" y="396393"/>
                </a:lnTo>
                <a:lnTo>
                  <a:pt x="246742" y="392057"/>
                </a:lnTo>
                <a:lnTo>
                  <a:pt x="209730" y="393725"/>
                </a:lnTo>
                <a:lnTo>
                  <a:pt x="192225" y="386221"/>
                </a:lnTo>
                <a:lnTo>
                  <a:pt x="162216" y="401229"/>
                </a:lnTo>
                <a:lnTo>
                  <a:pt x="148712" y="396393"/>
                </a:lnTo>
                <a:lnTo>
                  <a:pt x="123704" y="400729"/>
                </a:lnTo>
                <a:lnTo>
                  <a:pt x="114701" y="389723"/>
                </a:lnTo>
                <a:lnTo>
                  <a:pt x="106366" y="388889"/>
                </a:lnTo>
                <a:lnTo>
                  <a:pt x="78524" y="399728"/>
                </a:lnTo>
                <a:lnTo>
                  <a:pt x="62686" y="399228"/>
                </a:lnTo>
                <a:lnTo>
                  <a:pt x="35844" y="413403"/>
                </a:lnTo>
                <a:lnTo>
                  <a:pt x="11670" y="405899"/>
                </a:lnTo>
                <a:lnTo>
                  <a:pt x="9503" y="388055"/>
                </a:lnTo>
                <a:lnTo>
                  <a:pt x="0" y="383052"/>
                </a:lnTo>
                <a:lnTo>
                  <a:pt x="2334" y="378216"/>
                </a:lnTo>
                <a:lnTo>
                  <a:pt x="8836" y="378383"/>
                </a:lnTo>
                <a:lnTo>
                  <a:pt x="6002" y="365375"/>
                </a:lnTo>
                <a:lnTo>
                  <a:pt x="6002" y="365375"/>
                </a:lnTo>
                <a:lnTo>
                  <a:pt x="10336" y="348866"/>
                </a:lnTo>
                <a:lnTo>
                  <a:pt x="19339" y="349200"/>
                </a:lnTo>
                <a:lnTo>
                  <a:pt x="34677" y="317014"/>
                </a:lnTo>
                <a:lnTo>
                  <a:pt x="43180" y="316681"/>
                </a:lnTo>
                <a:lnTo>
                  <a:pt x="55183" y="296503"/>
                </a:lnTo>
                <a:lnTo>
                  <a:pt x="90027" y="274490"/>
                </a:lnTo>
                <a:lnTo>
                  <a:pt x="107533" y="232800"/>
                </a:lnTo>
                <a:lnTo>
                  <a:pt x="122871" y="219292"/>
                </a:lnTo>
                <a:lnTo>
                  <a:pt x="138875" y="211954"/>
                </a:lnTo>
                <a:lnTo>
                  <a:pt x="175220" y="209453"/>
                </a:lnTo>
                <a:lnTo>
                  <a:pt x="239907" y="226129"/>
                </a:lnTo>
                <a:lnTo>
                  <a:pt x="250743" y="221960"/>
                </a:lnTo>
                <a:lnTo>
                  <a:pt x="264581" y="178102"/>
                </a:lnTo>
                <a:lnTo>
                  <a:pt x="279085" y="162426"/>
                </a:lnTo>
                <a:lnTo>
                  <a:pt x="304260" y="159591"/>
                </a:lnTo>
                <a:lnTo>
                  <a:pt x="348773" y="177935"/>
                </a:lnTo>
                <a:lnTo>
                  <a:pt x="375948" y="168763"/>
                </a:lnTo>
                <a:lnTo>
                  <a:pt x="396454" y="126906"/>
                </a:lnTo>
                <a:lnTo>
                  <a:pt x="415460" y="103059"/>
                </a:lnTo>
                <a:lnTo>
                  <a:pt x="413959" y="59701"/>
                </a:lnTo>
                <a:lnTo>
                  <a:pt x="413959" y="59701"/>
                </a:lnTo>
                <a:lnTo>
                  <a:pt x="484481" y="63036"/>
                </a:lnTo>
                <a:lnTo>
                  <a:pt x="579510" y="56699"/>
                </a:lnTo>
                <a:lnTo>
                  <a:pt x="587179" y="53697"/>
                </a:lnTo>
                <a:lnTo>
                  <a:pt x="591014" y="42024"/>
                </a:lnTo>
                <a:lnTo>
                  <a:pt x="600683" y="39689"/>
                </a:lnTo>
                <a:lnTo>
                  <a:pt x="610353" y="43858"/>
                </a:lnTo>
                <a:lnTo>
                  <a:pt x="614687" y="39356"/>
                </a:lnTo>
                <a:lnTo>
                  <a:pt x="609352" y="29350"/>
                </a:lnTo>
                <a:lnTo>
                  <a:pt x="614354" y="19511"/>
                </a:lnTo>
                <a:lnTo>
                  <a:pt x="633193" y="15842"/>
                </a:lnTo>
                <a:lnTo>
                  <a:pt x="640362" y="0"/>
                </a:lnTo>
                <a:lnTo>
                  <a:pt x="661368" y="65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39" name="Google Shape;739;p43"/>
          <p:cNvSpPr/>
          <p:nvPr/>
        </p:nvSpPr>
        <p:spPr>
          <a:xfrm>
            <a:off x="4277165" y="3488058"/>
            <a:ext cx="1494789" cy="1465504"/>
          </a:xfrm>
          <a:custGeom>
            <a:avLst/>
            <a:gdLst/>
            <a:ahLst/>
            <a:cxnLst/>
            <a:rect l="l" t="t" r="r" b="b"/>
            <a:pathLst>
              <a:path w="2242183" h="2198256" extrusionOk="0">
                <a:moveTo>
                  <a:pt x="426630" y="150586"/>
                </a:moveTo>
                <a:lnTo>
                  <a:pt x="444469" y="158257"/>
                </a:lnTo>
                <a:lnTo>
                  <a:pt x="503487" y="274990"/>
                </a:lnTo>
                <a:lnTo>
                  <a:pt x="535163" y="306342"/>
                </a:lnTo>
                <a:lnTo>
                  <a:pt x="574175" y="318515"/>
                </a:lnTo>
                <a:lnTo>
                  <a:pt x="603518" y="313346"/>
                </a:lnTo>
                <a:lnTo>
                  <a:pt x="618855" y="299338"/>
                </a:lnTo>
                <a:lnTo>
                  <a:pt x="643530" y="249142"/>
                </a:lnTo>
                <a:lnTo>
                  <a:pt x="656034" y="240471"/>
                </a:lnTo>
                <a:lnTo>
                  <a:pt x="661202" y="241471"/>
                </a:lnTo>
                <a:lnTo>
                  <a:pt x="666703" y="257147"/>
                </a:lnTo>
                <a:lnTo>
                  <a:pt x="673706" y="261149"/>
                </a:lnTo>
                <a:lnTo>
                  <a:pt x="684542" y="259982"/>
                </a:lnTo>
                <a:lnTo>
                  <a:pt x="701881" y="240471"/>
                </a:lnTo>
                <a:lnTo>
                  <a:pt x="715552" y="242472"/>
                </a:lnTo>
                <a:lnTo>
                  <a:pt x="773903" y="286330"/>
                </a:lnTo>
                <a:lnTo>
                  <a:pt x="816916" y="291500"/>
                </a:lnTo>
                <a:lnTo>
                  <a:pt x="838423" y="282995"/>
                </a:lnTo>
                <a:lnTo>
                  <a:pt x="858428" y="242639"/>
                </a:lnTo>
                <a:lnTo>
                  <a:pt x="877101" y="226129"/>
                </a:lnTo>
                <a:lnTo>
                  <a:pt x="899941" y="228797"/>
                </a:lnTo>
                <a:lnTo>
                  <a:pt x="922949" y="252478"/>
                </a:lnTo>
                <a:lnTo>
                  <a:pt x="944455" y="257647"/>
                </a:lnTo>
                <a:lnTo>
                  <a:pt x="964294" y="251810"/>
                </a:lnTo>
                <a:lnTo>
                  <a:pt x="976632" y="232466"/>
                </a:lnTo>
                <a:lnTo>
                  <a:pt x="1000972" y="222961"/>
                </a:lnTo>
                <a:lnTo>
                  <a:pt x="1011142" y="199614"/>
                </a:lnTo>
                <a:lnTo>
                  <a:pt x="1006974" y="156589"/>
                </a:lnTo>
                <a:lnTo>
                  <a:pt x="1014976" y="150419"/>
                </a:lnTo>
                <a:lnTo>
                  <a:pt x="1041318" y="144416"/>
                </a:lnTo>
                <a:lnTo>
                  <a:pt x="1052821" y="133743"/>
                </a:lnTo>
                <a:lnTo>
                  <a:pt x="1065659" y="59867"/>
                </a:lnTo>
                <a:lnTo>
                  <a:pt x="1075161" y="39022"/>
                </a:lnTo>
                <a:lnTo>
                  <a:pt x="1085831" y="29183"/>
                </a:lnTo>
                <a:lnTo>
                  <a:pt x="1148684" y="17176"/>
                </a:lnTo>
                <a:lnTo>
                  <a:pt x="1173691" y="0"/>
                </a:lnTo>
                <a:lnTo>
                  <a:pt x="1189363" y="167"/>
                </a:lnTo>
                <a:lnTo>
                  <a:pt x="1200866" y="11507"/>
                </a:lnTo>
                <a:lnTo>
                  <a:pt x="1192697" y="54031"/>
                </a:lnTo>
                <a:lnTo>
                  <a:pt x="1195031" y="76710"/>
                </a:lnTo>
                <a:lnTo>
                  <a:pt x="1202367" y="87717"/>
                </a:lnTo>
                <a:lnTo>
                  <a:pt x="1215037" y="90885"/>
                </a:lnTo>
                <a:lnTo>
                  <a:pt x="1235044" y="82881"/>
                </a:lnTo>
                <a:lnTo>
                  <a:pt x="1248548" y="61035"/>
                </a:lnTo>
                <a:lnTo>
                  <a:pt x="1274722" y="35353"/>
                </a:lnTo>
                <a:lnTo>
                  <a:pt x="1305232" y="19011"/>
                </a:lnTo>
                <a:lnTo>
                  <a:pt x="1326905" y="18344"/>
                </a:lnTo>
                <a:lnTo>
                  <a:pt x="1339409" y="26015"/>
                </a:lnTo>
                <a:lnTo>
                  <a:pt x="1338241" y="43692"/>
                </a:lnTo>
                <a:lnTo>
                  <a:pt x="1324904" y="52363"/>
                </a:lnTo>
                <a:lnTo>
                  <a:pt x="1302397" y="53697"/>
                </a:lnTo>
                <a:lnTo>
                  <a:pt x="1289227" y="70374"/>
                </a:lnTo>
                <a:lnTo>
                  <a:pt x="1292561" y="113065"/>
                </a:lnTo>
                <a:lnTo>
                  <a:pt x="1303064" y="153087"/>
                </a:lnTo>
                <a:lnTo>
                  <a:pt x="1340909" y="200448"/>
                </a:lnTo>
                <a:lnTo>
                  <a:pt x="1368084" y="219792"/>
                </a:lnTo>
                <a:lnTo>
                  <a:pt x="1419933" y="242138"/>
                </a:lnTo>
                <a:lnTo>
                  <a:pt x="1431603" y="249643"/>
                </a:lnTo>
                <a:lnTo>
                  <a:pt x="1438106" y="261316"/>
                </a:lnTo>
                <a:lnTo>
                  <a:pt x="1443441" y="294502"/>
                </a:lnTo>
                <a:lnTo>
                  <a:pt x="1431603" y="341528"/>
                </a:lnTo>
                <a:lnTo>
                  <a:pt x="1432771" y="360706"/>
                </a:lnTo>
                <a:lnTo>
                  <a:pt x="1439106" y="415070"/>
                </a:lnTo>
                <a:lnTo>
                  <a:pt x="1454110" y="482109"/>
                </a:lnTo>
                <a:lnTo>
                  <a:pt x="1485120" y="536306"/>
                </a:lnTo>
                <a:lnTo>
                  <a:pt x="1528800" y="597341"/>
                </a:lnTo>
                <a:lnTo>
                  <a:pt x="1528800" y="597341"/>
                </a:lnTo>
                <a:lnTo>
                  <a:pt x="1466781" y="610349"/>
                </a:lnTo>
                <a:lnTo>
                  <a:pt x="1440273" y="626024"/>
                </a:lnTo>
                <a:lnTo>
                  <a:pt x="1418599" y="691728"/>
                </a:lnTo>
                <a:lnTo>
                  <a:pt x="1366584" y="749095"/>
                </a:lnTo>
                <a:lnTo>
                  <a:pt x="1338075" y="846817"/>
                </a:lnTo>
                <a:lnTo>
                  <a:pt x="1319903" y="884339"/>
                </a:lnTo>
                <a:lnTo>
                  <a:pt x="1316735" y="908519"/>
                </a:lnTo>
                <a:lnTo>
                  <a:pt x="1323237" y="928530"/>
                </a:lnTo>
                <a:lnTo>
                  <a:pt x="1351746" y="967720"/>
                </a:lnTo>
                <a:lnTo>
                  <a:pt x="1353080" y="1026086"/>
                </a:lnTo>
                <a:lnTo>
                  <a:pt x="1359248" y="1040428"/>
                </a:lnTo>
                <a:lnTo>
                  <a:pt x="1372919" y="1052268"/>
                </a:lnTo>
                <a:lnTo>
                  <a:pt x="1406096" y="1068777"/>
                </a:lnTo>
                <a:lnTo>
                  <a:pt x="1426602" y="1089289"/>
                </a:lnTo>
                <a:lnTo>
                  <a:pt x="1455611" y="1153492"/>
                </a:lnTo>
                <a:lnTo>
                  <a:pt x="1503625" y="1207023"/>
                </a:lnTo>
                <a:lnTo>
                  <a:pt x="1882408" y="1124809"/>
                </a:lnTo>
                <a:lnTo>
                  <a:pt x="1920919" y="1114137"/>
                </a:lnTo>
                <a:lnTo>
                  <a:pt x="1938258" y="1103964"/>
                </a:lnTo>
                <a:lnTo>
                  <a:pt x="1938258" y="1103964"/>
                </a:lnTo>
                <a:lnTo>
                  <a:pt x="1946094" y="1125310"/>
                </a:lnTo>
                <a:lnTo>
                  <a:pt x="1972435" y="1150824"/>
                </a:lnTo>
                <a:lnTo>
                  <a:pt x="1993108" y="1196684"/>
                </a:lnTo>
                <a:lnTo>
                  <a:pt x="2008446" y="1212193"/>
                </a:lnTo>
                <a:lnTo>
                  <a:pt x="2045624" y="1223199"/>
                </a:lnTo>
                <a:lnTo>
                  <a:pt x="2057294" y="1232871"/>
                </a:lnTo>
                <a:lnTo>
                  <a:pt x="2102308" y="1309748"/>
                </a:lnTo>
                <a:lnTo>
                  <a:pt x="2146655" y="1363612"/>
                </a:lnTo>
                <a:lnTo>
                  <a:pt x="2167995" y="1423813"/>
                </a:lnTo>
                <a:lnTo>
                  <a:pt x="2163493" y="1456499"/>
                </a:lnTo>
                <a:lnTo>
                  <a:pt x="2159325" y="1466171"/>
                </a:lnTo>
                <a:lnTo>
                  <a:pt x="2097473" y="1525538"/>
                </a:lnTo>
                <a:lnTo>
                  <a:pt x="2095640" y="1539546"/>
                </a:lnTo>
                <a:lnTo>
                  <a:pt x="2109477" y="1551553"/>
                </a:lnTo>
                <a:lnTo>
                  <a:pt x="2141153" y="1557056"/>
                </a:lnTo>
                <a:lnTo>
                  <a:pt x="2146321" y="1563393"/>
                </a:lnTo>
                <a:lnTo>
                  <a:pt x="2124982" y="1601915"/>
                </a:lnTo>
                <a:lnTo>
                  <a:pt x="2129817" y="1616757"/>
                </a:lnTo>
                <a:lnTo>
                  <a:pt x="2173997" y="1622093"/>
                </a:lnTo>
                <a:lnTo>
                  <a:pt x="2192336" y="1630598"/>
                </a:lnTo>
                <a:lnTo>
                  <a:pt x="2215176" y="1655279"/>
                </a:lnTo>
                <a:lnTo>
                  <a:pt x="2233348" y="1687964"/>
                </a:lnTo>
                <a:lnTo>
                  <a:pt x="2233348" y="1687964"/>
                </a:lnTo>
                <a:lnTo>
                  <a:pt x="2222678" y="1701305"/>
                </a:lnTo>
                <a:lnTo>
                  <a:pt x="2215510" y="1723651"/>
                </a:lnTo>
                <a:lnTo>
                  <a:pt x="2222178" y="1735992"/>
                </a:lnTo>
                <a:lnTo>
                  <a:pt x="2242184" y="1754836"/>
                </a:lnTo>
                <a:lnTo>
                  <a:pt x="2241351" y="1769678"/>
                </a:lnTo>
                <a:lnTo>
                  <a:pt x="2212508" y="1789689"/>
                </a:lnTo>
                <a:lnTo>
                  <a:pt x="2156325" y="1806366"/>
                </a:lnTo>
                <a:lnTo>
                  <a:pt x="2114812" y="1837550"/>
                </a:lnTo>
                <a:lnTo>
                  <a:pt x="2002778" y="1872070"/>
                </a:lnTo>
                <a:lnTo>
                  <a:pt x="1995109" y="1892081"/>
                </a:lnTo>
                <a:lnTo>
                  <a:pt x="2006446" y="1922098"/>
                </a:lnTo>
                <a:lnTo>
                  <a:pt x="1981938" y="1944444"/>
                </a:lnTo>
                <a:lnTo>
                  <a:pt x="1920086" y="1959453"/>
                </a:lnTo>
                <a:lnTo>
                  <a:pt x="1850231" y="1990804"/>
                </a:lnTo>
                <a:lnTo>
                  <a:pt x="1753535" y="1998308"/>
                </a:lnTo>
                <a:lnTo>
                  <a:pt x="1718691" y="2008981"/>
                </a:lnTo>
                <a:lnTo>
                  <a:pt x="1718691" y="2008981"/>
                </a:lnTo>
                <a:lnTo>
                  <a:pt x="1693850" y="1959620"/>
                </a:lnTo>
                <a:lnTo>
                  <a:pt x="1679012" y="1900252"/>
                </a:lnTo>
                <a:lnTo>
                  <a:pt x="1660173" y="1868234"/>
                </a:lnTo>
                <a:lnTo>
                  <a:pt x="1588985" y="1781518"/>
                </a:lnTo>
                <a:lnTo>
                  <a:pt x="1564977" y="1742495"/>
                </a:lnTo>
                <a:lnTo>
                  <a:pt x="1553641" y="1691967"/>
                </a:lnTo>
                <a:lnTo>
                  <a:pt x="1558809" y="1606418"/>
                </a:lnTo>
                <a:lnTo>
                  <a:pt x="1553474" y="1570231"/>
                </a:lnTo>
                <a:lnTo>
                  <a:pt x="1539970" y="1568063"/>
                </a:lnTo>
                <a:lnTo>
                  <a:pt x="1501625" y="1579236"/>
                </a:lnTo>
                <a:lnTo>
                  <a:pt x="1400594" y="1622760"/>
                </a:lnTo>
                <a:lnTo>
                  <a:pt x="1343577" y="1576234"/>
                </a:lnTo>
                <a:lnTo>
                  <a:pt x="1324237" y="1566728"/>
                </a:lnTo>
                <a:lnTo>
                  <a:pt x="1300397" y="1565895"/>
                </a:lnTo>
                <a:lnTo>
                  <a:pt x="1259551" y="1573065"/>
                </a:lnTo>
                <a:lnTo>
                  <a:pt x="1227875" y="1586073"/>
                </a:lnTo>
                <a:lnTo>
                  <a:pt x="1187529" y="1611087"/>
                </a:lnTo>
                <a:lnTo>
                  <a:pt x="1148017" y="1668453"/>
                </a:lnTo>
                <a:lnTo>
                  <a:pt x="1080330" y="1727654"/>
                </a:lnTo>
                <a:lnTo>
                  <a:pt x="1065492" y="1751834"/>
                </a:lnTo>
                <a:lnTo>
                  <a:pt x="1051488" y="1821541"/>
                </a:lnTo>
                <a:lnTo>
                  <a:pt x="1045152" y="1832547"/>
                </a:lnTo>
                <a:lnTo>
                  <a:pt x="1035649" y="1837050"/>
                </a:lnTo>
                <a:lnTo>
                  <a:pt x="1006974" y="1829045"/>
                </a:lnTo>
                <a:lnTo>
                  <a:pt x="995637" y="1830713"/>
                </a:lnTo>
                <a:lnTo>
                  <a:pt x="986301" y="1837216"/>
                </a:lnTo>
                <a:lnTo>
                  <a:pt x="972797" y="1861063"/>
                </a:lnTo>
                <a:lnTo>
                  <a:pt x="971130" y="1876739"/>
                </a:lnTo>
                <a:lnTo>
                  <a:pt x="989469" y="1952949"/>
                </a:lnTo>
                <a:lnTo>
                  <a:pt x="1003473" y="1966790"/>
                </a:lnTo>
                <a:lnTo>
                  <a:pt x="1056823" y="1990971"/>
                </a:lnTo>
                <a:lnTo>
                  <a:pt x="1070493" y="2015318"/>
                </a:lnTo>
                <a:lnTo>
                  <a:pt x="1072160" y="2040333"/>
                </a:lnTo>
                <a:lnTo>
                  <a:pt x="1049153" y="2094697"/>
                </a:lnTo>
                <a:lnTo>
                  <a:pt x="1004973" y="2139389"/>
                </a:lnTo>
                <a:lnTo>
                  <a:pt x="934618" y="2171074"/>
                </a:lnTo>
                <a:lnTo>
                  <a:pt x="891105" y="2185082"/>
                </a:lnTo>
                <a:lnTo>
                  <a:pt x="782405" y="2198256"/>
                </a:lnTo>
                <a:lnTo>
                  <a:pt x="782405" y="2198256"/>
                </a:lnTo>
                <a:lnTo>
                  <a:pt x="775237" y="2188751"/>
                </a:lnTo>
                <a:lnTo>
                  <a:pt x="717219" y="2158066"/>
                </a:lnTo>
                <a:lnTo>
                  <a:pt x="699880" y="2142891"/>
                </a:lnTo>
                <a:lnTo>
                  <a:pt x="688210" y="2113374"/>
                </a:lnTo>
                <a:lnTo>
                  <a:pt x="685709" y="2069516"/>
                </a:lnTo>
                <a:lnTo>
                  <a:pt x="661869" y="2040499"/>
                </a:lnTo>
                <a:lnTo>
                  <a:pt x="555503" y="1999976"/>
                </a:lnTo>
                <a:lnTo>
                  <a:pt x="537331" y="1983133"/>
                </a:lnTo>
                <a:lnTo>
                  <a:pt x="505488" y="1929269"/>
                </a:lnTo>
                <a:lnTo>
                  <a:pt x="466309" y="1883910"/>
                </a:lnTo>
                <a:lnTo>
                  <a:pt x="439634" y="1810701"/>
                </a:lnTo>
                <a:lnTo>
                  <a:pt x="429131" y="1797193"/>
                </a:lnTo>
                <a:lnTo>
                  <a:pt x="427964" y="1768844"/>
                </a:lnTo>
                <a:lnTo>
                  <a:pt x="392119" y="1733657"/>
                </a:lnTo>
                <a:lnTo>
                  <a:pt x="383284" y="1699638"/>
                </a:lnTo>
                <a:lnTo>
                  <a:pt x="374448" y="1685130"/>
                </a:lnTo>
                <a:lnTo>
                  <a:pt x="361110" y="1680460"/>
                </a:lnTo>
                <a:lnTo>
                  <a:pt x="345772" y="1683462"/>
                </a:lnTo>
                <a:lnTo>
                  <a:pt x="287921" y="1717981"/>
                </a:lnTo>
                <a:lnTo>
                  <a:pt x="241240" y="1724819"/>
                </a:lnTo>
                <a:lnTo>
                  <a:pt x="179388" y="1703473"/>
                </a:lnTo>
                <a:lnTo>
                  <a:pt x="133874" y="1703473"/>
                </a:lnTo>
                <a:lnTo>
                  <a:pt x="92195" y="1690132"/>
                </a:lnTo>
                <a:lnTo>
                  <a:pt x="43680" y="1654278"/>
                </a:lnTo>
                <a:lnTo>
                  <a:pt x="37845" y="1636768"/>
                </a:lnTo>
                <a:lnTo>
                  <a:pt x="37845" y="1636768"/>
                </a:lnTo>
                <a:lnTo>
                  <a:pt x="59518" y="1549886"/>
                </a:lnTo>
                <a:lnTo>
                  <a:pt x="57851" y="1530541"/>
                </a:lnTo>
                <a:lnTo>
                  <a:pt x="40679" y="1485849"/>
                </a:lnTo>
                <a:lnTo>
                  <a:pt x="40846" y="1453831"/>
                </a:lnTo>
                <a:lnTo>
                  <a:pt x="58351" y="1425981"/>
                </a:lnTo>
                <a:lnTo>
                  <a:pt x="113868" y="1406137"/>
                </a:lnTo>
                <a:lnTo>
                  <a:pt x="118203" y="1393129"/>
                </a:lnTo>
                <a:lnTo>
                  <a:pt x="118703" y="1360944"/>
                </a:lnTo>
                <a:lnTo>
                  <a:pt x="111034" y="1340432"/>
                </a:lnTo>
                <a:lnTo>
                  <a:pt x="97030" y="1327092"/>
                </a:lnTo>
                <a:lnTo>
                  <a:pt x="100531" y="1314418"/>
                </a:lnTo>
                <a:lnTo>
                  <a:pt x="92695" y="1306913"/>
                </a:lnTo>
                <a:lnTo>
                  <a:pt x="87360" y="1285401"/>
                </a:lnTo>
                <a:lnTo>
                  <a:pt x="93695" y="1233038"/>
                </a:lnTo>
                <a:lnTo>
                  <a:pt x="109367" y="1212193"/>
                </a:lnTo>
                <a:lnTo>
                  <a:pt x="147378" y="1192348"/>
                </a:lnTo>
                <a:lnTo>
                  <a:pt x="155881" y="1147656"/>
                </a:lnTo>
                <a:lnTo>
                  <a:pt x="186557" y="1133981"/>
                </a:lnTo>
                <a:lnTo>
                  <a:pt x="206063" y="1110634"/>
                </a:lnTo>
                <a:lnTo>
                  <a:pt x="210064" y="1099295"/>
                </a:lnTo>
                <a:lnTo>
                  <a:pt x="211064" y="1042429"/>
                </a:lnTo>
                <a:lnTo>
                  <a:pt x="203562" y="1005741"/>
                </a:lnTo>
                <a:lnTo>
                  <a:pt x="194226" y="995402"/>
                </a:lnTo>
                <a:lnTo>
                  <a:pt x="179888" y="985897"/>
                </a:lnTo>
                <a:lnTo>
                  <a:pt x="144544" y="977558"/>
                </a:lnTo>
                <a:lnTo>
                  <a:pt x="84526" y="932699"/>
                </a:lnTo>
                <a:lnTo>
                  <a:pt x="58185" y="905184"/>
                </a:lnTo>
                <a:lnTo>
                  <a:pt x="15005" y="850152"/>
                </a:lnTo>
                <a:lnTo>
                  <a:pt x="0" y="798957"/>
                </a:lnTo>
                <a:lnTo>
                  <a:pt x="0" y="798957"/>
                </a:lnTo>
                <a:lnTo>
                  <a:pt x="11337" y="781947"/>
                </a:lnTo>
                <a:lnTo>
                  <a:pt x="13171" y="754931"/>
                </a:lnTo>
                <a:lnTo>
                  <a:pt x="20173" y="736421"/>
                </a:lnTo>
                <a:lnTo>
                  <a:pt x="186223" y="620021"/>
                </a:lnTo>
                <a:lnTo>
                  <a:pt x="212398" y="613350"/>
                </a:lnTo>
                <a:lnTo>
                  <a:pt x="225236" y="602844"/>
                </a:lnTo>
                <a:lnTo>
                  <a:pt x="217900" y="585168"/>
                </a:lnTo>
                <a:lnTo>
                  <a:pt x="188057" y="569158"/>
                </a:lnTo>
                <a:lnTo>
                  <a:pt x="180722" y="539642"/>
                </a:lnTo>
                <a:lnTo>
                  <a:pt x="189225" y="517462"/>
                </a:lnTo>
                <a:lnTo>
                  <a:pt x="210398" y="502787"/>
                </a:lnTo>
                <a:lnTo>
                  <a:pt x="216066" y="492281"/>
                </a:lnTo>
                <a:lnTo>
                  <a:pt x="237239" y="434582"/>
                </a:lnTo>
                <a:lnTo>
                  <a:pt x="240073" y="416238"/>
                </a:lnTo>
                <a:lnTo>
                  <a:pt x="234238" y="367543"/>
                </a:lnTo>
                <a:lnTo>
                  <a:pt x="245575" y="342529"/>
                </a:lnTo>
                <a:lnTo>
                  <a:pt x="232404" y="317682"/>
                </a:lnTo>
                <a:lnTo>
                  <a:pt x="246742" y="312512"/>
                </a:lnTo>
                <a:lnTo>
                  <a:pt x="274250" y="314846"/>
                </a:lnTo>
                <a:lnTo>
                  <a:pt x="289755" y="306342"/>
                </a:lnTo>
                <a:lnTo>
                  <a:pt x="325099" y="307342"/>
                </a:lnTo>
                <a:lnTo>
                  <a:pt x="331601" y="297503"/>
                </a:lnTo>
                <a:lnTo>
                  <a:pt x="329767" y="288165"/>
                </a:lnTo>
                <a:lnTo>
                  <a:pt x="322265" y="282161"/>
                </a:lnTo>
                <a:lnTo>
                  <a:pt x="233905" y="266986"/>
                </a:lnTo>
                <a:lnTo>
                  <a:pt x="214566" y="229298"/>
                </a:lnTo>
                <a:lnTo>
                  <a:pt x="214566" y="229298"/>
                </a:lnTo>
                <a:lnTo>
                  <a:pt x="233071" y="230632"/>
                </a:lnTo>
                <a:lnTo>
                  <a:pt x="276584" y="217457"/>
                </a:lnTo>
                <a:lnTo>
                  <a:pt x="313096" y="217958"/>
                </a:lnTo>
                <a:lnTo>
                  <a:pt x="341938" y="212288"/>
                </a:lnTo>
                <a:lnTo>
                  <a:pt x="360443" y="195612"/>
                </a:lnTo>
                <a:lnTo>
                  <a:pt x="371447" y="167762"/>
                </a:lnTo>
                <a:lnTo>
                  <a:pt x="390119" y="161259"/>
                </a:lnTo>
                <a:lnTo>
                  <a:pt x="413793" y="16509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0" name="Google Shape;740;p43"/>
          <p:cNvSpPr/>
          <p:nvPr/>
        </p:nvSpPr>
        <p:spPr>
          <a:xfrm>
            <a:off x="3051124" y="3134967"/>
            <a:ext cx="841034" cy="656152"/>
          </a:xfrm>
          <a:custGeom>
            <a:avLst/>
            <a:gdLst/>
            <a:ahLst/>
            <a:cxnLst/>
            <a:rect l="l" t="t" r="r" b="b"/>
            <a:pathLst>
              <a:path w="1261551" h="984228" extrusionOk="0">
                <a:moveTo>
                  <a:pt x="255578" y="273323"/>
                </a:moveTo>
                <a:lnTo>
                  <a:pt x="307261" y="271322"/>
                </a:lnTo>
                <a:lnTo>
                  <a:pt x="374114" y="283829"/>
                </a:lnTo>
                <a:lnTo>
                  <a:pt x="395954" y="277158"/>
                </a:lnTo>
                <a:lnTo>
                  <a:pt x="412793" y="246307"/>
                </a:lnTo>
                <a:lnTo>
                  <a:pt x="460974" y="210620"/>
                </a:lnTo>
                <a:lnTo>
                  <a:pt x="473811" y="168430"/>
                </a:lnTo>
                <a:lnTo>
                  <a:pt x="546333" y="103726"/>
                </a:lnTo>
                <a:lnTo>
                  <a:pt x="557503" y="75043"/>
                </a:lnTo>
                <a:lnTo>
                  <a:pt x="559171" y="25515"/>
                </a:lnTo>
                <a:lnTo>
                  <a:pt x="563839" y="8505"/>
                </a:lnTo>
                <a:lnTo>
                  <a:pt x="572008" y="0"/>
                </a:lnTo>
                <a:lnTo>
                  <a:pt x="632860" y="21346"/>
                </a:lnTo>
                <a:lnTo>
                  <a:pt x="662035" y="47527"/>
                </a:lnTo>
                <a:lnTo>
                  <a:pt x="678040" y="48694"/>
                </a:lnTo>
                <a:lnTo>
                  <a:pt x="731390" y="38022"/>
                </a:lnTo>
                <a:lnTo>
                  <a:pt x="747228" y="42358"/>
                </a:lnTo>
                <a:lnTo>
                  <a:pt x="747228" y="42358"/>
                </a:lnTo>
                <a:lnTo>
                  <a:pt x="766567" y="82214"/>
                </a:lnTo>
                <a:lnTo>
                  <a:pt x="775570" y="136745"/>
                </a:lnTo>
                <a:lnTo>
                  <a:pt x="786073" y="148251"/>
                </a:lnTo>
                <a:lnTo>
                  <a:pt x="813915" y="159591"/>
                </a:lnTo>
                <a:lnTo>
                  <a:pt x="833421" y="186273"/>
                </a:lnTo>
                <a:lnTo>
                  <a:pt x="859262" y="199281"/>
                </a:lnTo>
                <a:lnTo>
                  <a:pt x="960626" y="203450"/>
                </a:lnTo>
                <a:lnTo>
                  <a:pt x="960626" y="203450"/>
                </a:lnTo>
                <a:lnTo>
                  <a:pt x="1000639" y="213122"/>
                </a:lnTo>
                <a:lnTo>
                  <a:pt x="1046653" y="194778"/>
                </a:lnTo>
                <a:lnTo>
                  <a:pt x="1075161" y="195945"/>
                </a:lnTo>
                <a:lnTo>
                  <a:pt x="1085998" y="209286"/>
                </a:lnTo>
                <a:lnTo>
                  <a:pt x="1083998" y="214789"/>
                </a:lnTo>
                <a:lnTo>
                  <a:pt x="1063825" y="222294"/>
                </a:lnTo>
                <a:lnTo>
                  <a:pt x="1064825" y="235134"/>
                </a:lnTo>
                <a:lnTo>
                  <a:pt x="1089999" y="248308"/>
                </a:lnTo>
                <a:lnTo>
                  <a:pt x="1092166" y="257147"/>
                </a:lnTo>
                <a:lnTo>
                  <a:pt x="1112339" y="279660"/>
                </a:lnTo>
                <a:lnTo>
                  <a:pt x="1164522" y="298004"/>
                </a:lnTo>
                <a:lnTo>
                  <a:pt x="1188696" y="320350"/>
                </a:lnTo>
                <a:lnTo>
                  <a:pt x="1197365" y="340194"/>
                </a:lnTo>
                <a:lnTo>
                  <a:pt x="1203534" y="392891"/>
                </a:lnTo>
                <a:lnTo>
                  <a:pt x="1187696" y="412569"/>
                </a:lnTo>
                <a:lnTo>
                  <a:pt x="1184695" y="424076"/>
                </a:lnTo>
                <a:lnTo>
                  <a:pt x="1197032" y="484777"/>
                </a:lnTo>
                <a:lnTo>
                  <a:pt x="1182528" y="499452"/>
                </a:lnTo>
                <a:lnTo>
                  <a:pt x="1181694" y="518630"/>
                </a:lnTo>
                <a:lnTo>
                  <a:pt x="1194031" y="532971"/>
                </a:lnTo>
                <a:lnTo>
                  <a:pt x="1211870" y="540309"/>
                </a:lnTo>
                <a:lnTo>
                  <a:pt x="1216538" y="546979"/>
                </a:lnTo>
                <a:lnTo>
                  <a:pt x="1220706" y="559820"/>
                </a:lnTo>
                <a:lnTo>
                  <a:pt x="1215538" y="579998"/>
                </a:lnTo>
                <a:lnTo>
                  <a:pt x="1220539" y="595840"/>
                </a:lnTo>
                <a:lnTo>
                  <a:pt x="1243379" y="607014"/>
                </a:lnTo>
                <a:lnTo>
                  <a:pt x="1261552" y="602011"/>
                </a:lnTo>
                <a:lnTo>
                  <a:pt x="1261552" y="602011"/>
                </a:lnTo>
                <a:lnTo>
                  <a:pt x="1252215" y="631528"/>
                </a:lnTo>
                <a:lnTo>
                  <a:pt x="1232876" y="657709"/>
                </a:lnTo>
                <a:lnTo>
                  <a:pt x="1220872" y="661378"/>
                </a:lnTo>
                <a:lnTo>
                  <a:pt x="1187362" y="659710"/>
                </a:lnTo>
                <a:lnTo>
                  <a:pt x="1155519" y="675052"/>
                </a:lnTo>
                <a:lnTo>
                  <a:pt x="1131512" y="696231"/>
                </a:lnTo>
                <a:lnTo>
                  <a:pt x="1128011" y="716743"/>
                </a:lnTo>
                <a:lnTo>
                  <a:pt x="1134680" y="748261"/>
                </a:lnTo>
                <a:lnTo>
                  <a:pt x="1129845" y="768439"/>
                </a:lnTo>
                <a:lnTo>
                  <a:pt x="1139514" y="815466"/>
                </a:lnTo>
                <a:lnTo>
                  <a:pt x="1112673" y="847151"/>
                </a:lnTo>
                <a:lnTo>
                  <a:pt x="1098502" y="880670"/>
                </a:lnTo>
                <a:lnTo>
                  <a:pt x="1050987" y="900348"/>
                </a:lnTo>
                <a:lnTo>
                  <a:pt x="1024813" y="941038"/>
                </a:lnTo>
                <a:lnTo>
                  <a:pt x="1007141" y="958714"/>
                </a:lnTo>
                <a:lnTo>
                  <a:pt x="988635" y="968053"/>
                </a:lnTo>
                <a:lnTo>
                  <a:pt x="972463" y="968553"/>
                </a:lnTo>
                <a:lnTo>
                  <a:pt x="972463" y="968553"/>
                </a:lnTo>
                <a:lnTo>
                  <a:pt x="941120" y="960549"/>
                </a:lnTo>
                <a:lnTo>
                  <a:pt x="932118" y="953711"/>
                </a:lnTo>
                <a:lnTo>
                  <a:pt x="915446" y="904016"/>
                </a:lnTo>
                <a:lnTo>
                  <a:pt x="900775" y="889675"/>
                </a:lnTo>
                <a:lnTo>
                  <a:pt x="744561" y="870664"/>
                </a:lnTo>
                <a:lnTo>
                  <a:pt x="674372" y="877835"/>
                </a:lnTo>
                <a:lnTo>
                  <a:pt x="531329" y="926529"/>
                </a:lnTo>
                <a:lnTo>
                  <a:pt x="511990" y="941872"/>
                </a:lnTo>
                <a:lnTo>
                  <a:pt x="494651" y="968053"/>
                </a:lnTo>
                <a:lnTo>
                  <a:pt x="471144" y="984062"/>
                </a:lnTo>
                <a:lnTo>
                  <a:pt x="444469" y="984229"/>
                </a:lnTo>
                <a:lnTo>
                  <a:pt x="430465" y="968387"/>
                </a:lnTo>
                <a:lnTo>
                  <a:pt x="401289" y="959215"/>
                </a:lnTo>
                <a:lnTo>
                  <a:pt x="319097" y="968220"/>
                </a:lnTo>
                <a:lnTo>
                  <a:pt x="319097" y="968220"/>
                </a:lnTo>
                <a:lnTo>
                  <a:pt x="262914" y="930532"/>
                </a:lnTo>
                <a:lnTo>
                  <a:pt x="241740" y="910520"/>
                </a:lnTo>
                <a:lnTo>
                  <a:pt x="232904" y="875834"/>
                </a:lnTo>
                <a:lnTo>
                  <a:pt x="216233" y="845816"/>
                </a:lnTo>
                <a:lnTo>
                  <a:pt x="236572" y="818468"/>
                </a:lnTo>
                <a:lnTo>
                  <a:pt x="238740" y="794954"/>
                </a:lnTo>
                <a:lnTo>
                  <a:pt x="234738" y="780279"/>
                </a:lnTo>
                <a:lnTo>
                  <a:pt x="218233" y="768439"/>
                </a:lnTo>
                <a:lnTo>
                  <a:pt x="147378" y="767939"/>
                </a:lnTo>
                <a:lnTo>
                  <a:pt x="91195" y="753764"/>
                </a:lnTo>
                <a:lnTo>
                  <a:pt x="68688" y="739423"/>
                </a:lnTo>
                <a:lnTo>
                  <a:pt x="54683" y="723413"/>
                </a:lnTo>
                <a:lnTo>
                  <a:pt x="29009" y="667548"/>
                </a:lnTo>
                <a:lnTo>
                  <a:pt x="29009" y="667548"/>
                </a:lnTo>
                <a:lnTo>
                  <a:pt x="23174" y="663879"/>
                </a:lnTo>
                <a:lnTo>
                  <a:pt x="18006" y="639032"/>
                </a:lnTo>
                <a:lnTo>
                  <a:pt x="0" y="609181"/>
                </a:lnTo>
                <a:lnTo>
                  <a:pt x="2334" y="600343"/>
                </a:lnTo>
                <a:lnTo>
                  <a:pt x="25174" y="591838"/>
                </a:lnTo>
                <a:lnTo>
                  <a:pt x="95696" y="592005"/>
                </a:lnTo>
                <a:lnTo>
                  <a:pt x="123538" y="577997"/>
                </a:lnTo>
                <a:lnTo>
                  <a:pt x="136208" y="564989"/>
                </a:lnTo>
                <a:lnTo>
                  <a:pt x="144711" y="543978"/>
                </a:lnTo>
                <a:lnTo>
                  <a:pt x="168551" y="527968"/>
                </a:lnTo>
                <a:lnTo>
                  <a:pt x="188557" y="495950"/>
                </a:lnTo>
                <a:lnTo>
                  <a:pt x="210564" y="479607"/>
                </a:lnTo>
                <a:lnTo>
                  <a:pt x="225902" y="460597"/>
                </a:lnTo>
                <a:lnTo>
                  <a:pt x="227236" y="436749"/>
                </a:lnTo>
                <a:lnTo>
                  <a:pt x="221901" y="426244"/>
                </a:lnTo>
                <a:lnTo>
                  <a:pt x="226903" y="408900"/>
                </a:lnTo>
                <a:lnTo>
                  <a:pt x="208397" y="381385"/>
                </a:lnTo>
                <a:lnTo>
                  <a:pt x="210731" y="350534"/>
                </a:lnTo>
                <a:lnTo>
                  <a:pt x="228903" y="337193"/>
                </a:lnTo>
                <a:lnTo>
                  <a:pt x="223401" y="327354"/>
                </a:lnTo>
                <a:lnTo>
                  <a:pt x="230070" y="325186"/>
                </a:lnTo>
                <a:lnTo>
                  <a:pt x="228236" y="319683"/>
                </a:lnTo>
                <a:lnTo>
                  <a:pt x="250576" y="312679"/>
                </a:lnTo>
                <a:lnTo>
                  <a:pt x="252077" y="300338"/>
                </a:lnTo>
                <a:lnTo>
                  <a:pt x="258746" y="299671"/>
                </a:lnTo>
                <a:lnTo>
                  <a:pt x="258746" y="284829"/>
                </a:lnTo>
                <a:lnTo>
                  <a:pt x="252744" y="287664"/>
                </a:lnTo>
                <a:lnTo>
                  <a:pt x="251077" y="278993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1" name="Google Shape;741;p43"/>
          <p:cNvSpPr/>
          <p:nvPr/>
        </p:nvSpPr>
        <p:spPr>
          <a:xfrm>
            <a:off x="7024669" y="3594118"/>
            <a:ext cx="865708" cy="740201"/>
          </a:xfrm>
          <a:custGeom>
            <a:avLst/>
            <a:gdLst/>
            <a:ahLst/>
            <a:cxnLst/>
            <a:rect l="l" t="t" r="r" b="b"/>
            <a:pathLst>
              <a:path w="1298562" h="1110301" extrusionOk="0">
                <a:moveTo>
                  <a:pt x="724054" y="1501"/>
                </a:moveTo>
                <a:lnTo>
                  <a:pt x="739392" y="20178"/>
                </a:lnTo>
                <a:lnTo>
                  <a:pt x="765733" y="34687"/>
                </a:lnTo>
                <a:lnTo>
                  <a:pt x="783072" y="31018"/>
                </a:lnTo>
                <a:lnTo>
                  <a:pt x="816416" y="6003"/>
                </a:lnTo>
                <a:lnTo>
                  <a:pt x="859929" y="33352"/>
                </a:lnTo>
                <a:lnTo>
                  <a:pt x="913778" y="31518"/>
                </a:lnTo>
                <a:lnTo>
                  <a:pt x="941454" y="68373"/>
                </a:lnTo>
                <a:lnTo>
                  <a:pt x="965128" y="79546"/>
                </a:lnTo>
                <a:lnTo>
                  <a:pt x="978465" y="98056"/>
                </a:lnTo>
                <a:lnTo>
                  <a:pt x="978465" y="98056"/>
                </a:lnTo>
                <a:lnTo>
                  <a:pt x="923615" y="157757"/>
                </a:lnTo>
                <a:lnTo>
                  <a:pt x="919614" y="169097"/>
                </a:lnTo>
                <a:lnTo>
                  <a:pt x="927282" y="191776"/>
                </a:lnTo>
                <a:lnTo>
                  <a:pt x="910111" y="209120"/>
                </a:lnTo>
                <a:lnTo>
                  <a:pt x="925282" y="262817"/>
                </a:lnTo>
                <a:lnTo>
                  <a:pt x="943621" y="291500"/>
                </a:lnTo>
                <a:lnTo>
                  <a:pt x="946622" y="318182"/>
                </a:lnTo>
                <a:lnTo>
                  <a:pt x="937119" y="323518"/>
                </a:lnTo>
                <a:lnTo>
                  <a:pt x="949957" y="340528"/>
                </a:lnTo>
                <a:lnTo>
                  <a:pt x="935618" y="352201"/>
                </a:lnTo>
                <a:lnTo>
                  <a:pt x="921114" y="343196"/>
                </a:lnTo>
                <a:lnTo>
                  <a:pt x="895440" y="343696"/>
                </a:lnTo>
                <a:lnTo>
                  <a:pt x="874099" y="333857"/>
                </a:lnTo>
                <a:lnTo>
                  <a:pt x="866264" y="335192"/>
                </a:lnTo>
                <a:lnTo>
                  <a:pt x="855928" y="349366"/>
                </a:lnTo>
                <a:lnTo>
                  <a:pt x="838089" y="343530"/>
                </a:lnTo>
                <a:lnTo>
                  <a:pt x="829920" y="346198"/>
                </a:lnTo>
                <a:lnTo>
                  <a:pt x="826919" y="351868"/>
                </a:lnTo>
                <a:lnTo>
                  <a:pt x="833254" y="375048"/>
                </a:lnTo>
                <a:lnTo>
                  <a:pt x="827252" y="388389"/>
                </a:lnTo>
                <a:lnTo>
                  <a:pt x="818416" y="396727"/>
                </a:lnTo>
                <a:lnTo>
                  <a:pt x="794075" y="405732"/>
                </a:lnTo>
                <a:lnTo>
                  <a:pt x="766067" y="438751"/>
                </a:lnTo>
                <a:lnTo>
                  <a:pt x="755897" y="458595"/>
                </a:lnTo>
                <a:lnTo>
                  <a:pt x="751896" y="491447"/>
                </a:lnTo>
                <a:lnTo>
                  <a:pt x="763233" y="537140"/>
                </a:lnTo>
                <a:lnTo>
                  <a:pt x="776236" y="550481"/>
                </a:lnTo>
                <a:lnTo>
                  <a:pt x="790575" y="554483"/>
                </a:lnTo>
                <a:lnTo>
                  <a:pt x="798911" y="575162"/>
                </a:lnTo>
                <a:lnTo>
                  <a:pt x="813748" y="584501"/>
                </a:lnTo>
                <a:lnTo>
                  <a:pt x="894939" y="604512"/>
                </a:lnTo>
                <a:lnTo>
                  <a:pt x="973630" y="635030"/>
                </a:lnTo>
                <a:lnTo>
                  <a:pt x="1019311" y="632195"/>
                </a:lnTo>
                <a:lnTo>
                  <a:pt x="1053655" y="624857"/>
                </a:lnTo>
                <a:lnTo>
                  <a:pt x="1067325" y="617353"/>
                </a:lnTo>
                <a:lnTo>
                  <a:pt x="1079662" y="626858"/>
                </a:lnTo>
                <a:lnTo>
                  <a:pt x="1080330" y="646036"/>
                </a:lnTo>
                <a:lnTo>
                  <a:pt x="1107171" y="663212"/>
                </a:lnTo>
                <a:lnTo>
                  <a:pt x="1116340" y="688393"/>
                </a:lnTo>
                <a:lnTo>
                  <a:pt x="1141682" y="696398"/>
                </a:lnTo>
                <a:lnTo>
                  <a:pt x="1167022" y="722413"/>
                </a:lnTo>
                <a:lnTo>
                  <a:pt x="1182027" y="726582"/>
                </a:lnTo>
                <a:lnTo>
                  <a:pt x="1201033" y="713741"/>
                </a:lnTo>
                <a:lnTo>
                  <a:pt x="1258384" y="706571"/>
                </a:lnTo>
                <a:lnTo>
                  <a:pt x="1268554" y="700567"/>
                </a:lnTo>
                <a:lnTo>
                  <a:pt x="1298563" y="743591"/>
                </a:lnTo>
                <a:lnTo>
                  <a:pt x="1298563" y="743591"/>
                </a:lnTo>
                <a:lnTo>
                  <a:pt x="1289727" y="804626"/>
                </a:lnTo>
                <a:lnTo>
                  <a:pt x="1267720" y="826972"/>
                </a:lnTo>
                <a:lnTo>
                  <a:pt x="1279890" y="840647"/>
                </a:lnTo>
                <a:lnTo>
                  <a:pt x="1293228" y="841648"/>
                </a:lnTo>
                <a:lnTo>
                  <a:pt x="1293228" y="841648"/>
                </a:lnTo>
                <a:lnTo>
                  <a:pt x="1252382" y="878502"/>
                </a:lnTo>
                <a:lnTo>
                  <a:pt x="1207868" y="901015"/>
                </a:lnTo>
                <a:lnTo>
                  <a:pt x="1200366" y="924028"/>
                </a:lnTo>
                <a:lnTo>
                  <a:pt x="1157020" y="936202"/>
                </a:lnTo>
                <a:lnTo>
                  <a:pt x="1135347" y="951043"/>
                </a:lnTo>
                <a:lnTo>
                  <a:pt x="1059323" y="980560"/>
                </a:lnTo>
                <a:lnTo>
                  <a:pt x="1032315" y="972222"/>
                </a:lnTo>
                <a:lnTo>
                  <a:pt x="995303" y="934701"/>
                </a:lnTo>
                <a:lnTo>
                  <a:pt x="969129" y="929865"/>
                </a:lnTo>
                <a:lnTo>
                  <a:pt x="943954" y="901348"/>
                </a:lnTo>
                <a:lnTo>
                  <a:pt x="909777" y="894845"/>
                </a:lnTo>
                <a:lnTo>
                  <a:pt x="897941" y="876000"/>
                </a:lnTo>
                <a:lnTo>
                  <a:pt x="875433" y="872165"/>
                </a:lnTo>
                <a:lnTo>
                  <a:pt x="855094" y="856156"/>
                </a:lnTo>
                <a:lnTo>
                  <a:pt x="818916" y="841814"/>
                </a:lnTo>
                <a:lnTo>
                  <a:pt x="799744" y="827973"/>
                </a:lnTo>
                <a:lnTo>
                  <a:pt x="731556" y="832476"/>
                </a:lnTo>
                <a:lnTo>
                  <a:pt x="707883" y="841481"/>
                </a:lnTo>
                <a:lnTo>
                  <a:pt x="695712" y="864161"/>
                </a:lnTo>
                <a:lnTo>
                  <a:pt x="680541" y="879503"/>
                </a:lnTo>
                <a:lnTo>
                  <a:pt x="599015" y="904183"/>
                </a:lnTo>
                <a:lnTo>
                  <a:pt x="560504" y="925195"/>
                </a:lnTo>
                <a:lnTo>
                  <a:pt x="554003" y="943372"/>
                </a:lnTo>
                <a:lnTo>
                  <a:pt x="576509" y="973890"/>
                </a:lnTo>
                <a:lnTo>
                  <a:pt x="575676" y="993734"/>
                </a:lnTo>
                <a:lnTo>
                  <a:pt x="588346" y="1029088"/>
                </a:lnTo>
                <a:lnTo>
                  <a:pt x="578843" y="1049766"/>
                </a:lnTo>
                <a:lnTo>
                  <a:pt x="545667" y="1057438"/>
                </a:lnTo>
                <a:lnTo>
                  <a:pt x="521492" y="1091290"/>
                </a:lnTo>
                <a:lnTo>
                  <a:pt x="483647" y="1094792"/>
                </a:lnTo>
                <a:lnTo>
                  <a:pt x="443469" y="1106299"/>
                </a:lnTo>
                <a:lnTo>
                  <a:pt x="404290" y="1101129"/>
                </a:lnTo>
                <a:lnTo>
                  <a:pt x="370280" y="1090623"/>
                </a:lnTo>
                <a:lnTo>
                  <a:pt x="361277" y="1093125"/>
                </a:lnTo>
                <a:lnTo>
                  <a:pt x="347106" y="1110301"/>
                </a:lnTo>
                <a:lnTo>
                  <a:pt x="336269" y="1109467"/>
                </a:lnTo>
                <a:lnTo>
                  <a:pt x="329100" y="1101296"/>
                </a:lnTo>
                <a:lnTo>
                  <a:pt x="325099" y="1074114"/>
                </a:lnTo>
                <a:lnTo>
                  <a:pt x="318931" y="1067944"/>
                </a:lnTo>
                <a:lnTo>
                  <a:pt x="266248" y="1079951"/>
                </a:lnTo>
                <a:lnTo>
                  <a:pt x="273584" y="1049600"/>
                </a:lnTo>
                <a:lnTo>
                  <a:pt x="270749" y="1041262"/>
                </a:lnTo>
                <a:lnTo>
                  <a:pt x="259246" y="1034091"/>
                </a:lnTo>
                <a:lnTo>
                  <a:pt x="259246" y="1034091"/>
                </a:lnTo>
                <a:lnTo>
                  <a:pt x="234738" y="1018582"/>
                </a:lnTo>
                <a:lnTo>
                  <a:pt x="233571" y="981894"/>
                </a:lnTo>
                <a:lnTo>
                  <a:pt x="224068" y="971722"/>
                </a:lnTo>
                <a:lnTo>
                  <a:pt x="224235" y="964718"/>
                </a:lnTo>
                <a:lnTo>
                  <a:pt x="289421" y="911688"/>
                </a:lnTo>
                <a:lnTo>
                  <a:pt x="302759" y="895679"/>
                </a:lnTo>
                <a:lnTo>
                  <a:pt x="336769" y="842148"/>
                </a:lnTo>
                <a:lnTo>
                  <a:pt x="339604" y="826639"/>
                </a:lnTo>
                <a:lnTo>
                  <a:pt x="335436" y="803459"/>
                </a:lnTo>
                <a:lnTo>
                  <a:pt x="319597" y="798790"/>
                </a:lnTo>
                <a:lnTo>
                  <a:pt x="286254" y="800624"/>
                </a:lnTo>
                <a:lnTo>
                  <a:pt x="279585" y="795454"/>
                </a:lnTo>
                <a:lnTo>
                  <a:pt x="279418" y="758100"/>
                </a:lnTo>
                <a:lnTo>
                  <a:pt x="294423" y="728583"/>
                </a:lnTo>
                <a:lnTo>
                  <a:pt x="289755" y="719078"/>
                </a:lnTo>
                <a:lnTo>
                  <a:pt x="252577" y="715742"/>
                </a:lnTo>
                <a:lnTo>
                  <a:pt x="228069" y="707404"/>
                </a:lnTo>
                <a:lnTo>
                  <a:pt x="169218" y="665714"/>
                </a:lnTo>
                <a:lnTo>
                  <a:pt x="156214" y="650872"/>
                </a:lnTo>
                <a:lnTo>
                  <a:pt x="140210" y="657209"/>
                </a:lnTo>
                <a:lnTo>
                  <a:pt x="117536" y="650205"/>
                </a:lnTo>
                <a:lnTo>
                  <a:pt x="100197" y="656709"/>
                </a:lnTo>
                <a:lnTo>
                  <a:pt x="91028" y="641533"/>
                </a:lnTo>
                <a:lnTo>
                  <a:pt x="32510" y="623356"/>
                </a:lnTo>
                <a:lnTo>
                  <a:pt x="4168" y="603512"/>
                </a:lnTo>
                <a:lnTo>
                  <a:pt x="0" y="590171"/>
                </a:lnTo>
                <a:lnTo>
                  <a:pt x="3501" y="571493"/>
                </a:lnTo>
                <a:lnTo>
                  <a:pt x="32176" y="536973"/>
                </a:lnTo>
                <a:lnTo>
                  <a:pt x="36844" y="519297"/>
                </a:lnTo>
                <a:lnTo>
                  <a:pt x="36844" y="519297"/>
                </a:lnTo>
                <a:lnTo>
                  <a:pt x="76523" y="484610"/>
                </a:lnTo>
                <a:lnTo>
                  <a:pt x="87527" y="451425"/>
                </a:lnTo>
                <a:lnTo>
                  <a:pt x="90194" y="418072"/>
                </a:lnTo>
                <a:lnTo>
                  <a:pt x="100031" y="402230"/>
                </a:lnTo>
                <a:lnTo>
                  <a:pt x="172719" y="371212"/>
                </a:lnTo>
                <a:lnTo>
                  <a:pt x="201895" y="355370"/>
                </a:lnTo>
                <a:lnTo>
                  <a:pt x="205896" y="346698"/>
                </a:lnTo>
                <a:lnTo>
                  <a:pt x="198894" y="332523"/>
                </a:lnTo>
                <a:lnTo>
                  <a:pt x="139376" y="260649"/>
                </a:lnTo>
                <a:lnTo>
                  <a:pt x="143710" y="247141"/>
                </a:lnTo>
                <a:lnTo>
                  <a:pt x="170885" y="221127"/>
                </a:lnTo>
                <a:lnTo>
                  <a:pt x="179555" y="189442"/>
                </a:lnTo>
                <a:lnTo>
                  <a:pt x="175887" y="164094"/>
                </a:lnTo>
                <a:lnTo>
                  <a:pt x="142043" y="119402"/>
                </a:lnTo>
                <a:lnTo>
                  <a:pt x="141543" y="110730"/>
                </a:lnTo>
                <a:lnTo>
                  <a:pt x="148045" y="103726"/>
                </a:lnTo>
                <a:lnTo>
                  <a:pt x="184890" y="101558"/>
                </a:lnTo>
                <a:lnTo>
                  <a:pt x="268415" y="119068"/>
                </a:lnTo>
                <a:lnTo>
                  <a:pt x="308594" y="132743"/>
                </a:lnTo>
                <a:lnTo>
                  <a:pt x="346939" y="135911"/>
                </a:lnTo>
                <a:lnTo>
                  <a:pt x="362944" y="123237"/>
                </a:lnTo>
                <a:lnTo>
                  <a:pt x="364944" y="110063"/>
                </a:lnTo>
                <a:lnTo>
                  <a:pt x="343104" y="75543"/>
                </a:lnTo>
                <a:lnTo>
                  <a:pt x="339770" y="61369"/>
                </a:lnTo>
                <a:lnTo>
                  <a:pt x="347439" y="44192"/>
                </a:lnTo>
                <a:lnTo>
                  <a:pt x="360776" y="37355"/>
                </a:lnTo>
                <a:lnTo>
                  <a:pt x="401289" y="37855"/>
                </a:lnTo>
                <a:lnTo>
                  <a:pt x="434132" y="53197"/>
                </a:lnTo>
                <a:lnTo>
                  <a:pt x="456806" y="57866"/>
                </a:lnTo>
                <a:lnTo>
                  <a:pt x="617689" y="55532"/>
                </a:lnTo>
                <a:lnTo>
                  <a:pt x="635527" y="50196"/>
                </a:lnTo>
                <a:lnTo>
                  <a:pt x="682708" y="9839"/>
                </a:lnTo>
                <a:lnTo>
                  <a:pt x="714717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2" name="Google Shape;742;p43"/>
          <p:cNvSpPr/>
          <p:nvPr/>
        </p:nvSpPr>
        <p:spPr>
          <a:xfrm>
            <a:off x="2372250" y="3438585"/>
            <a:ext cx="891939" cy="781779"/>
          </a:xfrm>
          <a:custGeom>
            <a:avLst/>
            <a:gdLst/>
            <a:ahLst/>
            <a:cxnLst/>
            <a:rect l="l" t="t" r="r" b="b"/>
            <a:pathLst>
              <a:path w="1337908" h="1172669" extrusionOk="0">
                <a:moveTo>
                  <a:pt x="174387" y="25515"/>
                </a:moveTo>
                <a:lnTo>
                  <a:pt x="200561" y="4669"/>
                </a:lnTo>
                <a:lnTo>
                  <a:pt x="215899" y="0"/>
                </a:lnTo>
                <a:lnTo>
                  <a:pt x="266581" y="31018"/>
                </a:lnTo>
                <a:lnTo>
                  <a:pt x="281419" y="54698"/>
                </a:lnTo>
                <a:lnTo>
                  <a:pt x="293590" y="61869"/>
                </a:lnTo>
                <a:lnTo>
                  <a:pt x="399455" y="44692"/>
                </a:lnTo>
                <a:lnTo>
                  <a:pt x="417294" y="53530"/>
                </a:lnTo>
                <a:lnTo>
                  <a:pt x="441301" y="95888"/>
                </a:lnTo>
                <a:lnTo>
                  <a:pt x="458306" y="104560"/>
                </a:lnTo>
                <a:lnTo>
                  <a:pt x="507488" y="60868"/>
                </a:lnTo>
                <a:lnTo>
                  <a:pt x="516324" y="55365"/>
                </a:lnTo>
                <a:lnTo>
                  <a:pt x="529828" y="56365"/>
                </a:lnTo>
                <a:lnTo>
                  <a:pt x="552335" y="79045"/>
                </a:lnTo>
                <a:lnTo>
                  <a:pt x="571841" y="122903"/>
                </a:lnTo>
                <a:lnTo>
                  <a:pt x="574342" y="140747"/>
                </a:lnTo>
                <a:lnTo>
                  <a:pt x="649698" y="198447"/>
                </a:lnTo>
                <a:lnTo>
                  <a:pt x="673372" y="230798"/>
                </a:lnTo>
                <a:lnTo>
                  <a:pt x="702214" y="289665"/>
                </a:lnTo>
                <a:lnTo>
                  <a:pt x="721220" y="302673"/>
                </a:lnTo>
                <a:lnTo>
                  <a:pt x="752063" y="298004"/>
                </a:lnTo>
                <a:lnTo>
                  <a:pt x="766067" y="284829"/>
                </a:lnTo>
                <a:lnTo>
                  <a:pt x="779404" y="280660"/>
                </a:lnTo>
                <a:lnTo>
                  <a:pt x="785073" y="268487"/>
                </a:lnTo>
                <a:lnTo>
                  <a:pt x="798410" y="257814"/>
                </a:lnTo>
                <a:lnTo>
                  <a:pt x="840423" y="262316"/>
                </a:lnTo>
                <a:lnTo>
                  <a:pt x="870099" y="270988"/>
                </a:lnTo>
                <a:lnTo>
                  <a:pt x="929450" y="247141"/>
                </a:lnTo>
                <a:lnTo>
                  <a:pt x="965294" y="217457"/>
                </a:lnTo>
                <a:lnTo>
                  <a:pt x="988802" y="205951"/>
                </a:lnTo>
                <a:lnTo>
                  <a:pt x="1038984" y="215957"/>
                </a:lnTo>
                <a:lnTo>
                  <a:pt x="1047319" y="212121"/>
                </a:lnTo>
                <a:lnTo>
                  <a:pt x="1047319" y="212121"/>
                </a:lnTo>
                <a:lnTo>
                  <a:pt x="1072994" y="267986"/>
                </a:lnTo>
                <a:lnTo>
                  <a:pt x="1086998" y="283996"/>
                </a:lnTo>
                <a:lnTo>
                  <a:pt x="1109505" y="298337"/>
                </a:lnTo>
                <a:lnTo>
                  <a:pt x="1165689" y="312512"/>
                </a:lnTo>
                <a:lnTo>
                  <a:pt x="1236544" y="313012"/>
                </a:lnTo>
                <a:lnTo>
                  <a:pt x="1253049" y="324852"/>
                </a:lnTo>
                <a:lnTo>
                  <a:pt x="1257050" y="339527"/>
                </a:lnTo>
                <a:lnTo>
                  <a:pt x="1254883" y="363041"/>
                </a:lnTo>
                <a:lnTo>
                  <a:pt x="1234543" y="390390"/>
                </a:lnTo>
                <a:lnTo>
                  <a:pt x="1251215" y="420407"/>
                </a:lnTo>
                <a:lnTo>
                  <a:pt x="1260051" y="455093"/>
                </a:lnTo>
                <a:lnTo>
                  <a:pt x="1281224" y="475105"/>
                </a:lnTo>
                <a:lnTo>
                  <a:pt x="1337408" y="512793"/>
                </a:lnTo>
                <a:lnTo>
                  <a:pt x="1337408" y="512793"/>
                </a:lnTo>
                <a:lnTo>
                  <a:pt x="1337908" y="524133"/>
                </a:lnTo>
                <a:lnTo>
                  <a:pt x="1318069" y="546979"/>
                </a:lnTo>
                <a:lnTo>
                  <a:pt x="1307899" y="587002"/>
                </a:lnTo>
                <a:lnTo>
                  <a:pt x="1295729" y="604178"/>
                </a:lnTo>
                <a:lnTo>
                  <a:pt x="1285225" y="614017"/>
                </a:lnTo>
                <a:lnTo>
                  <a:pt x="1256383" y="624690"/>
                </a:lnTo>
                <a:lnTo>
                  <a:pt x="1236211" y="638531"/>
                </a:lnTo>
                <a:lnTo>
                  <a:pt x="1192530" y="641867"/>
                </a:lnTo>
                <a:lnTo>
                  <a:pt x="1175025" y="664546"/>
                </a:lnTo>
                <a:lnTo>
                  <a:pt x="1170857" y="718911"/>
                </a:lnTo>
                <a:lnTo>
                  <a:pt x="1155186" y="807128"/>
                </a:lnTo>
                <a:lnTo>
                  <a:pt x="1142849" y="828640"/>
                </a:lnTo>
                <a:lnTo>
                  <a:pt x="1143015" y="864661"/>
                </a:lnTo>
                <a:lnTo>
                  <a:pt x="1097001" y="940371"/>
                </a:lnTo>
                <a:lnTo>
                  <a:pt x="1099835" y="948875"/>
                </a:lnTo>
                <a:lnTo>
                  <a:pt x="1122843" y="968053"/>
                </a:lnTo>
                <a:lnTo>
                  <a:pt x="1129845" y="996236"/>
                </a:lnTo>
                <a:lnTo>
                  <a:pt x="1155019" y="1014246"/>
                </a:lnTo>
                <a:lnTo>
                  <a:pt x="1167190" y="1035925"/>
                </a:lnTo>
                <a:lnTo>
                  <a:pt x="1167190" y="1035925"/>
                </a:lnTo>
                <a:lnTo>
                  <a:pt x="1126344" y="1069778"/>
                </a:lnTo>
                <a:lnTo>
                  <a:pt x="1110672" y="1095292"/>
                </a:lnTo>
                <a:lnTo>
                  <a:pt x="1102336" y="1127811"/>
                </a:lnTo>
                <a:lnTo>
                  <a:pt x="1025813" y="1172670"/>
                </a:lnTo>
                <a:lnTo>
                  <a:pt x="1025813" y="1172670"/>
                </a:lnTo>
                <a:lnTo>
                  <a:pt x="975964" y="1142986"/>
                </a:lnTo>
                <a:lnTo>
                  <a:pt x="943121" y="1137483"/>
                </a:lnTo>
                <a:lnTo>
                  <a:pt x="943121" y="1137483"/>
                </a:lnTo>
                <a:lnTo>
                  <a:pt x="901942" y="1088122"/>
                </a:lnTo>
                <a:lnTo>
                  <a:pt x="903442" y="1054936"/>
                </a:lnTo>
                <a:lnTo>
                  <a:pt x="915613" y="1040928"/>
                </a:lnTo>
                <a:lnTo>
                  <a:pt x="908944" y="1027087"/>
                </a:lnTo>
                <a:lnTo>
                  <a:pt x="852927" y="1004407"/>
                </a:lnTo>
                <a:lnTo>
                  <a:pt x="820917" y="997403"/>
                </a:lnTo>
                <a:lnTo>
                  <a:pt x="798244" y="969054"/>
                </a:lnTo>
                <a:lnTo>
                  <a:pt x="771902" y="953378"/>
                </a:lnTo>
                <a:lnTo>
                  <a:pt x="739392" y="952711"/>
                </a:lnTo>
                <a:lnTo>
                  <a:pt x="709883" y="942538"/>
                </a:lnTo>
                <a:lnTo>
                  <a:pt x="691878" y="916524"/>
                </a:lnTo>
                <a:lnTo>
                  <a:pt x="657534" y="910353"/>
                </a:lnTo>
                <a:lnTo>
                  <a:pt x="624524" y="885839"/>
                </a:lnTo>
                <a:lnTo>
                  <a:pt x="586679" y="889508"/>
                </a:lnTo>
                <a:lnTo>
                  <a:pt x="557170" y="901682"/>
                </a:lnTo>
                <a:lnTo>
                  <a:pt x="533329" y="881837"/>
                </a:lnTo>
                <a:lnTo>
                  <a:pt x="501653" y="888674"/>
                </a:lnTo>
                <a:lnTo>
                  <a:pt x="498986" y="896345"/>
                </a:lnTo>
                <a:lnTo>
                  <a:pt x="508488" y="923194"/>
                </a:lnTo>
                <a:lnTo>
                  <a:pt x="508989" y="939537"/>
                </a:lnTo>
                <a:lnTo>
                  <a:pt x="501486" y="962550"/>
                </a:lnTo>
                <a:lnTo>
                  <a:pt x="490316" y="965552"/>
                </a:lnTo>
                <a:lnTo>
                  <a:pt x="476979" y="943372"/>
                </a:lnTo>
                <a:lnTo>
                  <a:pt x="452638" y="949709"/>
                </a:lnTo>
                <a:lnTo>
                  <a:pt x="432132" y="942038"/>
                </a:lnTo>
                <a:lnTo>
                  <a:pt x="415293" y="924528"/>
                </a:lnTo>
                <a:lnTo>
                  <a:pt x="398288" y="874833"/>
                </a:lnTo>
                <a:lnTo>
                  <a:pt x="382617" y="868830"/>
                </a:lnTo>
                <a:lnTo>
                  <a:pt x="351941" y="869330"/>
                </a:lnTo>
                <a:lnTo>
                  <a:pt x="326099" y="843982"/>
                </a:lnTo>
                <a:lnTo>
                  <a:pt x="298758" y="848318"/>
                </a:lnTo>
                <a:lnTo>
                  <a:pt x="281419" y="812964"/>
                </a:lnTo>
                <a:lnTo>
                  <a:pt x="274084" y="809129"/>
                </a:lnTo>
                <a:lnTo>
                  <a:pt x="225736" y="814966"/>
                </a:lnTo>
                <a:lnTo>
                  <a:pt x="207230" y="775443"/>
                </a:lnTo>
                <a:lnTo>
                  <a:pt x="176220" y="759100"/>
                </a:lnTo>
                <a:lnTo>
                  <a:pt x="150546" y="754931"/>
                </a:lnTo>
                <a:lnTo>
                  <a:pt x="102698" y="764770"/>
                </a:lnTo>
                <a:lnTo>
                  <a:pt x="70355" y="741924"/>
                </a:lnTo>
                <a:lnTo>
                  <a:pt x="66354" y="657876"/>
                </a:lnTo>
                <a:lnTo>
                  <a:pt x="34677" y="601010"/>
                </a:lnTo>
                <a:lnTo>
                  <a:pt x="25174" y="593672"/>
                </a:lnTo>
                <a:lnTo>
                  <a:pt x="10170" y="590837"/>
                </a:lnTo>
                <a:lnTo>
                  <a:pt x="0" y="567658"/>
                </a:lnTo>
                <a:lnTo>
                  <a:pt x="3168" y="550314"/>
                </a:lnTo>
                <a:lnTo>
                  <a:pt x="36344" y="514627"/>
                </a:lnTo>
                <a:lnTo>
                  <a:pt x="30676" y="492781"/>
                </a:lnTo>
                <a:lnTo>
                  <a:pt x="39345" y="481775"/>
                </a:lnTo>
                <a:lnTo>
                  <a:pt x="73356" y="463098"/>
                </a:lnTo>
                <a:lnTo>
                  <a:pt x="106032" y="461931"/>
                </a:lnTo>
                <a:lnTo>
                  <a:pt x="118536" y="446755"/>
                </a:lnTo>
                <a:lnTo>
                  <a:pt x="152880" y="456594"/>
                </a:lnTo>
                <a:lnTo>
                  <a:pt x="184056" y="435582"/>
                </a:lnTo>
                <a:lnTo>
                  <a:pt x="229070" y="424576"/>
                </a:lnTo>
                <a:lnTo>
                  <a:pt x="250576" y="408066"/>
                </a:lnTo>
                <a:lnTo>
                  <a:pt x="255078" y="398728"/>
                </a:lnTo>
                <a:lnTo>
                  <a:pt x="264914" y="345197"/>
                </a:lnTo>
                <a:lnTo>
                  <a:pt x="264414" y="325186"/>
                </a:lnTo>
                <a:lnTo>
                  <a:pt x="242741" y="277825"/>
                </a:lnTo>
                <a:lnTo>
                  <a:pt x="226236" y="256980"/>
                </a:lnTo>
                <a:lnTo>
                  <a:pt x="214399" y="209953"/>
                </a:lnTo>
                <a:lnTo>
                  <a:pt x="224402" y="141080"/>
                </a:lnTo>
                <a:lnTo>
                  <a:pt x="215066" y="127406"/>
                </a:lnTo>
                <a:lnTo>
                  <a:pt x="202395" y="125238"/>
                </a:lnTo>
                <a:lnTo>
                  <a:pt x="187224" y="10339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3" name="Google Shape;743;p43"/>
          <p:cNvSpPr/>
          <p:nvPr/>
        </p:nvSpPr>
        <p:spPr>
          <a:xfrm>
            <a:off x="8245153" y="4428818"/>
            <a:ext cx="902497" cy="463931"/>
          </a:xfrm>
          <a:custGeom>
            <a:avLst/>
            <a:gdLst/>
            <a:ahLst/>
            <a:cxnLst/>
            <a:rect l="l" t="t" r="r" b="b"/>
            <a:pathLst>
              <a:path w="1353746" h="695897" extrusionOk="0">
                <a:moveTo>
                  <a:pt x="741060" y="0"/>
                </a:moveTo>
                <a:lnTo>
                  <a:pt x="756397" y="35353"/>
                </a:lnTo>
                <a:lnTo>
                  <a:pt x="796243" y="189275"/>
                </a:lnTo>
                <a:lnTo>
                  <a:pt x="857095" y="177935"/>
                </a:lnTo>
                <a:lnTo>
                  <a:pt x="915946" y="180103"/>
                </a:lnTo>
                <a:lnTo>
                  <a:pt x="986635" y="172765"/>
                </a:lnTo>
                <a:lnTo>
                  <a:pt x="1037484" y="152254"/>
                </a:lnTo>
                <a:lnTo>
                  <a:pt x="1092167" y="121069"/>
                </a:lnTo>
                <a:lnTo>
                  <a:pt x="1163855" y="58533"/>
                </a:lnTo>
                <a:lnTo>
                  <a:pt x="1179027" y="53531"/>
                </a:lnTo>
                <a:lnTo>
                  <a:pt x="1264219" y="49195"/>
                </a:lnTo>
                <a:lnTo>
                  <a:pt x="1273889" y="45193"/>
                </a:lnTo>
                <a:lnTo>
                  <a:pt x="1300231" y="18010"/>
                </a:lnTo>
                <a:lnTo>
                  <a:pt x="1300231" y="18010"/>
                </a:lnTo>
                <a:lnTo>
                  <a:pt x="1308400" y="70040"/>
                </a:lnTo>
                <a:lnTo>
                  <a:pt x="1353747" y="121903"/>
                </a:lnTo>
                <a:lnTo>
                  <a:pt x="1346078" y="136578"/>
                </a:lnTo>
                <a:lnTo>
                  <a:pt x="1324738" y="149085"/>
                </a:lnTo>
                <a:lnTo>
                  <a:pt x="1316903" y="181270"/>
                </a:lnTo>
                <a:lnTo>
                  <a:pt x="1297063" y="191943"/>
                </a:lnTo>
                <a:lnTo>
                  <a:pt x="1269721" y="198614"/>
                </a:lnTo>
                <a:lnTo>
                  <a:pt x="1200034" y="198947"/>
                </a:lnTo>
                <a:lnTo>
                  <a:pt x="1168190" y="204951"/>
                </a:lnTo>
                <a:lnTo>
                  <a:pt x="1154186" y="230798"/>
                </a:lnTo>
                <a:lnTo>
                  <a:pt x="1151185" y="266152"/>
                </a:lnTo>
                <a:lnTo>
                  <a:pt x="1137348" y="322518"/>
                </a:lnTo>
                <a:lnTo>
                  <a:pt x="1132513" y="408067"/>
                </a:lnTo>
                <a:lnTo>
                  <a:pt x="1140682" y="426077"/>
                </a:lnTo>
                <a:lnTo>
                  <a:pt x="1160188" y="413569"/>
                </a:lnTo>
                <a:lnTo>
                  <a:pt x="1172858" y="414904"/>
                </a:lnTo>
                <a:lnTo>
                  <a:pt x="1191197" y="473104"/>
                </a:lnTo>
                <a:lnTo>
                  <a:pt x="1185029" y="518630"/>
                </a:lnTo>
                <a:lnTo>
                  <a:pt x="1185029" y="518630"/>
                </a:lnTo>
                <a:lnTo>
                  <a:pt x="1123510" y="543811"/>
                </a:lnTo>
                <a:lnTo>
                  <a:pt x="1086832" y="550148"/>
                </a:lnTo>
                <a:lnTo>
                  <a:pt x="924783" y="549814"/>
                </a:lnTo>
                <a:lnTo>
                  <a:pt x="903276" y="553983"/>
                </a:lnTo>
                <a:lnTo>
                  <a:pt x="889938" y="564322"/>
                </a:lnTo>
                <a:lnTo>
                  <a:pt x="883937" y="563322"/>
                </a:lnTo>
                <a:lnTo>
                  <a:pt x="877268" y="547646"/>
                </a:lnTo>
                <a:lnTo>
                  <a:pt x="853761" y="536306"/>
                </a:lnTo>
                <a:lnTo>
                  <a:pt x="820417" y="535973"/>
                </a:lnTo>
                <a:lnTo>
                  <a:pt x="678374" y="504788"/>
                </a:lnTo>
                <a:lnTo>
                  <a:pt x="637028" y="513460"/>
                </a:lnTo>
                <a:lnTo>
                  <a:pt x="633860" y="522799"/>
                </a:lnTo>
                <a:lnTo>
                  <a:pt x="627358" y="525800"/>
                </a:lnTo>
                <a:lnTo>
                  <a:pt x="611854" y="510459"/>
                </a:lnTo>
                <a:lnTo>
                  <a:pt x="600517" y="515128"/>
                </a:lnTo>
                <a:lnTo>
                  <a:pt x="580344" y="508624"/>
                </a:lnTo>
                <a:lnTo>
                  <a:pt x="574342" y="518963"/>
                </a:lnTo>
                <a:lnTo>
                  <a:pt x="530996" y="529803"/>
                </a:lnTo>
                <a:lnTo>
                  <a:pt x="489649" y="554817"/>
                </a:lnTo>
                <a:lnTo>
                  <a:pt x="456473" y="565823"/>
                </a:lnTo>
                <a:lnTo>
                  <a:pt x="420796" y="592172"/>
                </a:lnTo>
                <a:lnTo>
                  <a:pt x="335602" y="605680"/>
                </a:lnTo>
                <a:lnTo>
                  <a:pt x="299926" y="648537"/>
                </a:lnTo>
                <a:lnTo>
                  <a:pt x="212732" y="695898"/>
                </a:lnTo>
                <a:lnTo>
                  <a:pt x="212732" y="695898"/>
                </a:lnTo>
                <a:lnTo>
                  <a:pt x="203396" y="657376"/>
                </a:lnTo>
                <a:lnTo>
                  <a:pt x="196394" y="647703"/>
                </a:lnTo>
                <a:lnTo>
                  <a:pt x="167051" y="630694"/>
                </a:lnTo>
                <a:lnTo>
                  <a:pt x="169885" y="618687"/>
                </a:lnTo>
                <a:lnTo>
                  <a:pt x="155048" y="593673"/>
                </a:lnTo>
                <a:lnTo>
                  <a:pt x="155882" y="555151"/>
                </a:lnTo>
                <a:lnTo>
                  <a:pt x="147713" y="551648"/>
                </a:lnTo>
                <a:lnTo>
                  <a:pt x="137876" y="519630"/>
                </a:lnTo>
                <a:lnTo>
                  <a:pt x="128706" y="515795"/>
                </a:lnTo>
                <a:lnTo>
                  <a:pt x="119203" y="498118"/>
                </a:lnTo>
                <a:lnTo>
                  <a:pt x="116370" y="468768"/>
                </a:lnTo>
                <a:lnTo>
                  <a:pt x="104033" y="477273"/>
                </a:lnTo>
                <a:lnTo>
                  <a:pt x="90028" y="471436"/>
                </a:lnTo>
                <a:lnTo>
                  <a:pt x="79525" y="453426"/>
                </a:lnTo>
                <a:lnTo>
                  <a:pt x="61519" y="442920"/>
                </a:lnTo>
                <a:lnTo>
                  <a:pt x="51016" y="400396"/>
                </a:lnTo>
                <a:lnTo>
                  <a:pt x="54350" y="387722"/>
                </a:lnTo>
                <a:lnTo>
                  <a:pt x="38679" y="361373"/>
                </a:lnTo>
                <a:lnTo>
                  <a:pt x="22840" y="302673"/>
                </a:lnTo>
                <a:lnTo>
                  <a:pt x="11171" y="282995"/>
                </a:lnTo>
                <a:lnTo>
                  <a:pt x="13504" y="262316"/>
                </a:lnTo>
                <a:lnTo>
                  <a:pt x="7003" y="249142"/>
                </a:lnTo>
                <a:lnTo>
                  <a:pt x="7669" y="237969"/>
                </a:lnTo>
                <a:lnTo>
                  <a:pt x="27843" y="210453"/>
                </a:lnTo>
                <a:lnTo>
                  <a:pt x="0" y="164261"/>
                </a:lnTo>
                <a:lnTo>
                  <a:pt x="0" y="164261"/>
                </a:lnTo>
                <a:lnTo>
                  <a:pt x="10503" y="159591"/>
                </a:lnTo>
                <a:lnTo>
                  <a:pt x="22840" y="166095"/>
                </a:lnTo>
                <a:lnTo>
                  <a:pt x="39846" y="165261"/>
                </a:lnTo>
                <a:lnTo>
                  <a:pt x="91028" y="133743"/>
                </a:lnTo>
                <a:lnTo>
                  <a:pt x="133708" y="120736"/>
                </a:lnTo>
                <a:lnTo>
                  <a:pt x="165051" y="130408"/>
                </a:lnTo>
                <a:lnTo>
                  <a:pt x="190058" y="154922"/>
                </a:lnTo>
                <a:lnTo>
                  <a:pt x="212565" y="168263"/>
                </a:lnTo>
                <a:lnTo>
                  <a:pt x="226236" y="172599"/>
                </a:lnTo>
                <a:lnTo>
                  <a:pt x="245742" y="171265"/>
                </a:lnTo>
                <a:lnTo>
                  <a:pt x="293590" y="155923"/>
                </a:lnTo>
                <a:lnTo>
                  <a:pt x="357277" y="127406"/>
                </a:lnTo>
                <a:lnTo>
                  <a:pt x="364945" y="118234"/>
                </a:lnTo>
                <a:lnTo>
                  <a:pt x="361777" y="100224"/>
                </a:lnTo>
                <a:lnTo>
                  <a:pt x="366613" y="95721"/>
                </a:lnTo>
                <a:lnTo>
                  <a:pt x="417794" y="109229"/>
                </a:lnTo>
                <a:lnTo>
                  <a:pt x="442135" y="123904"/>
                </a:lnTo>
                <a:lnTo>
                  <a:pt x="492817" y="125905"/>
                </a:lnTo>
                <a:lnTo>
                  <a:pt x="513657" y="133076"/>
                </a:lnTo>
                <a:lnTo>
                  <a:pt x="523827" y="122903"/>
                </a:lnTo>
                <a:lnTo>
                  <a:pt x="526161" y="110063"/>
                </a:lnTo>
                <a:lnTo>
                  <a:pt x="511323" y="54865"/>
                </a:lnTo>
                <a:lnTo>
                  <a:pt x="521493" y="13508"/>
                </a:lnTo>
                <a:lnTo>
                  <a:pt x="535830" y="11673"/>
                </a:lnTo>
                <a:lnTo>
                  <a:pt x="552168" y="28349"/>
                </a:lnTo>
                <a:lnTo>
                  <a:pt x="591348" y="28183"/>
                </a:lnTo>
                <a:lnTo>
                  <a:pt x="643363" y="53697"/>
                </a:lnTo>
                <a:lnTo>
                  <a:pt x="661869" y="54198"/>
                </a:lnTo>
                <a:lnTo>
                  <a:pt x="671205" y="49028"/>
                </a:lnTo>
                <a:lnTo>
                  <a:pt x="706049" y="46527"/>
                </a:lnTo>
                <a:lnTo>
                  <a:pt x="723888" y="38022"/>
                </a:lnTo>
                <a:lnTo>
                  <a:pt x="731890" y="3035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4" name="Google Shape;744;p43"/>
          <p:cNvSpPr/>
          <p:nvPr/>
        </p:nvSpPr>
        <p:spPr>
          <a:xfrm>
            <a:off x="2409595" y="4528652"/>
            <a:ext cx="1188585" cy="715631"/>
          </a:xfrm>
          <a:custGeom>
            <a:avLst/>
            <a:gdLst/>
            <a:ahLst/>
            <a:cxnLst/>
            <a:rect l="l" t="t" r="r" b="b"/>
            <a:pathLst>
              <a:path w="1782877" h="1073446" extrusionOk="0">
                <a:moveTo>
                  <a:pt x="129206" y="108896"/>
                </a:moveTo>
                <a:lnTo>
                  <a:pt x="130040" y="76877"/>
                </a:lnTo>
                <a:lnTo>
                  <a:pt x="140376" y="45359"/>
                </a:lnTo>
                <a:lnTo>
                  <a:pt x="165217" y="20178"/>
                </a:lnTo>
                <a:lnTo>
                  <a:pt x="183556" y="12507"/>
                </a:lnTo>
                <a:lnTo>
                  <a:pt x="233738" y="4503"/>
                </a:lnTo>
                <a:lnTo>
                  <a:pt x="252410" y="8005"/>
                </a:lnTo>
                <a:lnTo>
                  <a:pt x="305093" y="34687"/>
                </a:lnTo>
                <a:lnTo>
                  <a:pt x="348773" y="32018"/>
                </a:lnTo>
                <a:lnTo>
                  <a:pt x="357776" y="38022"/>
                </a:lnTo>
                <a:lnTo>
                  <a:pt x="377448" y="68539"/>
                </a:lnTo>
                <a:lnTo>
                  <a:pt x="398455" y="76210"/>
                </a:lnTo>
                <a:lnTo>
                  <a:pt x="481814" y="61702"/>
                </a:lnTo>
                <a:lnTo>
                  <a:pt x="547334" y="71041"/>
                </a:lnTo>
                <a:lnTo>
                  <a:pt x="578510" y="67872"/>
                </a:lnTo>
                <a:lnTo>
                  <a:pt x="604684" y="71374"/>
                </a:lnTo>
                <a:lnTo>
                  <a:pt x="619689" y="68039"/>
                </a:lnTo>
                <a:lnTo>
                  <a:pt x="636027" y="44859"/>
                </a:lnTo>
                <a:lnTo>
                  <a:pt x="655700" y="33019"/>
                </a:lnTo>
                <a:lnTo>
                  <a:pt x="678040" y="4002"/>
                </a:lnTo>
                <a:lnTo>
                  <a:pt x="693545" y="0"/>
                </a:lnTo>
                <a:lnTo>
                  <a:pt x="701714" y="5003"/>
                </a:lnTo>
                <a:lnTo>
                  <a:pt x="701214" y="31185"/>
                </a:lnTo>
                <a:lnTo>
                  <a:pt x="704715" y="34520"/>
                </a:lnTo>
                <a:lnTo>
                  <a:pt x="750396" y="31852"/>
                </a:lnTo>
                <a:lnTo>
                  <a:pt x="856928" y="40690"/>
                </a:lnTo>
                <a:lnTo>
                  <a:pt x="872433" y="45860"/>
                </a:lnTo>
                <a:lnTo>
                  <a:pt x="924782" y="81213"/>
                </a:lnTo>
                <a:lnTo>
                  <a:pt x="948123" y="106228"/>
                </a:lnTo>
                <a:lnTo>
                  <a:pt x="970463" y="102225"/>
                </a:lnTo>
                <a:lnTo>
                  <a:pt x="970463" y="102225"/>
                </a:lnTo>
                <a:lnTo>
                  <a:pt x="982466" y="147751"/>
                </a:lnTo>
                <a:lnTo>
                  <a:pt x="1017810" y="152921"/>
                </a:lnTo>
                <a:lnTo>
                  <a:pt x="1029481" y="177768"/>
                </a:lnTo>
                <a:lnTo>
                  <a:pt x="1044652" y="188608"/>
                </a:lnTo>
                <a:lnTo>
                  <a:pt x="1041484" y="214790"/>
                </a:lnTo>
                <a:lnTo>
                  <a:pt x="1037150" y="218625"/>
                </a:lnTo>
                <a:lnTo>
                  <a:pt x="1043818" y="228798"/>
                </a:lnTo>
                <a:lnTo>
                  <a:pt x="1042485" y="235301"/>
                </a:lnTo>
                <a:lnTo>
                  <a:pt x="1053655" y="238970"/>
                </a:lnTo>
                <a:lnTo>
                  <a:pt x="1059990" y="255146"/>
                </a:lnTo>
                <a:lnTo>
                  <a:pt x="1075161" y="264484"/>
                </a:lnTo>
                <a:lnTo>
                  <a:pt x="1097168" y="268153"/>
                </a:lnTo>
                <a:lnTo>
                  <a:pt x="1105171" y="303173"/>
                </a:lnTo>
                <a:lnTo>
                  <a:pt x="1127011" y="328355"/>
                </a:lnTo>
                <a:lnTo>
                  <a:pt x="1143849" y="339027"/>
                </a:lnTo>
                <a:lnTo>
                  <a:pt x="1169690" y="343029"/>
                </a:lnTo>
                <a:lnTo>
                  <a:pt x="1202367" y="342863"/>
                </a:lnTo>
                <a:lnTo>
                  <a:pt x="1237878" y="332857"/>
                </a:lnTo>
                <a:lnTo>
                  <a:pt x="1241045" y="345031"/>
                </a:lnTo>
                <a:lnTo>
                  <a:pt x="1238211" y="373880"/>
                </a:lnTo>
                <a:lnTo>
                  <a:pt x="1244046" y="392724"/>
                </a:lnTo>
                <a:lnTo>
                  <a:pt x="1285892" y="446088"/>
                </a:lnTo>
                <a:lnTo>
                  <a:pt x="1292728" y="462598"/>
                </a:lnTo>
                <a:lnTo>
                  <a:pt x="1291394" y="525634"/>
                </a:lnTo>
                <a:lnTo>
                  <a:pt x="1310566" y="579164"/>
                </a:lnTo>
                <a:lnTo>
                  <a:pt x="1338408" y="597675"/>
                </a:lnTo>
                <a:lnTo>
                  <a:pt x="1359081" y="598842"/>
                </a:lnTo>
                <a:lnTo>
                  <a:pt x="1421600" y="589170"/>
                </a:lnTo>
                <a:lnTo>
                  <a:pt x="1453110" y="562322"/>
                </a:lnTo>
                <a:lnTo>
                  <a:pt x="1459612" y="563989"/>
                </a:lnTo>
                <a:lnTo>
                  <a:pt x="1459612" y="563989"/>
                </a:lnTo>
                <a:lnTo>
                  <a:pt x="1475117" y="582667"/>
                </a:lnTo>
                <a:lnTo>
                  <a:pt x="1513462" y="583000"/>
                </a:lnTo>
                <a:lnTo>
                  <a:pt x="1514295" y="596841"/>
                </a:lnTo>
                <a:lnTo>
                  <a:pt x="1493956" y="626691"/>
                </a:lnTo>
                <a:lnTo>
                  <a:pt x="1539136" y="640366"/>
                </a:lnTo>
                <a:lnTo>
                  <a:pt x="1545805" y="636364"/>
                </a:lnTo>
                <a:lnTo>
                  <a:pt x="1547639" y="617353"/>
                </a:lnTo>
                <a:lnTo>
                  <a:pt x="1565478" y="621855"/>
                </a:lnTo>
                <a:lnTo>
                  <a:pt x="1602322" y="541977"/>
                </a:lnTo>
                <a:lnTo>
                  <a:pt x="1609491" y="506122"/>
                </a:lnTo>
                <a:lnTo>
                  <a:pt x="1615493" y="500286"/>
                </a:lnTo>
                <a:lnTo>
                  <a:pt x="1642501" y="489947"/>
                </a:lnTo>
                <a:lnTo>
                  <a:pt x="1666008" y="474438"/>
                </a:lnTo>
                <a:lnTo>
                  <a:pt x="1689849" y="469602"/>
                </a:lnTo>
                <a:lnTo>
                  <a:pt x="1705020" y="471769"/>
                </a:lnTo>
                <a:lnTo>
                  <a:pt x="1718358" y="481775"/>
                </a:lnTo>
                <a:lnTo>
                  <a:pt x="1747366" y="490614"/>
                </a:lnTo>
                <a:lnTo>
                  <a:pt x="1747366" y="490614"/>
                </a:lnTo>
                <a:lnTo>
                  <a:pt x="1774041" y="513127"/>
                </a:lnTo>
                <a:lnTo>
                  <a:pt x="1782877" y="550481"/>
                </a:lnTo>
                <a:lnTo>
                  <a:pt x="1779543" y="565490"/>
                </a:lnTo>
                <a:lnTo>
                  <a:pt x="1743032" y="620354"/>
                </a:lnTo>
                <a:lnTo>
                  <a:pt x="1737530" y="665881"/>
                </a:lnTo>
                <a:lnTo>
                  <a:pt x="1743532" y="723080"/>
                </a:lnTo>
                <a:lnTo>
                  <a:pt x="1722025" y="776777"/>
                </a:lnTo>
                <a:lnTo>
                  <a:pt x="1657339" y="817634"/>
                </a:lnTo>
                <a:lnTo>
                  <a:pt x="1630831" y="855989"/>
                </a:lnTo>
                <a:lnTo>
                  <a:pt x="1621328" y="880003"/>
                </a:lnTo>
                <a:lnTo>
                  <a:pt x="1583150" y="913856"/>
                </a:lnTo>
                <a:lnTo>
                  <a:pt x="1564644" y="919859"/>
                </a:lnTo>
                <a:lnTo>
                  <a:pt x="1497624" y="918858"/>
                </a:lnTo>
                <a:lnTo>
                  <a:pt x="1468615" y="933700"/>
                </a:lnTo>
                <a:lnTo>
                  <a:pt x="1456611" y="950043"/>
                </a:lnTo>
                <a:lnTo>
                  <a:pt x="1445774" y="947041"/>
                </a:lnTo>
                <a:lnTo>
                  <a:pt x="1440273" y="958381"/>
                </a:lnTo>
                <a:lnTo>
                  <a:pt x="1447442" y="965052"/>
                </a:lnTo>
                <a:lnTo>
                  <a:pt x="1446108" y="976391"/>
                </a:lnTo>
                <a:lnTo>
                  <a:pt x="1453443" y="986397"/>
                </a:lnTo>
                <a:lnTo>
                  <a:pt x="1438772" y="992734"/>
                </a:lnTo>
                <a:lnTo>
                  <a:pt x="1440773" y="1049766"/>
                </a:lnTo>
                <a:lnTo>
                  <a:pt x="1433104" y="1060439"/>
                </a:lnTo>
                <a:lnTo>
                  <a:pt x="1426602" y="1054603"/>
                </a:lnTo>
                <a:lnTo>
                  <a:pt x="1423601" y="1060439"/>
                </a:lnTo>
                <a:lnTo>
                  <a:pt x="1412764" y="1061773"/>
                </a:lnTo>
                <a:lnTo>
                  <a:pt x="1418433" y="1070445"/>
                </a:lnTo>
                <a:lnTo>
                  <a:pt x="1407596" y="1072446"/>
                </a:lnTo>
                <a:lnTo>
                  <a:pt x="1407596" y="1072446"/>
                </a:lnTo>
                <a:lnTo>
                  <a:pt x="1402428" y="1073447"/>
                </a:lnTo>
                <a:lnTo>
                  <a:pt x="1377587" y="1042929"/>
                </a:lnTo>
                <a:lnTo>
                  <a:pt x="1363749" y="1042262"/>
                </a:lnTo>
                <a:lnTo>
                  <a:pt x="1357081" y="1036092"/>
                </a:lnTo>
                <a:lnTo>
                  <a:pt x="1353913" y="1038760"/>
                </a:lnTo>
                <a:lnTo>
                  <a:pt x="1343910" y="1028921"/>
                </a:lnTo>
                <a:lnTo>
                  <a:pt x="1336741" y="1031923"/>
                </a:lnTo>
                <a:lnTo>
                  <a:pt x="1331740" y="1018749"/>
                </a:lnTo>
                <a:lnTo>
                  <a:pt x="1319236" y="1016748"/>
                </a:lnTo>
                <a:lnTo>
                  <a:pt x="1325238" y="1001406"/>
                </a:lnTo>
                <a:lnTo>
                  <a:pt x="1304064" y="1002239"/>
                </a:lnTo>
                <a:lnTo>
                  <a:pt x="1310733" y="995903"/>
                </a:lnTo>
                <a:lnTo>
                  <a:pt x="1306565" y="989065"/>
                </a:lnTo>
                <a:lnTo>
                  <a:pt x="1292561" y="992400"/>
                </a:lnTo>
                <a:lnTo>
                  <a:pt x="1293728" y="980227"/>
                </a:lnTo>
                <a:lnTo>
                  <a:pt x="1304064" y="970388"/>
                </a:lnTo>
                <a:lnTo>
                  <a:pt x="1314234" y="968887"/>
                </a:lnTo>
                <a:lnTo>
                  <a:pt x="1308399" y="960382"/>
                </a:lnTo>
                <a:lnTo>
                  <a:pt x="1315568" y="958214"/>
                </a:lnTo>
                <a:lnTo>
                  <a:pt x="1306232" y="935201"/>
                </a:lnTo>
                <a:lnTo>
                  <a:pt x="1310233" y="929198"/>
                </a:lnTo>
                <a:lnTo>
                  <a:pt x="1302231" y="928698"/>
                </a:lnTo>
                <a:lnTo>
                  <a:pt x="1294395" y="918191"/>
                </a:lnTo>
                <a:lnTo>
                  <a:pt x="1302731" y="899681"/>
                </a:lnTo>
                <a:lnTo>
                  <a:pt x="1310733" y="898013"/>
                </a:lnTo>
                <a:lnTo>
                  <a:pt x="1305232" y="892177"/>
                </a:lnTo>
                <a:lnTo>
                  <a:pt x="1310900" y="861493"/>
                </a:lnTo>
                <a:lnTo>
                  <a:pt x="1301397" y="850152"/>
                </a:lnTo>
                <a:lnTo>
                  <a:pt x="1294562" y="850820"/>
                </a:lnTo>
                <a:lnTo>
                  <a:pt x="1299063" y="856489"/>
                </a:lnTo>
                <a:lnTo>
                  <a:pt x="1287726" y="855489"/>
                </a:lnTo>
                <a:lnTo>
                  <a:pt x="1284058" y="840313"/>
                </a:lnTo>
                <a:lnTo>
                  <a:pt x="1279390" y="846817"/>
                </a:lnTo>
                <a:lnTo>
                  <a:pt x="1258551" y="848818"/>
                </a:lnTo>
                <a:lnTo>
                  <a:pt x="1258551" y="863327"/>
                </a:lnTo>
                <a:lnTo>
                  <a:pt x="1241545" y="863827"/>
                </a:lnTo>
                <a:lnTo>
                  <a:pt x="1230875" y="858657"/>
                </a:lnTo>
                <a:lnTo>
                  <a:pt x="1234210" y="854822"/>
                </a:lnTo>
                <a:lnTo>
                  <a:pt x="1240212" y="857157"/>
                </a:lnTo>
                <a:lnTo>
                  <a:pt x="1253883" y="844316"/>
                </a:lnTo>
                <a:lnTo>
                  <a:pt x="1251048" y="838646"/>
                </a:lnTo>
                <a:lnTo>
                  <a:pt x="1244213" y="837812"/>
                </a:lnTo>
                <a:lnTo>
                  <a:pt x="1251048" y="794788"/>
                </a:lnTo>
                <a:lnTo>
                  <a:pt x="1275389" y="799123"/>
                </a:lnTo>
                <a:lnTo>
                  <a:pt x="1276556" y="772275"/>
                </a:lnTo>
                <a:lnTo>
                  <a:pt x="1285725" y="773442"/>
                </a:lnTo>
                <a:lnTo>
                  <a:pt x="1293061" y="782114"/>
                </a:lnTo>
                <a:lnTo>
                  <a:pt x="1287059" y="784615"/>
                </a:lnTo>
                <a:lnTo>
                  <a:pt x="1284058" y="794454"/>
                </a:lnTo>
                <a:lnTo>
                  <a:pt x="1302898" y="789952"/>
                </a:lnTo>
                <a:lnTo>
                  <a:pt x="1307232" y="771441"/>
                </a:lnTo>
                <a:lnTo>
                  <a:pt x="1289727" y="746093"/>
                </a:lnTo>
                <a:lnTo>
                  <a:pt x="1261051" y="741257"/>
                </a:lnTo>
                <a:lnTo>
                  <a:pt x="1236711" y="712240"/>
                </a:lnTo>
                <a:lnTo>
                  <a:pt x="1220372" y="717243"/>
                </a:lnTo>
                <a:lnTo>
                  <a:pt x="1203034" y="698900"/>
                </a:lnTo>
                <a:lnTo>
                  <a:pt x="1190363" y="694897"/>
                </a:lnTo>
                <a:lnTo>
                  <a:pt x="1182861" y="679055"/>
                </a:lnTo>
                <a:lnTo>
                  <a:pt x="1174358" y="677721"/>
                </a:lnTo>
                <a:lnTo>
                  <a:pt x="1168857" y="681222"/>
                </a:lnTo>
                <a:lnTo>
                  <a:pt x="1174025" y="692896"/>
                </a:lnTo>
                <a:lnTo>
                  <a:pt x="1163688" y="700067"/>
                </a:lnTo>
                <a:lnTo>
                  <a:pt x="1161854" y="711407"/>
                </a:lnTo>
                <a:lnTo>
                  <a:pt x="1152351" y="714408"/>
                </a:lnTo>
                <a:lnTo>
                  <a:pt x="1157520" y="717743"/>
                </a:lnTo>
                <a:lnTo>
                  <a:pt x="1152518" y="726248"/>
                </a:lnTo>
                <a:lnTo>
                  <a:pt x="1139347" y="724581"/>
                </a:lnTo>
                <a:lnTo>
                  <a:pt x="1137847" y="731251"/>
                </a:lnTo>
                <a:lnTo>
                  <a:pt x="1129011" y="729084"/>
                </a:lnTo>
                <a:lnTo>
                  <a:pt x="1130178" y="742424"/>
                </a:lnTo>
                <a:lnTo>
                  <a:pt x="1125010" y="746093"/>
                </a:lnTo>
                <a:lnTo>
                  <a:pt x="1132012" y="751263"/>
                </a:lnTo>
                <a:lnTo>
                  <a:pt x="1119508" y="758600"/>
                </a:lnTo>
                <a:lnTo>
                  <a:pt x="1129178" y="764770"/>
                </a:lnTo>
                <a:lnTo>
                  <a:pt x="1130845" y="780446"/>
                </a:lnTo>
                <a:lnTo>
                  <a:pt x="1137680" y="782114"/>
                </a:lnTo>
                <a:lnTo>
                  <a:pt x="1138347" y="770107"/>
                </a:lnTo>
                <a:lnTo>
                  <a:pt x="1152518" y="768939"/>
                </a:lnTo>
                <a:lnTo>
                  <a:pt x="1157686" y="777111"/>
                </a:lnTo>
                <a:lnTo>
                  <a:pt x="1144849" y="779946"/>
                </a:lnTo>
                <a:lnTo>
                  <a:pt x="1130511" y="797956"/>
                </a:lnTo>
                <a:lnTo>
                  <a:pt x="1135847" y="810130"/>
                </a:lnTo>
                <a:lnTo>
                  <a:pt x="1126844" y="809796"/>
                </a:lnTo>
                <a:lnTo>
                  <a:pt x="1116174" y="820469"/>
                </a:lnTo>
                <a:lnTo>
                  <a:pt x="1101003" y="800124"/>
                </a:lnTo>
                <a:lnTo>
                  <a:pt x="1101003" y="788117"/>
                </a:lnTo>
                <a:lnTo>
                  <a:pt x="1119341" y="778778"/>
                </a:lnTo>
                <a:lnTo>
                  <a:pt x="1113173" y="775109"/>
                </a:lnTo>
                <a:lnTo>
                  <a:pt x="1105171" y="777945"/>
                </a:lnTo>
                <a:lnTo>
                  <a:pt x="1096334" y="760268"/>
                </a:lnTo>
                <a:lnTo>
                  <a:pt x="1079829" y="767439"/>
                </a:lnTo>
                <a:lnTo>
                  <a:pt x="1087498" y="751430"/>
                </a:lnTo>
                <a:lnTo>
                  <a:pt x="1074328" y="736087"/>
                </a:lnTo>
                <a:lnTo>
                  <a:pt x="1031981" y="721246"/>
                </a:lnTo>
                <a:lnTo>
                  <a:pt x="994637" y="732252"/>
                </a:lnTo>
                <a:lnTo>
                  <a:pt x="997638" y="720245"/>
                </a:lnTo>
                <a:lnTo>
                  <a:pt x="992136" y="718744"/>
                </a:lnTo>
                <a:lnTo>
                  <a:pt x="991302" y="709739"/>
                </a:lnTo>
                <a:lnTo>
                  <a:pt x="979632" y="705903"/>
                </a:lnTo>
                <a:lnTo>
                  <a:pt x="969129" y="725415"/>
                </a:lnTo>
                <a:lnTo>
                  <a:pt x="958792" y="722580"/>
                </a:lnTo>
                <a:lnTo>
                  <a:pt x="957125" y="713074"/>
                </a:lnTo>
                <a:lnTo>
                  <a:pt x="962293" y="710239"/>
                </a:lnTo>
                <a:lnTo>
                  <a:pt x="963127" y="700901"/>
                </a:lnTo>
                <a:lnTo>
                  <a:pt x="958959" y="695064"/>
                </a:lnTo>
                <a:lnTo>
                  <a:pt x="952624" y="698900"/>
                </a:lnTo>
                <a:lnTo>
                  <a:pt x="951624" y="695397"/>
                </a:lnTo>
                <a:lnTo>
                  <a:pt x="969462" y="677721"/>
                </a:lnTo>
                <a:lnTo>
                  <a:pt x="959293" y="677387"/>
                </a:lnTo>
                <a:lnTo>
                  <a:pt x="955625" y="670050"/>
                </a:lnTo>
                <a:lnTo>
                  <a:pt x="967295" y="658376"/>
                </a:lnTo>
                <a:lnTo>
                  <a:pt x="936952" y="626024"/>
                </a:lnTo>
                <a:lnTo>
                  <a:pt x="924615" y="624857"/>
                </a:lnTo>
                <a:lnTo>
                  <a:pt x="918280" y="612850"/>
                </a:lnTo>
                <a:lnTo>
                  <a:pt x="911945" y="614351"/>
                </a:lnTo>
                <a:lnTo>
                  <a:pt x="912111" y="627692"/>
                </a:lnTo>
                <a:lnTo>
                  <a:pt x="898107" y="634696"/>
                </a:lnTo>
                <a:lnTo>
                  <a:pt x="906443" y="644202"/>
                </a:lnTo>
                <a:lnTo>
                  <a:pt x="902275" y="652706"/>
                </a:lnTo>
                <a:lnTo>
                  <a:pt x="892772" y="647870"/>
                </a:lnTo>
                <a:lnTo>
                  <a:pt x="890438" y="640199"/>
                </a:lnTo>
                <a:lnTo>
                  <a:pt x="877934" y="647370"/>
                </a:lnTo>
                <a:lnTo>
                  <a:pt x="871266" y="636197"/>
                </a:lnTo>
                <a:lnTo>
                  <a:pt x="879935" y="626191"/>
                </a:lnTo>
                <a:lnTo>
                  <a:pt x="877434" y="621855"/>
                </a:lnTo>
                <a:lnTo>
                  <a:pt x="850759" y="626525"/>
                </a:lnTo>
                <a:lnTo>
                  <a:pt x="844091" y="617186"/>
                </a:lnTo>
                <a:lnTo>
                  <a:pt x="844424" y="608014"/>
                </a:lnTo>
                <a:lnTo>
                  <a:pt x="847425" y="595174"/>
                </a:lnTo>
                <a:lnTo>
                  <a:pt x="856595" y="592339"/>
                </a:lnTo>
                <a:lnTo>
                  <a:pt x="855928" y="579498"/>
                </a:lnTo>
                <a:lnTo>
                  <a:pt x="847592" y="571827"/>
                </a:lnTo>
                <a:lnTo>
                  <a:pt x="843090" y="570660"/>
                </a:lnTo>
                <a:lnTo>
                  <a:pt x="836922" y="582500"/>
                </a:lnTo>
                <a:lnTo>
                  <a:pt x="823751" y="592005"/>
                </a:lnTo>
                <a:lnTo>
                  <a:pt x="815082" y="593839"/>
                </a:lnTo>
                <a:lnTo>
                  <a:pt x="811581" y="582500"/>
                </a:lnTo>
                <a:lnTo>
                  <a:pt x="806079" y="592672"/>
                </a:lnTo>
                <a:lnTo>
                  <a:pt x="795743" y="598842"/>
                </a:lnTo>
                <a:lnTo>
                  <a:pt x="801244" y="611683"/>
                </a:lnTo>
                <a:lnTo>
                  <a:pt x="811247" y="607014"/>
                </a:lnTo>
                <a:lnTo>
                  <a:pt x="828253" y="609848"/>
                </a:lnTo>
                <a:lnTo>
                  <a:pt x="827752" y="622355"/>
                </a:lnTo>
                <a:lnTo>
                  <a:pt x="811748" y="649872"/>
                </a:lnTo>
                <a:lnTo>
                  <a:pt x="798910" y="648537"/>
                </a:lnTo>
                <a:lnTo>
                  <a:pt x="779904" y="632695"/>
                </a:lnTo>
                <a:lnTo>
                  <a:pt x="750729" y="625191"/>
                </a:lnTo>
                <a:lnTo>
                  <a:pt x="744060" y="633195"/>
                </a:lnTo>
                <a:lnTo>
                  <a:pt x="750729" y="642700"/>
                </a:lnTo>
                <a:lnTo>
                  <a:pt x="724054" y="642534"/>
                </a:lnTo>
                <a:lnTo>
                  <a:pt x="717886" y="624857"/>
                </a:lnTo>
                <a:lnTo>
                  <a:pt x="729056" y="626525"/>
                </a:lnTo>
                <a:lnTo>
                  <a:pt x="750229" y="617520"/>
                </a:lnTo>
                <a:lnTo>
                  <a:pt x="725555" y="593839"/>
                </a:lnTo>
                <a:lnTo>
                  <a:pt x="719386" y="595507"/>
                </a:lnTo>
                <a:lnTo>
                  <a:pt x="703881" y="610682"/>
                </a:lnTo>
                <a:lnTo>
                  <a:pt x="697546" y="634696"/>
                </a:lnTo>
                <a:lnTo>
                  <a:pt x="711217" y="645035"/>
                </a:lnTo>
                <a:lnTo>
                  <a:pt x="707549" y="660044"/>
                </a:lnTo>
                <a:lnTo>
                  <a:pt x="720386" y="665547"/>
                </a:lnTo>
                <a:lnTo>
                  <a:pt x="721220" y="680889"/>
                </a:lnTo>
                <a:lnTo>
                  <a:pt x="736725" y="681389"/>
                </a:lnTo>
                <a:lnTo>
                  <a:pt x="744894" y="698733"/>
                </a:lnTo>
                <a:lnTo>
                  <a:pt x="732557" y="706904"/>
                </a:lnTo>
                <a:lnTo>
                  <a:pt x="727055" y="692729"/>
                </a:lnTo>
                <a:lnTo>
                  <a:pt x="709383" y="697732"/>
                </a:lnTo>
                <a:lnTo>
                  <a:pt x="705882" y="707571"/>
                </a:lnTo>
                <a:lnTo>
                  <a:pt x="689544" y="720578"/>
                </a:lnTo>
                <a:lnTo>
                  <a:pt x="687876" y="732252"/>
                </a:lnTo>
                <a:lnTo>
                  <a:pt x="657034" y="739756"/>
                </a:lnTo>
                <a:lnTo>
                  <a:pt x="646364" y="737755"/>
                </a:lnTo>
                <a:lnTo>
                  <a:pt x="639862" y="745259"/>
                </a:lnTo>
                <a:lnTo>
                  <a:pt x="644863" y="751763"/>
                </a:lnTo>
                <a:lnTo>
                  <a:pt x="632026" y="766938"/>
                </a:lnTo>
                <a:lnTo>
                  <a:pt x="632359" y="775944"/>
                </a:lnTo>
                <a:lnTo>
                  <a:pt x="605185" y="816634"/>
                </a:lnTo>
                <a:lnTo>
                  <a:pt x="594181" y="822804"/>
                </a:lnTo>
                <a:lnTo>
                  <a:pt x="588346" y="819468"/>
                </a:lnTo>
                <a:lnTo>
                  <a:pt x="589513" y="813298"/>
                </a:lnTo>
                <a:lnTo>
                  <a:pt x="584012" y="813798"/>
                </a:lnTo>
                <a:lnTo>
                  <a:pt x="567340" y="831975"/>
                </a:lnTo>
                <a:lnTo>
                  <a:pt x="550668" y="841481"/>
                </a:lnTo>
                <a:lnTo>
                  <a:pt x="551835" y="834977"/>
                </a:lnTo>
                <a:lnTo>
                  <a:pt x="542999" y="828807"/>
                </a:lnTo>
                <a:lnTo>
                  <a:pt x="523493" y="851653"/>
                </a:lnTo>
                <a:lnTo>
                  <a:pt x="520826" y="840480"/>
                </a:lnTo>
                <a:lnTo>
                  <a:pt x="510823" y="831475"/>
                </a:lnTo>
                <a:lnTo>
                  <a:pt x="519825" y="824304"/>
                </a:lnTo>
                <a:lnTo>
                  <a:pt x="504821" y="812631"/>
                </a:lnTo>
                <a:lnTo>
                  <a:pt x="509822" y="806294"/>
                </a:lnTo>
                <a:lnTo>
                  <a:pt x="523493" y="802626"/>
                </a:lnTo>
                <a:lnTo>
                  <a:pt x="554169" y="809796"/>
                </a:lnTo>
                <a:lnTo>
                  <a:pt x="568007" y="804960"/>
                </a:lnTo>
                <a:lnTo>
                  <a:pt x="576343" y="808796"/>
                </a:lnTo>
                <a:lnTo>
                  <a:pt x="599183" y="774943"/>
                </a:lnTo>
                <a:lnTo>
                  <a:pt x="589680" y="760601"/>
                </a:lnTo>
                <a:lnTo>
                  <a:pt x="583178" y="761602"/>
                </a:lnTo>
                <a:lnTo>
                  <a:pt x="582011" y="767939"/>
                </a:lnTo>
                <a:lnTo>
                  <a:pt x="570007" y="765271"/>
                </a:lnTo>
                <a:lnTo>
                  <a:pt x="582178" y="744926"/>
                </a:lnTo>
                <a:lnTo>
                  <a:pt x="568507" y="744425"/>
                </a:lnTo>
                <a:lnTo>
                  <a:pt x="570174" y="737755"/>
                </a:lnTo>
                <a:lnTo>
                  <a:pt x="561838" y="731085"/>
                </a:lnTo>
                <a:lnTo>
                  <a:pt x="558337" y="734253"/>
                </a:lnTo>
                <a:lnTo>
                  <a:pt x="561005" y="743925"/>
                </a:lnTo>
                <a:lnTo>
                  <a:pt x="550668" y="749262"/>
                </a:lnTo>
                <a:lnTo>
                  <a:pt x="544499" y="745593"/>
                </a:lnTo>
                <a:lnTo>
                  <a:pt x="528328" y="752763"/>
                </a:lnTo>
                <a:lnTo>
                  <a:pt x="509489" y="747260"/>
                </a:lnTo>
                <a:lnTo>
                  <a:pt x="509989" y="741090"/>
                </a:lnTo>
                <a:lnTo>
                  <a:pt x="518158" y="732752"/>
                </a:lnTo>
                <a:lnTo>
                  <a:pt x="531329" y="729417"/>
                </a:lnTo>
                <a:lnTo>
                  <a:pt x="538664" y="717577"/>
                </a:lnTo>
                <a:lnTo>
                  <a:pt x="546167" y="716409"/>
                </a:lnTo>
                <a:lnTo>
                  <a:pt x="553669" y="717577"/>
                </a:lnTo>
                <a:lnTo>
                  <a:pt x="571008" y="704569"/>
                </a:lnTo>
                <a:lnTo>
                  <a:pt x="600350" y="698733"/>
                </a:lnTo>
                <a:lnTo>
                  <a:pt x="593181" y="708572"/>
                </a:lnTo>
                <a:lnTo>
                  <a:pt x="595682" y="715742"/>
                </a:lnTo>
                <a:lnTo>
                  <a:pt x="602851" y="716576"/>
                </a:lnTo>
                <a:lnTo>
                  <a:pt x="612520" y="707238"/>
                </a:lnTo>
                <a:lnTo>
                  <a:pt x="613687" y="697732"/>
                </a:lnTo>
                <a:lnTo>
                  <a:pt x="622023" y="700734"/>
                </a:lnTo>
                <a:lnTo>
                  <a:pt x="618022" y="692563"/>
                </a:lnTo>
                <a:lnTo>
                  <a:pt x="592848" y="684391"/>
                </a:lnTo>
                <a:lnTo>
                  <a:pt x="592181" y="678388"/>
                </a:lnTo>
                <a:lnTo>
                  <a:pt x="601350" y="663546"/>
                </a:lnTo>
                <a:lnTo>
                  <a:pt x="610353" y="667715"/>
                </a:lnTo>
                <a:lnTo>
                  <a:pt x="613520" y="659043"/>
                </a:lnTo>
                <a:lnTo>
                  <a:pt x="619022" y="657542"/>
                </a:lnTo>
                <a:lnTo>
                  <a:pt x="623523" y="638865"/>
                </a:lnTo>
                <a:lnTo>
                  <a:pt x="590180" y="640199"/>
                </a:lnTo>
                <a:lnTo>
                  <a:pt x="585345" y="645703"/>
                </a:lnTo>
                <a:lnTo>
                  <a:pt x="588513" y="655375"/>
                </a:lnTo>
                <a:lnTo>
                  <a:pt x="578510" y="657709"/>
                </a:lnTo>
                <a:lnTo>
                  <a:pt x="577009" y="666881"/>
                </a:lnTo>
                <a:lnTo>
                  <a:pt x="570674" y="669883"/>
                </a:lnTo>
                <a:lnTo>
                  <a:pt x="563005" y="661044"/>
                </a:lnTo>
                <a:lnTo>
                  <a:pt x="548834" y="669216"/>
                </a:lnTo>
                <a:lnTo>
                  <a:pt x="541165" y="667381"/>
                </a:lnTo>
                <a:lnTo>
                  <a:pt x="529161" y="676387"/>
                </a:lnTo>
                <a:lnTo>
                  <a:pt x="516157" y="676553"/>
                </a:lnTo>
                <a:lnTo>
                  <a:pt x="510156" y="681723"/>
                </a:lnTo>
                <a:lnTo>
                  <a:pt x="500986" y="675219"/>
                </a:lnTo>
                <a:lnTo>
                  <a:pt x="486648" y="689727"/>
                </a:lnTo>
                <a:lnTo>
                  <a:pt x="473311" y="679055"/>
                </a:lnTo>
                <a:lnTo>
                  <a:pt x="462975" y="677554"/>
                </a:lnTo>
                <a:lnTo>
                  <a:pt x="464975" y="689561"/>
                </a:lnTo>
                <a:lnTo>
                  <a:pt x="458140" y="690728"/>
                </a:lnTo>
                <a:lnTo>
                  <a:pt x="458140" y="679722"/>
                </a:lnTo>
                <a:lnTo>
                  <a:pt x="453805" y="676387"/>
                </a:lnTo>
                <a:lnTo>
                  <a:pt x="446470" y="680222"/>
                </a:lnTo>
                <a:lnTo>
                  <a:pt x="445803" y="687559"/>
                </a:lnTo>
                <a:lnTo>
                  <a:pt x="437133" y="690228"/>
                </a:lnTo>
                <a:lnTo>
                  <a:pt x="429798" y="684725"/>
                </a:lnTo>
                <a:lnTo>
                  <a:pt x="422629" y="687393"/>
                </a:lnTo>
                <a:lnTo>
                  <a:pt x="420128" y="677721"/>
                </a:lnTo>
                <a:lnTo>
                  <a:pt x="407291" y="672384"/>
                </a:lnTo>
                <a:lnTo>
                  <a:pt x="400455" y="671217"/>
                </a:lnTo>
                <a:lnTo>
                  <a:pt x="393953" y="678721"/>
                </a:lnTo>
                <a:lnTo>
                  <a:pt x="347606" y="673051"/>
                </a:lnTo>
                <a:lnTo>
                  <a:pt x="319264" y="704569"/>
                </a:lnTo>
                <a:lnTo>
                  <a:pt x="325433" y="715742"/>
                </a:lnTo>
                <a:lnTo>
                  <a:pt x="321932" y="723747"/>
                </a:lnTo>
                <a:lnTo>
                  <a:pt x="311428" y="725915"/>
                </a:lnTo>
                <a:lnTo>
                  <a:pt x="310095" y="758433"/>
                </a:lnTo>
                <a:lnTo>
                  <a:pt x="300425" y="752930"/>
                </a:lnTo>
                <a:lnTo>
                  <a:pt x="291922" y="754598"/>
                </a:lnTo>
                <a:lnTo>
                  <a:pt x="285420" y="747427"/>
                </a:lnTo>
                <a:lnTo>
                  <a:pt x="271249" y="748928"/>
                </a:lnTo>
                <a:lnTo>
                  <a:pt x="263747" y="740757"/>
                </a:lnTo>
                <a:lnTo>
                  <a:pt x="248076" y="744759"/>
                </a:lnTo>
                <a:lnTo>
                  <a:pt x="241074" y="739756"/>
                </a:lnTo>
                <a:lnTo>
                  <a:pt x="233238" y="748094"/>
                </a:lnTo>
                <a:lnTo>
                  <a:pt x="227736" y="742091"/>
                </a:lnTo>
                <a:lnTo>
                  <a:pt x="212231" y="752096"/>
                </a:lnTo>
                <a:lnTo>
                  <a:pt x="201395" y="745926"/>
                </a:lnTo>
                <a:lnTo>
                  <a:pt x="174553" y="766105"/>
                </a:lnTo>
                <a:lnTo>
                  <a:pt x="167885" y="755432"/>
                </a:lnTo>
                <a:lnTo>
                  <a:pt x="128039" y="756766"/>
                </a:lnTo>
                <a:lnTo>
                  <a:pt x="121704" y="753764"/>
                </a:lnTo>
                <a:lnTo>
                  <a:pt x="121704" y="743258"/>
                </a:lnTo>
                <a:lnTo>
                  <a:pt x="95029" y="738922"/>
                </a:lnTo>
                <a:lnTo>
                  <a:pt x="102031" y="734586"/>
                </a:lnTo>
                <a:lnTo>
                  <a:pt x="94362" y="718077"/>
                </a:lnTo>
                <a:lnTo>
                  <a:pt x="124038" y="723247"/>
                </a:lnTo>
                <a:lnTo>
                  <a:pt x="134708" y="714742"/>
                </a:lnTo>
                <a:lnTo>
                  <a:pt x="137042" y="705070"/>
                </a:lnTo>
                <a:lnTo>
                  <a:pt x="131207" y="697899"/>
                </a:lnTo>
                <a:lnTo>
                  <a:pt x="141710" y="683390"/>
                </a:lnTo>
                <a:lnTo>
                  <a:pt x="153047" y="687059"/>
                </a:lnTo>
                <a:lnTo>
                  <a:pt x="165384" y="672051"/>
                </a:lnTo>
                <a:lnTo>
                  <a:pt x="171719" y="675719"/>
                </a:lnTo>
                <a:lnTo>
                  <a:pt x="171719" y="682557"/>
                </a:lnTo>
                <a:lnTo>
                  <a:pt x="181222" y="679221"/>
                </a:lnTo>
                <a:lnTo>
                  <a:pt x="192559" y="683557"/>
                </a:lnTo>
                <a:lnTo>
                  <a:pt x="246408" y="667381"/>
                </a:lnTo>
                <a:lnTo>
                  <a:pt x="264414" y="671384"/>
                </a:lnTo>
                <a:lnTo>
                  <a:pt x="278918" y="656042"/>
                </a:lnTo>
                <a:lnTo>
                  <a:pt x="275917" y="644035"/>
                </a:lnTo>
                <a:lnTo>
                  <a:pt x="286754" y="640533"/>
                </a:lnTo>
                <a:lnTo>
                  <a:pt x="287254" y="631194"/>
                </a:lnTo>
                <a:lnTo>
                  <a:pt x="312929" y="639532"/>
                </a:lnTo>
                <a:lnTo>
                  <a:pt x="320598" y="650705"/>
                </a:lnTo>
                <a:lnTo>
                  <a:pt x="329434" y="652540"/>
                </a:lnTo>
                <a:lnTo>
                  <a:pt x="358109" y="653373"/>
                </a:lnTo>
                <a:lnTo>
                  <a:pt x="409958" y="629527"/>
                </a:lnTo>
                <a:lnTo>
                  <a:pt x="433466" y="636530"/>
                </a:lnTo>
                <a:lnTo>
                  <a:pt x="468643" y="632361"/>
                </a:lnTo>
                <a:lnTo>
                  <a:pt x="479646" y="642700"/>
                </a:lnTo>
                <a:lnTo>
                  <a:pt x="539164" y="641533"/>
                </a:lnTo>
                <a:lnTo>
                  <a:pt x="549501" y="645035"/>
                </a:lnTo>
                <a:lnTo>
                  <a:pt x="566006" y="640366"/>
                </a:lnTo>
                <a:lnTo>
                  <a:pt x="575676" y="633862"/>
                </a:lnTo>
                <a:lnTo>
                  <a:pt x="573342" y="624857"/>
                </a:lnTo>
                <a:lnTo>
                  <a:pt x="579010" y="617686"/>
                </a:lnTo>
                <a:lnTo>
                  <a:pt x="573842" y="606513"/>
                </a:lnTo>
                <a:lnTo>
                  <a:pt x="553502" y="612350"/>
                </a:lnTo>
                <a:lnTo>
                  <a:pt x="537331" y="607014"/>
                </a:lnTo>
                <a:lnTo>
                  <a:pt x="550335" y="600677"/>
                </a:lnTo>
                <a:lnTo>
                  <a:pt x="534330" y="591505"/>
                </a:lnTo>
                <a:lnTo>
                  <a:pt x="548000" y="581999"/>
                </a:lnTo>
                <a:lnTo>
                  <a:pt x="556170" y="586836"/>
                </a:lnTo>
                <a:lnTo>
                  <a:pt x="561338" y="579664"/>
                </a:lnTo>
                <a:lnTo>
                  <a:pt x="566506" y="580499"/>
                </a:lnTo>
                <a:lnTo>
                  <a:pt x="566673" y="574328"/>
                </a:lnTo>
                <a:lnTo>
                  <a:pt x="573175" y="573828"/>
                </a:lnTo>
                <a:lnTo>
                  <a:pt x="574509" y="565657"/>
                </a:lnTo>
                <a:lnTo>
                  <a:pt x="563339" y="564489"/>
                </a:lnTo>
                <a:lnTo>
                  <a:pt x="570007" y="553817"/>
                </a:lnTo>
                <a:lnTo>
                  <a:pt x="545666" y="546146"/>
                </a:lnTo>
                <a:lnTo>
                  <a:pt x="565172" y="541977"/>
                </a:lnTo>
                <a:lnTo>
                  <a:pt x="561171" y="535640"/>
                </a:lnTo>
                <a:lnTo>
                  <a:pt x="550835" y="533638"/>
                </a:lnTo>
                <a:lnTo>
                  <a:pt x="550668" y="527969"/>
                </a:lnTo>
                <a:lnTo>
                  <a:pt x="567507" y="531137"/>
                </a:lnTo>
                <a:lnTo>
                  <a:pt x="584012" y="524466"/>
                </a:lnTo>
                <a:lnTo>
                  <a:pt x="567340" y="522298"/>
                </a:lnTo>
                <a:lnTo>
                  <a:pt x="566339" y="518463"/>
                </a:lnTo>
                <a:lnTo>
                  <a:pt x="601350" y="514627"/>
                </a:lnTo>
                <a:lnTo>
                  <a:pt x="613187" y="521798"/>
                </a:lnTo>
                <a:lnTo>
                  <a:pt x="621356" y="518463"/>
                </a:lnTo>
                <a:lnTo>
                  <a:pt x="631359" y="521465"/>
                </a:lnTo>
                <a:lnTo>
                  <a:pt x="637028" y="525967"/>
                </a:lnTo>
                <a:lnTo>
                  <a:pt x="645030" y="528302"/>
                </a:lnTo>
                <a:lnTo>
                  <a:pt x="647031" y="545145"/>
                </a:lnTo>
                <a:lnTo>
                  <a:pt x="653032" y="531804"/>
                </a:lnTo>
                <a:lnTo>
                  <a:pt x="645530" y="518629"/>
                </a:lnTo>
                <a:lnTo>
                  <a:pt x="652366" y="515962"/>
                </a:lnTo>
                <a:lnTo>
                  <a:pt x="644196" y="509791"/>
                </a:lnTo>
                <a:lnTo>
                  <a:pt x="654866" y="505622"/>
                </a:lnTo>
                <a:lnTo>
                  <a:pt x="665036" y="514627"/>
                </a:lnTo>
                <a:lnTo>
                  <a:pt x="674539" y="506289"/>
                </a:lnTo>
                <a:lnTo>
                  <a:pt x="672538" y="488946"/>
                </a:lnTo>
                <a:lnTo>
                  <a:pt x="682208" y="484110"/>
                </a:lnTo>
                <a:lnTo>
                  <a:pt x="671038" y="480274"/>
                </a:lnTo>
                <a:lnTo>
                  <a:pt x="681374" y="477273"/>
                </a:lnTo>
                <a:lnTo>
                  <a:pt x="681374" y="468935"/>
                </a:lnTo>
                <a:lnTo>
                  <a:pt x="704882" y="477273"/>
                </a:lnTo>
                <a:lnTo>
                  <a:pt x="710383" y="471936"/>
                </a:lnTo>
                <a:lnTo>
                  <a:pt x="702548" y="464432"/>
                </a:lnTo>
                <a:lnTo>
                  <a:pt x="760732" y="441919"/>
                </a:lnTo>
                <a:lnTo>
                  <a:pt x="756731" y="423242"/>
                </a:lnTo>
                <a:lnTo>
                  <a:pt x="722887" y="425410"/>
                </a:lnTo>
                <a:lnTo>
                  <a:pt x="699213" y="434248"/>
                </a:lnTo>
                <a:lnTo>
                  <a:pt x="667537" y="433748"/>
                </a:lnTo>
                <a:lnTo>
                  <a:pt x="649031" y="442086"/>
                </a:lnTo>
                <a:lnTo>
                  <a:pt x="603017" y="437917"/>
                </a:lnTo>
                <a:lnTo>
                  <a:pt x="600850" y="442586"/>
                </a:lnTo>
                <a:lnTo>
                  <a:pt x="612020" y="447589"/>
                </a:lnTo>
                <a:lnTo>
                  <a:pt x="612854" y="453426"/>
                </a:lnTo>
                <a:lnTo>
                  <a:pt x="601517" y="457261"/>
                </a:lnTo>
                <a:lnTo>
                  <a:pt x="595182" y="442753"/>
                </a:lnTo>
                <a:lnTo>
                  <a:pt x="548834" y="448423"/>
                </a:lnTo>
                <a:lnTo>
                  <a:pt x="517491" y="439751"/>
                </a:lnTo>
                <a:lnTo>
                  <a:pt x="510656" y="449257"/>
                </a:lnTo>
                <a:lnTo>
                  <a:pt x="496151" y="453259"/>
                </a:lnTo>
                <a:lnTo>
                  <a:pt x="483481" y="441252"/>
                </a:lnTo>
                <a:lnTo>
                  <a:pt x="468309" y="447089"/>
                </a:lnTo>
                <a:lnTo>
                  <a:pt x="458306" y="442586"/>
                </a:lnTo>
                <a:lnTo>
                  <a:pt x="411292" y="456428"/>
                </a:lnTo>
                <a:lnTo>
                  <a:pt x="398121" y="468935"/>
                </a:lnTo>
                <a:lnTo>
                  <a:pt x="393453" y="470102"/>
                </a:lnTo>
                <a:lnTo>
                  <a:pt x="395287" y="464933"/>
                </a:lnTo>
                <a:lnTo>
                  <a:pt x="387285" y="462097"/>
                </a:lnTo>
                <a:lnTo>
                  <a:pt x="382617" y="473604"/>
                </a:lnTo>
                <a:lnTo>
                  <a:pt x="367445" y="475938"/>
                </a:lnTo>
                <a:lnTo>
                  <a:pt x="367279" y="467600"/>
                </a:lnTo>
                <a:lnTo>
                  <a:pt x="357276" y="470269"/>
                </a:lnTo>
                <a:lnTo>
                  <a:pt x="340771" y="465433"/>
                </a:lnTo>
                <a:lnTo>
                  <a:pt x="329601" y="470269"/>
                </a:lnTo>
                <a:lnTo>
                  <a:pt x="316930" y="464265"/>
                </a:lnTo>
                <a:lnTo>
                  <a:pt x="302926" y="471603"/>
                </a:lnTo>
                <a:lnTo>
                  <a:pt x="292756" y="469602"/>
                </a:lnTo>
                <a:lnTo>
                  <a:pt x="284587" y="485277"/>
                </a:lnTo>
                <a:lnTo>
                  <a:pt x="265248" y="481442"/>
                </a:lnTo>
                <a:lnTo>
                  <a:pt x="254911" y="474104"/>
                </a:lnTo>
                <a:lnTo>
                  <a:pt x="241074" y="474772"/>
                </a:lnTo>
                <a:lnTo>
                  <a:pt x="232571" y="479774"/>
                </a:lnTo>
                <a:lnTo>
                  <a:pt x="241740" y="483276"/>
                </a:lnTo>
                <a:lnTo>
                  <a:pt x="234905" y="491114"/>
                </a:lnTo>
                <a:lnTo>
                  <a:pt x="223235" y="480441"/>
                </a:lnTo>
                <a:lnTo>
                  <a:pt x="202895" y="475438"/>
                </a:lnTo>
                <a:lnTo>
                  <a:pt x="197060" y="482276"/>
                </a:lnTo>
                <a:lnTo>
                  <a:pt x="177221" y="481108"/>
                </a:lnTo>
                <a:lnTo>
                  <a:pt x="156214" y="459262"/>
                </a:lnTo>
                <a:lnTo>
                  <a:pt x="145878" y="439585"/>
                </a:lnTo>
                <a:lnTo>
                  <a:pt x="137042" y="436916"/>
                </a:lnTo>
                <a:lnTo>
                  <a:pt x="129706" y="452759"/>
                </a:lnTo>
                <a:lnTo>
                  <a:pt x="123037" y="446088"/>
                </a:lnTo>
                <a:lnTo>
                  <a:pt x="127039" y="441586"/>
                </a:lnTo>
                <a:lnTo>
                  <a:pt x="118203" y="442420"/>
                </a:lnTo>
                <a:lnTo>
                  <a:pt x="112534" y="462264"/>
                </a:lnTo>
                <a:lnTo>
                  <a:pt x="104198" y="469268"/>
                </a:lnTo>
                <a:lnTo>
                  <a:pt x="107866" y="444254"/>
                </a:lnTo>
                <a:lnTo>
                  <a:pt x="72355" y="455594"/>
                </a:lnTo>
                <a:lnTo>
                  <a:pt x="73356" y="478607"/>
                </a:lnTo>
                <a:lnTo>
                  <a:pt x="51516" y="492448"/>
                </a:lnTo>
                <a:lnTo>
                  <a:pt x="53516" y="506289"/>
                </a:lnTo>
                <a:lnTo>
                  <a:pt x="46514" y="496450"/>
                </a:lnTo>
                <a:lnTo>
                  <a:pt x="25841" y="499619"/>
                </a:lnTo>
                <a:lnTo>
                  <a:pt x="20173" y="488779"/>
                </a:lnTo>
                <a:lnTo>
                  <a:pt x="22507" y="466100"/>
                </a:lnTo>
                <a:lnTo>
                  <a:pt x="16172" y="440419"/>
                </a:lnTo>
                <a:lnTo>
                  <a:pt x="3001" y="433581"/>
                </a:lnTo>
                <a:lnTo>
                  <a:pt x="0" y="417906"/>
                </a:lnTo>
                <a:lnTo>
                  <a:pt x="8669" y="410568"/>
                </a:lnTo>
                <a:lnTo>
                  <a:pt x="9836" y="396560"/>
                </a:lnTo>
                <a:lnTo>
                  <a:pt x="17172" y="398394"/>
                </a:lnTo>
                <a:lnTo>
                  <a:pt x="19506" y="387222"/>
                </a:lnTo>
                <a:lnTo>
                  <a:pt x="45347" y="376382"/>
                </a:lnTo>
                <a:lnTo>
                  <a:pt x="46681" y="371712"/>
                </a:lnTo>
                <a:lnTo>
                  <a:pt x="43680" y="364709"/>
                </a:lnTo>
                <a:lnTo>
                  <a:pt x="20173" y="371379"/>
                </a:lnTo>
                <a:lnTo>
                  <a:pt x="19006" y="356537"/>
                </a:lnTo>
                <a:lnTo>
                  <a:pt x="33010" y="347032"/>
                </a:lnTo>
                <a:lnTo>
                  <a:pt x="59685" y="367710"/>
                </a:lnTo>
                <a:lnTo>
                  <a:pt x="64353" y="364542"/>
                </a:lnTo>
                <a:lnTo>
                  <a:pt x="59518" y="349200"/>
                </a:lnTo>
                <a:lnTo>
                  <a:pt x="70188" y="343529"/>
                </a:lnTo>
                <a:lnTo>
                  <a:pt x="67521" y="330522"/>
                </a:lnTo>
                <a:lnTo>
                  <a:pt x="80525" y="338027"/>
                </a:lnTo>
                <a:lnTo>
                  <a:pt x="78857" y="353702"/>
                </a:lnTo>
                <a:lnTo>
                  <a:pt x="82192" y="355036"/>
                </a:lnTo>
                <a:lnTo>
                  <a:pt x="96029" y="333357"/>
                </a:lnTo>
                <a:lnTo>
                  <a:pt x="104865" y="337526"/>
                </a:lnTo>
                <a:lnTo>
                  <a:pt x="104865" y="345197"/>
                </a:lnTo>
                <a:lnTo>
                  <a:pt x="113368" y="342696"/>
                </a:lnTo>
                <a:lnTo>
                  <a:pt x="104198" y="352869"/>
                </a:lnTo>
                <a:lnTo>
                  <a:pt x="112368" y="364542"/>
                </a:lnTo>
                <a:lnTo>
                  <a:pt x="117202" y="364542"/>
                </a:lnTo>
                <a:lnTo>
                  <a:pt x="120870" y="354870"/>
                </a:lnTo>
                <a:lnTo>
                  <a:pt x="141376" y="357371"/>
                </a:lnTo>
                <a:lnTo>
                  <a:pt x="150879" y="380217"/>
                </a:lnTo>
                <a:lnTo>
                  <a:pt x="161549" y="385721"/>
                </a:lnTo>
                <a:lnTo>
                  <a:pt x="159049" y="395059"/>
                </a:lnTo>
                <a:lnTo>
                  <a:pt x="169218" y="398061"/>
                </a:lnTo>
                <a:lnTo>
                  <a:pt x="182056" y="385721"/>
                </a:lnTo>
                <a:lnTo>
                  <a:pt x="181722" y="380050"/>
                </a:lnTo>
                <a:lnTo>
                  <a:pt x="210564" y="365376"/>
                </a:lnTo>
                <a:lnTo>
                  <a:pt x="214732" y="357538"/>
                </a:lnTo>
                <a:lnTo>
                  <a:pt x="238239" y="357538"/>
                </a:lnTo>
                <a:lnTo>
                  <a:pt x="244575" y="350701"/>
                </a:lnTo>
                <a:lnTo>
                  <a:pt x="227903" y="349366"/>
                </a:lnTo>
                <a:lnTo>
                  <a:pt x="228403" y="335859"/>
                </a:lnTo>
                <a:lnTo>
                  <a:pt x="218567" y="336192"/>
                </a:lnTo>
                <a:lnTo>
                  <a:pt x="216566" y="328355"/>
                </a:lnTo>
                <a:lnTo>
                  <a:pt x="222901" y="325186"/>
                </a:lnTo>
                <a:lnTo>
                  <a:pt x="216733" y="323018"/>
                </a:lnTo>
                <a:lnTo>
                  <a:pt x="220734" y="308843"/>
                </a:lnTo>
                <a:lnTo>
                  <a:pt x="211231" y="302340"/>
                </a:lnTo>
                <a:lnTo>
                  <a:pt x="229570" y="299671"/>
                </a:lnTo>
                <a:lnTo>
                  <a:pt x="237239" y="285664"/>
                </a:lnTo>
                <a:lnTo>
                  <a:pt x="249743" y="296003"/>
                </a:lnTo>
                <a:lnTo>
                  <a:pt x="238906" y="310177"/>
                </a:lnTo>
                <a:lnTo>
                  <a:pt x="240907" y="314013"/>
                </a:lnTo>
                <a:lnTo>
                  <a:pt x="251077" y="310177"/>
                </a:lnTo>
                <a:lnTo>
                  <a:pt x="256245" y="301172"/>
                </a:lnTo>
                <a:lnTo>
                  <a:pt x="254244" y="294835"/>
                </a:lnTo>
                <a:lnTo>
                  <a:pt x="240740" y="282328"/>
                </a:lnTo>
                <a:lnTo>
                  <a:pt x="263247" y="247475"/>
                </a:lnTo>
                <a:lnTo>
                  <a:pt x="266915" y="226963"/>
                </a:lnTo>
                <a:lnTo>
                  <a:pt x="257745" y="230632"/>
                </a:lnTo>
                <a:lnTo>
                  <a:pt x="259246" y="221960"/>
                </a:lnTo>
                <a:lnTo>
                  <a:pt x="254578" y="220293"/>
                </a:lnTo>
                <a:lnTo>
                  <a:pt x="244408" y="233967"/>
                </a:lnTo>
                <a:lnTo>
                  <a:pt x="227736" y="228964"/>
                </a:lnTo>
                <a:lnTo>
                  <a:pt x="210898" y="260315"/>
                </a:lnTo>
                <a:lnTo>
                  <a:pt x="203062" y="261316"/>
                </a:lnTo>
                <a:lnTo>
                  <a:pt x="207730" y="269488"/>
                </a:lnTo>
                <a:lnTo>
                  <a:pt x="204062" y="272155"/>
                </a:lnTo>
                <a:lnTo>
                  <a:pt x="188057" y="263317"/>
                </a:lnTo>
                <a:lnTo>
                  <a:pt x="197060" y="260816"/>
                </a:lnTo>
                <a:lnTo>
                  <a:pt x="202395" y="254646"/>
                </a:lnTo>
                <a:lnTo>
                  <a:pt x="198727" y="248809"/>
                </a:lnTo>
                <a:lnTo>
                  <a:pt x="205896" y="245974"/>
                </a:lnTo>
                <a:lnTo>
                  <a:pt x="200728" y="236969"/>
                </a:lnTo>
                <a:lnTo>
                  <a:pt x="204062" y="231799"/>
                </a:lnTo>
                <a:lnTo>
                  <a:pt x="195726" y="226963"/>
                </a:lnTo>
                <a:lnTo>
                  <a:pt x="187891" y="228964"/>
                </a:lnTo>
                <a:lnTo>
                  <a:pt x="184390" y="237469"/>
                </a:lnTo>
                <a:lnTo>
                  <a:pt x="173220" y="238303"/>
                </a:lnTo>
                <a:lnTo>
                  <a:pt x="172719" y="246975"/>
                </a:lnTo>
                <a:lnTo>
                  <a:pt x="159382" y="251644"/>
                </a:lnTo>
                <a:lnTo>
                  <a:pt x="157215" y="246808"/>
                </a:lnTo>
                <a:lnTo>
                  <a:pt x="168051" y="234301"/>
                </a:lnTo>
                <a:lnTo>
                  <a:pt x="172553" y="220126"/>
                </a:lnTo>
                <a:lnTo>
                  <a:pt x="179721" y="215957"/>
                </a:lnTo>
                <a:lnTo>
                  <a:pt x="187224" y="190276"/>
                </a:lnTo>
                <a:lnTo>
                  <a:pt x="170885" y="169430"/>
                </a:lnTo>
                <a:lnTo>
                  <a:pt x="167885" y="171598"/>
                </a:lnTo>
                <a:lnTo>
                  <a:pt x="172886" y="184272"/>
                </a:lnTo>
                <a:lnTo>
                  <a:pt x="150046" y="206618"/>
                </a:lnTo>
                <a:lnTo>
                  <a:pt x="128372" y="204450"/>
                </a:lnTo>
                <a:lnTo>
                  <a:pt x="112368" y="188941"/>
                </a:lnTo>
                <a:lnTo>
                  <a:pt x="108200" y="160258"/>
                </a:lnTo>
                <a:lnTo>
                  <a:pt x="128706" y="142582"/>
                </a:lnTo>
                <a:lnTo>
                  <a:pt x="142043" y="138579"/>
                </a:lnTo>
                <a:lnTo>
                  <a:pt x="141210" y="122570"/>
                </a:lnTo>
                <a:lnTo>
                  <a:pt x="129206" y="1088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5" name="Google Shape;745;p43"/>
          <p:cNvSpPr/>
          <p:nvPr/>
        </p:nvSpPr>
        <p:spPr>
          <a:xfrm>
            <a:off x="8793098" y="3377328"/>
            <a:ext cx="728999" cy="595451"/>
          </a:xfrm>
          <a:custGeom>
            <a:avLst/>
            <a:gdLst/>
            <a:ahLst/>
            <a:cxnLst/>
            <a:rect l="l" t="t" r="r" b="b"/>
            <a:pathLst>
              <a:path w="1093499" h="893176" extrusionOk="0">
                <a:moveTo>
                  <a:pt x="873599" y="0"/>
                </a:moveTo>
                <a:lnTo>
                  <a:pt x="931950" y="60201"/>
                </a:lnTo>
                <a:lnTo>
                  <a:pt x="957791" y="127906"/>
                </a:lnTo>
                <a:lnTo>
                  <a:pt x="977631" y="130074"/>
                </a:lnTo>
                <a:lnTo>
                  <a:pt x="1003639" y="120402"/>
                </a:lnTo>
                <a:lnTo>
                  <a:pt x="1015142" y="126906"/>
                </a:lnTo>
                <a:lnTo>
                  <a:pt x="1017310" y="160092"/>
                </a:lnTo>
                <a:lnTo>
                  <a:pt x="1024313" y="183772"/>
                </a:lnTo>
                <a:lnTo>
                  <a:pt x="1065491" y="255813"/>
                </a:lnTo>
                <a:lnTo>
                  <a:pt x="1078496" y="306342"/>
                </a:lnTo>
                <a:lnTo>
                  <a:pt x="1093500" y="336359"/>
                </a:lnTo>
                <a:lnTo>
                  <a:pt x="1084830" y="362040"/>
                </a:lnTo>
                <a:lnTo>
                  <a:pt x="1079996" y="403064"/>
                </a:lnTo>
                <a:lnTo>
                  <a:pt x="1083497" y="510458"/>
                </a:lnTo>
                <a:lnTo>
                  <a:pt x="1083497" y="510458"/>
                </a:lnTo>
                <a:lnTo>
                  <a:pt x="1043985" y="510625"/>
                </a:lnTo>
                <a:lnTo>
                  <a:pt x="967294" y="497284"/>
                </a:lnTo>
                <a:lnTo>
                  <a:pt x="915112" y="495950"/>
                </a:lnTo>
                <a:lnTo>
                  <a:pt x="886270" y="509291"/>
                </a:lnTo>
                <a:lnTo>
                  <a:pt x="831753" y="516795"/>
                </a:lnTo>
                <a:lnTo>
                  <a:pt x="799410" y="534806"/>
                </a:lnTo>
                <a:lnTo>
                  <a:pt x="748561" y="546646"/>
                </a:lnTo>
                <a:lnTo>
                  <a:pt x="736891" y="554984"/>
                </a:lnTo>
                <a:lnTo>
                  <a:pt x="724221" y="574162"/>
                </a:lnTo>
                <a:lnTo>
                  <a:pt x="710550" y="622856"/>
                </a:lnTo>
                <a:lnTo>
                  <a:pt x="687543" y="624690"/>
                </a:lnTo>
                <a:lnTo>
                  <a:pt x="673705" y="640366"/>
                </a:lnTo>
                <a:lnTo>
                  <a:pt x="674538" y="653540"/>
                </a:lnTo>
                <a:lnTo>
                  <a:pt x="683875" y="671384"/>
                </a:lnTo>
                <a:lnTo>
                  <a:pt x="679040" y="697732"/>
                </a:lnTo>
                <a:lnTo>
                  <a:pt x="672371" y="706571"/>
                </a:lnTo>
                <a:lnTo>
                  <a:pt x="634193" y="729584"/>
                </a:lnTo>
                <a:lnTo>
                  <a:pt x="607685" y="773442"/>
                </a:lnTo>
                <a:lnTo>
                  <a:pt x="582010" y="785782"/>
                </a:lnTo>
                <a:lnTo>
                  <a:pt x="572174" y="821970"/>
                </a:lnTo>
                <a:lnTo>
                  <a:pt x="562838" y="831975"/>
                </a:lnTo>
                <a:lnTo>
                  <a:pt x="522325" y="826139"/>
                </a:lnTo>
                <a:lnTo>
                  <a:pt x="444802" y="804293"/>
                </a:lnTo>
                <a:lnTo>
                  <a:pt x="411791" y="805961"/>
                </a:lnTo>
                <a:lnTo>
                  <a:pt x="376614" y="796622"/>
                </a:lnTo>
                <a:lnTo>
                  <a:pt x="328100" y="800291"/>
                </a:lnTo>
                <a:lnTo>
                  <a:pt x="313928" y="797289"/>
                </a:lnTo>
                <a:lnTo>
                  <a:pt x="304425" y="800291"/>
                </a:lnTo>
                <a:lnTo>
                  <a:pt x="288254" y="818468"/>
                </a:lnTo>
                <a:lnTo>
                  <a:pt x="263414" y="821803"/>
                </a:lnTo>
                <a:lnTo>
                  <a:pt x="259079" y="836645"/>
                </a:lnTo>
                <a:lnTo>
                  <a:pt x="259079" y="836645"/>
                </a:lnTo>
                <a:lnTo>
                  <a:pt x="248742" y="860492"/>
                </a:lnTo>
                <a:lnTo>
                  <a:pt x="224401" y="883838"/>
                </a:lnTo>
                <a:lnTo>
                  <a:pt x="184056" y="887007"/>
                </a:lnTo>
                <a:lnTo>
                  <a:pt x="172218" y="893177"/>
                </a:lnTo>
                <a:lnTo>
                  <a:pt x="172218" y="893177"/>
                </a:lnTo>
                <a:lnTo>
                  <a:pt x="172385" y="883505"/>
                </a:lnTo>
                <a:lnTo>
                  <a:pt x="166718" y="878835"/>
                </a:lnTo>
                <a:lnTo>
                  <a:pt x="172052" y="860992"/>
                </a:lnTo>
                <a:lnTo>
                  <a:pt x="167718" y="843148"/>
                </a:lnTo>
                <a:lnTo>
                  <a:pt x="159715" y="839813"/>
                </a:lnTo>
                <a:lnTo>
                  <a:pt x="136708" y="849319"/>
                </a:lnTo>
                <a:lnTo>
                  <a:pt x="103198" y="822970"/>
                </a:lnTo>
                <a:lnTo>
                  <a:pt x="98363" y="793120"/>
                </a:lnTo>
                <a:lnTo>
                  <a:pt x="88527" y="776777"/>
                </a:lnTo>
                <a:lnTo>
                  <a:pt x="85359" y="751096"/>
                </a:lnTo>
                <a:lnTo>
                  <a:pt x="92695" y="699900"/>
                </a:lnTo>
                <a:lnTo>
                  <a:pt x="85026" y="696064"/>
                </a:lnTo>
                <a:lnTo>
                  <a:pt x="76857" y="698566"/>
                </a:lnTo>
                <a:lnTo>
                  <a:pt x="47180" y="720412"/>
                </a:lnTo>
                <a:lnTo>
                  <a:pt x="40679" y="719578"/>
                </a:lnTo>
                <a:lnTo>
                  <a:pt x="9669" y="691895"/>
                </a:lnTo>
                <a:lnTo>
                  <a:pt x="9669" y="691895"/>
                </a:lnTo>
                <a:lnTo>
                  <a:pt x="7002" y="627525"/>
                </a:lnTo>
                <a:lnTo>
                  <a:pt x="0" y="589003"/>
                </a:lnTo>
                <a:lnTo>
                  <a:pt x="12837" y="495950"/>
                </a:lnTo>
                <a:lnTo>
                  <a:pt x="57184" y="443087"/>
                </a:lnTo>
                <a:lnTo>
                  <a:pt x="133374" y="410901"/>
                </a:lnTo>
                <a:lnTo>
                  <a:pt x="142376" y="398895"/>
                </a:lnTo>
                <a:lnTo>
                  <a:pt x="144711" y="385053"/>
                </a:lnTo>
                <a:lnTo>
                  <a:pt x="142043" y="363541"/>
                </a:lnTo>
                <a:lnTo>
                  <a:pt x="135208" y="352368"/>
                </a:lnTo>
                <a:lnTo>
                  <a:pt x="76857" y="319016"/>
                </a:lnTo>
                <a:lnTo>
                  <a:pt x="62519" y="285497"/>
                </a:lnTo>
                <a:lnTo>
                  <a:pt x="13170" y="208286"/>
                </a:lnTo>
                <a:lnTo>
                  <a:pt x="11003" y="184939"/>
                </a:lnTo>
                <a:lnTo>
                  <a:pt x="15338" y="159258"/>
                </a:lnTo>
                <a:lnTo>
                  <a:pt x="44180" y="121570"/>
                </a:lnTo>
                <a:lnTo>
                  <a:pt x="44180" y="121570"/>
                </a:lnTo>
                <a:lnTo>
                  <a:pt x="85692" y="137412"/>
                </a:lnTo>
                <a:lnTo>
                  <a:pt x="183389" y="131242"/>
                </a:lnTo>
                <a:lnTo>
                  <a:pt x="218566" y="141414"/>
                </a:lnTo>
                <a:lnTo>
                  <a:pt x="333935" y="221960"/>
                </a:lnTo>
                <a:lnTo>
                  <a:pt x="342604" y="243806"/>
                </a:lnTo>
                <a:lnTo>
                  <a:pt x="343104" y="292834"/>
                </a:lnTo>
                <a:lnTo>
                  <a:pt x="349940" y="303340"/>
                </a:lnTo>
                <a:lnTo>
                  <a:pt x="369779" y="308176"/>
                </a:lnTo>
                <a:lnTo>
                  <a:pt x="426130" y="296503"/>
                </a:lnTo>
                <a:lnTo>
                  <a:pt x="467809" y="300172"/>
                </a:lnTo>
                <a:lnTo>
                  <a:pt x="511822" y="283996"/>
                </a:lnTo>
                <a:lnTo>
                  <a:pt x="548167" y="281995"/>
                </a:lnTo>
                <a:lnTo>
                  <a:pt x="593681" y="266486"/>
                </a:lnTo>
                <a:lnTo>
                  <a:pt x="662035" y="219459"/>
                </a:lnTo>
                <a:lnTo>
                  <a:pt x="663702" y="182438"/>
                </a:lnTo>
                <a:lnTo>
                  <a:pt x="718052" y="177268"/>
                </a:lnTo>
                <a:lnTo>
                  <a:pt x="745894" y="162593"/>
                </a:lnTo>
                <a:lnTo>
                  <a:pt x="751229" y="152087"/>
                </a:lnTo>
                <a:lnTo>
                  <a:pt x="741559" y="138079"/>
                </a:lnTo>
                <a:lnTo>
                  <a:pt x="764233" y="112398"/>
                </a:lnTo>
                <a:lnTo>
                  <a:pt x="762232" y="84382"/>
                </a:lnTo>
                <a:lnTo>
                  <a:pt x="794909" y="68873"/>
                </a:lnTo>
                <a:lnTo>
                  <a:pt x="839589" y="26849"/>
                </a:lnTo>
                <a:lnTo>
                  <a:pt x="866931" y="1000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6" name="Google Shape;746;p43"/>
          <p:cNvSpPr/>
          <p:nvPr/>
        </p:nvSpPr>
        <p:spPr>
          <a:xfrm>
            <a:off x="5649584" y="3426912"/>
            <a:ext cx="409903" cy="648370"/>
          </a:xfrm>
          <a:custGeom>
            <a:avLst/>
            <a:gdLst/>
            <a:ahLst/>
            <a:cxnLst/>
            <a:rect l="l" t="t" r="r" b="b"/>
            <a:pathLst>
              <a:path w="614854" h="972555" extrusionOk="0">
                <a:moveTo>
                  <a:pt x="280585" y="0"/>
                </a:moveTo>
                <a:lnTo>
                  <a:pt x="282253" y="18844"/>
                </a:lnTo>
                <a:lnTo>
                  <a:pt x="290255" y="27516"/>
                </a:lnTo>
                <a:lnTo>
                  <a:pt x="343438" y="51363"/>
                </a:lnTo>
                <a:lnTo>
                  <a:pt x="386784" y="54531"/>
                </a:lnTo>
                <a:lnTo>
                  <a:pt x="432799" y="65204"/>
                </a:lnTo>
                <a:lnTo>
                  <a:pt x="461974" y="80046"/>
                </a:lnTo>
                <a:lnTo>
                  <a:pt x="495651" y="116066"/>
                </a:lnTo>
                <a:lnTo>
                  <a:pt x="502320" y="126906"/>
                </a:lnTo>
                <a:lnTo>
                  <a:pt x="507488" y="155589"/>
                </a:lnTo>
                <a:lnTo>
                  <a:pt x="495651" y="190442"/>
                </a:lnTo>
                <a:lnTo>
                  <a:pt x="508822" y="204283"/>
                </a:lnTo>
                <a:lnTo>
                  <a:pt x="523493" y="251477"/>
                </a:lnTo>
                <a:lnTo>
                  <a:pt x="522326" y="308009"/>
                </a:lnTo>
                <a:lnTo>
                  <a:pt x="548167" y="342195"/>
                </a:lnTo>
                <a:lnTo>
                  <a:pt x="554669" y="366709"/>
                </a:lnTo>
                <a:lnTo>
                  <a:pt x="554669" y="366709"/>
                </a:lnTo>
                <a:lnTo>
                  <a:pt x="555336" y="389889"/>
                </a:lnTo>
                <a:lnTo>
                  <a:pt x="544500" y="439251"/>
                </a:lnTo>
                <a:lnTo>
                  <a:pt x="494984" y="555150"/>
                </a:lnTo>
                <a:lnTo>
                  <a:pt x="528494" y="564989"/>
                </a:lnTo>
                <a:lnTo>
                  <a:pt x="550668" y="586001"/>
                </a:lnTo>
                <a:lnTo>
                  <a:pt x="610019" y="709239"/>
                </a:lnTo>
                <a:lnTo>
                  <a:pt x="614854" y="738088"/>
                </a:lnTo>
                <a:lnTo>
                  <a:pt x="610019" y="751930"/>
                </a:lnTo>
                <a:lnTo>
                  <a:pt x="575009" y="789117"/>
                </a:lnTo>
                <a:lnTo>
                  <a:pt x="563172" y="819135"/>
                </a:lnTo>
                <a:lnTo>
                  <a:pt x="536997" y="849819"/>
                </a:lnTo>
                <a:lnTo>
                  <a:pt x="500153" y="871998"/>
                </a:lnTo>
                <a:lnTo>
                  <a:pt x="454138" y="887007"/>
                </a:lnTo>
                <a:lnTo>
                  <a:pt x="442135" y="909853"/>
                </a:lnTo>
                <a:lnTo>
                  <a:pt x="437967" y="933367"/>
                </a:lnTo>
                <a:lnTo>
                  <a:pt x="437967" y="933367"/>
                </a:lnTo>
                <a:lnTo>
                  <a:pt x="407791" y="934200"/>
                </a:lnTo>
                <a:lnTo>
                  <a:pt x="369279" y="926029"/>
                </a:lnTo>
                <a:lnTo>
                  <a:pt x="348606" y="928864"/>
                </a:lnTo>
                <a:lnTo>
                  <a:pt x="290922" y="971388"/>
                </a:lnTo>
                <a:lnTo>
                  <a:pt x="260913" y="972556"/>
                </a:lnTo>
                <a:lnTo>
                  <a:pt x="233738" y="965385"/>
                </a:lnTo>
                <a:lnTo>
                  <a:pt x="194559" y="942372"/>
                </a:lnTo>
                <a:lnTo>
                  <a:pt x="179054" y="921193"/>
                </a:lnTo>
                <a:lnTo>
                  <a:pt x="164717" y="885172"/>
                </a:lnTo>
                <a:lnTo>
                  <a:pt x="164717" y="885172"/>
                </a:lnTo>
                <a:lnTo>
                  <a:pt x="152213" y="866995"/>
                </a:lnTo>
                <a:lnTo>
                  <a:pt x="138042" y="859491"/>
                </a:lnTo>
                <a:lnTo>
                  <a:pt x="130706" y="797122"/>
                </a:lnTo>
                <a:lnTo>
                  <a:pt x="115702" y="766271"/>
                </a:lnTo>
                <a:lnTo>
                  <a:pt x="92695" y="751429"/>
                </a:lnTo>
                <a:lnTo>
                  <a:pt x="81858" y="722246"/>
                </a:lnTo>
                <a:lnTo>
                  <a:pt x="46514" y="701234"/>
                </a:lnTo>
                <a:lnTo>
                  <a:pt x="19673" y="695064"/>
                </a:lnTo>
                <a:lnTo>
                  <a:pt x="6335" y="681890"/>
                </a:lnTo>
                <a:lnTo>
                  <a:pt x="0" y="638531"/>
                </a:lnTo>
                <a:lnTo>
                  <a:pt x="3668" y="623189"/>
                </a:lnTo>
                <a:lnTo>
                  <a:pt x="25341" y="591671"/>
                </a:lnTo>
                <a:lnTo>
                  <a:pt x="24174" y="551815"/>
                </a:lnTo>
                <a:lnTo>
                  <a:pt x="28842" y="526801"/>
                </a:lnTo>
                <a:lnTo>
                  <a:pt x="23340" y="516462"/>
                </a:lnTo>
                <a:lnTo>
                  <a:pt x="11003" y="510792"/>
                </a:lnTo>
                <a:lnTo>
                  <a:pt x="11003" y="510792"/>
                </a:lnTo>
                <a:lnTo>
                  <a:pt x="3001" y="475438"/>
                </a:lnTo>
                <a:lnTo>
                  <a:pt x="6502" y="468101"/>
                </a:lnTo>
                <a:lnTo>
                  <a:pt x="38512" y="493282"/>
                </a:lnTo>
                <a:lnTo>
                  <a:pt x="51349" y="511959"/>
                </a:lnTo>
                <a:lnTo>
                  <a:pt x="65353" y="516295"/>
                </a:lnTo>
                <a:lnTo>
                  <a:pt x="74189" y="513794"/>
                </a:lnTo>
                <a:lnTo>
                  <a:pt x="111034" y="411068"/>
                </a:lnTo>
                <a:lnTo>
                  <a:pt x="124204" y="387555"/>
                </a:lnTo>
                <a:lnTo>
                  <a:pt x="176721" y="337026"/>
                </a:lnTo>
                <a:lnTo>
                  <a:pt x="191391" y="335025"/>
                </a:lnTo>
                <a:lnTo>
                  <a:pt x="224735" y="341362"/>
                </a:lnTo>
                <a:lnTo>
                  <a:pt x="233905" y="335859"/>
                </a:lnTo>
                <a:lnTo>
                  <a:pt x="231737" y="321684"/>
                </a:lnTo>
                <a:lnTo>
                  <a:pt x="204395" y="303840"/>
                </a:lnTo>
                <a:lnTo>
                  <a:pt x="205896" y="260315"/>
                </a:lnTo>
                <a:lnTo>
                  <a:pt x="236572" y="208452"/>
                </a:lnTo>
                <a:lnTo>
                  <a:pt x="278085" y="163260"/>
                </a:lnTo>
                <a:lnTo>
                  <a:pt x="286087" y="160258"/>
                </a:lnTo>
                <a:lnTo>
                  <a:pt x="287254" y="151753"/>
                </a:lnTo>
                <a:lnTo>
                  <a:pt x="303926" y="134910"/>
                </a:lnTo>
                <a:lnTo>
                  <a:pt x="291089" y="125905"/>
                </a:lnTo>
                <a:lnTo>
                  <a:pt x="221901" y="126239"/>
                </a:lnTo>
                <a:lnTo>
                  <a:pt x="206396" y="113231"/>
                </a:lnTo>
                <a:lnTo>
                  <a:pt x="202228" y="87883"/>
                </a:lnTo>
                <a:lnTo>
                  <a:pt x="220734" y="57533"/>
                </a:lnTo>
                <a:lnTo>
                  <a:pt x="250576" y="3652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7" name="Google Shape;747;p43"/>
          <p:cNvSpPr/>
          <p:nvPr/>
        </p:nvSpPr>
        <p:spPr>
          <a:xfrm>
            <a:off x="5569337" y="4017027"/>
            <a:ext cx="538275" cy="599342"/>
          </a:xfrm>
          <a:custGeom>
            <a:avLst/>
            <a:gdLst/>
            <a:ahLst/>
            <a:cxnLst/>
            <a:rect l="l" t="t" r="r" b="b"/>
            <a:pathLst>
              <a:path w="807412" h="899013" extrusionOk="0">
                <a:moveTo>
                  <a:pt x="285087" y="0"/>
                </a:moveTo>
                <a:lnTo>
                  <a:pt x="299425" y="36020"/>
                </a:lnTo>
                <a:lnTo>
                  <a:pt x="314929" y="57199"/>
                </a:lnTo>
                <a:lnTo>
                  <a:pt x="354108" y="80212"/>
                </a:lnTo>
                <a:lnTo>
                  <a:pt x="381283" y="87383"/>
                </a:lnTo>
                <a:lnTo>
                  <a:pt x="411292" y="86216"/>
                </a:lnTo>
                <a:lnTo>
                  <a:pt x="468977" y="43692"/>
                </a:lnTo>
                <a:lnTo>
                  <a:pt x="489649" y="40857"/>
                </a:lnTo>
                <a:lnTo>
                  <a:pt x="528161" y="49028"/>
                </a:lnTo>
                <a:lnTo>
                  <a:pt x="558337" y="48194"/>
                </a:lnTo>
                <a:lnTo>
                  <a:pt x="558337" y="48194"/>
                </a:lnTo>
                <a:lnTo>
                  <a:pt x="592514" y="99557"/>
                </a:lnTo>
                <a:lnTo>
                  <a:pt x="647698" y="140414"/>
                </a:lnTo>
                <a:lnTo>
                  <a:pt x="649531" y="162760"/>
                </a:lnTo>
                <a:lnTo>
                  <a:pt x="661035" y="176934"/>
                </a:lnTo>
                <a:lnTo>
                  <a:pt x="661035" y="207452"/>
                </a:lnTo>
                <a:lnTo>
                  <a:pt x="668037" y="218458"/>
                </a:lnTo>
                <a:lnTo>
                  <a:pt x="762399" y="227463"/>
                </a:lnTo>
                <a:lnTo>
                  <a:pt x="784906" y="236468"/>
                </a:lnTo>
                <a:lnTo>
                  <a:pt x="802412" y="256313"/>
                </a:lnTo>
                <a:lnTo>
                  <a:pt x="807413" y="420407"/>
                </a:lnTo>
                <a:lnTo>
                  <a:pt x="776737" y="517129"/>
                </a:lnTo>
                <a:lnTo>
                  <a:pt x="776737" y="517129"/>
                </a:lnTo>
                <a:lnTo>
                  <a:pt x="722887" y="543477"/>
                </a:lnTo>
                <a:lnTo>
                  <a:pt x="701214" y="562321"/>
                </a:lnTo>
                <a:lnTo>
                  <a:pt x="660202" y="633862"/>
                </a:lnTo>
                <a:lnTo>
                  <a:pt x="646364" y="645702"/>
                </a:lnTo>
                <a:lnTo>
                  <a:pt x="625191" y="647036"/>
                </a:lnTo>
                <a:lnTo>
                  <a:pt x="587012" y="629526"/>
                </a:lnTo>
                <a:lnTo>
                  <a:pt x="562172" y="635530"/>
                </a:lnTo>
                <a:lnTo>
                  <a:pt x="549501" y="656542"/>
                </a:lnTo>
                <a:lnTo>
                  <a:pt x="549001" y="693896"/>
                </a:lnTo>
                <a:lnTo>
                  <a:pt x="536164" y="753264"/>
                </a:lnTo>
                <a:lnTo>
                  <a:pt x="519325" y="775943"/>
                </a:lnTo>
                <a:lnTo>
                  <a:pt x="531996" y="800290"/>
                </a:lnTo>
                <a:lnTo>
                  <a:pt x="488982" y="826972"/>
                </a:lnTo>
                <a:lnTo>
                  <a:pt x="488149" y="835144"/>
                </a:lnTo>
                <a:lnTo>
                  <a:pt x="488149" y="835144"/>
                </a:lnTo>
                <a:lnTo>
                  <a:pt x="438801" y="847317"/>
                </a:lnTo>
                <a:lnTo>
                  <a:pt x="350940" y="893010"/>
                </a:lnTo>
                <a:lnTo>
                  <a:pt x="310928" y="899013"/>
                </a:lnTo>
                <a:lnTo>
                  <a:pt x="298091" y="898680"/>
                </a:lnTo>
                <a:lnTo>
                  <a:pt x="295090" y="894511"/>
                </a:lnTo>
                <a:lnTo>
                  <a:pt x="295090" y="894511"/>
                </a:lnTo>
                <a:lnTo>
                  <a:pt x="276918" y="861826"/>
                </a:lnTo>
                <a:lnTo>
                  <a:pt x="254077" y="837145"/>
                </a:lnTo>
                <a:lnTo>
                  <a:pt x="235738" y="828640"/>
                </a:lnTo>
                <a:lnTo>
                  <a:pt x="191558" y="823304"/>
                </a:lnTo>
                <a:lnTo>
                  <a:pt x="186723" y="808462"/>
                </a:lnTo>
                <a:lnTo>
                  <a:pt x="208063" y="769940"/>
                </a:lnTo>
                <a:lnTo>
                  <a:pt x="202895" y="763603"/>
                </a:lnTo>
                <a:lnTo>
                  <a:pt x="171219" y="758100"/>
                </a:lnTo>
                <a:lnTo>
                  <a:pt x="157381" y="746093"/>
                </a:lnTo>
                <a:lnTo>
                  <a:pt x="159215" y="732085"/>
                </a:lnTo>
                <a:lnTo>
                  <a:pt x="221067" y="672718"/>
                </a:lnTo>
                <a:lnTo>
                  <a:pt x="225235" y="663045"/>
                </a:lnTo>
                <a:lnTo>
                  <a:pt x="229737" y="630360"/>
                </a:lnTo>
                <a:lnTo>
                  <a:pt x="208397" y="570159"/>
                </a:lnTo>
                <a:lnTo>
                  <a:pt x="164050" y="516295"/>
                </a:lnTo>
                <a:lnTo>
                  <a:pt x="119036" y="439418"/>
                </a:lnTo>
                <a:lnTo>
                  <a:pt x="107366" y="429745"/>
                </a:lnTo>
                <a:lnTo>
                  <a:pt x="70188" y="418739"/>
                </a:lnTo>
                <a:lnTo>
                  <a:pt x="54850" y="403230"/>
                </a:lnTo>
                <a:lnTo>
                  <a:pt x="34177" y="357371"/>
                </a:lnTo>
                <a:lnTo>
                  <a:pt x="7836" y="331856"/>
                </a:lnTo>
                <a:lnTo>
                  <a:pt x="0" y="310511"/>
                </a:lnTo>
                <a:lnTo>
                  <a:pt x="0" y="310511"/>
                </a:lnTo>
                <a:lnTo>
                  <a:pt x="32176" y="283996"/>
                </a:lnTo>
                <a:lnTo>
                  <a:pt x="56017" y="255146"/>
                </a:lnTo>
                <a:lnTo>
                  <a:pt x="129039" y="236802"/>
                </a:lnTo>
                <a:lnTo>
                  <a:pt x="164050" y="210120"/>
                </a:lnTo>
                <a:lnTo>
                  <a:pt x="189225" y="157590"/>
                </a:lnTo>
                <a:lnTo>
                  <a:pt x="215066" y="137412"/>
                </a:lnTo>
                <a:lnTo>
                  <a:pt x="220234" y="127073"/>
                </a:lnTo>
                <a:lnTo>
                  <a:pt x="226569" y="53364"/>
                </a:lnTo>
                <a:lnTo>
                  <a:pt x="233405" y="30184"/>
                </a:lnTo>
                <a:lnTo>
                  <a:pt x="280085" y="7004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8" name="Google Shape;748;p43"/>
          <p:cNvSpPr/>
          <p:nvPr/>
        </p:nvSpPr>
        <p:spPr>
          <a:xfrm>
            <a:off x="6765368" y="2394767"/>
            <a:ext cx="640529" cy="473493"/>
          </a:xfrm>
          <a:custGeom>
            <a:avLst/>
            <a:gdLst/>
            <a:ahLst/>
            <a:cxnLst/>
            <a:rect l="l" t="t" r="r" b="b"/>
            <a:pathLst>
              <a:path w="960793" h="710239" extrusionOk="0">
                <a:moveTo>
                  <a:pt x="341771" y="333"/>
                </a:moveTo>
                <a:lnTo>
                  <a:pt x="406457" y="0"/>
                </a:lnTo>
                <a:lnTo>
                  <a:pt x="403123" y="11507"/>
                </a:lnTo>
                <a:lnTo>
                  <a:pt x="409458" y="19678"/>
                </a:lnTo>
                <a:lnTo>
                  <a:pt x="478813" y="38689"/>
                </a:lnTo>
                <a:lnTo>
                  <a:pt x="496485" y="59367"/>
                </a:lnTo>
                <a:lnTo>
                  <a:pt x="511656" y="62369"/>
                </a:lnTo>
                <a:lnTo>
                  <a:pt x="534997" y="75710"/>
                </a:lnTo>
                <a:lnTo>
                  <a:pt x="541832" y="94387"/>
                </a:lnTo>
                <a:lnTo>
                  <a:pt x="551002" y="103059"/>
                </a:lnTo>
                <a:lnTo>
                  <a:pt x="576843" y="112231"/>
                </a:lnTo>
                <a:lnTo>
                  <a:pt x="611687" y="99390"/>
                </a:lnTo>
                <a:lnTo>
                  <a:pt x="624357" y="88717"/>
                </a:lnTo>
                <a:lnTo>
                  <a:pt x="630693" y="68039"/>
                </a:lnTo>
                <a:lnTo>
                  <a:pt x="656367" y="26015"/>
                </a:lnTo>
                <a:lnTo>
                  <a:pt x="675040" y="8672"/>
                </a:lnTo>
                <a:lnTo>
                  <a:pt x="689210" y="27516"/>
                </a:lnTo>
                <a:lnTo>
                  <a:pt x="727222" y="23680"/>
                </a:lnTo>
                <a:lnTo>
                  <a:pt x="738225" y="29350"/>
                </a:lnTo>
                <a:lnTo>
                  <a:pt x="747395" y="26015"/>
                </a:lnTo>
                <a:lnTo>
                  <a:pt x="737892" y="65537"/>
                </a:lnTo>
                <a:lnTo>
                  <a:pt x="740893" y="76210"/>
                </a:lnTo>
                <a:lnTo>
                  <a:pt x="761065" y="107395"/>
                </a:lnTo>
                <a:lnTo>
                  <a:pt x="803245" y="120235"/>
                </a:lnTo>
                <a:lnTo>
                  <a:pt x="809914" y="143582"/>
                </a:lnTo>
                <a:lnTo>
                  <a:pt x="820917" y="147751"/>
                </a:lnTo>
                <a:lnTo>
                  <a:pt x="849093" y="145083"/>
                </a:lnTo>
                <a:lnTo>
                  <a:pt x="894106" y="150920"/>
                </a:lnTo>
                <a:lnTo>
                  <a:pt x="960794" y="165761"/>
                </a:lnTo>
                <a:lnTo>
                  <a:pt x="960794" y="165761"/>
                </a:lnTo>
                <a:lnTo>
                  <a:pt x="943955" y="220626"/>
                </a:lnTo>
                <a:lnTo>
                  <a:pt x="893273" y="294502"/>
                </a:lnTo>
                <a:lnTo>
                  <a:pt x="904443" y="323185"/>
                </a:lnTo>
                <a:lnTo>
                  <a:pt x="903276" y="334191"/>
                </a:lnTo>
                <a:lnTo>
                  <a:pt x="885270" y="351201"/>
                </a:lnTo>
                <a:lnTo>
                  <a:pt x="884937" y="356537"/>
                </a:lnTo>
                <a:lnTo>
                  <a:pt x="879269" y="356871"/>
                </a:lnTo>
                <a:lnTo>
                  <a:pt x="879269" y="362874"/>
                </a:lnTo>
                <a:lnTo>
                  <a:pt x="867098" y="363541"/>
                </a:lnTo>
                <a:lnTo>
                  <a:pt x="874601" y="372880"/>
                </a:lnTo>
                <a:lnTo>
                  <a:pt x="874767" y="393558"/>
                </a:lnTo>
                <a:lnTo>
                  <a:pt x="888271" y="406399"/>
                </a:lnTo>
                <a:lnTo>
                  <a:pt x="893439" y="429746"/>
                </a:lnTo>
                <a:lnTo>
                  <a:pt x="933285" y="452759"/>
                </a:lnTo>
                <a:lnTo>
                  <a:pt x="930784" y="464932"/>
                </a:lnTo>
                <a:lnTo>
                  <a:pt x="918447" y="473771"/>
                </a:lnTo>
                <a:lnTo>
                  <a:pt x="917613" y="482609"/>
                </a:lnTo>
                <a:lnTo>
                  <a:pt x="919948" y="501453"/>
                </a:lnTo>
                <a:lnTo>
                  <a:pt x="941788" y="522465"/>
                </a:lnTo>
                <a:lnTo>
                  <a:pt x="937286" y="583500"/>
                </a:lnTo>
                <a:lnTo>
                  <a:pt x="937286" y="583500"/>
                </a:lnTo>
                <a:lnTo>
                  <a:pt x="904776" y="609682"/>
                </a:lnTo>
                <a:lnTo>
                  <a:pt x="869932" y="606680"/>
                </a:lnTo>
                <a:lnTo>
                  <a:pt x="854594" y="615185"/>
                </a:lnTo>
                <a:lnTo>
                  <a:pt x="844258" y="628359"/>
                </a:lnTo>
                <a:lnTo>
                  <a:pt x="844424" y="651205"/>
                </a:lnTo>
                <a:lnTo>
                  <a:pt x="817250" y="685058"/>
                </a:lnTo>
                <a:lnTo>
                  <a:pt x="782739" y="709238"/>
                </a:lnTo>
                <a:lnTo>
                  <a:pt x="773903" y="710239"/>
                </a:lnTo>
                <a:lnTo>
                  <a:pt x="748729" y="686559"/>
                </a:lnTo>
                <a:lnTo>
                  <a:pt x="734391" y="689727"/>
                </a:lnTo>
                <a:lnTo>
                  <a:pt x="721220" y="709405"/>
                </a:lnTo>
                <a:lnTo>
                  <a:pt x="650032" y="695898"/>
                </a:lnTo>
                <a:lnTo>
                  <a:pt x="650032" y="695898"/>
                </a:lnTo>
                <a:lnTo>
                  <a:pt x="665036" y="661545"/>
                </a:lnTo>
                <a:lnTo>
                  <a:pt x="638695" y="638698"/>
                </a:lnTo>
                <a:lnTo>
                  <a:pt x="623190" y="639866"/>
                </a:lnTo>
                <a:lnTo>
                  <a:pt x="621190" y="635863"/>
                </a:lnTo>
                <a:lnTo>
                  <a:pt x="629526" y="610182"/>
                </a:lnTo>
                <a:lnTo>
                  <a:pt x="652866" y="587336"/>
                </a:lnTo>
                <a:lnTo>
                  <a:pt x="646864" y="572327"/>
                </a:lnTo>
                <a:lnTo>
                  <a:pt x="566506" y="549481"/>
                </a:lnTo>
                <a:lnTo>
                  <a:pt x="513990" y="555150"/>
                </a:lnTo>
                <a:lnTo>
                  <a:pt x="483815" y="548814"/>
                </a:lnTo>
                <a:lnTo>
                  <a:pt x="462475" y="550981"/>
                </a:lnTo>
                <a:lnTo>
                  <a:pt x="447137" y="536140"/>
                </a:lnTo>
                <a:lnTo>
                  <a:pt x="419128" y="521798"/>
                </a:lnTo>
                <a:lnTo>
                  <a:pt x="349774" y="447756"/>
                </a:lnTo>
                <a:lnTo>
                  <a:pt x="321598" y="437083"/>
                </a:lnTo>
                <a:lnTo>
                  <a:pt x="316597" y="418239"/>
                </a:lnTo>
                <a:lnTo>
                  <a:pt x="298258" y="420073"/>
                </a:lnTo>
                <a:lnTo>
                  <a:pt x="275418" y="400896"/>
                </a:lnTo>
                <a:lnTo>
                  <a:pt x="207730" y="423075"/>
                </a:lnTo>
                <a:lnTo>
                  <a:pt x="191892" y="419073"/>
                </a:lnTo>
                <a:lnTo>
                  <a:pt x="169885" y="395726"/>
                </a:lnTo>
                <a:lnTo>
                  <a:pt x="130706" y="397394"/>
                </a:lnTo>
                <a:lnTo>
                  <a:pt x="116702" y="380050"/>
                </a:lnTo>
                <a:lnTo>
                  <a:pt x="115702" y="335191"/>
                </a:lnTo>
                <a:lnTo>
                  <a:pt x="100197" y="323351"/>
                </a:lnTo>
                <a:lnTo>
                  <a:pt x="90361" y="326353"/>
                </a:lnTo>
                <a:lnTo>
                  <a:pt x="77023" y="319849"/>
                </a:lnTo>
                <a:lnTo>
                  <a:pt x="68021" y="323685"/>
                </a:lnTo>
                <a:lnTo>
                  <a:pt x="50515" y="307342"/>
                </a:lnTo>
                <a:lnTo>
                  <a:pt x="35511" y="308676"/>
                </a:lnTo>
                <a:lnTo>
                  <a:pt x="31176" y="284663"/>
                </a:lnTo>
                <a:lnTo>
                  <a:pt x="0" y="264818"/>
                </a:lnTo>
                <a:lnTo>
                  <a:pt x="0" y="264818"/>
                </a:lnTo>
                <a:lnTo>
                  <a:pt x="4335" y="241471"/>
                </a:lnTo>
                <a:lnTo>
                  <a:pt x="59351" y="204450"/>
                </a:lnTo>
                <a:lnTo>
                  <a:pt x="85859" y="196779"/>
                </a:lnTo>
                <a:lnTo>
                  <a:pt x="105366" y="164928"/>
                </a:lnTo>
                <a:lnTo>
                  <a:pt x="171052" y="161592"/>
                </a:lnTo>
                <a:lnTo>
                  <a:pt x="192225" y="145583"/>
                </a:lnTo>
                <a:lnTo>
                  <a:pt x="201395" y="128573"/>
                </a:lnTo>
                <a:lnTo>
                  <a:pt x="222568" y="109396"/>
                </a:lnTo>
                <a:lnTo>
                  <a:pt x="213732" y="92053"/>
                </a:lnTo>
                <a:lnTo>
                  <a:pt x="212732" y="69039"/>
                </a:lnTo>
                <a:lnTo>
                  <a:pt x="228570" y="64203"/>
                </a:lnTo>
                <a:lnTo>
                  <a:pt x="232738" y="49362"/>
                </a:lnTo>
                <a:lnTo>
                  <a:pt x="241574" y="41524"/>
                </a:lnTo>
                <a:lnTo>
                  <a:pt x="293756" y="43692"/>
                </a:lnTo>
                <a:lnTo>
                  <a:pt x="294757" y="36187"/>
                </a:lnTo>
                <a:lnTo>
                  <a:pt x="316763" y="22179"/>
                </a:lnTo>
                <a:lnTo>
                  <a:pt x="313096" y="9505"/>
                </a:lnTo>
                <a:lnTo>
                  <a:pt x="321265" y="500"/>
                </a:lnTo>
                <a:lnTo>
                  <a:pt x="321265" y="50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49" name="Google Shape;749;p43"/>
          <p:cNvSpPr/>
          <p:nvPr/>
        </p:nvSpPr>
        <p:spPr>
          <a:xfrm>
            <a:off x="6455162" y="4440158"/>
            <a:ext cx="306871" cy="408789"/>
          </a:xfrm>
          <a:custGeom>
            <a:avLst/>
            <a:gdLst/>
            <a:ahLst/>
            <a:cxnLst/>
            <a:rect l="l" t="t" r="r" b="b"/>
            <a:pathLst>
              <a:path w="460307" h="613183" extrusionOk="0">
                <a:moveTo>
                  <a:pt x="156548" y="0"/>
                </a:moveTo>
                <a:lnTo>
                  <a:pt x="147045" y="11840"/>
                </a:lnTo>
                <a:lnTo>
                  <a:pt x="137376" y="39189"/>
                </a:lnTo>
                <a:lnTo>
                  <a:pt x="147045" y="74709"/>
                </a:lnTo>
                <a:lnTo>
                  <a:pt x="140877" y="137912"/>
                </a:lnTo>
                <a:lnTo>
                  <a:pt x="152213" y="173432"/>
                </a:lnTo>
                <a:lnTo>
                  <a:pt x="150880" y="189442"/>
                </a:lnTo>
                <a:lnTo>
                  <a:pt x="158048" y="204283"/>
                </a:lnTo>
                <a:lnTo>
                  <a:pt x="155715" y="224295"/>
                </a:lnTo>
                <a:lnTo>
                  <a:pt x="159216" y="228297"/>
                </a:lnTo>
                <a:lnTo>
                  <a:pt x="154714" y="242305"/>
                </a:lnTo>
                <a:lnTo>
                  <a:pt x="162049" y="242472"/>
                </a:lnTo>
                <a:lnTo>
                  <a:pt x="165217" y="288498"/>
                </a:lnTo>
                <a:lnTo>
                  <a:pt x="174553" y="296002"/>
                </a:lnTo>
                <a:lnTo>
                  <a:pt x="206230" y="286330"/>
                </a:lnTo>
                <a:lnTo>
                  <a:pt x="217400" y="293168"/>
                </a:lnTo>
                <a:lnTo>
                  <a:pt x="225402" y="286997"/>
                </a:lnTo>
                <a:lnTo>
                  <a:pt x="239407" y="299838"/>
                </a:lnTo>
                <a:lnTo>
                  <a:pt x="258579" y="297503"/>
                </a:lnTo>
                <a:lnTo>
                  <a:pt x="266582" y="285163"/>
                </a:lnTo>
                <a:lnTo>
                  <a:pt x="271583" y="288665"/>
                </a:lnTo>
                <a:lnTo>
                  <a:pt x="277585" y="283162"/>
                </a:lnTo>
                <a:lnTo>
                  <a:pt x="330768" y="270988"/>
                </a:lnTo>
                <a:lnTo>
                  <a:pt x="375948" y="270154"/>
                </a:lnTo>
                <a:lnTo>
                  <a:pt x="425130" y="276658"/>
                </a:lnTo>
                <a:lnTo>
                  <a:pt x="444803" y="272489"/>
                </a:lnTo>
                <a:lnTo>
                  <a:pt x="449804" y="276491"/>
                </a:lnTo>
                <a:lnTo>
                  <a:pt x="450804" y="288665"/>
                </a:lnTo>
                <a:lnTo>
                  <a:pt x="430799" y="332523"/>
                </a:lnTo>
                <a:lnTo>
                  <a:pt x="458473" y="387055"/>
                </a:lnTo>
                <a:lnTo>
                  <a:pt x="460307" y="416905"/>
                </a:lnTo>
                <a:lnTo>
                  <a:pt x="451304" y="430412"/>
                </a:lnTo>
                <a:lnTo>
                  <a:pt x="451304" y="430412"/>
                </a:lnTo>
                <a:lnTo>
                  <a:pt x="415127" y="465933"/>
                </a:lnTo>
                <a:lnTo>
                  <a:pt x="393954" y="494449"/>
                </a:lnTo>
                <a:lnTo>
                  <a:pt x="368780" y="542310"/>
                </a:lnTo>
                <a:lnTo>
                  <a:pt x="297425" y="613184"/>
                </a:lnTo>
                <a:lnTo>
                  <a:pt x="297425" y="613184"/>
                </a:lnTo>
                <a:lnTo>
                  <a:pt x="245908" y="601343"/>
                </a:lnTo>
                <a:lnTo>
                  <a:pt x="194393" y="609181"/>
                </a:lnTo>
                <a:lnTo>
                  <a:pt x="82859" y="557652"/>
                </a:lnTo>
                <a:lnTo>
                  <a:pt x="57851" y="557652"/>
                </a:lnTo>
                <a:lnTo>
                  <a:pt x="18173" y="570659"/>
                </a:lnTo>
                <a:lnTo>
                  <a:pt x="18173" y="570659"/>
                </a:lnTo>
                <a:lnTo>
                  <a:pt x="39012" y="418906"/>
                </a:lnTo>
                <a:lnTo>
                  <a:pt x="32677" y="368377"/>
                </a:lnTo>
                <a:lnTo>
                  <a:pt x="7336" y="294168"/>
                </a:lnTo>
                <a:lnTo>
                  <a:pt x="0" y="242472"/>
                </a:lnTo>
                <a:lnTo>
                  <a:pt x="7836" y="169430"/>
                </a:lnTo>
                <a:lnTo>
                  <a:pt x="29342" y="100557"/>
                </a:lnTo>
                <a:lnTo>
                  <a:pt x="65187" y="46860"/>
                </a:lnTo>
                <a:lnTo>
                  <a:pt x="134708" y="483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0" name="Google Shape;750;p43"/>
          <p:cNvSpPr/>
          <p:nvPr/>
        </p:nvSpPr>
        <p:spPr>
          <a:xfrm>
            <a:off x="8425985" y="2277033"/>
            <a:ext cx="514823" cy="493281"/>
          </a:xfrm>
          <a:custGeom>
            <a:avLst/>
            <a:gdLst/>
            <a:ahLst/>
            <a:cxnLst/>
            <a:rect l="l" t="t" r="r" b="b"/>
            <a:pathLst>
              <a:path w="772235" h="739922" extrusionOk="0">
                <a:moveTo>
                  <a:pt x="651532" y="0"/>
                </a:moveTo>
                <a:lnTo>
                  <a:pt x="673372" y="38022"/>
                </a:lnTo>
                <a:lnTo>
                  <a:pt x="676707" y="85549"/>
                </a:lnTo>
                <a:lnTo>
                  <a:pt x="697712" y="103226"/>
                </a:lnTo>
                <a:lnTo>
                  <a:pt x="710050" y="136244"/>
                </a:lnTo>
                <a:lnTo>
                  <a:pt x="769235" y="194945"/>
                </a:lnTo>
                <a:lnTo>
                  <a:pt x="772236" y="214122"/>
                </a:lnTo>
                <a:lnTo>
                  <a:pt x="762233" y="228797"/>
                </a:lnTo>
                <a:lnTo>
                  <a:pt x="727055" y="243472"/>
                </a:lnTo>
                <a:lnTo>
                  <a:pt x="674540" y="311845"/>
                </a:lnTo>
                <a:lnTo>
                  <a:pt x="647864" y="333691"/>
                </a:lnTo>
                <a:lnTo>
                  <a:pt x="634360" y="385220"/>
                </a:lnTo>
                <a:lnTo>
                  <a:pt x="598849" y="442586"/>
                </a:lnTo>
                <a:lnTo>
                  <a:pt x="573676" y="467934"/>
                </a:lnTo>
                <a:lnTo>
                  <a:pt x="573676" y="467934"/>
                </a:lnTo>
                <a:lnTo>
                  <a:pt x="495151" y="516628"/>
                </a:lnTo>
                <a:lnTo>
                  <a:pt x="367279" y="637197"/>
                </a:lnTo>
                <a:lnTo>
                  <a:pt x="321432" y="661378"/>
                </a:lnTo>
                <a:lnTo>
                  <a:pt x="252577" y="686559"/>
                </a:lnTo>
                <a:lnTo>
                  <a:pt x="187223" y="721079"/>
                </a:lnTo>
                <a:lnTo>
                  <a:pt x="187223" y="721079"/>
                </a:lnTo>
                <a:lnTo>
                  <a:pt x="152046" y="725581"/>
                </a:lnTo>
                <a:lnTo>
                  <a:pt x="115535" y="739923"/>
                </a:lnTo>
                <a:lnTo>
                  <a:pt x="115535" y="739923"/>
                </a:lnTo>
                <a:lnTo>
                  <a:pt x="116203" y="720078"/>
                </a:lnTo>
                <a:lnTo>
                  <a:pt x="93862" y="684725"/>
                </a:lnTo>
                <a:lnTo>
                  <a:pt x="90861" y="668882"/>
                </a:lnTo>
                <a:lnTo>
                  <a:pt x="99197" y="645369"/>
                </a:lnTo>
                <a:lnTo>
                  <a:pt x="129039" y="613184"/>
                </a:lnTo>
                <a:lnTo>
                  <a:pt x="135541" y="588670"/>
                </a:lnTo>
                <a:lnTo>
                  <a:pt x="129373" y="571993"/>
                </a:lnTo>
                <a:lnTo>
                  <a:pt x="92862" y="535306"/>
                </a:lnTo>
                <a:lnTo>
                  <a:pt x="82025" y="506623"/>
                </a:lnTo>
                <a:lnTo>
                  <a:pt x="81024" y="490447"/>
                </a:lnTo>
                <a:lnTo>
                  <a:pt x="97030" y="458095"/>
                </a:lnTo>
                <a:lnTo>
                  <a:pt x="98696" y="432747"/>
                </a:lnTo>
                <a:lnTo>
                  <a:pt x="78691" y="419073"/>
                </a:lnTo>
                <a:lnTo>
                  <a:pt x="64186" y="398895"/>
                </a:lnTo>
                <a:lnTo>
                  <a:pt x="59518" y="379717"/>
                </a:lnTo>
                <a:lnTo>
                  <a:pt x="65353" y="360039"/>
                </a:lnTo>
                <a:lnTo>
                  <a:pt x="59518" y="350200"/>
                </a:lnTo>
                <a:lnTo>
                  <a:pt x="43513" y="352535"/>
                </a:lnTo>
                <a:lnTo>
                  <a:pt x="11337" y="341695"/>
                </a:lnTo>
                <a:lnTo>
                  <a:pt x="0" y="329522"/>
                </a:lnTo>
                <a:lnTo>
                  <a:pt x="0" y="329522"/>
                </a:lnTo>
                <a:lnTo>
                  <a:pt x="23341" y="299838"/>
                </a:lnTo>
                <a:lnTo>
                  <a:pt x="44847" y="285663"/>
                </a:lnTo>
                <a:lnTo>
                  <a:pt x="73523" y="285163"/>
                </a:lnTo>
                <a:lnTo>
                  <a:pt x="124372" y="270988"/>
                </a:lnTo>
                <a:lnTo>
                  <a:pt x="140043" y="284663"/>
                </a:lnTo>
                <a:lnTo>
                  <a:pt x="152380" y="284663"/>
                </a:lnTo>
                <a:lnTo>
                  <a:pt x="180222" y="267486"/>
                </a:lnTo>
                <a:lnTo>
                  <a:pt x="198227" y="265485"/>
                </a:lnTo>
                <a:lnTo>
                  <a:pt x="225402" y="248142"/>
                </a:lnTo>
                <a:lnTo>
                  <a:pt x="272250" y="232133"/>
                </a:lnTo>
                <a:lnTo>
                  <a:pt x="334268" y="162760"/>
                </a:lnTo>
                <a:lnTo>
                  <a:pt x="384451" y="143082"/>
                </a:lnTo>
                <a:lnTo>
                  <a:pt x="400456" y="141081"/>
                </a:lnTo>
                <a:lnTo>
                  <a:pt x="424463" y="148251"/>
                </a:lnTo>
                <a:lnTo>
                  <a:pt x="447470" y="135411"/>
                </a:lnTo>
                <a:lnTo>
                  <a:pt x="466309" y="132409"/>
                </a:lnTo>
                <a:lnTo>
                  <a:pt x="508322" y="113732"/>
                </a:lnTo>
                <a:lnTo>
                  <a:pt x="557837" y="74709"/>
                </a:lnTo>
                <a:lnTo>
                  <a:pt x="577009" y="52030"/>
                </a:lnTo>
                <a:lnTo>
                  <a:pt x="594015" y="46527"/>
                </a:lnTo>
                <a:lnTo>
                  <a:pt x="635527" y="1967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1" name="Google Shape;751;p43"/>
          <p:cNvSpPr/>
          <p:nvPr/>
        </p:nvSpPr>
        <p:spPr>
          <a:xfrm>
            <a:off x="3666200" y="2375200"/>
            <a:ext cx="485370" cy="496505"/>
          </a:xfrm>
          <a:custGeom>
            <a:avLst/>
            <a:gdLst/>
            <a:ahLst/>
            <a:cxnLst/>
            <a:rect l="l" t="t" r="r" b="b"/>
            <a:pathLst>
              <a:path w="728055" h="744758" extrusionOk="0">
                <a:moveTo>
                  <a:pt x="458473" y="43692"/>
                </a:moveTo>
                <a:lnTo>
                  <a:pt x="478313" y="45026"/>
                </a:lnTo>
                <a:lnTo>
                  <a:pt x="549501" y="82714"/>
                </a:lnTo>
                <a:lnTo>
                  <a:pt x="632526" y="92720"/>
                </a:lnTo>
                <a:lnTo>
                  <a:pt x="701714" y="95054"/>
                </a:lnTo>
                <a:lnTo>
                  <a:pt x="701714" y="95054"/>
                </a:lnTo>
                <a:lnTo>
                  <a:pt x="714885" y="102392"/>
                </a:lnTo>
                <a:lnTo>
                  <a:pt x="716552" y="117567"/>
                </a:lnTo>
                <a:lnTo>
                  <a:pt x="728055" y="118234"/>
                </a:lnTo>
                <a:lnTo>
                  <a:pt x="712051" y="132742"/>
                </a:lnTo>
                <a:lnTo>
                  <a:pt x="709217" y="143749"/>
                </a:lnTo>
                <a:lnTo>
                  <a:pt x="693879" y="150419"/>
                </a:lnTo>
                <a:lnTo>
                  <a:pt x="693879" y="165761"/>
                </a:lnTo>
                <a:lnTo>
                  <a:pt x="672872" y="177768"/>
                </a:lnTo>
                <a:lnTo>
                  <a:pt x="645364" y="204617"/>
                </a:lnTo>
                <a:lnTo>
                  <a:pt x="601517" y="212455"/>
                </a:lnTo>
                <a:lnTo>
                  <a:pt x="583178" y="232133"/>
                </a:lnTo>
                <a:lnTo>
                  <a:pt x="577343" y="247642"/>
                </a:lnTo>
                <a:lnTo>
                  <a:pt x="578010" y="258147"/>
                </a:lnTo>
                <a:lnTo>
                  <a:pt x="586012" y="264151"/>
                </a:lnTo>
                <a:lnTo>
                  <a:pt x="614021" y="258314"/>
                </a:lnTo>
                <a:lnTo>
                  <a:pt x="627858" y="261316"/>
                </a:lnTo>
                <a:lnTo>
                  <a:pt x="651866" y="297170"/>
                </a:lnTo>
                <a:lnTo>
                  <a:pt x="644864" y="312345"/>
                </a:lnTo>
                <a:lnTo>
                  <a:pt x="619522" y="326853"/>
                </a:lnTo>
                <a:lnTo>
                  <a:pt x="611687" y="359872"/>
                </a:lnTo>
                <a:lnTo>
                  <a:pt x="617355" y="378216"/>
                </a:lnTo>
                <a:lnTo>
                  <a:pt x="643696" y="393058"/>
                </a:lnTo>
                <a:lnTo>
                  <a:pt x="676040" y="403397"/>
                </a:lnTo>
                <a:lnTo>
                  <a:pt x="681541" y="410568"/>
                </a:lnTo>
                <a:lnTo>
                  <a:pt x="677707" y="434248"/>
                </a:lnTo>
                <a:lnTo>
                  <a:pt x="658368" y="457261"/>
                </a:lnTo>
                <a:lnTo>
                  <a:pt x="658368" y="457261"/>
                </a:lnTo>
                <a:lnTo>
                  <a:pt x="640029" y="472770"/>
                </a:lnTo>
                <a:lnTo>
                  <a:pt x="633860" y="497951"/>
                </a:lnTo>
                <a:lnTo>
                  <a:pt x="639362" y="515961"/>
                </a:lnTo>
                <a:lnTo>
                  <a:pt x="662536" y="542977"/>
                </a:lnTo>
                <a:lnTo>
                  <a:pt x="664870" y="556318"/>
                </a:lnTo>
                <a:lnTo>
                  <a:pt x="626191" y="593839"/>
                </a:lnTo>
                <a:lnTo>
                  <a:pt x="606185" y="601677"/>
                </a:lnTo>
                <a:lnTo>
                  <a:pt x="579510" y="598842"/>
                </a:lnTo>
                <a:lnTo>
                  <a:pt x="531662" y="613851"/>
                </a:lnTo>
                <a:lnTo>
                  <a:pt x="435967" y="603011"/>
                </a:lnTo>
                <a:lnTo>
                  <a:pt x="419461" y="609682"/>
                </a:lnTo>
                <a:lnTo>
                  <a:pt x="415460" y="627025"/>
                </a:lnTo>
                <a:lnTo>
                  <a:pt x="424296" y="710239"/>
                </a:lnTo>
                <a:lnTo>
                  <a:pt x="410959" y="740590"/>
                </a:lnTo>
                <a:lnTo>
                  <a:pt x="410959" y="740590"/>
                </a:lnTo>
                <a:lnTo>
                  <a:pt x="398955" y="744759"/>
                </a:lnTo>
                <a:lnTo>
                  <a:pt x="378282" y="742924"/>
                </a:lnTo>
                <a:lnTo>
                  <a:pt x="349107" y="712741"/>
                </a:lnTo>
                <a:lnTo>
                  <a:pt x="335102" y="715576"/>
                </a:lnTo>
                <a:lnTo>
                  <a:pt x="311095" y="733919"/>
                </a:lnTo>
                <a:lnTo>
                  <a:pt x="293256" y="738422"/>
                </a:lnTo>
                <a:lnTo>
                  <a:pt x="275417" y="736754"/>
                </a:lnTo>
                <a:lnTo>
                  <a:pt x="260746" y="719745"/>
                </a:lnTo>
                <a:lnTo>
                  <a:pt x="238073" y="724581"/>
                </a:lnTo>
                <a:lnTo>
                  <a:pt x="220734" y="736754"/>
                </a:lnTo>
                <a:lnTo>
                  <a:pt x="194559" y="738922"/>
                </a:lnTo>
                <a:lnTo>
                  <a:pt x="191225" y="743758"/>
                </a:lnTo>
                <a:lnTo>
                  <a:pt x="185390" y="739256"/>
                </a:lnTo>
                <a:lnTo>
                  <a:pt x="151213" y="735920"/>
                </a:lnTo>
                <a:lnTo>
                  <a:pt x="115702" y="712574"/>
                </a:lnTo>
                <a:lnTo>
                  <a:pt x="102531" y="681723"/>
                </a:lnTo>
                <a:lnTo>
                  <a:pt x="87694" y="663713"/>
                </a:lnTo>
                <a:lnTo>
                  <a:pt x="74189" y="668048"/>
                </a:lnTo>
                <a:lnTo>
                  <a:pt x="63019" y="689727"/>
                </a:lnTo>
                <a:lnTo>
                  <a:pt x="45681" y="684891"/>
                </a:lnTo>
                <a:lnTo>
                  <a:pt x="31510" y="669549"/>
                </a:lnTo>
                <a:lnTo>
                  <a:pt x="0" y="600677"/>
                </a:lnTo>
                <a:lnTo>
                  <a:pt x="0" y="600677"/>
                </a:lnTo>
                <a:lnTo>
                  <a:pt x="9170" y="575662"/>
                </a:lnTo>
                <a:lnTo>
                  <a:pt x="8169" y="555818"/>
                </a:lnTo>
                <a:lnTo>
                  <a:pt x="8169" y="555818"/>
                </a:lnTo>
                <a:lnTo>
                  <a:pt x="38178" y="550815"/>
                </a:lnTo>
                <a:lnTo>
                  <a:pt x="65353" y="529970"/>
                </a:lnTo>
                <a:lnTo>
                  <a:pt x="99197" y="523466"/>
                </a:lnTo>
                <a:lnTo>
                  <a:pt x="108200" y="517462"/>
                </a:lnTo>
                <a:lnTo>
                  <a:pt x="122037" y="497117"/>
                </a:lnTo>
                <a:lnTo>
                  <a:pt x="133207" y="450424"/>
                </a:lnTo>
                <a:lnTo>
                  <a:pt x="144544" y="428245"/>
                </a:lnTo>
                <a:lnTo>
                  <a:pt x="190391" y="414570"/>
                </a:lnTo>
                <a:lnTo>
                  <a:pt x="198061" y="405232"/>
                </a:lnTo>
                <a:lnTo>
                  <a:pt x="199561" y="372046"/>
                </a:lnTo>
                <a:lnTo>
                  <a:pt x="183389" y="328021"/>
                </a:lnTo>
                <a:lnTo>
                  <a:pt x="185390" y="316681"/>
                </a:lnTo>
                <a:lnTo>
                  <a:pt x="190391" y="311178"/>
                </a:lnTo>
                <a:lnTo>
                  <a:pt x="237239" y="295669"/>
                </a:lnTo>
                <a:lnTo>
                  <a:pt x="253244" y="274657"/>
                </a:lnTo>
                <a:lnTo>
                  <a:pt x="260580" y="252978"/>
                </a:lnTo>
                <a:lnTo>
                  <a:pt x="255912" y="227630"/>
                </a:lnTo>
                <a:lnTo>
                  <a:pt x="222735" y="176434"/>
                </a:lnTo>
                <a:lnTo>
                  <a:pt x="211398" y="146751"/>
                </a:lnTo>
                <a:lnTo>
                  <a:pt x="221401" y="124071"/>
                </a:lnTo>
                <a:lnTo>
                  <a:pt x="212565" y="97889"/>
                </a:lnTo>
                <a:lnTo>
                  <a:pt x="237406" y="57866"/>
                </a:lnTo>
                <a:lnTo>
                  <a:pt x="252744" y="45192"/>
                </a:lnTo>
                <a:lnTo>
                  <a:pt x="258746" y="17844"/>
                </a:lnTo>
                <a:lnTo>
                  <a:pt x="284420" y="0"/>
                </a:lnTo>
                <a:lnTo>
                  <a:pt x="284420" y="0"/>
                </a:lnTo>
                <a:lnTo>
                  <a:pt x="357442" y="2584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2" name="Google Shape;752;p43"/>
          <p:cNvSpPr/>
          <p:nvPr/>
        </p:nvSpPr>
        <p:spPr>
          <a:xfrm>
            <a:off x="5959678" y="2032893"/>
            <a:ext cx="1020089" cy="559875"/>
          </a:xfrm>
          <a:custGeom>
            <a:avLst/>
            <a:gdLst/>
            <a:ahLst/>
            <a:cxnLst/>
            <a:rect l="l" t="t" r="r" b="b"/>
            <a:pathLst>
              <a:path w="1530133" h="839813" extrusionOk="0">
                <a:moveTo>
                  <a:pt x="703715" y="2501"/>
                </a:moveTo>
                <a:lnTo>
                  <a:pt x="713384" y="21179"/>
                </a:lnTo>
                <a:lnTo>
                  <a:pt x="744561" y="32519"/>
                </a:lnTo>
                <a:lnTo>
                  <a:pt x="771235" y="55865"/>
                </a:lnTo>
                <a:lnTo>
                  <a:pt x="802412" y="103059"/>
                </a:lnTo>
                <a:lnTo>
                  <a:pt x="815082" y="166595"/>
                </a:lnTo>
                <a:lnTo>
                  <a:pt x="806079" y="224462"/>
                </a:lnTo>
                <a:lnTo>
                  <a:pt x="817083" y="255479"/>
                </a:lnTo>
                <a:lnTo>
                  <a:pt x="883603" y="335525"/>
                </a:lnTo>
                <a:lnTo>
                  <a:pt x="888604" y="348866"/>
                </a:lnTo>
                <a:lnTo>
                  <a:pt x="913112" y="366876"/>
                </a:lnTo>
                <a:lnTo>
                  <a:pt x="958459" y="388222"/>
                </a:lnTo>
                <a:lnTo>
                  <a:pt x="956458" y="405398"/>
                </a:lnTo>
                <a:lnTo>
                  <a:pt x="962794" y="416238"/>
                </a:lnTo>
                <a:lnTo>
                  <a:pt x="985801" y="431580"/>
                </a:lnTo>
                <a:lnTo>
                  <a:pt x="994303" y="444421"/>
                </a:lnTo>
                <a:lnTo>
                  <a:pt x="1038984" y="451925"/>
                </a:lnTo>
                <a:lnTo>
                  <a:pt x="1059824" y="447256"/>
                </a:lnTo>
                <a:lnTo>
                  <a:pt x="1100336" y="423909"/>
                </a:lnTo>
                <a:lnTo>
                  <a:pt x="1112173" y="414237"/>
                </a:lnTo>
                <a:lnTo>
                  <a:pt x="1124176" y="388055"/>
                </a:lnTo>
                <a:lnTo>
                  <a:pt x="1141848" y="365709"/>
                </a:lnTo>
                <a:lnTo>
                  <a:pt x="1147517" y="343029"/>
                </a:lnTo>
                <a:lnTo>
                  <a:pt x="1174859" y="320016"/>
                </a:lnTo>
                <a:lnTo>
                  <a:pt x="1186695" y="326853"/>
                </a:lnTo>
                <a:lnTo>
                  <a:pt x="1184362" y="333024"/>
                </a:lnTo>
                <a:lnTo>
                  <a:pt x="1191197" y="338860"/>
                </a:lnTo>
                <a:lnTo>
                  <a:pt x="1232876" y="341362"/>
                </a:lnTo>
                <a:lnTo>
                  <a:pt x="1322237" y="363541"/>
                </a:lnTo>
                <a:lnTo>
                  <a:pt x="1409263" y="414737"/>
                </a:lnTo>
                <a:lnTo>
                  <a:pt x="1430603" y="439418"/>
                </a:lnTo>
                <a:lnTo>
                  <a:pt x="1429936" y="488446"/>
                </a:lnTo>
                <a:lnTo>
                  <a:pt x="1437272" y="504455"/>
                </a:lnTo>
                <a:lnTo>
                  <a:pt x="1466781" y="523633"/>
                </a:lnTo>
                <a:lnTo>
                  <a:pt x="1530134" y="543310"/>
                </a:lnTo>
                <a:lnTo>
                  <a:pt x="1530134" y="543310"/>
                </a:lnTo>
                <a:lnTo>
                  <a:pt x="1521965" y="552316"/>
                </a:lnTo>
                <a:lnTo>
                  <a:pt x="1525632" y="564989"/>
                </a:lnTo>
                <a:lnTo>
                  <a:pt x="1503625" y="578997"/>
                </a:lnTo>
                <a:lnTo>
                  <a:pt x="1502458" y="586502"/>
                </a:lnTo>
                <a:lnTo>
                  <a:pt x="1450276" y="584334"/>
                </a:lnTo>
                <a:lnTo>
                  <a:pt x="1441440" y="592172"/>
                </a:lnTo>
                <a:lnTo>
                  <a:pt x="1437105" y="607013"/>
                </a:lnTo>
                <a:lnTo>
                  <a:pt x="1421434" y="611850"/>
                </a:lnTo>
                <a:lnTo>
                  <a:pt x="1422434" y="634863"/>
                </a:lnTo>
                <a:lnTo>
                  <a:pt x="1431270" y="652039"/>
                </a:lnTo>
                <a:lnTo>
                  <a:pt x="1410097" y="671217"/>
                </a:lnTo>
                <a:lnTo>
                  <a:pt x="1400927" y="688227"/>
                </a:lnTo>
                <a:lnTo>
                  <a:pt x="1379754" y="704402"/>
                </a:lnTo>
                <a:lnTo>
                  <a:pt x="1314068" y="707571"/>
                </a:lnTo>
                <a:lnTo>
                  <a:pt x="1294562" y="739589"/>
                </a:lnTo>
                <a:lnTo>
                  <a:pt x="1267887" y="747260"/>
                </a:lnTo>
                <a:lnTo>
                  <a:pt x="1212870" y="784281"/>
                </a:lnTo>
                <a:lnTo>
                  <a:pt x="1208535" y="807795"/>
                </a:lnTo>
                <a:lnTo>
                  <a:pt x="1208535" y="807795"/>
                </a:lnTo>
                <a:lnTo>
                  <a:pt x="1198366" y="794120"/>
                </a:lnTo>
                <a:lnTo>
                  <a:pt x="1176192" y="782781"/>
                </a:lnTo>
                <a:lnTo>
                  <a:pt x="1134013" y="784281"/>
                </a:lnTo>
                <a:lnTo>
                  <a:pt x="1095668" y="793787"/>
                </a:lnTo>
                <a:lnTo>
                  <a:pt x="1076829" y="807628"/>
                </a:lnTo>
                <a:lnTo>
                  <a:pt x="1061657" y="800124"/>
                </a:lnTo>
                <a:lnTo>
                  <a:pt x="1050487" y="802625"/>
                </a:lnTo>
                <a:lnTo>
                  <a:pt x="1038150" y="809296"/>
                </a:lnTo>
                <a:lnTo>
                  <a:pt x="1023479" y="827973"/>
                </a:lnTo>
                <a:lnTo>
                  <a:pt x="1004973" y="830141"/>
                </a:lnTo>
                <a:lnTo>
                  <a:pt x="1004973" y="830141"/>
                </a:lnTo>
                <a:lnTo>
                  <a:pt x="989635" y="821636"/>
                </a:lnTo>
                <a:lnTo>
                  <a:pt x="956458" y="815966"/>
                </a:lnTo>
                <a:lnTo>
                  <a:pt x="926283" y="798456"/>
                </a:lnTo>
                <a:lnTo>
                  <a:pt x="929950" y="788951"/>
                </a:lnTo>
                <a:lnTo>
                  <a:pt x="953791" y="766605"/>
                </a:lnTo>
                <a:lnTo>
                  <a:pt x="955791" y="755932"/>
                </a:lnTo>
                <a:lnTo>
                  <a:pt x="948956" y="748428"/>
                </a:lnTo>
                <a:lnTo>
                  <a:pt x="907610" y="726582"/>
                </a:lnTo>
                <a:lnTo>
                  <a:pt x="856928" y="714408"/>
                </a:lnTo>
                <a:lnTo>
                  <a:pt x="846258" y="720412"/>
                </a:lnTo>
                <a:lnTo>
                  <a:pt x="845925" y="738755"/>
                </a:lnTo>
                <a:lnTo>
                  <a:pt x="840756" y="749428"/>
                </a:lnTo>
                <a:lnTo>
                  <a:pt x="819750" y="756932"/>
                </a:lnTo>
                <a:lnTo>
                  <a:pt x="805245" y="821136"/>
                </a:lnTo>
                <a:lnTo>
                  <a:pt x="792242" y="839813"/>
                </a:lnTo>
                <a:lnTo>
                  <a:pt x="752896" y="819968"/>
                </a:lnTo>
                <a:lnTo>
                  <a:pt x="676873" y="792620"/>
                </a:lnTo>
                <a:lnTo>
                  <a:pt x="619522" y="812798"/>
                </a:lnTo>
                <a:lnTo>
                  <a:pt x="592181" y="812965"/>
                </a:lnTo>
                <a:lnTo>
                  <a:pt x="581344" y="807128"/>
                </a:lnTo>
                <a:lnTo>
                  <a:pt x="567340" y="788784"/>
                </a:lnTo>
                <a:lnTo>
                  <a:pt x="526327" y="793787"/>
                </a:lnTo>
                <a:lnTo>
                  <a:pt x="495651" y="785949"/>
                </a:lnTo>
                <a:lnTo>
                  <a:pt x="482314" y="768439"/>
                </a:lnTo>
                <a:lnTo>
                  <a:pt x="490316" y="749762"/>
                </a:lnTo>
                <a:lnTo>
                  <a:pt x="487982" y="740256"/>
                </a:lnTo>
                <a:lnTo>
                  <a:pt x="466142" y="723247"/>
                </a:lnTo>
                <a:lnTo>
                  <a:pt x="443802" y="720078"/>
                </a:lnTo>
                <a:lnTo>
                  <a:pt x="437133" y="714742"/>
                </a:lnTo>
                <a:lnTo>
                  <a:pt x="422129" y="693229"/>
                </a:lnTo>
                <a:lnTo>
                  <a:pt x="410792" y="651205"/>
                </a:lnTo>
                <a:lnTo>
                  <a:pt x="400622" y="652706"/>
                </a:lnTo>
                <a:lnTo>
                  <a:pt x="387952" y="668215"/>
                </a:lnTo>
                <a:lnTo>
                  <a:pt x="385118" y="653040"/>
                </a:lnTo>
                <a:lnTo>
                  <a:pt x="378449" y="647537"/>
                </a:lnTo>
                <a:lnTo>
                  <a:pt x="354442" y="665047"/>
                </a:lnTo>
                <a:lnTo>
                  <a:pt x="346772" y="653373"/>
                </a:lnTo>
                <a:lnTo>
                  <a:pt x="328934" y="655208"/>
                </a:lnTo>
                <a:lnTo>
                  <a:pt x="308594" y="640866"/>
                </a:lnTo>
                <a:lnTo>
                  <a:pt x="218233" y="656041"/>
                </a:lnTo>
                <a:lnTo>
                  <a:pt x="207730" y="651706"/>
                </a:lnTo>
                <a:lnTo>
                  <a:pt x="202228" y="629360"/>
                </a:lnTo>
                <a:lnTo>
                  <a:pt x="190892" y="621355"/>
                </a:lnTo>
                <a:lnTo>
                  <a:pt x="129873" y="607847"/>
                </a:lnTo>
                <a:lnTo>
                  <a:pt x="105866" y="611016"/>
                </a:lnTo>
                <a:lnTo>
                  <a:pt x="105866" y="611016"/>
                </a:lnTo>
                <a:lnTo>
                  <a:pt x="93528" y="612850"/>
                </a:lnTo>
                <a:lnTo>
                  <a:pt x="42513" y="603678"/>
                </a:lnTo>
                <a:lnTo>
                  <a:pt x="23840" y="595507"/>
                </a:lnTo>
                <a:lnTo>
                  <a:pt x="11003" y="581332"/>
                </a:lnTo>
                <a:lnTo>
                  <a:pt x="13337" y="561988"/>
                </a:lnTo>
                <a:lnTo>
                  <a:pt x="45847" y="519463"/>
                </a:lnTo>
                <a:lnTo>
                  <a:pt x="37511" y="504788"/>
                </a:lnTo>
                <a:lnTo>
                  <a:pt x="36678" y="489280"/>
                </a:lnTo>
                <a:lnTo>
                  <a:pt x="14838" y="467934"/>
                </a:lnTo>
                <a:lnTo>
                  <a:pt x="12504" y="444587"/>
                </a:lnTo>
                <a:lnTo>
                  <a:pt x="0" y="421241"/>
                </a:lnTo>
                <a:lnTo>
                  <a:pt x="2334" y="380384"/>
                </a:lnTo>
                <a:lnTo>
                  <a:pt x="2334" y="380384"/>
                </a:lnTo>
                <a:lnTo>
                  <a:pt x="11337" y="381051"/>
                </a:lnTo>
                <a:lnTo>
                  <a:pt x="38012" y="363541"/>
                </a:lnTo>
                <a:lnTo>
                  <a:pt x="46848" y="362540"/>
                </a:lnTo>
                <a:lnTo>
                  <a:pt x="47014" y="353702"/>
                </a:lnTo>
                <a:lnTo>
                  <a:pt x="55517" y="347865"/>
                </a:lnTo>
                <a:lnTo>
                  <a:pt x="70188" y="346198"/>
                </a:lnTo>
                <a:lnTo>
                  <a:pt x="90361" y="330189"/>
                </a:lnTo>
                <a:lnTo>
                  <a:pt x="118203" y="316848"/>
                </a:lnTo>
                <a:lnTo>
                  <a:pt x="133374" y="375048"/>
                </a:lnTo>
                <a:lnTo>
                  <a:pt x="144878" y="386221"/>
                </a:lnTo>
                <a:lnTo>
                  <a:pt x="158215" y="388055"/>
                </a:lnTo>
                <a:lnTo>
                  <a:pt x="168551" y="398895"/>
                </a:lnTo>
                <a:lnTo>
                  <a:pt x="164550" y="419406"/>
                </a:lnTo>
                <a:lnTo>
                  <a:pt x="171052" y="433081"/>
                </a:lnTo>
                <a:lnTo>
                  <a:pt x="236572" y="455594"/>
                </a:lnTo>
                <a:lnTo>
                  <a:pt x="238239" y="461430"/>
                </a:lnTo>
                <a:lnTo>
                  <a:pt x="251077" y="465099"/>
                </a:lnTo>
                <a:lnTo>
                  <a:pt x="262413" y="457428"/>
                </a:lnTo>
                <a:lnTo>
                  <a:pt x="284587" y="454260"/>
                </a:lnTo>
                <a:lnTo>
                  <a:pt x="304927" y="423075"/>
                </a:lnTo>
                <a:lnTo>
                  <a:pt x="303926" y="383886"/>
                </a:lnTo>
                <a:lnTo>
                  <a:pt x="292089" y="369378"/>
                </a:lnTo>
                <a:lnTo>
                  <a:pt x="295590" y="360706"/>
                </a:lnTo>
                <a:lnTo>
                  <a:pt x="324932" y="354369"/>
                </a:lnTo>
                <a:lnTo>
                  <a:pt x="363944" y="377549"/>
                </a:lnTo>
                <a:lnTo>
                  <a:pt x="380283" y="377216"/>
                </a:lnTo>
                <a:lnTo>
                  <a:pt x="380116" y="317348"/>
                </a:lnTo>
                <a:lnTo>
                  <a:pt x="367612" y="262984"/>
                </a:lnTo>
                <a:lnTo>
                  <a:pt x="354108" y="249976"/>
                </a:lnTo>
                <a:lnTo>
                  <a:pt x="295590" y="227630"/>
                </a:lnTo>
                <a:lnTo>
                  <a:pt x="288421" y="192110"/>
                </a:lnTo>
                <a:lnTo>
                  <a:pt x="273417" y="156423"/>
                </a:lnTo>
                <a:lnTo>
                  <a:pt x="279085" y="130408"/>
                </a:lnTo>
                <a:lnTo>
                  <a:pt x="298758" y="108228"/>
                </a:lnTo>
                <a:lnTo>
                  <a:pt x="305427" y="90385"/>
                </a:lnTo>
                <a:lnTo>
                  <a:pt x="335102" y="64870"/>
                </a:lnTo>
                <a:lnTo>
                  <a:pt x="335102" y="64870"/>
                </a:lnTo>
                <a:lnTo>
                  <a:pt x="356275" y="82047"/>
                </a:lnTo>
                <a:lnTo>
                  <a:pt x="392953" y="94888"/>
                </a:lnTo>
                <a:lnTo>
                  <a:pt x="465976" y="92720"/>
                </a:lnTo>
                <a:lnTo>
                  <a:pt x="547333" y="68206"/>
                </a:lnTo>
                <a:lnTo>
                  <a:pt x="657701" y="22513"/>
                </a:lnTo>
                <a:lnTo>
                  <a:pt x="695546" y="0"/>
                </a:lnTo>
                <a:lnTo>
                  <a:pt x="703715" y="2501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3" name="Google Shape;753;p43"/>
          <p:cNvSpPr/>
          <p:nvPr/>
        </p:nvSpPr>
        <p:spPr>
          <a:xfrm>
            <a:off x="7285638" y="4251716"/>
            <a:ext cx="1101335" cy="779111"/>
          </a:xfrm>
          <a:custGeom>
            <a:avLst/>
            <a:gdLst/>
            <a:ahLst/>
            <a:cxnLst/>
            <a:rect l="l" t="t" r="r" b="b"/>
            <a:pathLst>
              <a:path w="1652003" h="1168667" extrusionOk="0">
                <a:moveTo>
                  <a:pt x="915613" y="0"/>
                </a:moveTo>
                <a:lnTo>
                  <a:pt x="925949" y="11006"/>
                </a:lnTo>
                <a:lnTo>
                  <a:pt x="956792" y="13007"/>
                </a:lnTo>
                <a:lnTo>
                  <a:pt x="984134" y="22513"/>
                </a:lnTo>
                <a:lnTo>
                  <a:pt x="1019145" y="49028"/>
                </a:lnTo>
                <a:lnTo>
                  <a:pt x="1055322" y="55365"/>
                </a:lnTo>
                <a:lnTo>
                  <a:pt x="1071161" y="80713"/>
                </a:lnTo>
                <a:lnTo>
                  <a:pt x="1089332" y="87717"/>
                </a:lnTo>
                <a:lnTo>
                  <a:pt x="1097169" y="105560"/>
                </a:lnTo>
                <a:lnTo>
                  <a:pt x="1110506" y="119735"/>
                </a:lnTo>
                <a:lnTo>
                  <a:pt x="1137848" y="129241"/>
                </a:lnTo>
                <a:lnTo>
                  <a:pt x="1205868" y="136411"/>
                </a:lnTo>
                <a:lnTo>
                  <a:pt x="1227375" y="154255"/>
                </a:lnTo>
                <a:lnTo>
                  <a:pt x="1252216" y="188774"/>
                </a:lnTo>
                <a:lnTo>
                  <a:pt x="1269888" y="179769"/>
                </a:lnTo>
                <a:lnTo>
                  <a:pt x="1294229" y="142915"/>
                </a:lnTo>
                <a:lnTo>
                  <a:pt x="1317402" y="143082"/>
                </a:lnTo>
                <a:lnTo>
                  <a:pt x="1335074" y="127906"/>
                </a:lnTo>
                <a:lnTo>
                  <a:pt x="1352746" y="128407"/>
                </a:lnTo>
                <a:lnTo>
                  <a:pt x="1370418" y="154588"/>
                </a:lnTo>
                <a:lnTo>
                  <a:pt x="1381589" y="201448"/>
                </a:lnTo>
                <a:lnTo>
                  <a:pt x="1377753" y="261649"/>
                </a:lnTo>
                <a:lnTo>
                  <a:pt x="1391424" y="305508"/>
                </a:lnTo>
                <a:lnTo>
                  <a:pt x="1389925" y="371045"/>
                </a:lnTo>
                <a:lnTo>
                  <a:pt x="1422767" y="416071"/>
                </a:lnTo>
                <a:lnTo>
                  <a:pt x="1439272" y="429912"/>
                </a:lnTo>
                <a:lnTo>
                  <a:pt x="1439272" y="429912"/>
                </a:lnTo>
                <a:lnTo>
                  <a:pt x="1467115" y="476105"/>
                </a:lnTo>
                <a:lnTo>
                  <a:pt x="1446942" y="503621"/>
                </a:lnTo>
                <a:lnTo>
                  <a:pt x="1446275" y="514794"/>
                </a:lnTo>
                <a:lnTo>
                  <a:pt x="1452776" y="527968"/>
                </a:lnTo>
                <a:lnTo>
                  <a:pt x="1450443" y="548647"/>
                </a:lnTo>
                <a:lnTo>
                  <a:pt x="1462112" y="568324"/>
                </a:lnTo>
                <a:lnTo>
                  <a:pt x="1477951" y="627025"/>
                </a:lnTo>
                <a:lnTo>
                  <a:pt x="1493622" y="653373"/>
                </a:lnTo>
                <a:lnTo>
                  <a:pt x="1490288" y="666047"/>
                </a:lnTo>
                <a:lnTo>
                  <a:pt x="1500791" y="708571"/>
                </a:lnTo>
                <a:lnTo>
                  <a:pt x="1518797" y="719077"/>
                </a:lnTo>
                <a:lnTo>
                  <a:pt x="1529300" y="737088"/>
                </a:lnTo>
                <a:lnTo>
                  <a:pt x="1543305" y="742924"/>
                </a:lnTo>
                <a:lnTo>
                  <a:pt x="1555642" y="734420"/>
                </a:lnTo>
                <a:lnTo>
                  <a:pt x="1558476" y="763770"/>
                </a:lnTo>
                <a:lnTo>
                  <a:pt x="1567979" y="781446"/>
                </a:lnTo>
                <a:lnTo>
                  <a:pt x="1577148" y="785282"/>
                </a:lnTo>
                <a:lnTo>
                  <a:pt x="1586985" y="817300"/>
                </a:lnTo>
                <a:lnTo>
                  <a:pt x="1595154" y="820802"/>
                </a:lnTo>
                <a:lnTo>
                  <a:pt x="1594320" y="859324"/>
                </a:lnTo>
                <a:lnTo>
                  <a:pt x="1609157" y="884339"/>
                </a:lnTo>
                <a:lnTo>
                  <a:pt x="1606324" y="896345"/>
                </a:lnTo>
                <a:lnTo>
                  <a:pt x="1635666" y="913355"/>
                </a:lnTo>
                <a:lnTo>
                  <a:pt x="1642668" y="923027"/>
                </a:lnTo>
                <a:lnTo>
                  <a:pt x="1652004" y="961549"/>
                </a:lnTo>
                <a:lnTo>
                  <a:pt x="1652004" y="961549"/>
                </a:lnTo>
                <a:lnTo>
                  <a:pt x="1616660" y="989732"/>
                </a:lnTo>
                <a:lnTo>
                  <a:pt x="1536469" y="1008076"/>
                </a:lnTo>
                <a:lnTo>
                  <a:pt x="1513962" y="1032757"/>
                </a:lnTo>
                <a:lnTo>
                  <a:pt x="1486954" y="1038760"/>
                </a:lnTo>
                <a:lnTo>
                  <a:pt x="1400261" y="1072946"/>
                </a:lnTo>
                <a:lnTo>
                  <a:pt x="1368085" y="1093458"/>
                </a:lnTo>
                <a:lnTo>
                  <a:pt x="1294728" y="1098794"/>
                </a:lnTo>
                <a:lnTo>
                  <a:pt x="1246381" y="1120140"/>
                </a:lnTo>
                <a:lnTo>
                  <a:pt x="1208202" y="1123142"/>
                </a:lnTo>
                <a:lnTo>
                  <a:pt x="1144016" y="1141152"/>
                </a:lnTo>
                <a:lnTo>
                  <a:pt x="1044819" y="1150324"/>
                </a:lnTo>
                <a:lnTo>
                  <a:pt x="948456" y="1168668"/>
                </a:lnTo>
                <a:lnTo>
                  <a:pt x="847425" y="1137816"/>
                </a:lnTo>
                <a:lnTo>
                  <a:pt x="818917" y="1133647"/>
                </a:lnTo>
                <a:lnTo>
                  <a:pt x="720887" y="1140652"/>
                </a:lnTo>
                <a:lnTo>
                  <a:pt x="622857" y="1135149"/>
                </a:lnTo>
                <a:lnTo>
                  <a:pt x="579844" y="1103130"/>
                </a:lnTo>
                <a:lnTo>
                  <a:pt x="522493" y="1050934"/>
                </a:lnTo>
                <a:lnTo>
                  <a:pt x="493818" y="1018081"/>
                </a:lnTo>
                <a:lnTo>
                  <a:pt x="380116" y="968220"/>
                </a:lnTo>
                <a:lnTo>
                  <a:pt x="334769" y="968387"/>
                </a:lnTo>
                <a:lnTo>
                  <a:pt x="281919" y="949876"/>
                </a:lnTo>
                <a:lnTo>
                  <a:pt x="261413" y="963050"/>
                </a:lnTo>
                <a:lnTo>
                  <a:pt x="229570" y="960549"/>
                </a:lnTo>
                <a:lnTo>
                  <a:pt x="225236" y="970888"/>
                </a:lnTo>
                <a:lnTo>
                  <a:pt x="167551" y="992067"/>
                </a:lnTo>
                <a:lnTo>
                  <a:pt x="160383" y="1001405"/>
                </a:lnTo>
                <a:lnTo>
                  <a:pt x="140210" y="1004741"/>
                </a:lnTo>
                <a:lnTo>
                  <a:pt x="134208" y="1011578"/>
                </a:lnTo>
                <a:lnTo>
                  <a:pt x="132708" y="1028588"/>
                </a:lnTo>
                <a:lnTo>
                  <a:pt x="132708" y="1028588"/>
                </a:lnTo>
                <a:lnTo>
                  <a:pt x="128873" y="1010244"/>
                </a:lnTo>
                <a:lnTo>
                  <a:pt x="145545" y="987731"/>
                </a:lnTo>
                <a:lnTo>
                  <a:pt x="135041" y="982395"/>
                </a:lnTo>
                <a:lnTo>
                  <a:pt x="116536" y="949376"/>
                </a:lnTo>
                <a:lnTo>
                  <a:pt x="118036" y="917191"/>
                </a:lnTo>
                <a:lnTo>
                  <a:pt x="96696" y="909520"/>
                </a:lnTo>
                <a:lnTo>
                  <a:pt x="91028" y="897013"/>
                </a:lnTo>
                <a:lnTo>
                  <a:pt x="87860" y="880003"/>
                </a:lnTo>
                <a:lnTo>
                  <a:pt x="99030" y="838812"/>
                </a:lnTo>
                <a:lnTo>
                  <a:pt x="86693" y="834477"/>
                </a:lnTo>
                <a:lnTo>
                  <a:pt x="56184" y="848818"/>
                </a:lnTo>
                <a:lnTo>
                  <a:pt x="19673" y="825138"/>
                </a:lnTo>
                <a:lnTo>
                  <a:pt x="30343" y="764103"/>
                </a:lnTo>
                <a:lnTo>
                  <a:pt x="6169" y="729417"/>
                </a:lnTo>
                <a:lnTo>
                  <a:pt x="0" y="706737"/>
                </a:lnTo>
                <a:lnTo>
                  <a:pt x="4835" y="689727"/>
                </a:lnTo>
                <a:lnTo>
                  <a:pt x="14004" y="689727"/>
                </a:lnTo>
                <a:lnTo>
                  <a:pt x="25842" y="701568"/>
                </a:lnTo>
                <a:lnTo>
                  <a:pt x="31843" y="699733"/>
                </a:lnTo>
                <a:lnTo>
                  <a:pt x="32343" y="694230"/>
                </a:lnTo>
                <a:lnTo>
                  <a:pt x="21674" y="674552"/>
                </a:lnTo>
                <a:lnTo>
                  <a:pt x="8670" y="666881"/>
                </a:lnTo>
                <a:lnTo>
                  <a:pt x="3501" y="656875"/>
                </a:lnTo>
                <a:lnTo>
                  <a:pt x="18006" y="611182"/>
                </a:lnTo>
                <a:lnTo>
                  <a:pt x="36011" y="603011"/>
                </a:lnTo>
                <a:lnTo>
                  <a:pt x="26508" y="594006"/>
                </a:lnTo>
                <a:lnTo>
                  <a:pt x="27175" y="587169"/>
                </a:lnTo>
                <a:lnTo>
                  <a:pt x="67854" y="550314"/>
                </a:lnTo>
                <a:lnTo>
                  <a:pt x="71689" y="538141"/>
                </a:lnTo>
                <a:lnTo>
                  <a:pt x="90028" y="522965"/>
                </a:lnTo>
                <a:lnTo>
                  <a:pt x="95696" y="507456"/>
                </a:lnTo>
                <a:lnTo>
                  <a:pt x="105199" y="503287"/>
                </a:lnTo>
                <a:lnTo>
                  <a:pt x="119704" y="507957"/>
                </a:lnTo>
                <a:lnTo>
                  <a:pt x="139876" y="501620"/>
                </a:lnTo>
                <a:lnTo>
                  <a:pt x="158382" y="513627"/>
                </a:lnTo>
                <a:lnTo>
                  <a:pt x="172720" y="496117"/>
                </a:lnTo>
                <a:lnTo>
                  <a:pt x="172720" y="496117"/>
                </a:lnTo>
                <a:lnTo>
                  <a:pt x="211565" y="521798"/>
                </a:lnTo>
                <a:lnTo>
                  <a:pt x="229904" y="520964"/>
                </a:lnTo>
                <a:lnTo>
                  <a:pt x="231405" y="530136"/>
                </a:lnTo>
                <a:lnTo>
                  <a:pt x="236239" y="530470"/>
                </a:lnTo>
                <a:lnTo>
                  <a:pt x="244909" y="523466"/>
                </a:lnTo>
                <a:lnTo>
                  <a:pt x="244241" y="508791"/>
                </a:lnTo>
                <a:lnTo>
                  <a:pt x="250576" y="495617"/>
                </a:lnTo>
                <a:lnTo>
                  <a:pt x="262247" y="493115"/>
                </a:lnTo>
                <a:lnTo>
                  <a:pt x="283420" y="501286"/>
                </a:lnTo>
                <a:lnTo>
                  <a:pt x="301592" y="472603"/>
                </a:lnTo>
                <a:lnTo>
                  <a:pt x="324432" y="475938"/>
                </a:lnTo>
                <a:lnTo>
                  <a:pt x="335603" y="467434"/>
                </a:lnTo>
                <a:lnTo>
                  <a:pt x="415960" y="463932"/>
                </a:lnTo>
                <a:lnTo>
                  <a:pt x="450471" y="445921"/>
                </a:lnTo>
                <a:lnTo>
                  <a:pt x="505488" y="393224"/>
                </a:lnTo>
                <a:lnTo>
                  <a:pt x="562338" y="348199"/>
                </a:lnTo>
                <a:lnTo>
                  <a:pt x="634027" y="340028"/>
                </a:lnTo>
                <a:lnTo>
                  <a:pt x="700381" y="320016"/>
                </a:lnTo>
                <a:lnTo>
                  <a:pt x="702382" y="316014"/>
                </a:lnTo>
                <a:lnTo>
                  <a:pt x="693045" y="308510"/>
                </a:lnTo>
                <a:lnTo>
                  <a:pt x="679374" y="305174"/>
                </a:lnTo>
                <a:lnTo>
                  <a:pt x="676706" y="286163"/>
                </a:lnTo>
                <a:lnTo>
                  <a:pt x="683209" y="280660"/>
                </a:lnTo>
                <a:lnTo>
                  <a:pt x="698047" y="285663"/>
                </a:lnTo>
                <a:lnTo>
                  <a:pt x="721221" y="277325"/>
                </a:lnTo>
                <a:lnTo>
                  <a:pt x="742060" y="263317"/>
                </a:lnTo>
                <a:lnTo>
                  <a:pt x="741059" y="246307"/>
                </a:lnTo>
                <a:lnTo>
                  <a:pt x="745728" y="239470"/>
                </a:lnTo>
                <a:lnTo>
                  <a:pt x="774070" y="230465"/>
                </a:lnTo>
                <a:lnTo>
                  <a:pt x="773237" y="187274"/>
                </a:lnTo>
                <a:lnTo>
                  <a:pt x="761899" y="185106"/>
                </a:lnTo>
                <a:lnTo>
                  <a:pt x="734057" y="195111"/>
                </a:lnTo>
                <a:lnTo>
                  <a:pt x="731557" y="188107"/>
                </a:lnTo>
                <a:lnTo>
                  <a:pt x="736725" y="178102"/>
                </a:lnTo>
                <a:lnTo>
                  <a:pt x="752230" y="167929"/>
                </a:lnTo>
                <a:lnTo>
                  <a:pt x="787741" y="168429"/>
                </a:lnTo>
                <a:lnTo>
                  <a:pt x="784906" y="140247"/>
                </a:lnTo>
                <a:lnTo>
                  <a:pt x="794743" y="130574"/>
                </a:lnTo>
                <a:lnTo>
                  <a:pt x="797244" y="117234"/>
                </a:lnTo>
                <a:lnTo>
                  <a:pt x="784573" y="105560"/>
                </a:lnTo>
                <a:lnTo>
                  <a:pt x="803245" y="92720"/>
                </a:lnTo>
                <a:lnTo>
                  <a:pt x="821584" y="89718"/>
                </a:lnTo>
                <a:lnTo>
                  <a:pt x="839089" y="55532"/>
                </a:lnTo>
                <a:lnTo>
                  <a:pt x="843591" y="29016"/>
                </a:lnTo>
                <a:lnTo>
                  <a:pt x="860929" y="18344"/>
                </a:lnTo>
                <a:lnTo>
                  <a:pt x="864931" y="10172"/>
                </a:lnTo>
                <a:lnTo>
                  <a:pt x="887438" y="1001"/>
                </a:lnTo>
                <a:lnTo>
                  <a:pt x="905110" y="400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4" name="Google Shape;754;p43"/>
          <p:cNvSpPr/>
          <p:nvPr/>
        </p:nvSpPr>
        <p:spPr>
          <a:xfrm>
            <a:off x="8886348" y="4125756"/>
            <a:ext cx="712661" cy="365319"/>
          </a:xfrm>
          <a:custGeom>
            <a:avLst/>
            <a:gdLst/>
            <a:ahLst/>
            <a:cxnLst/>
            <a:rect l="l" t="t" r="r" b="b"/>
            <a:pathLst>
              <a:path w="1068992" h="547979" extrusionOk="0">
                <a:moveTo>
                  <a:pt x="257913" y="1667"/>
                </a:moveTo>
                <a:lnTo>
                  <a:pt x="281087" y="7004"/>
                </a:lnTo>
                <a:lnTo>
                  <a:pt x="314430" y="0"/>
                </a:lnTo>
                <a:lnTo>
                  <a:pt x="329935" y="2001"/>
                </a:lnTo>
                <a:lnTo>
                  <a:pt x="350774" y="34520"/>
                </a:lnTo>
                <a:lnTo>
                  <a:pt x="379449" y="44692"/>
                </a:lnTo>
                <a:lnTo>
                  <a:pt x="453639" y="31351"/>
                </a:lnTo>
                <a:lnTo>
                  <a:pt x="455973" y="52363"/>
                </a:lnTo>
                <a:lnTo>
                  <a:pt x="471144" y="58200"/>
                </a:lnTo>
                <a:lnTo>
                  <a:pt x="497319" y="57533"/>
                </a:lnTo>
                <a:lnTo>
                  <a:pt x="529328" y="29350"/>
                </a:lnTo>
                <a:lnTo>
                  <a:pt x="554336" y="22846"/>
                </a:lnTo>
                <a:lnTo>
                  <a:pt x="599016" y="18511"/>
                </a:lnTo>
                <a:lnTo>
                  <a:pt x="624524" y="24681"/>
                </a:lnTo>
                <a:lnTo>
                  <a:pt x="648198" y="44025"/>
                </a:lnTo>
                <a:lnTo>
                  <a:pt x="708883" y="121903"/>
                </a:lnTo>
                <a:lnTo>
                  <a:pt x="775737" y="185106"/>
                </a:lnTo>
                <a:lnTo>
                  <a:pt x="794576" y="217457"/>
                </a:lnTo>
                <a:lnTo>
                  <a:pt x="813082" y="229298"/>
                </a:lnTo>
                <a:lnTo>
                  <a:pt x="845592" y="234801"/>
                </a:lnTo>
                <a:lnTo>
                  <a:pt x="841424" y="241805"/>
                </a:lnTo>
                <a:lnTo>
                  <a:pt x="848593" y="244139"/>
                </a:lnTo>
                <a:lnTo>
                  <a:pt x="856929" y="256480"/>
                </a:lnTo>
                <a:lnTo>
                  <a:pt x="868932" y="252144"/>
                </a:lnTo>
                <a:lnTo>
                  <a:pt x="870099" y="238470"/>
                </a:lnTo>
                <a:lnTo>
                  <a:pt x="879936" y="235634"/>
                </a:lnTo>
                <a:lnTo>
                  <a:pt x="874267" y="219625"/>
                </a:lnTo>
                <a:lnTo>
                  <a:pt x="911778" y="204617"/>
                </a:lnTo>
                <a:lnTo>
                  <a:pt x="922949" y="185273"/>
                </a:lnTo>
                <a:lnTo>
                  <a:pt x="922949" y="185273"/>
                </a:lnTo>
                <a:lnTo>
                  <a:pt x="949623" y="205117"/>
                </a:lnTo>
                <a:lnTo>
                  <a:pt x="972464" y="248142"/>
                </a:lnTo>
                <a:lnTo>
                  <a:pt x="986801" y="259815"/>
                </a:lnTo>
                <a:lnTo>
                  <a:pt x="1003473" y="263984"/>
                </a:lnTo>
                <a:lnTo>
                  <a:pt x="1035816" y="346531"/>
                </a:lnTo>
                <a:lnTo>
                  <a:pt x="1064158" y="368377"/>
                </a:lnTo>
                <a:lnTo>
                  <a:pt x="1064158" y="368377"/>
                </a:lnTo>
                <a:lnTo>
                  <a:pt x="1056489" y="385220"/>
                </a:lnTo>
                <a:lnTo>
                  <a:pt x="1068993" y="446422"/>
                </a:lnTo>
                <a:lnTo>
                  <a:pt x="1068159" y="494783"/>
                </a:lnTo>
                <a:lnTo>
                  <a:pt x="978799" y="462097"/>
                </a:lnTo>
                <a:lnTo>
                  <a:pt x="898775" y="457761"/>
                </a:lnTo>
                <a:lnTo>
                  <a:pt x="837089" y="418072"/>
                </a:lnTo>
                <a:lnTo>
                  <a:pt x="822418" y="416071"/>
                </a:lnTo>
                <a:lnTo>
                  <a:pt x="794409" y="425410"/>
                </a:lnTo>
                <a:lnTo>
                  <a:pt x="680541" y="530303"/>
                </a:lnTo>
                <a:lnTo>
                  <a:pt x="639195" y="547980"/>
                </a:lnTo>
                <a:lnTo>
                  <a:pt x="583346" y="547313"/>
                </a:lnTo>
                <a:lnTo>
                  <a:pt x="573008" y="531470"/>
                </a:lnTo>
                <a:lnTo>
                  <a:pt x="554336" y="524800"/>
                </a:lnTo>
                <a:lnTo>
                  <a:pt x="532996" y="530303"/>
                </a:lnTo>
                <a:lnTo>
                  <a:pt x="520992" y="544978"/>
                </a:lnTo>
                <a:lnTo>
                  <a:pt x="504988" y="546145"/>
                </a:lnTo>
                <a:lnTo>
                  <a:pt x="496985" y="538808"/>
                </a:lnTo>
                <a:lnTo>
                  <a:pt x="490983" y="543310"/>
                </a:lnTo>
                <a:lnTo>
                  <a:pt x="477146" y="540642"/>
                </a:lnTo>
                <a:lnTo>
                  <a:pt x="474145" y="534472"/>
                </a:lnTo>
                <a:lnTo>
                  <a:pt x="465809" y="534305"/>
                </a:lnTo>
                <a:lnTo>
                  <a:pt x="453472" y="525467"/>
                </a:lnTo>
                <a:lnTo>
                  <a:pt x="417128" y="534472"/>
                </a:lnTo>
                <a:lnTo>
                  <a:pt x="396622" y="530803"/>
                </a:lnTo>
                <a:lnTo>
                  <a:pt x="379616" y="518129"/>
                </a:lnTo>
                <a:lnTo>
                  <a:pt x="348940" y="478440"/>
                </a:lnTo>
                <a:lnTo>
                  <a:pt x="338437" y="472603"/>
                </a:lnTo>
                <a:lnTo>
                  <a:pt x="338437" y="472603"/>
                </a:lnTo>
                <a:lnTo>
                  <a:pt x="335602" y="461430"/>
                </a:lnTo>
                <a:lnTo>
                  <a:pt x="302092" y="448089"/>
                </a:lnTo>
                <a:lnTo>
                  <a:pt x="263415" y="456094"/>
                </a:lnTo>
                <a:lnTo>
                  <a:pt x="226403" y="434748"/>
                </a:lnTo>
                <a:lnTo>
                  <a:pt x="179221" y="428078"/>
                </a:lnTo>
                <a:lnTo>
                  <a:pt x="158216" y="390556"/>
                </a:lnTo>
                <a:lnTo>
                  <a:pt x="110034" y="365209"/>
                </a:lnTo>
                <a:lnTo>
                  <a:pt x="100865" y="346531"/>
                </a:lnTo>
                <a:lnTo>
                  <a:pt x="73856" y="319849"/>
                </a:lnTo>
                <a:lnTo>
                  <a:pt x="0" y="269821"/>
                </a:lnTo>
                <a:lnTo>
                  <a:pt x="1000" y="252811"/>
                </a:lnTo>
                <a:lnTo>
                  <a:pt x="8336" y="236302"/>
                </a:lnTo>
                <a:lnTo>
                  <a:pt x="94029" y="153588"/>
                </a:lnTo>
                <a:lnTo>
                  <a:pt x="118537" y="141748"/>
                </a:lnTo>
                <a:lnTo>
                  <a:pt x="170219" y="131075"/>
                </a:lnTo>
                <a:lnTo>
                  <a:pt x="203729" y="108228"/>
                </a:lnTo>
                <a:lnTo>
                  <a:pt x="218733" y="87216"/>
                </a:lnTo>
                <a:lnTo>
                  <a:pt x="239740" y="210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5" name="Google Shape;755;p43"/>
          <p:cNvSpPr/>
          <p:nvPr/>
        </p:nvSpPr>
        <p:spPr>
          <a:xfrm>
            <a:off x="5633245" y="1812545"/>
            <a:ext cx="579732" cy="547313"/>
          </a:xfrm>
          <a:custGeom>
            <a:avLst/>
            <a:gdLst/>
            <a:ahLst/>
            <a:cxnLst/>
            <a:rect l="l" t="t" r="r" b="b"/>
            <a:pathLst>
              <a:path w="869598" h="820969" extrusionOk="0">
                <a:moveTo>
                  <a:pt x="495485" y="2335"/>
                </a:moveTo>
                <a:lnTo>
                  <a:pt x="534663" y="4169"/>
                </a:lnTo>
                <a:lnTo>
                  <a:pt x="560004" y="35020"/>
                </a:lnTo>
                <a:lnTo>
                  <a:pt x="555669" y="51363"/>
                </a:lnTo>
                <a:lnTo>
                  <a:pt x="580177" y="65371"/>
                </a:lnTo>
                <a:lnTo>
                  <a:pt x="617855" y="67038"/>
                </a:lnTo>
                <a:lnTo>
                  <a:pt x="642530" y="52196"/>
                </a:lnTo>
                <a:lnTo>
                  <a:pt x="656034" y="52530"/>
                </a:lnTo>
                <a:lnTo>
                  <a:pt x="668704" y="70707"/>
                </a:lnTo>
                <a:lnTo>
                  <a:pt x="668037" y="76877"/>
                </a:lnTo>
                <a:lnTo>
                  <a:pt x="625524" y="67705"/>
                </a:lnTo>
                <a:lnTo>
                  <a:pt x="606685" y="80212"/>
                </a:lnTo>
                <a:lnTo>
                  <a:pt x="597516" y="111897"/>
                </a:lnTo>
                <a:lnTo>
                  <a:pt x="591513" y="117734"/>
                </a:lnTo>
                <a:lnTo>
                  <a:pt x="587846" y="161259"/>
                </a:lnTo>
                <a:lnTo>
                  <a:pt x="612687" y="206118"/>
                </a:lnTo>
                <a:lnTo>
                  <a:pt x="614521" y="220293"/>
                </a:lnTo>
                <a:lnTo>
                  <a:pt x="644530" y="256146"/>
                </a:lnTo>
                <a:lnTo>
                  <a:pt x="665203" y="269487"/>
                </a:lnTo>
                <a:lnTo>
                  <a:pt x="658034" y="278492"/>
                </a:lnTo>
                <a:lnTo>
                  <a:pt x="665703" y="299671"/>
                </a:lnTo>
                <a:lnTo>
                  <a:pt x="707382" y="331022"/>
                </a:lnTo>
                <a:lnTo>
                  <a:pt x="706215" y="340695"/>
                </a:lnTo>
                <a:lnTo>
                  <a:pt x="714718" y="350200"/>
                </a:lnTo>
                <a:lnTo>
                  <a:pt x="812248" y="381551"/>
                </a:lnTo>
                <a:lnTo>
                  <a:pt x="824585" y="395559"/>
                </a:lnTo>
                <a:lnTo>
                  <a:pt x="824585" y="395559"/>
                </a:lnTo>
                <a:lnTo>
                  <a:pt x="795076" y="421074"/>
                </a:lnTo>
                <a:lnTo>
                  <a:pt x="788407" y="438917"/>
                </a:lnTo>
                <a:lnTo>
                  <a:pt x="768734" y="461097"/>
                </a:lnTo>
                <a:lnTo>
                  <a:pt x="763066" y="487112"/>
                </a:lnTo>
                <a:lnTo>
                  <a:pt x="778070" y="522799"/>
                </a:lnTo>
                <a:lnTo>
                  <a:pt x="785240" y="558319"/>
                </a:lnTo>
                <a:lnTo>
                  <a:pt x="843757" y="580665"/>
                </a:lnTo>
                <a:lnTo>
                  <a:pt x="857261" y="593506"/>
                </a:lnTo>
                <a:lnTo>
                  <a:pt x="869432" y="647203"/>
                </a:lnTo>
                <a:lnTo>
                  <a:pt x="869599" y="707237"/>
                </a:lnTo>
                <a:lnTo>
                  <a:pt x="853260" y="707571"/>
                </a:lnTo>
                <a:lnTo>
                  <a:pt x="814248" y="684224"/>
                </a:lnTo>
                <a:lnTo>
                  <a:pt x="785073" y="690728"/>
                </a:lnTo>
                <a:lnTo>
                  <a:pt x="781572" y="699233"/>
                </a:lnTo>
                <a:lnTo>
                  <a:pt x="793409" y="713741"/>
                </a:lnTo>
                <a:lnTo>
                  <a:pt x="794409" y="752763"/>
                </a:lnTo>
                <a:lnTo>
                  <a:pt x="774069" y="784115"/>
                </a:lnTo>
                <a:lnTo>
                  <a:pt x="752063" y="787283"/>
                </a:lnTo>
                <a:lnTo>
                  <a:pt x="740726" y="794954"/>
                </a:lnTo>
                <a:lnTo>
                  <a:pt x="727889" y="791285"/>
                </a:lnTo>
                <a:lnTo>
                  <a:pt x="726222" y="785449"/>
                </a:lnTo>
                <a:lnTo>
                  <a:pt x="660702" y="762936"/>
                </a:lnTo>
                <a:lnTo>
                  <a:pt x="654199" y="749261"/>
                </a:lnTo>
                <a:lnTo>
                  <a:pt x="658201" y="728750"/>
                </a:lnTo>
                <a:lnTo>
                  <a:pt x="647864" y="717910"/>
                </a:lnTo>
                <a:lnTo>
                  <a:pt x="634527" y="716076"/>
                </a:lnTo>
                <a:lnTo>
                  <a:pt x="623023" y="704736"/>
                </a:lnTo>
                <a:lnTo>
                  <a:pt x="607852" y="646703"/>
                </a:lnTo>
                <a:lnTo>
                  <a:pt x="580010" y="659877"/>
                </a:lnTo>
                <a:lnTo>
                  <a:pt x="559837" y="675886"/>
                </a:lnTo>
                <a:lnTo>
                  <a:pt x="545166" y="677721"/>
                </a:lnTo>
                <a:lnTo>
                  <a:pt x="536497" y="683390"/>
                </a:lnTo>
                <a:lnTo>
                  <a:pt x="536330" y="692229"/>
                </a:lnTo>
                <a:lnTo>
                  <a:pt x="527494" y="693229"/>
                </a:lnTo>
                <a:lnTo>
                  <a:pt x="500653" y="710739"/>
                </a:lnTo>
                <a:lnTo>
                  <a:pt x="491650" y="710072"/>
                </a:lnTo>
                <a:lnTo>
                  <a:pt x="491650" y="710072"/>
                </a:lnTo>
                <a:lnTo>
                  <a:pt x="486482" y="707571"/>
                </a:lnTo>
                <a:lnTo>
                  <a:pt x="486815" y="715742"/>
                </a:lnTo>
                <a:lnTo>
                  <a:pt x="474645" y="719078"/>
                </a:lnTo>
                <a:lnTo>
                  <a:pt x="481814" y="728083"/>
                </a:lnTo>
                <a:lnTo>
                  <a:pt x="475311" y="746927"/>
                </a:lnTo>
                <a:lnTo>
                  <a:pt x="449137" y="757600"/>
                </a:lnTo>
                <a:lnTo>
                  <a:pt x="435466" y="784448"/>
                </a:lnTo>
                <a:lnTo>
                  <a:pt x="417794" y="788284"/>
                </a:lnTo>
                <a:lnTo>
                  <a:pt x="387285" y="785449"/>
                </a:lnTo>
                <a:lnTo>
                  <a:pt x="357442" y="814132"/>
                </a:lnTo>
                <a:lnTo>
                  <a:pt x="342771" y="820969"/>
                </a:lnTo>
                <a:lnTo>
                  <a:pt x="299925" y="818801"/>
                </a:lnTo>
                <a:lnTo>
                  <a:pt x="260246" y="792786"/>
                </a:lnTo>
                <a:lnTo>
                  <a:pt x="239740" y="745759"/>
                </a:lnTo>
                <a:lnTo>
                  <a:pt x="215232" y="740256"/>
                </a:lnTo>
                <a:lnTo>
                  <a:pt x="184223" y="712407"/>
                </a:lnTo>
                <a:lnTo>
                  <a:pt x="171719" y="713074"/>
                </a:lnTo>
                <a:lnTo>
                  <a:pt x="150212" y="729584"/>
                </a:lnTo>
                <a:lnTo>
                  <a:pt x="150212" y="729584"/>
                </a:lnTo>
                <a:lnTo>
                  <a:pt x="133207" y="684558"/>
                </a:lnTo>
                <a:lnTo>
                  <a:pt x="146211" y="652540"/>
                </a:lnTo>
                <a:lnTo>
                  <a:pt x="174220" y="616852"/>
                </a:lnTo>
                <a:lnTo>
                  <a:pt x="182222" y="585168"/>
                </a:lnTo>
                <a:lnTo>
                  <a:pt x="183056" y="572661"/>
                </a:lnTo>
                <a:lnTo>
                  <a:pt x="167885" y="548980"/>
                </a:lnTo>
                <a:lnTo>
                  <a:pt x="166718" y="536473"/>
                </a:lnTo>
                <a:lnTo>
                  <a:pt x="171886" y="526801"/>
                </a:lnTo>
                <a:lnTo>
                  <a:pt x="226402" y="485611"/>
                </a:lnTo>
                <a:lnTo>
                  <a:pt x="251410" y="414403"/>
                </a:lnTo>
                <a:lnTo>
                  <a:pt x="250410" y="392558"/>
                </a:lnTo>
                <a:lnTo>
                  <a:pt x="239406" y="378550"/>
                </a:lnTo>
                <a:lnTo>
                  <a:pt x="209897" y="360873"/>
                </a:lnTo>
                <a:lnTo>
                  <a:pt x="156714" y="356871"/>
                </a:lnTo>
                <a:lnTo>
                  <a:pt x="128872" y="343696"/>
                </a:lnTo>
                <a:lnTo>
                  <a:pt x="115368" y="331356"/>
                </a:lnTo>
                <a:lnTo>
                  <a:pt x="113201" y="302840"/>
                </a:lnTo>
                <a:lnTo>
                  <a:pt x="102531" y="286330"/>
                </a:lnTo>
                <a:lnTo>
                  <a:pt x="67854" y="281161"/>
                </a:lnTo>
                <a:lnTo>
                  <a:pt x="35677" y="287998"/>
                </a:lnTo>
                <a:lnTo>
                  <a:pt x="20673" y="282495"/>
                </a:lnTo>
                <a:lnTo>
                  <a:pt x="17505" y="271322"/>
                </a:lnTo>
                <a:lnTo>
                  <a:pt x="33010" y="261983"/>
                </a:lnTo>
                <a:lnTo>
                  <a:pt x="30843" y="249309"/>
                </a:lnTo>
                <a:lnTo>
                  <a:pt x="40345" y="233967"/>
                </a:lnTo>
                <a:lnTo>
                  <a:pt x="30843" y="212121"/>
                </a:lnTo>
                <a:lnTo>
                  <a:pt x="30343" y="188941"/>
                </a:lnTo>
                <a:lnTo>
                  <a:pt x="166" y="161926"/>
                </a:lnTo>
                <a:lnTo>
                  <a:pt x="0" y="134410"/>
                </a:lnTo>
                <a:lnTo>
                  <a:pt x="0" y="134410"/>
                </a:lnTo>
                <a:lnTo>
                  <a:pt x="39845" y="142581"/>
                </a:lnTo>
                <a:lnTo>
                  <a:pt x="60519" y="140580"/>
                </a:lnTo>
                <a:lnTo>
                  <a:pt x="66687" y="134744"/>
                </a:lnTo>
                <a:lnTo>
                  <a:pt x="78191" y="138412"/>
                </a:lnTo>
                <a:lnTo>
                  <a:pt x="104198" y="133576"/>
                </a:lnTo>
                <a:lnTo>
                  <a:pt x="123704" y="122904"/>
                </a:lnTo>
                <a:lnTo>
                  <a:pt x="163383" y="119735"/>
                </a:lnTo>
                <a:lnTo>
                  <a:pt x="172886" y="110063"/>
                </a:lnTo>
                <a:lnTo>
                  <a:pt x="180722" y="114232"/>
                </a:lnTo>
                <a:lnTo>
                  <a:pt x="183389" y="127239"/>
                </a:lnTo>
                <a:lnTo>
                  <a:pt x="209730" y="136078"/>
                </a:lnTo>
                <a:lnTo>
                  <a:pt x="294089" y="142415"/>
                </a:lnTo>
                <a:lnTo>
                  <a:pt x="332101" y="141914"/>
                </a:lnTo>
                <a:lnTo>
                  <a:pt x="375114" y="134744"/>
                </a:lnTo>
                <a:lnTo>
                  <a:pt x="405957" y="119568"/>
                </a:lnTo>
                <a:lnTo>
                  <a:pt x="459140" y="69206"/>
                </a:lnTo>
                <a:lnTo>
                  <a:pt x="488982" y="19845"/>
                </a:lnTo>
                <a:lnTo>
                  <a:pt x="485815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6" name="Google Shape;756;p43"/>
          <p:cNvSpPr/>
          <p:nvPr/>
        </p:nvSpPr>
        <p:spPr>
          <a:xfrm>
            <a:off x="9000161" y="4367894"/>
            <a:ext cx="875822" cy="412902"/>
          </a:xfrm>
          <a:custGeom>
            <a:avLst/>
            <a:gdLst/>
            <a:ahLst/>
            <a:cxnLst/>
            <a:rect l="l" t="t" r="r" b="b"/>
            <a:pathLst>
              <a:path w="1313733" h="619353" extrusionOk="0">
                <a:moveTo>
                  <a:pt x="893439" y="5170"/>
                </a:moveTo>
                <a:lnTo>
                  <a:pt x="905943" y="0"/>
                </a:lnTo>
                <a:lnTo>
                  <a:pt x="970462" y="28016"/>
                </a:lnTo>
                <a:lnTo>
                  <a:pt x="1025479" y="71040"/>
                </a:lnTo>
                <a:lnTo>
                  <a:pt x="1071994" y="71708"/>
                </a:lnTo>
                <a:lnTo>
                  <a:pt x="1110338" y="88884"/>
                </a:lnTo>
                <a:lnTo>
                  <a:pt x="1138681" y="86216"/>
                </a:lnTo>
                <a:lnTo>
                  <a:pt x="1183528" y="97723"/>
                </a:lnTo>
                <a:lnTo>
                  <a:pt x="1205867" y="96222"/>
                </a:lnTo>
                <a:lnTo>
                  <a:pt x="1222706" y="89217"/>
                </a:lnTo>
                <a:lnTo>
                  <a:pt x="1270554" y="36521"/>
                </a:lnTo>
                <a:lnTo>
                  <a:pt x="1293561" y="34019"/>
                </a:lnTo>
                <a:lnTo>
                  <a:pt x="1313734" y="39022"/>
                </a:lnTo>
                <a:lnTo>
                  <a:pt x="1313734" y="39022"/>
                </a:lnTo>
                <a:lnTo>
                  <a:pt x="1310566" y="75710"/>
                </a:lnTo>
                <a:lnTo>
                  <a:pt x="1292061" y="125905"/>
                </a:lnTo>
                <a:lnTo>
                  <a:pt x="1216704" y="198280"/>
                </a:lnTo>
                <a:lnTo>
                  <a:pt x="1193197" y="236802"/>
                </a:lnTo>
                <a:lnTo>
                  <a:pt x="1197199" y="250310"/>
                </a:lnTo>
                <a:lnTo>
                  <a:pt x="1218371" y="268987"/>
                </a:lnTo>
                <a:lnTo>
                  <a:pt x="1225207" y="299504"/>
                </a:lnTo>
                <a:lnTo>
                  <a:pt x="1229375" y="426577"/>
                </a:lnTo>
                <a:lnTo>
                  <a:pt x="1229375" y="426577"/>
                </a:lnTo>
                <a:lnTo>
                  <a:pt x="1214370" y="425577"/>
                </a:lnTo>
                <a:lnTo>
                  <a:pt x="1207368" y="445254"/>
                </a:lnTo>
                <a:lnTo>
                  <a:pt x="1198698" y="447589"/>
                </a:lnTo>
                <a:lnTo>
                  <a:pt x="1175858" y="438750"/>
                </a:lnTo>
                <a:lnTo>
                  <a:pt x="1174191" y="425243"/>
                </a:lnTo>
                <a:lnTo>
                  <a:pt x="1166689" y="425076"/>
                </a:lnTo>
                <a:lnTo>
                  <a:pt x="1151184" y="411068"/>
                </a:lnTo>
                <a:lnTo>
                  <a:pt x="1068492" y="386554"/>
                </a:lnTo>
                <a:lnTo>
                  <a:pt x="1061157" y="392391"/>
                </a:lnTo>
                <a:lnTo>
                  <a:pt x="1037149" y="393058"/>
                </a:lnTo>
                <a:lnTo>
                  <a:pt x="1031647" y="401229"/>
                </a:lnTo>
                <a:lnTo>
                  <a:pt x="1022145" y="403897"/>
                </a:lnTo>
                <a:lnTo>
                  <a:pt x="1004639" y="404064"/>
                </a:lnTo>
                <a:lnTo>
                  <a:pt x="995637" y="422408"/>
                </a:lnTo>
                <a:lnTo>
                  <a:pt x="970963" y="428745"/>
                </a:lnTo>
                <a:lnTo>
                  <a:pt x="959292" y="439918"/>
                </a:lnTo>
                <a:lnTo>
                  <a:pt x="899440" y="417739"/>
                </a:lnTo>
                <a:lnTo>
                  <a:pt x="887437" y="408900"/>
                </a:lnTo>
                <a:lnTo>
                  <a:pt x="874433" y="412402"/>
                </a:lnTo>
                <a:lnTo>
                  <a:pt x="868264" y="389889"/>
                </a:lnTo>
                <a:lnTo>
                  <a:pt x="844924" y="380217"/>
                </a:lnTo>
                <a:lnTo>
                  <a:pt x="804578" y="419573"/>
                </a:lnTo>
                <a:lnTo>
                  <a:pt x="799744" y="438584"/>
                </a:lnTo>
                <a:lnTo>
                  <a:pt x="772735" y="441085"/>
                </a:lnTo>
                <a:lnTo>
                  <a:pt x="779904" y="453592"/>
                </a:lnTo>
                <a:lnTo>
                  <a:pt x="778237" y="460430"/>
                </a:lnTo>
                <a:lnTo>
                  <a:pt x="768401" y="465599"/>
                </a:lnTo>
                <a:lnTo>
                  <a:pt x="766901" y="476272"/>
                </a:lnTo>
                <a:lnTo>
                  <a:pt x="756563" y="475772"/>
                </a:lnTo>
                <a:lnTo>
                  <a:pt x="746894" y="486611"/>
                </a:lnTo>
                <a:lnTo>
                  <a:pt x="748895" y="499785"/>
                </a:lnTo>
                <a:lnTo>
                  <a:pt x="723720" y="521131"/>
                </a:lnTo>
                <a:lnTo>
                  <a:pt x="726888" y="533305"/>
                </a:lnTo>
                <a:lnTo>
                  <a:pt x="713551" y="547646"/>
                </a:lnTo>
                <a:lnTo>
                  <a:pt x="699713" y="581165"/>
                </a:lnTo>
                <a:lnTo>
                  <a:pt x="693711" y="585334"/>
                </a:lnTo>
                <a:lnTo>
                  <a:pt x="683208" y="580165"/>
                </a:lnTo>
                <a:lnTo>
                  <a:pt x="651865" y="585835"/>
                </a:lnTo>
                <a:lnTo>
                  <a:pt x="648031" y="591338"/>
                </a:lnTo>
                <a:lnTo>
                  <a:pt x="634360" y="593672"/>
                </a:lnTo>
                <a:lnTo>
                  <a:pt x="623189" y="588169"/>
                </a:lnTo>
                <a:lnTo>
                  <a:pt x="569840" y="612016"/>
                </a:lnTo>
                <a:lnTo>
                  <a:pt x="552334" y="612183"/>
                </a:lnTo>
                <a:lnTo>
                  <a:pt x="542665" y="619354"/>
                </a:lnTo>
                <a:lnTo>
                  <a:pt x="540831" y="607347"/>
                </a:lnTo>
                <a:lnTo>
                  <a:pt x="544999" y="600343"/>
                </a:lnTo>
                <a:lnTo>
                  <a:pt x="525994" y="574828"/>
                </a:lnTo>
                <a:lnTo>
                  <a:pt x="519658" y="550314"/>
                </a:lnTo>
                <a:lnTo>
                  <a:pt x="532829" y="527635"/>
                </a:lnTo>
                <a:lnTo>
                  <a:pt x="534163" y="507457"/>
                </a:lnTo>
                <a:lnTo>
                  <a:pt x="517324" y="496450"/>
                </a:lnTo>
                <a:lnTo>
                  <a:pt x="511822" y="485944"/>
                </a:lnTo>
                <a:lnTo>
                  <a:pt x="499151" y="482442"/>
                </a:lnTo>
                <a:lnTo>
                  <a:pt x="493983" y="465266"/>
                </a:lnTo>
                <a:lnTo>
                  <a:pt x="478812" y="474771"/>
                </a:lnTo>
                <a:lnTo>
                  <a:pt x="461640" y="464599"/>
                </a:lnTo>
                <a:lnTo>
                  <a:pt x="448136" y="469435"/>
                </a:lnTo>
                <a:lnTo>
                  <a:pt x="440134" y="467100"/>
                </a:lnTo>
                <a:lnTo>
                  <a:pt x="438967" y="460763"/>
                </a:lnTo>
                <a:lnTo>
                  <a:pt x="454305" y="439585"/>
                </a:lnTo>
                <a:lnTo>
                  <a:pt x="444135" y="433915"/>
                </a:lnTo>
                <a:lnTo>
                  <a:pt x="431798" y="447255"/>
                </a:lnTo>
                <a:lnTo>
                  <a:pt x="427630" y="461263"/>
                </a:lnTo>
                <a:lnTo>
                  <a:pt x="322932" y="551982"/>
                </a:lnTo>
                <a:lnTo>
                  <a:pt x="302759" y="553483"/>
                </a:lnTo>
                <a:lnTo>
                  <a:pt x="267415" y="572661"/>
                </a:lnTo>
                <a:lnTo>
                  <a:pt x="246742" y="572994"/>
                </a:lnTo>
                <a:lnTo>
                  <a:pt x="156380" y="598342"/>
                </a:lnTo>
                <a:lnTo>
                  <a:pt x="88026" y="610516"/>
                </a:lnTo>
                <a:lnTo>
                  <a:pt x="52515" y="610015"/>
                </a:lnTo>
                <a:lnTo>
                  <a:pt x="52515" y="610015"/>
                </a:lnTo>
                <a:lnTo>
                  <a:pt x="58684" y="564489"/>
                </a:lnTo>
                <a:lnTo>
                  <a:pt x="40345" y="506289"/>
                </a:lnTo>
                <a:lnTo>
                  <a:pt x="27675" y="504955"/>
                </a:lnTo>
                <a:lnTo>
                  <a:pt x="8169" y="517462"/>
                </a:lnTo>
                <a:lnTo>
                  <a:pt x="0" y="499452"/>
                </a:lnTo>
                <a:lnTo>
                  <a:pt x="4834" y="413903"/>
                </a:lnTo>
                <a:lnTo>
                  <a:pt x="18672" y="357538"/>
                </a:lnTo>
                <a:lnTo>
                  <a:pt x="21673" y="322184"/>
                </a:lnTo>
                <a:lnTo>
                  <a:pt x="35677" y="296336"/>
                </a:lnTo>
                <a:lnTo>
                  <a:pt x="67520" y="290333"/>
                </a:lnTo>
                <a:lnTo>
                  <a:pt x="137208" y="289999"/>
                </a:lnTo>
                <a:lnTo>
                  <a:pt x="164550" y="283328"/>
                </a:lnTo>
                <a:lnTo>
                  <a:pt x="184390" y="272656"/>
                </a:lnTo>
                <a:lnTo>
                  <a:pt x="192225" y="240471"/>
                </a:lnTo>
                <a:lnTo>
                  <a:pt x="213565" y="227964"/>
                </a:lnTo>
                <a:lnTo>
                  <a:pt x="221233" y="213288"/>
                </a:lnTo>
                <a:lnTo>
                  <a:pt x="175887" y="161425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67718" y="109396"/>
                </a:lnTo>
                <a:lnTo>
                  <a:pt x="178220" y="115233"/>
                </a:lnTo>
                <a:lnTo>
                  <a:pt x="208897" y="154922"/>
                </a:lnTo>
                <a:lnTo>
                  <a:pt x="225902" y="167596"/>
                </a:lnTo>
                <a:lnTo>
                  <a:pt x="246408" y="171265"/>
                </a:lnTo>
                <a:lnTo>
                  <a:pt x="282752" y="162259"/>
                </a:lnTo>
                <a:lnTo>
                  <a:pt x="295089" y="171098"/>
                </a:lnTo>
                <a:lnTo>
                  <a:pt x="303425" y="171265"/>
                </a:lnTo>
                <a:lnTo>
                  <a:pt x="306426" y="177435"/>
                </a:lnTo>
                <a:lnTo>
                  <a:pt x="320264" y="180103"/>
                </a:lnTo>
                <a:lnTo>
                  <a:pt x="326265" y="175600"/>
                </a:lnTo>
                <a:lnTo>
                  <a:pt x="334268" y="182938"/>
                </a:lnTo>
                <a:lnTo>
                  <a:pt x="350273" y="181770"/>
                </a:lnTo>
                <a:lnTo>
                  <a:pt x="362277" y="167096"/>
                </a:lnTo>
                <a:lnTo>
                  <a:pt x="383616" y="161592"/>
                </a:lnTo>
                <a:lnTo>
                  <a:pt x="402288" y="168263"/>
                </a:lnTo>
                <a:lnTo>
                  <a:pt x="412626" y="184105"/>
                </a:lnTo>
                <a:lnTo>
                  <a:pt x="468476" y="184772"/>
                </a:lnTo>
                <a:lnTo>
                  <a:pt x="509821" y="167096"/>
                </a:lnTo>
                <a:lnTo>
                  <a:pt x="623690" y="62202"/>
                </a:lnTo>
                <a:lnTo>
                  <a:pt x="651698" y="52864"/>
                </a:lnTo>
                <a:lnTo>
                  <a:pt x="666370" y="54865"/>
                </a:lnTo>
                <a:lnTo>
                  <a:pt x="728055" y="94554"/>
                </a:lnTo>
                <a:lnTo>
                  <a:pt x="808079" y="98890"/>
                </a:lnTo>
                <a:lnTo>
                  <a:pt x="897440" y="131575"/>
                </a:lnTo>
                <a:lnTo>
                  <a:pt x="898273" y="83214"/>
                </a:lnTo>
                <a:lnTo>
                  <a:pt x="885769" y="2201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7" name="Google Shape;757;p43"/>
          <p:cNvSpPr/>
          <p:nvPr/>
        </p:nvSpPr>
        <p:spPr>
          <a:xfrm>
            <a:off x="6357688" y="2783767"/>
            <a:ext cx="1351079" cy="1159440"/>
          </a:xfrm>
          <a:custGeom>
            <a:avLst/>
            <a:gdLst/>
            <a:ahLst/>
            <a:cxnLst/>
            <a:rect l="l" t="t" r="r" b="b"/>
            <a:pathLst>
              <a:path w="2026618" h="1739160" extrusionOk="0">
                <a:moveTo>
                  <a:pt x="1548806" y="0"/>
                </a:moveTo>
                <a:lnTo>
                  <a:pt x="1563143" y="10506"/>
                </a:lnTo>
                <a:lnTo>
                  <a:pt x="1610491" y="22513"/>
                </a:lnTo>
                <a:lnTo>
                  <a:pt x="1624495" y="32185"/>
                </a:lnTo>
                <a:lnTo>
                  <a:pt x="1626163" y="49195"/>
                </a:lnTo>
                <a:lnTo>
                  <a:pt x="1609825" y="97722"/>
                </a:lnTo>
                <a:lnTo>
                  <a:pt x="1614993" y="161759"/>
                </a:lnTo>
                <a:lnTo>
                  <a:pt x="1613325" y="206451"/>
                </a:lnTo>
                <a:lnTo>
                  <a:pt x="1632165" y="232299"/>
                </a:lnTo>
                <a:lnTo>
                  <a:pt x="1638834" y="260982"/>
                </a:lnTo>
                <a:lnTo>
                  <a:pt x="1651004" y="272489"/>
                </a:lnTo>
                <a:lnTo>
                  <a:pt x="1665508" y="278492"/>
                </a:lnTo>
                <a:lnTo>
                  <a:pt x="1721692" y="286163"/>
                </a:lnTo>
                <a:lnTo>
                  <a:pt x="1727361" y="300171"/>
                </a:lnTo>
                <a:lnTo>
                  <a:pt x="1737030" y="300338"/>
                </a:lnTo>
                <a:lnTo>
                  <a:pt x="1760370" y="318515"/>
                </a:lnTo>
                <a:lnTo>
                  <a:pt x="1775708" y="322351"/>
                </a:lnTo>
                <a:lnTo>
                  <a:pt x="1781877" y="314847"/>
                </a:lnTo>
                <a:lnTo>
                  <a:pt x="1788713" y="317515"/>
                </a:lnTo>
                <a:lnTo>
                  <a:pt x="1789880" y="312011"/>
                </a:lnTo>
                <a:lnTo>
                  <a:pt x="1803551" y="307842"/>
                </a:lnTo>
                <a:lnTo>
                  <a:pt x="1808051" y="320516"/>
                </a:lnTo>
                <a:lnTo>
                  <a:pt x="1819222" y="324519"/>
                </a:lnTo>
                <a:lnTo>
                  <a:pt x="1854066" y="295335"/>
                </a:lnTo>
                <a:lnTo>
                  <a:pt x="1862068" y="294502"/>
                </a:lnTo>
                <a:lnTo>
                  <a:pt x="1872238" y="309177"/>
                </a:lnTo>
                <a:lnTo>
                  <a:pt x="1874905" y="350033"/>
                </a:lnTo>
                <a:lnTo>
                  <a:pt x="1884075" y="357538"/>
                </a:lnTo>
                <a:lnTo>
                  <a:pt x="1929922" y="379050"/>
                </a:lnTo>
                <a:lnTo>
                  <a:pt x="1959431" y="376382"/>
                </a:lnTo>
                <a:lnTo>
                  <a:pt x="1992608" y="386054"/>
                </a:lnTo>
                <a:lnTo>
                  <a:pt x="2026619" y="384720"/>
                </a:lnTo>
                <a:lnTo>
                  <a:pt x="2026619" y="384720"/>
                </a:lnTo>
                <a:lnTo>
                  <a:pt x="2016949" y="417238"/>
                </a:lnTo>
                <a:lnTo>
                  <a:pt x="2005612" y="428245"/>
                </a:lnTo>
                <a:lnTo>
                  <a:pt x="1978270" y="431413"/>
                </a:lnTo>
                <a:lnTo>
                  <a:pt x="1966767" y="439251"/>
                </a:lnTo>
                <a:lnTo>
                  <a:pt x="1946927" y="432414"/>
                </a:lnTo>
                <a:lnTo>
                  <a:pt x="1934424" y="436082"/>
                </a:lnTo>
                <a:lnTo>
                  <a:pt x="1904081" y="457261"/>
                </a:lnTo>
                <a:lnTo>
                  <a:pt x="1880907" y="483109"/>
                </a:lnTo>
                <a:lnTo>
                  <a:pt x="1802217" y="475105"/>
                </a:lnTo>
                <a:lnTo>
                  <a:pt x="1773874" y="493782"/>
                </a:lnTo>
                <a:lnTo>
                  <a:pt x="1760037" y="511626"/>
                </a:lnTo>
                <a:lnTo>
                  <a:pt x="1757536" y="530303"/>
                </a:lnTo>
                <a:lnTo>
                  <a:pt x="1762204" y="549314"/>
                </a:lnTo>
                <a:lnTo>
                  <a:pt x="1785211" y="564656"/>
                </a:lnTo>
                <a:lnTo>
                  <a:pt x="1794547" y="584501"/>
                </a:lnTo>
                <a:lnTo>
                  <a:pt x="1827224" y="598675"/>
                </a:lnTo>
                <a:lnTo>
                  <a:pt x="1831225" y="606847"/>
                </a:lnTo>
                <a:lnTo>
                  <a:pt x="1822056" y="618520"/>
                </a:lnTo>
                <a:lnTo>
                  <a:pt x="1755369" y="662879"/>
                </a:lnTo>
                <a:lnTo>
                  <a:pt x="1754369" y="691728"/>
                </a:lnTo>
                <a:lnTo>
                  <a:pt x="1726527" y="751929"/>
                </a:lnTo>
                <a:lnTo>
                  <a:pt x="1741197" y="818968"/>
                </a:lnTo>
                <a:lnTo>
                  <a:pt x="1740698" y="837145"/>
                </a:lnTo>
                <a:lnTo>
                  <a:pt x="1735363" y="854988"/>
                </a:lnTo>
                <a:lnTo>
                  <a:pt x="1713523" y="881003"/>
                </a:lnTo>
                <a:lnTo>
                  <a:pt x="1709355" y="901682"/>
                </a:lnTo>
                <a:lnTo>
                  <a:pt x="1731362" y="959882"/>
                </a:lnTo>
                <a:lnTo>
                  <a:pt x="1746533" y="971722"/>
                </a:lnTo>
                <a:lnTo>
                  <a:pt x="1773874" y="976224"/>
                </a:lnTo>
                <a:lnTo>
                  <a:pt x="1779710" y="988732"/>
                </a:lnTo>
                <a:lnTo>
                  <a:pt x="1777543" y="1007075"/>
                </a:lnTo>
                <a:lnTo>
                  <a:pt x="1770207" y="1018582"/>
                </a:lnTo>
                <a:lnTo>
                  <a:pt x="1740698" y="1018582"/>
                </a:lnTo>
                <a:lnTo>
                  <a:pt x="1723692" y="1030255"/>
                </a:lnTo>
                <a:lnTo>
                  <a:pt x="1725026" y="1039761"/>
                </a:lnTo>
                <a:lnTo>
                  <a:pt x="1764371" y="1087955"/>
                </a:lnTo>
                <a:lnTo>
                  <a:pt x="1775042" y="1117972"/>
                </a:lnTo>
                <a:lnTo>
                  <a:pt x="1769873" y="1141819"/>
                </a:lnTo>
                <a:lnTo>
                  <a:pt x="1728694" y="1202187"/>
                </a:lnTo>
                <a:lnTo>
                  <a:pt x="1724526" y="1217029"/>
                </a:lnTo>
                <a:lnTo>
                  <a:pt x="1724526" y="1217029"/>
                </a:lnTo>
                <a:lnTo>
                  <a:pt x="1715190" y="1215528"/>
                </a:lnTo>
                <a:lnTo>
                  <a:pt x="1683180" y="1225367"/>
                </a:lnTo>
                <a:lnTo>
                  <a:pt x="1635999" y="1265723"/>
                </a:lnTo>
                <a:lnTo>
                  <a:pt x="1618161" y="1271059"/>
                </a:lnTo>
                <a:lnTo>
                  <a:pt x="1457278" y="1273394"/>
                </a:lnTo>
                <a:lnTo>
                  <a:pt x="1434604" y="1268725"/>
                </a:lnTo>
                <a:lnTo>
                  <a:pt x="1401761" y="1253383"/>
                </a:lnTo>
                <a:lnTo>
                  <a:pt x="1361249" y="1252882"/>
                </a:lnTo>
                <a:lnTo>
                  <a:pt x="1347911" y="1259720"/>
                </a:lnTo>
                <a:lnTo>
                  <a:pt x="1340243" y="1276896"/>
                </a:lnTo>
                <a:lnTo>
                  <a:pt x="1343577" y="1291071"/>
                </a:lnTo>
                <a:lnTo>
                  <a:pt x="1365417" y="1325591"/>
                </a:lnTo>
                <a:lnTo>
                  <a:pt x="1363416" y="1338765"/>
                </a:lnTo>
                <a:lnTo>
                  <a:pt x="1347411" y="1351439"/>
                </a:lnTo>
                <a:lnTo>
                  <a:pt x="1309066" y="1348270"/>
                </a:lnTo>
                <a:lnTo>
                  <a:pt x="1268887" y="1334596"/>
                </a:lnTo>
                <a:lnTo>
                  <a:pt x="1185362" y="1317086"/>
                </a:lnTo>
                <a:lnTo>
                  <a:pt x="1148517" y="1319254"/>
                </a:lnTo>
                <a:lnTo>
                  <a:pt x="1142015" y="1326258"/>
                </a:lnTo>
                <a:lnTo>
                  <a:pt x="1142515" y="1334929"/>
                </a:lnTo>
                <a:lnTo>
                  <a:pt x="1176359" y="1379621"/>
                </a:lnTo>
                <a:lnTo>
                  <a:pt x="1180027" y="1404969"/>
                </a:lnTo>
                <a:lnTo>
                  <a:pt x="1171358" y="1436654"/>
                </a:lnTo>
                <a:lnTo>
                  <a:pt x="1144183" y="1462669"/>
                </a:lnTo>
                <a:lnTo>
                  <a:pt x="1139848" y="1476177"/>
                </a:lnTo>
                <a:lnTo>
                  <a:pt x="1199366" y="1548051"/>
                </a:lnTo>
                <a:lnTo>
                  <a:pt x="1206368" y="1562226"/>
                </a:lnTo>
                <a:lnTo>
                  <a:pt x="1202367" y="1570897"/>
                </a:lnTo>
                <a:lnTo>
                  <a:pt x="1173191" y="1586740"/>
                </a:lnTo>
                <a:lnTo>
                  <a:pt x="1100503" y="1617758"/>
                </a:lnTo>
                <a:lnTo>
                  <a:pt x="1090666" y="1633600"/>
                </a:lnTo>
                <a:lnTo>
                  <a:pt x="1087999" y="1666952"/>
                </a:lnTo>
                <a:lnTo>
                  <a:pt x="1076995" y="1700138"/>
                </a:lnTo>
                <a:lnTo>
                  <a:pt x="1037317" y="1734824"/>
                </a:lnTo>
                <a:lnTo>
                  <a:pt x="1037317" y="1734824"/>
                </a:lnTo>
                <a:lnTo>
                  <a:pt x="1031315" y="1725652"/>
                </a:lnTo>
                <a:lnTo>
                  <a:pt x="1019478" y="1720316"/>
                </a:lnTo>
                <a:lnTo>
                  <a:pt x="945955" y="1726486"/>
                </a:lnTo>
                <a:lnTo>
                  <a:pt x="831587" y="1704974"/>
                </a:lnTo>
                <a:lnTo>
                  <a:pt x="795076" y="1708643"/>
                </a:lnTo>
                <a:lnTo>
                  <a:pt x="673539" y="1739160"/>
                </a:lnTo>
                <a:lnTo>
                  <a:pt x="673539" y="1739160"/>
                </a:lnTo>
                <a:lnTo>
                  <a:pt x="668704" y="1716314"/>
                </a:lnTo>
                <a:lnTo>
                  <a:pt x="620523" y="1639937"/>
                </a:lnTo>
                <a:lnTo>
                  <a:pt x="616688" y="1618925"/>
                </a:lnTo>
                <a:lnTo>
                  <a:pt x="627191" y="1598747"/>
                </a:lnTo>
                <a:lnTo>
                  <a:pt x="661535" y="1579903"/>
                </a:lnTo>
                <a:lnTo>
                  <a:pt x="677540" y="1564894"/>
                </a:lnTo>
                <a:lnTo>
                  <a:pt x="681875" y="1550552"/>
                </a:lnTo>
                <a:lnTo>
                  <a:pt x="679541" y="1517701"/>
                </a:lnTo>
                <a:lnTo>
                  <a:pt x="687877" y="1481680"/>
                </a:lnTo>
                <a:lnTo>
                  <a:pt x="721053" y="1419644"/>
                </a:lnTo>
                <a:lnTo>
                  <a:pt x="746228" y="1400133"/>
                </a:lnTo>
                <a:lnTo>
                  <a:pt x="772903" y="1370616"/>
                </a:lnTo>
                <a:lnTo>
                  <a:pt x="770068" y="1348604"/>
                </a:lnTo>
                <a:lnTo>
                  <a:pt x="740059" y="1281566"/>
                </a:lnTo>
                <a:lnTo>
                  <a:pt x="695879" y="1244211"/>
                </a:lnTo>
                <a:lnTo>
                  <a:pt x="661035" y="1226200"/>
                </a:lnTo>
                <a:lnTo>
                  <a:pt x="626858" y="1215194"/>
                </a:lnTo>
                <a:lnTo>
                  <a:pt x="590180" y="1215861"/>
                </a:lnTo>
                <a:lnTo>
                  <a:pt x="529161" y="1230536"/>
                </a:lnTo>
                <a:lnTo>
                  <a:pt x="495651" y="1229703"/>
                </a:lnTo>
                <a:lnTo>
                  <a:pt x="453472" y="1218696"/>
                </a:lnTo>
                <a:lnTo>
                  <a:pt x="377449" y="1219697"/>
                </a:lnTo>
                <a:lnTo>
                  <a:pt x="267748" y="1247713"/>
                </a:lnTo>
                <a:lnTo>
                  <a:pt x="198394" y="1245712"/>
                </a:lnTo>
                <a:lnTo>
                  <a:pt x="185890" y="1236873"/>
                </a:lnTo>
                <a:lnTo>
                  <a:pt x="168552" y="1200853"/>
                </a:lnTo>
                <a:lnTo>
                  <a:pt x="136542" y="1182175"/>
                </a:lnTo>
                <a:lnTo>
                  <a:pt x="129206" y="1152158"/>
                </a:lnTo>
                <a:lnTo>
                  <a:pt x="119370" y="1138650"/>
                </a:lnTo>
                <a:lnTo>
                  <a:pt x="20506" y="1090790"/>
                </a:lnTo>
                <a:lnTo>
                  <a:pt x="0" y="1086954"/>
                </a:lnTo>
                <a:lnTo>
                  <a:pt x="0" y="1086954"/>
                </a:lnTo>
                <a:lnTo>
                  <a:pt x="8169" y="1063608"/>
                </a:lnTo>
                <a:lnTo>
                  <a:pt x="59185" y="1003907"/>
                </a:lnTo>
                <a:lnTo>
                  <a:pt x="60352" y="914856"/>
                </a:lnTo>
                <a:lnTo>
                  <a:pt x="72355" y="891509"/>
                </a:lnTo>
                <a:lnTo>
                  <a:pt x="125705" y="870664"/>
                </a:lnTo>
                <a:lnTo>
                  <a:pt x="167551" y="890342"/>
                </a:lnTo>
                <a:lnTo>
                  <a:pt x="200394" y="884672"/>
                </a:lnTo>
                <a:lnTo>
                  <a:pt x="265415" y="824638"/>
                </a:lnTo>
                <a:lnTo>
                  <a:pt x="271916" y="811630"/>
                </a:lnTo>
                <a:lnTo>
                  <a:pt x="272917" y="801124"/>
                </a:lnTo>
                <a:lnTo>
                  <a:pt x="260913" y="762102"/>
                </a:lnTo>
                <a:lnTo>
                  <a:pt x="259079" y="720078"/>
                </a:lnTo>
                <a:lnTo>
                  <a:pt x="251910" y="708738"/>
                </a:lnTo>
                <a:lnTo>
                  <a:pt x="226402" y="691061"/>
                </a:lnTo>
                <a:lnTo>
                  <a:pt x="200728" y="650538"/>
                </a:lnTo>
                <a:lnTo>
                  <a:pt x="201561" y="617186"/>
                </a:lnTo>
                <a:lnTo>
                  <a:pt x="211064" y="573494"/>
                </a:lnTo>
                <a:lnTo>
                  <a:pt x="204229" y="568491"/>
                </a:lnTo>
                <a:lnTo>
                  <a:pt x="167051" y="562154"/>
                </a:lnTo>
                <a:lnTo>
                  <a:pt x="153380" y="550648"/>
                </a:lnTo>
                <a:lnTo>
                  <a:pt x="146211" y="533805"/>
                </a:lnTo>
                <a:lnTo>
                  <a:pt x="150213" y="497951"/>
                </a:lnTo>
                <a:lnTo>
                  <a:pt x="150213" y="497951"/>
                </a:lnTo>
                <a:lnTo>
                  <a:pt x="163550" y="500453"/>
                </a:lnTo>
                <a:lnTo>
                  <a:pt x="196393" y="534138"/>
                </a:lnTo>
                <a:lnTo>
                  <a:pt x="222401" y="536973"/>
                </a:lnTo>
                <a:lnTo>
                  <a:pt x="231071" y="531303"/>
                </a:lnTo>
                <a:lnTo>
                  <a:pt x="235905" y="489947"/>
                </a:lnTo>
                <a:lnTo>
                  <a:pt x="267248" y="473604"/>
                </a:lnTo>
                <a:lnTo>
                  <a:pt x="294923" y="470435"/>
                </a:lnTo>
                <a:lnTo>
                  <a:pt x="486482" y="478773"/>
                </a:lnTo>
                <a:lnTo>
                  <a:pt x="513824" y="472770"/>
                </a:lnTo>
                <a:lnTo>
                  <a:pt x="561838" y="451758"/>
                </a:lnTo>
                <a:lnTo>
                  <a:pt x="574342" y="442586"/>
                </a:lnTo>
                <a:lnTo>
                  <a:pt x="586012" y="418572"/>
                </a:lnTo>
                <a:lnTo>
                  <a:pt x="593181" y="337526"/>
                </a:lnTo>
                <a:lnTo>
                  <a:pt x="598516" y="323518"/>
                </a:lnTo>
                <a:lnTo>
                  <a:pt x="625524" y="313846"/>
                </a:lnTo>
                <a:lnTo>
                  <a:pt x="652699" y="261816"/>
                </a:lnTo>
                <a:lnTo>
                  <a:pt x="684709" y="245640"/>
                </a:lnTo>
                <a:lnTo>
                  <a:pt x="745228" y="247975"/>
                </a:lnTo>
                <a:lnTo>
                  <a:pt x="841924" y="242305"/>
                </a:lnTo>
                <a:lnTo>
                  <a:pt x="873433" y="264151"/>
                </a:lnTo>
                <a:lnTo>
                  <a:pt x="887104" y="257147"/>
                </a:lnTo>
                <a:lnTo>
                  <a:pt x="911778" y="253311"/>
                </a:lnTo>
                <a:lnTo>
                  <a:pt x="974964" y="256480"/>
                </a:lnTo>
                <a:lnTo>
                  <a:pt x="1006140" y="274323"/>
                </a:lnTo>
                <a:lnTo>
                  <a:pt x="1048153" y="273656"/>
                </a:lnTo>
                <a:lnTo>
                  <a:pt x="1069493" y="295169"/>
                </a:lnTo>
                <a:lnTo>
                  <a:pt x="1099669" y="293001"/>
                </a:lnTo>
                <a:lnTo>
                  <a:pt x="1105837" y="286831"/>
                </a:lnTo>
                <a:lnTo>
                  <a:pt x="1105837" y="254145"/>
                </a:lnTo>
                <a:lnTo>
                  <a:pt x="1125176" y="242639"/>
                </a:lnTo>
                <a:lnTo>
                  <a:pt x="1170357" y="229965"/>
                </a:lnTo>
                <a:lnTo>
                  <a:pt x="1196031" y="216957"/>
                </a:lnTo>
                <a:lnTo>
                  <a:pt x="1202367" y="209286"/>
                </a:lnTo>
                <a:lnTo>
                  <a:pt x="1188696" y="205617"/>
                </a:lnTo>
                <a:lnTo>
                  <a:pt x="1185862" y="195445"/>
                </a:lnTo>
                <a:lnTo>
                  <a:pt x="1196532" y="182771"/>
                </a:lnTo>
                <a:lnTo>
                  <a:pt x="1231542" y="160759"/>
                </a:lnTo>
                <a:lnTo>
                  <a:pt x="1261552" y="112398"/>
                </a:lnTo>
                <a:lnTo>
                  <a:pt x="1261552" y="112398"/>
                </a:lnTo>
                <a:lnTo>
                  <a:pt x="1332740" y="125905"/>
                </a:lnTo>
                <a:lnTo>
                  <a:pt x="1345911" y="106227"/>
                </a:lnTo>
                <a:lnTo>
                  <a:pt x="1360248" y="103059"/>
                </a:lnTo>
                <a:lnTo>
                  <a:pt x="1385423" y="126739"/>
                </a:lnTo>
                <a:lnTo>
                  <a:pt x="1394259" y="125738"/>
                </a:lnTo>
                <a:lnTo>
                  <a:pt x="1428769" y="101558"/>
                </a:lnTo>
                <a:lnTo>
                  <a:pt x="1455944" y="67705"/>
                </a:lnTo>
                <a:lnTo>
                  <a:pt x="1455778" y="44859"/>
                </a:lnTo>
                <a:lnTo>
                  <a:pt x="1466114" y="31685"/>
                </a:lnTo>
                <a:lnTo>
                  <a:pt x="1481452" y="23180"/>
                </a:lnTo>
                <a:lnTo>
                  <a:pt x="1516296" y="2618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8" name="Google Shape;758;p43"/>
          <p:cNvSpPr/>
          <p:nvPr/>
        </p:nvSpPr>
        <p:spPr>
          <a:xfrm>
            <a:off x="2153517" y="2119276"/>
            <a:ext cx="683653" cy="639810"/>
          </a:xfrm>
          <a:custGeom>
            <a:avLst/>
            <a:gdLst/>
            <a:ahLst/>
            <a:cxnLst/>
            <a:rect l="l" t="t" r="r" b="b"/>
            <a:pathLst>
              <a:path w="1025479" h="959715" extrusionOk="0">
                <a:moveTo>
                  <a:pt x="181555" y="264985"/>
                </a:moveTo>
                <a:lnTo>
                  <a:pt x="201562" y="240971"/>
                </a:lnTo>
                <a:lnTo>
                  <a:pt x="218900" y="230465"/>
                </a:lnTo>
                <a:lnTo>
                  <a:pt x="227736" y="237969"/>
                </a:lnTo>
                <a:lnTo>
                  <a:pt x="269749" y="240471"/>
                </a:lnTo>
                <a:lnTo>
                  <a:pt x="333435" y="225129"/>
                </a:lnTo>
                <a:lnTo>
                  <a:pt x="386118" y="224295"/>
                </a:lnTo>
                <a:lnTo>
                  <a:pt x="415293" y="245974"/>
                </a:lnTo>
                <a:lnTo>
                  <a:pt x="433632" y="296169"/>
                </a:lnTo>
                <a:lnTo>
                  <a:pt x="509322" y="359872"/>
                </a:lnTo>
                <a:lnTo>
                  <a:pt x="514157" y="359039"/>
                </a:lnTo>
                <a:lnTo>
                  <a:pt x="567006" y="339861"/>
                </a:lnTo>
                <a:lnTo>
                  <a:pt x="587179" y="311845"/>
                </a:lnTo>
                <a:lnTo>
                  <a:pt x="614854" y="290499"/>
                </a:lnTo>
                <a:lnTo>
                  <a:pt x="642529" y="183938"/>
                </a:lnTo>
                <a:lnTo>
                  <a:pt x="678540" y="152921"/>
                </a:lnTo>
                <a:lnTo>
                  <a:pt x="704715" y="142415"/>
                </a:lnTo>
                <a:lnTo>
                  <a:pt x="740726" y="136745"/>
                </a:lnTo>
                <a:lnTo>
                  <a:pt x="784406" y="114065"/>
                </a:lnTo>
                <a:lnTo>
                  <a:pt x="843424" y="107561"/>
                </a:lnTo>
                <a:lnTo>
                  <a:pt x="904276" y="63536"/>
                </a:lnTo>
                <a:lnTo>
                  <a:pt x="945622" y="47360"/>
                </a:lnTo>
                <a:lnTo>
                  <a:pt x="971796" y="25181"/>
                </a:lnTo>
                <a:lnTo>
                  <a:pt x="983633" y="24347"/>
                </a:lnTo>
                <a:lnTo>
                  <a:pt x="987134" y="14008"/>
                </a:lnTo>
                <a:lnTo>
                  <a:pt x="983300" y="11840"/>
                </a:lnTo>
                <a:lnTo>
                  <a:pt x="989802" y="2168"/>
                </a:lnTo>
                <a:lnTo>
                  <a:pt x="1006307" y="3335"/>
                </a:lnTo>
                <a:lnTo>
                  <a:pt x="1008141" y="0"/>
                </a:lnTo>
                <a:lnTo>
                  <a:pt x="1017310" y="4503"/>
                </a:lnTo>
                <a:lnTo>
                  <a:pt x="1017310" y="4503"/>
                </a:lnTo>
                <a:lnTo>
                  <a:pt x="1025479" y="14675"/>
                </a:lnTo>
                <a:lnTo>
                  <a:pt x="1025479" y="14675"/>
                </a:lnTo>
                <a:lnTo>
                  <a:pt x="1000138" y="107561"/>
                </a:lnTo>
                <a:lnTo>
                  <a:pt x="985301" y="220459"/>
                </a:lnTo>
                <a:lnTo>
                  <a:pt x="972963" y="275658"/>
                </a:lnTo>
                <a:lnTo>
                  <a:pt x="933118" y="343530"/>
                </a:lnTo>
                <a:lnTo>
                  <a:pt x="929950" y="362874"/>
                </a:lnTo>
                <a:lnTo>
                  <a:pt x="933451" y="384053"/>
                </a:lnTo>
                <a:lnTo>
                  <a:pt x="904276" y="442586"/>
                </a:lnTo>
                <a:lnTo>
                  <a:pt x="907277" y="450924"/>
                </a:lnTo>
                <a:lnTo>
                  <a:pt x="902775" y="454426"/>
                </a:lnTo>
                <a:lnTo>
                  <a:pt x="900441" y="473270"/>
                </a:lnTo>
                <a:lnTo>
                  <a:pt x="905943" y="479774"/>
                </a:lnTo>
                <a:lnTo>
                  <a:pt x="901608" y="490447"/>
                </a:lnTo>
                <a:lnTo>
                  <a:pt x="916446" y="523132"/>
                </a:lnTo>
                <a:lnTo>
                  <a:pt x="916446" y="523132"/>
                </a:lnTo>
                <a:lnTo>
                  <a:pt x="906777" y="537140"/>
                </a:lnTo>
                <a:lnTo>
                  <a:pt x="904776" y="559320"/>
                </a:lnTo>
                <a:lnTo>
                  <a:pt x="889105" y="567324"/>
                </a:lnTo>
                <a:lnTo>
                  <a:pt x="889605" y="572661"/>
                </a:lnTo>
                <a:lnTo>
                  <a:pt x="896107" y="573995"/>
                </a:lnTo>
                <a:lnTo>
                  <a:pt x="890605" y="578330"/>
                </a:lnTo>
                <a:lnTo>
                  <a:pt x="866431" y="573328"/>
                </a:lnTo>
                <a:lnTo>
                  <a:pt x="834755" y="576830"/>
                </a:lnTo>
                <a:lnTo>
                  <a:pt x="825919" y="572827"/>
                </a:lnTo>
                <a:lnTo>
                  <a:pt x="809747" y="553650"/>
                </a:lnTo>
                <a:lnTo>
                  <a:pt x="750062" y="531971"/>
                </a:lnTo>
                <a:lnTo>
                  <a:pt x="696379" y="542310"/>
                </a:lnTo>
                <a:lnTo>
                  <a:pt x="647364" y="558653"/>
                </a:lnTo>
                <a:lnTo>
                  <a:pt x="583178" y="569159"/>
                </a:lnTo>
                <a:lnTo>
                  <a:pt x="553336" y="626358"/>
                </a:lnTo>
                <a:lnTo>
                  <a:pt x="543332" y="686225"/>
                </a:lnTo>
                <a:lnTo>
                  <a:pt x="500319" y="721412"/>
                </a:lnTo>
                <a:lnTo>
                  <a:pt x="466642" y="758267"/>
                </a:lnTo>
                <a:lnTo>
                  <a:pt x="449137" y="805460"/>
                </a:lnTo>
                <a:lnTo>
                  <a:pt x="434799" y="822470"/>
                </a:lnTo>
                <a:lnTo>
                  <a:pt x="396621" y="852487"/>
                </a:lnTo>
                <a:lnTo>
                  <a:pt x="360110" y="871998"/>
                </a:lnTo>
                <a:lnTo>
                  <a:pt x="351941" y="883838"/>
                </a:lnTo>
                <a:lnTo>
                  <a:pt x="317263" y="898013"/>
                </a:lnTo>
                <a:lnTo>
                  <a:pt x="275751" y="903183"/>
                </a:lnTo>
                <a:lnTo>
                  <a:pt x="259079" y="910020"/>
                </a:lnTo>
                <a:lnTo>
                  <a:pt x="229737" y="936035"/>
                </a:lnTo>
                <a:lnTo>
                  <a:pt x="224068" y="948375"/>
                </a:lnTo>
                <a:lnTo>
                  <a:pt x="178721" y="959715"/>
                </a:lnTo>
                <a:lnTo>
                  <a:pt x="178721" y="959715"/>
                </a:lnTo>
                <a:lnTo>
                  <a:pt x="173220" y="943372"/>
                </a:lnTo>
                <a:lnTo>
                  <a:pt x="177888" y="910520"/>
                </a:lnTo>
                <a:lnTo>
                  <a:pt x="201562" y="861325"/>
                </a:lnTo>
                <a:lnTo>
                  <a:pt x="208063" y="836144"/>
                </a:lnTo>
                <a:lnTo>
                  <a:pt x="231904" y="793787"/>
                </a:lnTo>
                <a:lnTo>
                  <a:pt x="233238" y="780446"/>
                </a:lnTo>
                <a:lnTo>
                  <a:pt x="217733" y="770607"/>
                </a:lnTo>
                <a:lnTo>
                  <a:pt x="181389" y="762936"/>
                </a:lnTo>
                <a:lnTo>
                  <a:pt x="146045" y="768439"/>
                </a:lnTo>
                <a:lnTo>
                  <a:pt x="82025" y="767605"/>
                </a:lnTo>
                <a:lnTo>
                  <a:pt x="82025" y="767605"/>
                </a:lnTo>
                <a:lnTo>
                  <a:pt x="59351" y="735754"/>
                </a:lnTo>
                <a:lnTo>
                  <a:pt x="27675" y="705570"/>
                </a:lnTo>
                <a:lnTo>
                  <a:pt x="16005" y="681556"/>
                </a:lnTo>
                <a:lnTo>
                  <a:pt x="15505" y="666214"/>
                </a:lnTo>
                <a:lnTo>
                  <a:pt x="28842" y="626691"/>
                </a:lnTo>
                <a:lnTo>
                  <a:pt x="20339" y="580165"/>
                </a:lnTo>
                <a:lnTo>
                  <a:pt x="31343" y="564656"/>
                </a:lnTo>
                <a:lnTo>
                  <a:pt x="34344" y="543811"/>
                </a:lnTo>
                <a:lnTo>
                  <a:pt x="29009" y="532971"/>
                </a:lnTo>
                <a:lnTo>
                  <a:pt x="1000" y="520631"/>
                </a:lnTo>
                <a:lnTo>
                  <a:pt x="0" y="512126"/>
                </a:lnTo>
                <a:lnTo>
                  <a:pt x="14338" y="494616"/>
                </a:lnTo>
                <a:lnTo>
                  <a:pt x="86526" y="483610"/>
                </a:lnTo>
                <a:lnTo>
                  <a:pt x="154714" y="415904"/>
                </a:lnTo>
                <a:lnTo>
                  <a:pt x="194559" y="346365"/>
                </a:lnTo>
                <a:lnTo>
                  <a:pt x="194226" y="323685"/>
                </a:lnTo>
                <a:lnTo>
                  <a:pt x="181222" y="2839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59" name="Google Shape;759;p43"/>
          <p:cNvSpPr/>
          <p:nvPr/>
        </p:nvSpPr>
        <p:spPr>
          <a:xfrm>
            <a:off x="6194305" y="2554636"/>
            <a:ext cx="1014421" cy="587113"/>
          </a:xfrm>
          <a:custGeom>
            <a:avLst/>
            <a:gdLst/>
            <a:ahLst/>
            <a:cxnLst/>
            <a:rect l="l" t="t" r="r" b="b"/>
            <a:pathLst>
              <a:path w="1521631" h="880669" extrusionOk="0">
                <a:moveTo>
                  <a:pt x="653033" y="47194"/>
                </a:moveTo>
                <a:lnTo>
                  <a:pt x="671705" y="45192"/>
                </a:lnTo>
                <a:lnTo>
                  <a:pt x="686209" y="26515"/>
                </a:lnTo>
                <a:lnTo>
                  <a:pt x="698547" y="19845"/>
                </a:lnTo>
                <a:lnTo>
                  <a:pt x="709717" y="17343"/>
                </a:lnTo>
                <a:lnTo>
                  <a:pt x="724888" y="25014"/>
                </a:lnTo>
                <a:lnTo>
                  <a:pt x="743894" y="11006"/>
                </a:lnTo>
                <a:lnTo>
                  <a:pt x="782239" y="1501"/>
                </a:lnTo>
                <a:lnTo>
                  <a:pt x="824252" y="0"/>
                </a:lnTo>
                <a:lnTo>
                  <a:pt x="846425" y="11340"/>
                </a:lnTo>
                <a:lnTo>
                  <a:pt x="856595" y="25014"/>
                </a:lnTo>
                <a:lnTo>
                  <a:pt x="856595" y="25014"/>
                </a:lnTo>
                <a:lnTo>
                  <a:pt x="887771" y="44859"/>
                </a:lnTo>
                <a:lnTo>
                  <a:pt x="892106" y="68873"/>
                </a:lnTo>
                <a:lnTo>
                  <a:pt x="907110" y="67539"/>
                </a:lnTo>
                <a:lnTo>
                  <a:pt x="924616" y="83881"/>
                </a:lnTo>
                <a:lnTo>
                  <a:pt x="933618" y="80046"/>
                </a:lnTo>
                <a:lnTo>
                  <a:pt x="946956" y="86549"/>
                </a:lnTo>
                <a:lnTo>
                  <a:pt x="956792" y="83548"/>
                </a:lnTo>
                <a:lnTo>
                  <a:pt x="972297" y="95388"/>
                </a:lnTo>
                <a:lnTo>
                  <a:pt x="973297" y="140247"/>
                </a:lnTo>
                <a:lnTo>
                  <a:pt x="987301" y="157590"/>
                </a:lnTo>
                <a:lnTo>
                  <a:pt x="1026480" y="155922"/>
                </a:lnTo>
                <a:lnTo>
                  <a:pt x="1048487" y="179269"/>
                </a:lnTo>
                <a:lnTo>
                  <a:pt x="1064325" y="183271"/>
                </a:lnTo>
                <a:lnTo>
                  <a:pt x="1132012" y="161092"/>
                </a:lnTo>
                <a:lnTo>
                  <a:pt x="1154853" y="180270"/>
                </a:lnTo>
                <a:lnTo>
                  <a:pt x="1173192" y="178435"/>
                </a:lnTo>
                <a:lnTo>
                  <a:pt x="1178193" y="197279"/>
                </a:lnTo>
                <a:lnTo>
                  <a:pt x="1206368" y="207952"/>
                </a:lnTo>
                <a:lnTo>
                  <a:pt x="1275723" y="281994"/>
                </a:lnTo>
                <a:lnTo>
                  <a:pt x="1303731" y="296336"/>
                </a:lnTo>
                <a:lnTo>
                  <a:pt x="1319070" y="311178"/>
                </a:lnTo>
                <a:lnTo>
                  <a:pt x="1340409" y="309010"/>
                </a:lnTo>
                <a:lnTo>
                  <a:pt x="1370585" y="315347"/>
                </a:lnTo>
                <a:lnTo>
                  <a:pt x="1423101" y="309677"/>
                </a:lnTo>
                <a:lnTo>
                  <a:pt x="1503459" y="332523"/>
                </a:lnTo>
                <a:lnTo>
                  <a:pt x="1509461" y="347532"/>
                </a:lnTo>
                <a:lnTo>
                  <a:pt x="1486120" y="370378"/>
                </a:lnTo>
                <a:lnTo>
                  <a:pt x="1477784" y="396060"/>
                </a:lnTo>
                <a:lnTo>
                  <a:pt x="1479785" y="400062"/>
                </a:lnTo>
                <a:lnTo>
                  <a:pt x="1495290" y="398895"/>
                </a:lnTo>
                <a:lnTo>
                  <a:pt x="1521631" y="421741"/>
                </a:lnTo>
                <a:lnTo>
                  <a:pt x="1506627" y="456094"/>
                </a:lnTo>
                <a:lnTo>
                  <a:pt x="1506627" y="456094"/>
                </a:lnTo>
                <a:lnTo>
                  <a:pt x="1476617" y="504455"/>
                </a:lnTo>
                <a:lnTo>
                  <a:pt x="1441607" y="526467"/>
                </a:lnTo>
                <a:lnTo>
                  <a:pt x="1430937" y="539141"/>
                </a:lnTo>
                <a:lnTo>
                  <a:pt x="1433771" y="549314"/>
                </a:lnTo>
                <a:lnTo>
                  <a:pt x="1447442" y="552983"/>
                </a:lnTo>
                <a:lnTo>
                  <a:pt x="1441106" y="560654"/>
                </a:lnTo>
                <a:lnTo>
                  <a:pt x="1415432" y="573661"/>
                </a:lnTo>
                <a:lnTo>
                  <a:pt x="1370251" y="586335"/>
                </a:lnTo>
                <a:lnTo>
                  <a:pt x="1350912" y="597842"/>
                </a:lnTo>
                <a:lnTo>
                  <a:pt x="1350912" y="630527"/>
                </a:lnTo>
                <a:lnTo>
                  <a:pt x="1344744" y="636697"/>
                </a:lnTo>
                <a:lnTo>
                  <a:pt x="1314568" y="638865"/>
                </a:lnTo>
                <a:lnTo>
                  <a:pt x="1293228" y="617353"/>
                </a:lnTo>
                <a:lnTo>
                  <a:pt x="1251215" y="618020"/>
                </a:lnTo>
                <a:lnTo>
                  <a:pt x="1220039" y="600176"/>
                </a:lnTo>
                <a:lnTo>
                  <a:pt x="1156853" y="597008"/>
                </a:lnTo>
                <a:lnTo>
                  <a:pt x="1132179" y="600843"/>
                </a:lnTo>
                <a:lnTo>
                  <a:pt x="1118508" y="607847"/>
                </a:lnTo>
                <a:lnTo>
                  <a:pt x="1086999" y="586001"/>
                </a:lnTo>
                <a:lnTo>
                  <a:pt x="990303" y="591671"/>
                </a:lnTo>
                <a:lnTo>
                  <a:pt x="929784" y="589337"/>
                </a:lnTo>
                <a:lnTo>
                  <a:pt x="897774" y="605513"/>
                </a:lnTo>
                <a:lnTo>
                  <a:pt x="870599" y="657542"/>
                </a:lnTo>
                <a:lnTo>
                  <a:pt x="843591" y="667214"/>
                </a:lnTo>
                <a:lnTo>
                  <a:pt x="838256" y="681223"/>
                </a:lnTo>
                <a:lnTo>
                  <a:pt x="831087" y="762269"/>
                </a:lnTo>
                <a:lnTo>
                  <a:pt x="819417" y="786282"/>
                </a:lnTo>
                <a:lnTo>
                  <a:pt x="806913" y="795454"/>
                </a:lnTo>
                <a:lnTo>
                  <a:pt x="758899" y="816466"/>
                </a:lnTo>
                <a:lnTo>
                  <a:pt x="731557" y="822470"/>
                </a:lnTo>
                <a:lnTo>
                  <a:pt x="539998" y="814132"/>
                </a:lnTo>
                <a:lnTo>
                  <a:pt x="512323" y="817300"/>
                </a:lnTo>
                <a:lnTo>
                  <a:pt x="480980" y="833643"/>
                </a:lnTo>
                <a:lnTo>
                  <a:pt x="476146" y="875000"/>
                </a:lnTo>
                <a:lnTo>
                  <a:pt x="467476" y="880670"/>
                </a:lnTo>
                <a:lnTo>
                  <a:pt x="441468" y="877835"/>
                </a:lnTo>
                <a:lnTo>
                  <a:pt x="408625" y="844149"/>
                </a:lnTo>
                <a:lnTo>
                  <a:pt x="395288" y="841647"/>
                </a:lnTo>
                <a:lnTo>
                  <a:pt x="395288" y="841647"/>
                </a:lnTo>
                <a:lnTo>
                  <a:pt x="380450" y="836311"/>
                </a:lnTo>
                <a:lnTo>
                  <a:pt x="369613" y="816967"/>
                </a:lnTo>
                <a:lnTo>
                  <a:pt x="368446" y="742758"/>
                </a:lnTo>
                <a:lnTo>
                  <a:pt x="356442" y="711573"/>
                </a:lnTo>
                <a:lnTo>
                  <a:pt x="339770" y="706570"/>
                </a:lnTo>
                <a:lnTo>
                  <a:pt x="284087" y="713074"/>
                </a:lnTo>
                <a:lnTo>
                  <a:pt x="229403" y="706904"/>
                </a:lnTo>
                <a:lnTo>
                  <a:pt x="189225" y="720745"/>
                </a:lnTo>
                <a:lnTo>
                  <a:pt x="156048" y="722746"/>
                </a:lnTo>
                <a:lnTo>
                  <a:pt x="131040" y="705736"/>
                </a:lnTo>
                <a:lnTo>
                  <a:pt x="55684" y="695898"/>
                </a:lnTo>
                <a:lnTo>
                  <a:pt x="47515" y="682890"/>
                </a:lnTo>
                <a:lnTo>
                  <a:pt x="53350" y="644035"/>
                </a:lnTo>
                <a:lnTo>
                  <a:pt x="36178" y="624357"/>
                </a:lnTo>
                <a:lnTo>
                  <a:pt x="7669" y="606180"/>
                </a:lnTo>
                <a:lnTo>
                  <a:pt x="167" y="583833"/>
                </a:lnTo>
                <a:lnTo>
                  <a:pt x="0" y="553816"/>
                </a:lnTo>
                <a:lnTo>
                  <a:pt x="0" y="553816"/>
                </a:lnTo>
                <a:lnTo>
                  <a:pt x="79525" y="502954"/>
                </a:lnTo>
                <a:lnTo>
                  <a:pt x="112534" y="490447"/>
                </a:lnTo>
                <a:lnTo>
                  <a:pt x="159049" y="484944"/>
                </a:lnTo>
                <a:lnTo>
                  <a:pt x="179888" y="465433"/>
                </a:lnTo>
                <a:lnTo>
                  <a:pt x="200228" y="457094"/>
                </a:lnTo>
                <a:lnTo>
                  <a:pt x="203062" y="428578"/>
                </a:lnTo>
                <a:lnTo>
                  <a:pt x="245408" y="401563"/>
                </a:lnTo>
                <a:lnTo>
                  <a:pt x="263247" y="350033"/>
                </a:lnTo>
                <a:lnTo>
                  <a:pt x="282420" y="353202"/>
                </a:lnTo>
                <a:lnTo>
                  <a:pt x="285921" y="349366"/>
                </a:lnTo>
                <a:lnTo>
                  <a:pt x="304426" y="351367"/>
                </a:lnTo>
                <a:lnTo>
                  <a:pt x="308761" y="346531"/>
                </a:lnTo>
                <a:lnTo>
                  <a:pt x="326766" y="350700"/>
                </a:lnTo>
                <a:lnTo>
                  <a:pt x="339437" y="345697"/>
                </a:lnTo>
                <a:lnTo>
                  <a:pt x="351941" y="349199"/>
                </a:lnTo>
                <a:lnTo>
                  <a:pt x="356442" y="345197"/>
                </a:lnTo>
                <a:lnTo>
                  <a:pt x="383950" y="359706"/>
                </a:lnTo>
                <a:lnTo>
                  <a:pt x="379116" y="366042"/>
                </a:lnTo>
                <a:lnTo>
                  <a:pt x="382450" y="375381"/>
                </a:lnTo>
                <a:lnTo>
                  <a:pt x="420295" y="383552"/>
                </a:lnTo>
                <a:lnTo>
                  <a:pt x="446136" y="398895"/>
                </a:lnTo>
                <a:lnTo>
                  <a:pt x="447970" y="386054"/>
                </a:lnTo>
                <a:lnTo>
                  <a:pt x="465476" y="371712"/>
                </a:lnTo>
                <a:lnTo>
                  <a:pt x="507488" y="359038"/>
                </a:lnTo>
                <a:lnTo>
                  <a:pt x="538331" y="342195"/>
                </a:lnTo>
                <a:lnTo>
                  <a:pt x="545333" y="329522"/>
                </a:lnTo>
                <a:lnTo>
                  <a:pt x="556170" y="330189"/>
                </a:lnTo>
                <a:lnTo>
                  <a:pt x="570841" y="293501"/>
                </a:lnTo>
                <a:lnTo>
                  <a:pt x="596515" y="281828"/>
                </a:lnTo>
                <a:lnTo>
                  <a:pt x="604851" y="265485"/>
                </a:lnTo>
                <a:lnTo>
                  <a:pt x="598850" y="261316"/>
                </a:lnTo>
                <a:lnTo>
                  <a:pt x="560171" y="258147"/>
                </a:lnTo>
                <a:lnTo>
                  <a:pt x="550668" y="247141"/>
                </a:lnTo>
                <a:lnTo>
                  <a:pt x="555503" y="236969"/>
                </a:lnTo>
                <a:lnTo>
                  <a:pt x="586013" y="230131"/>
                </a:lnTo>
                <a:lnTo>
                  <a:pt x="632693" y="237636"/>
                </a:lnTo>
                <a:lnTo>
                  <a:pt x="649198" y="229631"/>
                </a:lnTo>
                <a:lnTo>
                  <a:pt x="663036" y="211621"/>
                </a:lnTo>
                <a:lnTo>
                  <a:pt x="667370" y="196112"/>
                </a:lnTo>
                <a:lnTo>
                  <a:pt x="660702" y="173933"/>
                </a:lnTo>
                <a:lnTo>
                  <a:pt x="663369" y="155255"/>
                </a:lnTo>
                <a:lnTo>
                  <a:pt x="689711" y="120569"/>
                </a:lnTo>
                <a:lnTo>
                  <a:pt x="717552" y="106561"/>
                </a:lnTo>
                <a:lnTo>
                  <a:pt x="661369" y="76710"/>
                </a:lnTo>
                <a:lnTo>
                  <a:pt x="651199" y="59367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0" name="Google Shape;760;p43"/>
          <p:cNvSpPr/>
          <p:nvPr/>
        </p:nvSpPr>
        <p:spPr>
          <a:xfrm>
            <a:off x="7898381" y="2417668"/>
            <a:ext cx="617966" cy="363096"/>
          </a:xfrm>
          <a:custGeom>
            <a:avLst/>
            <a:gdLst/>
            <a:ahLst/>
            <a:cxnLst/>
            <a:rect l="l" t="t" r="r" b="b"/>
            <a:pathLst>
              <a:path w="926949" h="544644" extrusionOk="0">
                <a:moveTo>
                  <a:pt x="182222" y="5670"/>
                </a:moveTo>
                <a:lnTo>
                  <a:pt x="219567" y="15009"/>
                </a:lnTo>
                <a:lnTo>
                  <a:pt x="276250" y="76210"/>
                </a:lnTo>
                <a:lnTo>
                  <a:pt x="317929" y="90719"/>
                </a:lnTo>
                <a:lnTo>
                  <a:pt x="328600" y="100891"/>
                </a:lnTo>
                <a:lnTo>
                  <a:pt x="345438" y="102058"/>
                </a:lnTo>
                <a:lnTo>
                  <a:pt x="379615" y="88050"/>
                </a:lnTo>
                <a:lnTo>
                  <a:pt x="397788" y="97556"/>
                </a:lnTo>
                <a:lnTo>
                  <a:pt x="420294" y="95388"/>
                </a:lnTo>
                <a:lnTo>
                  <a:pt x="454471" y="111731"/>
                </a:lnTo>
                <a:lnTo>
                  <a:pt x="471310" y="135244"/>
                </a:lnTo>
                <a:lnTo>
                  <a:pt x="484314" y="139747"/>
                </a:lnTo>
                <a:lnTo>
                  <a:pt x="525994" y="139413"/>
                </a:lnTo>
                <a:lnTo>
                  <a:pt x="568340" y="130741"/>
                </a:lnTo>
                <a:lnTo>
                  <a:pt x="578843" y="137078"/>
                </a:lnTo>
                <a:lnTo>
                  <a:pt x="599516" y="136245"/>
                </a:lnTo>
                <a:lnTo>
                  <a:pt x="628025" y="167596"/>
                </a:lnTo>
                <a:lnTo>
                  <a:pt x="656367" y="177268"/>
                </a:lnTo>
                <a:lnTo>
                  <a:pt x="697546" y="175767"/>
                </a:lnTo>
                <a:lnTo>
                  <a:pt x="731722" y="163093"/>
                </a:lnTo>
                <a:lnTo>
                  <a:pt x="791408" y="118568"/>
                </a:lnTo>
                <a:lnTo>
                  <a:pt x="791408" y="118568"/>
                </a:lnTo>
                <a:lnTo>
                  <a:pt x="802744" y="130741"/>
                </a:lnTo>
                <a:lnTo>
                  <a:pt x="834921" y="141581"/>
                </a:lnTo>
                <a:lnTo>
                  <a:pt x="850926" y="139246"/>
                </a:lnTo>
                <a:lnTo>
                  <a:pt x="856761" y="149085"/>
                </a:lnTo>
                <a:lnTo>
                  <a:pt x="850926" y="168763"/>
                </a:lnTo>
                <a:lnTo>
                  <a:pt x="855593" y="187941"/>
                </a:lnTo>
                <a:lnTo>
                  <a:pt x="870099" y="208119"/>
                </a:lnTo>
                <a:lnTo>
                  <a:pt x="890104" y="221793"/>
                </a:lnTo>
                <a:lnTo>
                  <a:pt x="888437" y="247141"/>
                </a:lnTo>
                <a:lnTo>
                  <a:pt x="872432" y="279493"/>
                </a:lnTo>
                <a:lnTo>
                  <a:pt x="873432" y="295669"/>
                </a:lnTo>
                <a:lnTo>
                  <a:pt x="884269" y="324352"/>
                </a:lnTo>
                <a:lnTo>
                  <a:pt x="920781" y="361040"/>
                </a:lnTo>
                <a:lnTo>
                  <a:pt x="926949" y="377716"/>
                </a:lnTo>
                <a:lnTo>
                  <a:pt x="920447" y="402230"/>
                </a:lnTo>
                <a:lnTo>
                  <a:pt x="890605" y="434415"/>
                </a:lnTo>
                <a:lnTo>
                  <a:pt x="882269" y="457928"/>
                </a:lnTo>
                <a:lnTo>
                  <a:pt x="885270" y="473771"/>
                </a:lnTo>
                <a:lnTo>
                  <a:pt x="907610" y="509124"/>
                </a:lnTo>
                <a:lnTo>
                  <a:pt x="906943" y="528969"/>
                </a:lnTo>
                <a:lnTo>
                  <a:pt x="906943" y="528969"/>
                </a:lnTo>
                <a:lnTo>
                  <a:pt x="838589" y="542143"/>
                </a:lnTo>
                <a:lnTo>
                  <a:pt x="785406" y="537140"/>
                </a:lnTo>
                <a:lnTo>
                  <a:pt x="761566" y="544645"/>
                </a:lnTo>
                <a:lnTo>
                  <a:pt x="761566" y="544645"/>
                </a:lnTo>
                <a:lnTo>
                  <a:pt x="748394" y="525967"/>
                </a:lnTo>
                <a:lnTo>
                  <a:pt x="718052" y="512459"/>
                </a:lnTo>
                <a:lnTo>
                  <a:pt x="702714" y="493782"/>
                </a:lnTo>
                <a:lnTo>
                  <a:pt x="662035" y="503621"/>
                </a:lnTo>
                <a:lnTo>
                  <a:pt x="643529" y="483109"/>
                </a:lnTo>
                <a:lnTo>
                  <a:pt x="625690" y="476439"/>
                </a:lnTo>
                <a:lnTo>
                  <a:pt x="624190" y="462931"/>
                </a:lnTo>
                <a:lnTo>
                  <a:pt x="633527" y="444087"/>
                </a:lnTo>
                <a:lnTo>
                  <a:pt x="597015" y="417739"/>
                </a:lnTo>
                <a:lnTo>
                  <a:pt x="546666" y="425076"/>
                </a:lnTo>
                <a:lnTo>
                  <a:pt x="542998" y="436249"/>
                </a:lnTo>
                <a:lnTo>
                  <a:pt x="546833" y="448923"/>
                </a:lnTo>
                <a:lnTo>
                  <a:pt x="594015" y="470269"/>
                </a:lnTo>
                <a:lnTo>
                  <a:pt x="603351" y="488779"/>
                </a:lnTo>
                <a:lnTo>
                  <a:pt x="597348" y="501120"/>
                </a:lnTo>
                <a:lnTo>
                  <a:pt x="574508" y="500619"/>
                </a:lnTo>
                <a:lnTo>
                  <a:pt x="561505" y="513794"/>
                </a:lnTo>
                <a:lnTo>
                  <a:pt x="549500" y="512626"/>
                </a:lnTo>
                <a:lnTo>
                  <a:pt x="542665" y="506956"/>
                </a:lnTo>
                <a:lnTo>
                  <a:pt x="533829" y="481108"/>
                </a:lnTo>
                <a:lnTo>
                  <a:pt x="505820" y="470602"/>
                </a:lnTo>
                <a:lnTo>
                  <a:pt x="479813" y="453759"/>
                </a:lnTo>
                <a:lnTo>
                  <a:pt x="458306" y="451091"/>
                </a:lnTo>
                <a:lnTo>
                  <a:pt x="456473" y="443420"/>
                </a:lnTo>
                <a:lnTo>
                  <a:pt x="471977" y="397060"/>
                </a:lnTo>
                <a:lnTo>
                  <a:pt x="469309" y="373880"/>
                </a:lnTo>
                <a:lnTo>
                  <a:pt x="462141" y="370045"/>
                </a:lnTo>
                <a:lnTo>
                  <a:pt x="449970" y="372213"/>
                </a:lnTo>
                <a:lnTo>
                  <a:pt x="434466" y="367377"/>
                </a:lnTo>
                <a:lnTo>
                  <a:pt x="424629" y="373380"/>
                </a:lnTo>
                <a:lnTo>
                  <a:pt x="417293" y="439418"/>
                </a:lnTo>
                <a:lnTo>
                  <a:pt x="405957" y="459096"/>
                </a:lnTo>
                <a:lnTo>
                  <a:pt x="381450" y="478774"/>
                </a:lnTo>
                <a:lnTo>
                  <a:pt x="309428" y="481775"/>
                </a:lnTo>
                <a:lnTo>
                  <a:pt x="287087" y="468268"/>
                </a:lnTo>
                <a:lnTo>
                  <a:pt x="267081" y="443420"/>
                </a:lnTo>
                <a:lnTo>
                  <a:pt x="236572" y="450591"/>
                </a:lnTo>
                <a:lnTo>
                  <a:pt x="222234" y="446589"/>
                </a:lnTo>
                <a:lnTo>
                  <a:pt x="213398" y="414070"/>
                </a:lnTo>
                <a:lnTo>
                  <a:pt x="187057" y="408734"/>
                </a:lnTo>
                <a:lnTo>
                  <a:pt x="167551" y="379383"/>
                </a:lnTo>
                <a:lnTo>
                  <a:pt x="148211" y="365542"/>
                </a:lnTo>
                <a:lnTo>
                  <a:pt x="110200" y="357871"/>
                </a:lnTo>
                <a:lnTo>
                  <a:pt x="82025" y="343696"/>
                </a:lnTo>
                <a:lnTo>
                  <a:pt x="48514" y="343363"/>
                </a:lnTo>
                <a:lnTo>
                  <a:pt x="35844" y="337693"/>
                </a:lnTo>
                <a:lnTo>
                  <a:pt x="22006" y="321517"/>
                </a:lnTo>
                <a:lnTo>
                  <a:pt x="5501" y="319182"/>
                </a:lnTo>
                <a:lnTo>
                  <a:pt x="5501" y="319182"/>
                </a:lnTo>
                <a:lnTo>
                  <a:pt x="2167" y="304841"/>
                </a:lnTo>
                <a:lnTo>
                  <a:pt x="8002" y="280160"/>
                </a:lnTo>
                <a:lnTo>
                  <a:pt x="0" y="255479"/>
                </a:lnTo>
                <a:lnTo>
                  <a:pt x="9502" y="219959"/>
                </a:lnTo>
                <a:lnTo>
                  <a:pt x="4501" y="193611"/>
                </a:lnTo>
                <a:lnTo>
                  <a:pt x="15004" y="148085"/>
                </a:lnTo>
                <a:lnTo>
                  <a:pt x="11003" y="114565"/>
                </a:lnTo>
                <a:lnTo>
                  <a:pt x="3334" y="109396"/>
                </a:lnTo>
                <a:lnTo>
                  <a:pt x="6501" y="29684"/>
                </a:lnTo>
                <a:lnTo>
                  <a:pt x="6501" y="29684"/>
                </a:lnTo>
                <a:lnTo>
                  <a:pt x="25340" y="30351"/>
                </a:lnTo>
                <a:lnTo>
                  <a:pt x="38011" y="44859"/>
                </a:lnTo>
                <a:lnTo>
                  <a:pt x="54683" y="53364"/>
                </a:lnTo>
                <a:lnTo>
                  <a:pt x="75689" y="53197"/>
                </a:lnTo>
                <a:lnTo>
                  <a:pt x="123370" y="33186"/>
                </a:lnTo>
                <a:lnTo>
                  <a:pt x="171719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1" name="Google Shape;761;p43"/>
          <p:cNvSpPr/>
          <p:nvPr/>
        </p:nvSpPr>
        <p:spPr>
          <a:xfrm>
            <a:off x="7697541" y="3313180"/>
            <a:ext cx="772569" cy="503732"/>
          </a:xfrm>
          <a:custGeom>
            <a:avLst/>
            <a:gdLst/>
            <a:ahLst/>
            <a:cxnLst/>
            <a:rect l="l" t="t" r="r" b="b"/>
            <a:pathLst>
              <a:path w="1158853" h="755598" extrusionOk="0">
                <a:moveTo>
                  <a:pt x="15171" y="521298"/>
                </a:moveTo>
                <a:lnTo>
                  <a:pt x="10669" y="514961"/>
                </a:lnTo>
                <a:lnTo>
                  <a:pt x="6168" y="478774"/>
                </a:lnTo>
                <a:lnTo>
                  <a:pt x="8836" y="452759"/>
                </a:lnTo>
                <a:lnTo>
                  <a:pt x="833" y="444921"/>
                </a:lnTo>
                <a:lnTo>
                  <a:pt x="0" y="431914"/>
                </a:lnTo>
                <a:lnTo>
                  <a:pt x="1333" y="421908"/>
                </a:lnTo>
                <a:lnTo>
                  <a:pt x="10503" y="416738"/>
                </a:lnTo>
                <a:lnTo>
                  <a:pt x="21840" y="390723"/>
                </a:lnTo>
                <a:lnTo>
                  <a:pt x="9503" y="384553"/>
                </a:lnTo>
                <a:lnTo>
                  <a:pt x="1667" y="372880"/>
                </a:lnTo>
                <a:lnTo>
                  <a:pt x="6668" y="360039"/>
                </a:lnTo>
                <a:lnTo>
                  <a:pt x="14837" y="354870"/>
                </a:lnTo>
                <a:lnTo>
                  <a:pt x="67187" y="343863"/>
                </a:lnTo>
                <a:lnTo>
                  <a:pt x="103865" y="318015"/>
                </a:lnTo>
                <a:lnTo>
                  <a:pt x="105032" y="310845"/>
                </a:lnTo>
                <a:lnTo>
                  <a:pt x="86859" y="268153"/>
                </a:lnTo>
                <a:lnTo>
                  <a:pt x="92361" y="240471"/>
                </a:lnTo>
                <a:lnTo>
                  <a:pt x="171218" y="177101"/>
                </a:lnTo>
                <a:lnTo>
                  <a:pt x="310595" y="110897"/>
                </a:lnTo>
                <a:lnTo>
                  <a:pt x="327267" y="110397"/>
                </a:lnTo>
                <a:lnTo>
                  <a:pt x="389452" y="126406"/>
                </a:lnTo>
                <a:lnTo>
                  <a:pt x="435799" y="130074"/>
                </a:lnTo>
                <a:lnTo>
                  <a:pt x="473811" y="123237"/>
                </a:lnTo>
                <a:lnTo>
                  <a:pt x="535996" y="99890"/>
                </a:lnTo>
                <a:lnTo>
                  <a:pt x="682709" y="120902"/>
                </a:lnTo>
                <a:lnTo>
                  <a:pt x="710550" y="101892"/>
                </a:lnTo>
                <a:lnTo>
                  <a:pt x="717886" y="45860"/>
                </a:lnTo>
                <a:lnTo>
                  <a:pt x="737725" y="12174"/>
                </a:lnTo>
                <a:lnTo>
                  <a:pt x="767734" y="0"/>
                </a:lnTo>
                <a:lnTo>
                  <a:pt x="788240" y="11507"/>
                </a:lnTo>
                <a:lnTo>
                  <a:pt x="836255" y="17177"/>
                </a:lnTo>
                <a:lnTo>
                  <a:pt x="865263" y="30851"/>
                </a:lnTo>
                <a:lnTo>
                  <a:pt x="897107" y="32352"/>
                </a:lnTo>
                <a:lnTo>
                  <a:pt x="926283" y="51863"/>
                </a:lnTo>
                <a:lnTo>
                  <a:pt x="965461" y="41857"/>
                </a:lnTo>
                <a:lnTo>
                  <a:pt x="1009141" y="21179"/>
                </a:lnTo>
                <a:lnTo>
                  <a:pt x="1035982" y="29851"/>
                </a:lnTo>
                <a:lnTo>
                  <a:pt x="1108004" y="40023"/>
                </a:lnTo>
                <a:lnTo>
                  <a:pt x="1137347" y="57533"/>
                </a:lnTo>
                <a:lnTo>
                  <a:pt x="1158854" y="90885"/>
                </a:lnTo>
                <a:lnTo>
                  <a:pt x="1158854" y="90885"/>
                </a:lnTo>
                <a:lnTo>
                  <a:pt x="1133179" y="122737"/>
                </a:lnTo>
                <a:lnTo>
                  <a:pt x="1086832" y="150419"/>
                </a:lnTo>
                <a:lnTo>
                  <a:pt x="1049820" y="197613"/>
                </a:lnTo>
                <a:lnTo>
                  <a:pt x="992636" y="235802"/>
                </a:lnTo>
                <a:lnTo>
                  <a:pt x="947455" y="240638"/>
                </a:lnTo>
                <a:lnTo>
                  <a:pt x="885103" y="224795"/>
                </a:lnTo>
                <a:lnTo>
                  <a:pt x="866597" y="227130"/>
                </a:lnTo>
                <a:lnTo>
                  <a:pt x="862096" y="242472"/>
                </a:lnTo>
                <a:lnTo>
                  <a:pt x="885770" y="277492"/>
                </a:lnTo>
                <a:lnTo>
                  <a:pt x="886437" y="298004"/>
                </a:lnTo>
                <a:lnTo>
                  <a:pt x="873933" y="311178"/>
                </a:lnTo>
                <a:lnTo>
                  <a:pt x="857261" y="318682"/>
                </a:lnTo>
                <a:lnTo>
                  <a:pt x="842590" y="336025"/>
                </a:lnTo>
                <a:lnTo>
                  <a:pt x="831920" y="377382"/>
                </a:lnTo>
                <a:lnTo>
                  <a:pt x="822918" y="394392"/>
                </a:lnTo>
                <a:lnTo>
                  <a:pt x="823584" y="422575"/>
                </a:lnTo>
                <a:lnTo>
                  <a:pt x="805245" y="447089"/>
                </a:lnTo>
                <a:lnTo>
                  <a:pt x="809413" y="456428"/>
                </a:lnTo>
                <a:lnTo>
                  <a:pt x="809413" y="456428"/>
                </a:lnTo>
                <a:lnTo>
                  <a:pt x="777237" y="495617"/>
                </a:lnTo>
                <a:lnTo>
                  <a:pt x="777404" y="504955"/>
                </a:lnTo>
                <a:lnTo>
                  <a:pt x="791075" y="511959"/>
                </a:lnTo>
                <a:lnTo>
                  <a:pt x="804579" y="536807"/>
                </a:lnTo>
                <a:lnTo>
                  <a:pt x="793075" y="559153"/>
                </a:lnTo>
                <a:lnTo>
                  <a:pt x="782739" y="597842"/>
                </a:lnTo>
                <a:lnTo>
                  <a:pt x="782405" y="619854"/>
                </a:lnTo>
                <a:lnTo>
                  <a:pt x="776237" y="629860"/>
                </a:lnTo>
                <a:lnTo>
                  <a:pt x="763900" y="635196"/>
                </a:lnTo>
                <a:lnTo>
                  <a:pt x="765567" y="647036"/>
                </a:lnTo>
                <a:lnTo>
                  <a:pt x="749895" y="653540"/>
                </a:lnTo>
                <a:lnTo>
                  <a:pt x="740893" y="677054"/>
                </a:lnTo>
                <a:lnTo>
                  <a:pt x="738225" y="703569"/>
                </a:lnTo>
                <a:lnTo>
                  <a:pt x="730556" y="705737"/>
                </a:lnTo>
                <a:lnTo>
                  <a:pt x="709383" y="691895"/>
                </a:lnTo>
                <a:lnTo>
                  <a:pt x="650865" y="707905"/>
                </a:lnTo>
                <a:lnTo>
                  <a:pt x="600016" y="702902"/>
                </a:lnTo>
                <a:lnTo>
                  <a:pt x="561338" y="715743"/>
                </a:lnTo>
                <a:lnTo>
                  <a:pt x="551001" y="709239"/>
                </a:lnTo>
                <a:lnTo>
                  <a:pt x="542832" y="728250"/>
                </a:lnTo>
                <a:lnTo>
                  <a:pt x="535330" y="731918"/>
                </a:lnTo>
                <a:lnTo>
                  <a:pt x="536330" y="750429"/>
                </a:lnTo>
                <a:lnTo>
                  <a:pt x="520659" y="755599"/>
                </a:lnTo>
                <a:lnTo>
                  <a:pt x="498318" y="752430"/>
                </a:lnTo>
                <a:lnTo>
                  <a:pt x="483980" y="736254"/>
                </a:lnTo>
                <a:lnTo>
                  <a:pt x="455972" y="749595"/>
                </a:lnTo>
                <a:lnTo>
                  <a:pt x="453305" y="731752"/>
                </a:lnTo>
                <a:lnTo>
                  <a:pt x="443635" y="720912"/>
                </a:lnTo>
                <a:lnTo>
                  <a:pt x="424296" y="710072"/>
                </a:lnTo>
                <a:lnTo>
                  <a:pt x="397121" y="704736"/>
                </a:lnTo>
                <a:lnTo>
                  <a:pt x="365111" y="670383"/>
                </a:lnTo>
                <a:lnTo>
                  <a:pt x="310094" y="667381"/>
                </a:lnTo>
                <a:lnTo>
                  <a:pt x="277084" y="656375"/>
                </a:lnTo>
                <a:lnTo>
                  <a:pt x="258245" y="655375"/>
                </a:lnTo>
                <a:lnTo>
                  <a:pt x="235738" y="643701"/>
                </a:lnTo>
                <a:lnTo>
                  <a:pt x="179721" y="642367"/>
                </a:lnTo>
                <a:lnTo>
                  <a:pt x="159549" y="635863"/>
                </a:lnTo>
                <a:lnTo>
                  <a:pt x="131706" y="646036"/>
                </a:lnTo>
                <a:lnTo>
                  <a:pt x="87527" y="673552"/>
                </a:lnTo>
                <a:lnTo>
                  <a:pt x="20506" y="651205"/>
                </a:lnTo>
                <a:lnTo>
                  <a:pt x="12337" y="639866"/>
                </a:lnTo>
                <a:lnTo>
                  <a:pt x="11170" y="628359"/>
                </a:lnTo>
                <a:lnTo>
                  <a:pt x="43346" y="573161"/>
                </a:lnTo>
                <a:lnTo>
                  <a:pt x="38178" y="543978"/>
                </a:lnTo>
                <a:lnTo>
                  <a:pt x="21506" y="532638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2" name="Google Shape;762;p43"/>
          <p:cNvSpPr/>
          <p:nvPr/>
        </p:nvSpPr>
        <p:spPr>
          <a:xfrm>
            <a:off x="3103584" y="3715410"/>
            <a:ext cx="596071" cy="452703"/>
          </a:xfrm>
          <a:custGeom>
            <a:avLst/>
            <a:gdLst/>
            <a:ahLst/>
            <a:cxnLst/>
            <a:rect l="l" t="t" r="r" b="b"/>
            <a:pathLst>
              <a:path w="894106" h="679054" extrusionOk="0">
                <a:moveTo>
                  <a:pt x="240407" y="97556"/>
                </a:moveTo>
                <a:lnTo>
                  <a:pt x="322599" y="88551"/>
                </a:lnTo>
                <a:lnTo>
                  <a:pt x="351774" y="97723"/>
                </a:lnTo>
                <a:lnTo>
                  <a:pt x="365778" y="113565"/>
                </a:lnTo>
                <a:lnTo>
                  <a:pt x="392453" y="113398"/>
                </a:lnTo>
                <a:lnTo>
                  <a:pt x="415960" y="97389"/>
                </a:lnTo>
                <a:lnTo>
                  <a:pt x="433299" y="71207"/>
                </a:lnTo>
                <a:lnTo>
                  <a:pt x="452638" y="55865"/>
                </a:lnTo>
                <a:lnTo>
                  <a:pt x="595682" y="7171"/>
                </a:lnTo>
                <a:lnTo>
                  <a:pt x="665870" y="0"/>
                </a:lnTo>
                <a:lnTo>
                  <a:pt x="822084" y="19011"/>
                </a:lnTo>
                <a:lnTo>
                  <a:pt x="836755" y="33352"/>
                </a:lnTo>
                <a:lnTo>
                  <a:pt x="853427" y="83047"/>
                </a:lnTo>
                <a:lnTo>
                  <a:pt x="862430" y="89885"/>
                </a:lnTo>
                <a:lnTo>
                  <a:pt x="893773" y="97889"/>
                </a:lnTo>
                <a:lnTo>
                  <a:pt x="893773" y="97889"/>
                </a:lnTo>
                <a:lnTo>
                  <a:pt x="894106" y="117234"/>
                </a:lnTo>
                <a:lnTo>
                  <a:pt x="883770" y="140914"/>
                </a:lnTo>
                <a:lnTo>
                  <a:pt x="855261" y="156256"/>
                </a:lnTo>
                <a:lnTo>
                  <a:pt x="842090" y="177101"/>
                </a:lnTo>
                <a:lnTo>
                  <a:pt x="825252" y="185773"/>
                </a:lnTo>
                <a:lnTo>
                  <a:pt x="818250" y="197279"/>
                </a:lnTo>
                <a:lnTo>
                  <a:pt x="817416" y="225962"/>
                </a:lnTo>
                <a:lnTo>
                  <a:pt x="835755" y="245640"/>
                </a:lnTo>
                <a:lnTo>
                  <a:pt x="834921" y="264318"/>
                </a:lnTo>
                <a:lnTo>
                  <a:pt x="809080" y="279160"/>
                </a:lnTo>
                <a:lnTo>
                  <a:pt x="770735" y="343363"/>
                </a:lnTo>
                <a:lnTo>
                  <a:pt x="730890" y="381384"/>
                </a:lnTo>
                <a:lnTo>
                  <a:pt x="730890" y="381384"/>
                </a:lnTo>
                <a:lnTo>
                  <a:pt x="650365" y="441752"/>
                </a:lnTo>
                <a:lnTo>
                  <a:pt x="615188" y="459929"/>
                </a:lnTo>
                <a:lnTo>
                  <a:pt x="611853" y="470602"/>
                </a:lnTo>
                <a:lnTo>
                  <a:pt x="618355" y="491614"/>
                </a:lnTo>
                <a:lnTo>
                  <a:pt x="615521" y="519797"/>
                </a:lnTo>
                <a:lnTo>
                  <a:pt x="621523" y="557318"/>
                </a:lnTo>
                <a:lnTo>
                  <a:pt x="613521" y="574828"/>
                </a:lnTo>
                <a:lnTo>
                  <a:pt x="600017" y="585501"/>
                </a:lnTo>
                <a:lnTo>
                  <a:pt x="577009" y="588336"/>
                </a:lnTo>
                <a:lnTo>
                  <a:pt x="545333" y="571994"/>
                </a:lnTo>
                <a:lnTo>
                  <a:pt x="496985" y="566157"/>
                </a:lnTo>
                <a:lnTo>
                  <a:pt x="456973" y="546479"/>
                </a:lnTo>
                <a:lnTo>
                  <a:pt x="421795" y="540809"/>
                </a:lnTo>
                <a:lnTo>
                  <a:pt x="406624" y="542977"/>
                </a:lnTo>
                <a:lnTo>
                  <a:pt x="391286" y="552649"/>
                </a:lnTo>
                <a:lnTo>
                  <a:pt x="362944" y="599843"/>
                </a:lnTo>
                <a:lnTo>
                  <a:pt x="349107" y="609015"/>
                </a:lnTo>
                <a:lnTo>
                  <a:pt x="354441" y="632028"/>
                </a:lnTo>
                <a:lnTo>
                  <a:pt x="334435" y="637698"/>
                </a:lnTo>
                <a:lnTo>
                  <a:pt x="333769" y="657376"/>
                </a:lnTo>
                <a:lnTo>
                  <a:pt x="325266" y="679055"/>
                </a:lnTo>
                <a:lnTo>
                  <a:pt x="311428" y="666381"/>
                </a:lnTo>
                <a:lnTo>
                  <a:pt x="302426" y="622522"/>
                </a:lnTo>
                <a:lnTo>
                  <a:pt x="270249" y="617186"/>
                </a:lnTo>
                <a:lnTo>
                  <a:pt x="223235" y="623523"/>
                </a:lnTo>
                <a:lnTo>
                  <a:pt x="193392" y="617353"/>
                </a:lnTo>
                <a:lnTo>
                  <a:pt x="167218" y="624190"/>
                </a:lnTo>
                <a:lnTo>
                  <a:pt x="113201" y="613017"/>
                </a:lnTo>
                <a:lnTo>
                  <a:pt x="70188" y="620688"/>
                </a:lnTo>
                <a:lnTo>
                  <a:pt x="70188" y="620688"/>
                </a:lnTo>
                <a:lnTo>
                  <a:pt x="58018" y="599009"/>
                </a:lnTo>
                <a:lnTo>
                  <a:pt x="32843" y="580999"/>
                </a:lnTo>
                <a:lnTo>
                  <a:pt x="25841" y="552816"/>
                </a:lnTo>
                <a:lnTo>
                  <a:pt x="2834" y="533638"/>
                </a:lnTo>
                <a:lnTo>
                  <a:pt x="0" y="525133"/>
                </a:lnTo>
                <a:lnTo>
                  <a:pt x="46014" y="449423"/>
                </a:lnTo>
                <a:lnTo>
                  <a:pt x="45847" y="413403"/>
                </a:lnTo>
                <a:lnTo>
                  <a:pt x="58185" y="391891"/>
                </a:lnTo>
                <a:lnTo>
                  <a:pt x="73856" y="303674"/>
                </a:lnTo>
                <a:lnTo>
                  <a:pt x="78024" y="249309"/>
                </a:lnTo>
                <a:lnTo>
                  <a:pt x="95529" y="226629"/>
                </a:lnTo>
                <a:lnTo>
                  <a:pt x="139209" y="223294"/>
                </a:lnTo>
                <a:lnTo>
                  <a:pt x="159382" y="209453"/>
                </a:lnTo>
                <a:lnTo>
                  <a:pt x="188224" y="198780"/>
                </a:lnTo>
                <a:lnTo>
                  <a:pt x="198727" y="188941"/>
                </a:lnTo>
                <a:lnTo>
                  <a:pt x="210898" y="171765"/>
                </a:lnTo>
                <a:lnTo>
                  <a:pt x="221067" y="131742"/>
                </a:lnTo>
                <a:lnTo>
                  <a:pt x="240907" y="108896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3" name="Google Shape;763;p43"/>
          <p:cNvSpPr/>
          <p:nvPr/>
        </p:nvSpPr>
        <p:spPr>
          <a:xfrm>
            <a:off x="9499202" y="3455150"/>
            <a:ext cx="855038" cy="977892"/>
          </a:xfrm>
          <a:custGeom>
            <a:avLst/>
            <a:gdLst/>
            <a:ahLst/>
            <a:cxnLst/>
            <a:rect l="l" t="t" r="r" b="b"/>
            <a:pathLst>
              <a:path w="1282557" h="1466838" extrusionOk="0">
                <a:moveTo>
                  <a:pt x="954792" y="11173"/>
                </a:moveTo>
                <a:lnTo>
                  <a:pt x="969463" y="20512"/>
                </a:lnTo>
                <a:lnTo>
                  <a:pt x="982633" y="42691"/>
                </a:lnTo>
                <a:lnTo>
                  <a:pt x="985801" y="74876"/>
                </a:lnTo>
                <a:lnTo>
                  <a:pt x="1001639" y="81714"/>
                </a:lnTo>
                <a:lnTo>
                  <a:pt x="988969" y="109563"/>
                </a:lnTo>
                <a:lnTo>
                  <a:pt x="1000138" y="123571"/>
                </a:lnTo>
                <a:lnTo>
                  <a:pt x="995137" y="142415"/>
                </a:lnTo>
                <a:lnTo>
                  <a:pt x="997138" y="153921"/>
                </a:lnTo>
                <a:lnTo>
                  <a:pt x="1011976" y="169597"/>
                </a:lnTo>
                <a:lnTo>
                  <a:pt x="1044818" y="179436"/>
                </a:lnTo>
                <a:lnTo>
                  <a:pt x="1077162" y="218125"/>
                </a:lnTo>
                <a:lnTo>
                  <a:pt x="1074328" y="233634"/>
                </a:lnTo>
                <a:lnTo>
                  <a:pt x="1084664" y="251977"/>
                </a:lnTo>
                <a:lnTo>
                  <a:pt x="1069660" y="257647"/>
                </a:lnTo>
                <a:lnTo>
                  <a:pt x="1062991" y="271488"/>
                </a:lnTo>
                <a:lnTo>
                  <a:pt x="1071494" y="284663"/>
                </a:lnTo>
                <a:lnTo>
                  <a:pt x="1066159" y="297670"/>
                </a:lnTo>
                <a:lnTo>
                  <a:pt x="1075995" y="316848"/>
                </a:lnTo>
                <a:lnTo>
                  <a:pt x="1054488" y="326687"/>
                </a:lnTo>
                <a:lnTo>
                  <a:pt x="1048153" y="342696"/>
                </a:lnTo>
                <a:lnTo>
                  <a:pt x="1059990" y="354536"/>
                </a:lnTo>
                <a:lnTo>
                  <a:pt x="1055155" y="373547"/>
                </a:lnTo>
                <a:lnTo>
                  <a:pt x="1067326" y="379884"/>
                </a:lnTo>
                <a:lnTo>
                  <a:pt x="1061158" y="393558"/>
                </a:lnTo>
                <a:lnTo>
                  <a:pt x="1066825" y="403897"/>
                </a:lnTo>
                <a:lnTo>
                  <a:pt x="1080997" y="408900"/>
                </a:lnTo>
                <a:lnTo>
                  <a:pt x="1075662" y="432414"/>
                </a:lnTo>
                <a:lnTo>
                  <a:pt x="1099335" y="450758"/>
                </a:lnTo>
                <a:lnTo>
                  <a:pt x="1096668" y="461931"/>
                </a:lnTo>
                <a:lnTo>
                  <a:pt x="1100002" y="466600"/>
                </a:lnTo>
                <a:lnTo>
                  <a:pt x="1107838" y="470769"/>
                </a:lnTo>
                <a:lnTo>
                  <a:pt x="1121509" y="463765"/>
                </a:lnTo>
                <a:lnTo>
                  <a:pt x="1137181" y="477106"/>
                </a:lnTo>
                <a:lnTo>
                  <a:pt x="1133679" y="488613"/>
                </a:lnTo>
                <a:lnTo>
                  <a:pt x="1146684" y="504622"/>
                </a:lnTo>
                <a:lnTo>
                  <a:pt x="1139681" y="508290"/>
                </a:lnTo>
                <a:lnTo>
                  <a:pt x="1137181" y="519964"/>
                </a:lnTo>
                <a:lnTo>
                  <a:pt x="1128011" y="525300"/>
                </a:lnTo>
                <a:lnTo>
                  <a:pt x="1130678" y="542644"/>
                </a:lnTo>
                <a:lnTo>
                  <a:pt x="1121009" y="560987"/>
                </a:lnTo>
                <a:lnTo>
                  <a:pt x="1122343" y="571160"/>
                </a:lnTo>
                <a:lnTo>
                  <a:pt x="1109505" y="586835"/>
                </a:lnTo>
                <a:lnTo>
                  <a:pt x="1109839" y="595674"/>
                </a:lnTo>
                <a:lnTo>
                  <a:pt x="1116508" y="597508"/>
                </a:lnTo>
                <a:lnTo>
                  <a:pt x="1117341" y="615352"/>
                </a:lnTo>
                <a:lnTo>
                  <a:pt x="1123843" y="619521"/>
                </a:lnTo>
                <a:lnTo>
                  <a:pt x="1124009" y="633862"/>
                </a:lnTo>
                <a:lnTo>
                  <a:pt x="1116341" y="645369"/>
                </a:lnTo>
                <a:lnTo>
                  <a:pt x="1140015" y="656709"/>
                </a:lnTo>
                <a:lnTo>
                  <a:pt x="1152019" y="673385"/>
                </a:lnTo>
                <a:lnTo>
                  <a:pt x="1148017" y="688727"/>
                </a:lnTo>
                <a:lnTo>
                  <a:pt x="1153686" y="707237"/>
                </a:lnTo>
                <a:lnTo>
                  <a:pt x="1145350" y="721412"/>
                </a:lnTo>
                <a:lnTo>
                  <a:pt x="1143349" y="749595"/>
                </a:lnTo>
                <a:lnTo>
                  <a:pt x="1154352" y="788617"/>
                </a:lnTo>
                <a:lnTo>
                  <a:pt x="1146183" y="795621"/>
                </a:lnTo>
                <a:lnTo>
                  <a:pt x="1139014" y="822470"/>
                </a:lnTo>
                <a:lnTo>
                  <a:pt x="1148517" y="835978"/>
                </a:lnTo>
                <a:lnTo>
                  <a:pt x="1150017" y="854488"/>
                </a:lnTo>
                <a:lnTo>
                  <a:pt x="1144849" y="866162"/>
                </a:lnTo>
                <a:lnTo>
                  <a:pt x="1138847" y="868663"/>
                </a:lnTo>
                <a:lnTo>
                  <a:pt x="1151184" y="887340"/>
                </a:lnTo>
                <a:lnTo>
                  <a:pt x="1178359" y="884839"/>
                </a:lnTo>
                <a:lnTo>
                  <a:pt x="1192197" y="899514"/>
                </a:lnTo>
                <a:lnTo>
                  <a:pt x="1239045" y="875667"/>
                </a:lnTo>
                <a:lnTo>
                  <a:pt x="1249048" y="898680"/>
                </a:lnTo>
                <a:lnTo>
                  <a:pt x="1268887" y="901015"/>
                </a:lnTo>
                <a:lnTo>
                  <a:pt x="1282558" y="913689"/>
                </a:lnTo>
                <a:lnTo>
                  <a:pt x="1281725" y="919859"/>
                </a:lnTo>
                <a:lnTo>
                  <a:pt x="1272388" y="921693"/>
                </a:lnTo>
                <a:lnTo>
                  <a:pt x="1272055" y="946040"/>
                </a:lnTo>
                <a:lnTo>
                  <a:pt x="1250382" y="957547"/>
                </a:lnTo>
                <a:lnTo>
                  <a:pt x="1206368" y="992734"/>
                </a:lnTo>
                <a:lnTo>
                  <a:pt x="1204035" y="1004574"/>
                </a:lnTo>
                <a:lnTo>
                  <a:pt x="1211870" y="1020083"/>
                </a:lnTo>
                <a:lnTo>
                  <a:pt x="1199199" y="1083953"/>
                </a:lnTo>
                <a:lnTo>
                  <a:pt x="1190696" y="1092124"/>
                </a:lnTo>
                <a:lnTo>
                  <a:pt x="1171191" y="1095626"/>
                </a:lnTo>
                <a:lnTo>
                  <a:pt x="1182861" y="1121307"/>
                </a:lnTo>
                <a:lnTo>
                  <a:pt x="1156353" y="1125143"/>
                </a:lnTo>
                <a:lnTo>
                  <a:pt x="1158020" y="1135983"/>
                </a:lnTo>
                <a:lnTo>
                  <a:pt x="1144516" y="1150991"/>
                </a:lnTo>
                <a:lnTo>
                  <a:pt x="1142349" y="1176839"/>
                </a:lnTo>
                <a:lnTo>
                  <a:pt x="1119342" y="1199519"/>
                </a:lnTo>
                <a:lnTo>
                  <a:pt x="1117008" y="1218696"/>
                </a:lnTo>
                <a:lnTo>
                  <a:pt x="1097669" y="1244711"/>
                </a:lnTo>
                <a:lnTo>
                  <a:pt x="1104504" y="1263389"/>
                </a:lnTo>
                <a:lnTo>
                  <a:pt x="1099169" y="1275229"/>
                </a:lnTo>
                <a:lnTo>
                  <a:pt x="1093000" y="1276729"/>
                </a:lnTo>
                <a:lnTo>
                  <a:pt x="1090833" y="1298909"/>
                </a:lnTo>
                <a:lnTo>
                  <a:pt x="1084664" y="1310582"/>
                </a:lnTo>
                <a:lnTo>
                  <a:pt x="1114507" y="1328426"/>
                </a:lnTo>
                <a:lnTo>
                  <a:pt x="1128344" y="1323923"/>
                </a:lnTo>
                <a:lnTo>
                  <a:pt x="1133846" y="1330260"/>
                </a:lnTo>
                <a:lnTo>
                  <a:pt x="1151184" y="1320588"/>
                </a:lnTo>
                <a:lnTo>
                  <a:pt x="1181527" y="1333262"/>
                </a:lnTo>
                <a:lnTo>
                  <a:pt x="1199700" y="1332761"/>
                </a:lnTo>
                <a:lnTo>
                  <a:pt x="1209869" y="1346436"/>
                </a:lnTo>
                <a:lnTo>
                  <a:pt x="1202534" y="1358943"/>
                </a:lnTo>
                <a:lnTo>
                  <a:pt x="1203868" y="1369282"/>
                </a:lnTo>
                <a:lnTo>
                  <a:pt x="1216372" y="1373952"/>
                </a:lnTo>
                <a:lnTo>
                  <a:pt x="1224707" y="1388960"/>
                </a:lnTo>
                <a:lnTo>
                  <a:pt x="1240712" y="1381123"/>
                </a:lnTo>
                <a:lnTo>
                  <a:pt x="1237044" y="1408805"/>
                </a:lnTo>
                <a:lnTo>
                  <a:pt x="1240212" y="1413641"/>
                </a:lnTo>
                <a:lnTo>
                  <a:pt x="1240212" y="1413641"/>
                </a:lnTo>
                <a:lnTo>
                  <a:pt x="1208368" y="1430484"/>
                </a:lnTo>
                <a:lnTo>
                  <a:pt x="1145683" y="1425815"/>
                </a:lnTo>
                <a:lnTo>
                  <a:pt x="1123009" y="1447160"/>
                </a:lnTo>
                <a:lnTo>
                  <a:pt x="1112673" y="1450829"/>
                </a:lnTo>
                <a:lnTo>
                  <a:pt x="1066992" y="1441824"/>
                </a:lnTo>
                <a:lnTo>
                  <a:pt x="1019978" y="1442157"/>
                </a:lnTo>
                <a:lnTo>
                  <a:pt x="1010309" y="1431151"/>
                </a:lnTo>
                <a:lnTo>
                  <a:pt x="998971" y="1399800"/>
                </a:lnTo>
                <a:lnTo>
                  <a:pt x="982466" y="1387293"/>
                </a:lnTo>
                <a:lnTo>
                  <a:pt x="952791" y="1376620"/>
                </a:lnTo>
                <a:lnTo>
                  <a:pt x="913279" y="1380289"/>
                </a:lnTo>
                <a:lnTo>
                  <a:pt x="866764" y="1398132"/>
                </a:lnTo>
                <a:lnTo>
                  <a:pt x="770569" y="1388960"/>
                </a:lnTo>
                <a:lnTo>
                  <a:pt x="739893" y="1396798"/>
                </a:lnTo>
                <a:lnTo>
                  <a:pt x="698714" y="1418310"/>
                </a:lnTo>
                <a:lnTo>
                  <a:pt x="667204" y="1418144"/>
                </a:lnTo>
                <a:lnTo>
                  <a:pt x="643530" y="1425481"/>
                </a:lnTo>
                <a:lnTo>
                  <a:pt x="621856" y="1418310"/>
                </a:lnTo>
                <a:lnTo>
                  <a:pt x="596015" y="1418310"/>
                </a:lnTo>
                <a:lnTo>
                  <a:pt x="565173" y="1408138"/>
                </a:lnTo>
                <a:lnTo>
                  <a:pt x="565173" y="1408138"/>
                </a:lnTo>
                <a:lnTo>
                  <a:pt x="545000" y="1403135"/>
                </a:lnTo>
                <a:lnTo>
                  <a:pt x="521993" y="1405637"/>
                </a:lnTo>
                <a:lnTo>
                  <a:pt x="474145" y="1458333"/>
                </a:lnTo>
                <a:lnTo>
                  <a:pt x="457306" y="1465337"/>
                </a:lnTo>
                <a:lnTo>
                  <a:pt x="434966" y="1466838"/>
                </a:lnTo>
                <a:lnTo>
                  <a:pt x="390119" y="1455332"/>
                </a:lnTo>
                <a:lnTo>
                  <a:pt x="361777" y="1458000"/>
                </a:lnTo>
                <a:lnTo>
                  <a:pt x="323432" y="1440823"/>
                </a:lnTo>
                <a:lnTo>
                  <a:pt x="276918" y="1440156"/>
                </a:lnTo>
                <a:lnTo>
                  <a:pt x="221901" y="1397132"/>
                </a:lnTo>
                <a:lnTo>
                  <a:pt x="157381" y="1369116"/>
                </a:lnTo>
                <a:lnTo>
                  <a:pt x="144878" y="1374285"/>
                </a:lnTo>
                <a:lnTo>
                  <a:pt x="144878" y="1374285"/>
                </a:lnTo>
                <a:lnTo>
                  <a:pt x="116535" y="1352440"/>
                </a:lnTo>
                <a:lnTo>
                  <a:pt x="84192" y="1269892"/>
                </a:lnTo>
                <a:lnTo>
                  <a:pt x="67520" y="1265723"/>
                </a:lnTo>
                <a:lnTo>
                  <a:pt x="53183" y="1254050"/>
                </a:lnTo>
                <a:lnTo>
                  <a:pt x="30343" y="1211025"/>
                </a:lnTo>
                <a:lnTo>
                  <a:pt x="3668" y="1191181"/>
                </a:lnTo>
                <a:lnTo>
                  <a:pt x="3668" y="1191181"/>
                </a:lnTo>
                <a:lnTo>
                  <a:pt x="6502" y="1153159"/>
                </a:lnTo>
                <a:lnTo>
                  <a:pt x="14172" y="1132314"/>
                </a:lnTo>
                <a:lnTo>
                  <a:pt x="14172" y="1098961"/>
                </a:lnTo>
                <a:lnTo>
                  <a:pt x="21173" y="1087455"/>
                </a:lnTo>
                <a:lnTo>
                  <a:pt x="34678" y="1022251"/>
                </a:lnTo>
                <a:lnTo>
                  <a:pt x="27842" y="982061"/>
                </a:lnTo>
                <a:lnTo>
                  <a:pt x="21673" y="971722"/>
                </a:lnTo>
                <a:lnTo>
                  <a:pt x="167" y="961049"/>
                </a:lnTo>
                <a:lnTo>
                  <a:pt x="0" y="940871"/>
                </a:lnTo>
                <a:lnTo>
                  <a:pt x="18839" y="920359"/>
                </a:lnTo>
                <a:lnTo>
                  <a:pt x="46514" y="908853"/>
                </a:lnTo>
                <a:lnTo>
                  <a:pt x="77524" y="887340"/>
                </a:lnTo>
                <a:lnTo>
                  <a:pt x="74356" y="820135"/>
                </a:lnTo>
                <a:lnTo>
                  <a:pt x="83526" y="784782"/>
                </a:lnTo>
                <a:lnTo>
                  <a:pt x="191391" y="623523"/>
                </a:lnTo>
                <a:lnTo>
                  <a:pt x="258746" y="560987"/>
                </a:lnTo>
                <a:lnTo>
                  <a:pt x="353274" y="504622"/>
                </a:lnTo>
                <a:lnTo>
                  <a:pt x="376448" y="478106"/>
                </a:lnTo>
                <a:lnTo>
                  <a:pt x="390119" y="451591"/>
                </a:lnTo>
                <a:lnTo>
                  <a:pt x="391953" y="438751"/>
                </a:lnTo>
                <a:lnTo>
                  <a:pt x="386952" y="427411"/>
                </a:lnTo>
                <a:lnTo>
                  <a:pt x="367779" y="414570"/>
                </a:lnTo>
                <a:lnTo>
                  <a:pt x="301925" y="389056"/>
                </a:lnTo>
                <a:lnTo>
                  <a:pt x="284754" y="349200"/>
                </a:lnTo>
                <a:lnTo>
                  <a:pt x="251077" y="317348"/>
                </a:lnTo>
                <a:lnTo>
                  <a:pt x="232571" y="306675"/>
                </a:lnTo>
                <a:lnTo>
                  <a:pt x="232571" y="306675"/>
                </a:lnTo>
                <a:lnTo>
                  <a:pt x="250076" y="264151"/>
                </a:lnTo>
                <a:lnTo>
                  <a:pt x="270083" y="246474"/>
                </a:lnTo>
                <a:lnTo>
                  <a:pt x="285088" y="213455"/>
                </a:lnTo>
                <a:lnTo>
                  <a:pt x="299925" y="197279"/>
                </a:lnTo>
                <a:lnTo>
                  <a:pt x="352775" y="158757"/>
                </a:lnTo>
                <a:lnTo>
                  <a:pt x="362778" y="114566"/>
                </a:lnTo>
                <a:lnTo>
                  <a:pt x="346106" y="69373"/>
                </a:lnTo>
                <a:lnTo>
                  <a:pt x="348607" y="34853"/>
                </a:lnTo>
                <a:lnTo>
                  <a:pt x="355609" y="25848"/>
                </a:lnTo>
                <a:lnTo>
                  <a:pt x="410458" y="5170"/>
                </a:lnTo>
                <a:lnTo>
                  <a:pt x="433799" y="2668"/>
                </a:lnTo>
                <a:lnTo>
                  <a:pt x="471478" y="1334"/>
                </a:lnTo>
                <a:lnTo>
                  <a:pt x="523826" y="8838"/>
                </a:lnTo>
                <a:lnTo>
                  <a:pt x="537164" y="15509"/>
                </a:lnTo>
                <a:lnTo>
                  <a:pt x="554670" y="33352"/>
                </a:lnTo>
                <a:lnTo>
                  <a:pt x="594015" y="87884"/>
                </a:lnTo>
                <a:lnTo>
                  <a:pt x="610853" y="102392"/>
                </a:lnTo>
                <a:lnTo>
                  <a:pt x="682542" y="140247"/>
                </a:lnTo>
                <a:lnTo>
                  <a:pt x="736558" y="147084"/>
                </a:lnTo>
                <a:lnTo>
                  <a:pt x="790741" y="99223"/>
                </a:lnTo>
                <a:lnTo>
                  <a:pt x="815082" y="48194"/>
                </a:lnTo>
                <a:lnTo>
                  <a:pt x="840923" y="18010"/>
                </a:lnTo>
                <a:lnTo>
                  <a:pt x="853761" y="11173"/>
                </a:lnTo>
                <a:lnTo>
                  <a:pt x="905610" y="11507"/>
                </a:lnTo>
                <a:lnTo>
                  <a:pt x="954458" y="0"/>
                </a:lnTo>
                <a:lnTo>
                  <a:pt x="954458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4" name="Google Shape;764;p43"/>
          <p:cNvSpPr/>
          <p:nvPr/>
        </p:nvSpPr>
        <p:spPr>
          <a:xfrm>
            <a:off x="3124146" y="2663476"/>
            <a:ext cx="310872" cy="146750"/>
          </a:xfrm>
          <a:custGeom>
            <a:avLst/>
            <a:gdLst/>
            <a:ahLst/>
            <a:cxnLst/>
            <a:rect l="l" t="t" r="r" b="b"/>
            <a:pathLst>
              <a:path w="466308" h="220125" extrusionOk="0">
                <a:moveTo>
                  <a:pt x="443969" y="11673"/>
                </a:moveTo>
                <a:lnTo>
                  <a:pt x="464308" y="6170"/>
                </a:lnTo>
                <a:lnTo>
                  <a:pt x="464308" y="6170"/>
                </a:lnTo>
                <a:lnTo>
                  <a:pt x="460307" y="40857"/>
                </a:lnTo>
                <a:lnTo>
                  <a:pt x="466309" y="103893"/>
                </a:lnTo>
                <a:lnTo>
                  <a:pt x="461974" y="118234"/>
                </a:lnTo>
                <a:lnTo>
                  <a:pt x="449637" y="124071"/>
                </a:lnTo>
                <a:lnTo>
                  <a:pt x="453138" y="132075"/>
                </a:lnTo>
                <a:lnTo>
                  <a:pt x="453138" y="132075"/>
                </a:lnTo>
                <a:lnTo>
                  <a:pt x="425296" y="135411"/>
                </a:lnTo>
                <a:lnTo>
                  <a:pt x="406957" y="129907"/>
                </a:lnTo>
                <a:lnTo>
                  <a:pt x="372447" y="130575"/>
                </a:lnTo>
                <a:lnTo>
                  <a:pt x="320931" y="153087"/>
                </a:lnTo>
                <a:lnTo>
                  <a:pt x="290255" y="159925"/>
                </a:lnTo>
                <a:lnTo>
                  <a:pt x="235238" y="147918"/>
                </a:lnTo>
                <a:lnTo>
                  <a:pt x="187724" y="146917"/>
                </a:lnTo>
                <a:lnTo>
                  <a:pt x="142710" y="129407"/>
                </a:lnTo>
                <a:lnTo>
                  <a:pt x="142710" y="190275"/>
                </a:lnTo>
                <a:lnTo>
                  <a:pt x="132207" y="220126"/>
                </a:lnTo>
                <a:lnTo>
                  <a:pt x="132207" y="220126"/>
                </a:lnTo>
                <a:lnTo>
                  <a:pt x="82025" y="206952"/>
                </a:lnTo>
                <a:lnTo>
                  <a:pt x="51182" y="177601"/>
                </a:lnTo>
                <a:lnTo>
                  <a:pt x="333" y="166428"/>
                </a:lnTo>
                <a:lnTo>
                  <a:pt x="0" y="150086"/>
                </a:lnTo>
                <a:lnTo>
                  <a:pt x="9169" y="135911"/>
                </a:lnTo>
                <a:lnTo>
                  <a:pt x="24841" y="124238"/>
                </a:lnTo>
                <a:lnTo>
                  <a:pt x="73689" y="109062"/>
                </a:lnTo>
                <a:lnTo>
                  <a:pt x="104532" y="91052"/>
                </a:lnTo>
                <a:lnTo>
                  <a:pt x="118036" y="79545"/>
                </a:lnTo>
                <a:lnTo>
                  <a:pt x="128372" y="61202"/>
                </a:lnTo>
                <a:lnTo>
                  <a:pt x="145878" y="52196"/>
                </a:lnTo>
                <a:lnTo>
                  <a:pt x="187724" y="48361"/>
                </a:lnTo>
                <a:lnTo>
                  <a:pt x="226569" y="52530"/>
                </a:lnTo>
                <a:lnTo>
                  <a:pt x="246408" y="47360"/>
                </a:lnTo>
                <a:lnTo>
                  <a:pt x="250743" y="36688"/>
                </a:lnTo>
                <a:lnTo>
                  <a:pt x="265414" y="42191"/>
                </a:lnTo>
                <a:lnTo>
                  <a:pt x="340604" y="39022"/>
                </a:lnTo>
                <a:lnTo>
                  <a:pt x="388285" y="25515"/>
                </a:lnTo>
                <a:lnTo>
                  <a:pt x="412626" y="333"/>
                </a:lnTo>
                <a:lnTo>
                  <a:pt x="423462" y="0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5" name="Google Shape;765;p43"/>
          <p:cNvSpPr/>
          <p:nvPr/>
        </p:nvSpPr>
        <p:spPr>
          <a:xfrm>
            <a:off x="5554332" y="2923847"/>
            <a:ext cx="985300" cy="774442"/>
          </a:xfrm>
          <a:custGeom>
            <a:avLst/>
            <a:gdLst/>
            <a:ahLst/>
            <a:cxnLst/>
            <a:rect l="l" t="t" r="r" b="b"/>
            <a:pathLst>
              <a:path w="1477950" h="1161663" extrusionOk="0">
                <a:moveTo>
                  <a:pt x="959959" y="0"/>
                </a:moveTo>
                <a:lnTo>
                  <a:pt x="960126" y="30017"/>
                </a:lnTo>
                <a:lnTo>
                  <a:pt x="967629" y="52363"/>
                </a:lnTo>
                <a:lnTo>
                  <a:pt x="996137" y="70540"/>
                </a:lnTo>
                <a:lnTo>
                  <a:pt x="1013309" y="90218"/>
                </a:lnTo>
                <a:lnTo>
                  <a:pt x="1007474" y="129074"/>
                </a:lnTo>
                <a:lnTo>
                  <a:pt x="1015643" y="142081"/>
                </a:lnTo>
                <a:lnTo>
                  <a:pt x="1091000" y="151920"/>
                </a:lnTo>
                <a:lnTo>
                  <a:pt x="1116007" y="168930"/>
                </a:lnTo>
                <a:lnTo>
                  <a:pt x="1149184" y="166929"/>
                </a:lnTo>
                <a:lnTo>
                  <a:pt x="1189363" y="153087"/>
                </a:lnTo>
                <a:lnTo>
                  <a:pt x="1244046" y="159258"/>
                </a:lnTo>
                <a:lnTo>
                  <a:pt x="1299730" y="152754"/>
                </a:lnTo>
                <a:lnTo>
                  <a:pt x="1316402" y="157757"/>
                </a:lnTo>
                <a:lnTo>
                  <a:pt x="1328405" y="188941"/>
                </a:lnTo>
                <a:lnTo>
                  <a:pt x="1329572" y="263150"/>
                </a:lnTo>
                <a:lnTo>
                  <a:pt x="1340409" y="282495"/>
                </a:lnTo>
                <a:lnTo>
                  <a:pt x="1355247" y="287831"/>
                </a:lnTo>
                <a:lnTo>
                  <a:pt x="1355247" y="287831"/>
                </a:lnTo>
                <a:lnTo>
                  <a:pt x="1351245" y="323685"/>
                </a:lnTo>
                <a:lnTo>
                  <a:pt x="1358415" y="340528"/>
                </a:lnTo>
                <a:lnTo>
                  <a:pt x="1372085" y="352034"/>
                </a:lnTo>
                <a:lnTo>
                  <a:pt x="1409263" y="358371"/>
                </a:lnTo>
                <a:lnTo>
                  <a:pt x="1416099" y="363374"/>
                </a:lnTo>
                <a:lnTo>
                  <a:pt x="1406596" y="407066"/>
                </a:lnTo>
                <a:lnTo>
                  <a:pt x="1405762" y="440418"/>
                </a:lnTo>
                <a:lnTo>
                  <a:pt x="1431437" y="480941"/>
                </a:lnTo>
                <a:lnTo>
                  <a:pt x="1456945" y="498618"/>
                </a:lnTo>
                <a:lnTo>
                  <a:pt x="1464114" y="509958"/>
                </a:lnTo>
                <a:lnTo>
                  <a:pt x="1465947" y="551982"/>
                </a:lnTo>
                <a:lnTo>
                  <a:pt x="1477951" y="591004"/>
                </a:lnTo>
                <a:lnTo>
                  <a:pt x="1476951" y="601510"/>
                </a:lnTo>
                <a:lnTo>
                  <a:pt x="1470449" y="614518"/>
                </a:lnTo>
                <a:lnTo>
                  <a:pt x="1405429" y="674552"/>
                </a:lnTo>
                <a:lnTo>
                  <a:pt x="1372585" y="680222"/>
                </a:lnTo>
                <a:lnTo>
                  <a:pt x="1330739" y="660544"/>
                </a:lnTo>
                <a:lnTo>
                  <a:pt x="1277390" y="681389"/>
                </a:lnTo>
                <a:lnTo>
                  <a:pt x="1265386" y="704736"/>
                </a:lnTo>
                <a:lnTo>
                  <a:pt x="1264219" y="793787"/>
                </a:lnTo>
                <a:lnTo>
                  <a:pt x="1213203" y="853488"/>
                </a:lnTo>
                <a:lnTo>
                  <a:pt x="1205034" y="876834"/>
                </a:lnTo>
                <a:lnTo>
                  <a:pt x="1205034" y="876834"/>
                </a:lnTo>
                <a:lnTo>
                  <a:pt x="1169857" y="927863"/>
                </a:lnTo>
                <a:lnTo>
                  <a:pt x="1135513" y="945540"/>
                </a:lnTo>
                <a:lnTo>
                  <a:pt x="1091166" y="956713"/>
                </a:lnTo>
                <a:lnTo>
                  <a:pt x="985801" y="959715"/>
                </a:lnTo>
                <a:lnTo>
                  <a:pt x="964127" y="968553"/>
                </a:lnTo>
                <a:lnTo>
                  <a:pt x="948289" y="983228"/>
                </a:lnTo>
                <a:lnTo>
                  <a:pt x="945955" y="996403"/>
                </a:lnTo>
                <a:lnTo>
                  <a:pt x="970296" y="1046264"/>
                </a:lnTo>
                <a:lnTo>
                  <a:pt x="969462" y="1057771"/>
                </a:lnTo>
                <a:lnTo>
                  <a:pt x="945789" y="1073280"/>
                </a:lnTo>
                <a:lnTo>
                  <a:pt x="915113" y="1105298"/>
                </a:lnTo>
                <a:lnTo>
                  <a:pt x="873267" y="1127311"/>
                </a:lnTo>
                <a:lnTo>
                  <a:pt x="838756" y="1132981"/>
                </a:lnTo>
                <a:lnTo>
                  <a:pt x="785073" y="1161664"/>
                </a:lnTo>
                <a:lnTo>
                  <a:pt x="771402" y="1151992"/>
                </a:lnTo>
                <a:lnTo>
                  <a:pt x="772902" y="1106299"/>
                </a:lnTo>
                <a:lnTo>
                  <a:pt x="766734" y="1093458"/>
                </a:lnTo>
                <a:lnTo>
                  <a:pt x="746894" y="1093125"/>
                </a:lnTo>
                <a:lnTo>
                  <a:pt x="697546" y="1121307"/>
                </a:lnTo>
                <a:lnTo>
                  <a:pt x="697546" y="1121307"/>
                </a:lnTo>
                <a:lnTo>
                  <a:pt x="691044" y="1096793"/>
                </a:lnTo>
                <a:lnTo>
                  <a:pt x="665203" y="1062607"/>
                </a:lnTo>
                <a:lnTo>
                  <a:pt x="666370" y="1006075"/>
                </a:lnTo>
                <a:lnTo>
                  <a:pt x="651699" y="958881"/>
                </a:lnTo>
                <a:lnTo>
                  <a:pt x="638528" y="945040"/>
                </a:lnTo>
                <a:lnTo>
                  <a:pt x="650365" y="910187"/>
                </a:lnTo>
                <a:lnTo>
                  <a:pt x="645197" y="881504"/>
                </a:lnTo>
                <a:lnTo>
                  <a:pt x="638528" y="870664"/>
                </a:lnTo>
                <a:lnTo>
                  <a:pt x="604851" y="834644"/>
                </a:lnTo>
                <a:lnTo>
                  <a:pt x="575676" y="819802"/>
                </a:lnTo>
                <a:lnTo>
                  <a:pt x="529661" y="809129"/>
                </a:lnTo>
                <a:lnTo>
                  <a:pt x="486315" y="805961"/>
                </a:lnTo>
                <a:lnTo>
                  <a:pt x="433132" y="782113"/>
                </a:lnTo>
                <a:lnTo>
                  <a:pt x="425130" y="773442"/>
                </a:lnTo>
                <a:lnTo>
                  <a:pt x="423462" y="754598"/>
                </a:lnTo>
                <a:lnTo>
                  <a:pt x="423462" y="754598"/>
                </a:lnTo>
                <a:lnTo>
                  <a:pt x="420128" y="734586"/>
                </a:lnTo>
                <a:lnTo>
                  <a:pt x="396954" y="707571"/>
                </a:lnTo>
                <a:lnTo>
                  <a:pt x="382617" y="697398"/>
                </a:lnTo>
                <a:lnTo>
                  <a:pt x="336436" y="681890"/>
                </a:lnTo>
                <a:lnTo>
                  <a:pt x="326266" y="670883"/>
                </a:lnTo>
                <a:lnTo>
                  <a:pt x="325599" y="659210"/>
                </a:lnTo>
                <a:lnTo>
                  <a:pt x="364111" y="624190"/>
                </a:lnTo>
                <a:lnTo>
                  <a:pt x="364278" y="618687"/>
                </a:lnTo>
                <a:lnTo>
                  <a:pt x="352107" y="618020"/>
                </a:lnTo>
                <a:lnTo>
                  <a:pt x="352607" y="607180"/>
                </a:lnTo>
                <a:lnTo>
                  <a:pt x="268749" y="592005"/>
                </a:lnTo>
                <a:lnTo>
                  <a:pt x="255245" y="551482"/>
                </a:lnTo>
                <a:lnTo>
                  <a:pt x="240740" y="537974"/>
                </a:lnTo>
                <a:lnTo>
                  <a:pt x="202395" y="518629"/>
                </a:lnTo>
                <a:lnTo>
                  <a:pt x="167718" y="509124"/>
                </a:lnTo>
                <a:lnTo>
                  <a:pt x="117202" y="474271"/>
                </a:lnTo>
                <a:lnTo>
                  <a:pt x="109867" y="463598"/>
                </a:lnTo>
                <a:lnTo>
                  <a:pt x="101198" y="424743"/>
                </a:lnTo>
                <a:lnTo>
                  <a:pt x="89360" y="410735"/>
                </a:lnTo>
                <a:lnTo>
                  <a:pt x="75023" y="407900"/>
                </a:lnTo>
                <a:lnTo>
                  <a:pt x="68354" y="414904"/>
                </a:lnTo>
                <a:lnTo>
                  <a:pt x="47848" y="415070"/>
                </a:lnTo>
                <a:lnTo>
                  <a:pt x="39679" y="410735"/>
                </a:lnTo>
                <a:lnTo>
                  <a:pt x="39679" y="410735"/>
                </a:lnTo>
                <a:lnTo>
                  <a:pt x="44180" y="384886"/>
                </a:lnTo>
                <a:lnTo>
                  <a:pt x="32676" y="363208"/>
                </a:lnTo>
                <a:lnTo>
                  <a:pt x="27842" y="335859"/>
                </a:lnTo>
                <a:lnTo>
                  <a:pt x="2501" y="317848"/>
                </a:lnTo>
                <a:lnTo>
                  <a:pt x="0" y="300672"/>
                </a:lnTo>
                <a:lnTo>
                  <a:pt x="16172" y="287664"/>
                </a:lnTo>
                <a:lnTo>
                  <a:pt x="56684" y="278659"/>
                </a:lnTo>
                <a:lnTo>
                  <a:pt x="56684" y="278659"/>
                </a:lnTo>
                <a:lnTo>
                  <a:pt x="55017" y="298671"/>
                </a:lnTo>
                <a:lnTo>
                  <a:pt x="63352" y="308676"/>
                </a:lnTo>
                <a:lnTo>
                  <a:pt x="123205" y="290666"/>
                </a:lnTo>
                <a:lnTo>
                  <a:pt x="184390" y="302506"/>
                </a:lnTo>
                <a:lnTo>
                  <a:pt x="206063" y="301005"/>
                </a:lnTo>
                <a:lnTo>
                  <a:pt x="221234" y="292167"/>
                </a:lnTo>
                <a:lnTo>
                  <a:pt x="220567" y="273823"/>
                </a:lnTo>
                <a:lnTo>
                  <a:pt x="225069" y="269487"/>
                </a:lnTo>
                <a:lnTo>
                  <a:pt x="264581" y="235134"/>
                </a:lnTo>
                <a:lnTo>
                  <a:pt x="289255" y="223795"/>
                </a:lnTo>
                <a:lnTo>
                  <a:pt x="317764" y="230465"/>
                </a:lnTo>
                <a:lnTo>
                  <a:pt x="346606" y="260149"/>
                </a:lnTo>
                <a:lnTo>
                  <a:pt x="390786" y="269821"/>
                </a:lnTo>
                <a:lnTo>
                  <a:pt x="436633" y="249643"/>
                </a:lnTo>
                <a:lnTo>
                  <a:pt x="523660" y="244640"/>
                </a:lnTo>
                <a:lnTo>
                  <a:pt x="538664" y="230465"/>
                </a:lnTo>
                <a:lnTo>
                  <a:pt x="563839" y="191109"/>
                </a:lnTo>
                <a:lnTo>
                  <a:pt x="583678" y="180937"/>
                </a:lnTo>
                <a:lnTo>
                  <a:pt x="597849" y="189942"/>
                </a:lnTo>
                <a:lnTo>
                  <a:pt x="598683" y="223294"/>
                </a:lnTo>
                <a:lnTo>
                  <a:pt x="603018" y="228797"/>
                </a:lnTo>
                <a:lnTo>
                  <a:pt x="674373" y="227296"/>
                </a:lnTo>
                <a:lnTo>
                  <a:pt x="718553" y="214289"/>
                </a:lnTo>
                <a:lnTo>
                  <a:pt x="780405" y="215623"/>
                </a:lnTo>
                <a:lnTo>
                  <a:pt x="791575" y="204784"/>
                </a:lnTo>
                <a:lnTo>
                  <a:pt x="795243" y="191276"/>
                </a:lnTo>
                <a:lnTo>
                  <a:pt x="767068" y="155089"/>
                </a:lnTo>
                <a:lnTo>
                  <a:pt x="761566" y="132242"/>
                </a:lnTo>
                <a:lnTo>
                  <a:pt x="769235" y="118734"/>
                </a:lnTo>
                <a:lnTo>
                  <a:pt x="791575" y="110563"/>
                </a:lnTo>
                <a:lnTo>
                  <a:pt x="795909" y="102892"/>
                </a:lnTo>
                <a:lnTo>
                  <a:pt x="792408" y="93887"/>
                </a:lnTo>
                <a:lnTo>
                  <a:pt x="760065" y="61035"/>
                </a:lnTo>
                <a:lnTo>
                  <a:pt x="759732" y="44692"/>
                </a:lnTo>
                <a:lnTo>
                  <a:pt x="769901" y="37188"/>
                </a:lnTo>
                <a:lnTo>
                  <a:pt x="779404" y="37855"/>
                </a:lnTo>
                <a:lnTo>
                  <a:pt x="803745" y="65204"/>
                </a:lnTo>
                <a:lnTo>
                  <a:pt x="819917" y="69373"/>
                </a:lnTo>
                <a:lnTo>
                  <a:pt x="855595" y="26015"/>
                </a:lnTo>
                <a:lnTo>
                  <a:pt x="877768" y="14508"/>
                </a:lnTo>
                <a:lnTo>
                  <a:pt x="914612" y="8171"/>
                </a:lnTo>
                <a:lnTo>
                  <a:pt x="914612" y="8171"/>
                </a:lnTo>
                <a:lnTo>
                  <a:pt x="934118" y="8672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66" name="Google Shape;766;p43"/>
          <p:cNvSpPr/>
          <p:nvPr/>
        </p:nvSpPr>
        <p:spPr>
          <a:xfrm>
            <a:off x="4285390" y="2118831"/>
            <a:ext cx="457806" cy="361429"/>
          </a:xfrm>
          <a:custGeom>
            <a:avLst/>
            <a:gdLst/>
            <a:ahLst/>
            <a:cxnLst/>
            <a:rect l="l" t="t" r="r" b="b"/>
            <a:pathLst>
              <a:path w="686709" h="542143" extrusionOk="0">
                <a:moveTo>
                  <a:pt x="568173" y="0"/>
                </a:moveTo>
                <a:lnTo>
                  <a:pt x="577676" y="23180"/>
                </a:lnTo>
                <a:lnTo>
                  <a:pt x="608352" y="65037"/>
                </a:lnTo>
                <a:lnTo>
                  <a:pt x="655367" y="72375"/>
                </a:lnTo>
                <a:lnTo>
                  <a:pt x="655033" y="120402"/>
                </a:lnTo>
                <a:lnTo>
                  <a:pt x="661035" y="133910"/>
                </a:lnTo>
                <a:lnTo>
                  <a:pt x="686709" y="157590"/>
                </a:lnTo>
                <a:lnTo>
                  <a:pt x="679040" y="176601"/>
                </a:lnTo>
                <a:lnTo>
                  <a:pt x="686709" y="197113"/>
                </a:lnTo>
                <a:lnTo>
                  <a:pt x="660701" y="252311"/>
                </a:lnTo>
                <a:lnTo>
                  <a:pt x="660701" y="252311"/>
                </a:lnTo>
                <a:lnTo>
                  <a:pt x="638861" y="265652"/>
                </a:lnTo>
                <a:lnTo>
                  <a:pt x="626858" y="282161"/>
                </a:lnTo>
                <a:lnTo>
                  <a:pt x="620022" y="296002"/>
                </a:lnTo>
                <a:lnTo>
                  <a:pt x="612520" y="354036"/>
                </a:lnTo>
                <a:lnTo>
                  <a:pt x="598516" y="378883"/>
                </a:lnTo>
                <a:lnTo>
                  <a:pt x="600517" y="403564"/>
                </a:lnTo>
                <a:lnTo>
                  <a:pt x="627025" y="458595"/>
                </a:lnTo>
                <a:lnTo>
                  <a:pt x="627025" y="458595"/>
                </a:lnTo>
                <a:lnTo>
                  <a:pt x="563839" y="470769"/>
                </a:lnTo>
                <a:lnTo>
                  <a:pt x="494651" y="494949"/>
                </a:lnTo>
                <a:lnTo>
                  <a:pt x="427964" y="503621"/>
                </a:lnTo>
                <a:lnTo>
                  <a:pt x="367279" y="525467"/>
                </a:lnTo>
                <a:lnTo>
                  <a:pt x="345272" y="523633"/>
                </a:lnTo>
                <a:lnTo>
                  <a:pt x="313262" y="499952"/>
                </a:lnTo>
                <a:lnTo>
                  <a:pt x="230237" y="506456"/>
                </a:lnTo>
                <a:lnTo>
                  <a:pt x="185890" y="500619"/>
                </a:lnTo>
                <a:lnTo>
                  <a:pt x="138376" y="513627"/>
                </a:lnTo>
                <a:lnTo>
                  <a:pt x="107366" y="530637"/>
                </a:lnTo>
                <a:lnTo>
                  <a:pt x="107366" y="530637"/>
                </a:lnTo>
                <a:lnTo>
                  <a:pt x="70021" y="542143"/>
                </a:lnTo>
                <a:lnTo>
                  <a:pt x="28008" y="533805"/>
                </a:lnTo>
                <a:lnTo>
                  <a:pt x="16505" y="515461"/>
                </a:lnTo>
                <a:lnTo>
                  <a:pt x="16505" y="464932"/>
                </a:lnTo>
                <a:lnTo>
                  <a:pt x="0" y="436082"/>
                </a:lnTo>
                <a:lnTo>
                  <a:pt x="0" y="436082"/>
                </a:lnTo>
                <a:lnTo>
                  <a:pt x="23174" y="420240"/>
                </a:lnTo>
                <a:lnTo>
                  <a:pt x="25841" y="406065"/>
                </a:lnTo>
                <a:lnTo>
                  <a:pt x="52516" y="382552"/>
                </a:lnTo>
                <a:lnTo>
                  <a:pt x="53516" y="372713"/>
                </a:lnTo>
                <a:lnTo>
                  <a:pt x="69188" y="354036"/>
                </a:lnTo>
                <a:lnTo>
                  <a:pt x="67021" y="324352"/>
                </a:lnTo>
                <a:lnTo>
                  <a:pt x="78357" y="294835"/>
                </a:lnTo>
                <a:lnTo>
                  <a:pt x="71022" y="283996"/>
                </a:lnTo>
                <a:lnTo>
                  <a:pt x="61852" y="283829"/>
                </a:lnTo>
                <a:lnTo>
                  <a:pt x="58851" y="278993"/>
                </a:lnTo>
                <a:lnTo>
                  <a:pt x="63186" y="258148"/>
                </a:lnTo>
                <a:lnTo>
                  <a:pt x="77524" y="258148"/>
                </a:lnTo>
                <a:lnTo>
                  <a:pt x="85359" y="248809"/>
                </a:lnTo>
                <a:lnTo>
                  <a:pt x="102198" y="245474"/>
                </a:lnTo>
                <a:lnTo>
                  <a:pt x="134041" y="222794"/>
                </a:lnTo>
                <a:lnTo>
                  <a:pt x="174053" y="207452"/>
                </a:lnTo>
                <a:lnTo>
                  <a:pt x="210564" y="200114"/>
                </a:lnTo>
                <a:lnTo>
                  <a:pt x="305260" y="143082"/>
                </a:lnTo>
                <a:lnTo>
                  <a:pt x="311095" y="131408"/>
                </a:lnTo>
                <a:lnTo>
                  <a:pt x="356442" y="107728"/>
                </a:lnTo>
                <a:lnTo>
                  <a:pt x="387285" y="81046"/>
                </a:lnTo>
                <a:lnTo>
                  <a:pt x="480647" y="43692"/>
                </a:lnTo>
                <a:lnTo>
                  <a:pt x="510989" y="15175"/>
                </a:lnTo>
                <a:close/>
              </a:path>
            </a:pathLst>
          </a:custGeom>
          <a:solidFill>
            <a:srgbClr val="D8D8D8"/>
          </a:solidFill>
          <a:ln w="1665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4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>
                <a:solidFill>
                  <a:srgbClr val="1F1F1F"/>
                </a:solidFill>
                <a:latin typeface="Arial"/>
                <a:ea typeface="Arial"/>
                <a:cs typeface="Arial"/>
                <a:sym typeface="Arial"/>
              </a:rPr>
              <a:t>46</a:t>
            </a:fld>
            <a:endParaRPr>
              <a:solidFill>
                <a:srgbClr val="1F1F1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44"/>
          <p:cNvSpPr/>
          <p:nvPr/>
        </p:nvSpPr>
        <p:spPr>
          <a:xfrm>
            <a:off x="5576991" y="3714955"/>
            <a:ext cx="5697" cy="4928"/>
          </a:xfrm>
          <a:custGeom>
            <a:avLst/>
            <a:gdLst/>
            <a:ahLst/>
            <a:cxnLst/>
            <a:rect l="l" t="t" r="r" b="b"/>
            <a:pathLst>
              <a:path w="7025" h="6077" extrusionOk="0">
                <a:moveTo>
                  <a:pt x="6287" y="4070"/>
                </a:moveTo>
                <a:lnTo>
                  <a:pt x="5695" y="4262"/>
                </a:lnTo>
                <a:lnTo>
                  <a:pt x="3709" y="5454"/>
                </a:lnTo>
                <a:lnTo>
                  <a:pt x="2578" y="5870"/>
                </a:lnTo>
                <a:lnTo>
                  <a:pt x="1547" y="6077"/>
                </a:lnTo>
                <a:lnTo>
                  <a:pt x="739" y="5993"/>
                </a:lnTo>
                <a:lnTo>
                  <a:pt x="292" y="5293"/>
                </a:lnTo>
                <a:lnTo>
                  <a:pt x="339" y="4223"/>
                </a:lnTo>
                <a:lnTo>
                  <a:pt x="154" y="3270"/>
                </a:lnTo>
                <a:lnTo>
                  <a:pt x="0" y="2754"/>
                </a:lnTo>
                <a:lnTo>
                  <a:pt x="292" y="1362"/>
                </a:lnTo>
                <a:lnTo>
                  <a:pt x="954" y="616"/>
                </a:lnTo>
                <a:lnTo>
                  <a:pt x="1870" y="0"/>
                </a:lnTo>
                <a:lnTo>
                  <a:pt x="3317" y="223"/>
                </a:lnTo>
                <a:lnTo>
                  <a:pt x="6380" y="1116"/>
                </a:lnTo>
                <a:lnTo>
                  <a:pt x="7018" y="1954"/>
                </a:lnTo>
                <a:lnTo>
                  <a:pt x="7026" y="2508"/>
                </a:lnTo>
                <a:lnTo>
                  <a:pt x="6464" y="34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3" name="Google Shape;773;p44"/>
          <p:cNvSpPr/>
          <p:nvPr/>
        </p:nvSpPr>
        <p:spPr>
          <a:xfrm>
            <a:off x="6455407" y="4067256"/>
            <a:ext cx="84378" cy="65902"/>
          </a:xfrm>
          <a:custGeom>
            <a:avLst/>
            <a:gdLst/>
            <a:ahLst/>
            <a:cxnLst/>
            <a:rect l="l" t="t" r="r" b="b"/>
            <a:pathLst>
              <a:path w="104050" h="81266" extrusionOk="0">
                <a:moveTo>
                  <a:pt x="102111" y="9970"/>
                </a:moveTo>
                <a:lnTo>
                  <a:pt x="103527" y="11901"/>
                </a:lnTo>
                <a:lnTo>
                  <a:pt x="103727" y="24986"/>
                </a:lnTo>
                <a:lnTo>
                  <a:pt x="104050" y="25917"/>
                </a:lnTo>
                <a:lnTo>
                  <a:pt x="103296" y="26056"/>
                </a:lnTo>
                <a:lnTo>
                  <a:pt x="102449" y="27048"/>
                </a:lnTo>
                <a:lnTo>
                  <a:pt x="101457" y="28579"/>
                </a:lnTo>
                <a:lnTo>
                  <a:pt x="100095" y="29371"/>
                </a:lnTo>
                <a:lnTo>
                  <a:pt x="99002" y="30263"/>
                </a:lnTo>
                <a:lnTo>
                  <a:pt x="97971" y="31371"/>
                </a:lnTo>
                <a:lnTo>
                  <a:pt x="97047" y="31610"/>
                </a:lnTo>
                <a:lnTo>
                  <a:pt x="95854" y="30202"/>
                </a:lnTo>
                <a:lnTo>
                  <a:pt x="95031" y="28763"/>
                </a:lnTo>
                <a:lnTo>
                  <a:pt x="95231" y="28448"/>
                </a:lnTo>
                <a:lnTo>
                  <a:pt x="95808" y="28348"/>
                </a:lnTo>
                <a:lnTo>
                  <a:pt x="96024" y="27602"/>
                </a:lnTo>
                <a:lnTo>
                  <a:pt x="95678" y="26525"/>
                </a:lnTo>
                <a:lnTo>
                  <a:pt x="94869" y="26117"/>
                </a:lnTo>
                <a:lnTo>
                  <a:pt x="93854" y="26086"/>
                </a:lnTo>
                <a:lnTo>
                  <a:pt x="92877" y="26571"/>
                </a:lnTo>
                <a:lnTo>
                  <a:pt x="91838" y="27525"/>
                </a:lnTo>
                <a:lnTo>
                  <a:pt x="91253" y="28548"/>
                </a:lnTo>
                <a:lnTo>
                  <a:pt x="91168" y="30602"/>
                </a:lnTo>
                <a:lnTo>
                  <a:pt x="91437" y="32910"/>
                </a:lnTo>
                <a:lnTo>
                  <a:pt x="91430" y="34033"/>
                </a:lnTo>
                <a:lnTo>
                  <a:pt x="90860" y="35425"/>
                </a:lnTo>
                <a:lnTo>
                  <a:pt x="90660" y="37472"/>
                </a:lnTo>
                <a:lnTo>
                  <a:pt x="91068" y="39056"/>
                </a:lnTo>
                <a:lnTo>
                  <a:pt x="91437" y="40003"/>
                </a:lnTo>
                <a:lnTo>
                  <a:pt x="91476" y="40803"/>
                </a:lnTo>
                <a:lnTo>
                  <a:pt x="90507" y="43326"/>
                </a:lnTo>
                <a:lnTo>
                  <a:pt x="91345" y="43803"/>
                </a:lnTo>
                <a:lnTo>
                  <a:pt x="94123" y="43980"/>
                </a:lnTo>
                <a:lnTo>
                  <a:pt x="94939" y="45688"/>
                </a:lnTo>
                <a:lnTo>
                  <a:pt x="95493" y="46857"/>
                </a:lnTo>
                <a:lnTo>
                  <a:pt x="95339" y="47549"/>
                </a:lnTo>
                <a:lnTo>
                  <a:pt x="93369" y="48065"/>
                </a:lnTo>
                <a:lnTo>
                  <a:pt x="90891" y="48634"/>
                </a:lnTo>
                <a:lnTo>
                  <a:pt x="89113" y="48472"/>
                </a:lnTo>
                <a:lnTo>
                  <a:pt x="85896" y="49242"/>
                </a:lnTo>
                <a:lnTo>
                  <a:pt x="84181" y="50426"/>
                </a:lnTo>
                <a:lnTo>
                  <a:pt x="84681" y="51165"/>
                </a:lnTo>
                <a:lnTo>
                  <a:pt x="85273" y="51734"/>
                </a:lnTo>
                <a:lnTo>
                  <a:pt x="85543" y="53296"/>
                </a:lnTo>
                <a:lnTo>
                  <a:pt x="85043" y="55511"/>
                </a:lnTo>
                <a:lnTo>
                  <a:pt x="84135" y="57658"/>
                </a:lnTo>
                <a:lnTo>
                  <a:pt x="83003" y="60335"/>
                </a:lnTo>
                <a:lnTo>
                  <a:pt x="81695" y="63404"/>
                </a:lnTo>
                <a:lnTo>
                  <a:pt x="79902" y="68020"/>
                </a:lnTo>
                <a:lnTo>
                  <a:pt x="78386" y="71643"/>
                </a:lnTo>
                <a:lnTo>
                  <a:pt x="78225" y="74251"/>
                </a:lnTo>
                <a:lnTo>
                  <a:pt x="78263" y="75951"/>
                </a:lnTo>
                <a:lnTo>
                  <a:pt x="78093" y="79344"/>
                </a:lnTo>
                <a:lnTo>
                  <a:pt x="76654" y="81213"/>
                </a:lnTo>
                <a:lnTo>
                  <a:pt x="76331" y="81267"/>
                </a:lnTo>
                <a:lnTo>
                  <a:pt x="74615" y="81044"/>
                </a:lnTo>
                <a:lnTo>
                  <a:pt x="74038" y="80967"/>
                </a:lnTo>
                <a:lnTo>
                  <a:pt x="72399" y="80751"/>
                </a:lnTo>
                <a:lnTo>
                  <a:pt x="69859" y="80421"/>
                </a:lnTo>
                <a:lnTo>
                  <a:pt x="66558" y="79982"/>
                </a:lnTo>
                <a:lnTo>
                  <a:pt x="62657" y="79474"/>
                </a:lnTo>
                <a:lnTo>
                  <a:pt x="58309" y="78897"/>
                </a:lnTo>
                <a:lnTo>
                  <a:pt x="53661" y="78282"/>
                </a:lnTo>
                <a:lnTo>
                  <a:pt x="48851" y="77651"/>
                </a:lnTo>
                <a:lnTo>
                  <a:pt x="44049" y="77020"/>
                </a:lnTo>
                <a:lnTo>
                  <a:pt x="39393" y="76405"/>
                </a:lnTo>
                <a:lnTo>
                  <a:pt x="35045" y="75836"/>
                </a:lnTo>
                <a:lnTo>
                  <a:pt x="31143" y="75320"/>
                </a:lnTo>
                <a:lnTo>
                  <a:pt x="27850" y="74882"/>
                </a:lnTo>
                <a:lnTo>
                  <a:pt x="25310" y="74551"/>
                </a:lnTo>
                <a:lnTo>
                  <a:pt x="23671" y="74336"/>
                </a:lnTo>
                <a:lnTo>
                  <a:pt x="23094" y="74259"/>
                </a:lnTo>
                <a:lnTo>
                  <a:pt x="21278" y="74020"/>
                </a:lnTo>
                <a:lnTo>
                  <a:pt x="20301" y="72759"/>
                </a:lnTo>
                <a:lnTo>
                  <a:pt x="19116" y="71235"/>
                </a:lnTo>
                <a:lnTo>
                  <a:pt x="17923" y="69704"/>
                </a:lnTo>
                <a:lnTo>
                  <a:pt x="16738" y="68174"/>
                </a:lnTo>
                <a:lnTo>
                  <a:pt x="15552" y="66643"/>
                </a:lnTo>
                <a:lnTo>
                  <a:pt x="14367" y="65112"/>
                </a:lnTo>
                <a:lnTo>
                  <a:pt x="13182" y="63581"/>
                </a:lnTo>
                <a:lnTo>
                  <a:pt x="11997" y="62050"/>
                </a:lnTo>
                <a:lnTo>
                  <a:pt x="10812" y="60519"/>
                </a:lnTo>
                <a:lnTo>
                  <a:pt x="9627" y="58981"/>
                </a:lnTo>
                <a:lnTo>
                  <a:pt x="8442" y="57450"/>
                </a:lnTo>
                <a:lnTo>
                  <a:pt x="7249" y="55911"/>
                </a:lnTo>
                <a:lnTo>
                  <a:pt x="6064" y="54373"/>
                </a:lnTo>
                <a:lnTo>
                  <a:pt x="4879" y="52834"/>
                </a:lnTo>
                <a:lnTo>
                  <a:pt x="3694" y="51296"/>
                </a:lnTo>
                <a:lnTo>
                  <a:pt x="2509" y="49757"/>
                </a:lnTo>
                <a:lnTo>
                  <a:pt x="1324" y="48218"/>
                </a:lnTo>
                <a:lnTo>
                  <a:pt x="523" y="47188"/>
                </a:lnTo>
                <a:lnTo>
                  <a:pt x="85" y="46026"/>
                </a:lnTo>
                <a:lnTo>
                  <a:pt x="0" y="42980"/>
                </a:lnTo>
                <a:lnTo>
                  <a:pt x="0" y="42311"/>
                </a:lnTo>
                <a:lnTo>
                  <a:pt x="800" y="41080"/>
                </a:lnTo>
                <a:lnTo>
                  <a:pt x="1185" y="41956"/>
                </a:lnTo>
                <a:lnTo>
                  <a:pt x="2078" y="43149"/>
                </a:lnTo>
                <a:lnTo>
                  <a:pt x="3594" y="42857"/>
                </a:lnTo>
                <a:lnTo>
                  <a:pt x="4302" y="43057"/>
                </a:lnTo>
                <a:lnTo>
                  <a:pt x="4825" y="47280"/>
                </a:lnTo>
                <a:lnTo>
                  <a:pt x="5941" y="48780"/>
                </a:lnTo>
                <a:lnTo>
                  <a:pt x="7295" y="49380"/>
                </a:lnTo>
                <a:lnTo>
                  <a:pt x="11890" y="49711"/>
                </a:lnTo>
                <a:lnTo>
                  <a:pt x="14745" y="49142"/>
                </a:lnTo>
                <a:lnTo>
                  <a:pt x="20370" y="46388"/>
                </a:lnTo>
                <a:lnTo>
                  <a:pt x="23325" y="45395"/>
                </a:lnTo>
                <a:lnTo>
                  <a:pt x="31498" y="45564"/>
                </a:lnTo>
                <a:lnTo>
                  <a:pt x="38047" y="46711"/>
                </a:lnTo>
                <a:lnTo>
                  <a:pt x="48243" y="47388"/>
                </a:lnTo>
                <a:lnTo>
                  <a:pt x="50220" y="47211"/>
                </a:lnTo>
                <a:lnTo>
                  <a:pt x="55723" y="44995"/>
                </a:lnTo>
                <a:lnTo>
                  <a:pt x="59093" y="43041"/>
                </a:lnTo>
                <a:lnTo>
                  <a:pt x="61102" y="42480"/>
                </a:lnTo>
                <a:lnTo>
                  <a:pt x="62425" y="40587"/>
                </a:lnTo>
                <a:lnTo>
                  <a:pt x="63295" y="38126"/>
                </a:lnTo>
                <a:lnTo>
                  <a:pt x="64072" y="36518"/>
                </a:lnTo>
                <a:lnTo>
                  <a:pt x="65065" y="35749"/>
                </a:lnTo>
                <a:lnTo>
                  <a:pt x="66004" y="34379"/>
                </a:lnTo>
                <a:lnTo>
                  <a:pt x="66766" y="32156"/>
                </a:lnTo>
                <a:lnTo>
                  <a:pt x="68659" y="29910"/>
                </a:lnTo>
                <a:lnTo>
                  <a:pt x="76247" y="24440"/>
                </a:lnTo>
                <a:lnTo>
                  <a:pt x="80679" y="19809"/>
                </a:lnTo>
                <a:lnTo>
                  <a:pt x="81072" y="18309"/>
                </a:lnTo>
                <a:lnTo>
                  <a:pt x="83480" y="16062"/>
                </a:lnTo>
                <a:lnTo>
                  <a:pt x="85412" y="13601"/>
                </a:lnTo>
                <a:lnTo>
                  <a:pt x="94454" y="6554"/>
                </a:lnTo>
                <a:lnTo>
                  <a:pt x="96263" y="3639"/>
                </a:lnTo>
                <a:lnTo>
                  <a:pt x="97332" y="369"/>
                </a:lnTo>
                <a:lnTo>
                  <a:pt x="97463" y="138"/>
                </a:lnTo>
                <a:lnTo>
                  <a:pt x="98240" y="0"/>
                </a:lnTo>
                <a:lnTo>
                  <a:pt x="99348" y="492"/>
                </a:lnTo>
                <a:lnTo>
                  <a:pt x="99464" y="2939"/>
                </a:lnTo>
                <a:lnTo>
                  <a:pt x="99056" y="5246"/>
                </a:lnTo>
                <a:lnTo>
                  <a:pt x="99010" y="7693"/>
                </a:lnTo>
                <a:lnTo>
                  <a:pt x="98848" y="9016"/>
                </a:lnTo>
                <a:lnTo>
                  <a:pt x="99687" y="10101"/>
                </a:lnTo>
                <a:lnTo>
                  <a:pt x="101118" y="10570"/>
                </a:lnTo>
                <a:lnTo>
                  <a:pt x="101742" y="10516"/>
                </a:lnTo>
                <a:lnTo>
                  <a:pt x="102111" y="9970"/>
                </a:lnTo>
                <a:close/>
                <a:moveTo>
                  <a:pt x="101757" y="19840"/>
                </a:moveTo>
                <a:lnTo>
                  <a:pt x="101888" y="18817"/>
                </a:lnTo>
                <a:lnTo>
                  <a:pt x="101665" y="18286"/>
                </a:lnTo>
                <a:lnTo>
                  <a:pt x="100741" y="18216"/>
                </a:lnTo>
                <a:lnTo>
                  <a:pt x="100356" y="19101"/>
                </a:lnTo>
                <a:lnTo>
                  <a:pt x="100226" y="20370"/>
                </a:lnTo>
                <a:lnTo>
                  <a:pt x="100864" y="20478"/>
                </a:lnTo>
                <a:lnTo>
                  <a:pt x="101757" y="19840"/>
                </a:lnTo>
                <a:close/>
                <a:moveTo>
                  <a:pt x="62541" y="38595"/>
                </a:moveTo>
                <a:lnTo>
                  <a:pt x="62348" y="39056"/>
                </a:lnTo>
                <a:lnTo>
                  <a:pt x="61741" y="39018"/>
                </a:lnTo>
                <a:lnTo>
                  <a:pt x="60217" y="38602"/>
                </a:lnTo>
                <a:lnTo>
                  <a:pt x="59725" y="37941"/>
                </a:lnTo>
                <a:lnTo>
                  <a:pt x="60679" y="37148"/>
                </a:lnTo>
                <a:lnTo>
                  <a:pt x="61102" y="37110"/>
                </a:lnTo>
                <a:lnTo>
                  <a:pt x="61710" y="37941"/>
                </a:lnTo>
                <a:lnTo>
                  <a:pt x="62541" y="38595"/>
                </a:lnTo>
                <a:close/>
                <a:moveTo>
                  <a:pt x="38062" y="42934"/>
                </a:moveTo>
                <a:lnTo>
                  <a:pt x="36461" y="43064"/>
                </a:lnTo>
                <a:lnTo>
                  <a:pt x="35014" y="42172"/>
                </a:lnTo>
                <a:lnTo>
                  <a:pt x="38070" y="40980"/>
                </a:lnTo>
                <a:lnTo>
                  <a:pt x="38893" y="40441"/>
                </a:lnTo>
                <a:lnTo>
                  <a:pt x="39786" y="39341"/>
                </a:lnTo>
                <a:lnTo>
                  <a:pt x="40501" y="40287"/>
                </a:lnTo>
                <a:lnTo>
                  <a:pt x="39709" y="41772"/>
                </a:lnTo>
                <a:lnTo>
                  <a:pt x="39147" y="42411"/>
                </a:lnTo>
                <a:lnTo>
                  <a:pt x="38062" y="42934"/>
                </a:lnTo>
                <a:close/>
                <a:moveTo>
                  <a:pt x="22609" y="42234"/>
                </a:moveTo>
                <a:lnTo>
                  <a:pt x="22247" y="42403"/>
                </a:lnTo>
                <a:lnTo>
                  <a:pt x="21863" y="41133"/>
                </a:lnTo>
                <a:lnTo>
                  <a:pt x="21886" y="40733"/>
                </a:lnTo>
                <a:lnTo>
                  <a:pt x="22879" y="40157"/>
                </a:lnTo>
                <a:lnTo>
                  <a:pt x="23487" y="41195"/>
                </a:lnTo>
                <a:lnTo>
                  <a:pt x="22609" y="42234"/>
                </a:lnTo>
                <a:close/>
                <a:moveTo>
                  <a:pt x="50921" y="44849"/>
                </a:moveTo>
                <a:lnTo>
                  <a:pt x="50929" y="45649"/>
                </a:lnTo>
                <a:lnTo>
                  <a:pt x="48735" y="45418"/>
                </a:lnTo>
                <a:lnTo>
                  <a:pt x="48151" y="45834"/>
                </a:lnTo>
                <a:lnTo>
                  <a:pt x="46350" y="45603"/>
                </a:lnTo>
                <a:lnTo>
                  <a:pt x="44587" y="45026"/>
                </a:lnTo>
                <a:lnTo>
                  <a:pt x="45780" y="44064"/>
                </a:lnTo>
                <a:lnTo>
                  <a:pt x="48889" y="42934"/>
                </a:lnTo>
                <a:lnTo>
                  <a:pt x="50182" y="43964"/>
                </a:lnTo>
                <a:lnTo>
                  <a:pt x="50921" y="448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4" name="Google Shape;774;p44"/>
          <p:cNvSpPr/>
          <p:nvPr/>
        </p:nvSpPr>
        <p:spPr>
          <a:xfrm>
            <a:off x="6611557" y="3811088"/>
            <a:ext cx="252297" cy="190758"/>
          </a:xfrm>
          <a:custGeom>
            <a:avLst/>
            <a:gdLst/>
            <a:ahLst/>
            <a:cxnLst/>
            <a:rect l="l" t="t" r="r" b="b"/>
            <a:pathLst>
              <a:path w="311118" h="235231" extrusionOk="0">
                <a:moveTo>
                  <a:pt x="311119" y="33349"/>
                </a:moveTo>
                <a:lnTo>
                  <a:pt x="310011" y="33525"/>
                </a:lnTo>
                <a:lnTo>
                  <a:pt x="308441" y="32879"/>
                </a:lnTo>
                <a:lnTo>
                  <a:pt x="307825" y="31894"/>
                </a:lnTo>
                <a:lnTo>
                  <a:pt x="307564" y="31756"/>
                </a:lnTo>
                <a:lnTo>
                  <a:pt x="306317" y="32402"/>
                </a:lnTo>
                <a:lnTo>
                  <a:pt x="303939" y="33218"/>
                </a:lnTo>
                <a:lnTo>
                  <a:pt x="299907" y="35349"/>
                </a:lnTo>
                <a:lnTo>
                  <a:pt x="299999" y="35895"/>
                </a:lnTo>
                <a:lnTo>
                  <a:pt x="302624" y="38057"/>
                </a:lnTo>
                <a:lnTo>
                  <a:pt x="303239" y="38772"/>
                </a:lnTo>
                <a:lnTo>
                  <a:pt x="303562" y="38995"/>
                </a:lnTo>
                <a:lnTo>
                  <a:pt x="301184" y="40034"/>
                </a:lnTo>
                <a:lnTo>
                  <a:pt x="296075" y="42372"/>
                </a:lnTo>
                <a:lnTo>
                  <a:pt x="292712" y="44280"/>
                </a:lnTo>
                <a:lnTo>
                  <a:pt x="291911" y="44349"/>
                </a:lnTo>
                <a:lnTo>
                  <a:pt x="289880" y="43549"/>
                </a:lnTo>
                <a:lnTo>
                  <a:pt x="286878" y="42595"/>
                </a:lnTo>
                <a:lnTo>
                  <a:pt x="286078" y="42611"/>
                </a:lnTo>
                <a:lnTo>
                  <a:pt x="279152" y="42772"/>
                </a:lnTo>
                <a:lnTo>
                  <a:pt x="272788" y="43126"/>
                </a:lnTo>
                <a:lnTo>
                  <a:pt x="270141" y="43588"/>
                </a:lnTo>
                <a:lnTo>
                  <a:pt x="265223" y="44026"/>
                </a:lnTo>
                <a:lnTo>
                  <a:pt x="262130" y="44180"/>
                </a:lnTo>
                <a:lnTo>
                  <a:pt x="260152" y="44919"/>
                </a:lnTo>
                <a:lnTo>
                  <a:pt x="257990" y="45888"/>
                </a:lnTo>
                <a:lnTo>
                  <a:pt x="255743" y="46518"/>
                </a:lnTo>
                <a:lnTo>
                  <a:pt x="254073" y="46726"/>
                </a:lnTo>
                <a:lnTo>
                  <a:pt x="252064" y="47634"/>
                </a:lnTo>
                <a:lnTo>
                  <a:pt x="250741" y="49434"/>
                </a:lnTo>
                <a:lnTo>
                  <a:pt x="246962" y="52096"/>
                </a:lnTo>
                <a:lnTo>
                  <a:pt x="244838" y="53380"/>
                </a:lnTo>
                <a:lnTo>
                  <a:pt x="243769" y="54835"/>
                </a:lnTo>
                <a:lnTo>
                  <a:pt x="242553" y="54973"/>
                </a:lnTo>
                <a:lnTo>
                  <a:pt x="240475" y="54711"/>
                </a:lnTo>
                <a:lnTo>
                  <a:pt x="238866" y="56281"/>
                </a:lnTo>
                <a:lnTo>
                  <a:pt x="237089" y="58527"/>
                </a:lnTo>
                <a:lnTo>
                  <a:pt x="233834" y="61781"/>
                </a:lnTo>
                <a:lnTo>
                  <a:pt x="232102" y="63096"/>
                </a:lnTo>
                <a:lnTo>
                  <a:pt x="231071" y="65220"/>
                </a:lnTo>
                <a:lnTo>
                  <a:pt x="231833" y="66320"/>
                </a:lnTo>
                <a:lnTo>
                  <a:pt x="234480" y="67966"/>
                </a:lnTo>
                <a:lnTo>
                  <a:pt x="235665" y="69520"/>
                </a:lnTo>
                <a:lnTo>
                  <a:pt x="236312" y="70751"/>
                </a:lnTo>
                <a:lnTo>
                  <a:pt x="237520" y="73905"/>
                </a:lnTo>
                <a:lnTo>
                  <a:pt x="238289" y="77005"/>
                </a:lnTo>
                <a:lnTo>
                  <a:pt x="239428" y="78344"/>
                </a:lnTo>
                <a:lnTo>
                  <a:pt x="239759" y="80613"/>
                </a:lnTo>
                <a:lnTo>
                  <a:pt x="240052" y="82005"/>
                </a:lnTo>
                <a:lnTo>
                  <a:pt x="239428" y="82998"/>
                </a:lnTo>
                <a:lnTo>
                  <a:pt x="238859" y="84098"/>
                </a:lnTo>
                <a:lnTo>
                  <a:pt x="238859" y="85144"/>
                </a:lnTo>
                <a:lnTo>
                  <a:pt x="239544" y="86221"/>
                </a:lnTo>
                <a:lnTo>
                  <a:pt x="240144" y="87175"/>
                </a:lnTo>
                <a:lnTo>
                  <a:pt x="240475" y="87937"/>
                </a:lnTo>
                <a:lnTo>
                  <a:pt x="240067" y="88783"/>
                </a:lnTo>
                <a:lnTo>
                  <a:pt x="238859" y="90075"/>
                </a:lnTo>
                <a:lnTo>
                  <a:pt x="238243" y="91398"/>
                </a:lnTo>
                <a:lnTo>
                  <a:pt x="236904" y="93606"/>
                </a:lnTo>
                <a:lnTo>
                  <a:pt x="234811" y="95114"/>
                </a:lnTo>
                <a:lnTo>
                  <a:pt x="233426" y="96207"/>
                </a:lnTo>
                <a:lnTo>
                  <a:pt x="231956" y="98514"/>
                </a:lnTo>
                <a:lnTo>
                  <a:pt x="229524" y="101076"/>
                </a:lnTo>
                <a:lnTo>
                  <a:pt x="228501" y="103215"/>
                </a:lnTo>
                <a:lnTo>
                  <a:pt x="227431" y="104392"/>
                </a:lnTo>
                <a:lnTo>
                  <a:pt x="226331" y="105022"/>
                </a:lnTo>
                <a:lnTo>
                  <a:pt x="226615" y="106176"/>
                </a:lnTo>
                <a:lnTo>
                  <a:pt x="227569" y="107615"/>
                </a:lnTo>
                <a:lnTo>
                  <a:pt x="229147" y="109223"/>
                </a:lnTo>
                <a:lnTo>
                  <a:pt x="229078" y="111723"/>
                </a:lnTo>
                <a:lnTo>
                  <a:pt x="229001" y="113523"/>
                </a:lnTo>
                <a:lnTo>
                  <a:pt x="229055" y="115700"/>
                </a:lnTo>
                <a:lnTo>
                  <a:pt x="228193" y="117531"/>
                </a:lnTo>
                <a:lnTo>
                  <a:pt x="223807" y="119285"/>
                </a:lnTo>
                <a:lnTo>
                  <a:pt x="219605" y="120054"/>
                </a:lnTo>
                <a:lnTo>
                  <a:pt x="214457" y="120100"/>
                </a:lnTo>
                <a:lnTo>
                  <a:pt x="212510" y="119824"/>
                </a:lnTo>
                <a:lnTo>
                  <a:pt x="210955" y="119439"/>
                </a:lnTo>
                <a:lnTo>
                  <a:pt x="205368" y="117470"/>
                </a:lnTo>
                <a:lnTo>
                  <a:pt x="203098" y="118631"/>
                </a:lnTo>
                <a:lnTo>
                  <a:pt x="202629" y="121470"/>
                </a:lnTo>
                <a:lnTo>
                  <a:pt x="206707" y="126070"/>
                </a:lnTo>
                <a:lnTo>
                  <a:pt x="208377" y="128632"/>
                </a:lnTo>
                <a:lnTo>
                  <a:pt x="210232" y="132909"/>
                </a:lnTo>
                <a:lnTo>
                  <a:pt x="211617" y="135109"/>
                </a:lnTo>
                <a:lnTo>
                  <a:pt x="211125" y="137171"/>
                </a:lnTo>
                <a:lnTo>
                  <a:pt x="207430" y="139509"/>
                </a:lnTo>
                <a:lnTo>
                  <a:pt x="203760" y="141702"/>
                </a:lnTo>
                <a:lnTo>
                  <a:pt x="199081" y="142156"/>
                </a:lnTo>
                <a:lnTo>
                  <a:pt x="196141" y="142940"/>
                </a:lnTo>
                <a:lnTo>
                  <a:pt x="194718" y="144071"/>
                </a:lnTo>
                <a:lnTo>
                  <a:pt x="193671" y="148864"/>
                </a:lnTo>
                <a:lnTo>
                  <a:pt x="192617" y="150618"/>
                </a:lnTo>
                <a:lnTo>
                  <a:pt x="192640" y="152703"/>
                </a:lnTo>
                <a:lnTo>
                  <a:pt x="191647" y="155064"/>
                </a:lnTo>
                <a:lnTo>
                  <a:pt x="190147" y="156580"/>
                </a:lnTo>
                <a:lnTo>
                  <a:pt x="189092" y="159057"/>
                </a:lnTo>
                <a:lnTo>
                  <a:pt x="189423" y="163742"/>
                </a:lnTo>
                <a:lnTo>
                  <a:pt x="189916" y="171665"/>
                </a:lnTo>
                <a:lnTo>
                  <a:pt x="187923" y="174158"/>
                </a:lnTo>
                <a:lnTo>
                  <a:pt x="185676" y="176681"/>
                </a:lnTo>
                <a:lnTo>
                  <a:pt x="183306" y="178481"/>
                </a:lnTo>
                <a:lnTo>
                  <a:pt x="181051" y="179312"/>
                </a:lnTo>
                <a:lnTo>
                  <a:pt x="179181" y="179004"/>
                </a:lnTo>
                <a:lnTo>
                  <a:pt x="177703" y="177450"/>
                </a:lnTo>
                <a:lnTo>
                  <a:pt x="176826" y="176143"/>
                </a:lnTo>
                <a:lnTo>
                  <a:pt x="175194" y="175050"/>
                </a:lnTo>
                <a:lnTo>
                  <a:pt x="173532" y="175273"/>
                </a:lnTo>
                <a:lnTo>
                  <a:pt x="171862" y="176273"/>
                </a:lnTo>
                <a:lnTo>
                  <a:pt x="169192" y="175943"/>
                </a:lnTo>
                <a:lnTo>
                  <a:pt x="166914" y="174942"/>
                </a:lnTo>
                <a:lnTo>
                  <a:pt x="165760" y="175050"/>
                </a:lnTo>
                <a:lnTo>
                  <a:pt x="165098" y="176058"/>
                </a:lnTo>
                <a:lnTo>
                  <a:pt x="162658" y="178212"/>
                </a:lnTo>
                <a:lnTo>
                  <a:pt x="156672" y="181481"/>
                </a:lnTo>
                <a:lnTo>
                  <a:pt x="154224" y="181720"/>
                </a:lnTo>
                <a:lnTo>
                  <a:pt x="153178" y="182535"/>
                </a:lnTo>
                <a:lnTo>
                  <a:pt x="153593" y="183874"/>
                </a:lnTo>
                <a:lnTo>
                  <a:pt x="154663" y="184966"/>
                </a:lnTo>
                <a:lnTo>
                  <a:pt x="156533" y="185736"/>
                </a:lnTo>
                <a:lnTo>
                  <a:pt x="156625" y="186628"/>
                </a:lnTo>
                <a:lnTo>
                  <a:pt x="154978" y="187405"/>
                </a:lnTo>
                <a:lnTo>
                  <a:pt x="153570" y="188290"/>
                </a:lnTo>
                <a:lnTo>
                  <a:pt x="150469" y="189374"/>
                </a:lnTo>
                <a:lnTo>
                  <a:pt x="146891" y="189797"/>
                </a:lnTo>
                <a:lnTo>
                  <a:pt x="143197" y="189166"/>
                </a:lnTo>
                <a:lnTo>
                  <a:pt x="141296" y="187728"/>
                </a:lnTo>
                <a:lnTo>
                  <a:pt x="139049" y="187589"/>
                </a:lnTo>
                <a:lnTo>
                  <a:pt x="137002" y="188643"/>
                </a:lnTo>
                <a:lnTo>
                  <a:pt x="134885" y="190382"/>
                </a:lnTo>
                <a:lnTo>
                  <a:pt x="132577" y="194105"/>
                </a:lnTo>
                <a:lnTo>
                  <a:pt x="131962" y="194759"/>
                </a:lnTo>
                <a:lnTo>
                  <a:pt x="131338" y="195352"/>
                </a:lnTo>
                <a:lnTo>
                  <a:pt x="129830" y="196152"/>
                </a:lnTo>
                <a:lnTo>
                  <a:pt x="127667" y="197459"/>
                </a:lnTo>
                <a:lnTo>
                  <a:pt x="126582" y="200198"/>
                </a:lnTo>
                <a:lnTo>
                  <a:pt x="125282" y="205068"/>
                </a:lnTo>
                <a:lnTo>
                  <a:pt x="125590" y="207683"/>
                </a:lnTo>
                <a:lnTo>
                  <a:pt x="125690" y="212214"/>
                </a:lnTo>
                <a:lnTo>
                  <a:pt x="125182" y="215391"/>
                </a:lnTo>
                <a:lnTo>
                  <a:pt x="124243" y="217476"/>
                </a:lnTo>
                <a:lnTo>
                  <a:pt x="124428" y="219115"/>
                </a:lnTo>
                <a:lnTo>
                  <a:pt x="125859" y="220976"/>
                </a:lnTo>
                <a:lnTo>
                  <a:pt x="125282" y="222184"/>
                </a:lnTo>
                <a:lnTo>
                  <a:pt x="124081" y="223523"/>
                </a:lnTo>
                <a:lnTo>
                  <a:pt x="122919" y="224269"/>
                </a:lnTo>
                <a:lnTo>
                  <a:pt x="118263" y="225677"/>
                </a:lnTo>
                <a:lnTo>
                  <a:pt x="111884" y="227592"/>
                </a:lnTo>
                <a:lnTo>
                  <a:pt x="107667" y="228823"/>
                </a:lnTo>
                <a:lnTo>
                  <a:pt x="101395" y="230654"/>
                </a:lnTo>
                <a:lnTo>
                  <a:pt x="99564" y="231100"/>
                </a:lnTo>
                <a:lnTo>
                  <a:pt x="95746" y="231262"/>
                </a:lnTo>
                <a:lnTo>
                  <a:pt x="93769" y="230985"/>
                </a:lnTo>
                <a:lnTo>
                  <a:pt x="91091" y="230908"/>
                </a:lnTo>
                <a:lnTo>
                  <a:pt x="87151" y="230977"/>
                </a:lnTo>
                <a:lnTo>
                  <a:pt x="84403" y="231477"/>
                </a:lnTo>
                <a:lnTo>
                  <a:pt x="81649" y="232393"/>
                </a:lnTo>
                <a:lnTo>
                  <a:pt x="79617" y="233546"/>
                </a:lnTo>
                <a:lnTo>
                  <a:pt x="78447" y="234685"/>
                </a:lnTo>
                <a:lnTo>
                  <a:pt x="78031" y="235231"/>
                </a:lnTo>
                <a:lnTo>
                  <a:pt x="75269" y="234292"/>
                </a:lnTo>
                <a:lnTo>
                  <a:pt x="66565" y="232616"/>
                </a:lnTo>
                <a:lnTo>
                  <a:pt x="42994" y="234831"/>
                </a:lnTo>
                <a:lnTo>
                  <a:pt x="40770" y="234408"/>
                </a:lnTo>
                <a:lnTo>
                  <a:pt x="32729" y="231815"/>
                </a:lnTo>
                <a:lnTo>
                  <a:pt x="22363" y="228477"/>
                </a:lnTo>
                <a:lnTo>
                  <a:pt x="15953" y="226407"/>
                </a:lnTo>
                <a:lnTo>
                  <a:pt x="7726" y="223700"/>
                </a:lnTo>
                <a:lnTo>
                  <a:pt x="13359" y="217007"/>
                </a:lnTo>
                <a:lnTo>
                  <a:pt x="18269" y="211160"/>
                </a:lnTo>
                <a:lnTo>
                  <a:pt x="23194" y="205283"/>
                </a:lnTo>
                <a:lnTo>
                  <a:pt x="28042" y="199475"/>
                </a:lnTo>
                <a:lnTo>
                  <a:pt x="28619" y="197436"/>
                </a:lnTo>
                <a:lnTo>
                  <a:pt x="28696" y="193444"/>
                </a:lnTo>
                <a:lnTo>
                  <a:pt x="27419" y="188097"/>
                </a:lnTo>
                <a:lnTo>
                  <a:pt x="25364" y="185659"/>
                </a:lnTo>
                <a:lnTo>
                  <a:pt x="18584" y="184674"/>
                </a:lnTo>
                <a:lnTo>
                  <a:pt x="13498" y="183928"/>
                </a:lnTo>
                <a:lnTo>
                  <a:pt x="7949" y="183120"/>
                </a:lnTo>
                <a:lnTo>
                  <a:pt x="7241" y="182820"/>
                </a:lnTo>
                <a:lnTo>
                  <a:pt x="6610" y="178643"/>
                </a:lnTo>
                <a:lnTo>
                  <a:pt x="6880" y="176781"/>
                </a:lnTo>
                <a:lnTo>
                  <a:pt x="6518" y="173173"/>
                </a:lnTo>
                <a:lnTo>
                  <a:pt x="6572" y="170388"/>
                </a:lnTo>
                <a:lnTo>
                  <a:pt x="7372" y="165811"/>
                </a:lnTo>
                <a:lnTo>
                  <a:pt x="7418" y="163742"/>
                </a:lnTo>
                <a:lnTo>
                  <a:pt x="4856" y="154810"/>
                </a:lnTo>
                <a:lnTo>
                  <a:pt x="3425" y="149848"/>
                </a:lnTo>
                <a:lnTo>
                  <a:pt x="1962" y="144717"/>
                </a:lnTo>
                <a:lnTo>
                  <a:pt x="1647" y="143079"/>
                </a:lnTo>
                <a:lnTo>
                  <a:pt x="1616" y="141056"/>
                </a:lnTo>
                <a:lnTo>
                  <a:pt x="5017" y="136286"/>
                </a:lnTo>
                <a:lnTo>
                  <a:pt x="6072" y="135247"/>
                </a:lnTo>
                <a:lnTo>
                  <a:pt x="8065" y="132870"/>
                </a:lnTo>
                <a:lnTo>
                  <a:pt x="9311" y="131601"/>
                </a:lnTo>
                <a:lnTo>
                  <a:pt x="9096" y="130732"/>
                </a:lnTo>
                <a:lnTo>
                  <a:pt x="6926" y="130232"/>
                </a:lnTo>
                <a:lnTo>
                  <a:pt x="3648" y="130186"/>
                </a:lnTo>
                <a:lnTo>
                  <a:pt x="1901" y="129463"/>
                </a:lnTo>
                <a:lnTo>
                  <a:pt x="539" y="128162"/>
                </a:lnTo>
                <a:lnTo>
                  <a:pt x="0" y="126270"/>
                </a:lnTo>
                <a:lnTo>
                  <a:pt x="892" y="122908"/>
                </a:lnTo>
                <a:lnTo>
                  <a:pt x="0" y="116362"/>
                </a:lnTo>
                <a:lnTo>
                  <a:pt x="1824" y="113115"/>
                </a:lnTo>
                <a:lnTo>
                  <a:pt x="3394" y="110846"/>
                </a:lnTo>
                <a:lnTo>
                  <a:pt x="8719" y="110523"/>
                </a:lnTo>
                <a:lnTo>
                  <a:pt x="6872" y="107953"/>
                </a:lnTo>
                <a:lnTo>
                  <a:pt x="5979" y="106461"/>
                </a:lnTo>
                <a:lnTo>
                  <a:pt x="5410" y="106030"/>
                </a:lnTo>
                <a:lnTo>
                  <a:pt x="5194" y="105345"/>
                </a:lnTo>
                <a:lnTo>
                  <a:pt x="5479" y="104653"/>
                </a:lnTo>
                <a:lnTo>
                  <a:pt x="6841" y="104392"/>
                </a:lnTo>
                <a:lnTo>
                  <a:pt x="7764" y="103530"/>
                </a:lnTo>
                <a:lnTo>
                  <a:pt x="9265" y="102322"/>
                </a:lnTo>
                <a:lnTo>
                  <a:pt x="10050" y="101799"/>
                </a:lnTo>
                <a:lnTo>
                  <a:pt x="10189" y="100330"/>
                </a:lnTo>
                <a:lnTo>
                  <a:pt x="10904" y="99299"/>
                </a:lnTo>
                <a:lnTo>
                  <a:pt x="11982" y="97999"/>
                </a:lnTo>
                <a:lnTo>
                  <a:pt x="12836" y="96522"/>
                </a:lnTo>
                <a:lnTo>
                  <a:pt x="12620" y="94791"/>
                </a:lnTo>
                <a:lnTo>
                  <a:pt x="13406" y="92714"/>
                </a:lnTo>
                <a:lnTo>
                  <a:pt x="13767" y="91406"/>
                </a:lnTo>
                <a:lnTo>
                  <a:pt x="14336" y="90275"/>
                </a:lnTo>
                <a:lnTo>
                  <a:pt x="13836" y="88629"/>
                </a:lnTo>
                <a:lnTo>
                  <a:pt x="13406" y="87237"/>
                </a:lnTo>
                <a:lnTo>
                  <a:pt x="13267" y="85583"/>
                </a:lnTo>
                <a:lnTo>
                  <a:pt x="14121" y="85144"/>
                </a:lnTo>
                <a:lnTo>
                  <a:pt x="15198" y="84537"/>
                </a:lnTo>
                <a:lnTo>
                  <a:pt x="15406" y="83229"/>
                </a:lnTo>
                <a:lnTo>
                  <a:pt x="15976" y="81575"/>
                </a:lnTo>
                <a:lnTo>
                  <a:pt x="16406" y="80259"/>
                </a:lnTo>
                <a:lnTo>
                  <a:pt x="17122" y="79221"/>
                </a:lnTo>
                <a:lnTo>
                  <a:pt x="17199" y="78167"/>
                </a:lnTo>
                <a:lnTo>
                  <a:pt x="16768" y="76421"/>
                </a:lnTo>
                <a:lnTo>
                  <a:pt x="18546" y="76159"/>
                </a:lnTo>
                <a:lnTo>
                  <a:pt x="19262" y="77120"/>
                </a:lnTo>
                <a:lnTo>
                  <a:pt x="20216" y="78367"/>
                </a:lnTo>
                <a:lnTo>
                  <a:pt x="22825" y="80690"/>
                </a:lnTo>
                <a:lnTo>
                  <a:pt x="24517" y="81367"/>
                </a:lnTo>
                <a:lnTo>
                  <a:pt x="26649" y="81705"/>
                </a:lnTo>
                <a:lnTo>
                  <a:pt x="29273" y="81390"/>
                </a:lnTo>
                <a:lnTo>
                  <a:pt x="31367" y="80952"/>
                </a:lnTo>
                <a:lnTo>
                  <a:pt x="32351" y="81067"/>
                </a:lnTo>
                <a:lnTo>
                  <a:pt x="34637" y="82752"/>
                </a:lnTo>
                <a:lnTo>
                  <a:pt x="37307" y="85113"/>
                </a:lnTo>
                <a:lnTo>
                  <a:pt x="38162" y="86167"/>
                </a:lnTo>
                <a:lnTo>
                  <a:pt x="38562" y="87775"/>
                </a:lnTo>
                <a:lnTo>
                  <a:pt x="39347" y="88252"/>
                </a:lnTo>
                <a:lnTo>
                  <a:pt x="41055" y="86660"/>
                </a:lnTo>
                <a:lnTo>
                  <a:pt x="42702" y="86137"/>
                </a:lnTo>
                <a:lnTo>
                  <a:pt x="44218" y="86436"/>
                </a:lnTo>
                <a:lnTo>
                  <a:pt x="45888" y="86613"/>
                </a:lnTo>
                <a:lnTo>
                  <a:pt x="47565" y="86029"/>
                </a:lnTo>
                <a:lnTo>
                  <a:pt x="48312" y="85606"/>
                </a:lnTo>
                <a:lnTo>
                  <a:pt x="51228" y="83544"/>
                </a:lnTo>
                <a:lnTo>
                  <a:pt x="53876" y="81975"/>
                </a:lnTo>
                <a:lnTo>
                  <a:pt x="55522" y="81013"/>
                </a:lnTo>
                <a:lnTo>
                  <a:pt x="56115" y="77782"/>
                </a:lnTo>
                <a:lnTo>
                  <a:pt x="56877" y="75944"/>
                </a:lnTo>
                <a:lnTo>
                  <a:pt x="57962" y="74874"/>
                </a:lnTo>
                <a:lnTo>
                  <a:pt x="57562" y="73543"/>
                </a:lnTo>
                <a:lnTo>
                  <a:pt x="57108" y="72528"/>
                </a:lnTo>
                <a:lnTo>
                  <a:pt x="56646" y="71151"/>
                </a:lnTo>
                <a:lnTo>
                  <a:pt x="57108" y="70420"/>
                </a:lnTo>
                <a:lnTo>
                  <a:pt x="58162" y="70097"/>
                </a:lnTo>
                <a:lnTo>
                  <a:pt x="60809" y="70097"/>
                </a:lnTo>
                <a:lnTo>
                  <a:pt x="65465" y="68643"/>
                </a:lnTo>
                <a:lnTo>
                  <a:pt x="69344" y="67189"/>
                </a:lnTo>
                <a:lnTo>
                  <a:pt x="72930" y="66005"/>
                </a:lnTo>
                <a:lnTo>
                  <a:pt x="74561" y="65812"/>
                </a:lnTo>
                <a:lnTo>
                  <a:pt x="76108" y="66012"/>
                </a:lnTo>
                <a:lnTo>
                  <a:pt x="76816" y="65666"/>
                </a:lnTo>
                <a:lnTo>
                  <a:pt x="77008" y="64535"/>
                </a:lnTo>
                <a:lnTo>
                  <a:pt x="77885" y="63343"/>
                </a:lnTo>
                <a:lnTo>
                  <a:pt x="79879" y="62373"/>
                </a:lnTo>
                <a:lnTo>
                  <a:pt x="83626" y="60319"/>
                </a:lnTo>
                <a:lnTo>
                  <a:pt x="86935" y="57265"/>
                </a:lnTo>
                <a:lnTo>
                  <a:pt x="88113" y="54942"/>
                </a:lnTo>
                <a:lnTo>
                  <a:pt x="88913" y="51550"/>
                </a:lnTo>
                <a:lnTo>
                  <a:pt x="90460" y="46303"/>
                </a:lnTo>
                <a:lnTo>
                  <a:pt x="92168" y="40541"/>
                </a:lnTo>
                <a:lnTo>
                  <a:pt x="92799" y="37995"/>
                </a:lnTo>
                <a:lnTo>
                  <a:pt x="93522" y="36033"/>
                </a:lnTo>
                <a:lnTo>
                  <a:pt x="96447" y="34379"/>
                </a:lnTo>
                <a:lnTo>
                  <a:pt x="99433" y="33179"/>
                </a:lnTo>
                <a:lnTo>
                  <a:pt x="104058" y="32941"/>
                </a:lnTo>
                <a:lnTo>
                  <a:pt x="109483" y="32818"/>
                </a:lnTo>
                <a:lnTo>
                  <a:pt x="110630" y="29656"/>
                </a:lnTo>
                <a:lnTo>
                  <a:pt x="111345" y="26963"/>
                </a:lnTo>
                <a:lnTo>
                  <a:pt x="112246" y="25571"/>
                </a:lnTo>
                <a:lnTo>
                  <a:pt x="113561" y="24440"/>
                </a:lnTo>
                <a:lnTo>
                  <a:pt x="114023" y="24217"/>
                </a:lnTo>
                <a:lnTo>
                  <a:pt x="116947" y="25871"/>
                </a:lnTo>
                <a:lnTo>
                  <a:pt x="121434" y="28402"/>
                </a:lnTo>
                <a:lnTo>
                  <a:pt x="126659" y="29664"/>
                </a:lnTo>
                <a:lnTo>
                  <a:pt x="129283" y="30294"/>
                </a:lnTo>
                <a:lnTo>
                  <a:pt x="130376" y="30194"/>
                </a:lnTo>
                <a:lnTo>
                  <a:pt x="136971" y="29579"/>
                </a:lnTo>
                <a:lnTo>
                  <a:pt x="142181" y="30564"/>
                </a:lnTo>
                <a:lnTo>
                  <a:pt x="144913" y="33256"/>
                </a:lnTo>
                <a:lnTo>
                  <a:pt x="147599" y="33941"/>
                </a:lnTo>
                <a:lnTo>
                  <a:pt x="150230" y="32641"/>
                </a:lnTo>
                <a:lnTo>
                  <a:pt x="151862" y="32402"/>
                </a:lnTo>
                <a:lnTo>
                  <a:pt x="152493" y="33241"/>
                </a:lnTo>
                <a:lnTo>
                  <a:pt x="153801" y="33595"/>
                </a:lnTo>
                <a:lnTo>
                  <a:pt x="155802" y="33464"/>
                </a:lnTo>
                <a:lnTo>
                  <a:pt x="156956" y="34210"/>
                </a:lnTo>
                <a:lnTo>
                  <a:pt x="157079" y="34956"/>
                </a:lnTo>
                <a:lnTo>
                  <a:pt x="157233" y="35818"/>
                </a:lnTo>
                <a:lnTo>
                  <a:pt x="158711" y="37864"/>
                </a:lnTo>
                <a:lnTo>
                  <a:pt x="161381" y="40349"/>
                </a:lnTo>
                <a:lnTo>
                  <a:pt x="163751" y="40949"/>
                </a:lnTo>
                <a:lnTo>
                  <a:pt x="166868" y="39018"/>
                </a:lnTo>
                <a:lnTo>
                  <a:pt x="167922" y="39241"/>
                </a:lnTo>
                <a:lnTo>
                  <a:pt x="168438" y="38618"/>
                </a:lnTo>
                <a:lnTo>
                  <a:pt x="168753" y="37210"/>
                </a:lnTo>
                <a:lnTo>
                  <a:pt x="170639" y="35887"/>
                </a:lnTo>
                <a:lnTo>
                  <a:pt x="174086" y="34648"/>
                </a:lnTo>
                <a:lnTo>
                  <a:pt x="176041" y="33541"/>
                </a:lnTo>
                <a:lnTo>
                  <a:pt x="176741" y="32625"/>
                </a:lnTo>
                <a:lnTo>
                  <a:pt x="177903" y="32364"/>
                </a:lnTo>
                <a:lnTo>
                  <a:pt x="179173" y="32641"/>
                </a:lnTo>
                <a:lnTo>
                  <a:pt x="180081" y="32294"/>
                </a:lnTo>
                <a:lnTo>
                  <a:pt x="180396" y="31425"/>
                </a:lnTo>
                <a:lnTo>
                  <a:pt x="180758" y="31048"/>
                </a:lnTo>
                <a:lnTo>
                  <a:pt x="181405" y="30741"/>
                </a:lnTo>
                <a:lnTo>
                  <a:pt x="181982" y="30587"/>
                </a:lnTo>
                <a:lnTo>
                  <a:pt x="183028" y="30825"/>
                </a:lnTo>
                <a:lnTo>
                  <a:pt x="184960" y="32410"/>
                </a:lnTo>
                <a:lnTo>
                  <a:pt x="187777" y="35333"/>
                </a:lnTo>
                <a:lnTo>
                  <a:pt x="189608" y="36672"/>
                </a:lnTo>
                <a:lnTo>
                  <a:pt x="190447" y="36449"/>
                </a:lnTo>
                <a:lnTo>
                  <a:pt x="191524" y="35549"/>
                </a:lnTo>
                <a:lnTo>
                  <a:pt x="192840" y="33995"/>
                </a:lnTo>
                <a:lnTo>
                  <a:pt x="193163" y="31748"/>
                </a:lnTo>
                <a:lnTo>
                  <a:pt x="192509" y="28817"/>
                </a:lnTo>
                <a:lnTo>
                  <a:pt x="192955" y="26448"/>
                </a:lnTo>
                <a:lnTo>
                  <a:pt x="194518" y="24648"/>
                </a:lnTo>
                <a:lnTo>
                  <a:pt x="197403" y="23540"/>
                </a:lnTo>
                <a:lnTo>
                  <a:pt x="201613" y="23117"/>
                </a:lnTo>
                <a:lnTo>
                  <a:pt x="204198" y="23371"/>
                </a:lnTo>
                <a:lnTo>
                  <a:pt x="205153" y="24302"/>
                </a:lnTo>
                <a:lnTo>
                  <a:pt x="206445" y="24809"/>
                </a:lnTo>
                <a:lnTo>
                  <a:pt x="208069" y="24909"/>
                </a:lnTo>
                <a:lnTo>
                  <a:pt x="209562" y="23856"/>
                </a:lnTo>
                <a:lnTo>
                  <a:pt x="210909" y="21632"/>
                </a:lnTo>
                <a:lnTo>
                  <a:pt x="210986" y="18886"/>
                </a:lnTo>
                <a:lnTo>
                  <a:pt x="209793" y="15601"/>
                </a:lnTo>
                <a:lnTo>
                  <a:pt x="210116" y="14555"/>
                </a:lnTo>
                <a:lnTo>
                  <a:pt x="210632" y="14101"/>
                </a:lnTo>
                <a:lnTo>
                  <a:pt x="212248" y="12909"/>
                </a:lnTo>
                <a:lnTo>
                  <a:pt x="214503" y="10439"/>
                </a:lnTo>
                <a:lnTo>
                  <a:pt x="216681" y="7254"/>
                </a:lnTo>
                <a:lnTo>
                  <a:pt x="218781" y="3346"/>
                </a:lnTo>
                <a:lnTo>
                  <a:pt x="221375" y="931"/>
                </a:lnTo>
                <a:lnTo>
                  <a:pt x="224461" y="0"/>
                </a:lnTo>
                <a:lnTo>
                  <a:pt x="228201" y="1062"/>
                </a:lnTo>
                <a:lnTo>
                  <a:pt x="232610" y="4108"/>
                </a:lnTo>
                <a:lnTo>
                  <a:pt x="234264" y="7847"/>
                </a:lnTo>
                <a:lnTo>
                  <a:pt x="233187" y="12286"/>
                </a:lnTo>
                <a:lnTo>
                  <a:pt x="233095" y="14716"/>
                </a:lnTo>
                <a:lnTo>
                  <a:pt x="233988" y="15170"/>
                </a:lnTo>
                <a:lnTo>
                  <a:pt x="235496" y="15047"/>
                </a:lnTo>
                <a:lnTo>
                  <a:pt x="237612" y="14355"/>
                </a:lnTo>
                <a:lnTo>
                  <a:pt x="238998" y="14316"/>
                </a:lnTo>
                <a:lnTo>
                  <a:pt x="239651" y="14947"/>
                </a:lnTo>
                <a:lnTo>
                  <a:pt x="239613" y="16193"/>
                </a:lnTo>
                <a:lnTo>
                  <a:pt x="238874" y="18063"/>
                </a:lnTo>
                <a:lnTo>
                  <a:pt x="237989" y="23302"/>
                </a:lnTo>
                <a:lnTo>
                  <a:pt x="237443" y="27825"/>
                </a:lnTo>
                <a:lnTo>
                  <a:pt x="236897" y="32264"/>
                </a:lnTo>
                <a:lnTo>
                  <a:pt x="236427" y="36156"/>
                </a:lnTo>
                <a:lnTo>
                  <a:pt x="237266" y="39187"/>
                </a:lnTo>
                <a:lnTo>
                  <a:pt x="238543" y="43757"/>
                </a:lnTo>
                <a:lnTo>
                  <a:pt x="239982" y="46772"/>
                </a:lnTo>
                <a:lnTo>
                  <a:pt x="241452" y="47734"/>
                </a:lnTo>
                <a:lnTo>
                  <a:pt x="242930" y="48080"/>
                </a:lnTo>
                <a:lnTo>
                  <a:pt x="244399" y="47811"/>
                </a:lnTo>
                <a:lnTo>
                  <a:pt x="247424" y="45872"/>
                </a:lnTo>
                <a:lnTo>
                  <a:pt x="251987" y="42272"/>
                </a:lnTo>
                <a:lnTo>
                  <a:pt x="256420" y="40057"/>
                </a:lnTo>
                <a:lnTo>
                  <a:pt x="262869" y="38810"/>
                </a:lnTo>
                <a:lnTo>
                  <a:pt x="265031" y="34941"/>
                </a:lnTo>
                <a:lnTo>
                  <a:pt x="268017" y="32379"/>
                </a:lnTo>
                <a:lnTo>
                  <a:pt x="274835" y="28571"/>
                </a:lnTo>
                <a:lnTo>
                  <a:pt x="278537" y="27110"/>
                </a:lnTo>
                <a:lnTo>
                  <a:pt x="280668" y="26863"/>
                </a:lnTo>
                <a:lnTo>
                  <a:pt x="283331" y="27548"/>
                </a:lnTo>
                <a:lnTo>
                  <a:pt x="283939" y="27794"/>
                </a:lnTo>
                <a:lnTo>
                  <a:pt x="284462" y="27979"/>
                </a:lnTo>
                <a:lnTo>
                  <a:pt x="285840" y="28294"/>
                </a:lnTo>
                <a:lnTo>
                  <a:pt x="286124" y="29456"/>
                </a:lnTo>
                <a:lnTo>
                  <a:pt x="285762" y="30710"/>
                </a:lnTo>
                <a:lnTo>
                  <a:pt x="284293" y="31741"/>
                </a:lnTo>
                <a:lnTo>
                  <a:pt x="283823" y="32541"/>
                </a:lnTo>
                <a:lnTo>
                  <a:pt x="284385" y="33141"/>
                </a:lnTo>
                <a:lnTo>
                  <a:pt x="286463" y="33349"/>
                </a:lnTo>
                <a:lnTo>
                  <a:pt x="290765" y="31956"/>
                </a:lnTo>
                <a:lnTo>
                  <a:pt x="293550" y="31064"/>
                </a:lnTo>
                <a:lnTo>
                  <a:pt x="295482" y="30710"/>
                </a:lnTo>
                <a:lnTo>
                  <a:pt x="296259" y="29548"/>
                </a:lnTo>
                <a:lnTo>
                  <a:pt x="297475" y="28379"/>
                </a:lnTo>
                <a:lnTo>
                  <a:pt x="299407" y="28294"/>
                </a:lnTo>
                <a:lnTo>
                  <a:pt x="301477" y="28917"/>
                </a:lnTo>
                <a:lnTo>
                  <a:pt x="303193" y="29279"/>
                </a:lnTo>
                <a:lnTo>
                  <a:pt x="306109" y="28948"/>
                </a:lnTo>
                <a:lnTo>
                  <a:pt x="307648" y="29964"/>
                </a:lnTo>
                <a:lnTo>
                  <a:pt x="309803" y="31879"/>
                </a:lnTo>
                <a:lnTo>
                  <a:pt x="310773" y="330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5" name="Google Shape;775;p44"/>
          <p:cNvSpPr/>
          <p:nvPr/>
        </p:nvSpPr>
        <p:spPr>
          <a:xfrm>
            <a:off x="4468324" y="4224163"/>
            <a:ext cx="3525" cy="13069"/>
          </a:xfrm>
          <a:custGeom>
            <a:avLst/>
            <a:gdLst/>
            <a:ahLst/>
            <a:cxnLst/>
            <a:rect l="l" t="t" r="r" b="b"/>
            <a:pathLst>
              <a:path w="4347" h="16116" extrusionOk="0">
                <a:moveTo>
                  <a:pt x="3694" y="15224"/>
                </a:moveTo>
                <a:lnTo>
                  <a:pt x="3001" y="16116"/>
                </a:lnTo>
                <a:lnTo>
                  <a:pt x="593" y="15755"/>
                </a:lnTo>
                <a:lnTo>
                  <a:pt x="108" y="14640"/>
                </a:lnTo>
                <a:lnTo>
                  <a:pt x="0" y="13855"/>
                </a:lnTo>
                <a:lnTo>
                  <a:pt x="1508" y="12263"/>
                </a:lnTo>
                <a:lnTo>
                  <a:pt x="3209" y="12939"/>
                </a:lnTo>
                <a:lnTo>
                  <a:pt x="3863" y="13693"/>
                </a:lnTo>
                <a:lnTo>
                  <a:pt x="4348" y="13847"/>
                </a:lnTo>
                <a:lnTo>
                  <a:pt x="4340" y="14486"/>
                </a:lnTo>
                <a:lnTo>
                  <a:pt x="4156" y="14955"/>
                </a:lnTo>
                <a:lnTo>
                  <a:pt x="3694" y="15224"/>
                </a:lnTo>
                <a:close/>
                <a:moveTo>
                  <a:pt x="3024" y="3131"/>
                </a:moveTo>
                <a:lnTo>
                  <a:pt x="2701" y="3723"/>
                </a:lnTo>
                <a:lnTo>
                  <a:pt x="939" y="2654"/>
                </a:lnTo>
                <a:lnTo>
                  <a:pt x="400" y="646"/>
                </a:lnTo>
                <a:lnTo>
                  <a:pt x="454" y="223"/>
                </a:lnTo>
                <a:lnTo>
                  <a:pt x="754" y="0"/>
                </a:lnTo>
                <a:lnTo>
                  <a:pt x="1454" y="385"/>
                </a:lnTo>
                <a:lnTo>
                  <a:pt x="2386" y="531"/>
                </a:lnTo>
                <a:lnTo>
                  <a:pt x="2978" y="1185"/>
                </a:lnTo>
                <a:lnTo>
                  <a:pt x="3024" y="31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6" name="Google Shape;776;p44"/>
          <p:cNvSpPr/>
          <p:nvPr/>
        </p:nvSpPr>
        <p:spPr>
          <a:xfrm>
            <a:off x="4446033" y="4214001"/>
            <a:ext cx="3157" cy="1796"/>
          </a:xfrm>
          <a:custGeom>
            <a:avLst/>
            <a:gdLst/>
            <a:ahLst/>
            <a:cxnLst/>
            <a:rect l="l" t="t" r="r" b="b"/>
            <a:pathLst>
              <a:path w="3893" h="2215" extrusionOk="0">
                <a:moveTo>
                  <a:pt x="3432" y="1077"/>
                </a:moveTo>
                <a:lnTo>
                  <a:pt x="0" y="2215"/>
                </a:lnTo>
                <a:lnTo>
                  <a:pt x="139" y="1562"/>
                </a:lnTo>
                <a:lnTo>
                  <a:pt x="2894" y="0"/>
                </a:lnTo>
                <a:lnTo>
                  <a:pt x="3894" y="1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7" name="Google Shape;777;p44"/>
          <p:cNvSpPr/>
          <p:nvPr/>
        </p:nvSpPr>
        <p:spPr>
          <a:xfrm>
            <a:off x="5889897" y="3714830"/>
            <a:ext cx="30653" cy="69376"/>
          </a:xfrm>
          <a:custGeom>
            <a:avLst/>
            <a:gdLst/>
            <a:ahLst/>
            <a:cxnLst/>
            <a:rect l="l" t="t" r="r" b="b"/>
            <a:pathLst>
              <a:path w="37799" h="85551" extrusionOk="0">
                <a:moveTo>
                  <a:pt x="16915" y="2939"/>
                </a:moveTo>
                <a:lnTo>
                  <a:pt x="17768" y="3600"/>
                </a:lnTo>
                <a:lnTo>
                  <a:pt x="19546" y="6477"/>
                </a:lnTo>
                <a:lnTo>
                  <a:pt x="20724" y="9016"/>
                </a:lnTo>
                <a:lnTo>
                  <a:pt x="23055" y="9893"/>
                </a:lnTo>
                <a:lnTo>
                  <a:pt x="24348" y="10878"/>
                </a:lnTo>
                <a:lnTo>
                  <a:pt x="26018" y="12378"/>
                </a:lnTo>
                <a:lnTo>
                  <a:pt x="26819" y="13878"/>
                </a:lnTo>
                <a:lnTo>
                  <a:pt x="27958" y="18470"/>
                </a:lnTo>
                <a:lnTo>
                  <a:pt x="28088" y="21240"/>
                </a:lnTo>
                <a:lnTo>
                  <a:pt x="27757" y="22501"/>
                </a:lnTo>
                <a:lnTo>
                  <a:pt x="27480" y="22832"/>
                </a:lnTo>
                <a:lnTo>
                  <a:pt x="26441" y="27325"/>
                </a:lnTo>
                <a:lnTo>
                  <a:pt x="26687" y="29610"/>
                </a:lnTo>
                <a:lnTo>
                  <a:pt x="26680" y="31118"/>
                </a:lnTo>
                <a:lnTo>
                  <a:pt x="25803" y="31710"/>
                </a:lnTo>
                <a:lnTo>
                  <a:pt x="25218" y="32656"/>
                </a:lnTo>
                <a:lnTo>
                  <a:pt x="26164" y="36379"/>
                </a:lnTo>
                <a:lnTo>
                  <a:pt x="26049" y="37972"/>
                </a:lnTo>
                <a:lnTo>
                  <a:pt x="26095" y="39787"/>
                </a:lnTo>
                <a:lnTo>
                  <a:pt x="27796" y="43926"/>
                </a:lnTo>
                <a:lnTo>
                  <a:pt x="28804" y="45203"/>
                </a:lnTo>
                <a:lnTo>
                  <a:pt x="29696" y="45811"/>
                </a:lnTo>
                <a:lnTo>
                  <a:pt x="30851" y="49611"/>
                </a:lnTo>
                <a:lnTo>
                  <a:pt x="31528" y="50265"/>
                </a:lnTo>
                <a:lnTo>
                  <a:pt x="34321" y="49903"/>
                </a:lnTo>
                <a:lnTo>
                  <a:pt x="35691" y="50326"/>
                </a:lnTo>
                <a:lnTo>
                  <a:pt x="36238" y="51226"/>
                </a:lnTo>
                <a:lnTo>
                  <a:pt x="36361" y="51842"/>
                </a:lnTo>
                <a:lnTo>
                  <a:pt x="36176" y="53965"/>
                </a:lnTo>
                <a:lnTo>
                  <a:pt x="36869" y="55596"/>
                </a:lnTo>
                <a:lnTo>
                  <a:pt x="37800" y="57273"/>
                </a:lnTo>
                <a:lnTo>
                  <a:pt x="37800" y="58296"/>
                </a:lnTo>
                <a:lnTo>
                  <a:pt x="37169" y="59973"/>
                </a:lnTo>
                <a:lnTo>
                  <a:pt x="36053" y="61920"/>
                </a:lnTo>
                <a:lnTo>
                  <a:pt x="34575" y="62673"/>
                </a:lnTo>
                <a:lnTo>
                  <a:pt x="32944" y="63304"/>
                </a:lnTo>
                <a:lnTo>
                  <a:pt x="32159" y="64820"/>
                </a:lnTo>
                <a:lnTo>
                  <a:pt x="31767" y="66428"/>
                </a:lnTo>
                <a:lnTo>
                  <a:pt x="31035" y="67620"/>
                </a:lnTo>
                <a:lnTo>
                  <a:pt x="30589" y="68928"/>
                </a:lnTo>
                <a:lnTo>
                  <a:pt x="29889" y="71589"/>
                </a:lnTo>
                <a:lnTo>
                  <a:pt x="29727" y="72551"/>
                </a:lnTo>
                <a:lnTo>
                  <a:pt x="28627" y="73528"/>
                </a:lnTo>
                <a:lnTo>
                  <a:pt x="26919" y="73928"/>
                </a:lnTo>
                <a:lnTo>
                  <a:pt x="25379" y="74013"/>
                </a:lnTo>
                <a:lnTo>
                  <a:pt x="24348" y="74466"/>
                </a:lnTo>
                <a:lnTo>
                  <a:pt x="23817" y="75374"/>
                </a:lnTo>
                <a:lnTo>
                  <a:pt x="22840" y="76105"/>
                </a:lnTo>
                <a:lnTo>
                  <a:pt x="22255" y="76428"/>
                </a:lnTo>
                <a:lnTo>
                  <a:pt x="22255" y="77236"/>
                </a:lnTo>
                <a:lnTo>
                  <a:pt x="22963" y="78921"/>
                </a:lnTo>
                <a:lnTo>
                  <a:pt x="23771" y="80290"/>
                </a:lnTo>
                <a:lnTo>
                  <a:pt x="23794" y="81382"/>
                </a:lnTo>
                <a:lnTo>
                  <a:pt x="23394" y="81690"/>
                </a:lnTo>
                <a:lnTo>
                  <a:pt x="22139" y="81552"/>
                </a:lnTo>
                <a:lnTo>
                  <a:pt x="21878" y="81952"/>
                </a:lnTo>
                <a:lnTo>
                  <a:pt x="21739" y="83182"/>
                </a:lnTo>
                <a:lnTo>
                  <a:pt x="21409" y="84221"/>
                </a:lnTo>
                <a:lnTo>
                  <a:pt x="20893" y="84860"/>
                </a:lnTo>
                <a:lnTo>
                  <a:pt x="20000" y="85552"/>
                </a:lnTo>
                <a:lnTo>
                  <a:pt x="18361" y="85329"/>
                </a:lnTo>
                <a:lnTo>
                  <a:pt x="16822" y="84282"/>
                </a:lnTo>
                <a:lnTo>
                  <a:pt x="16022" y="83959"/>
                </a:lnTo>
                <a:lnTo>
                  <a:pt x="15560" y="83990"/>
                </a:lnTo>
                <a:lnTo>
                  <a:pt x="15437" y="81428"/>
                </a:lnTo>
                <a:lnTo>
                  <a:pt x="14767" y="79436"/>
                </a:lnTo>
                <a:lnTo>
                  <a:pt x="12336" y="74628"/>
                </a:lnTo>
                <a:lnTo>
                  <a:pt x="4401" y="69951"/>
                </a:lnTo>
                <a:lnTo>
                  <a:pt x="2532" y="67843"/>
                </a:lnTo>
                <a:lnTo>
                  <a:pt x="1716" y="66066"/>
                </a:lnTo>
                <a:lnTo>
                  <a:pt x="892" y="64389"/>
                </a:lnTo>
                <a:lnTo>
                  <a:pt x="1677" y="64343"/>
                </a:lnTo>
                <a:lnTo>
                  <a:pt x="2455" y="64766"/>
                </a:lnTo>
                <a:lnTo>
                  <a:pt x="3448" y="65281"/>
                </a:lnTo>
                <a:lnTo>
                  <a:pt x="3855" y="64443"/>
                </a:lnTo>
                <a:lnTo>
                  <a:pt x="3424" y="62604"/>
                </a:lnTo>
                <a:lnTo>
                  <a:pt x="1377" y="58311"/>
                </a:lnTo>
                <a:lnTo>
                  <a:pt x="1224" y="57127"/>
                </a:lnTo>
                <a:lnTo>
                  <a:pt x="2224" y="53527"/>
                </a:lnTo>
                <a:lnTo>
                  <a:pt x="3894" y="49473"/>
                </a:lnTo>
                <a:lnTo>
                  <a:pt x="3786" y="44549"/>
                </a:lnTo>
                <a:lnTo>
                  <a:pt x="4301" y="40818"/>
                </a:lnTo>
                <a:lnTo>
                  <a:pt x="3724" y="38395"/>
                </a:lnTo>
                <a:lnTo>
                  <a:pt x="3448" y="35426"/>
                </a:lnTo>
                <a:lnTo>
                  <a:pt x="4671" y="31464"/>
                </a:lnTo>
                <a:lnTo>
                  <a:pt x="5725" y="30487"/>
                </a:lnTo>
                <a:lnTo>
                  <a:pt x="6372" y="29225"/>
                </a:lnTo>
                <a:lnTo>
                  <a:pt x="6410" y="24994"/>
                </a:lnTo>
                <a:lnTo>
                  <a:pt x="4048" y="23009"/>
                </a:lnTo>
                <a:lnTo>
                  <a:pt x="1331" y="22640"/>
                </a:lnTo>
                <a:lnTo>
                  <a:pt x="1393" y="21202"/>
                </a:lnTo>
                <a:lnTo>
                  <a:pt x="1731" y="18917"/>
                </a:lnTo>
                <a:lnTo>
                  <a:pt x="1539" y="18155"/>
                </a:lnTo>
                <a:lnTo>
                  <a:pt x="1739" y="16847"/>
                </a:lnTo>
                <a:lnTo>
                  <a:pt x="1077" y="15109"/>
                </a:lnTo>
                <a:lnTo>
                  <a:pt x="0" y="13847"/>
                </a:lnTo>
                <a:lnTo>
                  <a:pt x="1038" y="11624"/>
                </a:lnTo>
                <a:lnTo>
                  <a:pt x="2562" y="8924"/>
                </a:lnTo>
                <a:lnTo>
                  <a:pt x="3978" y="6785"/>
                </a:lnTo>
                <a:lnTo>
                  <a:pt x="5695" y="4554"/>
                </a:lnTo>
                <a:lnTo>
                  <a:pt x="6841" y="2416"/>
                </a:lnTo>
                <a:lnTo>
                  <a:pt x="8065" y="562"/>
                </a:lnTo>
                <a:lnTo>
                  <a:pt x="9127" y="0"/>
                </a:lnTo>
                <a:lnTo>
                  <a:pt x="9650" y="392"/>
                </a:lnTo>
                <a:lnTo>
                  <a:pt x="9934" y="1200"/>
                </a:lnTo>
                <a:lnTo>
                  <a:pt x="9865" y="3585"/>
                </a:lnTo>
                <a:lnTo>
                  <a:pt x="10227" y="4408"/>
                </a:lnTo>
                <a:lnTo>
                  <a:pt x="10958" y="5016"/>
                </a:lnTo>
                <a:lnTo>
                  <a:pt x="12505" y="4716"/>
                </a:lnTo>
                <a:lnTo>
                  <a:pt x="14213" y="4123"/>
                </a:lnTo>
                <a:lnTo>
                  <a:pt x="16522" y="28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8" name="Google Shape;778;p44"/>
          <p:cNvSpPr/>
          <p:nvPr/>
        </p:nvSpPr>
        <p:spPr>
          <a:xfrm>
            <a:off x="6312997" y="3746664"/>
            <a:ext cx="55079" cy="55216"/>
          </a:xfrm>
          <a:custGeom>
            <a:avLst/>
            <a:gdLst/>
            <a:ahLst/>
            <a:cxnLst/>
            <a:rect l="l" t="t" r="r" b="b"/>
            <a:pathLst>
              <a:path w="67920" h="68089" extrusionOk="0">
                <a:moveTo>
                  <a:pt x="65912" y="67051"/>
                </a:moveTo>
                <a:lnTo>
                  <a:pt x="62179" y="66889"/>
                </a:lnTo>
                <a:lnTo>
                  <a:pt x="58993" y="68089"/>
                </a:lnTo>
                <a:lnTo>
                  <a:pt x="57793" y="67851"/>
                </a:lnTo>
                <a:lnTo>
                  <a:pt x="56993" y="65720"/>
                </a:lnTo>
                <a:lnTo>
                  <a:pt x="56308" y="63989"/>
                </a:lnTo>
                <a:lnTo>
                  <a:pt x="54276" y="59535"/>
                </a:lnTo>
                <a:lnTo>
                  <a:pt x="54823" y="57712"/>
                </a:lnTo>
                <a:lnTo>
                  <a:pt x="53692" y="56658"/>
                </a:lnTo>
                <a:lnTo>
                  <a:pt x="50967" y="54758"/>
                </a:lnTo>
                <a:lnTo>
                  <a:pt x="50267" y="53973"/>
                </a:lnTo>
                <a:lnTo>
                  <a:pt x="50652" y="52888"/>
                </a:lnTo>
                <a:lnTo>
                  <a:pt x="50921" y="50911"/>
                </a:lnTo>
                <a:lnTo>
                  <a:pt x="50659" y="49311"/>
                </a:lnTo>
                <a:lnTo>
                  <a:pt x="49920" y="48826"/>
                </a:lnTo>
                <a:lnTo>
                  <a:pt x="48558" y="48796"/>
                </a:lnTo>
                <a:lnTo>
                  <a:pt x="46904" y="49196"/>
                </a:lnTo>
                <a:lnTo>
                  <a:pt x="43580" y="50742"/>
                </a:lnTo>
                <a:lnTo>
                  <a:pt x="41271" y="49757"/>
                </a:lnTo>
                <a:lnTo>
                  <a:pt x="39939" y="48765"/>
                </a:lnTo>
                <a:lnTo>
                  <a:pt x="39163" y="47934"/>
                </a:lnTo>
                <a:lnTo>
                  <a:pt x="37431" y="48626"/>
                </a:lnTo>
                <a:lnTo>
                  <a:pt x="37008" y="48296"/>
                </a:lnTo>
                <a:lnTo>
                  <a:pt x="36915" y="46234"/>
                </a:lnTo>
                <a:lnTo>
                  <a:pt x="36392" y="45118"/>
                </a:lnTo>
                <a:lnTo>
                  <a:pt x="35353" y="43818"/>
                </a:lnTo>
                <a:lnTo>
                  <a:pt x="34383" y="43195"/>
                </a:lnTo>
                <a:lnTo>
                  <a:pt x="30836" y="44480"/>
                </a:lnTo>
                <a:lnTo>
                  <a:pt x="28704" y="44918"/>
                </a:lnTo>
                <a:lnTo>
                  <a:pt x="27958" y="43718"/>
                </a:lnTo>
                <a:lnTo>
                  <a:pt x="24210" y="39764"/>
                </a:lnTo>
                <a:lnTo>
                  <a:pt x="20739" y="36726"/>
                </a:lnTo>
                <a:lnTo>
                  <a:pt x="18354" y="35472"/>
                </a:lnTo>
                <a:lnTo>
                  <a:pt x="15953" y="35602"/>
                </a:lnTo>
                <a:lnTo>
                  <a:pt x="12228" y="36210"/>
                </a:lnTo>
                <a:lnTo>
                  <a:pt x="10858" y="35956"/>
                </a:lnTo>
                <a:lnTo>
                  <a:pt x="7611" y="34633"/>
                </a:lnTo>
                <a:lnTo>
                  <a:pt x="4902" y="33056"/>
                </a:lnTo>
                <a:lnTo>
                  <a:pt x="5271" y="32402"/>
                </a:lnTo>
                <a:lnTo>
                  <a:pt x="5841" y="31925"/>
                </a:lnTo>
                <a:lnTo>
                  <a:pt x="5156" y="29871"/>
                </a:lnTo>
                <a:lnTo>
                  <a:pt x="3648" y="26563"/>
                </a:lnTo>
                <a:lnTo>
                  <a:pt x="3809" y="25525"/>
                </a:lnTo>
                <a:lnTo>
                  <a:pt x="3332" y="24094"/>
                </a:lnTo>
                <a:lnTo>
                  <a:pt x="2809" y="23009"/>
                </a:lnTo>
                <a:lnTo>
                  <a:pt x="4933" y="20417"/>
                </a:lnTo>
                <a:lnTo>
                  <a:pt x="5903" y="18332"/>
                </a:lnTo>
                <a:lnTo>
                  <a:pt x="6118" y="16293"/>
                </a:lnTo>
                <a:lnTo>
                  <a:pt x="5548" y="14178"/>
                </a:lnTo>
                <a:lnTo>
                  <a:pt x="4148" y="10339"/>
                </a:lnTo>
                <a:lnTo>
                  <a:pt x="3286" y="9224"/>
                </a:lnTo>
                <a:lnTo>
                  <a:pt x="1686" y="8177"/>
                </a:lnTo>
                <a:lnTo>
                  <a:pt x="339" y="6470"/>
                </a:lnTo>
                <a:lnTo>
                  <a:pt x="0" y="5262"/>
                </a:lnTo>
                <a:lnTo>
                  <a:pt x="1131" y="5024"/>
                </a:lnTo>
                <a:lnTo>
                  <a:pt x="4433" y="4993"/>
                </a:lnTo>
                <a:lnTo>
                  <a:pt x="7634" y="4577"/>
                </a:lnTo>
                <a:lnTo>
                  <a:pt x="10143" y="3777"/>
                </a:lnTo>
                <a:lnTo>
                  <a:pt x="13775" y="3108"/>
                </a:lnTo>
                <a:lnTo>
                  <a:pt x="15268" y="2508"/>
                </a:lnTo>
                <a:lnTo>
                  <a:pt x="17015" y="2223"/>
                </a:lnTo>
                <a:lnTo>
                  <a:pt x="22317" y="2862"/>
                </a:lnTo>
                <a:lnTo>
                  <a:pt x="24302" y="2369"/>
                </a:lnTo>
                <a:lnTo>
                  <a:pt x="30274" y="2277"/>
                </a:lnTo>
                <a:lnTo>
                  <a:pt x="30428" y="2023"/>
                </a:lnTo>
                <a:lnTo>
                  <a:pt x="29620" y="1208"/>
                </a:lnTo>
                <a:lnTo>
                  <a:pt x="29628" y="900"/>
                </a:lnTo>
                <a:lnTo>
                  <a:pt x="33183" y="385"/>
                </a:lnTo>
                <a:lnTo>
                  <a:pt x="33737" y="0"/>
                </a:lnTo>
                <a:lnTo>
                  <a:pt x="34199" y="1292"/>
                </a:lnTo>
                <a:lnTo>
                  <a:pt x="35538" y="2731"/>
                </a:lnTo>
                <a:lnTo>
                  <a:pt x="36992" y="3308"/>
                </a:lnTo>
                <a:lnTo>
                  <a:pt x="37777" y="4100"/>
                </a:lnTo>
                <a:lnTo>
                  <a:pt x="37815" y="4700"/>
                </a:lnTo>
                <a:lnTo>
                  <a:pt x="35238" y="5431"/>
                </a:lnTo>
                <a:lnTo>
                  <a:pt x="35061" y="5793"/>
                </a:lnTo>
                <a:lnTo>
                  <a:pt x="35230" y="6147"/>
                </a:lnTo>
                <a:lnTo>
                  <a:pt x="36000" y="6323"/>
                </a:lnTo>
                <a:lnTo>
                  <a:pt x="39616" y="8124"/>
                </a:lnTo>
                <a:lnTo>
                  <a:pt x="41679" y="8162"/>
                </a:lnTo>
                <a:lnTo>
                  <a:pt x="42764" y="8708"/>
                </a:lnTo>
                <a:lnTo>
                  <a:pt x="43302" y="9785"/>
                </a:lnTo>
                <a:lnTo>
                  <a:pt x="45026" y="11247"/>
                </a:lnTo>
                <a:lnTo>
                  <a:pt x="46404" y="12662"/>
                </a:lnTo>
                <a:lnTo>
                  <a:pt x="46488" y="13147"/>
                </a:lnTo>
                <a:lnTo>
                  <a:pt x="46227" y="13862"/>
                </a:lnTo>
                <a:lnTo>
                  <a:pt x="42379" y="16624"/>
                </a:lnTo>
                <a:lnTo>
                  <a:pt x="41894" y="17578"/>
                </a:lnTo>
                <a:lnTo>
                  <a:pt x="41833" y="18586"/>
                </a:lnTo>
                <a:lnTo>
                  <a:pt x="43518" y="21578"/>
                </a:lnTo>
                <a:lnTo>
                  <a:pt x="46004" y="24840"/>
                </a:lnTo>
                <a:lnTo>
                  <a:pt x="49590" y="27317"/>
                </a:lnTo>
                <a:lnTo>
                  <a:pt x="54538" y="30002"/>
                </a:lnTo>
                <a:lnTo>
                  <a:pt x="54599" y="31664"/>
                </a:lnTo>
                <a:lnTo>
                  <a:pt x="53815" y="33633"/>
                </a:lnTo>
                <a:lnTo>
                  <a:pt x="53145" y="34971"/>
                </a:lnTo>
                <a:lnTo>
                  <a:pt x="52837" y="35879"/>
                </a:lnTo>
                <a:lnTo>
                  <a:pt x="52237" y="36256"/>
                </a:lnTo>
                <a:lnTo>
                  <a:pt x="47312" y="36172"/>
                </a:lnTo>
                <a:lnTo>
                  <a:pt x="46573" y="36495"/>
                </a:lnTo>
                <a:lnTo>
                  <a:pt x="46250" y="36879"/>
                </a:lnTo>
                <a:lnTo>
                  <a:pt x="46227" y="37202"/>
                </a:lnTo>
                <a:lnTo>
                  <a:pt x="47996" y="37803"/>
                </a:lnTo>
                <a:lnTo>
                  <a:pt x="50759" y="39903"/>
                </a:lnTo>
                <a:lnTo>
                  <a:pt x="52352" y="41941"/>
                </a:lnTo>
                <a:lnTo>
                  <a:pt x="54007" y="42834"/>
                </a:lnTo>
                <a:lnTo>
                  <a:pt x="55861" y="44457"/>
                </a:lnTo>
                <a:lnTo>
                  <a:pt x="57347" y="45965"/>
                </a:lnTo>
                <a:lnTo>
                  <a:pt x="59663" y="47919"/>
                </a:lnTo>
                <a:lnTo>
                  <a:pt x="62241" y="47280"/>
                </a:lnTo>
                <a:lnTo>
                  <a:pt x="65688" y="49019"/>
                </a:lnTo>
                <a:lnTo>
                  <a:pt x="65835" y="50196"/>
                </a:lnTo>
                <a:lnTo>
                  <a:pt x="65619" y="51250"/>
                </a:lnTo>
                <a:lnTo>
                  <a:pt x="63449" y="52396"/>
                </a:lnTo>
                <a:lnTo>
                  <a:pt x="63180" y="52873"/>
                </a:lnTo>
                <a:lnTo>
                  <a:pt x="63180" y="53273"/>
                </a:lnTo>
                <a:lnTo>
                  <a:pt x="63464" y="53834"/>
                </a:lnTo>
                <a:lnTo>
                  <a:pt x="64734" y="54773"/>
                </a:lnTo>
                <a:lnTo>
                  <a:pt x="66235" y="56165"/>
                </a:lnTo>
                <a:lnTo>
                  <a:pt x="67920" y="58242"/>
                </a:lnTo>
                <a:lnTo>
                  <a:pt x="67166" y="58866"/>
                </a:lnTo>
                <a:lnTo>
                  <a:pt x="65588" y="58958"/>
                </a:lnTo>
                <a:lnTo>
                  <a:pt x="64365" y="58704"/>
                </a:lnTo>
                <a:lnTo>
                  <a:pt x="63934" y="59127"/>
                </a:lnTo>
                <a:lnTo>
                  <a:pt x="63957" y="59804"/>
                </a:lnTo>
                <a:lnTo>
                  <a:pt x="65558" y="61381"/>
                </a:lnTo>
                <a:lnTo>
                  <a:pt x="65873" y="62527"/>
                </a:lnTo>
                <a:lnTo>
                  <a:pt x="65804" y="64520"/>
                </a:lnTo>
                <a:lnTo>
                  <a:pt x="65912" y="67051"/>
                </a:lnTo>
                <a:close/>
                <a:moveTo>
                  <a:pt x="34229" y="7539"/>
                </a:moveTo>
                <a:lnTo>
                  <a:pt x="34337" y="6777"/>
                </a:lnTo>
                <a:lnTo>
                  <a:pt x="34176" y="6093"/>
                </a:lnTo>
                <a:lnTo>
                  <a:pt x="33599" y="5877"/>
                </a:lnTo>
                <a:lnTo>
                  <a:pt x="32891" y="6054"/>
                </a:lnTo>
                <a:lnTo>
                  <a:pt x="32837" y="6816"/>
                </a:lnTo>
                <a:lnTo>
                  <a:pt x="33052" y="7539"/>
                </a:lnTo>
                <a:lnTo>
                  <a:pt x="33768" y="7862"/>
                </a:lnTo>
                <a:lnTo>
                  <a:pt x="34229" y="7539"/>
                </a:lnTo>
                <a:close/>
                <a:moveTo>
                  <a:pt x="45649" y="19224"/>
                </a:moveTo>
                <a:lnTo>
                  <a:pt x="44826" y="19694"/>
                </a:lnTo>
                <a:lnTo>
                  <a:pt x="44057" y="19486"/>
                </a:lnTo>
                <a:lnTo>
                  <a:pt x="44057" y="18317"/>
                </a:lnTo>
                <a:lnTo>
                  <a:pt x="44610" y="17847"/>
                </a:lnTo>
                <a:lnTo>
                  <a:pt x="45249" y="17870"/>
                </a:lnTo>
                <a:lnTo>
                  <a:pt x="45858" y="18293"/>
                </a:lnTo>
                <a:lnTo>
                  <a:pt x="45649" y="192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79" name="Google Shape;779;p44"/>
          <p:cNvSpPr/>
          <p:nvPr/>
        </p:nvSpPr>
        <p:spPr>
          <a:xfrm>
            <a:off x="5757822" y="4614419"/>
            <a:ext cx="215541" cy="241656"/>
          </a:xfrm>
          <a:custGeom>
            <a:avLst/>
            <a:gdLst/>
            <a:ahLst/>
            <a:cxnLst/>
            <a:rect l="l" t="t" r="r" b="b"/>
            <a:pathLst>
              <a:path w="265793" h="297996" extrusionOk="0">
                <a:moveTo>
                  <a:pt x="28789" y="4431"/>
                </a:moveTo>
                <a:lnTo>
                  <a:pt x="28458" y="4777"/>
                </a:lnTo>
                <a:lnTo>
                  <a:pt x="26088" y="5731"/>
                </a:lnTo>
                <a:lnTo>
                  <a:pt x="23541" y="6623"/>
                </a:lnTo>
                <a:lnTo>
                  <a:pt x="20193" y="10255"/>
                </a:lnTo>
                <a:lnTo>
                  <a:pt x="18500" y="11824"/>
                </a:lnTo>
                <a:lnTo>
                  <a:pt x="18007" y="12216"/>
                </a:lnTo>
                <a:lnTo>
                  <a:pt x="16476" y="13086"/>
                </a:lnTo>
                <a:lnTo>
                  <a:pt x="15368" y="13832"/>
                </a:lnTo>
                <a:lnTo>
                  <a:pt x="15406" y="14240"/>
                </a:lnTo>
                <a:lnTo>
                  <a:pt x="16145" y="14716"/>
                </a:lnTo>
                <a:lnTo>
                  <a:pt x="16899" y="15501"/>
                </a:lnTo>
                <a:lnTo>
                  <a:pt x="16822" y="21432"/>
                </a:lnTo>
                <a:lnTo>
                  <a:pt x="16499" y="27279"/>
                </a:lnTo>
                <a:lnTo>
                  <a:pt x="16083" y="27771"/>
                </a:lnTo>
                <a:lnTo>
                  <a:pt x="13960" y="27963"/>
                </a:lnTo>
                <a:lnTo>
                  <a:pt x="11135" y="28371"/>
                </a:lnTo>
                <a:lnTo>
                  <a:pt x="10235" y="28633"/>
                </a:lnTo>
                <a:lnTo>
                  <a:pt x="9919" y="28056"/>
                </a:lnTo>
                <a:lnTo>
                  <a:pt x="8973" y="25917"/>
                </a:lnTo>
                <a:lnTo>
                  <a:pt x="9504" y="23886"/>
                </a:lnTo>
                <a:lnTo>
                  <a:pt x="10074" y="22371"/>
                </a:lnTo>
                <a:lnTo>
                  <a:pt x="9435" y="19286"/>
                </a:lnTo>
                <a:lnTo>
                  <a:pt x="7996" y="16540"/>
                </a:lnTo>
                <a:lnTo>
                  <a:pt x="6472" y="13055"/>
                </a:lnTo>
                <a:lnTo>
                  <a:pt x="6002" y="12386"/>
                </a:lnTo>
                <a:lnTo>
                  <a:pt x="7288" y="11262"/>
                </a:lnTo>
                <a:lnTo>
                  <a:pt x="9219" y="8801"/>
                </a:lnTo>
                <a:lnTo>
                  <a:pt x="10027" y="7524"/>
                </a:lnTo>
                <a:lnTo>
                  <a:pt x="12266" y="7239"/>
                </a:lnTo>
                <a:lnTo>
                  <a:pt x="13098" y="6347"/>
                </a:lnTo>
                <a:lnTo>
                  <a:pt x="13690" y="4916"/>
                </a:lnTo>
                <a:lnTo>
                  <a:pt x="13921" y="4085"/>
                </a:lnTo>
                <a:lnTo>
                  <a:pt x="16445" y="3408"/>
                </a:lnTo>
                <a:lnTo>
                  <a:pt x="19477" y="2200"/>
                </a:lnTo>
                <a:lnTo>
                  <a:pt x="21155" y="877"/>
                </a:lnTo>
                <a:lnTo>
                  <a:pt x="22855" y="31"/>
                </a:lnTo>
                <a:lnTo>
                  <a:pt x="23933" y="0"/>
                </a:lnTo>
                <a:lnTo>
                  <a:pt x="24641" y="346"/>
                </a:lnTo>
                <a:lnTo>
                  <a:pt x="26588" y="2639"/>
                </a:lnTo>
                <a:lnTo>
                  <a:pt x="28242" y="4085"/>
                </a:lnTo>
                <a:lnTo>
                  <a:pt x="28789" y="4431"/>
                </a:lnTo>
                <a:close/>
                <a:moveTo>
                  <a:pt x="264061" y="139509"/>
                </a:moveTo>
                <a:lnTo>
                  <a:pt x="264539" y="142371"/>
                </a:lnTo>
                <a:lnTo>
                  <a:pt x="265008" y="146348"/>
                </a:lnTo>
                <a:lnTo>
                  <a:pt x="265339" y="149210"/>
                </a:lnTo>
                <a:lnTo>
                  <a:pt x="265678" y="150495"/>
                </a:lnTo>
                <a:lnTo>
                  <a:pt x="265793" y="151179"/>
                </a:lnTo>
                <a:lnTo>
                  <a:pt x="265416" y="151918"/>
                </a:lnTo>
                <a:lnTo>
                  <a:pt x="265108" y="153633"/>
                </a:lnTo>
                <a:lnTo>
                  <a:pt x="264500" y="155157"/>
                </a:lnTo>
                <a:lnTo>
                  <a:pt x="264162" y="156218"/>
                </a:lnTo>
                <a:lnTo>
                  <a:pt x="264446" y="158172"/>
                </a:lnTo>
                <a:lnTo>
                  <a:pt x="264216" y="160972"/>
                </a:lnTo>
                <a:lnTo>
                  <a:pt x="263977" y="163934"/>
                </a:lnTo>
                <a:lnTo>
                  <a:pt x="263900" y="166788"/>
                </a:lnTo>
                <a:lnTo>
                  <a:pt x="264708" y="171896"/>
                </a:lnTo>
                <a:lnTo>
                  <a:pt x="264593" y="173465"/>
                </a:lnTo>
                <a:lnTo>
                  <a:pt x="263584" y="176143"/>
                </a:lnTo>
                <a:lnTo>
                  <a:pt x="262822" y="178173"/>
                </a:lnTo>
                <a:lnTo>
                  <a:pt x="262330" y="180527"/>
                </a:lnTo>
                <a:lnTo>
                  <a:pt x="262238" y="181758"/>
                </a:lnTo>
                <a:lnTo>
                  <a:pt x="264085" y="185235"/>
                </a:lnTo>
                <a:lnTo>
                  <a:pt x="263977" y="185928"/>
                </a:lnTo>
                <a:lnTo>
                  <a:pt x="262561" y="186143"/>
                </a:lnTo>
                <a:lnTo>
                  <a:pt x="261391" y="186205"/>
                </a:lnTo>
                <a:lnTo>
                  <a:pt x="256912" y="186205"/>
                </a:lnTo>
                <a:lnTo>
                  <a:pt x="250494" y="186205"/>
                </a:lnTo>
                <a:lnTo>
                  <a:pt x="244077" y="186205"/>
                </a:lnTo>
                <a:lnTo>
                  <a:pt x="237659" y="186205"/>
                </a:lnTo>
                <a:lnTo>
                  <a:pt x="231756" y="186205"/>
                </a:lnTo>
                <a:lnTo>
                  <a:pt x="226108" y="186205"/>
                </a:lnTo>
                <a:lnTo>
                  <a:pt x="221129" y="186205"/>
                </a:lnTo>
                <a:lnTo>
                  <a:pt x="221129" y="189636"/>
                </a:lnTo>
                <a:lnTo>
                  <a:pt x="221129" y="196713"/>
                </a:lnTo>
                <a:lnTo>
                  <a:pt x="221129" y="203798"/>
                </a:lnTo>
                <a:lnTo>
                  <a:pt x="221129" y="210891"/>
                </a:lnTo>
                <a:lnTo>
                  <a:pt x="221129" y="217999"/>
                </a:lnTo>
                <a:lnTo>
                  <a:pt x="221129" y="225115"/>
                </a:lnTo>
                <a:lnTo>
                  <a:pt x="221129" y="232239"/>
                </a:lnTo>
                <a:lnTo>
                  <a:pt x="221129" y="239370"/>
                </a:lnTo>
                <a:lnTo>
                  <a:pt x="221129" y="246517"/>
                </a:lnTo>
                <a:lnTo>
                  <a:pt x="221129" y="251678"/>
                </a:lnTo>
                <a:lnTo>
                  <a:pt x="222429" y="258540"/>
                </a:lnTo>
                <a:lnTo>
                  <a:pt x="224815" y="266018"/>
                </a:lnTo>
                <a:lnTo>
                  <a:pt x="225746" y="266710"/>
                </a:lnTo>
                <a:lnTo>
                  <a:pt x="228147" y="268087"/>
                </a:lnTo>
                <a:lnTo>
                  <a:pt x="231479" y="270903"/>
                </a:lnTo>
                <a:lnTo>
                  <a:pt x="233349" y="273034"/>
                </a:lnTo>
                <a:lnTo>
                  <a:pt x="237150" y="276734"/>
                </a:lnTo>
                <a:lnTo>
                  <a:pt x="242207" y="281457"/>
                </a:lnTo>
                <a:lnTo>
                  <a:pt x="247078" y="285696"/>
                </a:lnTo>
                <a:lnTo>
                  <a:pt x="251379" y="289435"/>
                </a:lnTo>
                <a:lnTo>
                  <a:pt x="244631" y="290750"/>
                </a:lnTo>
                <a:lnTo>
                  <a:pt x="235034" y="292612"/>
                </a:lnTo>
                <a:lnTo>
                  <a:pt x="228563" y="293873"/>
                </a:lnTo>
                <a:lnTo>
                  <a:pt x="220706" y="295404"/>
                </a:lnTo>
                <a:lnTo>
                  <a:pt x="215473" y="296366"/>
                </a:lnTo>
                <a:lnTo>
                  <a:pt x="208954" y="297558"/>
                </a:lnTo>
                <a:lnTo>
                  <a:pt x="207916" y="297535"/>
                </a:lnTo>
                <a:lnTo>
                  <a:pt x="206169" y="296712"/>
                </a:lnTo>
                <a:lnTo>
                  <a:pt x="202398" y="296551"/>
                </a:lnTo>
                <a:lnTo>
                  <a:pt x="197965" y="297689"/>
                </a:lnTo>
                <a:lnTo>
                  <a:pt x="194449" y="297997"/>
                </a:lnTo>
                <a:lnTo>
                  <a:pt x="191848" y="297474"/>
                </a:lnTo>
                <a:lnTo>
                  <a:pt x="189308" y="296481"/>
                </a:lnTo>
                <a:lnTo>
                  <a:pt x="186830" y="295012"/>
                </a:lnTo>
                <a:lnTo>
                  <a:pt x="182544" y="294473"/>
                </a:lnTo>
                <a:lnTo>
                  <a:pt x="176441" y="294873"/>
                </a:lnTo>
                <a:lnTo>
                  <a:pt x="170562" y="294589"/>
                </a:lnTo>
                <a:lnTo>
                  <a:pt x="164898" y="293620"/>
                </a:lnTo>
                <a:lnTo>
                  <a:pt x="160850" y="293235"/>
                </a:lnTo>
                <a:lnTo>
                  <a:pt x="158411" y="293443"/>
                </a:lnTo>
                <a:lnTo>
                  <a:pt x="155795" y="293127"/>
                </a:lnTo>
                <a:lnTo>
                  <a:pt x="153001" y="292289"/>
                </a:lnTo>
                <a:lnTo>
                  <a:pt x="150669" y="290866"/>
                </a:lnTo>
                <a:lnTo>
                  <a:pt x="147868" y="287865"/>
                </a:lnTo>
                <a:lnTo>
                  <a:pt x="145675" y="285004"/>
                </a:lnTo>
                <a:lnTo>
                  <a:pt x="145105" y="284596"/>
                </a:lnTo>
                <a:lnTo>
                  <a:pt x="144413" y="284157"/>
                </a:lnTo>
                <a:lnTo>
                  <a:pt x="143728" y="284027"/>
                </a:lnTo>
                <a:lnTo>
                  <a:pt x="137510" y="283950"/>
                </a:lnTo>
                <a:lnTo>
                  <a:pt x="131608" y="283880"/>
                </a:lnTo>
                <a:lnTo>
                  <a:pt x="128229" y="283873"/>
                </a:lnTo>
                <a:lnTo>
                  <a:pt x="119964" y="283865"/>
                </a:lnTo>
                <a:lnTo>
                  <a:pt x="111699" y="283857"/>
                </a:lnTo>
                <a:lnTo>
                  <a:pt x="103435" y="283842"/>
                </a:lnTo>
                <a:lnTo>
                  <a:pt x="95170" y="283834"/>
                </a:lnTo>
                <a:lnTo>
                  <a:pt x="86905" y="283819"/>
                </a:lnTo>
                <a:lnTo>
                  <a:pt x="78640" y="283811"/>
                </a:lnTo>
                <a:lnTo>
                  <a:pt x="70375" y="283796"/>
                </a:lnTo>
                <a:lnTo>
                  <a:pt x="62110" y="283788"/>
                </a:lnTo>
                <a:lnTo>
                  <a:pt x="57724" y="283780"/>
                </a:lnTo>
                <a:lnTo>
                  <a:pt x="53645" y="284011"/>
                </a:lnTo>
                <a:lnTo>
                  <a:pt x="49143" y="284257"/>
                </a:lnTo>
                <a:lnTo>
                  <a:pt x="48497" y="284150"/>
                </a:lnTo>
                <a:lnTo>
                  <a:pt x="47427" y="283804"/>
                </a:lnTo>
                <a:lnTo>
                  <a:pt x="46696" y="283173"/>
                </a:lnTo>
                <a:lnTo>
                  <a:pt x="44272" y="281550"/>
                </a:lnTo>
                <a:lnTo>
                  <a:pt x="42164" y="280319"/>
                </a:lnTo>
                <a:lnTo>
                  <a:pt x="39293" y="278242"/>
                </a:lnTo>
                <a:lnTo>
                  <a:pt x="37439" y="275972"/>
                </a:lnTo>
                <a:lnTo>
                  <a:pt x="35876" y="275249"/>
                </a:lnTo>
                <a:lnTo>
                  <a:pt x="33114" y="274841"/>
                </a:lnTo>
                <a:lnTo>
                  <a:pt x="31036" y="274442"/>
                </a:lnTo>
                <a:lnTo>
                  <a:pt x="29343" y="274349"/>
                </a:lnTo>
                <a:lnTo>
                  <a:pt x="26365" y="275418"/>
                </a:lnTo>
                <a:lnTo>
                  <a:pt x="24118" y="276480"/>
                </a:lnTo>
                <a:lnTo>
                  <a:pt x="22517" y="277503"/>
                </a:lnTo>
                <a:lnTo>
                  <a:pt x="19739" y="278672"/>
                </a:lnTo>
                <a:lnTo>
                  <a:pt x="17400" y="279842"/>
                </a:lnTo>
                <a:lnTo>
                  <a:pt x="13321" y="279688"/>
                </a:lnTo>
                <a:lnTo>
                  <a:pt x="12436" y="279857"/>
                </a:lnTo>
                <a:lnTo>
                  <a:pt x="10166" y="279780"/>
                </a:lnTo>
                <a:lnTo>
                  <a:pt x="8026" y="278757"/>
                </a:lnTo>
                <a:lnTo>
                  <a:pt x="5856" y="278849"/>
                </a:lnTo>
                <a:lnTo>
                  <a:pt x="3448" y="280149"/>
                </a:lnTo>
                <a:lnTo>
                  <a:pt x="0" y="280657"/>
                </a:lnTo>
                <a:lnTo>
                  <a:pt x="800" y="272172"/>
                </a:lnTo>
                <a:lnTo>
                  <a:pt x="1639" y="268426"/>
                </a:lnTo>
                <a:lnTo>
                  <a:pt x="1662" y="263948"/>
                </a:lnTo>
                <a:lnTo>
                  <a:pt x="1170" y="252378"/>
                </a:lnTo>
                <a:lnTo>
                  <a:pt x="577" y="250786"/>
                </a:lnTo>
                <a:lnTo>
                  <a:pt x="177" y="248924"/>
                </a:lnTo>
                <a:lnTo>
                  <a:pt x="2309" y="247509"/>
                </a:lnTo>
                <a:lnTo>
                  <a:pt x="3394" y="246424"/>
                </a:lnTo>
                <a:lnTo>
                  <a:pt x="4864" y="244509"/>
                </a:lnTo>
                <a:lnTo>
                  <a:pt x="5910" y="241824"/>
                </a:lnTo>
                <a:lnTo>
                  <a:pt x="7141" y="235916"/>
                </a:lnTo>
                <a:lnTo>
                  <a:pt x="11620" y="222353"/>
                </a:lnTo>
                <a:lnTo>
                  <a:pt x="13744" y="209099"/>
                </a:lnTo>
                <a:lnTo>
                  <a:pt x="16438" y="202837"/>
                </a:lnTo>
                <a:lnTo>
                  <a:pt x="17446" y="195821"/>
                </a:lnTo>
                <a:lnTo>
                  <a:pt x="24941" y="186782"/>
                </a:lnTo>
                <a:lnTo>
                  <a:pt x="26788" y="181235"/>
                </a:lnTo>
                <a:lnTo>
                  <a:pt x="30666" y="178520"/>
                </a:lnTo>
                <a:lnTo>
                  <a:pt x="36153" y="175627"/>
                </a:lnTo>
                <a:lnTo>
                  <a:pt x="40063" y="170481"/>
                </a:lnTo>
                <a:lnTo>
                  <a:pt x="41956" y="166919"/>
                </a:lnTo>
                <a:lnTo>
                  <a:pt x="44110" y="160095"/>
                </a:lnTo>
                <a:lnTo>
                  <a:pt x="44087" y="152980"/>
                </a:lnTo>
                <a:lnTo>
                  <a:pt x="45457" y="143494"/>
                </a:lnTo>
                <a:lnTo>
                  <a:pt x="45157" y="140771"/>
                </a:lnTo>
                <a:lnTo>
                  <a:pt x="43110" y="137001"/>
                </a:lnTo>
                <a:lnTo>
                  <a:pt x="42733" y="134309"/>
                </a:lnTo>
                <a:lnTo>
                  <a:pt x="40832" y="131663"/>
                </a:lnTo>
                <a:lnTo>
                  <a:pt x="38801" y="129663"/>
                </a:lnTo>
                <a:lnTo>
                  <a:pt x="37846" y="126093"/>
                </a:lnTo>
                <a:lnTo>
                  <a:pt x="34322" y="120470"/>
                </a:lnTo>
                <a:lnTo>
                  <a:pt x="33360" y="116723"/>
                </a:lnTo>
                <a:lnTo>
                  <a:pt x="31674" y="114031"/>
                </a:lnTo>
                <a:lnTo>
                  <a:pt x="31405" y="110715"/>
                </a:lnTo>
                <a:lnTo>
                  <a:pt x="30520" y="107207"/>
                </a:lnTo>
                <a:lnTo>
                  <a:pt x="28796" y="103745"/>
                </a:lnTo>
                <a:lnTo>
                  <a:pt x="27188" y="99784"/>
                </a:lnTo>
                <a:lnTo>
                  <a:pt x="27188" y="98545"/>
                </a:lnTo>
                <a:lnTo>
                  <a:pt x="28235" y="97053"/>
                </a:lnTo>
                <a:lnTo>
                  <a:pt x="29227" y="96568"/>
                </a:lnTo>
                <a:lnTo>
                  <a:pt x="28896" y="97322"/>
                </a:lnTo>
                <a:lnTo>
                  <a:pt x="28235" y="98206"/>
                </a:lnTo>
                <a:lnTo>
                  <a:pt x="28396" y="98891"/>
                </a:lnTo>
                <a:lnTo>
                  <a:pt x="34983" y="91952"/>
                </a:lnTo>
                <a:lnTo>
                  <a:pt x="35399" y="90598"/>
                </a:lnTo>
                <a:lnTo>
                  <a:pt x="35176" y="89083"/>
                </a:lnTo>
                <a:lnTo>
                  <a:pt x="35145" y="87229"/>
                </a:lnTo>
                <a:lnTo>
                  <a:pt x="35407" y="85075"/>
                </a:lnTo>
                <a:lnTo>
                  <a:pt x="29189" y="72297"/>
                </a:lnTo>
                <a:lnTo>
                  <a:pt x="24256" y="60435"/>
                </a:lnTo>
                <a:lnTo>
                  <a:pt x="23417" y="54442"/>
                </a:lnTo>
                <a:lnTo>
                  <a:pt x="16892" y="46572"/>
                </a:lnTo>
                <a:lnTo>
                  <a:pt x="14321" y="41457"/>
                </a:lnTo>
                <a:lnTo>
                  <a:pt x="12859" y="37872"/>
                </a:lnTo>
                <a:lnTo>
                  <a:pt x="11759" y="36518"/>
                </a:lnTo>
                <a:lnTo>
                  <a:pt x="12174" y="35833"/>
                </a:lnTo>
                <a:lnTo>
                  <a:pt x="13852" y="35656"/>
                </a:lnTo>
                <a:lnTo>
                  <a:pt x="17592" y="34825"/>
                </a:lnTo>
                <a:lnTo>
                  <a:pt x="22717" y="33918"/>
                </a:lnTo>
                <a:lnTo>
                  <a:pt x="27450" y="31841"/>
                </a:lnTo>
                <a:lnTo>
                  <a:pt x="28712" y="30918"/>
                </a:lnTo>
                <a:lnTo>
                  <a:pt x="31220" y="30733"/>
                </a:lnTo>
                <a:lnTo>
                  <a:pt x="33775" y="31287"/>
                </a:lnTo>
                <a:lnTo>
                  <a:pt x="34722" y="30887"/>
                </a:lnTo>
                <a:lnTo>
                  <a:pt x="35261" y="30856"/>
                </a:lnTo>
                <a:lnTo>
                  <a:pt x="41255" y="30856"/>
                </a:lnTo>
                <a:lnTo>
                  <a:pt x="43749" y="30718"/>
                </a:lnTo>
                <a:lnTo>
                  <a:pt x="48373" y="30756"/>
                </a:lnTo>
                <a:lnTo>
                  <a:pt x="51290" y="30925"/>
                </a:lnTo>
                <a:lnTo>
                  <a:pt x="52952" y="31156"/>
                </a:lnTo>
                <a:lnTo>
                  <a:pt x="57439" y="31518"/>
                </a:lnTo>
                <a:lnTo>
                  <a:pt x="63041" y="31433"/>
                </a:lnTo>
                <a:lnTo>
                  <a:pt x="65019" y="31248"/>
                </a:lnTo>
                <a:lnTo>
                  <a:pt x="72360" y="31125"/>
                </a:lnTo>
                <a:lnTo>
                  <a:pt x="79609" y="31002"/>
                </a:lnTo>
                <a:lnTo>
                  <a:pt x="86127" y="30894"/>
                </a:lnTo>
                <a:lnTo>
                  <a:pt x="93331" y="30918"/>
                </a:lnTo>
                <a:lnTo>
                  <a:pt x="98840" y="30933"/>
                </a:lnTo>
                <a:lnTo>
                  <a:pt x="101349" y="31679"/>
                </a:lnTo>
                <a:lnTo>
                  <a:pt x="103627" y="33095"/>
                </a:lnTo>
                <a:lnTo>
                  <a:pt x="104666" y="34379"/>
                </a:lnTo>
                <a:lnTo>
                  <a:pt x="105158" y="34948"/>
                </a:lnTo>
                <a:lnTo>
                  <a:pt x="105836" y="36302"/>
                </a:lnTo>
                <a:lnTo>
                  <a:pt x="107082" y="37379"/>
                </a:lnTo>
                <a:lnTo>
                  <a:pt x="107528" y="39041"/>
                </a:lnTo>
                <a:lnTo>
                  <a:pt x="107167" y="41295"/>
                </a:lnTo>
                <a:lnTo>
                  <a:pt x="107344" y="44011"/>
                </a:lnTo>
                <a:lnTo>
                  <a:pt x="108067" y="47180"/>
                </a:lnTo>
                <a:lnTo>
                  <a:pt x="109583" y="50503"/>
                </a:lnTo>
                <a:lnTo>
                  <a:pt x="111876" y="53996"/>
                </a:lnTo>
                <a:lnTo>
                  <a:pt x="112877" y="56765"/>
                </a:lnTo>
                <a:lnTo>
                  <a:pt x="112577" y="58819"/>
                </a:lnTo>
                <a:lnTo>
                  <a:pt x="113284" y="60989"/>
                </a:lnTo>
                <a:lnTo>
                  <a:pt x="114993" y="63273"/>
                </a:lnTo>
                <a:lnTo>
                  <a:pt x="116240" y="64481"/>
                </a:lnTo>
                <a:lnTo>
                  <a:pt x="116963" y="65397"/>
                </a:lnTo>
                <a:lnTo>
                  <a:pt x="118902" y="68905"/>
                </a:lnTo>
                <a:lnTo>
                  <a:pt x="122496" y="74505"/>
                </a:lnTo>
                <a:lnTo>
                  <a:pt x="125190" y="78705"/>
                </a:lnTo>
                <a:lnTo>
                  <a:pt x="126136" y="79205"/>
                </a:lnTo>
                <a:lnTo>
                  <a:pt x="127513" y="79028"/>
                </a:lnTo>
                <a:lnTo>
                  <a:pt x="130438" y="78613"/>
                </a:lnTo>
                <a:lnTo>
                  <a:pt x="133331" y="78528"/>
                </a:lnTo>
                <a:lnTo>
                  <a:pt x="135401" y="79390"/>
                </a:lnTo>
                <a:lnTo>
                  <a:pt x="136233" y="79244"/>
                </a:lnTo>
                <a:lnTo>
                  <a:pt x="139349" y="77575"/>
                </a:lnTo>
                <a:lnTo>
                  <a:pt x="142443" y="77067"/>
                </a:lnTo>
                <a:lnTo>
                  <a:pt x="145675" y="76374"/>
                </a:lnTo>
                <a:lnTo>
                  <a:pt x="147360" y="75667"/>
                </a:lnTo>
                <a:lnTo>
                  <a:pt x="149323" y="75667"/>
                </a:lnTo>
                <a:lnTo>
                  <a:pt x="154609" y="77013"/>
                </a:lnTo>
                <a:lnTo>
                  <a:pt x="155609" y="77082"/>
                </a:lnTo>
                <a:lnTo>
                  <a:pt x="159888" y="77082"/>
                </a:lnTo>
                <a:lnTo>
                  <a:pt x="164167" y="76328"/>
                </a:lnTo>
                <a:lnTo>
                  <a:pt x="164798" y="70697"/>
                </a:lnTo>
                <a:lnTo>
                  <a:pt x="164837" y="69582"/>
                </a:lnTo>
                <a:lnTo>
                  <a:pt x="165868" y="67466"/>
                </a:lnTo>
                <a:lnTo>
                  <a:pt x="167176" y="65620"/>
                </a:lnTo>
                <a:lnTo>
                  <a:pt x="167338" y="63858"/>
                </a:lnTo>
                <a:lnTo>
                  <a:pt x="167261" y="61450"/>
                </a:lnTo>
                <a:lnTo>
                  <a:pt x="168207" y="58535"/>
                </a:lnTo>
                <a:lnTo>
                  <a:pt x="171077" y="56211"/>
                </a:lnTo>
                <a:lnTo>
                  <a:pt x="175718" y="55111"/>
                </a:lnTo>
                <a:lnTo>
                  <a:pt x="178358" y="54896"/>
                </a:lnTo>
                <a:lnTo>
                  <a:pt x="182520" y="54250"/>
                </a:lnTo>
                <a:lnTo>
                  <a:pt x="188831" y="53596"/>
                </a:lnTo>
                <a:lnTo>
                  <a:pt x="191163" y="53680"/>
                </a:lnTo>
                <a:lnTo>
                  <a:pt x="191347" y="54011"/>
                </a:lnTo>
                <a:lnTo>
                  <a:pt x="190008" y="58042"/>
                </a:lnTo>
                <a:lnTo>
                  <a:pt x="189985" y="59358"/>
                </a:lnTo>
                <a:lnTo>
                  <a:pt x="190470" y="60689"/>
                </a:lnTo>
                <a:lnTo>
                  <a:pt x="191540" y="61412"/>
                </a:lnTo>
                <a:lnTo>
                  <a:pt x="198088" y="61489"/>
                </a:lnTo>
                <a:lnTo>
                  <a:pt x="204122" y="61566"/>
                </a:lnTo>
                <a:lnTo>
                  <a:pt x="211040" y="61820"/>
                </a:lnTo>
                <a:lnTo>
                  <a:pt x="216227" y="62004"/>
                </a:lnTo>
                <a:lnTo>
                  <a:pt x="216888" y="62204"/>
                </a:lnTo>
                <a:lnTo>
                  <a:pt x="217412" y="62504"/>
                </a:lnTo>
                <a:lnTo>
                  <a:pt x="218181" y="64504"/>
                </a:lnTo>
                <a:lnTo>
                  <a:pt x="218012" y="68412"/>
                </a:lnTo>
                <a:lnTo>
                  <a:pt x="216858" y="74120"/>
                </a:lnTo>
                <a:lnTo>
                  <a:pt x="217304" y="79459"/>
                </a:lnTo>
                <a:lnTo>
                  <a:pt x="219359" y="84429"/>
                </a:lnTo>
                <a:lnTo>
                  <a:pt x="219567" y="92068"/>
                </a:lnTo>
                <a:lnTo>
                  <a:pt x="218843" y="96630"/>
                </a:lnTo>
                <a:lnTo>
                  <a:pt x="217927" y="102384"/>
                </a:lnTo>
                <a:lnTo>
                  <a:pt x="217573" y="108915"/>
                </a:lnTo>
                <a:lnTo>
                  <a:pt x="218512" y="111646"/>
                </a:lnTo>
                <a:lnTo>
                  <a:pt x="220497" y="114500"/>
                </a:lnTo>
                <a:lnTo>
                  <a:pt x="223530" y="117493"/>
                </a:lnTo>
                <a:lnTo>
                  <a:pt x="225877" y="121362"/>
                </a:lnTo>
                <a:lnTo>
                  <a:pt x="227539" y="126124"/>
                </a:lnTo>
                <a:lnTo>
                  <a:pt x="228139" y="129124"/>
                </a:lnTo>
                <a:lnTo>
                  <a:pt x="227693" y="130363"/>
                </a:lnTo>
                <a:lnTo>
                  <a:pt x="227724" y="132501"/>
                </a:lnTo>
                <a:lnTo>
                  <a:pt x="228239" y="135547"/>
                </a:lnTo>
                <a:lnTo>
                  <a:pt x="227662" y="137571"/>
                </a:lnTo>
                <a:lnTo>
                  <a:pt x="226000" y="138563"/>
                </a:lnTo>
                <a:lnTo>
                  <a:pt x="225446" y="139932"/>
                </a:lnTo>
                <a:lnTo>
                  <a:pt x="226285" y="142563"/>
                </a:lnTo>
                <a:lnTo>
                  <a:pt x="226493" y="144956"/>
                </a:lnTo>
                <a:lnTo>
                  <a:pt x="227146" y="145871"/>
                </a:lnTo>
                <a:lnTo>
                  <a:pt x="227624" y="146533"/>
                </a:lnTo>
                <a:lnTo>
                  <a:pt x="228409" y="146633"/>
                </a:lnTo>
                <a:lnTo>
                  <a:pt x="230094" y="145779"/>
                </a:lnTo>
                <a:lnTo>
                  <a:pt x="232110" y="144187"/>
                </a:lnTo>
                <a:lnTo>
                  <a:pt x="233726" y="143517"/>
                </a:lnTo>
                <a:lnTo>
                  <a:pt x="236004" y="143602"/>
                </a:lnTo>
                <a:lnTo>
                  <a:pt x="239205" y="144056"/>
                </a:lnTo>
                <a:lnTo>
                  <a:pt x="244854" y="144217"/>
                </a:lnTo>
                <a:lnTo>
                  <a:pt x="246593" y="143933"/>
                </a:lnTo>
                <a:lnTo>
                  <a:pt x="251849" y="141786"/>
                </a:lnTo>
                <a:lnTo>
                  <a:pt x="253227" y="141625"/>
                </a:lnTo>
                <a:lnTo>
                  <a:pt x="255304" y="141825"/>
                </a:lnTo>
                <a:lnTo>
                  <a:pt x="258251" y="142463"/>
                </a:lnTo>
                <a:lnTo>
                  <a:pt x="261222" y="142594"/>
                </a:lnTo>
                <a:lnTo>
                  <a:pt x="262669" y="141933"/>
                </a:lnTo>
                <a:lnTo>
                  <a:pt x="262799" y="141063"/>
                </a:lnTo>
                <a:lnTo>
                  <a:pt x="263261" y="139932"/>
                </a:lnTo>
                <a:lnTo>
                  <a:pt x="264061" y="13950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0" name="Google Shape;780;p44"/>
          <p:cNvSpPr/>
          <p:nvPr/>
        </p:nvSpPr>
        <p:spPr>
          <a:xfrm>
            <a:off x="4263579" y="4926070"/>
            <a:ext cx="348664" cy="764565"/>
          </a:xfrm>
          <a:custGeom>
            <a:avLst/>
            <a:gdLst/>
            <a:ahLst/>
            <a:cxnLst/>
            <a:rect l="l" t="t" r="r" b="b"/>
            <a:pathLst>
              <a:path w="429952" h="942816" extrusionOk="0">
                <a:moveTo>
                  <a:pt x="235981" y="10031"/>
                </a:moveTo>
                <a:lnTo>
                  <a:pt x="236527" y="10670"/>
                </a:lnTo>
                <a:lnTo>
                  <a:pt x="236519" y="11339"/>
                </a:lnTo>
                <a:lnTo>
                  <a:pt x="238343" y="12708"/>
                </a:lnTo>
                <a:lnTo>
                  <a:pt x="241991" y="14793"/>
                </a:lnTo>
                <a:lnTo>
                  <a:pt x="245408" y="18817"/>
                </a:lnTo>
                <a:lnTo>
                  <a:pt x="248594" y="24794"/>
                </a:lnTo>
                <a:lnTo>
                  <a:pt x="251587" y="29225"/>
                </a:lnTo>
                <a:lnTo>
                  <a:pt x="254381" y="32086"/>
                </a:lnTo>
                <a:lnTo>
                  <a:pt x="256951" y="34118"/>
                </a:lnTo>
                <a:lnTo>
                  <a:pt x="259298" y="35302"/>
                </a:lnTo>
                <a:lnTo>
                  <a:pt x="260552" y="36264"/>
                </a:lnTo>
                <a:lnTo>
                  <a:pt x="260714" y="37002"/>
                </a:lnTo>
                <a:lnTo>
                  <a:pt x="262907" y="38533"/>
                </a:lnTo>
                <a:lnTo>
                  <a:pt x="267132" y="40864"/>
                </a:lnTo>
                <a:lnTo>
                  <a:pt x="269802" y="43195"/>
                </a:lnTo>
                <a:lnTo>
                  <a:pt x="270926" y="45518"/>
                </a:lnTo>
                <a:lnTo>
                  <a:pt x="275097" y="47926"/>
                </a:lnTo>
                <a:lnTo>
                  <a:pt x="282323" y="50403"/>
                </a:lnTo>
                <a:lnTo>
                  <a:pt x="287579" y="51588"/>
                </a:lnTo>
                <a:lnTo>
                  <a:pt x="290857" y="51480"/>
                </a:lnTo>
                <a:lnTo>
                  <a:pt x="295559" y="53457"/>
                </a:lnTo>
                <a:lnTo>
                  <a:pt x="301685" y="57534"/>
                </a:lnTo>
                <a:lnTo>
                  <a:pt x="305425" y="60365"/>
                </a:lnTo>
                <a:lnTo>
                  <a:pt x="306771" y="61943"/>
                </a:lnTo>
                <a:lnTo>
                  <a:pt x="310780" y="64504"/>
                </a:lnTo>
                <a:lnTo>
                  <a:pt x="320785" y="69804"/>
                </a:lnTo>
                <a:lnTo>
                  <a:pt x="325194" y="71135"/>
                </a:lnTo>
                <a:lnTo>
                  <a:pt x="327287" y="72351"/>
                </a:lnTo>
                <a:lnTo>
                  <a:pt x="328526" y="73889"/>
                </a:lnTo>
                <a:lnTo>
                  <a:pt x="329750" y="74366"/>
                </a:lnTo>
                <a:lnTo>
                  <a:pt x="330958" y="73766"/>
                </a:lnTo>
                <a:lnTo>
                  <a:pt x="333467" y="74320"/>
                </a:lnTo>
                <a:lnTo>
                  <a:pt x="337284" y="76028"/>
                </a:lnTo>
                <a:lnTo>
                  <a:pt x="340269" y="78097"/>
                </a:lnTo>
                <a:lnTo>
                  <a:pt x="344110" y="82659"/>
                </a:lnTo>
                <a:lnTo>
                  <a:pt x="345333" y="84483"/>
                </a:lnTo>
                <a:lnTo>
                  <a:pt x="345849" y="86113"/>
                </a:lnTo>
                <a:lnTo>
                  <a:pt x="345664" y="87552"/>
                </a:lnTo>
                <a:lnTo>
                  <a:pt x="344494" y="89091"/>
                </a:lnTo>
                <a:lnTo>
                  <a:pt x="342340" y="90721"/>
                </a:lnTo>
                <a:lnTo>
                  <a:pt x="341701" y="91437"/>
                </a:lnTo>
                <a:lnTo>
                  <a:pt x="341655" y="92121"/>
                </a:lnTo>
                <a:lnTo>
                  <a:pt x="341108" y="93498"/>
                </a:lnTo>
                <a:lnTo>
                  <a:pt x="339323" y="96437"/>
                </a:lnTo>
                <a:lnTo>
                  <a:pt x="338869" y="97806"/>
                </a:lnTo>
                <a:lnTo>
                  <a:pt x="338769" y="98822"/>
                </a:lnTo>
                <a:lnTo>
                  <a:pt x="337638" y="99930"/>
                </a:lnTo>
                <a:lnTo>
                  <a:pt x="334629" y="101976"/>
                </a:lnTo>
                <a:lnTo>
                  <a:pt x="334005" y="102968"/>
                </a:lnTo>
                <a:lnTo>
                  <a:pt x="333851" y="104038"/>
                </a:lnTo>
                <a:lnTo>
                  <a:pt x="333474" y="104676"/>
                </a:lnTo>
                <a:lnTo>
                  <a:pt x="333067" y="104945"/>
                </a:lnTo>
                <a:lnTo>
                  <a:pt x="332489" y="106014"/>
                </a:lnTo>
                <a:lnTo>
                  <a:pt x="332020" y="107792"/>
                </a:lnTo>
                <a:lnTo>
                  <a:pt x="331974" y="110069"/>
                </a:lnTo>
                <a:lnTo>
                  <a:pt x="332343" y="112854"/>
                </a:lnTo>
                <a:lnTo>
                  <a:pt x="332266" y="113754"/>
                </a:lnTo>
                <a:lnTo>
                  <a:pt x="331604" y="114231"/>
                </a:lnTo>
                <a:lnTo>
                  <a:pt x="331227" y="114877"/>
                </a:lnTo>
                <a:lnTo>
                  <a:pt x="331097" y="116177"/>
                </a:lnTo>
                <a:lnTo>
                  <a:pt x="330527" y="117131"/>
                </a:lnTo>
                <a:lnTo>
                  <a:pt x="329534" y="117739"/>
                </a:lnTo>
                <a:lnTo>
                  <a:pt x="329165" y="118431"/>
                </a:lnTo>
                <a:lnTo>
                  <a:pt x="329427" y="119223"/>
                </a:lnTo>
                <a:lnTo>
                  <a:pt x="328695" y="120000"/>
                </a:lnTo>
                <a:lnTo>
                  <a:pt x="326972" y="120769"/>
                </a:lnTo>
                <a:lnTo>
                  <a:pt x="325917" y="121893"/>
                </a:lnTo>
                <a:lnTo>
                  <a:pt x="325525" y="123362"/>
                </a:lnTo>
                <a:lnTo>
                  <a:pt x="324563" y="124677"/>
                </a:lnTo>
                <a:lnTo>
                  <a:pt x="323032" y="125839"/>
                </a:lnTo>
                <a:lnTo>
                  <a:pt x="322531" y="127385"/>
                </a:lnTo>
                <a:lnTo>
                  <a:pt x="323332" y="130247"/>
                </a:lnTo>
                <a:lnTo>
                  <a:pt x="332767" y="129255"/>
                </a:lnTo>
                <a:lnTo>
                  <a:pt x="340454" y="130301"/>
                </a:lnTo>
                <a:lnTo>
                  <a:pt x="349550" y="133055"/>
                </a:lnTo>
                <a:lnTo>
                  <a:pt x="355583" y="134016"/>
                </a:lnTo>
                <a:lnTo>
                  <a:pt x="358562" y="133186"/>
                </a:lnTo>
                <a:lnTo>
                  <a:pt x="360770" y="133301"/>
                </a:lnTo>
                <a:lnTo>
                  <a:pt x="362209" y="134370"/>
                </a:lnTo>
                <a:lnTo>
                  <a:pt x="364141" y="134586"/>
                </a:lnTo>
                <a:lnTo>
                  <a:pt x="366565" y="133955"/>
                </a:lnTo>
                <a:lnTo>
                  <a:pt x="368573" y="134439"/>
                </a:lnTo>
                <a:lnTo>
                  <a:pt x="370159" y="136040"/>
                </a:lnTo>
                <a:lnTo>
                  <a:pt x="371598" y="135639"/>
                </a:lnTo>
                <a:lnTo>
                  <a:pt x="372890" y="133255"/>
                </a:lnTo>
                <a:lnTo>
                  <a:pt x="374376" y="131509"/>
                </a:lnTo>
                <a:lnTo>
                  <a:pt x="376053" y="130416"/>
                </a:lnTo>
                <a:lnTo>
                  <a:pt x="378139" y="130085"/>
                </a:lnTo>
                <a:lnTo>
                  <a:pt x="380640" y="130524"/>
                </a:lnTo>
                <a:lnTo>
                  <a:pt x="382633" y="131401"/>
                </a:lnTo>
                <a:lnTo>
                  <a:pt x="384126" y="132716"/>
                </a:lnTo>
                <a:lnTo>
                  <a:pt x="385749" y="132678"/>
                </a:lnTo>
                <a:lnTo>
                  <a:pt x="387512" y="131286"/>
                </a:lnTo>
                <a:lnTo>
                  <a:pt x="388358" y="129616"/>
                </a:lnTo>
                <a:lnTo>
                  <a:pt x="388281" y="127670"/>
                </a:lnTo>
                <a:lnTo>
                  <a:pt x="388982" y="126277"/>
                </a:lnTo>
                <a:lnTo>
                  <a:pt x="390452" y="125439"/>
                </a:lnTo>
                <a:lnTo>
                  <a:pt x="391444" y="124308"/>
                </a:lnTo>
                <a:lnTo>
                  <a:pt x="391960" y="122877"/>
                </a:lnTo>
                <a:lnTo>
                  <a:pt x="393707" y="122008"/>
                </a:lnTo>
                <a:lnTo>
                  <a:pt x="396685" y="121692"/>
                </a:lnTo>
                <a:lnTo>
                  <a:pt x="398247" y="120992"/>
                </a:lnTo>
                <a:lnTo>
                  <a:pt x="398385" y="119908"/>
                </a:lnTo>
                <a:lnTo>
                  <a:pt x="399263" y="118908"/>
                </a:lnTo>
                <a:lnTo>
                  <a:pt x="400887" y="117992"/>
                </a:lnTo>
                <a:lnTo>
                  <a:pt x="402002" y="116854"/>
                </a:lnTo>
                <a:lnTo>
                  <a:pt x="402603" y="115492"/>
                </a:lnTo>
                <a:lnTo>
                  <a:pt x="403580" y="114631"/>
                </a:lnTo>
                <a:lnTo>
                  <a:pt x="404950" y="114284"/>
                </a:lnTo>
                <a:lnTo>
                  <a:pt x="406474" y="111415"/>
                </a:lnTo>
                <a:lnTo>
                  <a:pt x="408143" y="106045"/>
                </a:lnTo>
                <a:lnTo>
                  <a:pt x="409136" y="98799"/>
                </a:lnTo>
                <a:lnTo>
                  <a:pt x="409482" y="88544"/>
                </a:lnTo>
                <a:lnTo>
                  <a:pt x="411168" y="88552"/>
                </a:lnTo>
                <a:lnTo>
                  <a:pt x="411952" y="89314"/>
                </a:lnTo>
                <a:lnTo>
                  <a:pt x="413199" y="89706"/>
                </a:lnTo>
                <a:lnTo>
                  <a:pt x="414507" y="88844"/>
                </a:lnTo>
                <a:lnTo>
                  <a:pt x="415623" y="88444"/>
                </a:lnTo>
                <a:lnTo>
                  <a:pt x="417386" y="88413"/>
                </a:lnTo>
                <a:lnTo>
                  <a:pt x="418340" y="87444"/>
                </a:lnTo>
                <a:lnTo>
                  <a:pt x="419456" y="87290"/>
                </a:lnTo>
                <a:lnTo>
                  <a:pt x="420217" y="87813"/>
                </a:lnTo>
                <a:lnTo>
                  <a:pt x="420956" y="88452"/>
                </a:lnTo>
                <a:lnTo>
                  <a:pt x="422526" y="88598"/>
                </a:lnTo>
                <a:lnTo>
                  <a:pt x="423773" y="90260"/>
                </a:lnTo>
                <a:lnTo>
                  <a:pt x="425143" y="90767"/>
                </a:lnTo>
                <a:lnTo>
                  <a:pt x="425727" y="92675"/>
                </a:lnTo>
                <a:lnTo>
                  <a:pt x="426612" y="97698"/>
                </a:lnTo>
                <a:lnTo>
                  <a:pt x="428259" y="100668"/>
                </a:lnTo>
                <a:lnTo>
                  <a:pt x="429891" y="104053"/>
                </a:lnTo>
                <a:lnTo>
                  <a:pt x="429952" y="105561"/>
                </a:lnTo>
                <a:lnTo>
                  <a:pt x="429036" y="107084"/>
                </a:lnTo>
                <a:lnTo>
                  <a:pt x="428883" y="109276"/>
                </a:lnTo>
                <a:lnTo>
                  <a:pt x="428313" y="114638"/>
                </a:lnTo>
                <a:lnTo>
                  <a:pt x="428121" y="116615"/>
                </a:lnTo>
                <a:lnTo>
                  <a:pt x="428690" y="117962"/>
                </a:lnTo>
                <a:lnTo>
                  <a:pt x="428898" y="119846"/>
                </a:lnTo>
                <a:lnTo>
                  <a:pt x="428013" y="122147"/>
                </a:lnTo>
                <a:lnTo>
                  <a:pt x="426289" y="125593"/>
                </a:lnTo>
                <a:lnTo>
                  <a:pt x="424619" y="126524"/>
                </a:lnTo>
                <a:lnTo>
                  <a:pt x="424188" y="126562"/>
                </a:lnTo>
                <a:lnTo>
                  <a:pt x="421926" y="128555"/>
                </a:lnTo>
                <a:lnTo>
                  <a:pt x="420333" y="129301"/>
                </a:lnTo>
                <a:lnTo>
                  <a:pt x="419410" y="128801"/>
                </a:lnTo>
                <a:lnTo>
                  <a:pt x="418355" y="129662"/>
                </a:lnTo>
                <a:lnTo>
                  <a:pt x="417170" y="131901"/>
                </a:lnTo>
                <a:lnTo>
                  <a:pt x="415723" y="132901"/>
                </a:lnTo>
                <a:lnTo>
                  <a:pt x="413107" y="133455"/>
                </a:lnTo>
                <a:lnTo>
                  <a:pt x="412322" y="133716"/>
                </a:lnTo>
                <a:lnTo>
                  <a:pt x="410798" y="133639"/>
                </a:lnTo>
                <a:lnTo>
                  <a:pt x="409490" y="134193"/>
                </a:lnTo>
                <a:lnTo>
                  <a:pt x="408397" y="135386"/>
                </a:lnTo>
                <a:lnTo>
                  <a:pt x="407235" y="135832"/>
                </a:lnTo>
                <a:lnTo>
                  <a:pt x="405996" y="135532"/>
                </a:lnTo>
                <a:lnTo>
                  <a:pt x="404873" y="135971"/>
                </a:lnTo>
                <a:lnTo>
                  <a:pt x="403865" y="137148"/>
                </a:lnTo>
                <a:lnTo>
                  <a:pt x="403280" y="138424"/>
                </a:lnTo>
                <a:lnTo>
                  <a:pt x="403118" y="139801"/>
                </a:lnTo>
                <a:lnTo>
                  <a:pt x="402133" y="140740"/>
                </a:lnTo>
                <a:lnTo>
                  <a:pt x="400317" y="141240"/>
                </a:lnTo>
                <a:lnTo>
                  <a:pt x="399686" y="141932"/>
                </a:lnTo>
                <a:lnTo>
                  <a:pt x="399802" y="142894"/>
                </a:lnTo>
                <a:lnTo>
                  <a:pt x="398986" y="143640"/>
                </a:lnTo>
                <a:lnTo>
                  <a:pt x="395915" y="144425"/>
                </a:lnTo>
                <a:lnTo>
                  <a:pt x="393691" y="145810"/>
                </a:lnTo>
                <a:lnTo>
                  <a:pt x="392321" y="147802"/>
                </a:lnTo>
                <a:lnTo>
                  <a:pt x="390875" y="149056"/>
                </a:lnTo>
                <a:lnTo>
                  <a:pt x="388597" y="149825"/>
                </a:lnTo>
                <a:lnTo>
                  <a:pt x="385503" y="151856"/>
                </a:lnTo>
                <a:lnTo>
                  <a:pt x="385057" y="153110"/>
                </a:lnTo>
                <a:lnTo>
                  <a:pt x="386234" y="154264"/>
                </a:lnTo>
                <a:lnTo>
                  <a:pt x="386658" y="155295"/>
                </a:lnTo>
                <a:lnTo>
                  <a:pt x="386327" y="156195"/>
                </a:lnTo>
                <a:lnTo>
                  <a:pt x="385365" y="156318"/>
                </a:lnTo>
                <a:lnTo>
                  <a:pt x="383764" y="155664"/>
                </a:lnTo>
                <a:lnTo>
                  <a:pt x="382625" y="155526"/>
                </a:lnTo>
                <a:lnTo>
                  <a:pt x="381948" y="155910"/>
                </a:lnTo>
                <a:lnTo>
                  <a:pt x="381625" y="156633"/>
                </a:lnTo>
                <a:lnTo>
                  <a:pt x="381663" y="157695"/>
                </a:lnTo>
                <a:lnTo>
                  <a:pt x="381094" y="158418"/>
                </a:lnTo>
                <a:lnTo>
                  <a:pt x="379909" y="158802"/>
                </a:lnTo>
                <a:lnTo>
                  <a:pt x="379162" y="159680"/>
                </a:lnTo>
                <a:lnTo>
                  <a:pt x="378847" y="161057"/>
                </a:lnTo>
                <a:lnTo>
                  <a:pt x="377361" y="162795"/>
                </a:lnTo>
                <a:lnTo>
                  <a:pt x="374714" y="164888"/>
                </a:lnTo>
                <a:lnTo>
                  <a:pt x="372629" y="167711"/>
                </a:lnTo>
                <a:lnTo>
                  <a:pt x="371097" y="171265"/>
                </a:lnTo>
                <a:lnTo>
                  <a:pt x="369312" y="173604"/>
                </a:lnTo>
                <a:lnTo>
                  <a:pt x="367265" y="174727"/>
                </a:lnTo>
                <a:lnTo>
                  <a:pt x="365857" y="176327"/>
                </a:lnTo>
                <a:lnTo>
                  <a:pt x="365087" y="178404"/>
                </a:lnTo>
                <a:lnTo>
                  <a:pt x="362902" y="181619"/>
                </a:lnTo>
                <a:lnTo>
                  <a:pt x="359316" y="185989"/>
                </a:lnTo>
                <a:lnTo>
                  <a:pt x="356060" y="188989"/>
                </a:lnTo>
                <a:lnTo>
                  <a:pt x="353136" y="190620"/>
                </a:lnTo>
                <a:lnTo>
                  <a:pt x="351497" y="192467"/>
                </a:lnTo>
                <a:lnTo>
                  <a:pt x="351135" y="194520"/>
                </a:lnTo>
                <a:lnTo>
                  <a:pt x="349242" y="196867"/>
                </a:lnTo>
                <a:lnTo>
                  <a:pt x="345818" y="199498"/>
                </a:lnTo>
                <a:lnTo>
                  <a:pt x="344848" y="200682"/>
                </a:lnTo>
                <a:lnTo>
                  <a:pt x="344048" y="201652"/>
                </a:lnTo>
                <a:lnTo>
                  <a:pt x="343933" y="203344"/>
                </a:lnTo>
                <a:lnTo>
                  <a:pt x="342601" y="205567"/>
                </a:lnTo>
                <a:lnTo>
                  <a:pt x="340039" y="208329"/>
                </a:lnTo>
                <a:lnTo>
                  <a:pt x="339146" y="210721"/>
                </a:lnTo>
                <a:lnTo>
                  <a:pt x="340308" y="213745"/>
                </a:lnTo>
                <a:lnTo>
                  <a:pt x="340477" y="217414"/>
                </a:lnTo>
                <a:lnTo>
                  <a:pt x="339969" y="218884"/>
                </a:lnTo>
                <a:lnTo>
                  <a:pt x="338846" y="219383"/>
                </a:lnTo>
                <a:lnTo>
                  <a:pt x="338592" y="220330"/>
                </a:lnTo>
                <a:lnTo>
                  <a:pt x="339200" y="221730"/>
                </a:lnTo>
                <a:lnTo>
                  <a:pt x="339231" y="223568"/>
                </a:lnTo>
                <a:lnTo>
                  <a:pt x="338692" y="225853"/>
                </a:lnTo>
                <a:lnTo>
                  <a:pt x="337507" y="228469"/>
                </a:lnTo>
                <a:lnTo>
                  <a:pt x="335668" y="231415"/>
                </a:lnTo>
                <a:lnTo>
                  <a:pt x="335221" y="233384"/>
                </a:lnTo>
                <a:lnTo>
                  <a:pt x="336176" y="234377"/>
                </a:lnTo>
                <a:lnTo>
                  <a:pt x="336645" y="235431"/>
                </a:lnTo>
                <a:lnTo>
                  <a:pt x="336629" y="236554"/>
                </a:lnTo>
                <a:lnTo>
                  <a:pt x="336237" y="238177"/>
                </a:lnTo>
                <a:lnTo>
                  <a:pt x="335475" y="240308"/>
                </a:lnTo>
                <a:lnTo>
                  <a:pt x="334321" y="241893"/>
                </a:lnTo>
                <a:lnTo>
                  <a:pt x="332774" y="242924"/>
                </a:lnTo>
                <a:lnTo>
                  <a:pt x="332305" y="244232"/>
                </a:lnTo>
                <a:lnTo>
                  <a:pt x="332928" y="245809"/>
                </a:lnTo>
                <a:lnTo>
                  <a:pt x="333013" y="247455"/>
                </a:lnTo>
                <a:lnTo>
                  <a:pt x="332566" y="249170"/>
                </a:lnTo>
                <a:lnTo>
                  <a:pt x="332828" y="250840"/>
                </a:lnTo>
                <a:lnTo>
                  <a:pt x="333798" y="252463"/>
                </a:lnTo>
                <a:lnTo>
                  <a:pt x="333728" y="254317"/>
                </a:lnTo>
                <a:lnTo>
                  <a:pt x="332043" y="258125"/>
                </a:lnTo>
                <a:lnTo>
                  <a:pt x="331635" y="260479"/>
                </a:lnTo>
                <a:lnTo>
                  <a:pt x="332689" y="270579"/>
                </a:lnTo>
                <a:lnTo>
                  <a:pt x="332051" y="271995"/>
                </a:lnTo>
                <a:lnTo>
                  <a:pt x="330981" y="273626"/>
                </a:lnTo>
                <a:lnTo>
                  <a:pt x="329711" y="273749"/>
                </a:lnTo>
                <a:lnTo>
                  <a:pt x="328265" y="273464"/>
                </a:lnTo>
                <a:lnTo>
                  <a:pt x="327218" y="274480"/>
                </a:lnTo>
                <a:lnTo>
                  <a:pt x="326564" y="278965"/>
                </a:lnTo>
                <a:lnTo>
                  <a:pt x="324571" y="288688"/>
                </a:lnTo>
                <a:lnTo>
                  <a:pt x="324925" y="291004"/>
                </a:lnTo>
                <a:lnTo>
                  <a:pt x="326525" y="294765"/>
                </a:lnTo>
                <a:lnTo>
                  <a:pt x="327110" y="297166"/>
                </a:lnTo>
                <a:lnTo>
                  <a:pt x="327557" y="298973"/>
                </a:lnTo>
                <a:lnTo>
                  <a:pt x="327911" y="302405"/>
                </a:lnTo>
                <a:lnTo>
                  <a:pt x="326979" y="303951"/>
                </a:lnTo>
                <a:lnTo>
                  <a:pt x="326118" y="304220"/>
                </a:lnTo>
                <a:lnTo>
                  <a:pt x="325033" y="305090"/>
                </a:lnTo>
                <a:lnTo>
                  <a:pt x="326318" y="309282"/>
                </a:lnTo>
                <a:lnTo>
                  <a:pt x="327341" y="311213"/>
                </a:lnTo>
                <a:lnTo>
                  <a:pt x="330265" y="315182"/>
                </a:lnTo>
                <a:lnTo>
                  <a:pt x="341493" y="320706"/>
                </a:lnTo>
                <a:lnTo>
                  <a:pt x="346149" y="323968"/>
                </a:lnTo>
                <a:lnTo>
                  <a:pt x="351420" y="328422"/>
                </a:lnTo>
                <a:lnTo>
                  <a:pt x="354298" y="333007"/>
                </a:lnTo>
                <a:lnTo>
                  <a:pt x="354552" y="336791"/>
                </a:lnTo>
                <a:lnTo>
                  <a:pt x="350343" y="342461"/>
                </a:lnTo>
                <a:lnTo>
                  <a:pt x="349873" y="347231"/>
                </a:lnTo>
                <a:lnTo>
                  <a:pt x="350735" y="350592"/>
                </a:lnTo>
                <a:lnTo>
                  <a:pt x="352259" y="353716"/>
                </a:lnTo>
                <a:lnTo>
                  <a:pt x="356338" y="357778"/>
                </a:lnTo>
                <a:lnTo>
                  <a:pt x="359339" y="359270"/>
                </a:lnTo>
                <a:lnTo>
                  <a:pt x="363394" y="359108"/>
                </a:lnTo>
                <a:lnTo>
                  <a:pt x="364087" y="360247"/>
                </a:lnTo>
                <a:lnTo>
                  <a:pt x="364502" y="361247"/>
                </a:lnTo>
                <a:lnTo>
                  <a:pt x="365141" y="369517"/>
                </a:lnTo>
                <a:lnTo>
                  <a:pt x="365064" y="372632"/>
                </a:lnTo>
                <a:lnTo>
                  <a:pt x="363871" y="375494"/>
                </a:lnTo>
                <a:lnTo>
                  <a:pt x="356084" y="388679"/>
                </a:lnTo>
                <a:lnTo>
                  <a:pt x="349435" y="396772"/>
                </a:lnTo>
                <a:lnTo>
                  <a:pt x="347026" y="401257"/>
                </a:lnTo>
                <a:lnTo>
                  <a:pt x="346172" y="406065"/>
                </a:lnTo>
                <a:lnTo>
                  <a:pt x="344040" y="408358"/>
                </a:lnTo>
                <a:lnTo>
                  <a:pt x="332512" y="415650"/>
                </a:lnTo>
                <a:lnTo>
                  <a:pt x="314628" y="422182"/>
                </a:lnTo>
                <a:lnTo>
                  <a:pt x="300176" y="425582"/>
                </a:lnTo>
                <a:lnTo>
                  <a:pt x="296890" y="426728"/>
                </a:lnTo>
                <a:lnTo>
                  <a:pt x="273658" y="430474"/>
                </a:lnTo>
                <a:lnTo>
                  <a:pt x="269164" y="430998"/>
                </a:lnTo>
                <a:lnTo>
                  <a:pt x="263315" y="430667"/>
                </a:lnTo>
                <a:lnTo>
                  <a:pt x="258567" y="431167"/>
                </a:lnTo>
                <a:lnTo>
                  <a:pt x="253272" y="430144"/>
                </a:lnTo>
                <a:lnTo>
                  <a:pt x="248548" y="428967"/>
                </a:lnTo>
                <a:lnTo>
                  <a:pt x="245900" y="426043"/>
                </a:lnTo>
                <a:lnTo>
                  <a:pt x="242760" y="425682"/>
                </a:lnTo>
                <a:lnTo>
                  <a:pt x="241906" y="427144"/>
                </a:lnTo>
                <a:lnTo>
                  <a:pt x="243438" y="430874"/>
                </a:lnTo>
                <a:lnTo>
                  <a:pt x="242691" y="435375"/>
                </a:lnTo>
                <a:lnTo>
                  <a:pt x="243622" y="437944"/>
                </a:lnTo>
                <a:lnTo>
                  <a:pt x="245477" y="438460"/>
                </a:lnTo>
                <a:lnTo>
                  <a:pt x="247262" y="439790"/>
                </a:lnTo>
                <a:lnTo>
                  <a:pt x="248840" y="441576"/>
                </a:lnTo>
                <a:lnTo>
                  <a:pt x="246123" y="441760"/>
                </a:lnTo>
                <a:lnTo>
                  <a:pt x="247178" y="443183"/>
                </a:lnTo>
                <a:lnTo>
                  <a:pt x="248340" y="444014"/>
                </a:lnTo>
                <a:lnTo>
                  <a:pt x="248209" y="446991"/>
                </a:lnTo>
                <a:lnTo>
                  <a:pt x="247155" y="454176"/>
                </a:lnTo>
                <a:lnTo>
                  <a:pt x="244507" y="455715"/>
                </a:lnTo>
                <a:lnTo>
                  <a:pt x="243799" y="456130"/>
                </a:lnTo>
                <a:lnTo>
                  <a:pt x="242999" y="457684"/>
                </a:lnTo>
                <a:lnTo>
                  <a:pt x="241314" y="464592"/>
                </a:lnTo>
                <a:lnTo>
                  <a:pt x="240775" y="469085"/>
                </a:lnTo>
                <a:lnTo>
                  <a:pt x="241498" y="471985"/>
                </a:lnTo>
                <a:lnTo>
                  <a:pt x="244677" y="478093"/>
                </a:lnTo>
                <a:lnTo>
                  <a:pt x="243476" y="482070"/>
                </a:lnTo>
                <a:lnTo>
                  <a:pt x="241468" y="484232"/>
                </a:lnTo>
                <a:lnTo>
                  <a:pt x="232764" y="488686"/>
                </a:lnTo>
                <a:lnTo>
                  <a:pt x="229286" y="490471"/>
                </a:lnTo>
                <a:lnTo>
                  <a:pt x="223807" y="491694"/>
                </a:lnTo>
                <a:lnTo>
                  <a:pt x="214980" y="491902"/>
                </a:lnTo>
                <a:lnTo>
                  <a:pt x="211717" y="491625"/>
                </a:lnTo>
                <a:lnTo>
                  <a:pt x="204152" y="487563"/>
                </a:lnTo>
                <a:lnTo>
                  <a:pt x="198535" y="485132"/>
                </a:lnTo>
                <a:lnTo>
                  <a:pt x="193394" y="483201"/>
                </a:lnTo>
                <a:lnTo>
                  <a:pt x="188392" y="482047"/>
                </a:lnTo>
                <a:lnTo>
                  <a:pt x="189108" y="481463"/>
                </a:lnTo>
                <a:lnTo>
                  <a:pt x="189439" y="480416"/>
                </a:lnTo>
                <a:lnTo>
                  <a:pt x="188030" y="479832"/>
                </a:lnTo>
                <a:lnTo>
                  <a:pt x="187007" y="479701"/>
                </a:lnTo>
                <a:lnTo>
                  <a:pt x="183713" y="481801"/>
                </a:lnTo>
                <a:lnTo>
                  <a:pt x="182328" y="483948"/>
                </a:lnTo>
                <a:lnTo>
                  <a:pt x="181928" y="485832"/>
                </a:lnTo>
                <a:lnTo>
                  <a:pt x="181859" y="490355"/>
                </a:lnTo>
                <a:lnTo>
                  <a:pt x="182444" y="494164"/>
                </a:lnTo>
                <a:lnTo>
                  <a:pt x="184814" y="503572"/>
                </a:lnTo>
                <a:lnTo>
                  <a:pt x="185060" y="508703"/>
                </a:lnTo>
                <a:lnTo>
                  <a:pt x="183937" y="515195"/>
                </a:lnTo>
                <a:lnTo>
                  <a:pt x="185506" y="519027"/>
                </a:lnTo>
                <a:lnTo>
                  <a:pt x="187415" y="520758"/>
                </a:lnTo>
                <a:lnTo>
                  <a:pt x="191701" y="522473"/>
                </a:lnTo>
                <a:lnTo>
                  <a:pt x="193363" y="523642"/>
                </a:lnTo>
                <a:lnTo>
                  <a:pt x="195195" y="523458"/>
                </a:lnTo>
                <a:lnTo>
                  <a:pt x="195757" y="523911"/>
                </a:lnTo>
                <a:lnTo>
                  <a:pt x="195487" y="524750"/>
                </a:lnTo>
                <a:lnTo>
                  <a:pt x="194410" y="526404"/>
                </a:lnTo>
                <a:lnTo>
                  <a:pt x="194479" y="528150"/>
                </a:lnTo>
                <a:lnTo>
                  <a:pt x="197727" y="528666"/>
                </a:lnTo>
                <a:lnTo>
                  <a:pt x="201097" y="528312"/>
                </a:lnTo>
                <a:lnTo>
                  <a:pt x="204630" y="527535"/>
                </a:lnTo>
                <a:lnTo>
                  <a:pt x="205461" y="526320"/>
                </a:lnTo>
                <a:lnTo>
                  <a:pt x="205484" y="523781"/>
                </a:lnTo>
                <a:lnTo>
                  <a:pt x="201344" y="523335"/>
                </a:lnTo>
                <a:lnTo>
                  <a:pt x="201867" y="522388"/>
                </a:lnTo>
                <a:lnTo>
                  <a:pt x="205007" y="521358"/>
                </a:lnTo>
                <a:lnTo>
                  <a:pt x="209116" y="519673"/>
                </a:lnTo>
                <a:lnTo>
                  <a:pt x="211217" y="519357"/>
                </a:lnTo>
                <a:lnTo>
                  <a:pt x="212648" y="520488"/>
                </a:lnTo>
                <a:lnTo>
                  <a:pt x="213610" y="521527"/>
                </a:lnTo>
                <a:lnTo>
                  <a:pt x="214795" y="524258"/>
                </a:lnTo>
                <a:lnTo>
                  <a:pt x="215534" y="527866"/>
                </a:lnTo>
                <a:lnTo>
                  <a:pt x="215565" y="532212"/>
                </a:lnTo>
                <a:lnTo>
                  <a:pt x="215072" y="536313"/>
                </a:lnTo>
                <a:lnTo>
                  <a:pt x="214487" y="537766"/>
                </a:lnTo>
                <a:lnTo>
                  <a:pt x="213449" y="539513"/>
                </a:lnTo>
                <a:lnTo>
                  <a:pt x="206061" y="541744"/>
                </a:lnTo>
                <a:lnTo>
                  <a:pt x="203991" y="541159"/>
                </a:lnTo>
                <a:lnTo>
                  <a:pt x="202067" y="538059"/>
                </a:lnTo>
                <a:lnTo>
                  <a:pt x="201459" y="534851"/>
                </a:lnTo>
                <a:lnTo>
                  <a:pt x="199812" y="532689"/>
                </a:lnTo>
                <a:lnTo>
                  <a:pt x="196280" y="530974"/>
                </a:lnTo>
                <a:lnTo>
                  <a:pt x="192763" y="531497"/>
                </a:lnTo>
                <a:lnTo>
                  <a:pt x="189277" y="534474"/>
                </a:lnTo>
                <a:lnTo>
                  <a:pt x="185853" y="535436"/>
                </a:lnTo>
                <a:lnTo>
                  <a:pt x="184637" y="538151"/>
                </a:lnTo>
                <a:lnTo>
                  <a:pt x="193225" y="542551"/>
                </a:lnTo>
                <a:lnTo>
                  <a:pt x="197280" y="543782"/>
                </a:lnTo>
                <a:lnTo>
                  <a:pt x="198604" y="543736"/>
                </a:lnTo>
                <a:lnTo>
                  <a:pt x="199920" y="544313"/>
                </a:lnTo>
                <a:lnTo>
                  <a:pt x="198696" y="545952"/>
                </a:lnTo>
                <a:lnTo>
                  <a:pt x="197473" y="546967"/>
                </a:lnTo>
                <a:lnTo>
                  <a:pt x="191363" y="549213"/>
                </a:lnTo>
                <a:lnTo>
                  <a:pt x="188669" y="550783"/>
                </a:lnTo>
                <a:lnTo>
                  <a:pt x="185522" y="553875"/>
                </a:lnTo>
                <a:lnTo>
                  <a:pt x="181112" y="560637"/>
                </a:lnTo>
                <a:lnTo>
                  <a:pt x="179758" y="562114"/>
                </a:lnTo>
                <a:lnTo>
                  <a:pt x="179081" y="563837"/>
                </a:lnTo>
                <a:lnTo>
                  <a:pt x="178627" y="568522"/>
                </a:lnTo>
                <a:lnTo>
                  <a:pt x="180058" y="576330"/>
                </a:lnTo>
                <a:lnTo>
                  <a:pt x="178550" y="579608"/>
                </a:lnTo>
                <a:lnTo>
                  <a:pt x="179481" y="583254"/>
                </a:lnTo>
                <a:lnTo>
                  <a:pt x="178958" y="585692"/>
                </a:lnTo>
                <a:lnTo>
                  <a:pt x="177418" y="589208"/>
                </a:lnTo>
                <a:lnTo>
                  <a:pt x="171231" y="594770"/>
                </a:lnTo>
                <a:lnTo>
                  <a:pt x="170131" y="598847"/>
                </a:lnTo>
                <a:lnTo>
                  <a:pt x="172278" y="601255"/>
                </a:lnTo>
                <a:lnTo>
                  <a:pt x="172132" y="603363"/>
                </a:lnTo>
                <a:lnTo>
                  <a:pt x="171416" y="605279"/>
                </a:lnTo>
                <a:lnTo>
                  <a:pt x="168846" y="605256"/>
                </a:lnTo>
                <a:lnTo>
                  <a:pt x="159503" y="603971"/>
                </a:lnTo>
                <a:lnTo>
                  <a:pt x="156102" y="606063"/>
                </a:lnTo>
                <a:lnTo>
                  <a:pt x="152947" y="608625"/>
                </a:lnTo>
                <a:lnTo>
                  <a:pt x="152085" y="609848"/>
                </a:lnTo>
                <a:lnTo>
                  <a:pt x="150969" y="610618"/>
                </a:lnTo>
                <a:lnTo>
                  <a:pt x="144543" y="611987"/>
                </a:lnTo>
                <a:lnTo>
                  <a:pt x="143274" y="612894"/>
                </a:lnTo>
                <a:lnTo>
                  <a:pt x="136440" y="622703"/>
                </a:lnTo>
                <a:lnTo>
                  <a:pt x="133516" y="628811"/>
                </a:lnTo>
                <a:lnTo>
                  <a:pt x="129984" y="634827"/>
                </a:lnTo>
                <a:lnTo>
                  <a:pt x="129060" y="637380"/>
                </a:lnTo>
                <a:lnTo>
                  <a:pt x="128860" y="640927"/>
                </a:lnTo>
                <a:lnTo>
                  <a:pt x="129353" y="644127"/>
                </a:lnTo>
                <a:lnTo>
                  <a:pt x="129845" y="646489"/>
                </a:lnTo>
                <a:lnTo>
                  <a:pt x="131076" y="649528"/>
                </a:lnTo>
                <a:lnTo>
                  <a:pt x="133662" y="652997"/>
                </a:lnTo>
                <a:lnTo>
                  <a:pt x="146829" y="667206"/>
                </a:lnTo>
                <a:lnTo>
                  <a:pt x="149561" y="668452"/>
                </a:lnTo>
                <a:lnTo>
                  <a:pt x="163644" y="669983"/>
                </a:lnTo>
                <a:lnTo>
                  <a:pt x="166768" y="671975"/>
                </a:lnTo>
                <a:lnTo>
                  <a:pt x="168592" y="675145"/>
                </a:lnTo>
                <a:lnTo>
                  <a:pt x="169261" y="677945"/>
                </a:lnTo>
                <a:lnTo>
                  <a:pt x="168453" y="685053"/>
                </a:lnTo>
                <a:lnTo>
                  <a:pt x="167615" y="687284"/>
                </a:lnTo>
                <a:lnTo>
                  <a:pt x="166060" y="689315"/>
                </a:lnTo>
                <a:lnTo>
                  <a:pt x="162728" y="691930"/>
                </a:lnTo>
                <a:lnTo>
                  <a:pt x="158742" y="693323"/>
                </a:lnTo>
                <a:lnTo>
                  <a:pt x="159881" y="694315"/>
                </a:lnTo>
                <a:lnTo>
                  <a:pt x="161497" y="694169"/>
                </a:lnTo>
                <a:lnTo>
                  <a:pt x="165021" y="693323"/>
                </a:lnTo>
                <a:lnTo>
                  <a:pt x="166545" y="694169"/>
                </a:lnTo>
                <a:lnTo>
                  <a:pt x="167699" y="696992"/>
                </a:lnTo>
                <a:lnTo>
                  <a:pt x="165491" y="698131"/>
                </a:lnTo>
                <a:lnTo>
                  <a:pt x="164821" y="699508"/>
                </a:lnTo>
                <a:lnTo>
                  <a:pt x="163228" y="701593"/>
                </a:lnTo>
                <a:lnTo>
                  <a:pt x="155102" y="709932"/>
                </a:lnTo>
                <a:lnTo>
                  <a:pt x="150723" y="712432"/>
                </a:lnTo>
                <a:lnTo>
                  <a:pt x="146698" y="715794"/>
                </a:lnTo>
                <a:lnTo>
                  <a:pt x="141296" y="719202"/>
                </a:lnTo>
                <a:lnTo>
                  <a:pt x="139180" y="721163"/>
                </a:lnTo>
                <a:lnTo>
                  <a:pt x="136317" y="725286"/>
                </a:lnTo>
                <a:lnTo>
                  <a:pt x="131938" y="729787"/>
                </a:lnTo>
                <a:lnTo>
                  <a:pt x="127213" y="739487"/>
                </a:lnTo>
                <a:lnTo>
                  <a:pt x="127029" y="741372"/>
                </a:lnTo>
                <a:lnTo>
                  <a:pt x="127714" y="742634"/>
                </a:lnTo>
                <a:lnTo>
                  <a:pt x="125090" y="759797"/>
                </a:lnTo>
                <a:lnTo>
                  <a:pt x="124174" y="761827"/>
                </a:lnTo>
                <a:lnTo>
                  <a:pt x="122273" y="763997"/>
                </a:lnTo>
                <a:lnTo>
                  <a:pt x="117271" y="767582"/>
                </a:lnTo>
                <a:lnTo>
                  <a:pt x="114862" y="768028"/>
                </a:lnTo>
                <a:lnTo>
                  <a:pt x="111676" y="765951"/>
                </a:lnTo>
                <a:lnTo>
                  <a:pt x="109883" y="763781"/>
                </a:lnTo>
                <a:lnTo>
                  <a:pt x="108121" y="760074"/>
                </a:lnTo>
                <a:lnTo>
                  <a:pt x="105997" y="756258"/>
                </a:lnTo>
                <a:lnTo>
                  <a:pt x="105889" y="757619"/>
                </a:lnTo>
                <a:lnTo>
                  <a:pt x="106628" y="759943"/>
                </a:lnTo>
                <a:lnTo>
                  <a:pt x="106128" y="762374"/>
                </a:lnTo>
                <a:lnTo>
                  <a:pt x="100695" y="763481"/>
                </a:lnTo>
                <a:lnTo>
                  <a:pt x="99256" y="764620"/>
                </a:lnTo>
                <a:lnTo>
                  <a:pt x="104158" y="764112"/>
                </a:lnTo>
                <a:lnTo>
                  <a:pt x="107498" y="764851"/>
                </a:lnTo>
                <a:lnTo>
                  <a:pt x="108914" y="765736"/>
                </a:lnTo>
                <a:lnTo>
                  <a:pt x="110183" y="767589"/>
                </a:lnTo>
                <a:lnTo>
                  <a:pt x="111307" y="769820"/>
                </a:lnTo>
                <a:lnTo>
                  <a:pt x="110368" y="771059"/>
                </a:lnTo>
                <a:lnTo>
                  <a:pt x="107690" y="772082"/>
                </a:lnTo>
                <a:lnTo>
                  <a:pt x="104227" y="773967"/>
                </a:lnTo>
                <a:lnTo>
                  <a:pt x="100133" y="777375"/>
                </a:lnTo>
                <a:lnTo>
                  <a:pt x="97863" y="781329"/>
                </a:lnTo>
                <a:lnTo>
                  <a:pt x="96886" y="784175"/>
                </a:lnTo>
                <a:lnTo>
                  <a:pt x="95777" y="789929"/>
                </a:lnTo>
                <a:lnTo>
                  <a:pt x="95485" y="793745"/>
                </a:lnTo>
                <a:lnTo>
                  <a:pt x="93753" y="796683"/>
                </a:lnTo>
                <a:lnTo>
                  <a:pt x="91083" y="799338"/>
                </a:lnTo>
                <a:lnTo>
                  <a:pt x="91237" y="799945"/>
                </a:lnTo>
                <a:lnTo>
                  <a:pt x="93046" y="798584"/>
                </a:lnTo>
                <a:lnTo>
                  <a:pt x="94492" y="798153"/>
                </a:lnTo>
                <a:lnTo>
                  <a:pt x="95739" y="801691"/>
                </a:lnTo>
                <a:lnTo>
                  <a:pt x="97417" y="808792"/>
                </a:lnTo>
                <a:lnTo>
                  <a:pt x="98194" y="813731"/>
                </a:lnTo>
                <a:lnTo>
                  <a:pt x="98071" y="815192"/>
                </a:lnTo>
                <a:lnTo>
                  <a:pt x="97570" y="817208"/>
                </a:lnTo>
                <a:lnTo>
                  <a:pt x="94123" y="817693"/>
                </a:lnTo>
                <a:lnTo>
                  <a:pt x="91045" y="817631"/>
                </a:lnTo>
                <a:lnTo>
                  <a:pt x="88782" y="818493"/>
                </a:lnTo>
                <a:lnTo>
                  <a:pt x="89998" y="819385"/>
                </a:lnTo>
                <a:lnTo>
                  <a:pt x="92076" y="819070"/>
                </a:lnTo>
                <a:lnTo>
                  <a:pt x="94946" y="821193"/>
                </a:lnTo>
                <a:lnTo>
                  <a:pt x="98132" y="820285"/>
                </a:lnTo>
                <a:lnTo>
                  <a:pt x="99587" y="821709"/>
                </a:lnTo>
                <a:lnTo>
                  <a:pt x="100633" y="823008"/>
                </a:lnTo>
                <a:lnTo>
                  <a:pt x="105512" y="833424"/>
                </a:lnTo>
                <a:lnTo>
                  <a:pt x="109775" y="839894"/>
                </a:lnTo>
                <a:lnTo>
                  <a:pt x="111930" y="843740"/>
                </a:lnTo>
                <a:lnTo>
                  <a:pt x="110861" y="845495"/>
                </a:lnTo>
                <a:lnTo>
                  <a:pt x="110476" y="843163"/>
                </a:lnTo>
                <a:lnTo>
                  <a:pt x="107698" y="842556"/>
                </a:lnTo>
                <a:lnTo>
                  <a:pt x="104989" y="841933"/>
                </a:lnTo>
                <a:lnTo>
                  <a:pt x="100472" y="840264"/>
                </a:lnTo>
                <a:lnTo>
                  <a:pt x="94385" y="837740"/>
                </a:lnTo>
                <a:lnTo>
                  <a:pt x="88290" y="837740"/>
                </a:lnTo>
                <a:lnTo>
                  <a:pt x="83449" y="835609"/>
                </a:lnTo>
                <a:lnTo>
                  <a:pt x="78101" y="833255"/>
                </a:lnTo>
                <a:lnTo>
                  <a:pt x="66812" y="833048"/>
                </a:lnTo>
                <a:lnTo>
                  <a:pt x="56869" y="832901"/>
                </a:lnTo>
                <a:lnTo>
                  <a:pt x="46680" y="832755"/>
                </a:lnTo>
                <a:lnTo>
                  <a:pt x="40162" y="832655"/>
                </a:lnTo>
                <a:lnTo>
                  <a:pt x="35799" y="832594"/>
                </a:lnTo>
                <a:lnTo>
                  <a:pt x="34668" y="831709"/>
                </a:lnTo>
                <a:lnTo>
                  <a:pt x="35053" y="828786"/>
                </a:lnTo>
                <a:lnTo>
                  <a:pt x="33437" y="826632"/>
                </a:lnTo>
                <a:lnTo>
                  <a:pt x="31089" y="824031"/>
                </a:lnTo>
                <a:lnTo>
                  <a:pt x="28235" y="822201"/>
                </a:lnTo>
                <a:lnTo>
                  <a:pt x="26819" y="819747"/>
                </a:lnTo>
                <a:lnTo>
                  <a:pt x="25233" y="816993"/>
                </a:lnTo>
                <a:lnTo>
                  <a:pt x="26126" y="814554"/>
                </a:lnTo>
                <a:lnTo>
                  <a:pt x="27496" y="808638"/>
                </a:lnTo>
                <a:lnTo>
                  <a:pt x="27519" y="806038"/>
                </a:lnTo>
                <a:lnTo>
                  <a:pt x="26280" y="804223"/>
                </a:lnTo>
                <a:lnTo>
                  <a:pt x="25903" y="801645"/>
                </a:lnTo>
                <a:lnTo>
                  <a:pt x="26280" y="800438"/>
                </a:lnTo>
                <a:lnTo>
                  <a:pt x="27396" y="799522"/>
                </a:lnTo>
                <a:lnTo>
                  <a:pt x="28065" y="795314"/>
                </a:lnTo>
                <a:lnTo>
                  <a:pt x="27542" y="791199"/>
                </a:lnTo>
                <a:lnTo>
                  <a:pt x="26688" y="787529"/>
                </a:lnTo>
                <a:lnTo>
                  <a:pt x="25556" y="785914"/>
                </a:lnTo>
                <a:lnTo>
                  <a:pt x="24102" y="785144"/>
                </a:lnTo>
                <a:lnTo>
                  <a:pt x="23025" y="784998"/>
                </a:lnTo>
                <a:lnTo>
                  <a:pt x="20639" y="786367"/>
                </a:lnTo>
                <a:lnTo>
                  <a:pt x="16684" y="786021"/>
                </a:lnTo>
                <a:lnTo>
                  <a:pt x="15337" y="786544"/>
                </a:lnTo>
                <a:lnTo>
                  <a:pt x="13406" y="788014"/>
                </a:lnTo>
                <a:lnTo>
                  <a:pt x="10666" y="790183"/>
                </a:lnTo>
                <a:lnTo>
                  <a:pt x="9142" y="789429"/>
                </a:lnTo>
                <a:lnTo>
                  <a:pt x="8673" y="787106"/>
                </a:lnTo>
                <a:lnTo>
                  <a:pt x="7657" y="785098"/>
                </a:lnTo>
                <a:lnTo>
                  <a:pt x="7010" y="783329"/>
                </a:lnTo>
                <a:lnTo>
                  <a:pt x="6526" y="780413"/>
                </a:lnTo>
                <a:lnTo>
                  <a:pt x="5718" y="776682"/>
                </a:lnTo>
                <a:lnTo>
                  <a:pt x="4102" y="772274"/>
                </a:lnTo>
                <a:lnTo>
                  <a:pt x="1624" y="768720"/>
                </a:lnTo>
                <a:lnTo>
                  <a:pt x="1485" y="765528"/>
                </a:lnTo>
                <a:lnTo>
                  <a:pt x="1023" y="761527"/>
                </a:lnTo>
                <a:lnTo>
                  <a:pt x="2286" y="757643"/>
                </a:lnTo>
                <a:lnTo>
                  <a:pt x="1547" y="754427"/>
                </a:lnTo>
                <a:lnTo>
                  <a:pt x="0" y="750604"/>
                </a:lnTo>
                <a:lnTo>
                  <a:pt x="477" y="746650"/>
                </a:lnTo>
                <a:lnTo>
                  <a:pt x="2001" y="744465"/>
                </a:lnTo>
                <a:lnTo>
                  <a:pt x="2478" y="741696"/>
                </a:lnTo>
                <a:lnTo>
                  <a:pt x="9527" y="741257"/>
                </a:lnTo>
                <a:lnTo>
                  <a:pt x="9234" y="737541"/>
                </a:lnTo>
                <a:lnTo>
                  <a:pt x="10404" y="734541"/>
                </a:lnTo>
                <a:lnTo>
                  <a:pt x="11720" y="731826"/>
                </a:lnTo>
                <a:lnTo>
                  <a:pt x="12844" y="730594"/>
                </a:lnTo>
                <a:lnTo>
                  <a:pt x="15352" y="729518"/>
                </a:lnTo>
                <a:lnTo>
                  <a:pt x="18307" y="727956"/>
                </a:lnTo>
                <a:lnTo>
                  <a:pt x="19977" y="726171"/>
                </a:lnTo>
                <a:lnTo>
                  <a:pt x="20778" y="724571"/>
                </a:lnTo>
                <a:lnTo>
                  <a:pt x="21263" y="722510"/>
                </a:lnTo>
                <a:lnTo>
                  <a:pt x="21393" y="720317"/>
                </a:lnTo>
                <a:lnTo>
                  <a:pt x="20908" y="715663"/>
                </a:lnTo>
                <a:lnTo>
                  <a:pt x="21463" y="714232"/>
                </a:lnTo>
                <a:lnTo>
                  <a:pt x="23294" y="712347"/>
                </a:lnTo>
                <a:lnTo>
                  <a:pt x="26388" y="710678"/>
                </a:lnTo>
                <a:lnTo>
                  <a:pt x="27719" y="706254"/>
                </a:lnTo>
                <a:lnTo>
                  <a:pt x="26957" y="702416"/>
                </a:lnTo>
                <a:lnTo>
                  <a:pt x="25241" y="699377"/>
                </a:lnTo>
                <a:lnTo>
                  <a:pt x="23056" y="698008"/>
                </a:lnTo>
                <a:lnTo>
                  <a:pt x="22863" y="694892"/>
                </a:lnTo>
                <a:lnTo>
                  <a:pt x="23848" y="691938"/>
                </a:lnTo>
                <a:lnTo>
                  <a:pt x="25133" y="688776"/>
                </a:lnTo>
                <a:lnTo>
                  <a:pt x="26665" y="685153"/>
                </a:lnTo>
                <a:lnTo>
                  <a:pt x="26572" y="682622"/>
                </a:lnTo>
                <a:lnTo>
                  <a:pt x="27935" y="681145"/>
                </a:lnTo>
                <a:lnTo>
                  <a:pt x="31813" y="677853"/>
                </a:lnTo>
                <a:lnTo>
                  <a:pt x="33144" y="674637"/>
                </a:lnTo>
                <a:lnTo>
                  <a:pt x="34506" y="673768"/>
                </a:lnTo>
                <a:lnTo>
                  <a:pt x="36099" y="673383"/>
                </a:lnTo>
                <a:lnTo>
                  <a:pt x="36192" y="671568"/>
                </a:lnTo>
                <a:lnTo>
                  <a:pt x="35030" y="669767"/>
                </a:lnTo>
                <a:lnTo>
                  <a:pt x="34845" y="667514"/>
                </a:lnTo>
                <a:lnTo>
                  <a:pt x="34983" y="665021"/>
                </a:lnTo>
                <a:lnTo>
                  <a:pt x="35337" y="661690"/>
                </a:lnTo>
                <a:lnTo>
                  <a:pt x="37146" y="660444"/>
                </a:lnTo>
                <a:lnTo>
                  <a:pt x="39824" y="657751"/>
                </a:lnTo>
                <a:lnTo>
                  <a:pt x="40540" y="656043"/>
                </a:lnTo>
                <a:lnTo>
                  <a:pt x="40632" y="653759"/>
                </a:lnTo>
                <a:lnTo>
                  <a:pt x="39855" y="649051"/>
                </a:lnTo>
                <a:lnTo>
                  <a:pt x="39193" y="645681"/>
                </a:lnTo>
                <a:lnTo>
                  <a:pt x="38854" y="644443"/>
                </a:lnTo>
                <a:lnTo>
                  <a:pt x="37638" y="642165"/>
                </a:lnTo>
                <a:lnTo>
                  <a:pt x="36738" y="640727"/>
                </a:lnTo>
                <a:lnTo>
                  <a:pt x="38177" y="638927"/>
                </a:lnTo>
                <a:lnTo>
                  <a:pt x="40871" y="637042"/>
                </a:lnTo>
                <a:lnTo>
                  <a:pt x="42009" y="634311"/>
                </a:lnTo>
                <a:lnTo>
                  <a:pt x="40963" y="631996"/>
                </a:lnTo>
                <a:lnTo>
                  <a:pt x="39439" y="630773"/>
                </a:lnTo>
                <a:lnTo>
                  <a:pt x="38962" y="627234"/>
                </a:lnTo>
                <a:lnTo>
                  <a:pt x="39531" y="622749"/>
                </a:lnTo>
                <a:lnTo>
                  <a:pt x="40670" y="621395"/>
                </a:lnTo>
                <a:lnTo>
                  <a:pt x="44672" y="620718"/>
                </a:lnTo>
                <a:lnTo>
                  <a:pt x="45049" y="618418"/>
                </a:lnTo>
                <a:lnTo>
                  <a:pt x="48097" y="615172"/>
                </a:lnTo>
                <a:lnTo>
                  <a:pt x="48004" y="612071"/>
                </a:lnTo>
                <a:lnTo>
                  <a:pt x="46065" y="610171"/>
                </a:lnTo>
                <a:lnTo>
                  <a:pt x="44164" y="607109"/>
                </a:lnTo>
                <a:lnTo>
                  <a:pt x="42764" y="604409"/>
                </a:lnTo>
                <a:lnTo>
                  <a:pt x="38100" y="602932"/>
                </a:lnTo>
                <a:lnTo>
                  <a:pt x="33144" y="602132"/>
                </a:lnTo>
                <a:lnTo>
                  <a:pt x="32475" y="599586"/>
                </a:lnTo>
                <a:lnTo>
                  <a:pt x="32667" y="598117"/>
                </a:lnTo>
                <a:lnTo>
                  <a:pt x="34968" y="598709"/>
                </a:lnTo>
                <a:lnTo>
                  <a:pt x="38731" y="598193"/>
                </a:lnTo>
                <a:lnTo>
                  <a:pt x="41563" y="598078"/>
                </a:lnTo>
                <a:lnTo>
                  <a:pt x="43533" y="597817"/>
                </a:lnTo>
                <a:lnTo>
                  <a:pt x="45803" y="597447"/>
                </a:lnTo>
                <a:lnTo>
                  <a:pt x="47896" y="598517"/>
                </a:lnTo>
                <a:lnTo>
                  <a:pt x="49990" y="597847"/>
                </a:lnTo>
                <a:lnTo>
                  <a:pt x="50844" y="593839"/>
                </a:lnTo>
                <a:lnTo>
                  <a:pt x="52175" y="591709"/>
                </a:lnTo>
                <a:lnTo>
                  <a:pt x="52367" y="589708"/>
                </a:lnTo>
                <a:lnTo>
                  <a:pt x="51036" y="588116"/>
                </a:lnTo>
                <a:lnTo>
                  <a:pt x="48597" y="587624"/>
                </a:lnTo>
                <a:lnTo>
                  <a:pt x="37923" y="586362"/>
                </a:lnTo>
                <a:lnTo>
                  <a:pt x="37600" y="584769"/>
                </a:lnTo>
                <a:lnTo>
                  <a:pt x="37692" y="582100"/>
                </a:lnTo>
                <a:lnTo>
                  <a:pt x="38092" y="579377"/>
                </a:lnTo>
                <a:lnTo>
                  <a:pt x="38092" y="578038"/>
                </a:lnTo>
                <a:lnTo>
                  <a:pt x="39062" y="576862"/>
                </a:lnTo>
                <a:lnTo>
                  <a:pt x="40170" y="574400"/>
                </a:lnTo>
                <a:lnTo>
                  <a:pt x="40947" y="572761"/>
                </a:lnTo>
                <a:lnTo>
                  <a:pt x="40170" y="570638"/>
                </a:lnTo>
                <a:lnTo>
                  <a:pt x="38469" y="567507"/>
                </a:lnTo>
                <a:lnTo>
                  <a:pt x="39709" y="566060"/>
                </a:lnTo>
                <a:lnTo>
                  <a:pt x="39809" y="564337"/>
                </a:lnTo>
                <a:lnTo>
                  <a:pt x="39424" y="562653"/>
                </a:lnTo>
                <a:lnTo>
                  <a:pt x="37654" y="560783"/>
                </a:lnTo>
                <a:lnTo>
                  <a:pt x="36092" y="558206"/>
                </a:lnTo>
                <a:lnTo>
                  <a:pt x="36092" y="555468"/>
                </a:lnTo>
                <a:lnTo>
                  <a:pt x="37923" y="554737"/>
                </a:lnTo>
                <a:lnTo>
                  <a:pt x="39139" y="553898"/>
                </a:lnTo>
                <a:lnTo>
                  <a:pt x="39424" y="552206"/>
                </a:lnTo>
                <a:lnTo>
                  <a:pt x="38754" y="550121"/>
                </a:lnTo>
                <a:lnTo>
                  <a:pt x="36222" y="549483"/>
                </a:lnTo>
                <a:lnTo>
                  <a:pt x="32852" y="548205"/>
                </a:lnTo>
                <a:lnTo>
                  <a:pt x="31821" y="547136"/>
                </a:lnTo>
                <a:lnTo>
                  <a:pt x="30866" y="544905"/>
                </a:lnTo>
                <a:lnTo>
                  <a:pt x="31574" y="538651"/>
                </a:lnTo>
                <a:lnTo>
                  <a:pt x="31220" y="534889"/>
                </a:lnTo>
                <a:lnTo>
                  <a:pt x="30920" y="532812"/>
                </a:lnTo>
                <a:lnTo>
                  <a:pt x="31744" y="531212"/>
                </a:lnTo>
                <a:lnTo>
                  <a:pt x="32867" y="529774"/>
                </a:lnTo>
                <a:lnTo>
                  <a:pt x="32336" y="526427"/>
                </a:lnTo>
                <a:lnTo>
                  <a:pt x="31336" y="524673"/>
                </a:lnTo>
                <a:lnTo>
                  <a:pt x="31690" y="523327"/>
                </a:lnTo>
                <a:lnTo>
                  <a:pt x="32636" y="521973"/>
                </a:lnTo>
                <a:lnTo>
                  <a:pt x="33460" y="520303"/>
                </a:lnTo>
                <a:lnTo>
                  <a:pt x="34168" y="519911"/>
                </a:lnTo>
                <a:lnTo>
                  <a:pt x="35230" y="520865"/>
                </a:lnTo>
                <a:lnTo>
                  <a:pt x="37023" y="520303"/>
                </a:lnTo>
                <a:lnTo>
                  <a:pt x="39185" y="518957"/>
                </a:lnTo>
                <a:lnTo>
                  <a:pt x="39416" y="517373"/>
                </a:lnTo>
                <a:lnTo>
                  <a:pt x="38985" y="515111"/>
                </a:lnTo>
                <a:lnTo>
                  <a:pt x="37377" y="509434"/>
                </a:lnTo>
                <a:lnTo>
                  <a:pt x="35930" y="505933"/>
                </a:lnTo>
                <a:lnTo>
                  <a:pt x="36230" y="504672"/>
                </a:lnTo>
                <a:lnTo>
                  <a:pt x="36799" y="503349"/>
                </a:lnTo>
                <a:lnTo>
                  <a:pt x="36346" y="498548"/>
                </a:lnTo>
                <a:lnTo>
                  <a:pt x="36492" y="495656"/>
                </a:lnTo>
                <a:lnTo>
                  <a:pt x="36599" y="487155"/>
                </a:lnTo>
                <a:lnTo>
                  <a:pt x="36761" y="484263"/>
                </a:lnTo>
                <a:lnTo>
                  <a:pt x="35284" y="481309"/>
                </a:lnTo>
                <a:lnTo>
                  <a:pt x="35484" y="478547"/>
                </a:lnTo>
                <a:lnTo>
                  <a:pt x="36523" y="476531"/>
                </a:lnTo>
                <a:lnTo>
                  <a:pt x="37500" y="473809"/>
                </a:lnTo>
                <a:lnTo>
                  <a:pt x="38231" y="471400"/>
                </a:lnTo>
                <a:lnTo>
                  <a:pt x="39000" y="470316"/>
                </a:lnTo>
                <a:lnTo>
                  <a:pt x="40301" y="469777"/>
                </a:lnTo>
                <a:lnTo>
                  <a:pt x="40601" y="468462"/>
                </a:lnTo>
                <a:lnTo>
                  <a:pt x="40009" y="467462"/>
                </a:lnTo>
                <a:lnTo>
                  <a:pt x="38331" y="465900"/>
                </a:lnTo>
                <a:lnTo>
                  <a:pt x="37946" y="463992"/>
                </a:lnTo>
                <a:lnTo>
                  <a:pt x="38300" y="462531"/>
                </a:lnTo>
                <a:lnTo>
                  <a:pt x="39124" y="461684"/>
                </a:lnTo>
                <a:lnTo>
                  <a:pt x="40401" y="461692"/>
                </a:lnTo>
                <a:lnTo>
                  <a:pt x="41363" y="459607"/>
                </a:lnTo>
                <a:lnTo>
                  <a:pt x="41640" y="457038"/>
                </a:lnTo>
                <a:lnTo>
                  <a:pt x="41840" y="455846"/>
                </a:lnTo>
                <a:lnTo>
                  <a:pt x="41101" y="454345"/>
                </a:lnTo>
                <a:lnTo>
                  <a:pt x="40570" y="450815"/>
                </a:lnTo>
                <a:lnTo>
                  <a:pt x="40070" y="448814"/>
                </a:lnTo>
                <a:lnTo>
                  <a:pt x="40663" y="447976"/>
                </a:lnTo>
                <a:lnTo>
                  <a:pt x="41486" y="447668"/>
                </a:lnTo>
                <a:lnTo>
                  <a:pt x="42940" y="448145"/>
                </a:lnTo>
                <a:lnTo>
                  <a:pt x="43964" y="447899"/>
                </a:lnTo>
                <a:lnTo>
                  <a:pt x="44141" y="446830"/>
                </a:lnTo>
                <a:lnTo>
                  <a:pt x="44257" y="445684"/>
                </a:lnTo>
                <a:lnTo>
                  <a:pt x="44649" y="444906"/>
                </a:lnTo>
                <a:lnTo>
                  <a:pt x="45565" y="442322"/>
                </a:lnTo>
                <a:lnTo>
                  <a:pt x="46542" y="439121"/>
                </a:lnTo>
                <a:lnTo>
                  <a:pt x="46773" y="436868"/>
                </a:lnTo>
                <a:lnTo>
                  <a:pt x="46427" y="430767"/>
                </a:lnTo>
                <a:lnTo>
                  <a:pt x="46942" y="429367"/>
                </a:lnTo>
                <a:lnTo>
                  <a:pt x="47989" y="428090"/>
                </a:lnTo>
                <a:lnTo>
                  <a:pt x="49443" y="426890"/>
                </a:lnTo>
                <a:lnTo>
                  <a:pt x="51359" y="425897"/>
                </a:lnTo>
                <a:lnTo>
                  <a:pt x="53737" y="424467"/>
                </a:lnTo>
                <a:lnTo>
                  <a:pt x="56662" y="423943"/>
                </a:lnTo>
                <a:lnTo>
                  <a:pt x="57847" y="422359"/>
                </a:lnTo>
                <a:lnTo>
                  <a:pt x="58670" y="420251"/>
                </a:lnTo>
                <a:lnTo>
                  <a:pt x="58901" y="418520"/>
                </a:lnTo>
                <a:lnTo>
                  <a:pt x="57777" y="417320"/>
                </a:lnTo>
                <a:lnTo>
                  <a:pt x="56300" y="415889"/>
                </a:lnTo>
                <a:lnTo>
                  <a:pt x="55600" y="412296"/>
                </a:lnTo>
                <a:lnTo>
                  <a:pt x="55222" y="408981"/>
                </a:lnTo>
                <a:lnTo>
                  <a:pt x="55007" y="404811"/>
                </a:lnTo>
                <a:lnTo>
                  <a:pt x="53537" y="401234"/>
                </a:lnTo>
                <a:lnTo>
                  <a:pt x="51998" y="397218"/>
                </a:lnTo>
                <a:lnTo>
                  <a:pt x="51583" y="393649"/>
                </a:lnTo>
                <a:lnTo>
                  <a:pt x="52098" y="391703"/>
                </a:lnTo>
                <a:lnTo>
                  <a:pt x="52706" y="388610"/>
                </a:lnTo>
                <a:lnTo>
                  <a:pt x="52060" y="387202"/>
                </a:lnTo>
                <a:lnTo>
                  <a:pt x="51290" y="384687"/>
                </a:lnTo>
                <a:lnTo>
                  <a:pt x="52090" y="382718"/>
                </a:lnTo>
                <a:lnTo>
                  <a:pt x="53060" y="379663"/>
                </a:lnTo>
                <a:lnTo>
                  <a:pt x="52945" y="378117"/>
                </a:lnTo>
                <a:lnTo>
                  <a:pt x="52175" y="374432"/>
                </a:lnTo>
                <a:lnTo>
                  <a:pt x="51467" y="372371"/>
                </a:lnTo>
                <a:lnTo>
                  <a:pt x="52175" y="370170"/>
                </a:lnTo>
                <a:lnTo>
                  <a:pt x="53299" y="368117"/>
                </a:lnTo>
                <a:lnTo>
                  <a:pt x="54184" y="367017"/>
                </a:lnTo>
                <a:lnTo>
                  <a:pt x="54037" y="365247"/>
                </a:lnTo>
                <a:lnTo>
                  <a:pt x="54422" y="363793"/>
                </a:lnTo>
                <a:lnTo>
                  <a:pt x="56100" y="362824"/>
                </a:lnTo>
                <a:lnTo>
                  <a:pt x="57670" y="361024"/>
                </a:lnTo>
                <a:lnTo>
                  <a:pt x="58793" y="360808"/>
                </a:lnTo>
                <a:lnTo>
                  <a:pt x="60147" y="360808"/>
                </a:lnTo>
                <a:lnTo>
                  <a:pt x="61033" y="360301"/>
                </a:lnTo>
                <a:lnTo>
                  <a:pt x="61386" y="358916"/>
                </a:lnTo>
                <a:lnTo>
                  <a:pt x="61625" y="357385"/>
                </a:lnTo>
                <a:lnTo>
                  <a:pt x="63788" y="355485"/>
                </a:lnTo>
                <a:lnTo>
                  <a:pt x="65057" y="353739"/>
                </a:lnTo>
                <a:lnTo>
                  <a:pt x="67358" y="353377"/>
                </a:lnTo>
                <a:lnTo>
                  <a:pt x="68482" y="351485"/>
                </a:lnTo>
                <a:lnTo>
                  <a:pt x="68505" y="349062"/>
                </a:lnTo>
                <a:lnTo>
                  <a:pt x="68243" y="346615"/>
                </a:lnTo>
                <a:lnTo>
                  <a:pt x="69013" y="343792"/>
                </a:lnTo>
                <a:lnTo>
                  <a:pt x="68159" y="339484"/>
                </a:lnTo>
                <a:lnTo>
                  <a:pt x="68243" y="337207"/>
                </a:lnTo>
                <a:lnTo>
                  <a:pt x="67358" y="335330"/>
                </a:lnTo>
                <a:lnTo>
                  <a:pt x="67535" y="333307"/>
                </a:lnTo>
                <a:lnTo>
                  <a:pt x="67058" y="332014"/>
                </a:lnTo>
                <a:lnTo>
                  <a:pt x="65719" y="331529"/>
                </a:lnTo>
                <a:lnTo>
                  <a:pt x="65226" y="329922"/>
                </a:lnTo>
                <a:lnTo>
                  <a:pt x="65873" y="329130"/>
                </a:lnTo>
                <a:lnTo>
                  <a:pt x="67135" y="328522"/>
                </a:lnTo>
                <a:lnTo>
                  <a:pt x="68720" y="327291"/>
                </a:lnTo>
                <a:lnTo>
                  <a:pt x="69905" y="321383"/>
                </a:lnTo>
                <a:lnTo>
                  <a:pt x="70467" y="319629"/>
                </a:lnTo>
                <a:lnTo>
                  <a:pt x="71014" y="317529"/>
                </a:lnTo>
                <a:lnTo>
                  <a:pt x="70944" y="316436"/>
                </a:lnTo>
                <a:lnTo>
                  <a:pt x="71706" y="314859"/>
                </a:lnTo>
                <a:lnTo>
                  <a:pt x="72660" y="312467"/>
                </a:lnTo>
                <a:lnTo>
                  <a:pt x="74161" y="310159"/>
                </a:lnTo>
                <a:lnTo>
                  <a:pt x="75015" y="308574"/>
                </a:lnTo>
                <a:lnTo>
                  <a:pt x="75846" y="306443"/>
                </a:lnTo>
                <a:lnTo>
                  <a:pt x="76085" y="305159"/>
                </a:lnTo>
                <a:lnTo>
                  <a:pt x="77147" y="304520"/>
                </a:lnTo>
                <a:lnTo>
                  <a:pt x="78370" y="304358"/>
                </a:lnTo>
                <a:lnTo>
                  <a:pt x="79809" y="303958"/>
                </a:lnTo>
                <a:lnTo>
                  <a:pt x="80402" y="303174"/>
                </a:lnTo>
                <a:lnTo>
                  <a:pt x="80294" y="302035"/>
                </a:lnTo>
                <a:lnTo>
                  <a:pt x="80202" y="299520"/>
                </a:lnTo>
                <a:lnTo>
                  <a:pt x="79771" y="295527"/>
                </a:lnTo>
                <a:lnTo>
                  <a:pt x="79494" y="290396"/>
                </a:lnTo>
                <a:lnTo>
                  <a:pt x="79748" y="287027"/>
                </a:lnTo>
                <a:lnTo>
                  <a:pt x="80694" y="283649"/>
                </a:lnTo>
                <a:lnTo>
                  <a:pt x="81579" y="281819"/>
                </a:lnTo>
                <a:lnTo>
                  <a:pt x="81341" y="280411"/>
                </a:lnTo>
                <a:lnTo>
                  <a:pt x="81102" y="278865"/>
                </a:lnTo>
                <a:lnTo>
                  <a:pt x="79448" y="278018"/>
                </a:lnTo>
                <a:lnTo>
                  <a:pt x="77878" y="278749"/>
                </a:lnTo>
                <a:lnTo>
                  <a:pt x="76777" y="278549"/>
                </a:lnTo>
                <a:lnTo>
                  <a:pt x="75369" y="276757"/>
                </a:lnTo>
                <a:lnTo>
                  <a:pt x="74954" y="274856"/>
                </a:lnTo>
                <a:lnTo>
                  <a:pt x="75192" y="272264"/>
                </a:lnTo>
                <a:lnTo>
                  <a:pt x="76293" y="270648"/>
                </a:lnTo>
                <a:lnTo>
                  <a:pt x="76724" y="268618"/>
                </a:lnTo>
                <a:lnTo>
                  <a:pt x="76077" y="267987"/>
                </a:lnTo>
                <a:lnTo>
                  <a:pt x="74692" y="266640"/>
                </a:lnTo>
                <a:lnTo>
                  <a:pt x="73384" y="262009"/>
                </a:lnTo>
                <a:lnTo>
                  <a:pt x="73545" y="258071"/>
                </a:lnTo>
                <a:lnTo>
                  <a:pt x="72245" y="257024"/>
                </a:lnTo>
                <a:lnTo>
                  <a:pt x="71637" y="253955"/>
                </a:lnTo>
                <a:lnTo>
                  <a:pt x="70298" y="252855"/>
                </a:lnTo>
                <a:lnTo>
                  <a:pt x="69767" y="250563"/>
                </a:lnTo>
                <a:lnTo>
                  <a:pt x="69351" y="248201"/>
                </a:lnTo>
                <a:lnTo>
                  <a:pt x="69528" y="247162"/>
                </a:lnTo>
                <a:lnTo>
                  <a:pt x="70929" y="246870"/>
                </a:lnTo>
                <a:lnTo>
                  <a:pt x="71722" y="245009"/>
                </a:lnTo>
                <a:lnTo>
                  <a:pt x="71129" y="243970"/>
                </a:lnTo>
                <a:lnTo>
                  <a:pt x="70067" y="243070"/>
                </a:lnTo>
                <a:lnTo>
                  <a:pt x="68713" y="243139"/>
                </a:lnTo>
                <a:lnTo>
                  <a:pt x="67497" y="242077"/>
                </a:lnTo>
                <a:lnTo>
                  <a:pt x="65873" y="237639"/>
                </a:lnTo>
                <a:lnTo>
                  <a:pt x="64588" y="235193"/>
                </a:lnTo>
                <a:lnTo>
                  <a:pt x="64996" y="231631"/>
                </a:lnTo>
                <a:lnTo>
                  <a:pt x="65250" y="228853"/>
                </a:lnTo>
                <a:lnTo>
                  <a:pt x="65804" y="226477"/>
                </a:lnTo>
                <a:lnTo>
                  <a:pt x="66004" y="224607"/>
                </a:lnTo>
                <a:lnTo>
                  <a:pt x="67004" y="223715"/>
                </a:lnTo>
                <a:lnTo>
                  <a:pt x="67951" y="224122"/>
                </a:lnTo>
                <a:lnTo>
                  <a:pt x="68836" y="223915"/>
                </a:lnTo>
                <a:lnTo>
                  <a:pt x="69651" y="222399"/>
                </a:lnTo>
                <a:lnTo>
                  <a:pt x="70544" y="221445"/>
                </a:lnTo>
                <a:lnTo>
                  <a:pt x="70490" y="220692"/>
                </a:lnTo>
                <a:lnTo>
                  <a:pt x="69959" y="219876"/>
                </a:lnTo>
                <a:lnTo>
                  <a:pt x="69705" y="218437"/>
                </a:lnTo>
                <a:lnTo>
                  <a:pt x="70329" y="216722"/>
                </a:lnTo>
                <a:lnTo>
                  <a:pt x="71406" y="212806"/>
                </a:lnTo>
                <a:lnTo>
                  <a:pt x="73037" y="208498"/>
                </a:lnTo>
                <a:lnTo>
                  <a:pt x="73738" y="206891"/>
                </a:lnTo>
                <a:lnTo>
                  <a:pt x="73561" y="205529"/>
                </a:lnTo>
                <a:lnTo>
                  <a:pt x="73915" y="204913"/>
                </a:lnTo>
                <a:lnTo>
                  <a:pt x="75023" y="205598"/>
                </a:lnTo>
                <a:lnTo>
                  <a:pt x="78170" y="204844"/>
                </a:lnTo>
                <a:lnTo>
                  <a:pt x="79232" y="202936"/>
                </a:lnTo>
                <a:lnTo>
                  <a:pt x="79648" y="201236"/>
                </a:lnTo>
                <a:lnTo>
                  <a:pt x="80594" y="200282"/>
                </a:lnTo>
                <a:lnTo>
                  <a:pt x="80179" y="198928"/>
                </a:lnTo>
                <a:lnTo>
                  <a:pt x="78878" y="198521"/>
                </a:lnTo>
                <a:lnTo>
                  <a:pt x="78093" y="197882"/>
                </a:lnTo>
                <a:lnTo>
                  <a:pt x="78409" y="196343"/>
                </a:lnTo>
                <a:lnTo>
                  <a:pt x="78871" y="192813"/>
                </a:lnTo>
                <a:lnTo>
                  <a:pt x="78794" y="190220"/>
                </a:lnTo>
                <a:lnTo>
                  <a:pt x="77609" y="184689"/>
                </a:lnTo>
                <a:lnTo>
                  <a:pt x="76654" y="179227"/>
                </a:lnTo>
                <a:lnTo>
                  <a:pt x="77324" y="177404"/>
                </a:lnTo>
                <a:lnTo>
                  <a:pt x="79386" y="174912"/>
                </a:lnTo>
                <a:lnTo>
                  <a:pt x="80948" y="173789"/>
                </a:lnTo>
                <a:lnTo>
                  <a:pt x="81233" y="172365"/>
                </a:lnTo>
                <a:lnTo>
                  <a:pt x="82780" y="165949"/>
                </a:lnTo>
                <a:lnTo>
                  <a:pt x="82957" y="162449"/>
                </a:lnTo>
                <a:lnTo>
                  <a:pt x="83973" y="160518"/>
                </a:lnTo>
                <a:lnTo>
                  <a:pt x="84642" y="156887"/>
                </a:lnTo>
                <a:lnTo>
                  <a:pt x="87443" y="153764"/>
                </a:lnTo>
                <a:lnTo>
                  <a:pt x="88267" y="151695"/>
                </a:lnTo>
                <a:lnTo>
                  <a:pt x="89390" y="151495"/>
                </a:lnTo>
                <a:lnTo>
                  <a:pt x="89983" y="150825"/>
                </a:lnTo>
                <a:lnTo>
                  <a:pt x="91468" y="148525"/>
                </a:lnTo>
                <a:lnTo>
                  <a:pt x="93400" y="146164"/>
                </a:lnTo>
                <a:lnTo>
                  <a:pt x="95062" y="144971"/>
                </a:lnTo>
                <a:lnTo>
                  <a:pt x="95477" y="143109"/>
                </a:lnTo>
                <a:lnTo>
                  <a:pt x="96270" y="140571"/>
                </a:lnTo>
                <a:lnTo>
                  <a:pt x="97917" y="136363"/>
                </a:lnTo>
                <a:lnTo>
                  <a:pt x="98840" y="133432"/>
                </a:lnTo>
                <a:lnTo>
                  <a:pt x="100079" y="132378"/>
                </a:lnTo>
                <a:lnTo>
                  <a:pt x="101526" y="128547"/>
                </a:lnTo>
                <a:lnTo>
                  <a:pt x="102149" y="126300"/>
                </a:lnTo>
                <a:lnTo>
                  <a:pt x="103804" y="125377"/>
                </a:lnTo>
                <a:lnTo>
                  <a:pt x="105097" y="125116"/>
                </a:lnTo>
                <a:lnTo>
                  <a:pt x="106336" y="126170"/>
                </a:lnTo>
                <a:lnTo>
                  <a:pt x="107636" y="125970"/>
                </a:lnTo>
                <a:lnTo>
                  <a:pt x="108821" y="124654"/>
                </a:lnTo>
                <a:lnTo>
                  <a:pt x="111669" y="123754"/>
                </a:lnTo>
                <a:lnTo>
                  <a:pt x="112954" y="123270"/>
                </a:lnTo>
                <a:lnTo>
                  <a:pt x="113546" y="121954"/>
                </a:lnTo>
                <a:lnTo>
                  <a:pt x="113546" y="119646"/>
                </a:lnTo>
                <a:lnTo>
                  <a:pt x="112361" y="117939"/>
                </a:lnTo>
                <a:lnTo>
                  <a:pt x="109952" y="114669"/>
                </a:lnTo>
                <a:lnTo>
                  <a:pt x="107875" y="111015"/>
                </a:lnTo>
                <a:lnTo>
                  <a:pt x="107651" y="109869"/>
                </a:lnTo>
                <a:lnTo>
                  <a:pt x="107636" y="108615"/>
                </a:lnTo>
                <a:lnTo>
                  <a:pt x="107990" y="107030"/>
                </a:lnTo>
                <a:lnTo>
                  <a:pt x="108983" y="105238"/>
                </a:lnTo>
                <a:lnTo>
                  <a:pt x="111476" y="102283"/>
                </a:lnTo>
                <a:lnTo>
                  <a:pt x="111207" y="100176"/>
                </a:lnTo>
                <a:lnTo>
                  <a:pt x="109391" y="92429"/>
                </a:lnTo>
                <a:lnTo>
                  <a:pt x="108721" y="90298"/>
                </a:lnTo>
                <a:lnTo>
                  <a:pt x="107459" y="86352"/>
                </a:lnTo>
                <a:lnTo>
                  <a:pt x="107636" y="84790"/>
                </a:lnTo>
                <a:lnTo>
                  <a:pt x="108744" y="80436"/>
                </a:lnTo>
                <a:lnTo>
                  <a:pt x="109706" y="78682"/>
                </a:lnTo>
                <a:lnTo>
                  <a:pt x="111122" y="78359"/>
                </a:lnTo>
                <a:lnTo>
                  <a:pt x="111892" y="77774"/>
                </a:lnTo>
                <a:lnTo>
                  <a:pt x="112130" y="76997"/>
                </a:lnTo>
                <a:lnTo>
                  <a:pt x="111184" y="76028"/>
                </a:lnTo>
                <a:lnTo>
                  <a:pt x="110768" y="74797"/>
                </a:lnTo>
                <a:lnTo>
                  <a:pt x="110353" y="73043"/>
                </a:lnTo>
                <a:lnTo>
                  <a:pt x="109044" y="72428"/>
                </a:lnTo>
                <a:lnTo>
                  <a:pt x="108290" y="70974"/>
                </a:lnTo>
                <a:lnTo>
                  <a:pt x="108290" y="68843"/>
                </a:lnTo>
                <a:lnTo>
                  <a:pt x="109468" y="66066"/>
                </a:lnTo>
                <a:lnTo>
                  <a:pt x="110768" y="65289"/>
                </a:lnTo>
                <a:lnTo>
                  <a:pt x="111299" y="64058"/>
                </a:lnTo>
                <a:lnTo>
                  <a:pt x="112692" y="62935"/>
                </a:lnTo>
                <a:lnTo>
                  <a:pt x="113962" y="62066"/>
                </a:lnTo>
                <a:lnTo>
                  <a:pt x="115024" y="60457"/>
                </a:lnTo>
                <a:lnTo>
                  <a:pt x="119402" y="58488"/>
                </a:lnTo>
                <a:lnTo>
                  <a:pt x="122881" y="56958"/>
                </a:lnTo>
                <a:lnTo>
                  <a:pt x="129668" y="54034"/>
                </a:lnTo>
                <a:lnTo>
                  <a:pt x="134324" y="52027"/>
                </a:lnTo>
                <a:lnTo>
                  <a:pt x="134770" y="50641"/>
                </a:lnTo>
                <a:lnTo>
                  <a:pt x="135124" y="49695"/>
                </a:lnTo>
                <a:lnTo>
                  <a:pt x="137279" y="42641"/>
                </a:lnTo>
                <a:lnTo>
                  <a:pt x="140072" y="33541"/>
                </a:lnTo>
                <a:lnTo>
                  <a:pt x="141819" y="27848"/>
                </a:lnTo>
                <a:lnTo>
                  <a:pt x="137802" y="23663"/>
                </a:lnTo>
                <a:lnTo>
                  <a:pt x="138510" y="22547"/>
                </a:lnTo>
                <a:lnTo>
                  <a:pt x="140811" y="19686"/>
                </a:lnTo>
                <a:lnTo>
                  <a:pt x="141288" y="17393"/>
                </a:lnTo>
                <a:lnTo>
                  <a:pt x="142204" y="16409"/>
                </a:lnTo>
                <a:lnTo>
                  <a:pt x="146329" y="14078"/>
                </a:lnTo>
                <a:lnTo>
                  <a:pt x="147037" y="12531"/>
                </a:lnTo>
                <a:lnTo>
                  <a:pt x="147399" y="10816"/>
                </a:lnTo>
                <a:lnTo>
                  <a:pt x="148237" y="9585"/>
                </a:lnTo>
                <a:lnTo>
                  <a:pt x="149807" y="9331"/>
                </a:lnTo>
                <a:lnTo>
                  <a:pt x="152662" y="8239"/>
                </a:lnTo>
                <a:lnTo>
                  <a:pt x="155725" y="7200"/>
                </a:lnTo>
                <a:lnTo>
                  <a:pt x="156648" y="5793"/>
                </a:lnTo>
                <a:lnTo>
                  <a:pt x="157518" y="3346"/>
                </a:lnTo>
                <a:lnTo>
                  <a:pt x="158264" y="638"/>
                </a:lnTo>
                <a:lnTo>
                  <a:pt x="158857" y="0"/>
                </a:lnTo>
                <a:lnTo>
                  <a:pt x="159842" y="69"/>
                </a:lnTo>
                <a:lnTo>
                  <a:pt x="161481" y="746"/>
                </a:lnTo>
                <a:lnTo>
                  <a:pt x="162343" y="1769"/>
                </a:lnTo>
                <a:lnTo>
                  <a:pt x="166629" y="5016"/>
                </a:lnTo>
                <a:lnTo>
                  <a:pt x="168553" y="6869"/>
                </a:lnTo>
                <a:lnTo>
                  <a:pt x="170385" y="7116"/>
                </a:lnTo>
                <a:lnTo>
                  <a:pt x="174002" y="6754"/>
                </a:lnTo>
                <a:lnTo>
                  <a:pt x="174733" y="6839"/>
                </a:lnTo>
                <a:lnTo>
                  <a:pt x="183960" y="6946"/>
                </a:lnTo>
                <a:lnTo>
                  <a:pt x="185368" y="7108"/>
                </a:lnTo>
                <a:lnTo>
                  <a:pt x="188592" y="7900"/>
                </a:lnTo>
                <a:lnTo>
                  <a:pt x="190416" y="8539"/>
                </a:lnTo>
                <a:lnTo>
                  <a:pt x="191686" y="8869"/>
                </a:lnTo>
                <a:lnTo>
                  <a:pt x="193725" y="9870"/>
                </a:lnTo>
                <a:lnTo>
                  <a:pt x="195495" y="13185"/>
                </a:lnTo>
                <a:lnTo>
                  <a:pt x="196488" y="15824"/>
                </a:lnTo>
                <a:lnTo>
                  <a:pt x="197180" y="18147"/>
                </a:lnTo>
                <a:lnTo>
                  <a:pt x="198727" y="22232"/>
                </a:lnTo>
                <a:lnTo>
                  <a:pt x="199781" y="23786"/>
                </a:lnTo>
                <a:lnTo>
                  <a:pt x="200158" y="23032"/>
                </a:lnTo>
                <a:lnTo>
                  <a:pt x="201059" y="18562"/>
                </a:lnTo>
                <a:lnTo>
                  <a:pt x="202298" y="15962"/>
                </a:lnTo>
                <a:lnTo>
                  <a:pt x="203968" y="13047"/>
                </a:lnTo>
                <a:lnTo>
                  <a:pt x="207331" y="6246"/>
                </a:lnTo>
                <a:lnTo>
                  <a:pt x="208508" y="5231"/>
                </a:lnTo>
                <a:lnTo>
                  <a:pt x="209816" y="4739"/>
                </a:lnTo>
                <a:lnTo>
                  <a:pt x="210732" y="4700"/>
                </a:lnTo>
                <a:lnTo>
                  <a:pt x="211663" y="5208"/>
                </a:lnTo>
                <a:lnTo>
                  <a:pt x="212933" y="5208"/>
                </a:lnTo>
                <a:lnTo>
                  <a:pt x="213833" y="4670"/>
                </a:lnTo>
                <a:lnTo>
                  <a:pt x="222652" y="4585"/>
                </a:lnTo>
                <a:lnTo>
                  <a:pt x="231802" y="4508"/>
                </a:lnTo>
                <a:lnTo>
                  <a:pt x="231995" y="4546"/>
                </a:lnTo>
                <a:lnTo>
                  <a:pt x="232410" y="5716"/>
                </a:lnTo>
                <a:lnTo>
                  <a:pt x="233934" y="8269"/>
                </a:lnTo>
                <a:lnTo>
                  <a:pt x="235642" y="9624"/>
                </a:lnTo>
                <a:lnTo>
                  <a:pt x="235981" y="10031"/>
                </a:lnTo>
                <a:close/>
                <a:moveTo>
                  <a:pt x="252726" y="435898"/>
                </a:moveTo>
                <a:lnTo>
                  <a:pt x="252942" y="437652"/>
                </a:lnTo>
                <a:lnTo>
                  <a:pt x="251818" y="437444"/>
                </a:lnTo>
                <a:lnTo>
                  <a:pt x="249148" y="435767"/>
                </a:lnTo>
                <a:lnTo>
                  <a:pt x="248247" y="434198"/>
                </a:lnTo>
                <a:lnTo>
                  <a:pt x="248040" y="433536"/>
                </a:lnTo>
                <a:lnTo>
                  <a:pt x="250764" y="434252"/>
                </a:lnTo>
                <a:lnTo>
                  <a:pt x="252049" y="434906"/>
                </a:lnTo>
                <a:lnTo>
                  <a:pt x="252726" y="435898"/>
                </a:lnTo>
                <a:close/>
                <a:moveTo>
                  <a:pt x="106351" y="936131"/>
                </a:moveTo>
                <a:lnTo>
                  <a:pt x="106474" y="927700"/>
                </a:lnTo>
                <a:lnTo>
                  <a:pt x="106644" y="916438"/>
                </a:lnTo>
                <a:lnTo>
                  <a:pt x="106674" y="906460"/>
                </a:lnTo>
                <a:lnTo>
                  <a:pt x="106705" y="896798"/>
                </a:lnTo>
                <a:lnTo>
                  <a:pt x="106736" y="886859"/>
                </a:lnTo>
                <a:lnTo>
                  <a:pt x="106767" y="876989"/>
                </a:lnTo>
                <a:lnTo>
                  <a:pt x="106805" y="866504"/>
                </a:lnTo>
                <a:lnTo>
                  <a:pt x="106844" y="855926"/>
                </a:lnTo>
                <a:lnTo>
                  <a:pt x="108113" y="857426"/>
                </a:lnTo>
                <a:lnTo>
                  <a:pt x="113131" y="864734"/>
                </a:lnTo>
                <a:lnTo>
                  <a:pt x="114439" y="867735"/>
                </a:lnTo>
                <a:lnTo>
                  <a:pt x="115262" y="871242"/>
                </a:lnTo>
                <a:lnTo>
                  <a:pt x="113254" y="869012"/>
                </a:lnTo>
                <a:lnTo>
                  <a:pt x="111138" y="870288"/>
                </a:lnTo>
                <a:lnTo>
                  <a:pt x="110091" y="872381"/>
                </a:lnTo>
                <a:lnTo>
                  <a:pt x="109198" y="874658"/>
                </a:lnTo>
                <a:lnTo>
                  <a:pt x="109198" y="876266"/>
                </a:lnTo>
                <a:lnTo>
                  <a:pt x="109891" y="877674"/>
                </a:lnTo>
                <a:lnTo>
                  <a:pt x="111953" y="878897"/>
                </a:lnTo>
                <a:lnTo>
                  <a:pt x="116963" y="879312"/>
                </a:lnTo>
                <a:lnTo>
                  <a:pt x="117332" y="879774"/>
                </a:lnTo>
                <a:lnTo>
                  <a:pt x="120257" y="888628"/>
                </a:lnTo>
                <a:lnTo>
                  <a:pt x="121727" y="890613"/>
                </a:lnTo>
                <a:lnTo>
                  <a:pt x="123435" y="892190"/>
                </a:lnTo>
                <a:lnTo>
                  <a:pt x="127390" y="896744"/>
                </a:lnTo>
                <a:lnTo>
                  <a:pt x="131184" y="901668"/>
                </a:lnTo>
                <a:lnTo>
                  <a:pt x="135686" y="906353"/>
                </a:lnTo>
                <a:lnTo>
                  <a:pt x="140534" y="909961"/>
                </a:lnTo>
                <a:lnTo>
                  <a:pt x="144951" y="912699"/>
                </a:lnTo>
                <a:lnTo>
                  <a:pt x="149161" y="916061"/>
                </a:lnTo>
                <a:lnTo>
                  <a:pt x="153655" y="920769"/>
                </a:lnTo>
                <a:lnTo>
                  <a:pt x="158541" y="924200"/>
                </a:lnTo>
                <a:lnTo>
                  <a:pt x="163790" y="926623"/>
                </a:lnTo>
                <a:lnTo>
                  <a:pt x="169092" y="928654"/>
                </a:lnTo>
                <a:lnTo>
                  <a:pt x="177257" y="927861"/>
                </a:lnTo>
                <a:lnTo>
                  <a:pt x="179789" y="928077"/>
                </a:lnTo>
                <a:lnTo>
                  <a:pt x="181366" y="929570"/>
                </a:lnTo>
                <a:lnTo>
                  <a:pt x="179781" y="933701"/>
                </a:lnTo>
                <a:lnTo>
                  <a:pt x="177757" y="937031"/>
                </a:lnTo>
                <a:lnTo>
                  <a:pt x="175056" y="938409"/>
                </a:lnTo>
                <a:lnTo>
                  <a:pt x="172201" y="938916"/>
                </a:lnTo>
                <a:lnTo>
                  <a:pt x="169623" y="938847"/>
                </a:lnTo>
                <a:lnTo>
                  <a:pt x="167053" y="938232"/>
                </a:lnTo>
                <a:lnTo>
                  <a:pt x="164636" y="938578"/>
                </a:lnTo>
                <a:lnTo>
                  <a:pt x="162328" y="939986"/>
                </a:lnTo>
                <a:lnTo>
                  <a:pt x="159919" y="940685"/>
                </a:lnTo>
                <a:lnTo>
                  <a:pt x="157441" y="940778"/>
                </a:lnTo>
                <a:lnTo>
                  <a:pt x="155025" y="941962"/>
                </a:lnTo>
                <a:lnTo>
                  <a:pt x="152601" y="942817"/>
                </a:lnTo>
                <a:lnTo>
                  <a:pt x="150084" y="942109"/>
                </a:lnTo>
                <a:lnTo>
                  <a:pt x="143543" y="938786"/>
                </a:lnTo>
                <a:lnTo>
                  <a:pt x="139295" y="937993"/>
                </a:lnTo>
                <a:lnTo>
                  <a:pt x="124905" y="936677"/>
                </a:lnTo>
                <a:lnTo>
                  <a:pt x="120287" y="935916"/>
                </a:lnTo>
                <a:lnTo>
                  <a:pt x="115686" y="934770"/>
                </a:lnTo>
                <a:lnTo>
                  <a:pt x="113277" y="934716"/>
                </a:lnTo>
                <a:lnTo>
                  <a:pt x="109837" y="935462"/>
                </a:lnTo>
                <a:lnTo>
                  <a:pt x="107082" y="935370"/>
                </a:lnTo>
                <a:lnTo>
                  <a:pt x="106351" y="936131"/>
                </a:lnTo>
                <a:close/>
                <a:moveTo>
                  <a:pt x="194987" y="931000"/>
                </a:moveTo>
                <a:lnTo>
                  <a:pt x="197373" y="931862"/>
                </a:lnTo>
                <a:lnTo>
                  <a:pt x="202082" y="931208"/>
                </a:lnTo>
                <a:lnTo>
                  <a:pt x="204568" y="931200"/>
                </a:lnTo>
                <a:lnTo>
                  <a:pt x="205661" y="931508"/>
                </a:lnTo>
                <a:lnTo>
                  <a:pt x="206146" y="931969"/>
                </a:lnTo>
                <a:lnTo>
                  <a:pt x="209393" y="931246"/>
                </a:lnTo>
                <a:lnTo>
                  <a:pt x="210832" y="931331"/>
                </a:lnTo>
                <a:lnTo>
                  <a:pt x="210463" y="932931"/>
                </a:lnTo>
                <a:lnTo>
                  <a:pt x="207469" y="934524"/>
                </a:lnTo>
                <a:lnTo>
                  <a:pt x="206238" y="933847"/>
                </a:lnTo>
                <a:lnTo>
                  <a:pt x="199874" y="933993"/>
                </a:lnTo>
                <a:lnTo>
                  <a:pt x="197057" y="935639"/>
                </a:lnTo>
                <a:lnTo>
                  <a:pt x="195857" y="935624"/>
                </a:lnTo>
                <a:lnTo>
                  <a:pt x="193079" y="937970"/>
                </a:lnTo>
                <a:lnTo>
                  <a:pt x="191047" y="936485"/>
                </a:lnTo>
                <a:lnTo>
                  <a:pt x="190485" y="935124"/>
                </a:lnTo>
                <a:lnTo>
                  <a:pt x="191955" y="933185"/>
                </a:lnTo>
                <a:lnTo>
                  <a:pt x="193340" y="933146"/>
                </a:lnTo>
                <a:lnTo>
                  <a:pt x="194287" y="932362"/>
                </a:lnTo>
                <a:lnTo>
                  <a:pt x="194987" y="9310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1" name="Google Shape;781;p44"/>
          <p:cNvSpPr/>
          <p:nvPr/>
        </p:nvSpPr>
        <p:spPr>
          <a:xfrm>
            <a:off x="8865491" y="4787902"/>
            <a:ext cx="4424" cy="1840"/>
          </a:xfrm>
          <a:custGeom>
            <a:avLst/>
            <a:gdLst/>
            <a:ahLst/>
            <a:cxnLst/>
            <a:rect l="l" t="t" r="r" b="b"/>
            <a:pathLst>
              <a:path w="5455" h="2269" extrusionOk="0">
                <a:moveTo>
                  <a:pt x="2039" y="2077"/>
                </a:moveTo>
                <a:lnTo>
                  <a:pt x="1108" y="2269"/>
                </a:lnTo>
                <a:lnTo>
                  <a:pt x="0" y="1216"/>
                </a:lnTo>
                <a:lnTo>
                  <a:pt x="2154" y="416"/>
                </a:lnTo>
                <a:lnTo>
                  <a:pt x="2840" y="0"/>
                </a:lnTo>
                <a:lnTo>
                  <a:pt x="5456" y="208"/>
                </a:lnTo>
                <a:lnTo>
                  <a:pt x="3894" y="5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2" name="Google Shape;782;p44"/>
          <p:cNvSpPr/>
          <p:nvPr/>
        </p:nvSpPr>
        <p:spPr>
          <a:xfrm>
            <a:off x="5719018" y="3555476"/>
            <a:ext cx="133509" cy="67486"/>
          </a:xfrm>
          <a:custGeom>
            <a:avLst/>
            <a:gdLst/>
            <a:ahLst/>
            <a:cxnLst/>
            <a:rect l="l" t="t" r="r" b="b"/>
            <a:pathLst>
              <a:path w="164636" h="83220" extrusionOk="0">
                <a:moveTo>
                  <a:pt x="160442" y="13147"/>
                </a:moveTo>
                <a:lnTo>
                  <a:pt x="160358" y="13478"/>
                </a:lnTo>
                <a:lnTo>
                  <a:pt x="160235" y="14701"/>
                </a:lnTo>
                <a:lnTo>
                  <a:pt x="159396" y="16247"/>
                </a:lnTo>
                <a:lnTo>
                  <a:pt x="158487" y="18263"/>
                </a:lnTo>
                <a:lnTo>
                  <a:pt x="158549" y="20032"/>
                </a:lnTo>
                <a:lnTo>
                  <a:pt x="160866" y="26140"/>
                </a:lnTo>
                <a:lnTo>
                  <a:pt x="162928" y="29840"/>
                </a:lnTo>
                <a:lnTo>
                  <a:pt x="163313" y="31248"/>
                </a:lnTo>
                <a:lnTo>
                  <a:pt x="164636" y="32333"/>
                </a:lnTo>
                <a:lnTo>
                  <a:pt x="163382" y="33695"/>
                </a:lnTo>
                <a:lnTo>
                  <a:pt x="163136" y="35710"/>
                </a:lnTo>
                <a:lnTo>
                  <a:pt x="162320" y="36610"/>
                </a:lnTo>
                <a:lnTo>
                  <a:pt x="162105" y="37757"/>
                </a:lnTo>
                <a:lnTo>
                  <a:pt x="162451" y="38803"/>
                </a:lnTo>
                <a:lnTo>
                  <a:pt x="162443" y="40111"/>
                </a:lnTo>
                <a:lnTo>
                  <a:pt x="162897" y="41903"/>
                </a:lnTo>
                <a:lnTo>
                  <a:pt x="160881" y="42295"/>
                </a:lnTo>
                <a:lnTo>
                  <a:pt x="158487" y="42234"/>
                </a:lnTo>
                <a:lnTo>
                  <a:pt x="157634" y="42341"/>
                </a:lnTo>
                <a:lnTo>
                  <a:pt x="156833" y="42834"/>
                </a:lnTo>
                <a:lnTo>
                  <a:pt x="156010" y="42588"/>
                </a:lnTo>
                <a:lnTo>
                  <a:pt x="153839" y="40903"/>
                </a:lnTo>
                <a:lnTo>
                  <a:pt x="152624" y="40526"/>
                </a:lnTo>
                <a:lnTo>
                  <a:pt x="151762" y="40626"/>
                </a:lnTo>
                <a:lnTo>
                  <a:pt x="151116" y="41364"/>
                </a:lnTo>
                <a:lnTo>
                  <a:pt x="150000" y="42303"/>
                </a:lnTo>
                <a:lnTo>
                  <a:pt x="148961" y="42964"/>
                </a:lnTo>
                <a:lnTo>
                  <a:pt x="149192" y="43541"/>
                </a:lnTo>
                <a:lnTo>
                  <a:pt x="153678" y="45057"/>
                </a:lnTo>
                <a:lnTo>
                  <a:pt x="154471" y="47380"/>
                </a:lnTo>
                <a:lnTo>
                  <a:pt x="153609" y="49273"/>
                </a:lnTo>
                <a:lnTo>
                  <a:pt x="153316" y="50203"/>
                </a:lnTo>
                <a:lnTo>
                  <a:pt x="152262" y="50926"/>
                </a:lnTo>
                <a:lnTo>
                  <a:pt x="150977" y="51565"/>
                </a:lnTo>
                <a:lnTo>
                  <a:pt x="149422" y="51727"/>
                </a:lnTo>
                <a:lnTo>
                  <a:pt x="149238" y="52750"/>
                </a:lnTo>
                <a:lnTo>
                  <a:pt x="149846" y="55742"/>
                </a:lnTo>
                <a:lnTo>
                  <a:pt x="149353" y="56389"/>
                </a:lnTo>
                <a:lnTo>
                  <a:pt x="148861" y="57319"/>
                </a:lnTo>
                <a:lnTo>
                  <a:pt x="149322" y="59773"/>
                </a:lnTo>
                <a:lnTo>
                  <a:pt x="150284" y="59950"/>
                </a:lnTo>
                <a:lnTo>
                  <a:pt x="150500" y="60504"/>
                </a:lnTo>
                <a:lnTo>
                  <a:pt x="150330" y="61504"/>
                </a:lnTo>
                <a:lnTo>
                  <a:pt x="150161" y="62558"/>
                </a:lnTo>
                <a:lnTo>
                  <a:pt x="149823" y="63674"/>
                </a:lnTo>
                <a:lnTo>
                  <a:pt x="149654" y="64174"/>
                </a:lnTo>
                <a:lnTo>
                  <a:pt x="149015" y="64481"/>
                </a:lnTo>
                <a:lnTo>
                  <a:pt x="147029" y="64320"/>
                </a:lnTo>
                <a:lnTo>
                  <a:pt x="145313" y="65274"/>
                </a:lnTo>
                <a:lnTo>
                  <a:pt x="141866" y="68689"/>
                </a:lnTo>
                <a:lnTo>
                  <a:pt x="140665" y="69274"/>
                </a:lnTo>
                <a:lnTo>
                  <a:pt x="139357" y="70643"/>
                </a:lnTo>
                <a:lnTo>
                  <a:pt x="139434" y="73636"/>
                </a:lnTo>
                <a:lnTo>
                  <a:pt x="139257" y="73913"/>
                </a:lnTo>
                <a:lnTo>
                  <a:pt x="138941" y="74528"/>
                </a:lnTo>
                <a:lnTo>
                  <a:pt x="134824" y="73467"/>
                </a:lnTo>
                <a:lnTo>
                  <a:pt x="134686" y="73490"/>
                </a:lnTo>
                <a:lnTo>
                  <a:pt x="131923" y="73874"/>
                </a:lnTo>
                <a:lnTo>
                  <a:pt x="130038" y="75244"/>
                </a:lnTo>
                <a:lnTo>
                  <a:pt x="127752" y="76036"/>
                </a:lnTo>
                <a:lnTo>
                  <a:pt x="122950" y="75613"/>
                </a:lnTo>
                <a:lnTo>
                  <a:pt x="118279" y="76144"/>
                </a:lnTo>
                <a:lnTo>
                  <a:pt x="117171" y="76544"/>
                </a:lnTo>
                <a:lnTo>
                  <a:pt x="115962" y="76774"/>
                </a:lnTo>
                <a:lnTo>
                  <a:pt x="114824" y="77575"/>
                </a:lnTo>
                <a:lnTo>
                  <a:pt x="114170" y="78698"/>
                </a:lnTo>
                <a:lnTo>
                  <a:pt x="113008" y="80113"/>
                </a:lnTo>
                <a:lnTo>
                  <a:pt x="111353" y="81229"/>
                </a:lnTo>
                <a:lnTo>
                  <a:pt x="109560" y="82090"/>
                </a:lnTo>
                <a:lnTo>
                  <a:pt x="109129" y="82806"/>
                </a:lnTo>
                <a:lnTo>
                  <a:pt x="108544" y="83221"/>
                </a:lnTo>
                <a:lnTo>
                  <a:pt x="107536" y="82683"/>
                </a:lnTo>
                <a:lnTo>
                  <a:pt x="106728" y="82713"/>
                </a:lnTo>
                <a:lnTo>
                  <a:pt x="105735" y="82344"/>
                </a:lnTo>
                <a:lnTo>
                  <a:pt x="102434" y="81944"/>
                </a:lnTo>
                <a:lnTo>
                  <a:pt x="98817" y="81282"/>
                </a:lnTo>
                <a:lnTo>
                  <a:pt x="97085" y="80652"/>
                </a:lnTo>
                <a:lnTo>
                  <a:pt x="95131" y="80144"/>
                </a:lnTo>
                <a:lnTo>
                  <a:pt x="93023" y="79736"/>
                </a:lnTo>
                <a:lnTo>
                  <a:pt x="91137" y="79644"/>
                </a:lnTo>
                <a:lnTo>
                  <a:pt x="90183" y="79451"/>
                </a:lnTo>
                <a:lnTo>
                  <a:pt x="85650" y="78351"/>
                </a:lnTo>
                <a:lnTo>
                  <a:pt x="82657" y="78275"/>
                </a:lnTo>
                <a:lnTo>
                  <a:pt x="78709" y="77813"/>
                </a:lnTo>
                <a:lnTo>
                  <a:pt x="70867" y="76151"/>
                </a:lnTo>
                <a:lnTo>
                  <a:pt x="68582" y="75474"/>
                </a:lnTo>
                <a:lnTo>
                  <a:pt x="66404" y="75267"/>
                </a:lnTo>
                <a:lnTo>
                  <a:pt x="63818" y="74690"/>
                </a:lnTo>
                <a:lnTo>
                  <a:pt x="61856" y="73743"/>
                </a:lnTo>
                <a:lnTo>
                  <a:pt x="60602" y="71943"/>
                </a:lnTo>
                <a:lnTo>
                  <a:pt x="59255" y="69558"/>
                </a:lnTo>
                <a:lnTo>
                  <a:pt x="56800" y="66428"/>
                </a:lnTo>
                <a:lnTo>
                  <a:pt x="56292" y="64866"/>
                </a:lnTo>
                <a:lnTo>
                  <a:pt x="57046" y="63497"/>
                </a:lnTo>
                <a:lnTo>
                  <a:pt x="57816" y="62458"/>
                </a:lnTo>
                <a:lnTo>
                  <a:pt x="57731" y="62020"/>
                </a:lnTo>
                <a:lnTo>
                  <a:pt x="57131" y="61789"/>
                </a:lnTo>
                <a:lnTo>
                  <a:pt x="52814" y="63127"/>
                </a:lnTo>
                <a:lnTo>
                  <a:pt x="48628" y="64820"/>
                </a:lnTo>
                <a:lnTo>
                  <a:pt x="46981" y="64866"/>
                </a:lnTo>
                <a:lnTo>
                  <a:pt x="45388" y="64497"/>
                </a:lnTo>
                <a:lnTo>
                  <a:pt x="43264" y="64466"/>
                </a:lnTo>
                <a:lnTo>
                  <a:pt x="41232" y="64920"/>
                </a:lnTo>
                <a:lnTo>
                  <a:pt x="37154" y="65150"/>
                </a:lnTo>
                <a:lnTo>
                  <a:pt x="34768" y="66397"/>
                </a:lnTo>
                <a:lnTo>
                  <a:pt x="33244" y="68820"/>
                </a:lnTo>
                <a:lnTo>
                  <a:pt x="32421" y="70774"/>
                </a:lnTo>
                <a:lnTo>
                  <a:pt x="31728" y="71405"/>
                </a:lnTo>
                <a:lnTo>
                  <a:pt x="30305" y="71643"/>
                </a:lnTo>
                <a:lnTo>
                  <a:pt x="28181" y="71459"/>
                </a:lnTo>
                <a:lnTo>
                  <a:pt x="26688" y="70897"/>
                </a:lnTo>
                <a:lnTo>
                  <a:pt x="25164" y="69228"/>
                </a:lnTo>
                <a:lnTo>
                  <a:pt x="22801" y="68989"/>
                </a:lnTo>
                <a:lnTo>
                  <a:pt x="20631" y="68951"/>
                </a:lnTo>
                <a:lnTo>
                  <a:pt x="20054" y="68643"/>
                </a:lnTo>
                <a:lnTo>
                  <a:pt x="20093" y="67551"/>
                </a:lnTo>
                <a:lnTo>
                  <a:pt x="19239" y="65504"/>
                </a:lnTo>
                <a:lnTo>
                  <a:pt x="17822" y="64866"/>
                </a:lnTo>
                <a:lnTo>
                  <a:pt x="14160" y="68720"/>
                </a:lnTo>
                <a:lnTo>
                  <a:pt x="13159" y="69066"/>
                </a:lnTo>
                <a:lnTo>
                  <a:pt x="10212" y="67997"/>
                </a:lnTo>
                <a:lnTo>
                  <a:pt x="7634" y="66351"/>
                </a:lnTo>
                <a:lnTo>
                  <a:pt x="7357" y="65143"/>
                </a:lnTo>
                <a:lnTo>
                  <a:pt x="6934" y="64151"/>
                </a:lnTo>
                <a:lnTo>
                  <a:pt x="4771" y="63212"/>
                </a:lnTo>
                <a:lnTo>
                  <a:pt x="2070" y="62573"/>
                </a:lnTo>
                <a:lnTo>
                  <a:pt x="1208" y="62573"/>
                </a:lnTo>
                <a:lnTo>
                  <a:pt x="1547" y="61989"/>
                </a:lnTo>
                <a:lnTo>
                  <a:pt x="1862" y="60996"/>
                </a:lnTo>
                <a:lnTo>
                  <a:pt x="1662" y="60212"/>
                </a:lnTo>
                <a:lnTo>
                  <a:pt x="1031" y="59389"/>
                </a:lnTo>
                <a:lnTo>
                  <a:pt x="685" y="58519"/>
                </a:lnTo>
                <a:lnTo>
                  <a:pt x="577" y="57673"/>
                </a:lnTo>
                <a:lnTo>
                  <a:pt x="385" y="56981"/>
                </a:lnTo>
                <a:lnTo>
                  <a:pt x="269" y="56327"/>
                </a:lnTo>
                <a:lnTo>
                  <a:pt x="69" y="55819"/>
                </a:lnTo>
                <a:lnTo>
                  <a:pt x="1832" y="51973"/>
                </a:lnTo>
                <a:lnTo>
                  <a:pt x="2193" y="49580"/>
                </a:lnTo>
                <a:lnTo>
                  <a:pt x="654" y="48172"/>
                </a:lnTo>
                <a:lnTo>
                  <a:pt x="0" y="47757"/>
                </a:lnTo>
                <a:lnTo>
                  <a:pt x="539" y="47442"/>
                </a:lnTo>
                <a:lnTo>
                  <a:pt x="2732" y="47703"/>
                </a:lnTo>
                <a:lnTo>
                  <a:pt x="4125" y="46911"/>
                </a:lnTo>
                <a:lnTo>
                  <a:pt x="4856" y="46118"/>
                </a:lnTo>
                <a:lnTo>
                  <a:pt x="6803" y="46865"/>
                </a:lnTo>
                <a:lnTo>
                  <a:pt x="9665" y="48357"/>
                </a:lnTo>
                <a:lnTo>
                  <a:pt x="11012" y="49373"/>
                </a:lnTo>
                <a:lnTo>
                  <a:pt x="11566" y="50150"/>
                </a:lnTo>
                <a:lnTo>
                  <a:pt x="11882" y="50803"/>
                </a:lnTo>
                <a:lnTo>
                  <a:pt x="11712" y="51927"/>
                </a:lnTo>
                <a:lnTo>
                  <a:pt x="12359" y="52365"/>
                </a:lnTo>
                <a:lnTo>
                  <a:pt x="13706" y="52527"/>
                </a:lnTo>
                <a:lnTo>
                  <a:pt x="14606" y="52873"/>
                </a:lnTo>
                <a:lnTo>
                  <a:pt x="14290" y="54350"/>
                </a:lnTo>
                <a:lnTo>
                  <a:pt x="14229" y="55558"/>
                </a:lnTo>
                <a:lnTo>
                  <a:pt x="15468" y="55388"/>
                </a:lnTo>
                <a:lnTo>
                  <a:pt x="17030" y="54465"/>
                </a:lnTo>
                <a:lnTo>
                  <a:pt x="18246" y="52796"/>
                </a:lnTo>
                <a:lnTo>
                  <a:pt x="19000" y="51173"/>
                </a:lnTo>
                <a:lnTo>
                  <a:pt x="19570" y="47219"/>
                </a:lnTo>
                <a:lnTo>
                  <a:pt x="19770" y="46888"/>
                </a:lnTo>
                <a:lnTo>
                  <a:pt x="20708" y="47196"/>
                </a:lnTo>
                <a:lnTo>
                  <a:pt x="24502" y="47026"/>
                </a:lnTo>
                <a:lnTo>
                  <a:pt x="26295" y="47765"/>
                </a:lnTo>
                <a:lnTo>
                  <a:pt x="29135" y="47888"/>
                </a:lnTo>
                <a:lnTo>
                  <a:pt x="29081" y="48503"/>
                </a:lnTo>
                <a:lnTo>
                  <a:pt x="29581" y="49473"/>
                </a:lnTo>
                <a:lnTo>
                  <a:pt x="30843" y="50865"/>
                </a:lnTo>
                <a:lnTo>
                  <a:pt x="31459" y="51773"/>
                </a:lnTo>
                <a:lnTo>
                  <a:pt x="32775" y="51934"/>
                </a:lnTo>
                <a:lnTo>
                  <a:pt x="34814" y="51434"/>
                </a:lnTo>
                <a:lnTo>
                  <a:pt x="35999" y="50911"/>
                </a:lnTo>
                <a:lnTo>
                  <a:pt x="36453" y="51280"/>
                </a:lnTo>
                <a:lnTo>
                  <a:pt x="38308" y="50919"/>
                </a:lnTo>
                <a:lnTo>
                  <a:pt x="39955" y="49796"/>
                </a:lnTo>
                <a:lnTo>
                  <a:pt x="40363" y="48942"/>
                </a:lnTo>
                <a:lnTo>
                  <a:pt x="42025" y="48334"/>
                </a:lnTo>
                <a:lnTo>
                  <a:pt x="44272" y="46942"/>
                </a:lnTo>
                <a:lnTo>
                  <a:pt x="47358" y="45872"/>
                </a:lnTo>
                <a:lnTo>
                  <a:pt x="57477" y="44719"/>
                </a:lnTo>
                <a:lnTo>
                  <a:pt x="57870" y="43849"/>
                </a:lnTo>
                <a:lnTo>
                  <a:pt x="57724" y="41857"/>
                </a:lnTo>
                <a:lnTo>
                  <a:pt x="57993" y="41564"/>
                </a:lnTo>
                <a:lnTo>
                  <a:pt x="59263" y="42057"/>
                </a:lnTo>
                <a:lnTo>
                  <a:pt x="61309" y="42526"/>
                </a:lnTo>
                <a:lnTo>
                  <a:pt x="62887" y="43226"/>
                </a:lnTo>
                <a:lnTo>
                  <a:pt x="63895" y="44149"/>
                </a:lnTo>
                <a:lnTo>
                  <a:pt x="64842" y="44188"/>
                </a:lnTo>
                <a:lnTo>
                  <a:pt x="66304" y="43541"/>
                </a:lnTo>
                <a:lnTo>
                  <a:pt x="68282" y="43126"/>
                </a:lnTo>
                <a:lnTo>
                  <a:pt x="70129" y="44088"/>
                </a:lnTo>
                <a:lnTo>
                  <a:pt x="70667" y="45119"/>
                </a:lnTo>
                <a:lnTo>
                  <a:pt x="70344" y="45649"/>
                </a:lnTo>
                <a:lnTo>
                  <a:pt x="70375" y="46488"/>
                </a:lnTo>
                <a:lnTo>
                  <a:pt x="70952" y="47188"/>
                </a:lnTo>
                <a:lnTo>
                  <a:pt x="72453" y="48326"/>
                </a:lnTo>
                <a:lnTo>
                  <a:pt x="74377" y="49303"/>
                </a:lnTo>
                <a:lnTo>
                  <a:pt x="75377" y="49226"/>
                </a:lnTo>
                <a:lnTo>
                  <a:pt x="75746" y="48280"/>
                </a:lnTo>
                <a:lnTo>
                  <a:pt x="76100" y="46011"/>
                </a:lnTo>
                <a:lnTo>
                  <a:pt x="76231" y="43580"/>
                </a:lnTo>
                <a:lnTo>
                  <a:pt x="75792" y="42187"/>
                </a:lnTo>
                <a:lnTo>
                  <a:pt x="74753" y="41849"/>
                </a:lnTo>
                <a:lnTo>
                  <a:pt x="73515" y="41734"/>
                </a:lnTo>
                <a:lnTo>
                  <a:pt x="72853" y="41441"/>
                </a:lnTo>
                <a:lnTo>
                  <a:pt x="73091" y="40680"/>
                </a:lnTo>
                <a:lnTo>
                  <a:pt x="74076" y="38695"/>
                </a:lnTo>
                <a:lnTo>
                  <a:pt x="74069" y="36041"/>
                </a:lnTo>
                <a:lnTo>
                  <a:pt x="71829" y="33010"/>
                </a:lnTo>
                <a:lnTo>
                  <a:pt x="69882" y="30079"/>
                </a:lnTo>
                <a:lnTo>
                  <a:pt x="69890" y="29079"/>
                </a:lnTo>
                <a:lnTo>
                  <a:pt x="71060" y="27340"/>
                </a:lnTo>
                <a:lnTo>
                  <a:pt x="72853" y="25956"/>
                </a:lnTo>
                <a:lnTo>
                  <a:pt x="76847" y="23648"/>
                </a:lnTo>
                <a:lnTo>
                  <a:pt x="78101" y="23171"/>
                </a:lnTo>
                <a:lnTo>
                  <a:pt x="79717" y="22786"/>
                </a:lnTo>
                <a:lnTo>
                  <a:pt x="82041" y="21832"/>
                </a:lnTo>
                <a:lnTo>
                  <a:pt x="83157" y="20855"/>
                </a:lnTo>
                <a:lnTo>
                  <a:pt x="83911" y="19794"/>
                </a:lnTo>
                <a:lnTo>
                  <a:pt x="85004" y="14263"/>
                </a:lnTo>
                <a:lnTo>
                  <a:pt x="85258" y="14024"/>
                </a:lnTo>
                <a:lnTo>
                  <a:pt x="85581" y="13701"/>
                </a:lnTo>
                <a:lnTo>
                  <a:pt x="89652" y="15616"/>
                </a:lnTo>
                <a:lnTo>
                  <a:pt x="90014" y="15293"/>
                </a:lnTo>
                <a:lnTo>
                  <a:pt x="90706" y="14986"/>
                </a:lnTo>
                <a:lnTo>
                  <a:pt x="92030" y="13516"/>
                </a:lnTo>
                <a:lnTo>
                  <a:pt x="92322" y="12409"/>
                </a:lnTo>
                <a:lnTo>
                  <a:pt x="92291" y="10293"/>
                </a:lnTo>
                <a:lnTo>
                  <a:pt x="92414" y="8301"/>
                </a:lnTo>
                <a:lnTo>
                  <a:pt x="92668" y="7662"/>
                </a:lnTo>
                <a:lnTo>
                  <a:pt x="93276" y="7901"/>
                </a:lnTo>
                <a:lnTo>
                  <a:pt x="95031" y="8931"/>
                </a:lnTo>
                <a:lnTo>
                  <a:pt x="96424" y="10101"/>
                </a:lnTo>
                <a:lnTo>
                  <a:pt x="97724" y="13032"/>
                </a:lnTo>
                <a:lnTo>
                  <a:pt x="100764" y="13809"/>
                </a:lnTo>
                <a:lnTo>
                  <a:pt x="104604" y="13885"/>
                </a:lnTo>
                <a:lnTo>
                  <a:pt x="105974" y="12578"/>
                </a:lnTo>
                <a:lnTo>
                  <a:pt x="107221" y="12278"/>
                </a:lnTo>
                <a:lnTo>
                  <a:pt x="108629" y="12678"/>
                </a:lnTo>
                <a:lnTo>
                  <a:pt x="111599" y="13132"/>
                </a:lnTo>
                <a:lnTo>
                  <a:pt x="111930" y="10770"/>
                </a:lnTo>
                <a:lnTo>
                  <a:pt x="113638" y="8301"/>
                </a:lnTo>
                <a:lnTo>
                  <a:pt x="114416" y="7439"/>
                </a:lnTo>
                <a:lnTo>
                  <a:pt x="116594" y="7524"/>
                </a:lnTo>
                <a:lnTo>
                  <a:pt x="117124" y="5677"/>
                </a:lnTo>
                <a:lnTo>
                  <a:pt x="117663" y="562"/>
                </a:lnTo>
                <a:lnTo>
                  <a:pt x="118117" y="0"/>
                </a:lnTo>
                <a:lnTo>
                  <a:pt x="119703" y="108"/>
                </a:lnTo>
                <a:lnTo>
                  <a:pt x="121280" y="1039"/>
                </a:lnTo>
                <a:lnTo>
                  <a:pt x="121750" y="1800"/>
                </a:lnTo>
                <a:lnTo>
                  <a:pt x="122573" y="1739"/>
                </a:lnTo>
                <a:lnTo>
                  <a:pt x="123719" y="1216"/>
                </a:lnTo>
                <a:lnTo>
                  <a:pt x="124974" y="885"/>
                </a:lnTo>
                <a:lnTo>
                  <a:pt x="126967" y="1431"/>
                </a:lnTo>
                <a:lnTo>
                  <a:pt x="131207" y="3754"/>
                </a:lnTo>
                <a:lnTo>
                  <a:pt x="133401" y="4608"/>
                </a:lnTo>
                <a:lnTo>
                  <a:pt x="134786" y="4446"/>
                </a:lnTo>
                <a:lnTo>
                  <a:pt x="136086" y="4477"/>
                </a:lnTo>
                <a:lnTo>
                  <a:pt x="141096" y="8062"/>
                </a:lnTo>
                <a:lnTo>
                  <a:pt x="144597" y="8562"/>
                </a:lnTo>
                <a:lnTo>
                  <a:pt x="147791" y="8578"/>
                </a:lnTo>
                <a:lnTo>
                  <a:pt x="148822" y="7501"/>
                </a:lnTo>
                <a:lnTo>
                  <a:pt x="150177" y="6585"/>
                </a:lnTo>
                <a:lnTo>
                  <a:pt x="151600" y="6708"/>
                </a:lnTo>
                <a:lnTo>
                  <a:pt x="152839" y="7178"/>
                </a:lnTo>
                <a:lnTo>
                  <a:pt x="155256" y="8731"/>
                </a:lnTo>
                <a:lnTo>
                  <a:pt x="156372" y="9131"/>
                </a:lnTo>
                <a:lnTo>
                  <a:pt x="157857" y="9385"/>
                </a:lnTo>
                <a:lnTo>
                  <a:pt x="158942" y="9732"/>
                </a:lnTo>
                <a:lnTo>
                  <a:pt x="159904" y="124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3" name="Google Shape;783;p44"/>
          <p:cNvSpPr/>
          <p:nvPr/>
        </p:nvSpPr>
        <p:spPr>
          <a:xfrm>
            <a:off x="7529682" y="4713042"/>
            <a:ext cx="806532" cy="969009"/>
          </a:xfrm>
          <a:custGeom>
            <a:avLst/>
            <a:gdLst/>
            <a:ahLst/>
            <a:cxnLst/>
            <a:rect l="l" t="t" r="r" b="b"/>
            <a:pathLst>
              <a:path w="994567" h="1194925" extrusionOk="0">
                <a:moveTo>
                  <a:pt x="377877" y="27363"/>
                </a:moveTo>
                <a:lnTo>
                  <a:pt x="377092" y="25394"/>
                </a:lnTo>
                <a:lnTo>
                  <a:pt x="377439" y="24902"/>
                </a:lnTo>
                <a:lnTo>
                  <a:pt x="377839" y="24640"/>
                </a:lnTo>
                <a:lnTo>
                  <a:pt x="378346" y="24702"/>
                </a:lnTo>
                <a:lnTo>
                  <a:pt x="380347" y="26810"/>
                </a:lnTo>
                <a:lnTo>
                  <a:pt x="381217" y="27387"/>
                </a:lnTo>
                <a:lnTo>
                  <a:pt x="382494" y="28917"/>
                </a:lnTo>
                <a:lnTo>
                  <a:pt x="385380" y="29102"/>
                </a:lnTo>
                <a:lnTo>
                  <a:pt x="388843" y="27456"/>
                </a:lnTo>
                <a:lnTo>
                  <a:pt x="390459" y="28125"/>
                </a:lnTo>
                <a:lnTo>
                  <a:pt x="391229" y="28002"/>
                </a:lnTo>
                <a:lnTo>
                  <a:pt x="393768" y="26440"/>
                </a:lnTo>
                <a:lnTo>
                  <a:pt x="395423" y="25994"/>
                </a:lnTo>
                <a:lnTo>
                  <a:pt x="396531" y="24840"/>
                </a:lnTo>
                <a:lnTo>
                  <a:pt x="397655" y="26087"/>
                </a:lnTo>
                <a:lnTo>
                  <a:pt x="400163" y="27533"/>
                </a:lnTo>
                <a:lnTo>
                  <a:pt x="400956" y="29048"/>
                </a:lnTo>
                <a:lnTo>
                  <a:pt x="402018" y="29764"/>
                </a:lnTo>
                <a:lnTo>
                  <a:pt x="402372" y="30240"/>
                </a:lnTo>
                <a:lnTo>
                  <a:pt x="400840" y="31833"/>
                </a:lnTo>
                <a:lnTo>
                  <a:pt x="400648" y="33549"/>
                </a:lnTo>
                <a:lnTo>
                  <a:pt x="399009" y="33433"/>
                </a:lnTo>
                <a:lnTo>
                  <a:pt x="397046" y="36249"/>
                </a:lnTo>
                <a:lnTo>
                  <a:pt x="389682" y="40972"/>
                </a:lnTo>
                <a:lnTo>
                  <a:pt x="383072" y="36941"/>
                </a:lnTo>
                <a:lnTo>
                  <a:pt x="380201" y="34218"/>
                </a:lnTo>
                <a:lnTo>
                  <a:pt x="378277" y="30448"/>
                </a:lnTo>
                <a:lnTo>
                  <a:pt x="377877" y="27363"/>
                </a:lnTo>
                <a:close/>
                <a:moveTo>
                  <a:pt x="519989" y="124932"/>
                </a:moveTo>
                <a:lnTo>
                  <a:pt x="520235" y="126047"/>
                </a:lnTo>
                <a:lnTo>
                  <a:pt x="521405" y="127132"/>
                </a:lnTo>
                <a:lnTo>
                  <a:pt x="522328" y="126101"/>
                </a:lnTo>
                <a:lnTo>
                  <a:pt x="521844" y="125208"/>
                </a:lnTo>
                <a:lnTo>
                  <a:pt x="521697" y="123531"/>
                </a:lnTo>
                <a:lnTo>
                  <a:pt x="520512" y="122016"/>
                </a:lnTo>
                <a:lnTo>
                  <a:pt x="520004" y="123301"/>
                </a:lnTo>
                <a:lnTo>
                  <a:pt x="519520" y="123601"/>
                </a:lnTo>
                <a:lnTo>
                  <a:pt x="519065" y="124624"/>
                </a:lnTo>
                <a:lnTo>
                  <a:pt x="519989" y="124932"/>
                </a:lnTo>
                <a:close/>
                <a:moveTo>
                  <a:pt x="568678" y="147118"/>
                </a:moveTo>
                <a:lnTo>
                  <a:pt x="569625" y="147133"/>
                </a:lnTo>
                <a:lnTo>
                  <a:pt x="571164" y="146625"/>
                </a:lnTo>
                <a:lnTo>
                  <a:pt x="571964" y="145548"/>
                </a:lnTo>
                <a:lnTo>
                  <a:pt x="572803" y="145825"/>
                </a:lnTo>
                <a:lnTo>
                  <a:pt x="574473" y="143856"/>
                </a:lnTo>
                <a:lnTo>
                  <a:pt x="575596" y="142886"/>
                </a:lnTo>
                <a:lnTo>
                  <a:pt x="578582" y="142563"/>
                </a:lnTo>
                <a:lnTo>
                  <a:pt x="576566" y="140063"/>
                </a:lnTo>
                <a:lnTo>
                  <a:pt x="576204" y="139886"/>
                </a:lnTo>
                <a:lnTo>
                  <a:pt x="573418" y="140856"/>
                </a:lnTo>
                <a:lnTo>
                  <a:pt x="569832" y="141494"/>
                </a:lnTo>
                <a:lnTo>
                  <a:pt x="568447" y="142840"/>
                </a:lnTo>
                <a:lnTo>
                  <a:pt x="567016" y="145048"/>
                </a:lnTo>
                <a:lnTo>
                  <a:pt x="566693" y="147018"/>
                </a:lnTo>
                <a:lnTo>
                  <a:pt x="566946" y="147641"/>
                </a:lnTo>
                <a:lnTo>
                  <a:pt x="568678" y="147118"/>
                </a:lnTo>
                <a:close/>
                <a:moveTo>
                  <a:pt x="631919" y="2231"/>
                </a:moveTo>
                <a:lnTo>
                  <a:pt x="632443" y="731"/>
                </a:lnTo>
                <a:lnTo>
                  <a:pt x="631511" y="0"/>
                </a:lnTo>
                <a:lnTo>
                  <a:pt x="630403" y="1531"/>
                </a:lnTo>
                <a:lnTo>
                  <a:pt x="631357" y="2823"/>
                </a:lnTo>
                <a:lnTo>
                  <a:pt x="631919" y="2231"/>
                </a:lnTo>
                <a:close/>
                <a:moveTo>
                  <a:pt x="511647" y="28971"/>
                </a:moveTo>
                <a:lnTo>
                  <a:pt x="514733" y="24948"/>
                </a:lnTo>
                <a:lnTo>
                  <a:pt x="515572" y="20963"/>
                </a:lnTo>
                <a:lnTo>
                  <a:pt x="514517" y="21232"/>
                </a:lnTo>
                <a:lnTo>
                  <a:pt x="514417" y="22986"/>
                </a:lnTo>
                <a:lnTo>
                  <a:pt x="514056" y="24163"/>
                </a:lnTo>
                <a:lnTo>
                  <a:pt x="513571" y="24586"/>
                </a:lnTo>
                <a:lnTo>
                  <a:pt x="512732" y="25332"/>
                </a:lnTo>
                <a:lnTo>
                  <a:pt x="510808" y="28533"/>
                </a:lnTo>
                <a:lnTo>
                  <a:pt x="509985" y="29325"/>
                </a:lnTo>
                <a:lnTo>
                  <a:pt x="510092" y="30310"/>
                </a:lnTo>
                <a:lnTo>
                  <a:pt x="511647" y="28971"/>
                </a:lnTo>
                <a:close/>
                <a:moveTo>
                  <a:pt x="422995" y="24271"/>
                </a:moveTo>
                <a:lnTo>
                  <a:pt x="424719" y="27648"/>
                </a:lnTo>
                <a:lnTo>
                  <a:pt x="425150" y="27310"/>
                </a:lnTo>
                <a:lnTo>
                  <a:pt x="425928" y="24386"/>
                </a:lnTo>
                <a:lnTo>
                  <a:pt x="425227" y="23017"/>
                </a:lnTo>
                <a:lnTo>
                  <a:pt x="425150" y="20640"/>
                </a:lnTo>
                <a:lnTo>
                  <a:pt x="424835" y="20009"/>
                </a:lnTo>
                <a:lnTo>
                  <a:pt x="423950" y="21309"/>
                </a:lnTo>
                <a:lnTo>
                  <a:pt x="422788" y="21502"/>
                </a:lnTo>
                <a:lnTo>
                  <a:pt x="423488" y="23225"/>
                </a:lnTo>
                <a:lnTo>
                  <a:pt x="422995" y="24271"/>
                </a:lnTo>
                <a:close/>
                <a:moveTo>
                  <a:pt x="506906" y="33449"/>
                </a:moveTo>
                <a:lnTo>
                  <a:pt x="508877" y="31833"/>
                </a:lnTo>
                <a:lnTo>
                  <a:pt x="509069" y="30887"/>
                </a:lnTo>
                <a:lnTo>
                  <a:pt x="508415" y="31348"/>
                </a:lnTo>
                <a:lnTo>
                  <a:pt x="504482" y="33302"/>
                </a:lnTo>
                <a:lnTo>
                  <a:pt x="502605" y="35503"/>
                </a:lnTo>
                <a:lnTo>
                  <a:pt x="506022" y="33872"/>
                </a:lnTo>
                <a:lnTo>
                  <a:pt x="506906" y="33449"/>
                </a:lnTo>
                <a:close/>
                <a:moveTo>
                  <a:pt x="517003" y="122731"/>
                </a:moveTo>
                <a:lnTo>
                  <a:pt x="517350" y="122570"/>
                </a:lnTo>
                <a:lnTo>
                  <a:pt x="517942" y="121877"/>
                </a:lnTo>
                <a:lnTo>
                  <a:pt x="517657" y="119954"/>
                </a:lnTo>
                <a:lnTo>
                  <a:pt x="516980" y="120877"/>
                </a:lnTo>
                <a:lnTo>
                  <a:pt x="517003" y="122731"/>
                </a:lnTo>
                <a:close/>
                <a:moveTo>
                  <a:pt x="631127" y="12847"/>
                </a:moveTo>
                <a:lnTo>
                  <a:pt x="631011" y="13455"/>
                </a:lnTo>
                <a:lnTo>
                  <a:pt x="631257" y="14840"/>
                </a:lnTo>
                <a:lnTo>
                  <a:pt x="632427" y="15493"/>
                </a:lnTo>
                <a:lnTo>
                  <a:pt x="634228" y="14240"/>
                </a:lnTo>
                <a:lnTo>
                  <a:pt x="632566" y="11778"/>
                </a:lnTo>
                <a:lnTo>
                  <a:pt x="631127" y="12847"/>
                </a:lnTo>
                <a:close/>
                <a:moveTo>
                  <a:pt x="509577" y="121747"/>
                </a:moveTo>
                <a:lnTo>
                  <a:pt x="509823" y="122731"/>
                </a:lnTo>
                <a:lnTo>
                  <a:pt x="510185" y="122847"/>
                </a:lnTo>
                <a:lnTo>
                  <a:pt x="511478" y="122754"/>
                </a:lnTo>
                <a:lnTo>
                  <a:pt x="511947" y="120877"/>
                </a:lnTo>
                <a:lnTo>
                  <a:pt x="511378" y="120647"/>
                </a:lnTo>
                <a:lnTo>
                  <a:pt x="510008" y="120854"/>
                </a:lnTo>
                <a:lnTo>
                  <a:pt x="509577" y="121747"/>
                </a:lnTo>
                <a:close/>
                <a:moveTo>
                  <a:pt x="517842" y="90983"/>
                </a:moveTo>
                <a:lnTo>
                  <a:pt x="515718" y="90114"/>
                </a:lnTo>
                <a:lnTo>
                  <a:pt x="514918" y="89168"/>
                </a:lnTo>
                <a:lnTo>
                  <a:pt x="514818" y="88229"/>
                </a:lnTo>
                <a:lnTo>
                  <a:pt x="515741" y="85421"/>
                </a:lnTo>
                <a:lnTo>
                  <a:pt x="516318" y="84575"/>
                </a:lnTo>
                <a:lnTo>
                  <a:pt x="516926" y="84336"/>
                </a:lnTo>
                <a:lnTo>
                  <a:pt x="518281" y="82798"/>
                </a:lnTo>
                <a:lnTo>
                  <a:pt x="517957" y="81905"/>
                </a:lnTo>
                <a:lnTo>
                  <a:pt x="517519" y="81398"/>
                </a:lnTo>
                <a:lnTo>
                  <a:pt x="516972" y="81113"/>
                </a:lnTo>
                <a:lnTo>
                  <a:pt x="516095" y="83136"/>
                </a:lnTo>
                <a:lnTo>
                  <a:pt x="515087" y="83198"/>
                </a:lnTo>
                <a:lnTo>
                  <a:pt x="514156" y="82283"/>
                </a:lnTo>
                <a:lnTo>
                  <a:pt x="513748" y="80567"/>
                </a:lnTo>
                <a:lnTo>
                  <a:pt x="513879" y="79582"/>
                </a:lnTo>
                <a:lnTo>
                  <a:pt x="512878" y="79459"/>
                </a:lnTo>
                <a:lnTo>
                  <a:pt x="511308" y="80459"/>
                </a:lnTo>
                <a:lnTo>
                  <a:pt x="510246" y="82059"/>
                </a:lnTo>
                <a:lnTo>
                  <a:pt x="507884" y="83636"/>
                </a:lnTo>
                <a:lnTo>
                  <a:pt x="507599" y="86867"/>
                </a:lnTo>
                <a:lnTo>
                  <a:pt x="507953" y="89414"/>
                </a:lnTo>
                <a:lnTo>
                  <a:pt x="507184" y="90506"/>
                </a:lnTo>
                <a:lnTo>
                  <a:pt x="505960" y="91306"/>
                </a:lnTo>
                <a:lnTo>
                  <a:pt x="506560" y="91683"/>
                </a:lnTo>
                <a:lnTo>
                  <a:pt x="508654" y="91806"/>
                </a:lnTo>
                <a:lnTo>
                  <a:pt x="512740" y="92822"/>
                </a:lnTo>
                <a:lnTo>
                  <a:pt x="515187" y="92660"/>
                </a:lnTo>
                <a:lnTo>
                  <a:pt x="518019" y="93099"/>
                </a:lnTo>
                <a:lnTo>
                  <a:pt x="518819" y="92060"/>
                </a:lnTo>
                <a:lnTo>
                  <a:pt x="519243" y="90691"/>
                </a:lnTo>
                <a:lnTo>
                  <a:pt x="518881" y="90575"/>
                </a:lnTo>
                <a:lnTo>
                  <a:pt x="517842" y="90983"/>
                </a:lnTo>
                <a:close/>
                <a:moveTo>
                  <a:pt x="827815" y="308682"/>
                </a:moveTo>
                <a:lnTo>
                  <a:pt x="828315" y="308367"/>
                </a:lnTo>
                <a:lnTo>
                  <a:pt x="829061" y="307382"/>
                </a:lnTo>
                <a:lnTo>
                  <a:pt x="828592" y="306167"/>
                </a:lnTo>
                <a:lnTo>
                  <a:pt x="827607" y="304444"/>
                </a:lnTo>
                <a:lnTo>
                  <a:pt x="827853" y="302920"/>
                </a:lnTo>
                <a:lnTo>
                  <a:pt x="827245" y="302536"/>
                </a:lnTo>
                <a:lnTo>
                  <a:pt x="826568" y="302605"/>
                </a:lnTo>
                <a:lnTo>
                  <a:pt x="825829" y="302012"/>
                </a:lnTo>
                <a:lnTo>
                  <a:pt x="823959" y="301305"/>
                </a:lnTo>
                <a:lnTo>
                  <a:pt x="823382" y="302936"/>
                </a:lnTo>
                <a:lnTo>
                  <a:pt x="826645" y="307867"/>
                </a:lnTo>
                <a:lnTo>
                  <a:pt x="827815" y="308682"/>
                </a:lnTo>
                <a:close/>
                <a:moveTo>
                  <a:pt x="866992" y="356047"/>
                </a:moveTo>
                <a:lnTo>
                  <a:pt x="867538" y="355393"/>
                </a:lnTo>
                <a:lnTo>
                  <a:pt x="867677" y="353762"/>
                </a:lnTo>
                <a:lnTo>
                  <a:pt x="868924" y="349724"/>
                </a:lnTo>
                <a:lnTo>
                  <a:pt x="873433" y="339046"/>
                </a:lnTo>
                <a:lnTo>
                  <a:pt x="873626" y="337023"/>
                </a:lnTo>
                <a:lnTo>
                  <a:pt x="872302" y="335546"/>
                </a:lnTo>
                <a:lnTo>
                  <a:pt x="871955" y="331361"/>
                </a:lnTo>
                <a:lnTo>
                  <a:pt x="871417" y="331138"/>
                </a:lnTo>
                <a:lnTo>
                  <a:pt x="870686" y="331392"/>
                </a:lnTo>
                <a:lnTo>
                  <a:pt x="869770" y="331992"/>
                </a:lnTo>
                <a:lnTo>
                  <a:pt x="868970" y="333176"/>
                </a:lnTo>
                <a:lnTo>
                  <a:pt x="869893" y="333599"/>
                </a:lnTo>
                <a:lnTo>
                  <a:pt x="871094" y="335723"/>
                </a:lnTo>
                <a:lnTo>
                  <a:pt x="870778" y="337692"/>
                </a:lnTo>
                <a:lnTo>
                  <a:pt x="869955" y="339230"/>
                </a:lnTo>
                <a:lnTo>
                  <a:pt x="866692" y="342131"/>
                </a:lnTo>
                <a:lnTo>
                  <a:pt x="867177" y="344723"/>
                </a:lnTo>
                <a:lnTo>
                  <a:pt x="866977" y="345962"/>
                </a:lnTo>
                <a:lnTo>
                  <a:pt x="865853" y="348200"/>
                </a:lnTo>
                <a:lnTo>
                  <a:pt x="865368" y="350647"/>
                </a:lnTo>
                <a:lnTo>
                  <a:pt x="866022" y="354878"/>
                </a:lnTo>
                <a:lnTo>
                  <a:pt x="866992" y="356047"/>
                </a:lnTo>
                <a:close/>
                <a:moveTo>
                  <a:pt x="874957" y="393319"/>
                </a:moveTo>
                <a:lnTo>
                  <a:pt x="875426" y="392957"/>
                </a:lnTo>
                <a:lnTo>
                  <a:pt x="875080" y="390188"/>
                </a:lnTo>
                <a:lnTo>
                  <a:pt x="875950" y="386241"/>
                </a:lnTo>
                <a:lnTo>
                  <a:pt x="875203" y="386049"/>
                </a:lnTo>
                <a:lnTo>
                  <a:pt x="874072" y="386518"/>
                </a:lnTo>
                <a:lnTo>
                  <a:pt x="873749" y="388672"/>
                </a:lnTo>
                <a:lnTo>
                  <a:pt x="873995" y="391003"/>
                </a:lnTo>
                <a:lnTo>
                  <a:pt x="874957" y="393319"/>
                </a:lnTo>
                <a:close/>
                <a:moveTo>
                  <a:pt x="874526" y="397550"/>
                </a:moveTo>
                <a:lnTo>
                  <a:pt x="874418" y="401412"/>
                </a:lnTo>
                <a:lnTo>
                  <a:pt x="875080" y="402412"/>
                </a:lnTo>
                <a:lnTo>
                  <a:pt x="875642" y="402542"/>
                </a:lnTo>
                <a:lnTo>
                  <a:pt x="877504" y="395872"/>
                </a:lnTo>
                <a:lnTo>
                  <a:pt x="877135" y="395534"/>
                </a:lnTo>
                <a:lnTo>
                  <a:pt x="875272" y="395119"/>
                </a:lnTo>
                <a:lnTo>
                  <a:pt x="874526" y="397550"/>
                </a:lnTo>
                <a:close/>
                <a:moveTo>
                  <a:pt x="812239" y="274780"/>
                </a:moveTo>
                <a:lnTo>
                  <a:pt x="812932" y="274418"/>
                </a:lnTo>
                <a:lnTo>
                  <a:pt x="812347" y="272595"/>
                </a:lnTo>
                <a:lnTo>
                  <a:pt x="811623" y="272187"/>
                </a:lnTo>
                <a:lnTo>
                  <a:pt x="811546" y="273510"/>
                </a:lnTo>
                <a:lnTo>
                  <a:pt x="811062" y="274442"/>
                </a:lnTo>
                <a:lnTo>
                  <a:pt x="811615" y="274834"/>
                </a:lnTo>
                <a:lnTo>
                  <a:pt x="812239" y="274780"/>
                </a:lnTo>
                <a:close/>
                <a:moveTo>
                  <a:pt x="799534" y="271780"/>
                </a:moveTo>
                <a:lnTo>
                  <a:pt x="799526" y="270764"/>
                </a:lnTo>
                <a:lnTo>
                  <a:pt x="799187" y="268433"/>
                </a:lnTo>
                <a:lnTo>
                  <a:pt x="798387" y="269018"/>
                </a:lnTo>
                <a:lnTo>
                  <a:pt x="798256" y="270788"/>
                </a:lnTo>
                <a:lnTo>
                  <a:pt x="798772" y="272480"/>
                </a:lnTo>
                <a:lnTo>
                  <a:pt x="799534" y="271780"/>
                </a:lnTo>
                <a:close/>
                <a:moveTo>
                  <a:pt x="717193" y="182528"/>
                </a:moveTo>
                <a:lnTo>
                  <a:pt x="718816" y="184120"/>
                </a:lnTo>
                <a:lnTo>
                  <a:pt x="719778" y="186105"/>
                </a:lnTo>
                <a:lnTo>
                  <a:pt x="721140" y="186874"/>
                </a:lnTo>
                <a:lnTo>
                  <a:pt x="721748" y="186059"/>
                </a:lnTo>
                <a:lnTo>
                  <a:pt x="722071" y="184958"/>
                </a:lnTo>
                <a:lnTo>
                  <a:pt x="721140" y="183289"/>
                </a:lnTo>
                <a:lnTo>
                  <a:pt x="720694" y="181143"/>
                </a:lnTo>
                <a:lnTo>
                  <a:pt x="720063" y="181020"/>
                </a:lnTo>
                <a:lnTo>
                  <a:pt x="719670" y="181366"/>
                </a:lnTo>
                <a:lnTo>
                  <a:pt x="718716" y="181682"/>
                </a:lnTo>
                <a:lnTo>
                  <a:pt x="716815" y="181605"/>
                </a:lnTo>
                <a:lnTo>
                  <a:pt x="717193" y="182528"/>
                </a:lnTo>
                <a:close/>
                <a:moveTo>
                  <a:pt x="634336" y="4416"/>
                </a:moveTo>
                <a:lnTo>
                  <a:pt x="635621" y="3062"/>
                </a:lnTo>
                <a:lnTo>
                  <a:pt x="634759" y="1931"/>
                </a:lnTo>
                <a:lnTo>
                  <a:pt x="633027" y="2131"/>
                </a:lnTo>
                <a:lnTo>
                  <a:pt x="632519" y="3216"/>
                </a:lnTo>
                <a:lnTo>
                  <a:pt x="632973" y="4008"/>
                </a:lnTo>
                <a:lnTo>
                  <a:pt x="634336" y="4416"/>
                </a:lnTo>
                <a:close/>
                <a:moveTo>
                  <a:pt x="778094" y="224746"/>
                </a:moveTo>
                <a:lnTo>
                  <a:pt x="778541" y="224400"/>
                </a:lnTo>
                <a:lnTo>
                  <a:pt x="778795" y="222330"/>
                </a:lnTo>
                <a:lnTo>
                  <a:pt x="778002" y="222892"/>
                </a:lnTo>
                <a:lnTo>
                  <a:pt x="777463" y="223646"/>
                </a:lnTo>
                <a:lnTo>
                  <a:pt x="777040" y="224600"/>
                </a:lnTo>
                <a:lnTo>
                  <a:pt x="777609" y="224846"/>
                </a:lnTo>
                <a:lnTo>
                  <a:pt x="778094" y="224746"/>
                </a:lnTo>
                <a:close/>
                <a:moveTo>
                  <a:pt x="779210" y="228215"/>
                </a:moveTo>
                <a:lnTo>
                  <a:pt x="779910" y="228231"/>
                </a:lnTo>
                <a:lnTo>
                  <a:pt x="780426" y="227977"/>
                </a:lnTo>
                <a:lnTo>
                  <a:pt x="780456" y="227654"/>
                </a:lnTo>
                <a:lnTo>
                  <a:pt x="779580" y="226369"/>
                </a:lnTo>
                <a:lnTo>
                  <a:pt x="779071" y="224815"/>
                </a:lnTo>
                <a:lnTo>
                  <a:pt x="778163" y="227792"/>
                </a:lnTo>
                <a:lnTo>
                  <a:pt x="779210" y="228215"/>
                </a:lnTo>
                <a:close/>
                <a:moveTo>
                  <a:pt x="573426" y="154526"/>
                </a:moveTo>
                <a:lnTo>
                  <a:pt x="572326" y="155457"/>
                </a:lnTo>
                <a:lnTo>
                  <a:pt x="572610" y="156380"/>
                </a:lnTo>
                <a:lnTo>
                  <a:pt x="573418" y="155995"/>
                </a:lnTo>
                <a:lnTo>
                  <a:pt x="575827" y="155541"/>
                </a:lnTo>
                <a:lnTo>
                  <a:pt x="575596" y="154364"/>
                </a:lnTo>
                <a:lnTo>
                  <a:pt x="574150" y="153210"/>
                </a:lnTo>
                <a:lnTo>
                  <a:pt x="573426" y="154526"/>
                </a:lnTo>
                <a:close/>
                <a:moveTo>
                  <a:pt x="703602" y="676068"/>
                </a:moveTo>
                <a:lnTo>
                  <a:pt x="702302" y="674953"/>
                </a:lnTo>
                <a:lnTo>
                  <a:pt x="699470" y="675084"/>
                </a:lnTo>
                <a:lnTo>
                  <a:pt x="699270" y="675691"/>
                </a:lnTo>
                <a:lnTo>
                  <a:pt x="699147" y="677053"/>
                </a:lnTo>
                <a:lnTo>
                  <a:pt x="700347" y="677884"/>
                </a:lnTo>
                <a:lnTo>
                  <a:pt x="703602" y="676068"/>
                </a:lnTo>
                <a:close/>
                <a:moveTo>
                  <a:pt x="764312" y="721310"/>
                </a:moveTo>
                <a:lnTo>
                  <a:pt x="763719" y="720779"/>
                </a:lnTo>
                <a:lnTo>
                  <a:pt x="761734" y="719987"/>
                </a:lnTo>
                <a:lnTo>
                  <a:pt x="757894" y="714917"/>
                </a:lnTo>
                <a:lnTo>
                  <a:pt x="756447" y="714032"/>
                </a:lnTo>
                <a:lnTo>
                  <a:pt x="754415" y="716986"/>
                </a:lnTo>
                <a:lnTo>
                  <a:pt x="752861" y="718071"/>
                </a:lnTo>
                <a:lnTo>
                  <a:pt x="753838" y="719194"/>
                </a:lnTo>
                <a:lnTo>
                  <a:pt x="755223" y="719056"/>
                </a:lnTo>
                <a:lnTo>
                  <a:pt x="755862" y="720902"/>
                </a:lnTo>
                <a:lnTo>
                  <a:pt x="755531" y="722110"/>
                </a:lnTo>
                <a:lnTo>
                  <a:pt x="758425" y="726533"/>
                </a:lnTo>
                <a:lnTo>
                  <a:pt x="758909" y="727679"/>
                </a:lnTo>
                <a:lnTo>
                  <a:pt x="759487" y="728472"/>
                </a:lnTo>
                <a:lnTo>
                  <a:pt x="760179" y="729072"/>
                </a:lnTo>
                <a:lnTo>
                  <a:pt x="762442" y="728272"/>
                </a:lnTo>
                <a:lnTo>
                  <a:pt x="764366" y="726549"/>
                </a:lnTo>
                <a:lnTo>
                  <a:pt x="764666" y="726579"/>
                </a:lnTo>
                <a:lnTo>
                  <a:pt x="764873" y="725764"/>
                </a:lnTo>
                <a:lnTo>
                  <a:pt x="763311" y="724494"/>
                </a:lnTo>
                <a:lnTo>
                  <a:pt x="764150" y="723533"/>
                </a:lnTo>
                <a:lnTo>
                  <a:pt x="764312" y="721310"/>
                </a:lnTo>
                <a:close/>
                <a:moveTo>
                  <a:pt x="763004" y="736226"/>
                </a:moveTo>
                <a:lnTo>
                  <a:pt x="762603" y="735941"/>
                </a:lnTo>
                <a:lnTo>
                  <a:pt x="762057" y="735888"/>
                </a:lnTo>
                <a:lnTo>
                  <a:pt x="760418" y="736403"/>
                </a:lnTo>
                <a:lnTo>
                  <a:pt x="760626" y="737041"/>
                </a:lnTo>
                <a:lnTo>
                  <a:pt x="761942" y="738418"/>
                </a:lnTo>
                <a:lnTo>
                  <a:pt x="763004" y="736226"/>
                </a:lnTo>
                <a:close/>
                <a:moveTo>
                  <a:pt x="695869" y="680815"/>
                </a:moveTo>
                <a:lnTo>
                  <a:pt x="698939" y="680599"/>
                </a:lnTo>
                <a:lnTo>
                  <a:pt x="700755" y="681622"/>
                </a:lnTo>
                <a:lnTo>
                  <a:pt x="700624" y="681107"/>
                </a:lnTo>
                <a:lnTo>
                  <a:pt x="699870" y="679807"/>
                </a:lnTo>
                <a:lnTo>
                  <a:pt x="699301" y="679299"/>
                </a:lnTo>
                <a:lnTo>
                  <a:pt x="697792" y="678930"/>
                </a:lnTo>
                <a:lnTo>
                  <a:pt x="695869" y="680815"/>
                </a:lnTo>
                <a:close/>
                <a:moveTo>
                  <a:pt x="688435" y="735988"/>
                </a:moveTo>
                <a:lnTo>
                  <a:pt x="688573" y="734111"/>
                </a:lnTo>
                <a:lnTo>
                  <a:pt x="688411" y="733957"/>
                </a:lnTo>
                <a:lnTo>
                  <a:pt x="687719" y="734957"/>
                </a:lnTo>
                <a:lnTo>
                  <a:pt x="686834" y="735380"/>
                </a:lnTo>
                <a:lnTo>
                  <a:pt x="687642" y="738326"/>
                </a:lnTo>
                <a:lnTo>
                  <a:pt x="688435" y="735988"/>
                </a:lnTo>
                <a:close/>
                <a:moveTo>
                  <a:pt x="502166" y="80798"/>
                </a:moveTo>
                <a:lnTo>
                  <a:pt x="501620" y="81159"/>
                </a:lnTo>
                <a:lnTo>
                  <a:pt x="501358" y="81767"/>
                </a:lnTo>
                <a:lnTo>
                  <a:pt x="501374" y="82567"/>
                </a:lnTo>
                <a:lnTo>
                  <a:pt x="503336" y="82990"/>
                </a:lnTo>
                <a:lnTo>
                  <a:pt x="503844" y="82744"/>
                </a:lnTo>
                <a:lnTo>
                  <a:pt x="504659" y="82005"/>
                </a:lnTo>
                <a:lnTo>
                  <a:pt x="504275" y="80136"/>
                </a:lnTo>
                <a:lnTo>
                  <a:pt x="503367" y="79213"/>
                </a:lnTo>
                <a:lnTo>
                  <a:pt x="502166" y="80798"/>
                </a:lnTo>
                <a:close/>
                <a:moveTo>
                  <a:pt x="993228" y="1185871"/>
                </a:moveTo>
                <a:lnTo>
                  <a:pt x="991912" y="1193233"/>
                </a:lnTo>
                <a:lnTo>
                  <a:pt x="992112" y="1194926"/>
                </a:lnTo>
                <a:lnTo>
                  <a:pt x="992836" y="1193456"/>
                </a:lnTo>
                <a:lnTo>
                  <a:pt x="994282" y="1188441"/>
                </a:lnTo>
                <a:lnTo>
                  <a:pt x="994567" y="1184633"/>
                </a:lnTo>
                <a:lnTo>
                  <a:pt x="993228" y="1185871"/>
                </a:lnTo>
                <a:close/>
                <a:moveTo>
                  <a:pt x="764935" y="730341"/>
                </a:moveTo>
                <a:lnTo>
                  <a:pt x="762165" y="731780"/>
                </a:lnTo>
                <a:lnTo>
                  <a:pt x="759156" y="731757"/>
                </a:lnTo>
                <a:lnTo>
                  <a:pt x="758109" y="732426"/>
                </a:lnTo>
                <a:lnTo>
                  <a:pt x="758317" y="733087"/>
                </a:lnTo>
                <a:lnTo>
                  <a:pt x="760094" y="734426"/>
                </a:lnTo>
                <a:lnTo>
                  <a:pt x="762503" y="734595"/>
                </a:lnTo>
                <a:lnTo>
                  <a:pt x="764781" y="733949"/>
                </a:lnTo>
                <a:lnTo>
                  <a:pt x="765504" y="735718"/>
                </a:lnTo>
                <a:lnTo>
                  <a:pt x="766613" y="735418"/>
                </a:lnTo>
                <a:lnTo>
                  <a:pt x="768128" y="733887"/>
                </a:lnTo>
                <a:lnTo>
                  <a:pt x="766974" y="732041"/>
                </a:lnTo>
                <a:lnTo>
                  <a:pt x="764935" y="730341"/>
                </a:lnTo>
                <a:close/>
                <a:moveTo>
                  <a:pt x="765251" y="781929"/>
                </a:moveTo>
                <a:lnTo>
                  <a:pt x="764974" y="780844"/>
                </a:lnTo>
                <a:lnTo>
                  <a:pt x="764404" y="779867"/>
                </a:lnTo>
                <a:lnTo>
                  <a:pt x="764404" y="778829"/>
                </a:lnTo>
                <a:lnTo>
                  <a:pt x="764704" y="776614"/>
                </a:lnTo>
                <a:lnTo>
                  <a:pt x="764104" y="773382"/>
                </a:lnTo>
                <a:lnTo>
                  <a:pt x="764296" y="768498"/>
                </a:lnTo>
                <a:lnTo>
                  <a:pt x="764089" y="765874"/>
                </a:lnTo>
                <a:lnTo>
                  <a:pt x="764150" y="763290"/>
                </a:lnTo>
                <a:lnTo>
                  <a:pt x="764635" y="759981"/>
                </a:lnTo>
                <a:lnTo>
                  <a:pt x="764504" y="756643"/>
                </a:lnTo>
                <a:lnTo>
                  <a:pt x="764189" y="754973"/>
                </a:lnTo>
                <a:lnTo>
                  <a:pt x="764050" y="753281"/>
                </a:lnTo>
                <a:lnTo>
                  <a:pt x="764212" y="748481"/>
                </a:lnTo>
                <a:lnTo>
                  <a:pt x="762534" y="745857"/>
                </a:lnTo>
                <a:lnTo>
                  <a:pt x="758594" y="743758"/>
                </a:lnTo>
                <a:lnTo>
                  <a:pt x="757201" y="743719"/>
                </a:lnTo>
                <a:lnTo>
                  <a:pt x="755131" y="746365"/>
                </a:lnTo>
                <a:lnTo>
                  <a:pt x="753938" y="746342"/>
                </a:lnTo>
                <a:lnTo>
                  <a:pt x="749706" y="745573"/>
                </a:lnTo>
                <a:lnTo>
                  <a:pt x="748790" y="746450"/>
                </a:lnTo>
                <a:lnTo>
                  <a:pt x="747089" y="748973"/>
                </a:lnTo>
                <a:lnTo>
                  <a:pt x="746097" y="750042"/>
                </a:lnTo>
                <a:lnTo>
                  <a:pt x="744650" y="749581"/>
                </a:lnTo>
                <a:lnTo>
                  <a:pt x="743195" y="748758"/>
                </a:lnTo>
                <a:lnTo>
                  <a:pt x="742079" y="748850"/>
                </a:lnTo>
                <a:lnTo>
                  <a:pt x="740994" y="749527"/>
                </a:lnTo>
                <a:lnTo>
                  <a:pt x="738555" y="749835"/>
                </a:lnTo>
                <a:lnTo>
                  <a:pt x="736054" y="749781"/>
                </a:lnTo>
                <a:lnTo>
                  <a:pt x="734538" y="750504"/>
                </a:lnTo>
                <a:lnTo>
                  <a:pt x="733176" y="751658"/>
                </a:lnTo>
                <a:lnTo>
                  <a:pt x="732730" y="753112"/>
                </a:lnTo>
                <a:lnTo>
                  <a:pt x="732991" y="754789"/>
                </a:lnTo>
                <a:lnTo>
                  <a:pt x="731645" y="753235"/>
                </a:lnTo>
                <a:lnTo>
                  <a:pt x="730298" y="752219"/>
                </a:lnTo>
                <a:lnTo>
                  <a:pt x="728720" y="753312"/>
                </a:lnTo>
                <a:lnTo>
                  <a:pt x="727074" y="754058"/>
                </a:lnTo>
                <a:lnTo>
                  <a:pt x="721525" y="754658"/>
                </a:lnTo>
                <a:lnTo>
                  <a:pt x="717069" y="753366"/>
                </a:lnTo>
                <a:lnTo>
                  <a:pt x="710813" y="750696"/>
                </a:lnTo>
                <a:lnTo>
                  <a:pt x="709820" y="749912"/>
                </a:lnTo>
                <a:lnTo>
                  <a:pt x="708920" y="748912"/>
                </a:lnTo>
                <a:lnTo>
                  <a:pt x="707888" y="748258"/>
                </a:lnTo>
                <a:lnTo>
                  <a:pt x="705518" y="747265"/>
                </a:lnTo>
                <a:lnTo>
                  <a:pt x="704595" y="746127"/>
                </a:lnTo>
                <a:lnTo>
                  <a:pt x="703549" y="745804"/>
                </a:lnTo>
                <a:lnTo>
                  <a:pt x="702348" y="745965"/>
                </a:lnTo>
                <a:lnTo>
                  <a:pt x="700616" y="745058"/>
                </a:lnTo>
                <a:lnTo>
                  <a:pt x="699178" y="743457"/>
                </a:lnTo>
                <a:lnTo>
                  <a:pt x="697908" y="743319"/>
                </a:lnTo>
                <a:lnTo>
                  <a:pt x="696492" y="744042"/>
                </a:lnTo>
                <a:lnTo>
                  <a:pt x="693991" y="743934"/>
                </a:lnTo>
                <a:lnTo>
                  <a:pt x="689143" y="742088"/>
                </a:lnTo>
                <a:lnTo>
                  <a:pt x="686988" y="740688"/>
                </a:lnTo>
                <a:lnTo>
                  <a:pt x="686796" y="743827"/>
                </a:lnTo>
                <a:lnTo>
                  <a:pt x="685418" y="749458"/>
                </a:lnTo>
                <a:lnTo>
                  <a:pt x="685772" y="752250"/>
                </a:lnTo>
                <a:lnTo>
                  <a:pt x="686541" y="755443"/>
                </a:lnTo>
                <a:lnTo>
                  <a:pt x="687981" y="759758"/>
                </a:lnTo>
                <a:lnTo>
                  <a:pt x="688019" y="761151"/>
                </a:lnTo>
                <a:lnTo>
                  <a:pt x="688281" y="761974"/>
                </a:lnTo>
                <a:lnTo>
                  <a:pt x="691251" y="768444"/>
                </a:lnTo>
                <a:lnTo>
                  <a:pt x="694275" y="773713"/>
                </a:lnTo>
                <a:lnTo>
                  <a:pt x="698223" y="779290"/>
                </a:lnTo>
                <a:lnTo>
                  <a:pt x="698677" y="781829"/>
                </a:lnTo>
                <a:lnTo>
                  <a:pt x="698162" y="784429"/>
                </a:lnTo>
                <a:lnTo>
                  <a:pt x="699447" y="784260"/>
                </a:lnTo>
                <a:lnTo>
                  <a:pt x="700240" y="782983"/>
                </a:lnTo>
                <a:lnTo>
                  <a:pt x="700424" y="784252"/>
                </a:lnTo>
                <a:lnTo>
                  <a:pt x="700870" y="785321"/>
                </a:lnTo>
                <a:lnTo>
                  <a:pt x="704241" y="789014"/>
                </a:lnTo>
                <a:lnTo>
                  <a:pt x="704472" y="789991"/>
                </a:lnTo>
                <a:lnTo>
                  <a:pt x="703194" y="793045"/>
                </a:lnTo>
                <a:lnTo>
                  <a:pt x="702471" y="790522"/>
                </a:lnTo>
                <a:lnTo>
                  <a:pt x="701132" y="788545"/>
                </a:lnTo>
                <a:lnTo>
                  <a:pt x="697377" y="785414"/>
                </a:lnTo>
                <a:lnTo>
                  <a:pt x="698200" y="791953"/>
                </a:lnTo>
                <a:lnTo>
                  <a:pt x="698869" y="794545"/>
                </a:lnTo>
                <a:lnTo>
                  <a:pt x="703610" y="805739"/>
                </a:lnTo>
                <a:lnTo>
                  <a:pt x="704256" y="806462"/>
                </a:lnTo>
                <a:lnTo>
                  <a:pt x="705334" y="806954"/>
                </a:lnTo>
                <a:lnTo>
                  <a:pt x="706250" y="807846"/>
                </a:lnTo>
                <a:lnTo>
                  <a:pt x="707796" y="810131"/>
                </a:lnTo>
                <a:lnTo>
                  <a:pt x="710413" y="815085"/>
                </a:lnTo>
                <a:lnTo>
                  <a:pt x="711936" y="816516"/>
                </a:lnTo>
                <a:lnTo>
                  <a:pt x="714137" y="816062"/>
                </a:lnTo>
                <a:lnTo>
                  <a:pt x="717377" y="817070"/>
                </a:lnTo>
                <a:lnTo>
                  <a:pt x="718485" y="816793"/>
                </a:lnTo>
                <a:lnTo>
                  <a:pt x="719170" y="817216"/>
                </a:lnTo>
                <a:lnTo>
                  <a:pt x="719570" y="818370"/>
                </a:lnTo>
                <a:lnTo>
                  <a:pt x="717031" y="818347"/>
                </a:lnTo>
                <a:lnTo>
                  <a:pt x="714560" y="818986"/>
                </a:lnTo>
                <a:lnTo>
                  <a:pt x="714291" y="819947"/>
                </a:lnTo>
                <a:lnTo>
                  <a:pt x="714969" y="821032"/>
                </a:lnTo>
                <a:lnTo>
                  <a:pt x="715615" y="824071"/>
                </a:lnTo>
                <a:lnTo>
                  <a:pt x="718716" y="823047"/>
                </a:lnTo>
                <a:lnTo>
                  <a:pt x="723611" y="823247"/>
                </a:lnTo>
                <a:lnTo>
                  <a:pt x="726535" y="822924"/>
                </a:lnTo>
                <a:lnTo>
                  <a:pt x="729790" y="825686"/>
                </a:lnTo>
                <a:lnTo>
                  <a:pt x="732707" y="826201"/>
                </a:lnTo>
                <a:lnTo>
                  <a:pt x="733560" y="826001"/>
                </a:lnTo>
                <a:lnTo>
                  <a:pt x="735308" y="822732"/>
                </a:lnTo>
                <a:lnTo>
                  <a:pt x="736393" y="818801"/>
                </a:lnTo>
                <a:lnTo>
                  <a:pt x="737062" y="817301"/>
                </a:lnTo>
                <a:lnTo>
                  <a:pt x="737962" y="816024"/>
                </a:lnTo>
                <a:lnTo>
                  <a:pt x="736023" y="814339"/>
                </a:lnTo>
                <a:lnTo>
                  <a:pt x="735962" y="813485"/>
                </a:lnTo>
                <a:lnTo>
                  <a:pt x="736216" y="812500"/>
                </a:lnTo>
                <a:lnTo>
                  <a:pt x="740017" y="815439"/>
                </a:lnTo>
                <a:lnTo>
                  <a:pt x="741572" y="814255"/>
                </a:lnTo>
                <a:lnTo>
                  <a:pt x="741895" y="811616"/>
                </a:lnTo>
                <a:lnTo>
                  <a:pt x="741895" y="809985"/>
                </a:lnTo>
                <a:lnTo>
                  <a:pt x="742349" y="808823"/>
                </a:lnTo>
                <a:lnTo>
                  <a:pt x="743303" y="808285"/>
                </a:lnTo>
                <a:lnTo>
                  <a:pt x="743688" y="806838"/>
                </a:lnTo>
                <a:lnTo>
                  <a:pt x="743796" y="805723"/>
                </a:lnTo>
                <a:lnTo>
                  <a:pt x="742811" y="803200"/>
                </a:lnTo>
                <a:lnTo>
                  <a:pt x="742718" y="801746"/>
                </a:lnTo>
                <a:lnTo>
                  <a:pt x="745104" y="804769"/>
                </a:lnTo>
                <a:lnTo>
                  <a:pt x="746058" y="808869"/>
                </a:lnTo>
                <a:lnTo>
                  <a:pt x="747882" y="807785"/>
                </a:lnTo>
                <a:lnTo>
                  <a:pt x="748144" y="807138"/>
                </a:lnTo>
                <a:lnTo>
                  <a:pt x="747859" y="804300"/>
                </a:lnTo>
                <a:lnTo>
                  <a:pt x="748675" y="803353"/>
                </a:lnTo>
                <a:lnTo>
                  <a:pt x="751260" y="804123"/>
                </a:lnTo>
                <a:lnTo>
                  <a:pt x="753561" y="805769"/>
                </a:lnTo>
                <a:lnTo>
                  <a:pt x="753723" y="806531"/>
                </a:lnTo>
                <a:lnTo>
                  <a:pt x="753569" y="807300"/>
                </a:lnTo>
                <a:lnTo>
                  <a:pt x="752999" y="807977"/>
                </a:lnTo>
                <a:lnTo>
                  <a:pt x="751129" y="807285"/>
                </a:lnTo>
                <a:lnTo>
                  <a:pt x="750275" y="808485"/>
                </a:lnTo>
                <a:lnTo>
                  <a:pt x="751383" y="811485"/>
                </a:lnTo>
                <a:lnTo>
                  <a:pt x="753261" y="814362"/>
                </a:lnTo>
                <a:lnTo>
                  <a:pt x="754392" y="813623"/>
                </a:lnTo>
                <a:lnTo>
                  <a:pt x="756701" y="813231"/>
                </a:lnTo>
                <a:lnTo>
                  <a:pt x="757470" y="812500"/>
                </a:lnTo>
                <a:lnTo>
                  <a:pt x="756978" y="806715"/>
                </a:lnTo>
                <a:lnTo>
                  <a:pt x="756055" y="802484"/>
                </a:lnTo>
                <a:lnTo>
                  <a:pt x="755993" y="797861"/>
                </a:lnTo>
                <a:lnTo>
                  <a:pt x="756255" y="795346"/>
                </a:lnTo>
                <a:lnTo>
                  <a:pt x="757317" y="793407"/>
                </a:lnTo>
                <a:lnTo>
                  <a:pt x="758094" y="791361"/>
                </a:lnTo>
                <a:lnTo>
                  <a:pt x="757994" y="788722"/>
                </a:lnTo>
                <a:lnTo>
                  <a:pt x="758379" y="786230"/>
                </a:lnTo>
                <a:lnTo>
                  <a:pt x="759325" y="783645"/>
                </a:lnTo>
                <a:lnTo>
                  <a:pt x="760649" y="781714"/>
                </a:lnTo>
                <a:lnTo>
                  <a:pt x="761264" y="781268"/>
                </a:lnTo>
                <a:lnTo>
                  <a:pt x="760941" y="780729"/>
                </a:lnTo>
                <a:lnTo>
                  <a:pt x="761503" y="779060"/>
                </a:lnTo>
                <a:lnTo>
                  <a:pt x="762503" y="777837"/>
                </a:lnTo>
                <a:lnTo>
                  <a:pt x="763111" y="779337"/>
                </a:lnTo>
                <a:lnTo>
                  <a:pt x="762311" y="779921"/>
                </a:lnTo>
                <a:lnTo>
                  <a:pt x="761842" y="780575"/>
                </a:lnTo>
                <a:lnTo>
                  <a:pt x="763411" y="781675"/>
                </a:lnTo>
                <a:lnTo>
                  <a:pt x="763881" y="782652"/>
                </a:lnTo>
                <a:lnTo>
                  <a:pt x="764042" y="783729"/>
                </a:lnTo>
                <a:lnTo>
                  <a:pt x="763881" y="785068"/>
                </a:lnTo>
                <a:lnTo>
                  <a:pt x="764166" y="786099"/>
                </a:lnTo>
                <a:lnTo>
                  <a:pt x="765051" y="786291"/>
                </a:lnTo>
                <a:lnTo>
                  <a:pt x="765297" y="784945"/>
                </a:lnTo>
                <a:lnTo>
                  <a:pt x="765043" y="783314"/>
                </a:lnTo>
                <a:lnTo>
                  <a:pt x="765251" y="781929"/>
                </a:lnTo>
                <a:close/>
                <a:moveTo>
                  <a:pt x="878304" y="415397"/>
                </a:moveTo>
                <a:lnTo>
                  <a:pt x="875696" y="410720"/>
                </a:lnTo>
                <a:lnTo>
                  <a:pt x="875118" y="407050"/>
                </a:lnTo>
                <a:lnTo>
                  <a:pt x="874202" y="403912"/>
                </a:lnTo>
                <a:lnTo>
                  <a:pt x="870147" y="395096"/>
                </a:lnTo>
                <a:lnTo>
                  <a:pt x="868392" y="390011"/>
                </a:lnTo>
                <a:lnTo>
                  <a:pt x="869370" y="384903"/>
                </a:lnTo>
                <a:lnTo>
                  <a:pt x="867685" y="368586"/>
                </a:lnTo>
                <a:lnTo>
                  <a:pt x="869431" y="360463"/>
                </a:lnTo>
                <a:lnTo>
                  <a:pt x="868585" y="359470"/>
                </a:lnTo>
                <a:lnTo>
                  <a:pt x="866484" y="358216"/>
                </a:lnTo>
                <a:lnTo>
                  <a:pt x="865553" y="356932"/>
                </a:lnTo>
                <a:lnTo>
                  <a:pt x="864160" y="353885"/>
                </a:lnTo>
                <a:lnTo>
                  <a:pt x="864006" y="347785"/>
                </a:lnTo>
                <a:lnTo>
                  <a:pt x="861313" y="344031"/>
                </a:lnTo>
                <a:lnTo>
                  <a:pt x="858404" y="342315"/>
                </a:lnTo>
                <a:lnTo>
                  <a:pt x="856434" y="339238"/>
                </a:lnTo>
                <a:lnTo>
                  <a:pt x="855110" y="336676"/>
                </a:lnTo>
                <a:lnTo>
                  <a:pt x="854925" y="335253"/>
                </a:lnTo>
                <a:lnTo>
                  <a:pt x="854125" y="332845"/>
                </a:lnTo>
                <a:lnTo>
                  <a:pt x="851893" y="331192"/>
                </a:lnTo>
                <a:lnTo>
                  <a:pt x="850362" y="330407"/>
                </a:lnTo>
                <a:lnTo>
                  <a:pt x="847076" y="327999"/>
                </a:lnTo>
                <a:lnTo>
                  <a:pt x="845468" y="325568"/>
                </a:lnTo>
                <a:lnTo>
                  <a:pt x="842167" y="318652"/>
                </a:lnTo>
                <a:lnTo>
                  <a:pt x="840635" y="316814"/>
                </a:lnTo>
                <a:lnTo>
                  <a:pt x="837588" y="314829"/>
                </a:lnTo>
                <a:lnTo>
                  <a:pt x="835094" y="314713"/>
                </a:lnTo>
                <a:lnTo>
                  <a:pt x="833486" y="314221"/>
                </a:lnTo>
                <a:lnTo>
                  <a:pt x="827776" y="309821"/>
                </a:lnTo>
                <a:lnTo>
                  <a:pt x="825998" y="308859"/>
                </a:lnTo>
                <a:lnTo>
                  <a:pt x="824567" y="306797"/>
                </a:lnTo>
                <a:lnTo>
                  <a:pt x="822428" y="304582"/>
                </a:lnTo>
                <a:lnTo>
                  <a:pt x="821189" y="302951"/>
                </a:lnTo>
                <a:lnTo>
                  <a:pt x="819288" y="301220"/>
                </a:lnTo>
                <a:lnTo>
                  <a:pt x="817987" y="294643"/>
                </a:lnTo>
                <a:lnTo>
                  <a:pt x="817987" y="288258"/>
                </a:lnTo>
                <a:lnTo>
                  <a:pt x="817572" y="280650"/>
                </a:lnTo>
                <a:lnTo>
                  <a:pt x="815594" y="276980"/>
                </a:lnTo>
                <a:lnTo>
                  <a:pt x="814524" y="275796"/>
                </a:lnTo>
                <a:lnTo>
                  <a:pt x="813355" y="276188"/>
                </a:lnTo>
                <a:lnTo>
                  <a:pt x="813262" y="278557"/>
                </a:lnTo>
                <a:lnTo>
                  <a:pt x="813586" y="280173"/>
                </a:lnTo>
                <a:lnTo>
                  <a:pt x="812762" y="280250"/>
                </a:lnTo>
                <a:lnTo>
                  <a:pt x="809823" y="278157"/>
                </a:lnTo>
                <a:lnTo>
                  <a:pt x="806144" y="275926"/>
                </a:lnTo>
                <a:lnTo>
                  <a:pt x="804159" y="273434"/>
                </a:lnTo>
                <a:lnTo>
                  <a:pt x="802712" y="271095"/>
                </a:lnTo>
                <a:lnTo>
                  <a:pt x="801511" y="271187"/>
                </a:lnTo>
                <a:lnTo>
                  <a:pt x="800665" y="271557"/>
                </a:lnTo>
                <a:lnTo>
                  <a:pt x="799819" y="274434"/>
                </a:lnTo>
                <a:lnTo>
                  <a:pt x="801196" y="279396"/>
                </a:lnTo>
                <a:lnTo>
                  <a:pt x="800519" y="280073"/>
                </a:lnTo>
                <a:lnTo>
                  <a:pt x="799357" y="278926"/>
                </a:lnTo>
                <a:lnTo>
                  <a:pt x="797240" y="276334"/>
                </a:lnTo>
                <a:lnTo>
                  <a:pt x="796140" y="277180"/>
                </a:lnTo>
                <a:lnTo>
                  <a:pt x="794685" y="277511"/>
                </a:lnTo>
                <a:lnTo>
                  <a:pt x="793416" y="274911"/>
                </a:lnTo>
                <a:lnTo>
                  <a:pt x="792346" y="273272"/>
                </a:lnTo>
                <a:lnTo>
                  <a:pt x="790800" y="267849"/>
                </a:lnTo>
                <a:lnTo>
                  <a:pt x="789414" y="261879"/>
                </a:lnTo>
                <a:lnTo>
                  <a:pt x="789283" y="257563"/>
                </a:lnTo>
                <a:lnTo>
                  <a:pt x="786582" y="255194"/>
                </a:lnTo>
                <a:lnTo>
                  <a:pt x="785528" y="251125"/>
                </a:lnTo>
                <a:lnTo>
                  <a:pt x="784689" y="249994"/>
                </a:lnTo>
                <a:lnTo>
                  <a:pt x="783897" y="247109"/>
                </a:lnTo>
                <a:lnTo>
                  <a:pt x="780780" y="243339"/>
                </a:lnTo>
                <a:lnTo>
                  <a:pt x="777579" y="240678"/>
                </a:lnTo>
                <a:lnTo>
                  <a:pt x="774924" y="238162"/>
                </a:lnTo>
                <a:lnTo>
                  <a:pt x="772638" y="234600"/>
                </a:lnTo>
                <a:lnTo>
                  <a:pt x="773638" y="232023"/>
                </a:lnTo>
                <a:lnTo>
                  <a:pt x="775262" y="232570"/>
                </a:lnTo>
                <a:lnTo>
                  <a:pt x="776986" y="232323"/>
                </a:lnTo>
                <a:lnTo>
                  <a:pt x="775609" y="229700"/>
                </a:lnTo>
                <a:lnTo>
                  <a:pt x="774270" y="227939"/>
                </a:lnTo>
                <a:lnTo>
                  <a:pt x="770845" y="224638"/>
                </a:lnTo>
                <a:lnTo>
                  <a:pt x="769252" y="223807"/>
                </a:lnTo>
                <a:lnTo>
                  <a:pt x="765804" y="223323"/>
                </a:lnTo>
                <a:lnTo>
                  <a:pt x="761972" y="220315"/>
                </a:lnTo>
                <a:lnTo>
                  <a:pt x="759625" y="219015"/>
                </a:lnTo>
                <a:lnTo>
                  <a:pt x="757970" y="218807"/>
                </a:lnTo>
                <a:lnTo>
                  <a:pt x="756055" y="218338"/>
                </a:lnTo>
                <a:lnTo>
                  <a:pt x="754700" y="216638"/>
                </a:lnTo>
                <a:lnTo>
                  <a:pt x="752307" y="216076"/>
                </a:lnTo>
                <a:lnTo>
                  <a:pt x="748936" y="212714"/>
                </a:lnTo>
                <a:lnTo>
                  <a:pt x="747282" y="209330"/>
                </a:lnTo>
                <a:lnTo>
                  <a:pt x="746451" y="208083"/>
                </a:lnTo>
                <a:lnTo>
                  <a:pt x="745319" y="207145"/>
                </a:lnTo>
                <a:lnTo>
                  <a:pt x="743657" y="207706"/>
                </a:lnTo>
                <a:lnTo>
                  <a:pt x="742287" y="207960"/>
                </a:lnTo>
                <a:lnTo>
                  <a:pt x="739271" y="207483"/>
                </a:lnTo>
                <a:lnTo>
                  <a:pt x="738278" y="206106"/>
                </a:lnTo>
                <a:lnTo>
                  <a:pt x="736331" y="204360"/>
                </a:lnTo>
                <a:lnTo>
                  <a:pt x="732584" y="203898"/>
                </a:lnTo>
                <a:lnTo>
                  <a:pt x="729621" y="202798"/>
                </a:lnTo>
                <a:lnTo>
                  <a:pt x="727358" y="201714"/>
                </a:lnTo>
                <a:lnTo>
                  <a:pt x="725065" y="200329"/>
                </a:lnTo>
                <a:lnTo>
                  <a:pt x="722956" y="198021"/>
                </a:lnTo>
                <a:lnTo>
                  <a:pt x="721086" y="194936"/>
                </a:lnTo>
                <a:lnTo>
                  <a:pt x="721410" y="190982"/>
                </a:lnTo>
                <a:lnTo>
                  <a:pt x="721879" y="188420"/>
                </a:lnTo>
                <a:lnTo>
                  <a:pt x="719493" y="187428"/>
                </a:lnTo>
                <a:lnTo>
                  <a:pt x="715376" y="182066"/>
                </a:lnTo>
                <a:lnTo>
                  <a:pt x="715176" y="179873"/>
                </a:lnTo>
                <a:lnTo>
                  <a:pt x="716284" y="175396"/>
                </a:lnTo>
                <a:lnTo>
                  <a:pt x="717408" y="167688"/>
                </a:lnTo>
                <a:lnTo>
                  <a:pt x="715769" y="161965"/>
                </a:lnTo>
                <a:lnTo>
                  <a:pt x="712575" y="154987"/>
                </a:lnTo>
                <a:lnTo>
                  <a:pt x="712791" y="151449"/>
                </a:lnTo>
                <a:lnTo>
                  <a:pt x="711182" y="151402"/>
                </a:lnTo>
                <a:lnTo>
                  <a:pt x="709397" y="150710"/>
                </a:lnTo>
                <a:lnTo>
                  <a:pt x="706881" y="147271"/>
                </a:lnTo>
                <a:lnTo>
                  <a:pt x="704972" y="145010"/>
                </a:lnTo>
                <a:lnTo>
                  <a:pt x="703687" y="142925"/>
                </a:lnTo>
                <a:lnTo>
                  <a:pt x="702294" y="140102"/>
                </a:lnTo>
                <a:lnTo>
                  <a:pt x="702517" y="137840"/>
                </a:lnTo>
                <a:lnTo>
                  <a:pt x="702848" y="136317"/>
                </a:lnTo>
                <a:lnTo>
                  <a:pt x="702987" y="132286"/>
                </a:lnTo>
                <a:lnTo>
                  <a:pt x="701209" y="128370"/>
                </a:lnTo>
                <a:lnTo>
                  <a:pt x="700647" y="124362"/>
                </a:lnTo>
                <a:lnTo>
                  <a:pt x="698962" y="119354"/>
                </a:lnTo>
                <a:lnTo>
                  <a:pt x="699431" y="116031"/>
                </a:lnTo>
                <a:lnTo>
                  <a:pt x="699062" y="113292"/>
                </a:lnTo>
                <a:lnTo>
                  <a:pt x="698539" y="110923"/>
                </a:lnTo>
                <a:lnTo>
                  <a:pt x="699085" y="109415"/>
                </a:lnTo>
                <a:lnTo>
                  <a:pt x="699308" y="107499"/>
                </a:lnTo>
                <a:lnTo>
                  <a:pt x="696984" y="105584"/>
                </a:lnTo>
                <a:lnTo>
                  <a:pt x="694491" y="104122"/>
                </a:lnTo>
                <a:lnTo>
                  <a:pt x="691274" y="101538"/>
                </a:lnTo>
                <a:lnTo>
                  <a:pt x="685495" y="97507"/>
                </a:lnTo>
                <a:lnTo>
                  <a:pt x="684163" y="94460"/>
                </a:lnTo>
                <a:lnTo>
                  <a:pt x="681716" y="91737"/>
                </a:lnTo>
                <a:lnTo>
                  <a:pt x="678446" y="92791"/>
                </a:lnTo>
                <a:lnTo>
                  <a:pt x="676037" y="93291"/>
                </a:lnTo>
                <a:lnTo>
                  <a:pt x="673790" y="95345"/>
                </a:lnTo>
                <a:lnTo>
                  <a:pt x="670681" y="96860"/>
                </a:lnTo>
                <a:lnTo>
                  <a:pt x="667664" y="95491"/>
                </a:lnTo>
                <a:lnTo>
                  <a:pt x="666233" y="94337"/>
                </a:lnTo>
                <a:lnTo>
                  <a:pt x="665171" y="90260"/>
                </a:lnTo>
                <a:lnTo>
                  <a:pt x="663794" y="85813"/>
                </a:lnTo>
                <a:lnTo>
                  <a:pt x="662624" y="83583"/>
                </a:lnTo>
                <a:lnTo>
                  <a:pt x="661747" y="80890"/>
                </a:lnTo>
                <a:lnTo>
                  <a:pt x="662570" y="74328"/>
                </a:lnTo>
                <a:lnTo>
                  <a:pt x="661339" y="71243"/>
                </a:lnTo>
                <a:lnTo>
                  <a:pt x="660954" y="66635"/>
                </a:lnTo>
                <a:lnTo>
                  <a:pt x="659784" y="61374"/>
                </a:lnTo>
                <a:lnTo>
                  <a:pt x="658484" y="58743"/>
                </a:lnTo>
                <a:lnTo>
                  <a:pt x="658576" y="56627"/>
                </a:lnTo>
                <a:lnTo>
                  <a:pt x="656160" y="53527"/>
                </a:lnTo>
                <a:lnTo>
                  <a:pt x="655390" y="51303"/>
                </a:lnTo>
                <a:lnTo>
                  <a:pt x="654020" y="50503"/>
                </a:lnTo>
                <a:lnTo>
                  <a:pt x="652282" y="49234"/>
                </a:lnTo>
                <a:lnTo>
                  <a:pt x="652035" y="47534"/>
                </a:lnTo>
                <a:lnTo>
                  <a:pt x="652166" y="46295"/>
                </a:lnTo>
                <a:lnTo>
                  <a:pt x="653205" y="44241"/>
                </a:lnTo>
                <a:lnTo>
                  <a:pt x="653767" y="41580"/>
                </a:lnTo>
                <a:lnTo>
                  <a:pt x="651343" y="40918"/>
                </a:lnTo>
                <a:lnTo>
                  <a:pt x="649657" y="40803"/>
                </a:lnTo>
                <a:lnTo>
                  <a:pt x="648480" y="39964"/>
                </a:lnTo>
                <a:lnTo>
                  <a:pt x="647156" y="38664"/>
                </a:lnTo>
                <a:lnTo>
                  <a:pt x="646679" y="34525"/>
                </a:lnTo>
                <a:lnTo>
                  <a:pt x="646725" y="30140"/>
                </a:lnTo>
                <a:lnTo>
                  <a:pt x="646379" y="27402"/>
                </a:lnTo>
                <a:lnTo>
                  <a:pt x="645656" y="25363"/>
                </a:lnTo>
                <a:lnTo>
                  <a:pt x="645148" y="23209"/>
                </a:lnTo>
                <a:lnTo>
                  <a:pt x="643924" y="20917"/>
                </a:lnTo>
                <a:lnTo>
                  <a:pt x="640246" y="17940"/>
                </a:lnTo>
                <a:lnTo>
                  <a:pt x="640515" y="16740"/>
                </a:lnTo>
                <a:lnTo>
                  <a:pt x="641369" y="15186"/>
                </a:lnTo>
                <a:lnTo>
                  <a:pt x="640069" y="14293"/>
                </a:lnTo>
                <a:lnTo>
                  <a:pt x="638160" y="14293"/>
                </a:lnTo>
                <a:lnTo>
                  <a:pt x="637083" y="16370"/>
                </a:lnTo>
                <a:lnTo>
                  <a:pt x="635344" y="18155"/>
                </a:lnTo>
                <a:lnTo>
                  <a:pt x="631934" y="19517"/>
                </a:lnTo>
                <a:lnTo>
                  <a:pt x="631296" y="26656"/>
                </a:lnTo>
                <a:lnTo>
                  <a:pt x="629180" y="34502"/>
                </a:lnTo>
                <a:lnTo>
                  <a:pt x="627256" y="40295"/>
                </a:lnTo>
                <a:lnTo>
                  <a:pt x="627610" y="42049"/>
                </a:lnTo>
                <a:lnTo>
                  <a:pt x="627456" y="43765"/>
                </a:lnTo>
                <a:lnTo>
                  <a:pt x="626417" y="42995"/>
                </a:lnTo>
                <a:lnTo>
                  <a:pt x="625501" y="42034"/>
                </a:lnTo>
                <a:lnTo>
                  <a:pt x="624100" y="44326"/>
                </a:lnTo>
                <a:lnTo>
                  <a:pt x="621569" y="50273"/>
                </a:lnTo>
                <a:lnTo>
                  <a:pt x="621338" y="53357"/>
                </a:lnTo>
                <a:lnTo>
                  <a:pt x="622823" y="54188"/>
                </a:lnTo>
                <a:lnTo>
                  <a:pt x="623862" y="55004"/>
                </a:lnTo>
                <a:lnTo>
                  <a:pt x="625101" y="55273"/>
                </a:lnTo>
                <a:lnTo>
                  <a:pt x="625663" y="56035"/>
                </a:lnTo>
                <a:lnTo>
                  <a:pt x="625978" y="57527"/>
                </a:lnTo>
                <a:lnTo>
                  <a:pt x="626779" y="58812"/>
                </a:lnTo>
                <a:lnTo>
                  <a:pt x="626579" y="60204"/>
                </a:lnTo>
                <a:lnTo>
                  <a:pt x="625617" y="59658"/>
                </a:lnTo>
                <a:lnTo>
                  <a:pt x="623593" y="59666"/>
                </a:lnTo>
                <a:lnTo>
                  <a:pt x="622562" y="60873"/>
                </a:lnTo>
                <a:lnTo>
                  <a:pt x="619953" y="63289"/>
                </a:lnTo>
                <a:lnTo>
                  <a:pt x="620638" y="70243"/>
                </a:lnTo>
                <a:lnTo>
                  <a:pt x="619414" y="73905"/>
                </a:lnTo>
                <a:lnTo>
                  <a:pt x="618237" y="76744"/>
                </a:lnTo>
                <a:lnTo>
                  <a:pt x="616905" y="82129"/>
                </a:lnTo>
                <a:lnTo>
                  <a:pt x="617082" y="84983"/>
                </a:lnTo>
                <a:lnTo>
                  <a:pt x="618260" y="87014"/>
                </a:lnTo>
                <a:lnTo>
                  <a:pt x="619529" y="89983"/>
                </a:lnTo>
                <a:lnTo>
                  <a:pt x="618760" y="94076"/>
                </a:lnTo>
                <a:lnTo>
                  <a:pt x="617983" y="97007"/>
                </a:lnTo>
                <a:lnTo>
                  <a:pt x="619722" y="105499"/>
                </a:lnTo>
                <a:lnTo>
                  <a:pt x="620207" y="110023"/>
                </a:lnTo>
                <a:lnTo>
                  <a:pt x="619252" y="113108"/>
                </a:lnTo>
                <a:lnTo>
                  <a:pt x="616452" y="122231"/>
                </a:lnTo>
                <a:lnTo>
                  <a:pt x="615189" y="128909"/>
                </a:lnTo>
                <a:lnTo>
                  <a:pt x="615597" y="132594"/>
                </a:lnTo>
                <a:lnTo>
                  <a:pt x="614381" y="135978"/>
                </a:lnTo>
                <a:lnTo>
                  <a:pt x="612996" y="141394"/>
                </a:lnTo>
                <a:lnTo>
                  <a:pt x="611434" y="145487"/>
                </a:lnTo>
                <a:lnTo>
                  <a:pt x="605962" y="153749"/>
                </a:lnTo>
                <a:lnTo>
                  <a:pt x="604877" y="157749"/>
                </a:lnTo>
                <a:lnTo>
                  <a:pt x="603038" y="162734"/>
                </a:lnTo>
                <a:lnTo>
                  <a:pt x="599106" y="165642"/>
                </a:lnTo>
                <a:lnTo>
                  <a:pt x="596135" y="167458"/>
                </a:lnTo>
                <a:lnTo>
                  <a:pt x="589625" y="169257"/>
                </a:lnTo>
                <a:lnTo>
                  <a:pt x="585870" y="169219"/>
                </a:lnTo>
                <a:lnTo>
                  <a:pt x="583930" y="168119"/>
                </a:lnTo>
                <a:lnTo>
                  <a:pt x="582814" y="167165"/>
                </a:lnTo>
                <a:lnTo>
                  <a:pt x="578390" y="165573"/>
                </a:lnTo>
                <a:lnTo>
                  <a:pt x="573011" y="161973"/>
                </a:lnTo>
                <a:lnTo>
                  <a:pt x="568870" y="160803"/>
                </a:lnTo>
                <a:lnTo>
                  <a:pt x="566823" y="157188"/>
                </a:lnTo>
                <a:lnTo>
                  <a:pt x="566623" y="155687"/>
                </a:lnTo>
                <a:lnTo>
                  <a:pt x="565884" y="153733"/>
                </a:lnTo>
                <a:lnTo>
                  <a:pt x="563714" y="151164"/>
                </a:lnTo>
                <a:lnTo>
                  <a:pt x="559621" y="150295"/>
                </a:lnTo>
                <a:lnTo>
                  <a:pt x="555419" y="148441"/>
                </a:lnTo>
                <a:lnTo>
                  <a:pt x="552826" y="148702"/>
                </a:lnTo>
                <a:lnTo>
                  <a:pt x="547200" y="147110"/>
                </a:lnTo>
                <a:lnTo>
                  <a:pt x="543452" y="144840"/>
                </a:lnTo>
                <a:lnTo>
                  <a:pt x="540028" y="141694"/>
                </a:lnTo>
                <a:lnTo>
                  <a:pt x="535511" y="136248"/>
                </a:lnTo>
                <a:lnTo>
                  <a:pt x="531679" y="134778"/>
                </a:lnTo>
                <a:lnTo>
                  <a:pt x="526776" y="132524"/>
                </a:lnTo>
                <a:lnTo>
                  <a:pt x="523960" y="130647"/>
                </a:lnTo>
                <a:lnTo>
                  <a:pt x="522251" y="129740"/>
                </a:lnTo>
                <a:lnTo>
                  <a:pt x="520358" y="128332"/>
                </a:lnTo>
                <a:lnTo>
                  <a:pt x="518635" y="128647"/>
                </a:lnTo>
                <a:lnTo>
                  <a:pt x="515656" y="128686"/>
                </a:lnTo>
                <a:lnTo>
                  <a:pt x="513787" y="127362"/>
                </a:lnTo>
                <a:lnTo>
                  <a:pt x="513548" y="126324"/>
                </a:lnTo>
                <a:lnTo>
                  <a:pt x="513833" y="125508"/>
                </a:lnTo>
                <a:lnTo>
                  <a:pt x="513940" y="124024"/>
                </a:lnTo>
                <a:lnTo>
                  <a:pt x="513286" y="123801"/>
                </a:lnTo>
                <a:lnTo>
                  <a:pt x="512625" y="123801"/>
                </a:lnTo>
                <a:lnTo>
                  <a:pt x="512078" y="124201"/>
                </a:lnTo>
                <a:lnTo>
                  <a:pt x="511316" y="124493"/>
                </a:lnTo>
                <a:lnTo>
                  <a:pt x="508684" y="123354"/>
                </a:lnTo>
                <a:lnTo>
                  <a:pt x="504998" y="121454"/>
                </a:lnTo>
                <a:lnTo>
                  <a:pt x="504306" y="119785"/>
                </a:lnTo>
                <a:lnTo>
                  <a:pt x="503144" y="117746"/>
                </a:lnTo>
                <a:lnTo>
                  <a:pt x="498049" y="114785"/>
                </a:lnTo>
                <a:lnTo>
                  <a:pt x="495094" y="112338"/>
                </a:lnTo>
                <a:lnTo>
                  <a:pt x="488568" y="108792"/>
                </a:lnTo>
                <a:lnTo>
                  <a:pt x="486899" y="107076"/>
                </a:lnTo>
                <a:lnTo>
                  <a:pt x="486352" y="105576"/>
                </a:lnTo>
                <a:lnTo>
                  <a:pt x="485868" y="103415"/>
                </a:lnTo>
                <a:lnTo>
                  <a:pt x="487330" y="101168"/>
                </a:lnTo>
                <a:lnTo>
                  <a:pt x="488753" y="99576"/>
                </a:lnTo>
                <a:lnTo>
                  <a:pt x="493193" y="92968"/>
                </a:lnTo>
                <a:lnTo>
                  <a:pt x="494525" y="91814"/>
                </a:lnTo>
                <a:lnTo>
                  <a:pt x="496195" y="90022"/>
                </a:lnTo>
                <a:lnTo>
                  <a:pt x="497726" y="85198"/>
                </a:lnTo>
                <a:lnTo>
                  <a:pt x="498488" y="82444"/>
                </a:lnTo>
                <a:lnTo>
                  <a:pt x="497187" y="78275"/>
                </a:lnTo>
                <a:lnTo>
                  <a:pt x="497141" y="71274"/>
                </a:lnTo>
                <a:lnTo>
                  <a:pt x="502297" y="68559"/>
                </a:lnTo>
                <a:lnTo>
                  <a:pt x="503736" y="68205"/>
                </a:lnTo>
                <a:lnTo>
                  <a:pt x="505068" y="67605"/>
                </a:lnTo>
                <a:lnTo>
                  <a:pt x="506591" y="68451"/>
                </a:lnTo>
                <a:lnTo>
                  <a:pt x="507615" y="69766"/>
                </a:lnTo>
                <a:lnTo>
                  <a:pt x="508677" y="69528"/>
                </a:lnTo>
                <a:lnTo>
                  <a:pt x="511555" y="64651"/>
                </a:lnTo>
                <a:lnTo>
                  <a:pt x="511093" y="62620"/>
                </a:lnTo>
                <a:lnTo>
                  <a:pt x="509900" y="60889"/>
                </a:lnTo>
                <a:lnTo>
                  <a:pt x="510316" y="59819"/>
                </a:lnTo>
                <a:lnTo>
                  <a:pt x="519181" y="50273"/>
                </a:lnTo>
                <a:lnTo>
                  <a:pt x="518096" y="47934"/>
                </a:lnTo>
                <a:lnTo>
                  <a:pt x="516780" y="47396"/>
                </a:lnTo>
                <a:lnTo>
                  <a:pt x="514256" y="47557"/>
                </a:lnTo>
                <a:lnTo>
                  <a:pt x="511878" y="45519"/>
                </a:lnTo>
                <a:lnTo>
                  <a:pt x="510385" y="41664"/>
                </a:lnTo>
                <a:lnTo>
                  <a:pt x="508292" y="41526"/>
                </a:lnTo>
                <a:lnTo>
                  <a:pt x="504552" y="45480"/>
                </a:lnTo>
                <a:lnTo>
                  <a:pt x="504113" y="46388"/>
                </a:lnTo>
                <a:lnTo>
                  <a:pt x="505021" y="46903"/>
                </a:lnTo>
                <a:lnTo>
                  <a:pt x="505814" y="49303"/>
                </a:lnTo>
                <a:lnTo>
                  <a:pt x="504352" y="52119"/>
                </a:lnTo>
                <a:lnTo>
                  <a:pt x="502890" y="52142"/>
                </a:lnTo>
                <a:lnTo>
                  <a:pt x="500489" y="51865"/>
                </a:lnTo>
                <a:lnTo>
                  <a:pt x="499396" y="49857"/>
                </a:lnTo>
                <a:lnTo>
                  <a:pt x="498903" y="46795"/>
                </a:lnTo>
                <a:lnTo>
                  <a:pt x="497380" y="45934"/>
                </a:lnTo>
                <a:lnTo>
                  <a:pt x="495640" y="46511"/>
                </a:lnTo>
                <a:lnTo>
                  <a:pt x="494201" y="47588"/>
                </a:lnTo>
                <a:lnTo>
                  <a:pt x="493186" y="47896"/>
                </a:lnTo>
                <a:lnTo>
                  <a:pt x="492339" y="47196"/>
                </a:lnTo>
                <a:lnTo>
                  <a:pt x="492293" y="45919"/>
                </a:lnTo>
                <a:lnTo>
                  <a:pt x="494486" y="43795"/>
                </a:lnTo>
                <a:lnTo>
                  <a:pt x="496325" y="42434"/>
                </a:lnTo>
                <a:lnTo>
                  <a:pt x="496472" y="41926"/>
                </a:lnTo>
                <a:lnTo>
                  <a:pt x="495133" y="41511"/>
                </a:lnTo>
                <a:lnTo>
                  <a:pt x="495333" y="40526"/>
                </a:lnTo>
                <a:lnTo>
                  <a:pt x="497041" y="38780"/>
                </a:lnTo>
                <a:lnTo>
                  <a:pt x="496241" y="38687"/>
                </a:lnTo>
                <a:lnTo>
                  <a:pt x="494155" y="40557"/>
                </a:lnTo>
                <a:lnTo>
                  <a:pt x="491931" y="41634"/>
                </a:lnTo>
                <a:lnTo>
                  <a:pt x="488976" y="43926"/>
                </a:lnTo>
                <a:lnTo>
                  <a:pt x="484736" y="45426"/>
                </a:lnTo>
                <a:lnTo>
                  <a:pt x="481827" y="47457"/>
                </a:lnTo>
                <a:lnTo>
                  <a:pt x="477772" y="46842"/>
                </a:lnTo>
                <a:lnTo>
                  <a:pt x="473993" y="44842"/>
                </a:lnTo>
                <a:lnTo>
                  <a:pt x="473170" y="43788"/>
                </a:lnTo>
                <a:lnTo>
                  <a:pt x="471308" y="42241"/>
                </a:lnTo>
                <a:lnTo>
                  <a:pt x="467160" y="43918"/>
                </a:lnTo>
                <a:lnTo>
                  <a:pt x="464551" y="43741"/>
                </a:lnTo>
                <a:lnTo>
                  <a:pt x="463112" y="43149"/>
                </a:lnTo>
                <a:lnTo>
                  <a:pt x="460657" y="42749"/>
                </a:lnTo>
                <a:lnTo>
                  <a:pt x="458548" y="41264"/>
                </a:lnTo>
                <a:lnTo>
                  <a:pt x="453470" y="38895"/>
                </a:lnTo>
                <a:lnTo>
                  <a:pt x="448075" y="38441"/>
                </a:lnTo>
                <a:lnTo>
                  <a:pt x="445458" y="38549"/>
                </a:lnTo>
                <a:lnTo>
                  <a:pt x="443512" y="37326"/>
                </a:lnTo>
                <a:lnTo>
                  <a:pt x="441634" y="36626"/>
                </a:lnTo>
                <a:lnTo>
                  <a:pt x="437948" y="36133"/>
                </a:lnTo>
                <a:lnTo>
                  <a:pt x="436416" y="34295"/>
                </a:lnTo>
                <a:lnTo>
                  <a:pt x="434485" y="30595"/>
                </a:lnTo>
                <a:lnTo>
                  <a:pt x="433099" y="29602"/>
                </a:lnTo>
                <a:lnTo>
                  <a:pt x="430860" y="29248"/>
                </a:lnTo>
                <a:lnTo>
                  <a:pt x="428482" y="30948"/>
                </a:lnTo>
                <a:lnTo>
                  <a:pt x="427090" y="31748"/>
                </a:lnTo>
                <a:lnTo>
                  <a:pt x="424373" y="28710"/>
                </a:lnTo>
                <a:lnTo>
                  <a:pt x="419548" y="25571"/>
                </a:lnTo>
                <a:lnTo>
                  <a:pt x="418009" y="25140"/>
                </a:lnTo>
                <a:lnTo>
                  <a:pt x="417201" y="25902"/>
                </a:lnTo>
                <a:lnTo>
                  <a:pt x="416616" y="27348"/>
                </a:lnTo>
                <a:lnTo>
                  <a:pt x="415700" y="27487"/>
                </a:lnTo>
                <a:lnTo>
                  <a:pt x="414631" y="26833"/>
                </a:lnTo>
                <a:lnTo>
                  <a:pt x="412745" y="24979"/>
                </a:lnTo>
                <a:lnTo>
                  <a:pt x="411514" y="24640"/>
                </a:lnTo>
                <a:lnTo>
                  <a:pt x="408282" y="26617"/>
                </a:lnTo>
                <a:lnTo>
                  <a:pt x="408505" y="27294"/>
                </a:lnTo>
                <a:lnTo>
                  <a:pt x="411145" y="28302"/>
                </a:lnTo>
                <a:lnTo>
                  <a:pt x="413915" y="31064"/>
                </a:lnTo>
                <a:lnTo>
                  <a:pt x="415231" y="31633"/>
                </a:lnTo>
                <a:lnTo>
                  <a:pt x="418340" y="30910"/>
                </a:lnTo>
                <a:lnTo>
                  <a:pt x="422603" y="31433"/>
                </a:lnTo>
                <a:lnTo>
                  <a:pt x="426905" y="34879"/>
                </a:lnTo>
                <a:lnTo>
                  <a:pt x="426274" y="36595"/>
                </a:lnTo>
                <a:lnTo>
                  <a:pt x="425951" y="38980"/>
                </a:lnTo>
                <a:lnTo>
                  <a:pt x="426066" y="41580"/>
                </a:lnTo>
                <a:lnTo>
                  <a:pt x="425966" y="43341"/>
                </a:lnTo>
                <a:lnTo>
                  <a:pt x="427736" y="45280"/>
                </a:lnTo>
                <a:lnTo>
                  <a:pt x="426943" y="45426"/>
                </a:lnTo>
                <a:lnTo>
                  <a:pt x="424942" y="44988"/>
                </a:lnTo>
                <a:lnTo>
                  <a:pt x="423365" y="45526"/>
                </a:lnTo>
                <a:lnTo>
                  <a:pt x="421880" y="46442"/>
                </a:lnTo>
                <a:lnTo>
                  <a:pt x="421218" y="49049"/>
                </a:lnTo>
                <a:lnTo>
                  <a:pt x="420379" y="47819"/>
                </a:lnTo>
                <a:lnTo>
                  <a:pt x="417809" y="46649"/>
                </a:lnTo>
                <a:lnTo>
                  <a:pt x="416285" y="47549"/>
                </a:lnTo>
                <a:lnTo>
                  <a:pt x="413730" y="48734"/>
                </a:lnTo>
                <a:lnTo>
                  <a:pt x="411406" y="48257"/>
                </a:lnTo>
                <a:lnTo>
                  <a:pt x="409929" y="47657"/>
                </a:lnTo>
                <a:lnTo>
                  <a:pt x="406435" y="48673"/>
                </a:lnTo>
                <a:lnTo>
                  <a:pt x="400209" y="48642"/>
                </a:lnTo>
                <a:lnTo>
                  <a:pt x="398132" y="47180"/>
                </a:lnTo>
                <a:lnTo>
                  <a:pt x="397524" y="44672"/>
                </a:lnTo>
                <a:lnTo>
                  <a:pt x="397039" y="44057"/>
                </a:lnTo>
                <a:lnTo>
                  <a:pt x="396470" y="45180"/>
                </a:lnTo>
                <a:lnTo>
                  <a:pt x="395492" y="46472"/>
                </a:lnTo>
                <a:lnTo>
                  <a:pt x="391729" y="46734"/>
                </a:lnTo>
                <a:lnTo>
                  <a:pt x="391167" y="47265"/>
                </a:lnTo>
                <a:lnTo>
                  <a:pt x="391390" y="48519"/>
                </a:lnTo>
                <a:lnTo>
                  <a:pt x="391244" y="50096"/>
                </a:lnTo>
                <a:lnTo>
                  <a:pt x="389798" y="50211"/>
                </a:lnTo>
                <a:lnTo>
                  <a:pt x="388012" y="50627"/>
                </a:lnTo>
                <a:lnTo>
                  <a:pt x="388204" y="52557"/>
                </a:lnTo>
                <a:lnTo>
                  <a:pt x="388535" y="54065"/>
                </a:lnTo>
                <a:lnTo>
                  <a:pt x="387874" y="54819"/>
                </a:lnTo>
                <a:lnTo>
                  <a:pt x="385911" y="53442"/>
                </a:lnTo>
                <a:lnTo>
                  <a:pt x="385034" y="51958"/>
                </a:lnTo>
                <a:lnTo>
                  <a:pt x="383656" y="51496"/>
                </a:lnTo>
                <a:lnTo>
                  <a:pt x="382579" y="52027"/>
                </a:lnTo>
                <a:lnTo>
                  <a:pt x="382302" y="53350"/>
                </a:lnTo>
                <a:lnTo>
                  <a:pt x="382464" y="56766"/>
                </a:lnTo>
                <a:lnTo>
                  <a:pt x="381486" y="57150"/>
                </a:lnTo>
                <a:lnTo>
                  <a:pt x="378939" y="57019"/>
                </a:lnTo>
                <a:lnTo>
                  <a:pt x="377770" y="57665"/>
                </a:lnTo>
                <a:lnTo>
                  <a:pt x="376007" y="61958"/>
                </a:lnTo>
                <a:lnTo>
                  <a:pt x="372767" y="63597"/>
                </a:lnTo>
                <a:lnTo>
                  <a:pt x="372275" y="65835"/>
                </a:lnTo>
                <a:lnTo>
                  <a:pt x="372060" y="67743"/>
                </a:lnTo>
                <a:lnTo>
                  <a:pt x="374753" y="71197"/>
                </a:lnTo>
                <a:lnTo>
                  <a:pt x="373452" y="72967"/>
                </a:lnTo>
                <a:lnTo>
                  <a:pt x="372083" y="74413"/>
                </a:lnTo>
                <a:lnTo>
                  <a:pt x="370713" y="75028"/>
                </a:lnTo>
                <a:lnTo>
                  <a:pt x="367804" y="75590"/>
                </a:lnTo>
                <a:lnTo>
                  <a:pt x="365664" y="77167"/>
                </a:lnTo>
                <a:lnTo>
                  <a:pt x="364764" y="78828"/>
                </a:lnTo>
                <a:lnTo>
                  <a:pt x="364595" y="80413"/>
                </a:lnTo>
                <a:lnTo>
                  <a:pt x="364002" y="82444"/>
                </a:lnTo>
                <a:lnTo>
                  <a:pt x="363071" y="84852"/>
                </a:lnTo>
                <a:lnTo>
                  <a:pt x="362886" y="86152"/>
                </a:lnTo>
                <a:lnTo>
                  <a:pt x="360940" y="87444"/>
                </a:lnTo>
                <a:lnTo>
                  <a:pt x="357477" y="91314"/>
                </a:lnTo>
                <a:lnTo>
                  <a:pt x="355730" y="95276"/>
                </a:lnTo>
                <a:lnTo>
                  <a:pt x="358007" y="97430"/>
                </a:lnTo>
                <a:lnTo>
                  <a:pt x="360686" y="98976"/>
                </a:lnTo>
                <a:lnTo>
                  <a:pt x="362632" y="98930"/>
                </a:lnTo>
                <a:lnTo>
                  <a:pt x="362648" y="99322"/>
                </a:lnTo>
                <a:lnTo>
                  <a:pt x="360616" y="100915"/>
                </a:lnTo>
                <a:lnTo>
                  <a:pt x="361879" y="102545"/>
                </a:lnTo>
                <a:lnTo>
                  <a:pt x="363825" y="104069"/>
                </a:lnTo>
                <a:lnTo>
                  <a:pt x="365010" y="104292"/>
                </a:lnTo>
                <a:lnTo>
                  <a:pt x="365880" y="104938"/>
                </a:lnTo>
                <a:lnTo>
                  <a:pt x="364041" y="105299"/>
                </a:lnTo>
                <a:lnTo>
                  <a:pt x="361317" y="105430"/>
                </a:lnTo>
                <a:lnTo>
                  <a:pt x="360793" y="107092"/>
                </a:lnTo>
                <a:lnTo>
                  <a:pt x="361124" y="109007"/>
                </a:lnTo>
                <a:lnTo>
                  <a:pt x="361609" y="110669"/>
                </a:lnTo>
                <a:lnTo>
                  <a:pt x="361270" y="111846"/>
                </a:lnTo>
                <a:lnTo>
                  <a:pt x="360255" y="111038"/>
                </a:lnTo>
                <a:lnTo>
                  <a:pt x="359808" y="109792"/>
                </a:lnTo>
                <a:lnTo>
                  <a:pt x="357469" y="107253"/>
                </a:lnTo>
                <a:lnTo>
                  <a:pt x="355791" y="106476"/>
                </a:lnTo>
                <a:lnTo>
                  <a:pt x="353336" y="105876"/>
                </a:lnTo>
                <a:lnTo>
                  <a:pt x="352597" y="106646"/>
                </a:lnTo>
                <a:lnTo>
                  <a:pt x="352697" y="110515"/>
                </a:lnTo>
                <a:lnTo>
                  <a:pt x="352213" y="112292"/>
                </a:lnTo>
                <a:lnTo>
                  <a:pt x="351343" y="111284"/>
                </a:lnTo>
                <a:lnTo>
                  <a:pt x="351128" y="108454"/>
                </a:lnTo>
                <a:lnTo>
                  <a:pt x="348812" y="106161"/>
                </a:lnTo>
                <a:lnTo>
                  <a:pt x="339685" y="103869"/>
                </a:lnTo>
                <a:lnTo>
                  <a:pt x="338392" y="103722"/>
                </a:lnTo>
                <a:lnTo>
                  <a:pt x="336268" y="104022"/>
                </a:lnTo>
                <a:lnTo>
                  <a:pt x="334813" y="104930"/>
                </a:lnTo>
                <a:lnTo>
                  <a:pt x="334667" y="105823"/>
                </a:lnTo>
                <a:lnTo>
                  <a:pt x="333697" y="106546"/>
                </a:lnTo>
                <a:lnTo>
                  <a:pt x="332120" y="107369"/>
                </a:lnTo>
                <a:lnTo>
                  <a:pt x="330673" y="108630"/>
                </a:lnTo>
                <a:lnTo>
                  <a:pt x="329735" y="109684"/>
                </a:lnTo>
                <a:lnTo>
                  <a:pt x="329688" y="111000"/>
                </a:lnTo>
                <a:lnTo>
                  <a:pt x="330858" y="113469"/>
                </a:lnTo>
                <a:lnTo>
                  <a:pt x="331543" y="114185"/>
                </a:lnTo>
                <a:lnTo>
                  <a:pt x="331450" y="115362"/>
                </a:lnTo>
                <a:lnTo>
                  <a:pt x="330311" y="114138"/>
                </a:lnTo>
                <a:lnTo>
                  <a:pt x="329311" y="113746"/>
                </a:lnTo>
                <a:lnTo>
                  <a:pt x="328365" y="115669"/>
                </a:lnTo>
                <a:lnTo>
                  <a:pt x="327457" y="116054"/>
                </a:lnTo>
                <a:lnTo>
                  <a:pt x="327695" y="110684"/>
                </a:lnTo>
                <a:lnTo>
                  <a:pt x="328642" y="107046"/>
                </a:lnTo>
                <a:lnTo>
                  <a:pt x="329411" y="104899"/>
                </a:lnTo>
                <a:lnTo>
                  <a:pt x="330258" y="103222"/>
                </a:lnTo>
                <a:lnTo>
                  <a:pt x="329850" y="102338"/>
                </a:lnTo>
                <a:lnTo>
                  <a:pt x="323524" y="97314"/>
                </a:lnTo>
                <a:lnTo>
                  <a:pt x="320846" y="93199"/>
                </a:lnTo>
                <a:lnTo>
                  <a:pt x="318884" y="90891"/>
                </a:lnTo>
                <a:lnTo>
                  <a:pt x="315829" y="88667"/>
                </a:lnTo>
                <a:lnTo>
                  <a:pt x="314236" y="87268"/>
                </a:lnTo>
                <a:lnTo>
                  <a:pt x="310688" y="85129"/>
                </a:lnTo>
                <a:lnTo>
                  <a:pt x="306502" y="83644"/>
                </a:lnTo>
                <a:lnTo>
                  <a:pt x="304486" y="81636"/>
                </a:lnTo>
                <a:lnTo>
                  <a:pt x="302262" y="80921"/>
                </a:lnTo>
                <a:lnTo>
                  <a:pt x="299507" y="81898"/>
                </a:lnTo>
                <a:lnTo>
                  <a:pt x="299276" y="83767"/>
                </a:lnTo>
                <a:lnTo>
                  <a:pt x="299622" y="85583"/>
                </a:lnTo>
                <a:lnTo>
                  <a:pt x="297429" y="88552"/>
                </a:lnTo>
                <a:lnTo>
                  <a:pt x="295067" y="90137"/>
                </a:lnTo>
                <a:lnTo>
                  <a:pt x="293181" y="88321"/>
                </a:lnTo>
                <a:lnTo>
                  <a:pt x="291465" y="86998"/>
                </a:lnTo>
                <a:lnTo>
                  <a:pt x="289734" y="87952"/>
                </a:lnTo>
                <a:lnTo>
                  <a:pt x="289210" y="89591"/>
                </a:lnTo>
                <a:lnTo>
                  <a:pt x="288341" y="90198"/>
                </a:lnTo>
                <a:lnTo>
                  <a:pt x="287686" y="89083"/>
                </a:lnTo>
                <a:lnTo>
                  <a:pt x="286740" y="86621"/>
                </a:lnTo>
                <a:lnTo>
                  <a:pt x="285332" y="85644"/>
                </a:lnTo>
                <a:lnTo>
                  <a:pt x="283924" y="86075"/>
                </a:lnTo>
                <a:lnTo>
                  <a:pt x="284347" y="88029"/>
                </a:lnTo>
                <a:lnTo>
                  <a:pt x="285155" y="89106"/>
                </a:lnTo>
                <a:lnTo>
                  <a:pt x="284932" y="90660"/>
                </a:lnTo>
                <a:lnTo>
                  <a:pt x="283916" y="91375"/>
                </a:lnTo>
                <a:lnTo>
                  <a:pt x="283724" y="92845"/>
                </a:lnTo>
                <a:lnTo>
                  <a:pt x="283115" y="94799"/>
                </a:lnTo>
                <a:lnTo>
                  <a:pt x="283208" y="97530"/>
                </a:lnTo>
                <a:lnTo>
                  <a:pt x="281600" y="98107"/>
                </a:lnTo>
                <a:lnTo>
                  <a:pt x="280399" y="100268"/>
                </a:lnTo>
                <a:lnTo>
                  <a:pt x="279529" y="99807"/>
                </a:lnTo>
                <a:lnTo>
                  <a:pt x="279306" y="98399"/>
                </a:lnTo>
                <a:lnTo>
                  <a:pt x="278867" y="96960"/>
                </a:lnTo>
                <a:lnTo>
                  <a:pt x="277113" y="96414"/>
                </a:lnTo>
                <a:lnTo>
                  <a:pt x="276467" y="97753"/>
                </a:lnTo>
                <a:lnTo>
                  <a:pt x="276074" y="98207"/>
                </a:lnTo>
                <a:lnTo>
                  <a:pt x="275451" y="98299"/>
                </a:lnTo>
                <a:lnTo>
                  <a:pt x="275874" y="97207"/>
                </a:lnTo>
                <a:lnTo>
                  <a:pt x="275874" y="95160"/>
                </a:lnTo>
                <a:lnTo>
                  <a:pt x="276382" y="93022"/>
                </a:lnTo>
                <a:lnTo>
                  <a:pt x="274720" y="92252"/>
                </a:lnTo>
                <a:lnTo>
                  <a:pt x="274058" y="92729"/>
                </a:lnTo>
                <a:lnTo>
                  <a:pt x="274081" y="94576"/>
                </a:lnTo>
                <a:lnTo>
                  <a:pt x="273681" y="97268"/>
                </a:lnTo>
                <a:lnTo>
                  <a:pt x="272034" y="97691"/>
                </a:lnTo>
                <a:lnTo>
                  <a:pt x="270572" y="98899"/>
                </a:lnTo>
                <a:lnTo>
                  <a:pt x="268410" y="98922"/>
                </a:lnTo>
                <a:lnTo>
                  <a:pt x="267309" y="99507"/>
                </a:lnTo>
                <a:lnTo>
                  <a:pt x="266917" y="100930"/>
                </a:lnTo>
                <a:lnTo>
                  <a:pt x="265016" y="102399"/>
                </a:lnTo>
                <a:lnTo>
                  <a:pt x="265054" y="104161"/>
                </a:lnTo>
                <a:lnTo>
                  <a:pt x="266332" y="105946"/>
                </a:lnTo>
                <a:lnTo>
                  <a:pt x="266416" y="107499"/>
                </a:lnTo>
                <a:lnTo>
                  <a:pt x="269456" y="109077"/>
                </a:lnTo>
                <a:lnTo>
                  <a:pt x="269279" y="110661"/>
                </a:lnTo>
                <a:lnTo>
                  <a:pt x="268848" y="111400"/>
                </a:lnTo>
                <a:lnTo>
                  <a:pt x="267701" y="111108"/>
                </a:lnTo>
                <a:lnTo>
                  <a:pt x="265247" y="109738"/>
                </a:lnTo>
                <a:lnTo>
                  <a:pt x="262746" y="109446"/>
                </a:lnTo>
                <a:lnTo>
                  <a:pt x="261991" y="108815"/>
                </a:lnTo>
                <a:lnTo>
                  <a:pt x="261691" y="109269"/>
                </a:lnTo>
                <a:lnTo>
                  <a:pt x="261676" y="110323"/>
                </a:lnTo>
                <a:lnTo>
                  <a:pt x="260706" y="111092"/>
                </a:lnTo>
                <a:lnTo>
                  <a:pt x="259314" y="111169"/>
                </a:lnTo>
                <a:lnTo>
                  <a:pt x="257690" y="112300"/>
                </a:lnTo>
                <a:lnTo>
                  <a:pt x="258844" y="114069"/>
                </a:lnTo>
                <a:lnTo>
                  <a:pt x="258636" y="114769"/>
                </a:lnTo>
                <a:lnTo>
                  <a:pt x="259206" y="115616"/>
                </a:lnTo>
                <a:lnTo>
                  <a:pt x="261684" y="115769"/>
                </a:lnTo>
                <a:lnTo>
                  <a:pt x="262738" y="115546"/>
                </a:lnTo>
                <a:lnTo>
                  <a:pt x="262846" y="117054"/>
                </a:lnTo>
                <a:lnTo>
                  <a:pt x="262530" y="118562"/>
                </a:lnTo>
                <a:lnTo>
                  <a:pt x="261522" y="119100"/>
                </a:lnTo>
                <a:lnTo>
                  <a:pt x="260560" y="117716"/>
                </a:lnTo>
                <a:lnTo>
                  <a:pt x="255781" y="115062"/>
                </a:lnTo>
                <a:lnTo>
                  <a:pt x="254527" y="114808"/>
                </a:lnTo>
                <a:lnTo>
                  <a:pt x="254265" y="115639"/>
                </a:lnTo>
                <a:lnTo>
                  <a:pt x="254488" y="116723"/>
                </a:lnTo>
                <a:lnTo>
                  <a:pt x="253480" y="118039"/>
                </a:lnTo>
                <a:lnTo>
                  <a:pt x="251703" y="119762"/>
                </a:lnTo>
                <a:lnTo>
                  <a:pt x="250495" y="119293"/>
                </a:lnTo>
                <a:lnTo>
                  <a:pt x="249063" y="119700"/>
                </a:lnTo>
                <a:lnTo>
                  <a:pt x="248140" y="122647"/>
                </a:lnTo>
                <a:lnTo>
                  <a:pt x="247816" y="125593"/>
                </a:lnTo>
                <a:lnTo>
                  <a:pt x="249402" y="127655"/>
                </a:lnTo>
                <a:lnTo>
                  <a:pt x="250464" y="130370"/>
                </a:lnTo>
                <a:lnTo>
                  <a:pt x="252672" y="127032"/>
                </a:lnTo>
                <a:lnTo>
                  <a:pt x="253573" y="126647"/>
                </a:lnTo>
                <a:lnTo>
                  <a:pt x="253581" y="128093"/>
                </a:lnTo>
                <a:lnTo>
                  <a:pt x="252719" y="129593"/>
                </a:lnTo>
                <a:lnTo>
                  <a:pt x="252210" y="131440"/>
                </a:lnTo>
                <a:lnTo>
                  <a:pt x="252041" y="133524"/>
                </a:lnTo>
                <a:lnTo>
                  <a:pt x="250595" y="133578"/>
                </a:lnTo>
                <a:lnTo>
                  <a:pt x="248971" y="133301"/>
                </a:lnTo>
                <a:lnTo>
                  <a:pt x="248578" y="133963"/>
                </a:lnTo>
                <a:lnTo>
                  <a:pt x="247971" y="135517"/>
                </a:lnTo>
                <a:lnTo>
                  <a:pt x="248324" y="137663"/>
                </a:lnTo>
                <a:lnTo>
                  <a:pt x="249402" y="138471"/>
                </a:lnTo>
                <a:lnTo>
                  <a:pt x="251903" y="138394"/>
                </a:lnTo>
                <a:lnTo>
                  <a:pt x="254034" y="138548"/>
                </a:lnTo>
                <a:lnTo>
                  <a:pt x="255935" y="139325"/>
                </a:lnTo>
                <a:lnTo>
                  <a:pt x="256251" y="139979"/>
                </a:lnTo>
                <a:lnTo>
                  <a:pt x="254534" y="139609"/>
                </a:lnTo>
                <a:lnTo>
                  <a:pt x="251025" y="139809"/>
                </a:lnTo>
                <a:lnTo>
                  <a:pt x="249356" y="139517"/>
                </a:lnTo>
                <a:lnTo>
                  <a:pt x="246039" y="139717"/>
                </a:lnTo>
                <a:lnTo>
                  <a:pt x="243576" y="138494"/>
                </a:lnTo>
                <a:lnTo>
                  <a:pt x="242361" y="137271"/>
                </a:lnTo>
                <a:lnTo>
                  <a:pt x="240521" y="136955"/>
                </a:lnTo>
                <a:lnTo>
                  <a:pt x="238728" y="137448"/>
                </a:lnTo>
                <a:lnTo>
                  <a:pt x="237727" y="139163"/>
                </a:lnTo>
                <a:lnTo>
                  <a:pt x="236519" y="139579"/>
                </a:lnTo>
                <a:lnTo>
                  <a:pt x="233711" y="135332"/>
                </a:lnTo>
                <a:lnTo>
                  <a:pt x="231948" y="135048"/>
                </a:lnTo>
                <a:lnTo>
                  <a:pt x="231079" y="136040"/>
                </a:lnTo>
                <a:lnTo>
                  <a:pt x="231925" y="138702"/>
                </a:lnTo>
                <a:lnTo>
                  <a:pt x="231479" y="140340"/>
                </a:lnTo>
                <a:lnTo>
                  <a:pt x="230517" y="141563"/>
                </a:lnTo>
                <a:lnTo>
                  <a:pt x="229301" y="141487"/>
                </a:lnTo>
                <a:lnTo>
                  <a:pt x="228547" y="142002"/>
                </a:lnTo>
                <a:lnTo>
                  <a:pt x="229147" y="143125"/>
                </a:lnTo>
                <a:lnTo>
                  <a:pt x="231071" y="145979"/>
                </a:lnTo>
                <a:lnTo>
                  <a:pt x="232649" y="147225"/>
                </a:lnTo>
                <a:lnTo>
                  <a:pt x="234049" y="148956"/>
                </a:lnTo>
                <a:lnTo>
                  <a:pt x="234765" y="150449"/>
                </a:lnTo>
                <a:lnTo>
                  <a:pt x="236458" y="150379"/>
                </a:lnTo>
                <a:lnTo>
                  <a:pt x="236851" y="151587"/>
                </a:lnTo>
                <a:lnTo>
                  <a:pt x="235881" y="153341"/>
                </a:lnTo>
                <a:lnTo>
                  <a:pt x="235912" y="156126"/>
                </a:lnTo>
                <a:lnTo>
                  <a:pt x="235219" y="156272"/>
                </a:lnTo>
                <a:lnTo>
                  <a:pt x="234242" y="155657"/>
                </a:lnTo>
                <a:lnTo>
                  <a:pt x="232303" y="153941"/>
                </a:lnTo>
                <a:lnTo>
                  <a:pt x="231302" y="153610"/>
                </a:lnTo>
                <a:lnTo>
                  <a:pt x="230786" y="154103"/>
                </a:lnTo>
                <a:lnTo>
                  <a:pt x="230625" y="155280"/>
                </a:lnTo>
                <a:lnTo>
                  <a:pt x="231094" y="158357"/>
                </a:lnTo>
                <a:lnTo>
                  <a:pt x="230102" y="162750"/>
                </a:lnTo>
                <a:lnTo>
                  <a:pt x="230302" y="164034"/>
                </a:lnTo>
                <a:lnTo>
                  <a:pt x="230125" y="165126"/>
                </a:lnTo>
                <a:lnTo>
                  <a:pt x="229309" y="164334"/>
                </a:lnTo>
                <a:lnTo>
                  <a:pt x="228308" y="162634"/>
                </a:lnTo>
                <a:lnTo>
                  <a:pt x="226238" y="159995"/>
                </a:lnTo>
                <a:lnTo>
                  <a:pt x="223707" y="154249"/>
                </a:lnTo>
                <a:lnTo>
                  <a:pt x="221028" y="150356"/>
                </a:lnTo>
                <a:lnTo>
                  <a:pt x="219574" y="147041"/>
                </a:lnTo>
                <a:lnTo>
                  <a:pt x="217335" y="140802"/>
                </a:lnTo>
                <a:lnTo>
                  <a:pt x="216173" y="140709"/>
                </a:lnTo>
                <a:lnTo>
                  <a:pt x="214688" y="143394"/>
                </a:lnTo>
                <a:lnTo>
                  <a:pt x="213048" y="146925"/>
                </a:lnTo>
                <a:lnTo>
                  <a:pt x="211932" y="148664"/>
                </a:lnTo>
                <a:lnTo>
                  <a:pt x="209285" y="150395"/>
                </a:lnTo>
                <a:lnTo>
                  <a:pt x="207654" y="152149"/>
                </a:lnTo>
                <a:lnTo>
                  <a:pt x="205699" y="152764"/>
                </a:lnTo>
                <a:lnTo>
                  <a:pt x="203552" y="154764"/>
                </a:lnTo>
                <a:lnTo>
                  <a:pt x="202005" y="156480"/>
                </a:lnTo>
                <a:lnTo>
                  <a:pt x="199835" y="160480"/>
                </a:lnTo>
                <a:lnTo>
                  <a:pt x="199466" y="163057"/>
                </a:lnTo>
                <a:lnTo>
                  <a:pt x="199558" y="165773"/>
                </a:lnTo>
                <a:lnTo>
                  <a:pt x="200505" y="169627"/>
                </a:lnTo>
                <a:lnTo>
                  <a:pt x="201505" y="175227"/>
                </a:lnTo>
                <a:lnTo>
                  <a:pt x="202975" y="175827"/>
                </a:lnTo>
                <a:lnTo>
                  <a:pt x="204160" y="176774"/>
                </a:lnTo>
                <a:lnTo>
                  <a:pt x="203829" y="178466"/>
                </a:lnTo>
                <a:lnTo>
                  <a:pt x="202028" y="179535"/>
                </a:lnTo>
                <a:lnTo>
                  <a:pt x="196503" y="184835"/>
                </a:lnTo>
                <a:lnTo>
                  <a:pt x="192786" y="186728"/>
                </a:lnTo>
                <a:lnTo>
                  <a:pt x="191724" y="188059"/>
                </a:lnTo>
                <a:lnTo>
                  <a:pt x="190362" y="190867"/>
                </a:lnTo>
                <a:lnTo>
                  <a:pt x="188392" y="194413"/>
                </a:lnTo>
                <a:lnTo>
                  <a:pt x="187499" y="196652"/>
                </a:lnTo>
                <a:lnTo>
                  <a:pt x="185430" y="200990"/>
                </a:lnTo>
                <a:lnTo>
                  <a:pt x="182059" y="205837"/>
                </a:lnTo>
                <a:lnTo>
                  <a:pt x="178650" y="209437"/>
                </a:lnTo>
                <a:lnTo>
                  <a:pt x="174717" y="212322"/>
                </a:lnTo>
                <a:lnTo>
                  <a:pt x="172140" y="213699"/>
                </a:lnTo>
                <a:lnTo>
                  <a:pt x="162535" y="217730"/>
                </a:lnTo>
                <a:lnTo>
                  <a:pt x="157410" y="219269"/>
                </a:lnTo>
                <a:lnTo>
                  <a:pt x="148153" y="220392"/>
                </a:lnTo>
                <a:lnTo>
                  <a:pt x="144228" y="222215"/>
                </a:lnTo>
                <a:lnTo>
                  <a:pt x="139318" y="221622"/>
                </a:lnTo>
                <a:lnTo>
                  <a:pt x="133824" y="221230"/>
                </a:lnTo>
                <a:lnTo>
                  <a:pt x="126198" y="227323"/>
                </a:lnTo>
                <a:lnTo>
                  <a:pt x="119872" y="228808"/>
                </a:lnTo>
                <a:lnTo>
                  <a:pt x="114270" y="229923"/>
                </a:lnTo>
                <a:lnTo>
                  <a:pt x="111861" y="230923"/>
                </a:lnTo>
                <a:lnTo>
                  <a:pt x="106351" y="234439"/>
                </a:lnTo>
                <a:lnTo>
                  <a:pt x="103142" y="236046"/>
                </a:lnTo>
                <a:lnTo>
                  <a:pt x="97155" y="237847"/>
                </a:lnTo>
                <a:lnTo>
                  <a:pt x="94700" y="237662"/>
                </a:lnTo>
                <a:lnTo>
                  <a:pt x="91383" y="236008"/>
                </a:lnTo>
                <a:lnTo>
                  <a:pt x="88282" y="236393"/>
                </a:lnTo>
                <a:lnTo>
                  <a:pt x="84850" y="236154"/>
                </a:lnTo>
                <a:lnTo>
                  <a:pt x="82049" y="236308"/>
                </a:lnTo>
                <a:lnTo>
                  <a:pt x="79871" y="237678"/>
                </a:lnTo>
                <a:lnTo>
                  <a:pt x="67028" y="244955"/>
                </a:lnTo>
                <a:lnTo>
                  <a:pt x="64488" y="246940"/>
                </a:lnTo>
                <a:lnTo>
                  <a:pt x="61848" y="249824"/>
                </a:lnTo>
                <a:lnTo>
                  <a:pt x="58062" y="252494"/>
                </a:lnTo>
                <a:lnTo>
                  <a:pt x="55038" y="255571"/>
                </a:lnTo>
                <a:lnTo>
                  <a:pt x="48681" y="258779"/>
                </a:lnTo>
                <a:lnTo>
                  <a:pt x="42140" y="261210"/>
                </a:lnTo>
                <a:lnTo>
                  <a:pt x="38908" y="263233"/>
                </a:lnTo>
                <a:lnTo>
                  <a:pt x="36607" y="265980"/>
                </a:lnTo>
                <a:lnTo>
                  <a:pt x="32598" y="273364"/>
                </a:lnTo>
                <a:lnTo>
                  <a:pt x="31751" y="275234"/>
                </a:lnTo>
                <a:lnTo>
                  <a:pt x="30151" y="277180"/>
                </a:lnTo>
                <a:lnTo>
                  <a:pt x="28027" y="277888"/>
                </a:lnTo>
                <a:lnTo>
                  <a:pt x="26649" y="278518"/>
                </a:lnTo>
                <a:lnTo>
                  <a:pt x="27134" y="274811"/>
                </a:lnTo>
                <a:lnTo>
                  <a:pt x="25603" y="271518"/>
                </a:lnTo>
                <a:lnTo>
                  <a:pt x="26680" y="265233"/>
                </a:lnTo>
                <a:lnTo>
                  <a:pt x="26280" y="263356"/>
                </a:lnTo>
                <a:lnTo>
                  <a:pt x="24094" y="264579"/>
                </a:lnTo>
                <a:lnTo>
                  <a:pt x="22702" y="265918"/>
                </a:lnTo>
                <a:lnTo>
                  <a:pt x="19170" y="275026"/>
                </a:lnTo>
                <a:lnTo>
                  <a:pt x="16753" y="282127"/>
                </a:lnTo>
                <a:lnTo>
                  <a:pt x="18584" y="286204"/>
                </a:lnTo>
                <a:lnTo>
                  <a:pt x="19177" y="288573"/>
                </a:lnTo>
                <a:lnTo>
                  <a:pt x="19170" y="291119"/>
                </a:lnTo>
                <a:lnTo>
                  <a:pt x="18523" y="294781"/>
                </a:lnTo>
                <a:lnTo>
                  <a:pt x="18569" y="297166"/>
                </a:lnTo>
                <a:lnTo>
                  <a:pt x="18354" y="300343"/>
                </a:lnTo>
                <a:lnTo>
                  <a:pt x="13952" y="307713"/>
                </a:lnTo>
                <a:lnTo>
                  <a:pt x="12582" y="310921"/>
                </a:lnTo>
                <a:lnTo>
                  <a:pt x="11104" y="317091"/>
                </a:lnTo>
                <a:lnTo>
                  <a:pt x="10927" y="319952"/>
                </a:lnTo>
                <a:lnTo>
                  <a:pt x="11035" y="324237"/>
                </a:lnTo>
                <a:lnTo>
                  <a:pt x="12890" y="327991"/>
                </a:lnTo>
                <a:lnTo>
                  <a:pt x="14306" y="330314"/>
                </a:lnTo>
                <a:lnTo>
                  <a:pt x="16499" y="337038"/>
                </a:lnTo>
                <a:lnTo>
                  <a:pt x="19131" y="341508"/>
                </a:lnTo>
                <a:lnTo>
                  <a:pt x="23464" y="350516"/>
                </a:lnTo>
                <a:lnTo>
                  <a:pt x="28242" y="357824"/>
                </a:lnTo>
                <a:lnTo>
                  <a:pt x="28550" y="360624"/>
                </a:lnTo>
                <a:lnTo>
                  <a:pt x="28012" y="364394"/>
                </a:lnTo>
                <a:lnTo>
                  <a:pt x="28273" y="368294"/>
                </a:lnTo>
                <a:lnTo>
                  <a:pt x="27419" y="369440"/>
                </a:lnTo>
                <a:lnTo>
                  <a:pt x="25572" y="370786"/>
                </a:lnTo>
                <a:lnTo>
                  <a:pt x="23456" y="369056"/>
                </a:lnTo>
                <a:lnTo>
                  <a:pt x="22379" y="367555"/>
                </a:lnTo>
                <a:lnTo>
                  <a:pt x="21024" y="362032"/>
                </a:lnTo>
                <a:lnTo>
                  <a:pt x="20470" y="361716"/>
                </a:lnTo>
                <a:lnTo>
                  <a:pt x="19562" y="364132"/>
                </a:lnTo>
                <a:lnTo>
                  <a:pt x="18561" y="365186"/>
                </a:lnTo>
                <a:lnTo>
                  <a:pt x="17653" y="364471"/>
                </a:lnTo>
                <a:lnTo>
                  <a:pt x="16961" y="363555"/>
                </a:lnTo>
                <a:lnTo>
                  <a:pt x="16792" y="362601"/>
                </a:lnTo>
                <a:lnTo>
                  <a:pt x="17099" y="361463"/>
                </a:lnTo>
                <a:lnTo>
                  <a:pt x="17430" y="357324"/>
                </a:lnTo>
                <a:lnTo>
                  <a:pt x="15445" y="354962"/>
                </a:lnTo>
                <a:lnTo>
                  <a:pt x="13683" y="352424"/>
                </a:lnTo>
                <a:lnTo>
                  <a:pt x="11782" y="351800"/>
                </a:lnTo>
                <a:lnTo>
                  <a:pt x="10612" y="352947"/>
                </a:lnTo>
                <a:lnTo>
                  <a:pt x="10574" y="354524"/>
                </a:lnTo>
                <a:lnTo>
                  <a:pt x="13121" y="358940"/>
                </a:lnTo>
                <a:lnTo>
                  <a:pt x="14760" y="363725"/>
                </a:lnTo>
                <a:lnTo>
                  <a:pt x="17292" y="366717"/>
                </a:lnTo>
                <a:lnTo>
                  <a:pt x="18784" y="367486"/>
                </a:lnTo>
                <a:lnTo>
                  <a:pt x="20455" y="369309"/>
                </a:lnTo>
                <a:lnTo>
                  <a:pt x="20093" y="373348"/>
                </a:lnTo>
                <a:lnTo>
                  <a:pt x="18884" y="374856"/>
                </a:lnTo>
                <a:lnTo>
                  <a:pt x="17877" y="375625"/>
                </a:lnTo>
                <a:lnTo>
                  <a:pt x="14591" y="374733"/>
                </a:lnTo>
                <a:lnTo>
                  <a:pt x="13829" y="371825"/>
                </a:lnTo>
                <a:lnTo>
                  <a:pt x="11259" y="366109"/>
                </a:lnTo>
                <a:lnTo>
                  <a:pt x="10427" y="363894"/>
                </a:lnTo>
                <a:lnTo>
                  <a:pt x="9719" y="363293"/>
                </a:lnTo>
                <a:lnTo>
                  <a:pt x="9435" y="364386"/>
                </a:lnTo>
                <a:lnTo>
                  <a:pt x="9488" y="366355"/>
                </a:lnTo>
                <a:lnTo>
                  <a:pt x="9012" y="367201"/>
                </a:lnTo>
                <a:lnTo>
                  <a:pt x="8511" y="367117"/>
                </a:lnTo>
                <a:lnTo>
                  <a:pt x="7495" y="366086"/>
                </a:lnTo>
                <a:lnTo>
                  <a:pt x="6579" y="365532"/>
                </a:lnTo>
                <a:lnTo>
                  <a:pt x="6026" y="365724"/>
                </a:lnTo>
                <a:lnTo>
                  <a:pt x="7026" y="367148"/>
                </a:lnTo>
                <a:lnTo>
                  <a:pt x="9227" y="371363"/>
                </a:lnTo>
                <a:lnTo>
                  <a:pt x="17353" y="381702"/>
                </a:lnTo>
                <a:lnTo>
                  <a:pt x="24241" y="393749"/>
                </a:lnTo>
                <a:lnTo>
                  <a:pt x="25757" y="398519"/>
                </a:lnTo>
                <a:lnTo>
                  <a:pt x="26518" y="409012"/>
                </a:lnTo>
                <a:lnTo>
                  <a:pt x="27203" y="411551"/>
                </a:lnTo>
                <a:lnTo>
                  <a:pt x="31267" y="416774"/>
                </a:lnTo>
                <a:lnTo>
                  <a:pt x="35245" y="422828"/>
                </a:lnTo>
                <a:lnTo>
                  <a:pt x="36415" y="425844"/>
                </a:lnTo>
                <a:lnTo>
                  <a:pt x="36392" y="428428"/>
                </a:lnTo>
                <a:lnTo>
                  <a:pt x="37200" y="430883"/>
                </a:lnTo>
                <a:lnTo>
                  <a:pt x="42140" y="437544"/>
                </a:lnTo>
                <a:lnTo>
                  <a:pt x="44341" y="444699"/>
                </a:lnTo>
                <a:lnTo>
                  <a:pt x="44610" y="447314"/>
                </a:lnTo>
                <a:lnTo>
                  <a:pt x="43980" y="451807"/>
                </a:lnTo>
                <a:lnTo>
                  <a:pt x="44556" y="459754"/>
                </a:lnTo>
                <a:lnTo>
                  <a:pt x="45111" y="464077"/>
                </a:lnTo>
                <a:lnTo>
                  <a:pt x="46904" y="472647"/>
                </a:lnTo>
                <a:lnTo>
                  <a:pt x="49043" y="478832"/>
                </a:lnTo>
                <a:lnTo>
                  <a:pt x="51575" y="482678"/>
                </a:lnTo>
                <a:lnTo>
                  <a:pt x="55038" y="491233"/>
                </a:lnTo>
                <a:lnTo>
                  <a:pt x="60302" y="501110"/>
                </a:lnTo>
                <a:lnTo>
                  <a:pt x="61156" y="505995"/>
                </a:lnTo>
                <a:lnTo>
                  <a:pt x="60886" y="519019"/>
                </a:lnTo>
                <a:lnTo>
                  <a:pt x="60509" y="523266"/>
                </a:lnTo>
                <a:lnTo>
                  <a:pt x="59355" y="523997"/>
                </a:lnTo>
                <a:lnTo>
                  <a:pt x="58578" y="525789"/>
                </a:lnTo>
                <a:lnTo>
                  <a:pt x="59701" y="534359"/>
                </a:lnTo>
                <a:lnTo>
                  <a:pt x="59963" y="539251"/>
                </a:lnTo>
                <a:lnTo>
                  <a:pt x="58262" y="543867"/>
                </a:lnTo>
                <a:lnTo>
                  <a:pt x="56338" y="547967"/>
                </a:lnTo>
                <a:lnTo>
                  <a:pt x="52960" y="550767"/>
                </a:lnTo>
                <a:lnTo>
                  <a:pt x="49135" y="550860"/>
                </a:lnTo>
                <a:lnTo>
                  <a:pt x="47358" y="549229"/>
                </a:lnTo>
                <a:lnTo>
                  <a:pt x="45088" y="547560"/>
                </a:lnTo>
                <a:lnTo>
                  <a:pt x="44688" y="555014"/>
                </a:lnTo>
                <a:lnTo>
                  <a:pt x="44641" y="561415"/>
                </a:lnTo>
                <a:lnTo>
                  <a:pt x="45334" y="563853"/>
                </a:lnTo>
                <a:lnTo>
                  <a:pt x="45411" y="566730"/>
                </a:lnTo>
                <a:lnTo>
                  <a:pt x="47981" y="568969"/>
                </a:lnTo>
                <a:lnTo>
                  <a:pt x="49428" y="568099"/>
                </a:lnTo>
                <a:lnTo>
                  <a:pt x="51213" y="567976"/>
                </a:lnTo>
                <a:lnTo>
                  <a:pt x="57423" y="571146"/>
                </a:lnTo>
                <a:lnTo>
                  <a:pt x="60909" y="573761"/>
                </a:lnTo>
                <a:lnTo>
                  <a:pt x="66527" y="580793"/>
                </a:lnTo>
                <a:lnTo>
                  <a:pt x="71499" y="582647"/>
                </a:lnTo>
                <a:lnTo>
                  <a:pt x="77978" y="585847"/>
                </a:lnTo>
                <a:lnTo>
                  <a:pt x="85504" y="586862"/>
                </a:lnTo>
                <a:lnTo>
                  <a:pt x="91522" y="587047"/>
                </a:lnTo>
                <a:lnTo>
                  <a:pt x="100980" y="588732"/>
                </a:lnTo>
                <a:lnTo>
                  <a:pt x="103004" y="588131"/>
                </a:lnTo>
                <a:lnTo>
                  <a:pt x="107051" y="587608"/>
                </a:lnTo>
                <a:lnTo>
                  <a:pt x="110145" y="586516"/>
                </a:lnTo>
                <a:lnTo>
                  <a:pt x="112931" y="585816"/>
                </a:lnTo>
                <a:lnTo>
                  <a:pt x="121242" y="579285"/>
                </a:lnTo>
                <a:lnTo>
                  <a:pt x="129345" y="572561"/>
                </a:lnTo>
                <a:lnTo>
                  <a:pt x="133354" y="572031"/>
                </a:lnTo>
                <a:lnTo>
                  <a:pt x="136948" y="571954"/>
                </a:lnTo>
                <a:lnTo>
                  <a:pt x="141335" y="569661"/>
                </a:lnTo>
                <a:lnTo>
                  <a:pt x="145321" y="562715"/>
                </a:lnTo>
                <a:lnTo>
                  <a:pt x="147352" y="561168"/>
                </a:lnTo>
                <a:lnTo>
                  <a:pt x="150054" y="559437"/>
                </a:lnTo>
                <a:lnTo>
                  <a:pt x="157726" y="558422"/>
                </a:lnTo>
                <a:lnTo>
                  <a:pt x="162243" y="559137"/>
                </a:lnTo>
                <a:lnTo>
                  <a:pt x="164659" y="558014"/>
                </a:lnTo>
                <a:lnTo>
                  <a:pt x="170792" y="556760"/>
                </a:lnTo>
                <a:lnTo>
                  <a:pt x="183552" y="555606"/>
                </a:lnTo>
                <a:lnTo>
                  <a:pt x="190555" y="556537"/>
                </a:lnTo>
                <a:lnTo>
                  <a:pt x="195233" y="556384"/>
                </a:lnTo>
                <a:lnTo>
                  <a:pt x="197712" y="556845"/>
                </a:lnTo>
                <a:lnTo>
                  <a:pt x="199650" y="559883"/>
                </a:lnTo>
                <a:lnTo>
                  <a:pt x="213187" y="557268"/>
                </a:lnTo>
                <a:lnTo>
                  <a:pt x="217035" y="557083"/>
                </a:lnTo>
                <a:lnTo>
                  <a:pt x="219443" y="557522"/>
                </a:lnTo>
                <a:lnTo>
                  <a:pt x="222475" y="559791"/>
                </a:lnTo>
                <a:lnTo>
                  <a:pt x="225877" y="557645"/>
                </a:lnTo>
                <a:lnTo>
                  <a:pt x="228932" y="557930"/>
                </a:lnTo>
                <a:lnTo>
                  <a:pt x="232025" y="555860"/>
                </a:lnTo>
                <a:lnTo>
                  <a:pt x="236727" y="549660"/>
                </a:lnTo>
                <a:lnTo>
                  <a:pt x="238866" y="545790"/>
                </a:lnTo>
                <a:lnTo>
                  <a:pt x="242291" y="537644"/>
                </a:lnTo>
                <a:lnTo>
                  <a:pt x="244831" y="534720"/>
                </a:lnTo>
                <a:lnTo>
                  <a:pt x="247624" y="533267"/>
                </a:lnTo>
                <a:lnTo>
                  <a:pt x="250902" y="532797"/>
                </a:lnTo>
                <a:lnTo>
                  <a:pt x="255958" y="531328"/>
                </a:lnTo>
                <a:lnTo>
                  <a:pt x="266924" y="524474"/>
                </a:lnTo>
                <a:lnTo>
                  <a:pt x="271180" y="522996"/>
                </a:lnTo>
                <a:lnTo>
                  <a:pt x="273427" y="521704"/>
                </a:lnTo>
                <a:lnTo>
                  <a:pt x="280976" y="516388"/>
                </a:lnTo>
                <a:lnTo>
                  <a:pt x="285709" y="515365"/>
                </a:lnTo>
                <a:lnTo>
                  <a:pt x="299591" y="516742"/>
                </a:lnTo>
                <a:lnTo>
                  <a:pt x="306171" y="516388"/>
                </a:lnTo>
                <a:lnTo>
                  <a:pt x="311265" y="515558"/>
                </a:lnTo>
                <a:lnTo>
                  <a:pt x="318999" y="512696"/>
                </a:lnTo>
                <a:lnTo>
                  <a:pt x="327418" y="510542"/>
                </a:lnTo>
                <a:lnTo>
                  <a:pt x="337753" y="506018"/>
                </a:lnTo>
                <a:lnTo>
                  <a:pt x="346388" y="501341"/>
                </a:lnTo>
                <a:lnTo>
                  <a:pt x="351612" y="500264"/>
                </a:lnTo>
                <a:lnTo>
                  <a:pt x="359839" y="499441"/>
                </a:lnTo>
                <a:lnTo>
                  <a:pt x="371952" y="498225"/>
                </a:lnTo>
                <a:lnTo>
                  <a:pt x="386057" y="498856"/>
                </a:lnTo>
                <a:lnTo>
                  <a:pt x="389628" y="497895"/>
                </a:lnTo>
                <a:lnTo>
                  <a:pt x="391383" y="497041"/>
                </a:lnTo>
                <a:lnTo>
                  <a:pt x="393853" y="496126"/>
                </a:lnTo>
                <a:lnTo>
                  <a:pt x="396900" y="496764"/>
                </a:lnTo>
                <a:lnTo>
                  <a:pt x="399240" y="497456"/>
                </a:lnTo>
                <a:lnTo>
                  <a:pt x="406319" y="501187"/>
                </a:lnTo>
                <a:lnTo>
                  <a:pt x="416985" y="509042"/>
                </a:lnTo>
                <a:lnTo>
                  <a:pt x="419340" y="509373"/>
                </a:lnTo>
                <a:lnTo>
                  <a:pt x="426358" y="507580"/>
                </a:lnTo>
                <a:lnTo>
                  <a:pt x="428705" y="507757"/>
                </a:lnTo>
                <a:lnTo>
                  <a:pt x="438525" y="513526"/>
                </a:lnTo>
                <a:lnTo>
                  <a:pt x="442596" y="513650"/>
                </a:lnTo>
                <a:lnTo>
                  <a:pt x="445851" y="513503"/>
                </a:lnTo>
                <a:lnTo>
                  <a:pt x="448314" y="514127"/>
                </a:lnTo>
                <a:lnTo>
                  <a:pt x="450930" y="515696"/>
                </a:lnTo>
                <a:lnTo>
                  <a:pt x="454031" y="519327"/>
                </a:lnTo>
                <a:lnTo>
                  <a:pt x="460596" y="522812"/>
                </a:lnTo>
                <a:lnTo>
                  <a:pt x="460926" y="525627"/>
                </a:lnTo>
                <a:lnTo>
                  <a:pt x="460442" y="527458"/>
                </a:lnTo>
                <a:lnTo>
                  <a:pt x="458964" y="527527"/>
                </a:lnTo>
                <a:lnTo>
                  <a:pt x="457710" y="527920"/>
                </a:lnTo>
                <a:lnTo>
                  <a:pt x="459287" y="533820"/>
                </a:lnTo>
                <a:lnTo>
                  <a:pt x="462042" y="538590"/>
                </a:lnTo>
                <a:lnTo>
                  <a:pt x="468660" y="539236"/>
                </a:lnTo>
                <a:lnTo>
                  <a:pt x="471069" y="540905"/>
                </a:lnTo>
                <a:lnTo>
                  <a:pt x="472616" y="542790"/>
                </a:lnTo>
                <a:lnTo>
                  <a:pt x="473824" y="545782"/>
                </a:lnTo>
                <a:lnTo>
                  <a:pt x="474725" y="550467"/>
                </a:lnTo>
                <a:lnTo>
                  <a:pt x="478041" y="554375"/>
                </a:lnTo>
                <a:lnTo>
                  <a:pt x="481134" y="557714"/>
                </a:lnTo>
                <a:lnTo>
                  <a:pt x="481858" y="559091"/>
                </a:lnTo>
                <a:lnTo>
                  <a:pt x="483312" y="563822"/>
                </a:lnTo>
                <a:lnTo>
                  <a:pt x="483867" y="565207"/>
                </a:lnTo>
                <a:lnTo>
                  <a:pt x="485075" y="569892"/>
                </a:lnTo>
                <a:lnTo>
                  <a:pt x="486837" y="575246"/>
                </a:lnTo>
                <a:lnTo>
                  <a:pt x="486352" y="575792"/>
                </a:lnTo>
                <a:lnTo>
                  <a:pt x="485306" y="575677"/>
                </a:lnTo>
                <a:lnTo>
                  <a:pt x="483443" y="574315"/>
                </a:lnTo>
                <a:lnTo>
                  <a:pt x="481804" y="572800"/>
                </a:lnTo>
                <a:lnTo>
                  <a:pt x="480927" y="573038"/>
                </a:lnTo>
                <a:lnTo>
                  <a:pt x="479926" y="574077"/>
                </a:lnTo>
                <a:lnTo>
                  <a:pt x="479780" y="575362"/>
                </a:lnTo>
                <a:lnTo>
                  <a:pt x="481242" y="575023"/>
                </a:lnTo>
                <a:lnTo>
                  <a:pt x="482096" y="575208"/>
                </a:lnTo>
                <a:lnTo>
                  <a:pt x="484120" y="576846"/>
                </a:lnTo>
                <a:lnTo>
                  <a:pt x="486006" y="578754"/>
                </a:lnTo>
                <a:lnTo>
                  <a:pt x="487499" y="579870"/>
                </a:lnTo>
                <a:lnTo>
                  <a:pt x="491100" y="584624"/>
                </a:lnTo>
                <a:lnTo>
                  <a:pt x="492509" y="583562"/>
                </a:lnTo>
                <a:lnTo>
                  <a:pt x="494232" y="582616"/>
                </a:lnTo>
                <a:lnTo>
                  <a:pt x="496972" y="585201"/>
                </a:lnTo>
                <a:lnTo>
                  <a:pt x="498065" y="585716"/>
                </a:lnTo>
                <a:lnTo>
                  <a:pt x="498688" y="584724"/>
                </a:lnTo>
                <a:lnTo>
                  <a:pt x="497649" y="580085"/>
                </a:lnTo>
                <a:lnTo>
                  <a:pt x="496610" y="578962"/>
                </a:lnTo>
                <a:lnTo>
                  <a:pt x="496364" y="577315"/>
                </a:lnTo>
                <a:lnTo>
                  <a:pt x="497649" y="576139"/>
                </a:lnTo>
                <a:lnTo>
                  <a:pt x="498273" y="574731"/>
                </a:lnTo>
                <a:lnTo>
                  <a:pt x="501327" y="571261"/>
                </a:lnTo>
                <a:lnTo>
                  <a:pt x="508015" y="560899"/>
                </a:lnTo>
                <a:lnTo>
                  <a:pt x="510069" y="559714"/>
                </a:lnTo>
                <a:lnTo>
                  <a:pt x="512440" y="557445"/>
                </a:lnTo>
                <a:lnTo>
                  <a:pt x="515641" y="555714"/>
                </a:lnTo>
                <a:lnTo>
                  <a:pt x="518950" y="553660"/>
                </a:lnTo>
                <a:lnTo>
                  <a:pt x="521059" y="552860"/>
                </a:lnTo>
                <a:lnTo>
                  <a:pt x="523129" y="552437"/>
                </a:lnTo>
                <a:lnTo>
                  <a:pt x="525445" y="550537"/>
                </a:lnTo>
                <a:lnTo>
                  <a:pt x="527969" y="545398"/>
                </a:lnTo>
                <a:lnTo>
                  <a:pt x="529870" y="539313"/>
                </a:lnTo>
                <a:lnTo>
                  <a:pt x="531902" y="536636"/>
                </a:lnTo>
                <a:lnTo>
                  <a:pt x="535011" y="533782"/>
                </a:lnTo>
                <a:lnTo>
                  <a:pt x="537404" y="529820"/>
                </a:lnTo>
                <a:lnTo>
                  <a:pt x="537212" y="526720"/>
                </a:lnTo>
                <a:lnTo>
                  <a:pt x="537242" y="523558"/>
                </a:lnTo>
                <a:lnTo>
                  <a:pt x="538966" y="525997"/>
                </a:lnTo>
                <a:lnTo>
                  <a:pt x="540051" y="528474"/>
                </a:lnTo>
                <a:lnTo>
                  <a:pt x="541767" y="536759"/>
                </a:lnTo>
                <a:lnTo>
                  <a:pt x="540297" y="538582"/>
                </a:lnTo>
                <a:lnTo>
                  <a:pt x="538743" y="539498"/>
                </a:lnTo>
                <a:lnTo>
                  <a:pt x="539043" y="542406"/>
                </a:lnTo>
                <a:lnTo>
                  <a:pt x="540082" y="546198"/>
                </a:lnTo>
                <a:lnTo>
                  <a:pt x="540467" y="549237"/>
                </a:lnTo>
                <a:lnTo>
                  <a:pt x="537204" y="552445"/>
                </a:lnTo>
                <a:lnTo>
                  <a:pt x="534387" y="556476"/>
                </a:lnTo>
                <a:lnTo>
                  <a:pt x="531009" y="564307"/>
                </a:lnTo>
                <a:lnTo>
                  <a:pt x="530793" y="566676"/>
                </a:lnTo>
                <a:lnTo>
                  <a:pt x="530262" y="569969"/>
                </a:lnTo>
                <a:lnTo>
                  <a:pt x="530463" y="572869"/>
                </a:lnTo>
                <a:lnTo>
                  <a:pt x="530986" y="575677"/>
                </a:lnTo>
                <a:lnTo>
                  <a:pt x="530154" y="580031"/>
                </a:lnTo>
                <a:lnTo>
                  <a:pt x="528793" y="583924"/>
                </a:lnTo>
                <a:lnTo>
                  <a:pt x="527007" y="584024"/>
                </a:lnTo>
                <a:lnTo>
                  <a:pt x="525791" y="583877"/>
                </a:lnTo>
                <a:lnTo>
                  <a:pt x="523121" y="584224"/>
                </a:lnTo>
                <a:lnTo>
                  <a:pt x="520659" y="583993"/>
                </a:lnTo>
                <a:lnTo>
                  <a:pt x="517834" y="592501"/>
                </a:lnTo>
                <a:lnTo>
                  <a:pt x="519627" y="592901"/>
                </a:lnTo>
                <a:lnTo>
                  <a:pt x="520997" y="592416"/>
                </a:lnTo>
                <a:lnTo>
                  <a:pt x="523467" y="592416"/>
                </a:lnTo>
                <a:lnTo>
                  <a:pt x="526230" y="590893"/>
                </a:lnTo>
                <a:lnTo>
                  <a:pt x="530270" y="589647"/>
                </a:lnTo>
                <a:lnTo>
                  <a:pt x="532579" y="590086"/>
                </a:lnTo>
                <a:lnTo>
                  <a:pt x="535288" y="589947"/>
                </a:lnTo>
                <a:lnTo>
                  <a:pt x="539227" y="579054"/>
                </a:lnTo>
                <a:lnTo>
                  <a:pt x="540205" y="571969"/>
                </a:lnTo>
                <a:lnTo>
                  <a:pt x="542213" y="568792"/>
                </a:lnTo>
                <a:lnTo>
                  <a:pt x="542837" y="566599"/>
                </a:lnTo>
                <a:lnTo>
                  <a:pt x="543876" y="564522"/>
                </a:lnTo>
                <a:lnTo>
                  <a:pt x="545969" y="568092"/>
                </a:lnTo>
                <a:lnTo>
                  <a:pt x="547654" y="571561"/>
                </a:lnTo>
                <a:lnTo>
                  <a:pt x="551363" y="577192"/>
                </a:lnTo>
                <a:lnTo>
                  <a:pt x="552525" y="580000"/>
                </a:lnTo>
                <a:lnTo>
                  <a:pt x="552987" y="586831"/>
                </a:lnTo>
                <a:lnTo>
                  <a:pt x="550579" y="594755"/>
                </a:lnTo>
                <a:lnTo>
                  <a:pt x="549131" y="597024"/>
                </a:lnTo>
                <a:lnTo>
                  <a:pt x="547385" y="599002"/>
                </a:lnTo>
                <a:lnTo>
                  <a:pt x="545922" y="602332"/>
                </a:lnTo>
                <a:lnTo>
                  <a:pt x="550347" y="603179"/>
                </a:lnTo>
                <a:lnTo>
                  <a:pt x="553218" y="603117"/>
                </a:lnTo>
                <a:lnTo>
                  <a:pt x="557704" y="600694"/>
                </a:lnTo>
                <a:lnTo>
                  <a:pt x="558589" y="600371"/>
                </a:lnTo>
                <a:lnTo>
                  <a:pt x="560844" y="600332"/>
                </a:lnTo>
                <a:lnTo>
                  <a:pt x="561706" y="599063"/>
                </a:lnTo>
                <a:lnTo>
                  <a:pt x="563915" y="597855"/>
                </a:lnTo>
                <a:lnTo>
                  <a:pt x="565561" y="596440"/>
                </a:lnTo>
                <a:lnTo>
                  <a:pt x="567693" y="595324"/>
                </a:lnTo>
                <a:lnTo>
                  <a:pt x="569632" y="596063"/>
                </a:lnTo>
                <a:lnTo>
                  <a:pt x="570071" y="596701"/>
                </a:lnTo>
                <a:lnTo>
                  <a:pt x="570556" y="597417"/>
                </a:lnTo>
                <a:lnTo>
                  <a:pt x="569840" y="598986"/>
                </a:lnTo>
                <a:lnTo>
                  <a:pt x="569779" y="602302"/>
                </a:lnTo>
                <a:lnTo>
                  <a:pt x="568509" y="601940"/>
                </a:lnTo>
                <a:lnTo>
                  <a:pt x="567378" y="599971"/>
                </a:lnTo>
                <a:lnTo>
                  <a:pt x="565961" y="600479"/>
                </a:lnTo>
                <a:lnTo>
                  <a:pt x="564976" y="601963"/>
                </a:lnTo>
                <a:lnTo>
                  <a:pt x="562860" y="601494"/>
                </a:lnTo>
                <a:lnTo>
                  <a:pt x="563214" y="602463"/>
                </a:lnTo>
                <a:lnTo>
                  <a:pt x="564346" y="604364"/>
                </a:lnTo>
                <a:lnTo>
                  <a:pt x="568817" y="608025"/>
                </a:lnTo>
                <a:lnTo>
                  <a:pt x="573595" y="612880"/>
                </a:lnTo>
                <a:lnTo>
                  <a:pt x="575373" y="615172"/>
                </a:lnTo>
                <a:lnTo>
                  <a:pt x="579267" y="622488"/>
                </a:lnTo>
                <a:lnTo>
                  <a:pt x="582037" y="630265"/>
                </a:lnTo>
                <a:lnTo>
                  <a:pt x="581814" y="632565"/>
                </a:lnTo>
                <a:lnTo>
                  <a:pt x="580452" y="636720"/>
                </a:lnTo>
                <a:lnTo>
                  <a:pt x="579475" y="640943"/>
                </a:lnTo>
                <a:lnTo>
                  <a:pt x="579560" y="643158"/>
                </a:lnTo>
                <a:lnTo>
                  <a:pt x="580460" y="645966"/>
                </a:lnTo>
                <a:lnTo>
                  <a:pt x="582422" y="648843"/>
                </a:lnTo>
                <a:lnTo>
                  <a:pt x="589702" y="656698"/>
                </a:lnTo>
                <a:lnTo>
                  <a:pt x="593550" y="663621"/>
                </a:lnTo>
                <a:lnTo>
                  <a:pt x="598667" y="667214"/>
                </a:lnTo>
                <a:lnTo>
                  <a:pt x="606955" y="668537"/>
                </a:lnTo>
                <a:lnTo>
                  <a:pt x="611334" y="671137"/>
                </a:lnTo>
                <a:lnTo>
                  <a:pt x="615882" y="676384"/>
                </a:lnTo>
                <a:lnTo>
                  <a:pt x="617328" y="676830"/>
                </a:lnTo>
                <a:lnTo>
                  <a:pt x="619537" y="677045"/>
                </a:lnTo>
                <a:lnTo>
                  <a:pt x="622369" y="673853"/>
                </a:lnTo>
                <a:lnTo>
                  <a:pt x="626686" y="674191"/>
                </a:lnTo>
                <a:lnTo>
                  <a:pt x="632366" y="677360"/>
                </a:lnTo>
                <a:lnTo>
                  <a:pt x="635744" y="676607"/>
                </a:lnTo>
                <a:lnTo>
                  <a:pt x="638153" y="676999"/>
                </a:lnTo>
                <a:lnTo>
                  <a:pt x="641523" y="678792"/>
                </a:lnTo>
                <a:lnTo>
                  <a:pt x="646456" y="682338"/>
                </a:lnTo>
                <a:lnTo>
                  <a:pt x="651689" y="684123"/>
                </a:lnTo>
                <a:lnTo>
                  <a:pt x="654798" y="686807"/>
                </a:lnTo>
                <a:lnTo>
                  <a:pt x="657214" y="687208"/>
                </a:lnTo>
                <a:lnTo>
                  <a:pt x="661547" y="688954"/>
                </a:lnTo>
                <a:lnTo>
                  <a:pt x="664733" y="687462"/>
                </a:lnTo>
                <a:lnTo>
                  <a:pt x="667441" y="685584"/>
                </a:lnTo>
                <a:lnTo>
                  <a:pt x="673698" y="679084"/>
                </a:lnTo>
                <a:lnTo>
                  <a:pt x="678600" y="675953"/>
                </a:lnTo>
                <a:lnTo>
                  <a:pt x="681178" y="674737"/>
                </a:lnTo>
                <a:lnTo>
                  <a:pt x="683248" y="674199"/>
                </a:lnTo>
                <a:lnTo>
                  <a:pt x="685872" y="672168"/>
                </a:lnTo>
                <a:lnTo>
                  <a:pt x="684240" y="670737"/>
                </a:lnTo>
                <a:lnTo>
                  <a:pt x="682694" y="670976"/>
                </a:lnTo>
                <a:lnTo>
                  <a:pt x="680047" y="670168"/>
                </a:lnTo>
                <a:lnTo>
                  <a:pt x="681555" y="669229"/>
                </a:lnTo>
                <a:lnTo>
                  <a:pt x="683132" y="668529"/>
                </a:lnTo>
                <a:lnTo>
                  <a:pt x="690751" y="663698"/>
                </a:lnTo>
                <a:lnTo>
                  <a:pt x="692775" y="665129"/>
                </a:lnTo>
                <a:lnTo>
                  <a:pt x="694175" y="666729"/>
                </a:lnTo>
                <a:lnTo>
                  <a:pt x="695692" y="668922"/>
                </a:lnTo>
                <a:lnTo>
                  <a:pt x="694553" y="672022"/>
                </a:lnTo>
                <a:lnTo>
                  <a:pt x="693537" y="673484"/>
                </a:lnTo>
                <a:lnTo>
                  <a:pt x="691190" y="675830"/>
                </a:lnTo>
                <a:lnTo>
                  <a:pt x="688358" y="675922"/>
                </a:lnTo>
                <a:lnTo>
                  <a:pt x="687011" y="675730"/>
                </a:lnTo>
                <a:lnTo>
                  <a:pt x="689804" y="678361"/>
                </a:lnTo>
                <a:lnTo>
                  <a:pt x="692221" y="680130"/>
                </a:lnTo>
                <a:lnTo>
                  <a:pt x="697223" y="676914"/>
                </a:lnTo>
                <a:lnTo>
                  <a:pt x="698469" y="674384"/>
                </a:lnTo>
                <a:lnTo>
                  <a:pt x="699416" y="672914"/>
                </a:lnTo>
                <a:lnTo>
                  <a:pt x="701001" y="672591"/>
                </a:lnTo>
                <a:lnTo>
                  <a:pt x="703371" y="673083"/>
                </a:lnTo>
                <a:lnTo>
                  <a:pt x="704287" y="674937"/>
                </a:lnTo>
                <a:lnTo>
                  <a:pt x="704803" y="677199"/>
                </a:lnTo>
                <a:lnTo>
                  <a:pt x="703087" y="677815"/>
                </a:lnTo>
                <a:lnTo>
                  <a:pt x="702255" y="679492"/>
                </a:lnTo>
                <a:lnTo>
                  <a:pt x="701671" y="681084"/>
                </a:lnTo>
                <a:lnTo>
                  <a:pt x="704657" y="683130"/>
                </a:lnTo>
                <a:lnTo>
                  <a:pt x="706188" y="684430"/>
                </a:lnTo>
                <a:lnTo>
                  <a:pt x="708035" y="684400"/>
                </a:lnTo>
                <a:lnTo>
                  <a:pt x="710167" y="684715"/>
                </a:lnTo>
                <a:lnTo>
                  <a:pt x="711783" y="687723"/>
                </a:lnTo>
                <a:lnTo>
                  <a:pt x="713291" y="691192"/>
                </a:lnTo>
                <a:lnTo>
                  <a:pt x="715076" y="690231"/>
                </a:lnTo>
                <a:lnTo>
                  <a:pt x="716192" y="689323"/>
                </a:lnTo>
                <a:lnTo>
                  <a:pt x="718101" y="690192"/>
                </a:lnTo>
                <a:lnTo>
                  <a:pt x="720178" y="692923"/>
                </a:lnTo>
                <a:lnTo>
                  <a:pt x="721864" y="696023"/>
                </a:lnTo>
                <a:lnTo>
                  <a:pt x="722033" y="697331"/>
                </a:lnTo>
                <a:lnTo>
                  <a:pt x="723326" y="697931"/>
                </a:lnTo>
                <a:lnTo>
                  <a:pt x="724549" y="697008"/>
                </a:lnTo>
                <a:lnTo>
                  <a:pt x="725134" y="695700"/>
                </a:lnTo>
                <a:lnTo>
                  <a:pt x="725088" y="693293"/>
                </a:lnTo>
                <a:lnTo>
                  <a:pt x="724757" y="689492"/>
                </a:lnTo>
                <a:lnTo>
                  <a:pt x="723903" y="688915"/>
                </a:lnTo>
                <a:lnTo>
                  <a:pt x="721956" y="690977"/>
                </a:lnTo>
                <a:lnTo>
                  <a:pt x="720848" y="689484"/>
                </a:lnTo>
                <a:lnTo>
                  <a:pt x="719355" y="687900"/>
                </a:lnTo>
                <a:lnTo>
                  <a:pt x="719378" y="686369"/>
                </a:lnTo>
                <a:lnTo>
                  <a:pt x="721002" y="685607"/>
                </a:lnTo>
                <a:lnTo>
                  <a:pt x="722379" y="685938"/>
                </a:lnTo>
                <a:lnTo>
                  <a:pt x="724103" y="685938"/>
                </a:lnTo>
                <a:lnTo>
                  <a:pt x="733199" y="684607"/>
                </a:lnTo>
                <a:lnTo>
                  <a:pt x="744835" y="672414"/>
                </a:lnTo>
                <a:lnTo>
                  <a:pt x="749929" y="667944"/>
                </a:lnTo>
                <a:lnTo>
                  <a:pt x="755223" y="664629"/>
                </a:lnTo>
                <a:lnTo>
                  <a:pt x="760703" y="662498"/>
                </a:lnTo>
                <a:lnTo>
                  <a:pt x="763557" y="661813"/>
                </a:lnTo>
                <a:lnTo>
                  <a:pt x="778271" y="660667"/>
                </a:lnTo>
                <a:lnTo>
                  <a:pt x="785928" y="661036"/>
                </a:lnTo>
                <a:lnTo>
                  <a:pt x="789868" y="660198"/>
                </a:lnTo>
                <a:lnTo>
                  <a:pt x="791692" y="659075"/>
                </a:lnTo>
                <a:lnTo>
                  <a:pt x="794785" y="656005"/>
                </a:lnTo>
                <a:lnTo>
                  <a:pt x="796956" y="654128"/>
                </a:lnTo>
                <a:lnTo>
                  <a:pt x="799619" y="653605"/>
                </a:lnTo>
                <a:lnTo>
                  <a:pt x="800265" y="651313"/>
                </a:lnTo>
                <a:lnTo>
                  <a:pt x="800272" y="648859"/>
                </a:lnTo>
                <a:lnTo>
                  <a:pt x="800781" y="646297"/>
                </a:lnTo>
                <a:lnTo>
                  <a:pt x="800003" y="641489"/>
                </a:lnTo>
                <a:lnTo>
                  <a:pt x="800211" y="635173"/>
                </a:lnTo>
                <a:lnTo>
                  <a:pt x="800811" y="631881"/>
                </a:lnTo>
                <a:lnTo>
                  <a:pt x="802419" y="627257"/>
                </a:lnTo>
                <a:lnTo>
                  <a:pt x="803128" y="622511"/>
                </a:lnTo>
                <a:lnTo>
                  <a:pt x="803851" y="615787"/>
                </a:lnTo>
                <a:lnTo>
                  <a:pt x="804490" y="611802"/>
                </a:lnTo>
                <a:lnTo>
                  <a:pt x="805290" y="608164"/>
                </a:lnTo>
                <a:lnTo>
                  <a:pt x="807376" y="604156"/>
                </a:lnTo>
                <a:lnTo>
                  <a:pt x="809145" y="601563"/>
                </a:lnTo>
                <a:lnTo>
                  <a:pt x="813324" y="591809"/>
                </a:lnTo>
                <a:lnTo>
                  <a:pt x="814771" y="590847"/>
                </a:lnTo>
                <a:lnTo>
                  <a:pt x="815979" y="590847"/>
                </a:lnTo>
                <a:lnTo>
                  <a:pt x="816502" y="590255"/>
                </a:lnTo>
                <a:lnTo>
                  <a:pt x="816664" y="589716"/>
                </a:lnTo>
                <a:lnTo>
                  <a:pt x="816310" y="589324"/>
                </a:lnTo>
                <a:lnTo>
                  <a:pt x="815779" y="588193"/>
                </a:lnTo>
                <a:lnTo>
                  <a:pt x="816133" y="587278"/>
                </a:lnTo>
                <a:lnTo>
                  <a:pt x="817403" y="586370"/>
                </a:lnTo>
                <a:lnTo>
                  <a:pt x="817803" y="586716"/>
                </a:lnTo>
                <a:lnTo>
                  <a:pt x="818449" y="586524"/>
                </a:lnTo>
                <a:lnTo>
                  <a:pt x="818549" y="586024"/>
                </a:lnTo>
                <a:lnTo>
                  <a:pt x="817949" y="583354"/>
                </a:lnTo>
                <a:lnTo>
                  <a:pt x="818826" y="579616"/>
                </a:lnTo>
                <a:lnTo>
                  <a:pt x="819896" y="573084"/>
                </a:lnTo>
                <a:lnTo>
                  <a:pt x="821104" y="570154"/>
                </a:lnTo>
                <a:lnTo>
                  <a:pt x="821820" y="567823"/>
                </a:lnTo>
                <a:lnTo>
                  <a:pt x="824613" y="564322"/>
                </a:lnTo>
                <a:lnTo>
                  <a:pt x="827668" y="560876"/>
                </a:lnTo>
                <a:lnTo>
                  <a:pt x="826799" y="560507"/>
                </a:lnTo>
                <a:lnTo>
                  <a:pt x="825368" y="560245"/>
                </a:lnTo>
                <a:lnTo>
                  <a:pt x="826291" y="559422"/>
                </a:lnTo>
                <a:lnTo>
                  <a:pt x="827022" y="559176"/>
                </a:lnTo>
                <a:lnTo>
                  <a:pt x="827953" y="559722"/>
                </a:lnTo>
                <a:lnTo>
                  <a:pt x="828723" y="558207"/>
                </a:lnTo>
                <a:lnTo>
                  <a:pt x="828892" y="555830"/>
                </a:lnTo>
                <a:lnTo>
                  <a:pt x="829638" y="552322"/>
                </a:lnTo>
                <a:lnTo>
                  <a:pt x="828977" y="549267"/>
                </a:lnTo>
                <a:lnTo>
                  <a:pt x="830392" y="548314"/>
                </a:lnTo>
                <a:lnTo>
                  <a:pt x="832001" y="547737"/>
                </a:lnTo>
                <a:lnTo>
                  <a:pt x="832678" y="544536"/>
                </a:lnTo>
                <a:lnTo>
                  <a:pt x="833125" y="543252"/>
                </a:lnTo>
                <a:lnTo>
                  <a:pt x="834125" y="542060"/>
                </a:lnTo>
                <a:lnTo>
                  <a:pt x="835802" y="539513"/>
                </a:lnTo>
                <a:lnTo>
                  <a:pt x="837118" y="536859"/>
                </a:lnTo>
                <a:lnTo>
                  <a:pt x="840235" y="531797"/>
                </a:lnTo>
                <a:lnTo>
                  <a:pt x="843282" y="529728"/>
                </a:lnTo>
                <a:lnTo>
                  <a:pt x="847823" y="528128"/>
                </a:lnTo>
                <a:lnTo>
                  <a:pt x="848330" y="527212"/>
                </a:lnTo>
                <a:lnTo>
                  <a:pt x="847176" y="526650"/>
                </a:lnTo>
                <a:lnTo>
                  <a:pt x="847222" y="526097"/>
                </a:lnTo>
                <a:lnTo>
                  <a:pt x="848931" y="526097"/>
                </a:lnTo>
                <a:lnTo>
                  <a:pt x="849623" y="524327"/>
                </a:lnTo>
                <a:lnTo>
                  <a:pt x="851424" y="523020"/>
                </a:lnTo>
                <a:lnTo>
                  <a:pt x="854433" y="520004"/>
                </a:lnTo>
                <a:lnTo>
                  <a:pt x="855434" y="517234"/>
                </a:lnTo>
                <a:lnTo>
                  <a:pt x="856057" y="515019"/>
                </a:lnTo>
                <a:lnTo>
                  <a:pt x="856357" y="510011"/>
                </a:lnTo>
                <a:lnTo>
                  <a:pt x="861251" y="503441"/>
                </a:lnTo>
                <a:lnTo>
                  <a:pt x="864660" y="494571"/>
                </a:lnTo>
                <a:lnTo>
                  <a:pt x="865484" y="488886"/>
                </a:lnTo>
                <a:lnTo>
                  <a:pt x="866330" y="485817"/>
                </a:lnTo>
                <a:lnTo>
                  <a:pt x="866900" y="481325"/>
                </a:lnTo>
                <a:lnTo>
                  <a:pt x="866384" y="476647"/>
                </a:lnTo>
                <a:lnTo>
                  <a:pt x="866530" y="472732"/>
                </a:lnTo>
                <a:lnTo>
                  <a:pt x="869932" y="462793"/>
                </a:lnTo>
                <a:lnTo>
                  <a:pt x="870709" y="458692"/>
                </a:lnTo>
                <a:lnTo>
                  <a:pt x="871755" y="456061"/>
                </a:lnTo>
                <a:lnTo>
                  <a:pt x="873364" y="446268"/>
                </a:lnTo>
                <a:lnTo>
                  <a:pt x="873395" y="441191"/>
                </a:lnTo>
                <a:lnTo>
                  <a:pt x="875857" y="435283"/>
                </a:lnTo>
                <a:lnTo>
                  <a:pt x="878928" y="430475"/>
                </a:lnTo>
                <a:lnTo>
                  <a:pt x="879189" y="426029"/>
                </a:lnTo>
                <a:lnTo>
                  <a:pt x="878158" y="422613"/>
                </a:lnTo>
                <a:lnTo>
                  <a:pt x="878304" y="415397"/>
                </a:lnTo>
                <a:close/>
                <a:moveTo>
                  <a:pt x="371967" y="38741"/>
                </a:moveTo>
                <a:lnTo>
                  <a:pt x="375984" y="37580"/>
                </a:lnTo>
                <a:lnTo>
                  <a:pt x="379986" y="38980"/>
                </a:lnTo>
                <a:lnTo>
                  <a:pt x="382225" y="38564"/>
                </a:lnTo>
                <a:lnTo>
                  <a:pt x="382148" y="37618"/>
                </a:lnTo>
                <a:lnTo>
                  <a:pt x="381655" y="36826"/>
                </a:lnTo>
                <a:lnTo>
                  <a:pt x="380840" y="36079"/>
                </a:lnTo>
                <a:lnTo>
                  <a:pt x="379062" y="35564"/>
                </a:lnTo>
                <a:lnTo>
                  <a:pt x="378493" y="33649"/>
                </a:lnTo>
                <a:lnTo>
                  <a:pt x="377470" y="31848"/>
                </a:lnTo>
                <a:lnTo>
                  <a:pt x="377284" y="29879"/>
                </a:lnTo>
                <a:lnTo>
                  <a:pt x="376477" y="28063"/>
                </a:lnTo>
                <a:lnTo>
                  <a:pt x="375522" y="28063"/>
                </a:lnTo>
                <a:lnTo>
                  <a:pt x="374576" y="28579"/>
                </a:lnTo>
                <a:lnTo>
                  <a:pt x="372452" y="31141"/>
                </a:lnTo>
                <a:lnTo>
                  <a:pt x="373198" y="32541"/>
                </a:lnTo>
                <a:lnTo>
                  <a:pt x="373422" y="35102"/>
                </a:lnTo>
                <a:lnTo>
                  <a:pt x="372160" y="35949"/>
                </a:lnTo>
                <a:lnTo>
                  <a:pt x="370713" y="35595"/>
                </a:lnTo>
                <a:lnTo>
                  <a:pt x="370089" y="37933"/>
                </a:lnTo>
                <a:lnTo>
                  <a:pt x="370813" y="38764"/>
                </a:lnTo>
                <a:lnTo>
                  <a:pt x="371967" y="38741"/>
                </a:lnTo>
                <a:close/>
                <a:moveTo>
                  <a:pt x="4833" y="360193"/>
                </a:moveTo>
                <a:lnTo>
                  <a:pt x="4825" y="358531"/>
                </a:lnTo>
                <a:lnTo>
                  <a:pt x="4055" y="356924"/>
                </a:lnTo>
                <a:lnTo>
                  <a:pt x="1601" y="349901"/>
                </a:lnTo>
                <a:lnTo>
                  <a:pt x="831" y="350170"/>
                </a:lnTo>
                <a:lnTo>
                  <a:pt x="0" y="351085"/>
                </a:lnTo>
                <a:lnTo>
                  <a:pt x="1208" y="356162"/>
                </a:lnTo>
                <a:lnTo>
                  <a:pt x="5356" y="363601"/>
                </a:lnTo>
                <a:lnTo>
                  <a:pt x="5926" y="362616"/>
                </a:lnTo>
                <a:lnTo>
                  <a:pt x="5179" y="360724"/>
                </a:lnTo>
                <a:lnTo>
                  <a:pt x="4833" y="360193"/>
                </a:lnTo>
                <a:close/>
                <a:moveTo>
                  <a:pt x="53560" y="241154"/>
                </a:moveTo>
                <a:lnTo>
                  <a:pt x="54815" y="239362"/>
                </a:lnTo>
                <a:lnTo>
                  <a:pt x="55053" y="237724"/>
                </a:lnTo>
                <a:lnTo>
                  <a:pt x="54561" y="236616"/>
                </a:lnTo>
                <a:lnTo>
                  <a:pt x="52829" y="238408"/>
                </a:lnTo>
                <a:lnTo>
                  <a:pt x="51837" y="239893"/>
                </a:lnTo>
                <a:lnTo>
                  <a:pt x="52037" y="240801"/>
                </a:lnTo>
                <a:lnTo>
                  <a:pt x="53560" y="241154"/>
                </a:lnTo>
                <a:close/>
                <a:moveTo>
                  <a:pt x="250871" y="118154"/>
                </a:moveTo>
                <a:lnTo>
                  <a:pt x="251641" y="118346"/>
                </a:lnTo>
                <a:lnTo>
                  <a:pt x="252449" y="117716"/>
                </a:lnTo>
                <a:lnTo>
                  <a:pt x="252619" y="116708"/>
                </a:lnTo>
                <a:lnTo>
                  <a:pt x="251741" y="115692"/>
                </a:lnTo>
                <a:lnTo>
                  <a:pt x="251449" y="114792"/>
                </a:lnTo>
                <a:lnTo>
                  <a:pt x="250764" y="114731"/>
                </a:lnTo>
                <a:lnTo>
                  <a:pt x="250433" y="115285"/>
                </a:lnTo>
                <a:lnTo>
                  <a:pt x="249971" y="116354"/>
                </a:lnTo>
                <a:lnTo>
                  <a:pt x="250856" y="117292"/>
                </a:lnTo>
                <a:lnTo>
                  <a:pt x="250871" y="118154"/>
                </a:lnTo>
                <a:close/>
                <a:moveTo>
                  <a:pt x="265439" y="99453"/>
                </a:moveTo>
                <a:lnTo>
                  <a:pt x="265324" y="98853"/>
                </a:lnTo>
                <a:lnTo>
                  <a:pt x="265424" y="97130"/>
                </a:lnTo>
                <a:lnTo>
                  <a:pt x="264600" y="96714"/>
                </a:lnTo>
                <a:lnTo>
                  <a:pt x="263685" y="97514"/>
                </a:lnTo>
                <a:lnTo>
                  <a:pt x="263123" y="99730"/>
                </a:lnTo>
                <a:lnTo>
                  <a:pt x="264062" y="100837"/>
                </a:lnTo>
                <a:lnTo>
                  <a:pt x="265439" y="99453"/>
                </a:lnTo>
                <a:close/>
                <a:moveTo>
                  <a:pt x="743903" y="810254"/>
                </a:moveTo>
                <a:lnTo>
                  <a:pt x="743357" y="811262"/>
                </a:lnTo>
                <a:lnTo>
                  <a:pt x="743180" y="812170"/>
                </a:lnTo>
                <a:lnTo>
                  <a:pt x="742688" y="812654"/>
                </a:lnTo>
                <a:lnTo>
                  <a:pt x="743588" y="813293"/>
                </a:lnTo>
                <a:lnTo>
                  <a:pt x="743827" y="814739"/>
                </a:lnTo>
                <a:lnTo>
                  <a:pt x="744319" y="814985"/>
                </a:lnTo>
                <a:lnTo>
                  <a:pt x="745673" y="814985"/>
                </a:lnTo>
                <a:lnTo>
                  <a:pt x="744873" y="811370"/>
                </a:lnTo>
                <a:lnTo>
                  <a:pt x="743903" y="810254"/>
                </a:lnTo>
                <a:close/>
                <a:moveTo>
                  <a:pt x="743034" y="816154"/>
                </a:moveTo>
                <a:lnTo>
                  <a:pt x="742418" y="816116"/>
                </a:lnTo>
                <a:lnTo>
                  <a:pt x="741341" y="817639"/>
                </a:lnTo>
                <a:lnTo>
                  <a:pt x="741033" y="818847"/>
                </a:lnTo>
                <a:lnTo>
                  <a:pt x="740571" y="819078"/>
                </a:lnTo>
                <a:lnTo>
                  <a:pt x="740271" y="819924"/>
                </a:lnTo>
                <a:lnTo>
                  <a:pt x="739802" y="820586"/>
                </a:lnTo>
                <a:lnTo>
                  <a:pt x="738540" y="820070"/>
                </a:lnTo>
                <a:lnTo>
                  <a:pt x="738547" y="820609"/>
                </a:lnTo>
                <a:lnTo>
                  <a:pt x="739602" y="822655"/>
                </a:lnTo>
                <a:lnTo>
                  <a:pt x="741279" y="822155"/>
                </a:lnTo>
                <a:lnTo>
                  <a:pt x="742957" y="822678"/>
                </a:lnTo>
                <a:lnTo>
                  <a:pt x="743973" y="819601"/>
                </a:lnTo>
                <a:lnTo>
                  <a:pt x="743680" y="818101"/>
                </a:lnTo>
                <a:lnTo>
                  <a:pt x="743034" y="816154"/>
                </a:lnTo>
                <a:close/>
                <a:moveTo>
                  <a:pt x="760972" y="796630"/>
                </a:moveTo>
                <a:lnTo>
                  <a:pt x="759456" y="795961"/>
                </a:lnTo>
                <a:lnTo>
                  <a:pt x="758371" y="797346"/>
                </a:lnTo>
                <a:lnTo>
                  <a:pt x="758548" y="798015"/>
                </a:lnTo>
                <a:lnTo>
                  <a:pt x="758517" y="799522"/>
                </a:lnTo>
                <a:lnTo>
                  <a:pt x="758925" y="799653"/>
                </a:lnTo>
                <a:lnTo>
                  <a:pt x="760133" y="799392"/>
                </a:lnTo>
                <a:lnTo>
                  <a:pt x="760048" y="798522"/>
                </a:lnTo>
                <a:lnTo>
                  <a:pt x="761534" y="797676"/>
                </a:lnTo>
                <a:lnTo>
                  <a:pt x="760972" y="796630"/>
                </a:lnTo>
                <a:close/>
                <a:moveTo>
                  <a:pt x="540374" y="605256"/>
                </a:moveTo>
                <a:lnTo>
                  <a:pt x="538366" y="606210"/>
                </a:lnTo>
                <a:lnTo>
                  <a:pt x="533194" y="605587"/>
                </a:lnTo>
                <a:lnTo>
                  <a:pt x="533233" y="605148"/>
                </a:lnTo>
                <a:lnTo>
                  <a:pt x="534033" y="603410"/>
                </a:lnTo>
                <a:lnTo>
                  <a:pt x="532941" y="602448"/>
                </a:lnTo>
                <a:lnTo>
                  <a:pt x="531763" y="602048"/>
                </a:lnTo>
                <a:lnTo>
                  <a:pt x="527523" y="601717"/>
                </a:lnTo>
                <a:lnTo>
                  <a:pt x="522290" y="603602"/>
                </a:lnTo>
                <a:lnTo>
                  <a:pt x="512509" y="605856"/>
                </a:lnTo>
                <a:lnTo>
                  <a:pt x="511216" y="607441"/>
                </a:lnTo>
                <a:lnTo>
                  <a:pt x="510393" y="609602"/>
                </a:lnTo>
                <a:lnTo>
                  <a:pt x="511447" y="610802"/>
                </a:lnTo>
                <a:lnTo>
                  <a:pt x="515026" y="613403"/>
                </a:lnTo>
                <a:lnTo>
                  <a:pt x="518427" y="613756"/>
                </a:lnTo>
                <a:lnTo>
                  <a:pt x="520866" y="613149"/>
                </a:lnTo>
                <a:lnTo>
                  <a:pt x="523498" y="613556"/>
                </a:lnTo>
                <a:lnTo>
                  <a:pt x="524837" y="612049"/>
                </a:lnTo>
                <a:lnTo>
                  <a:pt x="528562" y="613072"/>
                </a:lnTo>
                <a:lnTo>
                  <a:pt x="529993" y="614510"/>
                </a:lnTo>
                <a:lnTo>
                  <a:pt x="533056" y="613241"/>
                </a:lnTo>
                <a:lnTo>
                  <a:pt x="533749" y="610879"/>
                </a:lnTo>
                <a:lnTo>
                  <a:pt x="534802" y="609810"/>
                </a:lnTo>
                <a:lnTo>
                  <a:pt x="538358" y="609010"/>
                </a:lnTo>
                <a:lnTo>
                  <a:pt x="542167" y="610064"/>
                </a:lnTo>
                <a:lnTo>
                  <a:pt x="543345" y="609879"/>
                </a:lnTo>
                <a:lnTo>
                  <a:pt x="544576" y="608595"/>
                </a:lnTo>
                <a:lnTo>
                  <a:pt x="542914" y="606017"/>
                </a:lnTo>
                <a:lnTo>
                  <a:pt x="540374" y="605256"/>
                </a:lnTo>
                <a:close/>
                <a:moveTo>
                  <a:pt x="674106" y="715686"/>
                </a:moveTo>
                <a:lnTo>
                  <a:pt x="673467" y="711571"/>
                </a:lnTo>
                <a:lnTo>
                  <a:pt x="671512" y="709955"/>
                </a:lnTo>
                <a:lnTo>
                  <a:pt x="670389" y="710055"/>
                </a:lnTo>
                <a:lnTo>
                  <a:pt x="670181" y="712132"/>
                </a:lnTo>
                <a:lnTo>
                  <a:pt x="668888" y="713301"/>
                </a:lnTo>
                <a:lnTo>
                  <a:pt x="668511" y="714363"/>
                </a:lnTo>
                <a:lnTo>
                  <a:pt x="668580" y="716771"/>
                </a:lnTo>
                <a:lnTo>
                  <a:pt x="668011" y="719009"/>
                </a:lnTo>
                <a:lnTo>
                  <a:pt x="669073" y="721241"/>
                </a:lnTo>
                <a:lnTo>
                  <a:pt x="668819" y="723494"/>
                </a:lnTo>
                <a:lnTo>
                  <a:pt x="669311" y="725079"/>
                </a:lnTo>
                <a:lnTo>
                  <a:pt x="669942" y="724964"/>
                </a:lnTo>
                <a:lnTo>
                  <a:pt x="672251" y="723902"/>
                </a:lnTo>
                <a:lnTo>
                  <a:pt x="673921" y="722325"/>
                </a:lnTo>
                <a:lnTo>
                  <a:pt x="674544" y="720402"/>
                </a:lnTo>
                <a:lnTo>
                  <a:pt x="673790" y="718163"/>
                </a:lnTo>
                <a:lnTo>
                  <a:pt x="674106" y="715686"/>
                </a:lnTo>
                <a:close/>
                <a:moveTo>
                  <a:pt x="230809" y="52150"/>
                </a:moveTo>
                <a:lnTo>
                  <a:pt x="230794" y="51927"/>
                </a:lnTo>
                <a:lnTo>
                  <a:pt x="230309" y="51888"/>
                </a:lnTo>
                <a:lnTo>
                  <a:pt x="230325" y="52111"/>
                </a:lnTo>
                <a:lnTo>
                  <a:pt x="230809" y="521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4" name="Google Shape;784;p44"/>
          <p:cNvSpPr/>
          <p:nvPr/>
        </p:nvSpPr>
        <p:spPr>
          <a:xfrm>
            <a:off x="4325079" y="4316136"/>
            <a:ext cx="2983" cy="3406"/>
          </a:xfrm>
          <a:custGeom>
            <a:avLst/>
            <a:gdLst/>
            <a:ahLst/>
            <a:cxnLst/>
            <a:rect l="l" t="t" r="r" b="b"/>
            <a:pathLst>
              <a:path w="3678" h="4200" extrusionOk="0">
                <a:moveTo>
                  <a:pt x="3602" y="3562"/>
                </a:moveTo>
                <a:lnTo>
                  <a:pt x="3679" y="4200"/>
                </a:lnTo>
                <a:lnTo>
                  <a:pt x="2678" y="3854"/>
                </a:lnTo>
                <a:lnTo>
                  <a:pt x="1339" y="2493"/>
                </a:lnTo>
                <a:lnTo>
                  <a:pt x="0" y="1469"/>
                </a:lnTo>
                <a:lnTo>
                  <a:pt x="331" y="369"/>
                </a:lnTo>
                <a:lnTo>
                  <a:pt x="670" y="0"/>
                </a:lnTo>
                <a:lnTo>
                  <a:pt x="2009" y="1023"/>
                </a:lnTo>
                <a:lnTo>
                  <a:pt x="3332" y="2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5" name="Google Shape;785;p44"/>
          <p:cNvSpPr/>
          <p:nvPr/>
        </p:nvSpPr>
        <p:spPr>
          <a:xfrm>
            <a:off x="5894066" y="3207785"/>
            <a:ext cx="19133" cy="13861"/>
          </a:xfrm>
          <a:custGeom>
            <a:avLst/>
            <a:gdLst/>
            <a:ahLst/>
            <a:cxnLst/>
            <a:rect l="l" t="t" r="r" b="b"/>
            <a:pathLst>
              <a:path w="23594" h="17093" extrusionOk="0">
                <a:moveTo>
                  <a:pt x="10166" y="2385"/>
                </a:moveTo>
                <a:lnTo>
                  <a:pt x="10827" y="2393"/>
                </a:lnTo>
                <a:lnTo>
                  <a:pt x="11127" y="2023"/>
                </a:lnTo>
                <a:lnTo>
                  <a:pt x="12282" y="2285"/>
                </a:lnTo>
                <a:lnTo>
                  <a:pt x="14021" y="3970"/>
                </a:lnTo>
                <a:lnTo>
                  <a:pt x="14375" y="4885"/>
                </a:lnTo>
                <a:lnTo>
                  <a:pt x="15568" y="5354"/>
                </a:lnTo>
                <a:lnTo>
                  <a:pt x="15984" y="6300"/>
                </a:lnTo>
                <a:lnTo>
                  <a:pt x="14599" y="9239"/>
                </a:lnTo>
                <a:lnTo>
                  <a:pt x="13744" y="9293"/>
                </a:lnTo>
                <a:lnTo>
                  <a:pt x="13105" y="8924"/>
                </a:lnTo>
                <a:lnTo>
                  <a:pt x="11974" y="9247"/>
                </a:lnTo>
                <a:lnTo>
                  <a:pt x="11313" y="9801"/>
                </a:lnTo>
                <a:lnTo>
                  <a:pt x="11089" y="11024"/>
                </a:lnTo>
                <a:lnTo>
                  <a:pt x="11127" y="13578"/>
                </a:lnTo>
                <a:lnTo>
                  <a:pt x="6072" y="14086"/>
                </a:lnTo>
                <a:lnTo>
                  <a:pt x="4910" y="13339"/>
                </a:lnTo>
                <a:lnTo>
                  <a:pt x="3317" y="7531"/>
                </a:lnTo>
                <a:lnTo>
                  <a:pt x="3640" y="6024"/>
                </a:lnTo>
                <a:lnTo>
                  <a:pt x="4710" y="5385"/>
                </a:lnTo>
                <a:lnTo>
                  <a:pt x="5626" y="5247"/>
                </a:lnTo>
                <a:lnTo>
                  <a:pt x="5764" y="8385"/>
                </a:lnTo>
                <a:lnTo>
                  <a:pt x="7111" y="8070"/>
                </a:lnTo>
                <a:lnTo>
                  <a:pt x="7534" y="6000"/>
                </a:lnTo>
                <a:lnTo>
                  <a:pt x="7626" y="4546"/>
                </a:lnTo>
                <a:lnTo>
                  <a:pt x="7265" y="3808"/>
                </a:lnTo>
                <a:lnTo>
                  <a:pt x="6349" y="3239"/>
                </a:lnTo>
                <a:lnTo>
                  <a:pt x="5818" y="2262"/>
                </a:lnTo>
                <a:lnTo>
                  <a:pt x="6579" y="685"/>
                </a:lnTo>
                <a:lnTo>
                  <a:pt x="7988" y="0"/>
                </a:lnTo>
                <a:lnTo>
                  <a:pt x="9204" y="2108"/>
                </a:lnTo>
                <a:lnTo>
                  <a:pt x="10166" y="2385"/>
                </a:lnTo>
                <a:close/>
                <a:moveTo>
                  <a:pt x="3093" y="9516"/>
                </a:moveTo>
                <a:lnTo>
                  <a:pt x="3209" y="10485"/>
                </a:lnTo>
                <a:lnTo>
                  <a:pt x="2386" y="10239"/>
                </a:lnTo>
                <a:lnTo>
                  <a:pt x="1747" y="10570"/>
                </a:lnTo>
                <a:lnTo>
                  <a:pt x="1316" y="11762"/>
                </a:lnTo>
                <a:lnTo>
                  <a:pt x="377" y="11332"/>
                </a:lnTo>
                <a:lnTo>
                  <a:pt x="0" y="9616"/>
                </a:lnTo>
                <a:lnTo>
                  <a:pt x="700" y="7047"/>
                </a:lnTo>
                <a:lnTo>
                  <a:pt x="2370" y="6947"/>
                </a:lnTo>
                <a:lnTo>
                  <a:pt x="3093" y="9516"/>
                </a:lnTo>
                <a:close/>
                <a:moveTo>
                  <a:pt x="23594" y="15847"/>
                </a:moveTo>
                <a:lnTo>
                  <a:pt x="23425" y="16870"/>
                </a:lnTo>
                <a:lnTo>
                  <a:pt x="21663" y="17093"/>
                </a:lnTo>
                <a:lnTo>
                  <a:pt x="20924" y="16186"/>
                </a:lnTo>
                <a:lnTo>
                  <a:pt x="19277" y="16301"/>
                </a:lnTo>
                <a:lnTo>
                  <a:pt x="18992" y="15847"/>
                </a:lnTo>
                <a:lnTo>
                  <a:pt x="19677" y="14939"/>
                </a:lnTo>
                <a:lnTo>
                  <a:pt x="20985" y="14370"/>
                </a:lnTo>
                <a:lnTo>
                  <a:pt x="22694" y="14601"/>
                </a:lnTo>
                <a:lnTo>
                  <a:pt x="23594" y="1584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6" name="Google Shape;786;p44"/>
          <p:cNvSpPr/>
          <p:nvPr/>
        </p:nvSpPr>
        <p:spPr>
          <a:xfrm>
            <a:off x="6336275" y="3732665"/>
            <a:ext cx="98057" cy="79707"/>
          </a:xfrm>
          <a:custGeom>
            <a:avLst/>
            <a:gdLst/>
            <a:ahLst/>
            <a:cxnLst/>
            <a:rect l="l" t="t" r="r" b="b"/>
            <a:pathLst>
              <a:path w="120918" h="98290" extrusionOk="0">
                <a:moveTo>
                  <a:pt x="82179" y="1354"/>
                </a:moveTo>
                <a:lnTo>
                  <a:pt x="84165" y="3023"/>
                </a:lnTo>
                <a:lnTo>
                  <a:pt x="87605" y="7547"/>
                </a:lnTo>
                <a:lnTo>
                  <a:pt x="92507" y="14886"/>
                </a:lnTo>
                <a:lnTo>
                  <a:pt x="93707" y="16963"/>
                </a:lnTo>
                <a:lnTo>
                  <a:pt x="94500" y="19363"/>
                </a:lnTo>
                <a:lnTo>
                  <a:pt x="95185" y="22263"/>
                </a:lnTo>
                <a:lnTo>
                  <a:pt x="96308" y="24825"/>
                </a:lnTo>
                <a:lnTo>
                  <a:pt x="101280" y="31264"/>
                </a:lnTo>
                <a:lnTo>
                  <a:pt x="103427" y="33641"/>
                </a:lnTo>
                <a:lnTo>
                  <a:pt x="106928" y="36702"/>
                </a:lnTo>
                <a:lnTo>
                  <a:pt x="108175" y="37387"/>
                </a:lnTo>
                <a:lnTo>
                  <a:pt x="109806" y="37579"/>
                </a:lnTo>
                <a:lnTo>
                  <a:pt x="112815" y="37587"/>
                </a:lnTo>
                <a:lnTo>
                  <a:pt x="115585" y="38787"/>
                </a:lnTo>
                <a:lnTo>
                  <a:pt x="116955" y="39626"/>
                </a:lnTo>
                <a:lnTo>
                  <a:pt x="118371" y="40841"/>
                </a:lnTo>
                <a:lnTo>
                  <a:pt x="119641" y="42249"/>
                </a:lnTo>
                <a:lnTo>
                  <a:pt x="120919" y="45988"/>
                </a:lnTo>
                <a:lnTo>
                  <a:pt x="116109" y="44757"/>
                </a:lnTo>
                <a:lnTo>
                  <a:pt x="111261" y="44949"/>
                </a:lnTo>
                <a:lnTo>
                  <a:pt x="108529" y="45749"/>
                </a:lnTo>
                <a:lnTo>
                  <a:pt x="105866" y="46849"/>
                </a:lnTo>
                <a:lnTo>
                  <a:pt x="103319" y="48395"/>
                </a:lnTo>
                <a:lnTo>
                  <a:pt x="101726" y="51403"/>
                </a:lnTo>
                <a:lnTo>
                  <a:pt x="100387" y="58342"/>
                </a:lnTo>
                <a:lnTo>
                  <a:pt x="98425" y="64812"/>
                </a:lnTo>
                <a:lnTo>
                  <a:pt x="98494" y="67797"/>
                </a:lnTo>
                <a:lnTo>
                  <a:pt x="99348" y="70666"/>
                </a:lnTo>
                <a:lnTo>
                  <a:pt x="99248" y="72020"/>
                </a:lnTo>
                <a:lnTo>
                  <a:pt x="98356" y="72597"/>
                </a:lnTo>
                <a:lnTo>
                  <a:pt x="97232" y="73813"/>
                </a:lnTo>
                <a:lnTo>
                  <a:pt x="95731" y="79705"/>
                </a:lnTo>
                <a:lnTo>
                  <a:pt x="94985" y="80882"/>
                </a:lnTo>
                <a:lnTo>
                  <a:pt x="94023" y="81613"/>
                </a:lnTo>
                <a:lnTo>
                  <a:pt x="93761" y="80921"/>
                </a:lnTo>
                <a:lnTo>
                  <a:pt x="93823" y="79374"/>
                </a:lnTo>
                <a:lnTo>
                  <a:pt x="91707" y="78013"/>
                </a:lnTo>
                <a:lnTo>
                  <a:pt x="90591" y="79544"/>
                </a:lnTo>
                <a:lnTo>
                  <a:pt x="89813" y="82782"/>
                </a:lnTo>
                <a:lnTo>
                  <a:pt x="88267" y="86175"/>
                </a:lnTo>
                <a:lnTo>
                  <a:pt x="88190" y="86821"/>
                </a:lnTo>
                <a:lnTo>
                  <a:pt x="88575" y="97276"/>
                </a:lnTo>
                <a:lnTo>
                  <a:pt x="87959" y="97229"/>
                </a:lnTo>
                <a:lnTo>
                  <a:pt x="83534" y="98291"/>
                </a:lnTo>
                <a:lnTo>
                  <a:pt x="82610" y="97953"/>
                </a:lnTo>
                <a:lnTo>
                  <a:pt x="78824" y="93137"/>
                </a:lnTo>
                <a:lnTo>
                  <a:pt x="78039" y="92606"/>
                </a:lnTo>
                <a:lnTo>
                  <a:pt x="76408" y="92391"/>
                </a:lnTo>
                <a:lnTo>
                  <a:pt x="75446" y="91598"/>
                </a:lnTo>
                <a:lnTo>
                  <a:pt x="74669" y="90306"/>
                </a:lnTo>
                <a:lnTo>
                  <a:pt x="74222" y="89344"/>
                </a:lnTo>
                <a:lnTo>
                  <a:pt x="70305" y="86729"/>
                </a:lnTo>
                <a:lnTo>
                  <a:pt x="69728" y="85767"/>
                </a:lnTo>
                <a:lnTo>
                  <a:pt x="69644" y="84921"/>
                </a:lnTo>
                <a:lnTo>
                  <a:pt x="70221" y="84159"/>
                </a:lnTo>
                <a:lnTo>
                  <a:pt x="70883" y="83521"/>
                </a:lnTo>
                <a:lnTo>
                  <a:pt x="72799" y="82867"/>
                </a:lnTo>
                <a:lnTo>
                  <a:pt x="75031" y="82306"/>
                </a:lnTo>
                <a:lnTo>
                  <a:pt x="75746" y="81898"/>
                </a:lnTo>
                <a:lnTo>
                  <a:pt x="76108" y="81198"/>
                </a:lnTo>
                <a:lnTo>
                  <a:pt x="76085" y="80075"/>
                </a:lnTo>
                <a:lnTo>
                  <a:pt x="75723" y="78967"/>
                </a:lnTo>
                <a:lnTo>
                  <a:pt x="72514" y="76959"/>
                </a:lnTo>
                <a:lnTo>
                  <a:pt x="72160" y="76090"/>
                </a:lnTo>
                <a:lnTo>
                  <a:pt x="72060" y="75028"/>
                </a:lnTo>
                <a:lnTo>
                  <a:pt x="72237" y="73913"/>
                </a:lnTo>
                <a:lnTo>
                  <a:pt x="72737" y="73043"/>
                </a:lnTo>
                <a:lnTo>
                  <a:pt x="75354" y="71859"/>
                </a:lnTo>
                <a:lnTo>
                  <a:pt x="76754" y="70628"/>
                </a:lnTo>
                <a:lnTo>
                  <a:pt x="75884" y="69258"/>
                </a:lnTo>
                <a:lnTo>
                  <a:pt x="73060" y="66127"/>
                </a:lnTo>
                <a:lnTo>
                  <a:pt x="69705" y="62681"/>
                </a:lnTo>
                <a:lnTo>
                  <a:pt x="67466" y="62650"/>
                </a:lnTo>
                <a:lnTo>
                  <a:pt x="64888" y="63666"/>
                </a:lnTo>
                <a:lnTo>
                  <a:pt x="60763" y="66604"/>
                </a:lnTo>
                <a:lnTo>
                  <a:pt x="58485" y="67858"/>
                </a:lnTo>
                <a:lnTo>
                  <a:pt x="55507" y="69935"/>
                </a:lnTo>
                <a:lnTo>
                  <a:pt x="52267" y="72243"/>
                </a:lnTo>
                <a:lnTo>
                  <a:pt x="49612" y="74689"/>
                </a:lnTo>
                <a:lnTo>
                  <a:pt x="47958" y="76713"/>
                </a:lnTo>
                <a:lnTo>
                  <a:pt x="45018" y="77590"/>
                </a:lnTo>
                <a:lnTo>
                  <a:pt x="43518" y="79282"/>
                </a:lnTo>
                <a:lnTo>
                  <a:pt x="38585" y="84344"/>
                </a:lnTo>
                <a:lnTo>
                  <a:pt x="37200" y="84282"/>
                </a:lnTo>
                <a:lnTo>
                  <a:pt x="37115" y="81767"/>
                </a:lnTo>
                <a:lnTo>
                  <a:pt x="37184" y="79775"/>
                </a:lnTo>
                <a:lnTo>
                  <a:pt x="36869" y="78628"/>
                </a:lnTo>
                <a:lnTo>
                  <a:pt x="35268" y="77051"/>
                </a:lnTo>
                <a:lnTo>
                  <a:pt x="35245" y="76374"/>
                </a:lnTo>
                <a:lnTo>
                  <a:pt x="35676" y="75951"/>
                </a:lnTo>
                <a:lnTo>
                  <a:pt x="36900" y="76205"/>
                </a:lnTo>
                <a:lnTo>
                  <a:pt x="38477" y="76113"/>
                </a:lnTo>
                <a:lnTo>
                  <a:pt x="39231" y="75490"/>
                </a:lnTo>
                <a:lnTo>
                  <a:pt x="37546" y="73413"/>
                </a:lnTo>
                <a:lnTo>
                  <a:pt x="36045" y="72020"/>
                </a:lnTo>
                <a:lnTo>
                  <a:pt x="34776" y="71082"/>
                </a:lnTo>
                <a:lnTo>
                  <a:pt x="34491" y="70520"/>
                </a:lnTo>
                <a:lnTo>
                  <a:pt x="34491" y="70120"/>
                </a:lnTo>
                <a:lnTo>
                  <a:pt x="34760" y="69643"/>
                </a:lnTo>
                <a:lnTo>
                  <a:pt x="36931" y="68497"/>
                </a:lnTo>
                <a:lnTo>
                  <a:pt x="37146" y="67443"/>
                </a:lnTo>
                <a:lnTo>
                  <a:pt x="37000" y="66266"/>
                </a:lnTo>
                <a:lnTo>
                  <a:pt x="33552" y="64527"/>
                </a:lnTo>
                <a:lnTo>
                  <a:pt x="30974" y="65166"/>
                </a:lnTo>
                <a:lnTo>
                  <a:pt x="28658" y="63212"/>
                </a:lnTo>
                <a:lnTo>
                  <a:pt x="27173" y="61704"/>
                </a:lnTo>
                <a:lnTo>
                  <a:pt x="25318" y="60081"/>
                </a:lnTo>
                <a:lnTo>
                  <a:pt x="23664" y="59189"/>
                </a:lnTo>
                <a:lnTo>
                  <a:pt x="22070" y="57150"/>
                </a:lnTo>
                <a:lnTo>
                  <a:pt x="19308" y="55050"/>
                </a:lnTo>
                <a:lnTo>
                  <a:pt x="17538" y="54450"/>
                </a:lnTo>
                <a:lnTo>
                  <a:pt x="17561" y="54127"/>
                </a:lnTo>
                <a:lnTo>
                  <a:pt x="17884" y="53742"/>
                </a:lnTo>
                <a:lnTo>
                  <a:pt x="18623" y="53419"/>
                </a:lnTo>
                <a:lnTo>
                  <a:pt x="23548" y="53503"/>
                </a:lnTo>
                <a:lnTo>
                  <a:pt x="24148" y="53127"/>
                </a:lnTo>
                <a:lnTo>
                  <a:pt x="24456" y="52219"/>
                </a:lnTo>
                <a:lnTo>
                  <a:pt x="25125" y="50880"/>
                </a:lnTo>
                <a:lnTo>
                  <a:pt x="25911" y="48911"/>
                </a:lnTo>
                <a:lnTo>
                  <a:pt x="25849" y="47249"/>
                </a:lnTo>
                <a:lnTo>
                  <a:pt x="20901" y="44565"/>
                </a:lnTo>
                <a:lnTo>
                  <a:pt x="17315" y="42087"/>
                </a:lnTo>
                <a:lnTo>
                  <a:pt x="14829" y="38826"/>
                </a:lnTo>
                <a:lnTo>
                  <a:pt x="13144" y="35833"/>
                </a:lnTo>
                <a:lnTo>
                  <a:pt x="13205" y="34825"/>
                </a:lnTo>
                <a:lnTo>
                  <a:pt x="13690" y="33871"/>
                </a:lnTo>
                <a:lnTo>
                  <a:pt x="17538" y="31110"/>
                </a:lnTo>
                <a:lnTo>
                  <a:pt x="17799" y="30394"/>
                </a:lnTo>
                <a:lnTo>
                  <a:pt x="17715" y="29910"/>
                </a:lnTo>
                <a:lnTo>
                  <a:pt x="16337" y="28494"/>
                </a:lnTo>
                <a:lnTo>
                  <a:pt x="14614" y="27032"/>
                </a:lnTo>
                <a:lnTo>
                  <a:pt x="14075" y="25956"/>
                </a:lnTo>
                <a:lnTo>
                  <a:pt x="12990" y="25409"/>
                </a:lnTo>
                <a:lnTo>
                  <a:pt x="10927" y="25371"/>
                </a:lnTo>
                <a:lnTo>
                  <a:pt x="7311" y="23571"/>
                </a:lnTo>
                <a:lnTo>
                  <a:pt x="6541" y="23394"/>
                </a:lnTo>
                <a:lnTo>
                  <a:pt x="6372" y="23040"/>
                </a:lnTo>
                <a:lnTo>
                  <a:pt x="6549" y="22678"/>
                </a:lnTo>
                <a:lnTo>
                  <a:pt x="9127" y="21948"/>
                </a:lnTo>
                <a:lnTo>
                  <a:pt x="9088" y="21348"/>
                </a:lnTo>
                <a:lnTo>
                  <a:pt x="8303" y="20555"/>
                </a:lnTo>
                <a:lnTo>
                  <a:pt x="6849" y="19978"/>
                </a:lnTo>
                <a:lnTo>
                  <a:pt x="5510" y="18540"/>
                </a:lnTo>
                <a:lnTo>
                  <a:pt x="5048" y="17247"/>
                </a:lnTo>
                <a:lnTo>
                  <a:pt x="9704" y="13462"/>
                </a:lnTo>
                <a:lnTo>
                  <a:pt x="11081" y="12701"/>
                </a:lnTo>
                <a:lnTo>
                  <a:pt x="14129" y="13401"/>
                </a:lnTo>
                <a:lnTo>
                  <a:pt x="20462" y="15916"/>
                </a:lnTo>
                <a:lnTo>
                  <a:pt x="20031" y="17309"/>
                </a:lnTo>
                <a:lnTo>
                  <a:pt x="20670" y="18093"/>
                </a:lnTo>
                <a:lnTo>
                  <a:pt x="22124" y="19155"/>
                </a:lnTo>
                <a:lnTo>
                  <a:pt x="24918" y="20232"/>
                </a:lnTo>
                <a:lnTo>
                  <a:pt x="27280" y="20786"/>
                </a:lnTo>
                <a:lnTo>
                  <a:pt x="28473" y="20309"/>
                </a:lnTo>
                <a:lnTo>
                  <a:pt x="30289" y="19909"/>
                </a:lnTo>
                <a:lnTo>
                  <a:pt x="32652" y="21155"/>
                </a:lnTo>
                <a:lnTo>
                  <a:pt x="34830" y="22732"/>
                </a:lnTo>
                <a:lnTo>
                  <a:pt x="35915" y="23371"/>
                </a:lnTo>
                <a:lnTo>
                  <a:pt x="36499" y="23563"/>
                </a:lnTo>
                <a:lnTo>
                  <a:pt x="38154" y="23040"/>
                </a:lnTo>
                <a:lnTo>
                  <a:pt x="40139" y="21009"/>
                </a:lnTo>
                <a:lnTo>
                  <a:pt x="40924" y="18555"/>
                </a:lnTo>
                <a:lnTo>
                  <a:pt x="41140" y="17370"/>
                </a:lnTo>
                <a:lnTo>
                  <a:pt x="39985" y="15739"/>
                </a:lnTo>
                <a:lnTo>
                  <a:pt x="37600" y="13970"/>
                </a:lnTo>
                <a:lnTo>
                  <a:pt x="34930" y="12416"/>
                </a:lnTo>
                <a:lnTo>
                  <a:pt x="33213" y="11039"/>
                </a:lnTo>
                <a:lnTo>
                  <a:pt x="32113" y="8324"/>
                </a:lnTo>
                <a:lnTo>
                  <a:pt x="31005" y="8024"/>
                </a:lnTo>
                <a:lnTo>
                  <a:pt x="30728" y="7670"/>
                </a:lnTo>
                <a:lnTo>
                  <a:pt x="30543" y="6739"/>
                </a:lnTo>
                <a:lnTo>
                  <a:pt x="30589" y="5446"/>
                </a:lnTo>
                <a:lnTo>
                  <a:pt x="30966" y="4446"/>
                </a:lnTo>
                <a:lnTo>
                  <a:pt x="32051" y="4016"/>
                </a:lnTo>
                <a:lnTo>
                  <a:pt x="33144" y="3862"/>
                </a:lnTo>
                <a:lnTo>
                  <a:pt x="34129" y="2908"/>
                </a:lnTo>
                <a:lnTo>
                  <a:pt x="35368" y="1038"/>
                </a:lnTo>
                <a:lnTo>
                  <a:pt x="35892" y="0"/>
                </a:lnTo>
                <a:lnTo>
                  <a:pt x="38216" y="592"/>
                </a:lnTo>
                <a:lnTo>
                  <a:pt x="38531" y="2269"/>
                </a:lnTo>
                <a:lnTo>
                  <a:pt x="38946" y="2623"/>
                </a:lnTo>
                <a:lnTo>
                  <a:pt x="39908" y="2423"/>
                </a:lnTo>
                <a:lnTo>
                  <a:pt x="41509" y="1723"/>
                </a:lnTo>
                <a:lnTo>
                  <a:pt x="42787" y="2262"/>
                </a:lnTo>
                <a:lnTo>
                  <a:pt x="44433" y="4254"/>
                </a:lnTo>
                <a:lnTo>
                  <a:pt x="46703" y="6354"/>
                </a:lnTo>
                <a:lnTo>
                  <a:pt x="47935" y="7770"/>
                </a:lnTo>
                <a:lnTo>
                  <a:pt x="48420" y="8739"/>
                </a:lnTo>
                <a:lnTo>
                  <a:pt x="49582" y="9685"/>
                </a:lnTo>
                <a:lnTo>
                  <a:pt x="51282" y="10793"/>
                </a:lnTo>
                <a:lnTo>
                  <a:pt x="52637" y="12532"/>
                </a:lnTo>
                <a:lnTo>
                  <a:pt x="53845" y="16563"/>
                </a:lnTo>
                <a:lnTo>
                  <a:pt x="55069" y="17493"/>
                </a:lnTo>
                <a:lnTo>
                  <a:pt x="59447" y="19024"/>
                </a:lnTo>
                <a:lnTo>
                  <a:pt x="60986" y="19340"/>
                </a:lnTo>
                <a:lnTo>
                  <a:pt x="65288" y="19878"/>
                </a:lnTo>
                <a:lnTo>
                  <a:pt x="66804" y="19494"/>
                </a:lnTo>
                <a:lnTo>
                  <a:pt x="69020" y="16024"/>
                </a:lnTo>
                <a:lnTo>
                  <a:pt x="71013" y="12447"/>
                </a:lnTo>
                <a:lnTo>
                  <a:pt x="72876" y="11701"/>
                </a:lnTo>
                <a:lnTo>
                  <a:pt x="76239" y="9970"/>
                </a:lnTo>
                <a:lnTo>
                  <a:pt x="78255" y="8331"/>
                </a:lnTo>
                <a:lnTo>
                  <a:pt x="79101" y="6562"/>
                </a:lnTo>
                <a:lnTo>
                  <a:pt x="81002" y="3223"/>
                </a:lnTo>
                <a:lnTo>
                  <a:pt x="82179" y="1354"/>
                </a:lnTo>
                <a:close/>
                <a:moveTo>
                  <a:pt x="16945" y="36487"/>
                </a:moveTo>
                <a:lnTo>
                  <a:pt x="17161" y="35549"/>
                </a:lnTo>
                <a:lnTo>
                  <a:pt x="16553" y="35125"/>
                </a:lnTo>
                <a:lnTo>
                  <a:pt x="15914" y="35102"/>
                </a:lnTo>
                <a:lnTo>
                  <a:pt x="15360" y="35572"/>
                </a:lnTo>
                <a:lnTo>
                  <a:pt x="15360" y="36741"/>
                </a:lnTo>
                <a:lnTo>
                  <a:pt x="16130" y="36948"/>
                </a:lnTo>
                <a:lnTo>
                  <a:pt x="16945" y="36487"/>
                </a:lnTo>
                <a:close/>
                <a:moveTo>
                  <a:pt x="5525" y="24802"/>
                </a:moveTo>
                <a:lnTo>
                  <a:pt x="5056" y="25125"/>
                </a:lnTo>
                <a:lnTo>
                  <a:pt x="4340" y="24802"/>
                </a:lnTo>
                <a:lnTo>
                  <a:pt x="4125" y="24079"/>
                </a:lnTo>
                <a:lnTo>
                  <a:pt x="4178" y="23317"/>
                </a:lnTo>
                <a:lnTo>
                  <a:pt x="4887" y="23140"/>
                </a:lnTo>
                <a:lnTo>
                  <a:pt x="5463" y="23355"/>
                </a:lnTo>
                <a:lnTo>
                  <a:pt x="5625" y="24040"/>
                </a:lnTo>
                <a:lnTo>
                  <a:pt x="5525" y="24802"/>
                </a:lnTo>
                <a:close/>
                <a:moveTo>
                  <a:pt x="29081" y="85106"/>
                </a:moveTo>
                <a:lnTo>
                  <a:pt x="24918" y="84275"/>
                </a:lnTo>
                <a:lnTo>
                  <a:pt x="17430" y="82482"/>
                </a:lnTo>
                <a:lnTo>
                  <a:pt x="15368" y="81559"/>
                </a:lnTo>
                <a:lnTo>
                  <a:pt x="13421" y="79074"/>
                </a:lnTo>
                <a:lnTo>
                  <a:pt x="12259" y="77874"/>
                </a:lnTo>
                <a:lnTo>
                  <a:pt x="10543" y="76336"/>
                </a:lnTo>
                <a:lnTo>
                  <a:pt x="9127" y="75751"/>
                </a:lnTo>
                <a:lnTo>
                  <a:pt x="8057" y="74674"/>
                </a:lnTo>
                <a:lnTo>
                  <a:pt x="7449" y="73082"/>
                </a:lnTo>
                <a:lnTo>
                  <a:pt x="6549" y="71651"/>
                </a:lnTo>
                <a:lnTo>
                  <a:pt x="5010" y="69966"/>
                </a:lnTo>
                <a:lnTo>
                  <a:pt x="1508" y="64235"/>
                </a:lnTo>
                <a:lnTo>
                  <a:pt x="1054" y="63635"/>
                </a:lnTo>
                <a:lnTo>
                  <a:pt x="323" y="62681"/>
                </a:lnTo>
                <a:lnTo>
                  <a:pt x="0" y="62150"/>
                </a:lnTo>
                <a:lnTo>
                  <a:pt x="2131" y="61712"/>
                </a:lnTo>
                <a:lnTo>
                  <a:pt x="5679" y="60427"/>
                </a:lnTo>
                <a:lnTo>
                  <a:pt x="6649" y="61050"/>
                </a:lnTo>
                <a:lnTo>
                  <a:pt x="7687" y="62350"/>
                </a:lnTo>
                <a:lnTo>
                  <a:pt x="8211" y="63466"/>
                </a:lnTo>
                <a:lnTo>
                  <a:pt x="8303" y="65527"/>
                </a:lnTo>
                <a:lnTo>
                  <a:pt x="8726" y="65858"/>
                </a:lnTo>
                <a:lnTo>
                  <a:pt x="10458" y="65166"/>
                </a:lnTo>
                <a:lnTo>
                  <a:pt x="11235" y="65997"/>
                </a:lnTo>
                <a:lnTo>
                  <a:pt x="12567" y="66989"/>
                </a:lnTo>
                <a:lnTo>
                  <a:pt x="14875" y="67974"/>
                </a:lnTo>
                <a:lnTo>
                  <a:pt x="18200" y="66427"/>
                </a:lnTo>
                <a:lnTo>
                  <a:pt x="19854" y="66027"/>
                </a:lnTo>
                <a:lnTo>
                  <a:pt x="21216" y="66058"/>
                </a:lnTo>
                <a:lnTo>
                  <a:pt x="21955" y="66543"/>
                </a:lnTo>
                <a:lnTo>
                  <a:pt x="22216" y="68143"/>
                </a:lnTo>
                <a:lnTo>
                  <a:pt x="21947" y="70120"/>
                </a:lnTo>
                <a:lnTo>
                  <a:pt x="21563" y="71205"/>
                </a:lnTo>
                <a:lnTo>
                  <a:pt x="22263" y="71989"/>
                </a:lnTo>
                <a:lnTo>
                  <a:pt x="24987" y="73889"/>
                </a:lnTo>
                <a:lnTo>
                  <a:pt x="26118" y="74943"/>
                </a:lnTo>
                <a:lnTo>
                  <a:pt x="25572" y="76767"/>
                </a:lnTo>
                <a:lnTo>
                  <a:pt x="27603" y="81221"/>
                </a:lnTo>
                <a:lnTo>
                  <a:pt x="28288" y="82952"/>
                </a:lnTo>
                <a:lnTo>
                  <a:pt x="29081" y="8510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7" name="Google Shape;787;p44"/>
          <p:cNvSpPr/>
          <p:nvPr/>
        </p:nvSpPr>
        <p:spPr>
          <a:xfrm>
            <a:off x="5827823" y="3651098"/>
            <a:ext cx="67378" cy="65821"/>
          </a:xfrm>
          <a:custGeom>
            <a:avLst/>
            <a:gdLst/>
            <a:ahLst/>
            <a:cxnLst/>
            <a:rect l="l" t="t" r="r" b="b"/>
            <a:pathLst>
              <a:path w="83087" h="81166" extrusionOk="0">
                <a:moveTo>
                  <a:pt x="25533" y="0"/>
                </a:moveTo>
                <a:lnTo>
                  <a:pt x="29997" y="3200"/>
                </a:lnTo>
                <a:lnTo>
                  <a:pt x="31836" y="3677"/>
                </a:lnTo>
                <a:lnTo>
                  <a:pt x="32875" y="3239"/>
                </a:lnTo>
                <a:lnTo>
                  <a:pt x="34283" y="3439"/>
                </a:lnTo>
                <a:lnTo>
                  <a:pt x="37423" y="4377"/>
                </a:lnTo>
                <a:lnTo>
                  <a:pt x="38139" y="4770"/>
                </a:lnTo>
                <a:lnTo>
                  <a:pt x="39085" y="4700"/>
                </a:lnTo>
                <a:lnTo>
                  <a:pt x="41402" y="3454"/>
                </a:lnTo>
                <a:lnTo>
                  <a:pt x="42194" y="3608"/>
                </a:lnTo>
                <a:lnTo>
                  <a:pt x="44842" y="6054"/>
                </a:lnTo>
                <a:lnTo>
                  <a:pt x="46173" y="6085"/>
                </a:lnTo>
                <a:lnTo>
                  <a:pt x="47773" y="5031"/>
                </a:lnTo>
                <a:lnTo>
                  <a:pt x="48804" y="4116"/>
                </a:lnTo>
                <a:lnTo>
                  <a:pt x="51852" y="4800"/>
                </a:lnTo>
                <a:lnTo>
                  <a:pt x="53591" y="4385"/>
                </a:lnTo>
                <a:lnTo>
                  <a:pt x="55038" y="4346"/>
                </a:lnTo>
                <a:lnTo>
                  <a:pt x="56608" y="4762"/>
                </a:lnTo>
                <a:lnTo>
                  <a:pt x="58039" y="5331"/>
                </a:lnTo>
                <a:lnTo>
                  <a:pt x="59432" y="5823"/>
                </a:lnTo>
                <a:lnTo>
                  <a:pt x="63195" y="6077"/>
                </a:lnTo>
                <a:lnTo>
                  <a:pt x="64996" y="7631"/>
                </a:lnTo>
                <a:lnTo>
                  <a:pt x="65719" y="9131"/>
                </a:lnTo>
                <a:lnTo>
                  <a:pt x="65734" y="10047"/>
                </a:lnTo>
                <a:lnTo>
                  <a:pt x="65912" y="11024"/>
                </a:lnTo>
                <a:lnTo>
                  <a:pt x="66942" y="11986"/>
                </a:lnTo>
                <a:lnTo>
                  <a:pt x="69213" y="12532"/>
                </a:lnTo>
                <a:lnTo>
                  <a:pt x="70637" y="12416"/>
                </a:lnTo>
                <a:lnTo>
                  <a:pt x="71390" y="12347"/>
                </a:lnTo>
                <a:lnTo>
                  <a:pt x="73322" y="11485"/>
                </a:lnTo>
                <a:lnTo>
                  <a:pt x="75600" y="11039"/>
                </a:lnTo>
                <a:lnTo>
                  <a:pt x="77232" y="11555"/>
                </a:lnTo>
                <a:lnTo>
                  <a:pt x="78009" y="12055"/>
                </a:lnTo>
                <a:lnTo>
                  <a:pt x="78186" y="12739"/>
                </a:lnTo>
                <a:lnTo>
                  <a:pt x="77701" y="15101"/>
                </a:lnTo>
                <a:lnTo>
                  <a:pt x="76785" y="17640"/>
                </a:lnTo>
                <a:lnTo>
                  <a:pt x="75300" y="20278"/>
                </a:lnTo>
                <a:lnTo>
                  <a:pt x="73746" y="22763"/>
                </a:lnTo>
                <a:lnTo>
                  <a:pt x="73345" y="24071"/>
                </a:lnTo>
                <a:lnTo>
                  <a:pt x="73230" y="26163"/>
                </a:lnTo>
                <a:lnTo>
                  <a:pt x="73037" y="27802"/>
                </a:lnTo>
                <a:lnTo>
                  <a:pt x="73253" y="28694"/>
                </a:lnTo>
                <a:lnTo>
                  <a:pt x="73761" y="29533"/>
                </a:lnTo>
                <a:lnTo>
                  <a:pt x="75477" y="30194"/>
                </a:lnTo>
                <a:lnTo>
                  <a:pt x="77801" y="31841"/>
                </a:lnTo>
                <a:lnTo>
                  <a:pt x="79771" y="33979"/>
                </a:lnTo>
                <a:lnTo>
                  <a:pt x="82303" y="36402"/>
                </a:lnTo>
                <a:lnTo>
                  <a:pt x="83088" y="37302"/>
                </a:lnTo>
                <a:lnTo>
                  <a:pt x="83088" y="38272"/>
                </a:lnTo>
                <a:lnTo>
                  <a:pt x="82349" y="38987"/>
                </a:lnTo>
                <a:lnTo>
                  <a:pt x="80186" y="39264"/>
                </a:lnTo>
                <a:lnTo>
                  <a:pt x="77939" y="39049"/>
                </a:lnTo>
                <a:lnTo>
                  <a:pt x="77078" y="38803"/>
                </a:lnTo>
                <a:lnTo>
                  <a:pt x="76270" y="39095"/>
                </a:lnTo>
                <a:lnTo>
                  <a:pt x="75769" y="39649"/>
                </a:lnTo>
                <a:lnTo>
                  <a:pt x="76039" y="40303"/>
                </a:lnTo>
                <a:lnTo>
                  <a:pt x="78340" y="43241"/>
                </a:lnTo>
                <a:lnTo>
                  <a:pt x="81025" y="47449"/>
                </a:lnTo>
                <a:lnTo>
                  <a:pt x="81171" y="49257"/>
                </a:lnTo>
                <a:lnTo>
                  <a:pt x="80848" y="50673"/>
                </a:lnTo>
                <a:lnTo>
                  <a:pt x="80225" y="51657"/>
                </a:lnTo>
                <a:lnTo>
                  <a:pt x="79117" y="51488"/>
                </a:lnTo>
                <a:lnTo>
                  <a:pt x="78263" y="50719"/>
                </a:lnTo>
                <a:lnTo>
                  <a:pt x="76977" y="50773"/>
                </a:lnTo>
                <a:lnTo>
                  <a:pt x="75977" y="50988"/>
                </a:lnTo>
                <a:lnTo>
                  <a:pt x="74676" y="52511"/>
                </a:lnTo>
                <a:lnTo>
                  <a:pt x="74030" y="52442"/>
                </a:lnTo>
                <a:lnTo>
                  <a:pt x="72914" y="52673"/>
                </a:lnTo>
                <a:lnTo>
                  <a:pt x="72214" y="52973"/>
                </a:lnTo>
                <a:lnTo>
                  <a:pt x="71098" y="52527"/>
                </a:lnTo>
                <a:lnTo>
                  <a:pt x="69921" y="52234"/>
                </a:lnTo>
                <a:lnTo>
                  <a:pt x="69413" y="52704"/>
                </a:lnTo>
                <a:lnTo>
                  <a:pt x="69189" y="53596"/>
                </a:lnTo>
                <a:lnTo>
                  <a:pt x="69913" y="55204"/>
                </a:lnTo>
                <a:lnTo>
                  <a:pt x="71275" y="57719"/>
                </a:lnTo>
                <a:lnTo>
                  <a:pt x="71060" y="59642"/>
                </a:lnTo>
                <a:lnTo>
                  <a:pt x="70021" y="59850"/>
                </a:lnTo>
                <a:lnTo>
                  <a:pt x="69066" y="58250"/>
                </a:lnTo>
                <a:lnTo>
                  <a:pt x="68228" y="57988"/>
                </a:lnTo>
                <a:lnTo>
                  <a:pt x="67266" y="58050"/>
                </a:lnTo>
                <a:lnTo>
                  <a:pt x="65065" y="59904"/>
                </a:lnTo>
                <a:lnTo>
                  <a:pt x="63441" y="61466"/>
                </a:lnTo>
                <a:lnTo>
                  <a:pt x="63072" y="62550"/>
                </a:lnTo>
                <a:lnTo>
                  <a:pt x="62487" y="63735"/>
                </a:lnTo>
                <a:lnTo>
                  <a:pt x="62310" y="64597"/>
                </a:lnTo>
                <a:lnTo>
                  <a:pt x="62348" y="67451"/>
                </a:lnTo>
                <a:lnTo>
                  <a:pt x="59432" y="67904"/>
                </a:lnTo>
                <a:lnTo>
                  <a:pt x="58824" y="68328"/>
                </a:lnTo>
                <a:lnTo>
                  <a:pt x="58470" y="69189"/>
                </a:lnTo>
                <a:lnTo>
                  <a:pt x="58708" y="72843"/>
                </a:lnTo>
                <a:lnTo>
                  <a:pt x="58947" y="74805"/>
                </a:lnTo>
                <a:lnTo>
                  <a:pt x="60617" y="77821"/>
                </a:lnTo>
                <a:lnTo>
                  <a:pt x="60679" y="78774"/>
                </a:lnTo>
                <a:lnTo>
                  <a:pt x="60440" y="79405"/>
                </a:lnTo>
                <a:lnTo>
                  <a:pt x="59247" y="80598"/>
                </a:lnTo>
                <a:lnTo>
                  <a:pt x="58685" y="81028"/>
                </a:lnTo>
                <a:lnTo>
                  <a:pt x="58309" y="81167"/>
                </a:lnTo>
                <a:lnTo>
                  <a:pt x="56369" y="80382"/>
                </a:lnTo>
                <a:lnTo>
                  <a:pt x="55446" y="80005"/>
                </a:lnTo>
                <a:lnTo>
                  <a:pt x="51560" y="77344"/>
                </a:lnTo>
                <a:lnTo>
                  <a:pt x="49843" y="75859"/>
                </a:lnTo>
                <a:lnTo>
                  <a:pt x="47127" y="73920"/>
                </a:lnTo>
                <a:lnTo>
                  <a:pt x="45457" y="72813"/>
                </a:lnTo>
                <a:lnTo>
                  <a:pt x="44610" y="71136"/>
                </a:lnTo>
                <a:lnTo>
                  <a:pt x="43271" y="70751"/>
                </a:lnTo>
                <a:lnTo>
                  <a:pt x="41702" y="71289"/>
                </a:lnTo>
                <a:lnTo>
                  <a:pt x="39924" y="70074"/>
                </a:lnTo>
                <a:lnTo>
                  <a:pt x="41186" y="69451"/>
                </a:lnTo>
                <a:lnTo>
                  <a:pt x="41494" y="68851"/>
                </a:lnTo>
                <a:lnTo>
                  <a:pt x="41332" y="68066"/>
                </a:lnTo>
                <a:lnTo>
                  <a:pt x="40778" y="67004"/>
                </a:lnTo>
                <a:lnTo>
                  <a:pt x="35976" y="62404"/>
                </a:lnTo>
                <a:lnTo>
                  <a:pt x="33614" y="59250"/>
                </a:lnTo>
                <a:lnTo>
                  <a:pt x="33236" y="58119"/>
                </a:lnTo>
                <a:lnTo>
                  <a:pt x="33198" y="55104"/>
                </a:lnTo>
                <a:lnTo>
                  <a:pt x="32644" y="54381"/>
                </a:lnTo>
                <a:lnTo>
                  <a:pt x="29112" y="53004"/>
                </a:lnTo>
                <a:lnTo>
                  <a:pt x="25172" y="49072"/>
                </a:lnTo>
                <a:lnTo>
                  <a:pt x="21093" y="45203"/>
                </a:lnTo>
                <a:lnTo>
                  <a:pt x="20539" y="44126"/>
                </a:lnTo>
                <a:lnTo>
                  <a:pt x="18446" y="41195"/>
                </a:lnTo>
                <a:lnTo>
                  <a:pt x="15884" y="38526"/>
                </a:lnTo>
                <a:lnTo>
                  <a:pt x="13844" y="36818"/>
                </a:lnTo>
                <a:lnTo>
                  <a:pt x="12174" y="34879"/>
                </a:lnTo>
                <a:lnTo>
                  <a:pt x="10320" y="32156"/>
                </a:lnTo>
                <a:lnTo>
                  <a:pt x="9358" y="28040"/>
                </a:lnTo>
                <a:lnTo>
                  <a:pt x="8503" y="24379"/>
                </a:lnTo>
                <a:lnTo>
                  <a:pt x="7926" y="22955"/>
                </a:lnTo>
                <a:lnTo>
                  <a:pt x="6749" y="22448"/>
                </a:lnTo>
                <a:lnTo>
                  <a:pt x="3101" y="18086"/>
                </a:lnTo>
                <a:lnTo>
                  <a:pt x="0" y="15547"/>
                </a:lnTo>
                <a:lnTo>
                  <a:pt x="31" y="12801"/>
                </a:lnTo>
                <a:lnTo>
                  <a:pt x="539" y="8208"/>
                </a:lnTo>
                <a:lnTo>
                  <a:pt x="1116" y="2985"/>
                </a:lnTo>
                <a:lnTo>
                  <a:pt x="1862" y="2254"/>
                </a:lnTo>
                <a:lnTo>
                  <a:pt x="3278" y="1862"/>
                </a:lnTo>
                <a:lnTo>
                  <a:pt x="4894" y="2008"/>
                </a:lnTo>
                <a:lnTo>
                  <a:pt x="6302" y="2662"/>
                </a:lnTo>
                <a:lnTo>
                  <a:pt x="9088" y="6239"/>
                </a:lnTo>
                <a:lnTo>
                  <a:pt x="10681" y="7631"/>
                </a:lnTo>
                <a:lnTo>
                  <a:pt x="12028" y="8170"/>
                </a:lnTo>
                <a:lnTo>
                  <a:pt x="13575" y="6662"/>
                </a:lnTo>
                <a:lnTo>
                  <a:pt x="15483" y="3500"/>
                </a:lnTo>
                <a:lnTo>
                  <a:pt x="17153" y="1831"/>
                </a:lnTo>
                <a:lnTo>
                  <a:pt x="22771" y="24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8" name="Google Shape;788;p44"/>
          <p:cNvSpPr/>
          <p:nvPr/>
        </p:nvSpPr>
        <p:spPr>
          <a:xfrm>
            <a:off x="4507565" y="4303572"/>
            <a:ext cx="3837" cy="4566"/>
          </a:xfrm>
          <a:custGeom>
            <a:avLst/>
            <a:gdLst/>
            <a:ahLst/>
            <a:cxnLst/>
            <a:rect l="l" t="t" r="r" b="b"/>
            <a:pathLst>
              <a:path w="4732" h="5631" extrusionOk="0">
                <a:moveTo>
                  <a:pt x="3309" y="5193"/>
                </a:moveTo>
                <a:lnTo>
                  <a:pt x="2693" y="5631"/>
                </a:lnTo>
                <a:lnTo>
                  <a:pt x="762" y="4754"/>
                </a:lnTo>
                <a:lnTo>
                  <a:pt x="85" y="3693"/>
                </a:lnTo>
                <a:lnTo>
                  <a:pt x="0" y="323"/>
                </a:lnTo>
                <a:lnTo>
                  <a:pt x="1193" y="0"/>
                </a:lnTo>
                <a:lnTo>
                  <a:pt x="3432" y="2670"/>
                </a:lnTo>
                <a:lnTo>
                  <a:pt x="4733" y="36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89" name="Google Shape;789;p44"/>
          <p:cNvSpPr/>
          <p:nvPr/>
        </p:nvSpPr>
        <p:spPr>
          <a:xfrm>
            <a:off x="7093856" y="4057529"/>
            <a:ext cx="80702" cy="109927"/>
          </a:xfrm>
          <a:custGeom>
            <a:avLst/>
            <a:gdLst/>
            <a:ahLst/>
            <a:cxnLst/>
            <a:rect l="l" t="t" r="r" b="b"/>
            <a:pathLst>
              <a:path w="99517" h="135555" extrusionOk="0">
                <a:moveTo>
                  <a:pt x="98294" y="108161"/>
                </a:moveTo>
                <a:lnTo>
                  <a:pt x="98463" y="109038"/>
                </a:lnTo>
                <a:lnTo>
                  <a:pt x="98494" y="116700"/>
                </a:lnTo>
                <a:lnTo>
                  <a:pt x="98687" y="119970"/>
                </a:lnTo>
                <a:lnTo>
                  <a:pt x="99379" y="122662"/>
                </a:lnTo>
                <a:lnTo>
                  <a:pt x="99518" y="123685"/>
                </a:lnTo>
                <a:lnTo>
                  <a:pt x="98833" y="124516"/>
                </a:lnTo>
                <a:lnTo>
                  <a:pt x="98155" y="124678"/>
                </a:lnTo>
                <a:lnTo>
                  <a:pt x="97517" y="123378"/>
                </a:lnTo>
                <a:lnTo>
                  <a:pt x="96070" y="122385"/>
                </a:lnTo>
                <a:lnTo>
                  <a:pt x="93931" y="121323"/>
                </a:lnTo>
                <a:lnTo>
                  <a:pt x="93023" y="120616"/>
                </a:lnTo>
                <a:lnTo>
                  <a:pt x="91922" y="120900"/>
                </a:lnTo>
                <a:lnTo>
                  <a:pt x="90375" y="122508"/>
                </a:lnTo>
                <a:lnTo>
                  <a:pt x="89760" y="124001"/>
                </a:lnTo>
                <a:lnTo>
                  <a:pt x="90029" y="126093"/>
                </a:lnTo>
                <a:lnTo>
                  <a:pt x="90514" y="128155"/>
                </a:lnTo>
                <a:lnTo>
                  <a:pt x="91591" y="129332"/>
                </a:lnTo>
                <a:lnTo>
                  <a:pt x="91676" y="130632"/>
                </a:lnTo>
                <a:lnTo>
                  <a:pt x="92061" y="132317"/>
                </a:lnTo>
                <a:lnTo>
                  <a:pt x="92615" y="133855"/>
                </a:lnTo>
                <a:lnTo>
                  <a:pt x="92877" y="135524"/>
                </a:lnTo>
                <a:lnTo>
                  <a:pt x="92522" y="135555"/>
                </a:lnTo>
                <a:lnTo>
                  <a:pt x="91237" y="133417"/>
                </a:lnTo>
                <a:lnTo>
                  <a:pt x="90083" y="131101"/>
                </a:lnTo>
                <a:lnTo>
                  <a:pt x="87089" y="126716"/>
                </a:lnTo>
                <a:lnTo>
                  <a:pt x="86112" y="118854"/>
                </a:lnTo>
                <a:lnTo>
                  <a:pt x="86051" y="114962"/>
                </a:lnTo>
                <a:lnTo>
                  <a:pt x="83996" y="110377"/>
                </a:lnTo>
                <a:lnTo>
                  <a:pt x="82634" y="104022"/>
                </a:lnTo>
                <a:lnTo>
                  <a:pt x="82087" y="102368"/>
                </a:lnTo>
                <a:lnTo>
                  <a:pt x="82803" y="100307"/>
                </a:lnTo>
                <a:lnTo>
                  <a:pt x="82926" y="99537"/>
                </a:lnTo>
                <a:lnTo>
                  <a:pt x="82541" y="99707"/>
                </a:lnTo>
                <a:lnTo>
                  <a:pt x="81495" y="100768"/>
                </a:lnTo>
                <a:lnTo>
                  <a:pt x="80133" y="98230"/>
                </a:lnTo>
                <a:lnTo>
                  <a:pt x="79240" y="95953"/>
                </a:lnTo>
                <a:lnTo>
                  <a:pt x="75715" y="91237"/>
                </a:lnTo>
                <a:lnTo>
                  <a:pt x="74692" y="89152"/>
                </a:lnTo>
                <a:lnTo>
                  <a:pt x="74646" y="87114"/>
                </a:lnTo>
                <a:lnTo>
                  <a:pt x="73122" y="89160"/>
                </a:lnTo>
                <a:lnTo>
                  <a:pt x="71052" y="90598"/>
                </a:lnTo>
                <a:lnTo>
                  <a:pt x="68943" y="92760"/>
                </a:lnTo>
                <a:lnTo>
                  <a:pt x="67543" y="93414"/>
                </a:lnTo>
                <a:lnTo>
                  <a:pt x="63103" y="93814"/>
                </a:lnTo>
                <a:lnTo>
                  <a:pt x="60533" y="90921"/>
                </a:lnTo>
                <a:lnTo>
                  <a:pt x="56846" y="83836"/>
                </a:lnTo>
                <a:lnTo>
                  <a:pt x="56362" y="82236"/>
                </a:lnTo>
                <a:lnTo>
                  <a:pt x="56846" y="78059"/>
                </a:lnTo>
                <a:lnTo>
                  <a:pt x="55969" y="74097"/>
                </a:lnTo>
                <a:lnTo>
                  <a:pt x="55985" y="72013"/>
                </a:lnTo>
                <a:lnTo>
                  <a:pt x="55723" y="70613"/>
                </a:lnTo>
                <a:lnTo>
                  <a:pt x="55061" y="70920"/>
                </a:lnTo>
                <a:lnTo>
                  <a:pt x="54807" y="71882"/>
                </a:lnTo>
                <a:lnTo>
                  <a:pt x="54953" y="73351"/>
                </a:lnTo>
                <a:lnTo>
                  <a:pt x="54684" y="74582"/>
                </a:lnTo>
                <a:lnTo>
                  <a:pt x="51498" y="74343"/>
                </a:lnTo>
                <a:lnTo>
                  <a:pt x="48497" y="73782"/>
                </a:lnTo>
                <a:lnTo>
                  <a:pt x="51136" y="75867"/>
                </a:lnTo>
                <a:lnTo>
                  <a:pt x="53976" y="76351"/>
                </a:lnTo>
                <a:lnTo>
                  <a:pt x="55438" y="78213"/>
                </a:lnTo>
                <a:lnTo>
                  <a:pt x="55615" y="79667"/>
                </a:lnTo>
                <a:lnTo>
                  <a:pt x="55523" y="81305"/>
                </a:lnTo>
                <a:lnTo>
                  <a:pt x="54076" y="82452"/>
                </a:lnTo>
                <a:lnTo>
                  <a:pt x="52745" y="83175"/>
                </a:lnTo>
                <a:lnTo>
                  <a:pt x="52983" y="84744"/>
                </a:lnTo>
                <a:lnTo>
                  <a:pt x="54599" y="86652"/>
                </a:lnTo>
                <a:lnTo>
                  <a:pt x="52645" y="87191"/>
                </a:lnTo>
                <a:lnTo>
                  <a:pt x="52114" y="88437"/>
                </a:lnTo>
                <a:lnTo>
                  <a:pt x="52067" y="90214"/>
                </a:lnTo>
                <a:lnTo>
                  <a:pt x="53052" y="91783"/>
                </a:lnTo>
                <a:lnTo>
                  <a:pt x="53445" y="92945"/>
                </a:lnTo>
                <a:lnTo>
                  <a:pt x="53206" y="94014"/>
                </a:lnTo>
                <a:lnTo>
                  <a:pt x="54161" y="95160"/>
                </a:lnTo>
                <a:lnTo>
                  <a:pt x="55546" y="97568"/>
                </a:lnTo>
                <a:lnTo>
                  <a:pt x="55992" y="99276"/>
                </a:lnTo>
                <a:lnTo>
                  <a:pt x="55415" y="101684"/>
                </a:lnTo>
                <a:lnTo>
                  <a:pt x="54622" y="102622"/>
                </a:lnTo>
                <a:lnTo>
                  <a:pt x="53352" y="103530"/>
                </a:lnTo>
                <a:lnTo>
                  <a:pt x="50367" y="106561"/>
                </a:lnTo>
                <a:lnTo>
                  <a:pt x="48904" y="110007"/>
                </a:lnTo>
                <a:lnTo>
                  <a:pt x="47666" y="111615"/>
                </a:lnTo>
                <a:lnTo>
                  <a:pt x="46111" y="111915"/>
                </a:lnTo>
                <a:lnTo>
                  <a:pt x="45511" y="111208"/>
                </a:lnTo>
                <a:lnTo>
                  <a:pt x="44226" y="110284"/>
                </a:lnTo>
                <a:lnTo>
                  <a:pt x="44195" y="108600"/>
                </a:lnTo>
                <a:lnTo>
                  <a:pt x="44587" y="107269"/>
                </a:lnTo>
                <a:lnTo>
                  <a:pt x="47212" y="104046"/>
                </a:lnTo>
                <a:lnTo>
                  <a:pt x="45780" y="104476"/>
                </a:lnTo>
                <a:lnTo>
                  <a:pt x="44164" y="105399"/>
                </a:lnTo>
                <a:lnTo>
                  <a:pt x="41702" y="107146"/>
                </a:lnTo>
                <a:lnTo>
                  <a:pt x="40917" y="104984"/>
                </a:lnTo>
                <a:lnTo>
                  <a:pt x="40401" y="102984"/>
                </a:lnTo>
                <a:lnTo>
                  <a:pt x="40394" y="100530"/>
                </a:lnTo>
                <a:lnTo>
                  <a:pt x="42371" y="96860"/>
                </a:lnTo>
                <a:lnTo>
                  <a:pt x="40132" y="98691"/>
                </a:lnTo>
                <a:lnTo>
                  <a:pt x="39516" y="100976"/>
                </a:lnTo>
                <a:lnTo>
                  <a:pt x="39793" y="103669"/>
                </a:lnTo>
                <a:lnTo>
                  <a:pt x="39501" y="105576"/>
                </a:lnTo>
                <a:lnTo>
                  <a:pt x="38631" y="108061"/>
                </a:lnTo>
                <a:lnTo>
                  <a:pt x="37438" y="109553"/>
                </a:lnTo>
                <a:lnTo>
                  <a:pt x="35514" y="110515"/>
                </a:lnTo>
                <a:lnTo>
                  <a:pt x="34668" y="111984"/>
                </a:lnTo>
                <a:lnTo>
                  <a:pt x="33375" y="113062"/>
                </a:lnTo>
                <a:lnTo>
                  <a:pt x="33337" y="110908"/>
                </a:lnTo>
                <a:lnTo>
                  <a:pt x="32921" y="108061"/>
                </a:lnTo>
                <a:lnTo>
                  <a:pt x="31528" y="101299"/>
                </a:lnTo>
                <a:lnTo>
                  <a:pt x="31228" y="102753"/>
                </a:lnTo>
                <a:lnTo>
                  <a:pt x="31952" y="106946"/>
                </a:lnTo>
                <a:lnTo>
                  <a:pt x="31905" y="109669"/>
                </a:lnTo>
                <a:lnTo>
                  <a:pt x="30851" y="111823"/>
                </a:lnTo>
                <a:lnTo>
                  <a:pt x="28735" y="114131"/>
                </a:lnTo>
                <a:lnTo>
                  <a:pt x="27111" y="114454"/>
                </a:lnTo>
                <a:lnTo>
                  <a:pt x="26157" y="114100"/>
                </a:lnTo>
                <a:lnTo>
                  <a:pt x="24710" y="112669"/>
                </a:lnTo>
                <a:lnTo>
                  <a:pt x="23125" y="110623"/>
                </a:lnTo>
                <a:lnTo>
                  <a:pt x="22863" y="107330"/>
                </a:lnTo>
                <a:lnTo>
                  <a:pt x="22209" y="105522"/>
                </a:lnTo>
                <a:lnTo>
                  <a:pt x="22309" y="103361"/>
                </a:lnTo>
                <a:lnTo>
                  <a:pt x="22178" y="101315"/>
                </a:lnTo>
                <a:lnTo>
                  <a:pt x="20478" y="95829"/>
                </a:lnTo>
                <a:lnTo>
                  <a:pt x="19377" y="93014"/>
                </a:lnTo>
                <a:lnTo>
                  <a:pt x="19516" y="92106"/>
                </a:lnTo>
                <a:lnTo>
                  <a:pt x="19439" y="91722"/>
                </a:lnTo>
                <a:lnTo>
                  <a:pt x="18931" y="88091"/>
                </a:lnTo>
                <a:lnTo>
                  <a:pt x="18223" y="85867"/>
                </a:lnTo>
                <a:lnTo>
                  <a:pt x="17869" y="83498"/>
                </a:lnTo>
                <a:lnTo>
                  <a:pt x="19547" y="80090"/>
                </a:lnTo>
                <a:lnTo>
                  <a:pt x="18869" y="79536"/>
                </a:lnTo>
                <a:lnTo>
                  <a:pt x="16938" y="79082"/>
                </a:lnTo>
                <a:lnTo>
                  <a:pt x="15145" y="78490"/>
                </a:lnTo>
                <a:lnTo>
                  <a:pt x="14706" y="77605"/>
                </a:lnTo>
                <a:lnTo>
                  <a:pt x="15506" y="74243"/>
                </a:lnTo>
                <a:lnTo>
                  <a:pt x="14575" y="72928"/>
                </a:lnTo>
                <a:lnTo>
                  <a:pt x="13236" y="71597"/>
                </a:lnTo>
                <a:lnTo>
                  <a:pt x="12813" y="71066"/>
                </a:lnTo>
                <a:lnTo>
                  <a:pt x="12367" y="70374"/>
                </a:lnTo>
                <a:lnTo>
                  <a:pt x="11751" y="68682"/>
                </a:lnTo>
                <a:lnTo>
                  <a:pt x="12944" y="65120"/>
                </a:lnTo>
                <a:lnTo>
                  <a:pt x="14614" y="60981"/>
                </a:lnTo>
                <a:lnTo>
                  <a:pt x="14914" y="59404"/>
                </a:lnTo>
                <a:lnTo>
                  <a:pt x="15191" y="56665"/>
                </a:lnTo>
                <a:lnTo>
                  <a:pt x="15345" y="55611"/>
                </a:lnTo>
                <a:lnTo>
                  <a:pt x="15129" y="54573"/>
                </a:lnTo>
                <a:lnTo>
                  <a:pt x="13367" y="53373"/>
                </a:lnTo>
                <a:lnTo>
                  <a:pt x="10266" y="52888"/>
                </a:lnTo>
                <a:lnTo>
                  <a:pt x="8073" y="51881"/>
                </a:lnTo>
                <a:lnTo>
                  <a:pt x="6795" y="50357"/>
                </a:lnTo>
                <a:lnTo>
                  <a:pt x="5703" y="49750"/>
                </a:lnTo>
                <a:lnTo>
                  <a:pt x="4356" y="50203"/>
                </a:lnTo>
                <a:lnTo>
                  <a:pt x="2640" y="49611"/>
                </a:lnTo>
                <a:lnTo>
                  <a:pt x="1201" y="48096"/>
                </a:lnTo>
                <a:lnTo>
                  <a:pt x="0" y="46257"/>
                </a:lnTo>
                <a:lnTo>
                  <a:pt x="154" y="45395"/>
                </a:lnTo>
                <a:lnTo>
                  <a:pt x="470" y="44249"/>
                </a:lnTo>
                <a:lnTo>
                  <a:pt x="2732" y="39480"/>
                </a:lnTo>
                <a:lnTo>
                  <a:pt x="3571" y="39333"/>
                </a:lnTo>
                <a:lnTo>
                  <a:pt x="5533" y="40249"/>
                </a:lnTo>
                <a:lnTo>
                  <a:pt x="6264" y="40249"/>
                </a:lnTo>
                <a:lnTo>
                  <a:pt x="7549" y="38364"/>
                </a:lnTo>
                <a:lnTo>
                  <a:pt x="9350" y="32987"/>
                </a:lnTo>
                <a:lnTo>
                  <a:pt x="11889" y="33002"/>
                </a:lnTo>
                <a:lnTo>
                  <a:pt x="14129" y="33172"/>
                </a:lnTo>
                <a:lnTo>
                  <a:pt x="15637" y="33449"/>
                </a:lnTo>
                <a:lnTo>
                  <a:pt x="17138" y="33279"/>
                </a:lnTo>
                <a:lnTo>
                  <a:pt x="18715" y="32848"/>
                </a:lnTo>
                <a:lnTo>
                  <a:pt x="19570" y="32171"/>
                </a:lnTo>
                <a:lnTo>
                  <a:pt x="20039" y="31310"/>
                </a:lnTo>
                <a:lnTo>
                  <a:pt x="19877" y="30564"/>
                </a:lnTo>
                <a:lnTo>
                  <a:pt x="17946" y="29548"/>
                </a:lnTo>
                <a:lnTo>
                  <a:pt x="17199" y="28787"/>
                </a:lnTo>
                <a:lnTo>
                  <a:pt x="16661" y="26625"/>
                </a:lnTo>
                <a:lnTo>
                  <a:pt x="16099" y="25817"/>
                </a:lnTo>
                <a:lnTo>
                  <a:pt x="12305" y="25702"/>
                </a:lnTo>
                <a:lnTo>
                  <a:pt x="10335" y="24709"/>
                </a:lnTo>
                <a:lnTo>
                  <a:pt x="9250" y="23817"/>
                </a:lnTo>
                <a:lnTo>
                  <a:pt x="7326" y="20871"/>
                </a:lnTo>
                <a:lnTo>
                  <a:pt x="4941" y="18686"/>
                </a:lnTo>
                <a:lnTo>
                  <a:pt x="2663" y="18170"/>
                </a:lnTo>
                <a:lnTo>
                  <a:pt x="1785" y="17463"/>
                </a:lnTo>
                <a:lnTo>
                  <a:pt x="1308" y="16340"/>
                </a:lnTo>
                <a:lnTo>
                  <a:pt x="1578" y="14717"/>
                </a:lnTo>
                <a:lnTo>
                  <a:pt x="2263" y="13239"/>
                </a:lnTo>
                <a:lnTo>
                  <a:pt x="2740" y="11593"/>
                </a:lnTo>
                <a:lnTo>
                  <a:pt x="4556" y="9416"/>
                </a:lnTo>
                <a:lnTo>
                  <a:pt x="6687" y="7516"/>
                </a:lnTo>
                <a:lnTo>
                  <a:pt x="7641" y="6208"/>
                </a:lnTo>
                <a:lnTo>
                  <a:pt x="8989" y="4831"/>
                </a:lnTo>
                <a:lnTo>
                  <a:pt x="9150" y="4077"/>
                </a:lnTo>
                <a:lnTo>
                  <a:pt x="8919" y="3216"/>
                </a:lnTo>
                <a:lnTo>
                  <a:pt x="7826" y="2393"/>
                </a:lnTo>
                <a:lnTo>
                  <a:pt x="7065" y="2131"/>
                </a:lnTo>
                <a:lnTo>
                  <a:pt x="6942" y="1600"/>
                </a:lnTo>
                <a:lnTo>
                  <a:pt x="7465" y="177"/>
                </a:lnTo>
                <a:lnTo>
                  <a:pt x="8503" y="0"/>
                </a:lnTo>
                <a:lnTo>
                  <a:pt x="10666" y="1292"/>
                </a:lnTo>
                <a:lnTo>
                  <a:pt x="12867" y="3377"/>
                </a:lnTo>
                <a:lnTo>
                  <a:pt x="14167" y="5239"/>
                </a:lnTo>
                <a:lnTo>
                  <a:pt x="14221" y="6708"/>
                </a:lnTo>
                <a:lnTo>
                  <a:pt x="15068" y="6947"/>
                </a:lnTo>
                <a:lnTo>
                  <a:pt x="15922" y="7000"/>
                </a:lnTo>
                <a:lnTo>
                  <a:pt x="17353" y="7647"/>
                </a:lnTo>
                <a:lnTo>
                  <a:pt x="18831" y="7455"/>
                </a:lnTo>
                <a:lnTo>
                  <a:pt x="19785" y="7816"/>
                </a:lnTo>
                <a:lnTo>
                  <a:pt x="20424" y="7685"/>
                </a:lnTo>
                <a:lnTo>
                  <a:pt x="20662" y="6839"/>
                </a:lnTo>
                <a:lnTo>
                  <a:pt x="19947" y="5593"/>
                </a:lnTo>
                <a:lnTo>
                  <a:pt x="19423" y="4708"/>
                </a:lnTo>
                <a:lnTo>
                  <a:pt x="20023" y="3816"/>
                </a:lnTo>
                <a:lnTo>
                  <a:pt x="20709" y="3639"/>
                </a:lnTo>
                <a:lnTo>
                  <a:pt x="21471" y="3862"/>
                </a:lnTo>
                <a:lnTo>
                  <a:pt x="22509" y="4662"/>
                </a:lnTo>
                <a:lnTo>
                  <a:pt x="23271" y="6300"/>
                </a:lnTo>
                <a:lnTo>
                  <a:pt x="23417" y="8847"/>
                </a:lnTo>
                <a:lnTo>
                  <a:pt x="25103" y="11147"/>
                </a:lnTo>
                <a:lnTo>
                  <a:pt x="27327" y="12778"/>
                </a:lnTo>
                <a:lnTo>
                  <a:pt x="29066" y="13532"/>
                </a:lnTo>
                <a:lnTo>
                  <a:pt x="31159" y="14070"/>
                </a:lnTo>
                <a:lnTo>
                  <a:pt x="32952" y="13555"/>
                </a:lnTo>
                <a:lnTo>
                  <a:pt x="33845" y="11955"/>
                </a:lnTo>
                <a:lnTo>
                  <a:pt x="33437" y="10516"/>
                </a:lnTo>
                <a:lnTo>
                  <a:pt x="33722" y="9231"/>
                </a:lnTo>
                <a:lnTo>
                  <a:pt x="34437" y="8524"/>
                </a:lnTo>
                <a:lnTo>
                  <a:pt x="35561" y="8570"/>
                </a:lnTo>
                <a:lnTo>
                  <a:pt x="36392" y="9585"/>
                </a:lnTo>
                <a:lnTo>
                  <a:pt x="38831" y="15078"/>
                </a:lnTo>
                <a:lnTo>
                  <a:pt x="38331" y="17509"/>
                </a:lnTo>
                <a:lnTo>
                  <a:pt x="38877" y="24171"/>
                </a:lnTo>
                <a:lnTo>
                  <a:pt x="38262" y="28556"/>
                </a:lnTo>
                <a:lnTo>
                  <a:pt x="38362" y="29502"/>
                </a:lnTo>
                <a:lnTo>
                  <a:pt x="38647" y="30233"/>
                </a:lnTo>
                <a:lnTo>
                  <a:pt x="39062" y="30533"/>
                </a:lnTo>
                <a:lnTo>
                  <a:pt x="39778" y="30525"/>
                </a:lnTo>
                <a:lnTo>
                  <a:pt x="42748" y="31348"/>
                </a:lnTo>
                <a:lnTo>
                  <a:pt x="45249" y="32264"/>
                </a:lnTo>
                <a:lnTo>
                  <a:pt x="48074" y="33095"/>
                </a:lnTo>
                <a:lnTo>
                  <a:pt x="52152" y="33741"/>
                </a:lnTo>
                <a:lnTo>
                  <a:pt x="54653" y="33533"/>
                </a:lnTo>
                <a:lnTo>
                  <a:pt x="55900" y="33510"/>
                </a:lnTo>
                <a:lnTo>
                  <a:pt x="58432" y="33702"/>
                </a:lnTo>
                <a:lnTo>
                  <a:pt x="65081" y="33356"/>
                </a:lnTo>
                <a:lnTo>
                  <a:pt x="70583" y="33264"/>
                </a:lnTo>
                <a:lnTo>
                  <a:pt x="72822" y="33895"/>
                </a:lnTo>
                <a:lnTo>
                  <a:pt x="74615" y="34118"/>
                </a:lnTo>
                <a:lnTo>
                  <a:pt x="80741" y="33679"/>
                </a:lnTo>
                <a:lnTo>
                  <a:pt x="86928" y="33472"/>
                </a:lnTo>
                <a:lnTo>
                  <a:pt x="90275" y="34864"/>
                </a:lnTo>
                <a:lnTo>
                  <a:pt x="93923" y="37133"/>
                </a:lnTo>
                <a:lnTo>
                  <a:pt x="95977" y="38818"/>
                </a:lnTo>
                <a:lnTo>
                  <a:pt x="96347" y="39780"/>
                </a:lnTo>
                <a:lnTo>
                  <a:pt x="96124" y="40603"/>
                </a:lnTo>
                <a:lnTo>
                  <a:pt x="95439" y="41057"/>
                </a:lnTo>
                <a:lnTo>
                  <a:pt x="94177" y="41072"/>
                </a:lnTo>
                <a:lnTo>
                  <a:pt x="91291" y="39972"/>
                </a:lnTo>
                <a:lnTo>
                  <a:pt x="90799" y="40295"/>
                </a:lnTo>
                <a:lnTo>
                  <a:pt x="90853" y="42541"/>
                </a:lnTo>
                <a:lnTo>
                  <a:pt x="90760" y="42895"/>
                </a:lnTo>
                <a:lnTo>
                  <a:pt x="90144" y="44911"/>
                </a:lnTo>
                <a:lnTo>
                  <a:pt x="88406" y="49442"/>
                </a:lnTo>
                <a:lnTo>
                  <a:pt x="88067" y="51465"/>
                </a:lnTo>
                <a:lnTo>
                  <a:pt x="87697" y="51981"/>
                </a:lnTo>
                <a:lnTo>
                  <a:pt x="87244" y="52265"/>
                </a:lnTo>
                <a:lnTo>
                  <a:pt x="85881" y="52342"/>
                </a:lnTo>
                <a:lnTo>
                  <a:pt x="84811" y="52673"/>
                </a:lnTo>
                <a:lnTo>
                  <a:pt x="84365" y="53411"/>
                </a:lnTo>
                <a:lnTo>
                  <a:pt x="83672" y="54935"/>
                </a:lnTo>
                <a:lnTo>
                  <a:pt x="83188" y="56473"/>
                </a:lnTo>
                <a:lnTo>
                  <a:pt x="82526" y="56950"/>
                </a:lnTo>
                <a:lnTo>
                  <a:pt x="80933" y="56119"/>
                </a:lnTo>
                <a:lnTo>
                  <a:pt x="79940" y="56250"/>
                </a:lnTo>
                <a:lnTo>
                  <a:pt x="78694" y="56604"/>
                </a:lnTo>
                <a:lnTo>
                  <a:pt x="77447" y="57481"/>
                </a:lnTo>
                <a:lnTo>
                  <a:pt x="76593" y="58573"/>
                </a:lnTo>
                <a:lnTo>
                  <a:pt x="75623" y="58943"/>
                </a:lnTo>
                <a:lnTo>
                  <a:pt x="72730" y="58727"/>
                </a:lnTo>
                <a:lnTo>
                  <a:pt x="72183" y="58881"/>
                </a:lnTo>
                <a:lnTo>
                  <a:pt x="71814" y="59658"/>
                </a:lnTo>
                <a:lnTo>
                  <a:pt x="71522" y="60635"/>
                </a:lnTo>
                <a:lnTo>
                  <a:pt x="69267" y="62943"/>
                </a:lnTo>
                <a:lnTo>
                  <a:pt x="68413" y="66643"/>
                </a:lnTo>
                <a:lnTo>
                  <a:pt x="67720" y="69043"/>
                </a:lnTo>
                <a:lnTo>
                  <a:pt x="67835" y="70905"/>
                </a:lnTo>
                <a:lnTo>
                  <a:pt x="69736" y="75759"/>
                </a:lnTo>
                <a:lnTo>
                  <a:pt x="71067" y="82052"/>
                </a:lnTo>
                <a:lnTo>
                  <a:pt x="71576" y="82690"/>
                </a:lnTo>
                <a:lnTo>
                  <a:pt x="72022" y="82890"/>
                </a:lnTo>
                <a:lnTo>
                  <a:pt x="72222" y="82744"/>
                </a:lnTo>
                <a:lnTo>
                  <a:pt x="72176" y="81444"/>
                </a:lnTo>
                <a:lnTo>
                  <a:pt x="72260" y="79867"/>
                </a:lnTo>
                <a:lnTo>
                  <a:pt x="72884" y="79498"/>
                </a:lnTo>
                <a:lnTo>
                  <a:pt x="73684" y="79821"/>
                </a:lnTo>
                <a:lnTo>
                  <a:pt x="74446" y="81190"/>
                </a:lnTo>
                <a:lnTo>
                  <a:pt x="75300" y="83698"/>
                </a:lnTo>
                <a:lnTo>
                  <a:pt x="76216" y="84683"/>
                </a:lnTo>
                <a:lnTo>
                  <a:pt x="77647" y="84960"/>
                </a:lnTo>
                <a:lnTo>
                  <a:pt x="79271" y="84367"/>
                </a:lnTo>
                <a:lnTo>
                  <a:pt x="80479" y="83236"/>
                </a:lnTo>
                <a:lnTo>
                  <a:pt x="80972" y="82005"/>
                </a:lnTo>
                <a:lnTo>
                  <a:pt x="80625" y="79590"/>
                </a:lnTo>
                <a:lnTo>
                  <a:pt x="80549" y="77782"/>
                </a:lnTo>
                <a:lnTo>
                  <a:pt x="81325" y="76059"/>
                </a:lnTo>
                <a:lnTo>
                  <a:pt x="84111" y="73490"/>
                </a:lnTo>
                <a:lnTo>
                  <a:pt x="84511" y="72697"/>
                </a:lnTo>
                <a:lnTo>
                  <a:pt x="84334" y="70505"/>
                </a:lnTo>
                <a:lnTo>
                  <a:pt x="84342" y="68443"/>
                </a:lnTo>
                <a:lnTo>
                  <a:pt x="85396" y="68305"/>
                </a:lnTo>
                <a:lnTo>
                  <a:pt x="86820" y="68635"/>
                </a:lnTo>
                <a:lnTo>
                  <a:pt x="88606" y="67628"/>
                </a:lnTo>
                <a:lnTo>
                  <a:pt x="89152" y="67605"/>
                </a:lnTo>
                <a:lnTo>
                  <a:pt x="89906" y="68689"/>
                </a:lnTo>
                <a:lnTo>
                  <a:pt x="91176" y="68505"/>
                </a:lnTo>
                <a:lnTo>
                  <a:pt x="92115" y="72982"/>
                </a:lnTo>
                <a:lnTo>
                  <a:pt x="93077" y="76928"/>
                </a:lnTo>
                <a:lnTo>
                  <a:pt x="93084" y="78767"/>
                </a:lnTo>
                <a:lnTo>
                  <a:pt x="93246" y="82798"/>
                </a:lnTo>
                <a:lnTo>
                  <a:pt x="93684" y="86083"/>
                </a:lnTo>
                <a:lnTo>
                  <a:pt x="94369" y="86829"/>
                </a:lnTo>
                <a:lnTo>
                  <a:pt x="95170" y="88583"/>
                </a:lnTo>
                <a:lnTo>
                  <a:pt x="95908" y="90621"/>
                </a:lnTo>
                <a:lnTo>
                  <a:pt x="96486" y="91760"/>
                </a:lnTo>
                <a:lnTo>
                  <a:pt x="96878" y="95476"/>
                </a:lnTo>
                <a:lnTo>
                  <a:pt x="97363" y="98153"/>
                </a:lnTo>
                <a:lnTo>
                  <a:pt x="98001" y="106553"/>
                </a:lnTo>
                <a:lnTo>
                  <a:pt x="98294" y="108161"/>
                </a:lnTo>
                <a:close/>
                <a:moveTo>
                  <a:pt x="56546" y="85283"/>
                </a:moveTo>
                <a:lnTo>
                  <a:pt x="56931" y="86283"/>
                </a:lnTo>
                <a:lnTo>
                  <a:pt x="55730" y="85683"/>
                </a:lnTo>
                <a:lnTo>
                  <a:pt x="54830" y="84990"/>
                </a:lnTo>
                <a:lnTo>
                  <a:pt x="54276" y="84067"/>
                </a:lnTo>
                <a:lnTo>
                  <a:pt x="55215" y="83583"/>
                </a:lnTo>
                <a:lnTo>
                  <a:pt x="56546" y="85283"/>
                </a:lnTo>
                <a:close/>
                <a:moveTo>
                  <a:pt x="59478" y="105584"/>
                </a:moveTo>
                <a:lnTo>
                  <a:pt x="55723" y="106400"/>
                </a:lnTo>
                <a:lnTo>
                  <a:pt x="53807" y="106146"/>
                </a:lnTo>
                <a:lnTo>
                  <a:pt x="57385" y="100061"/>
                </a:lnTo>
                <a:lnTo>
                  <a:pt x="57262" y="97337"/>
                </a:lnTo>
                <a:lnTo>
                  <a:pt x="56708" y="95114"/>
                </a:lnTo>
                <a:lnTo>
                  <a:pt x="54892" y="93329"/>
                </a:lnTo>
                <a:lnTo>
                  <a:pt x="54792" y="92052"/>
                </a:lnTo>
                <a:lnTo>
                  <a:pt x="53976" y="90306"/>
                </a:lnTo>
                <a:lnTo>
                  <a:pt x="53552" y="88260"/>
                </a:lnTo>
                <a:lnTo>
                  <a:pt x="55569" y="87606"/>
                </a:lnTo>
                <a:lnTo>
                  <a:pt x="57208" y="88775"/>
                </a:lnTo>
                <a:lnTo>
                  <a:pt x="57439" y="89422"/>
                </a:lnTo>
                <a:lnTo>
                  <a:pt x="57793" y="91091"/>
                </a:lnTo>
                <a:lnTo>
                  <a:pt x="58601" y="92829"/>
                </a:lnTo>
                <a:lnTo>
                  <a:pt x="61433" y="96407"/>
                </a:lnTo>
                <a:lnTo>
                  <a:pt x="61379" y="98599"/>
                </a:lnTo>
                <a:lnTo>
                  <a:pt x="60602" y="103946"/>
                </a:lnTo>
                <a:lnTo>
                  <a:pt x="59478" y="105584"/>
                </a:lnTo>
                <a:close/>
                <a:moveTo>
                  <a:pt x="76301" y="98799"/>
                </a:moveTo>
                <a:lnTo>
                  <a:pt x="75300" y="99484"/>
                </a:lnTo>
                <a:lnTo>
                  <a:pt x="74361" y="98891"/>
                </a:lnTo>
                <a:lnTo>
                  <a:pt x="73161" y="96630"/>
                </a:lnTo>
                <a:lnTo>
                  <a:pt x="73753" y="93768"/>
                </a:lnTo>
                <a:lnTo>
                  <a:pt x="74130" y="93360"/>
                </a:lnTo>
                <a:lnTo>
                  <a:pt x="74730" y="94291"/>
                </a:lnTo>
                <a:lnTo>
                  <a:pt x="75569" y="96284"/>
                </a:lnTo>
                <a:lnTo>
                  <a:pt x="76116" y="97799"/>
                </a:lnTo>
                <a:lnTo>
                  <a:pt x="76301" y="98799"/>
                </a:lnTo>
                <a:close/>
                <a:moveTo>
                  <a:pt x="67535" y="103599"/>
                </a:moveTo>
                <a:lnTo>
                  <a:pt x="65250" y="105222"/>
                </a:lnTo>
                <a:lnTo>
                  <a:pt x="65996" y="95606"/>
                </a:lnTo>
                <a:lnTo>
                  <a:pt x="67705" y="99191"/>
                </a:lnTo>
                <a:lnTo>
                  <a:pt x="68136" y="101107"/>
                </a:lnTo>
                <a:lnTo>
                  <a:pt x="67535" y="103599"/>
                </a:lnTo>
                <a:close/>
                <a:moveTo>
                  <a:pt x="83149" y="111538"/>
                </a:moveTo>
                <a:lnTo>
                  <a:pt x="82364" y="113431"/>
                </a:lnTo>
                <a:lnTo>
                  <a:pt x="81980" y="112054"/>
                </a:lnTo>
                <a:lnTo>
                  <a:pt x="82310" y="110307"/>
                </a:lnTo>
                <a:lnTo>
                  <a:pt x="82649" y="109346"/>
                </a:lnTo>
                <a:lnTo>
                  <a:pt x="82872" y="109353"/>
                </a:lnTo>
                <a:lnTo>
                  <a:pt x="83334" y="110346"/>
                </a:lnTo>
                <a:lnTo>
                  <a:pt x="83149" y="111538"/>
                </a:lnTo>
                <a:close/>
                <a:moveTo>
                  <a:pt x="84781" y="119023"/>
                </a:moveTo>
                <a:lnTo>
                  <a:pt x="83480" y="119131"/>
                </a:lnTo>
                <a:lnTo>
                  <a:pt x="82842" y="118446"/>
                </a:lnTo>
                <a:lnTo>
                  <a:pt x="83142" y="117485"/>
                </a:lnTo>
                <a:lnTo>
                  <a:pt x="82788" y="114385"/>
                </a:lnTo>
                <a:lnTo>
                  <a:pt x="83888" y="114061"/>
                </a:lnTo>
                <a:lnTo>
                  <a:pt x="84450" y="114077"/>
                </a:lnTo>
                <a:lnTo>
                  <a:pt x="84765" y="114992"/>
                </a:lnTo>
                <a:lnTo>
                  <a:pt x="85058" y="116669"/>
                </a:lnTo>
                <a:lnTo>
                  <a:pt x="84781" y="1190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0" name="Google Shape;790;p44"/>
          <p:cNvSpPr/>
          <p:nvPr/>
        </p:nvSpPr>
        <p:spPr>
          <a:xfrm>
            <a:off x="5596436" y="3487471"/>
            <a:ext cx="67248" cy="54367"/>
          </a:xfrm>
          <a:custGeom>
            <a:avLst/>
            <a:gdLst/>
            <a:ahLst/>
            <a:cxnLst/>
            <a:rect l="l" t="t" r="r" b="b"/>
            <a:pathLst>
              <a:path w="82926" h="67042" extrusionOk="0">
                <a:moveTo>
                  <a:pt x="49482" y="2015"/>
                </a:moveTo>
                <a:lnTo>
                  <a:pt x="49582" y="2731"/>
                </a:lnTo>
                <a:lnTo>
                  <a:pt x="50174" y="3031"/>
                </a:lnTo>
                <a:lnTo>
                  <a:pt x="52244" y="2877"/>
                </a:lnTo>
                <a:lnTo>
                  <a:pt x="53291" y="1577"/>
                </a:lnTo>
                <a:lnTo>
                  <a:pt x="54122" y="762"/>
                </a:lnTo>
                <a:lnTo>
                  <a:pt x="54738" y="1316"/>
                </a:lnTo>
                <a:lnTo>
                  <a:pt x="55038" y="2916"/>
                </a:lnTo>
                <a:lnTo>
                  <a:pt x="55607" y="4993"/>
                </a:lnTo>
                <a:lnTo>
                  <a:pt x="58078" y="7316"/>
                </a:lnTo>
                <a:lnTo>
                  <a:pt x="60163" y="7978"/>
                </a:lnTo>
                <a:lnTo>
                  <a:pt x="62733" y="7524"/>
                </a:lnTo>
                <a:lnTo>
                  <a:pt x="63749" y="7108"/>
                </a:lnTo>
                <a:lnTo>
                  <a:pt x="64442" y="7454"/>
                </a:lnTo>
                <a:lnTo>
                  <a:pt x="65127" y="8685"/>
                </a:lnTo>
                <a:lnTo>
                  <a:pt x="66596" y="10085"/>
                </a:lnTo>
                <a:lnTo>
                  <a:pt x="69705" y="11085"/>
                </a:lnTo>
                <a:lnTo>
                  <a:pt x="70652" y="11647"/>
                </a:lnTo>
                <a:lnTo>
                  <a:pt x="71314" y="12593"/>
                </a:lnTo>
                <a:lnTo>
                  <a:pt x="71121" y="13932"/>
                </a:lnTo>
                <a:lnTo>
                  <a:pt x="69644" y="17278"/>
                </a:lnTo>
                <a:lnTo>
                  <a:pt x="69451" y="18263"/>
                </a:lnTo>
                <a:lnTo>
                  <a:pt x="69651" y="18594"/>
                </a:lnTo>
                <a:lnTo>
                  <a:pt x="69359" y="19209"/>
                </a:lnTo>
                <a:lnTo>
                  <a:pt x="67435" y="21448"/>
                </a:lnTo>
                <a:lnTo>
                  <a:pt x="67266" y="22232"/>
                </a:lnTo>
                <a:lnTo>
                  <a:pt x="67905" y="23517"/>
                </a:lnTo>
                <a:lnTo>
                  <a:pt x="68436" y="24579"/>
                </a:lnTo>
                <a:lnTo>
                  <a:pt x="68451" y="24371"/>
                </a:lnTo>
                <a:lnTo>
                  <a:pt x="71398" y="23409"/>
                </a:lnTo>
                <a:lnTo>
                  <a:pt x="72730" y="25340"/>
                </a:lnTo>
                <a:lnTo>
                  <a:pt x="74915" y="25409"/>
                </a:lnTo>
                <a:lnTo>
                  <a:pt x="75177" y="26033"/>
                </a:lnTo>
                <a:lnTo>
                  <a:pt x="77632" y="27833"/>
                </a:lnTo>
                <a:lnTo>
                  <a:pt x="78386" y="29256"/>
                </a:lnTo>
                <a:lnTo>
                  <a:pt x="80148" y="30633"/>
                </a:lnTo>
                <a:lnTo>
                  <a:pt x="78686" y="32371"/>
                </a:lnTo>
                <a:lnTo>
                  <a:pt x="78909" y="33149"/>
                </a:lnTo>
                <a:lnTo>
                  <a:pt x="79432" y="33941"/>
                </a:lnTo>
                <a:lnTo>
                  <a:pt x="81418" y="34402"/>
                </a:lnTo>
                <a:lnTo>
                  <a:pt x="82410" y="35541"/>
                </a:lnTo>
                <a:lnTo>
                  <a:pt x="82472" y="37287"/>
                </a:lnTo>
                <a:lnTo>
                  <a:pt x="82926" y="40118"/>
                </a:lnTo>
                <a:lnTo>
                  <a:pt x="78832" y="42934"/>
                </a:lnTo>
                <a:lnTo>
                  <a:pt x="77670" y="46072"/>
                </a:lnTo>
                <a:lnTo>
                  <a:pt x="77562" y="46688"/>
                </a:lnTo>
                <a:lnTo>
                  <a:pt x="77424" y="46595"/>
                </a:lnTo>
                <a:lnTo>
                  <a:pt x="76977" y="45557"/>
                </a:lnTo>
                <a:lnTo>
                  <a:pt x="76231" y="45572"/>
                </a:lnTo>
                <a:lnTo>
                  <a:pt x="74538" y="45134"/>
                </a:lnTo>
                <a:lnTo>
                  <a:pt x="72176" y="47965"/>
                </a:lnTo>
                <a:lnTo>
                  <a:pt x="71106" y="50319"/>
                </a:lnTo>
                <a:lnTo>
                  <a:pt x="70475" y="52042"/>
                </a:lnTo>
                <a:lnTo>
                  <a:pt x="69521" y="53434"/>
                </a:lnTo>
                <a:lnTo>
                  <a:pt x="69328" y="54904"/>
                </a:lnTo>
                <a:lnTo>
                  <a:pt x="69451" y="55527"/>
                </a:lnTo>
                <a:lnTo>
                  <a:pt x="69128" y="56319"/>
                </a:lnTo>
                <a:lnTo>
                  <a:pt x="69113" y="57158"/>
                </a:lnTo>
                <a:lnTo>
                  <a:pt x="70467" y="58796"/>
                </a:lnTo>
                <a:lnTo>
                  <a:pt x="70813" y="59689"/>
                </a:lnTo>
                <a:lnTo>
                  <a:pt x="72468" y="62604"/>
                </a:lnTo>
                <a:lnTo>
                  <a:pt x="71952" y="63658"/>
                </a:lnTo>
                <a:lnTo>
                  <a:pt x="71545" y="64804"/>
                </a:lnTo>
                <a:lnTo>
                  <a:pt x="71067" y="65620"/>
                </a:lnTo>
                <a:lnTo>
                  <a:pt x="70506" y="66135"/>
                </a:lnTo>
                <a:lnTo>
                  <a:pt x="68797" y="66105"/>
                </a:lnTo>
                <a:lnTo>
                  <a:pt x="66627" y="66466"/>
                </a:lnTo>
                <a:lnTo>
                  <a:pt x="65165" y="67043"/>
                </a:lnTo>
                <a:lnTo>
                  <a:pt x="64411" y="67043"/>
                </a:lnTo>
                <a:lnTo>
                  <a:pt x="62841" y="65597"/>
                </a:lnTo>
                <a:lnTo>
                  <a:pt x="61086" y="63427"/>
                </a:lnTo>
                <a:lnTo>
                  <a:pt x="59978" y="62389"/>
                </a:lnTo>
                <a:lnTo>
                  <a:pt x="59470" y="61497"/>
                </a:lnTo>
                <a:lnTo>
                  <a:pt x="58093" y="61120"/>
                </a:lnTo>
                <a:lnTo>
                  <a:pt x="56131" y="60050"/>
                </a:lnTo>
                <a:lnTo>
                  <a:pt x="54769" y="58881"/>
                </a:lnTo>
                <a:lnTo>
                  <a:pt x="53599" y="58150"/>
                </a:lnTo>
                <a:lnTo>
                  <a:pt x="51952" y="57788"/>
                </a:lnTo>
                <a:lnTo>
                  <a:pt x="50590" y="57827"/>
                </a:lnTo>
                <a:lnTo>
                  <a:pt x="50197" y="55858"/>
                </a:lnTo>
                <a:lnTo>
                  <a:pt x="50028" y="53611"/>
                </a:lnTo>
                <a:lnTo>
                  <a:pt x="48920" y="52096"/>
                </a:lnTo>
                <a:lnTo>
                  <a:pt x="50444" y="46188"/>
                </a:lnTo>
                <a:lnTo>
                  <a:pt x="49536" y="45611"/>
                </a:lnTo>
                <a:lnTo>
                  <a:pt x="48550" y="46080"/>
                </a:lnTo>
                <a:lnTo>
                  <a:pt x="47119" y="47496"/>
                </a:lnTo>
                <a:lnTo>
                  <a:pt x="46434" y="49172"/>
                </a:lnTo>
                <a:lnTo>
                  <a:pt x="46026" y="50665"/>
                </a:lnTo>
                <a:lnTo>
                  <a:pt x="43626" y="52073"/>
                </a:lnTo>
                <a:lnTo>
                  <a:pt x="39816" y="52588"/>
                </a:lnTo>
                <a:lnTo>
                  <a:pt x="35653" y="52073"/>
                </a:lnTo>
                <a:lnTo>
                  <a:pt x="35083" y="51696"/>
                </a:lnTo>
                <a:lnTo>
                  <a:pt x="34814" y="51265"/>
                </a:lnTo>
                <a:lnTo>
                  <a:pt x="34814" y="50750"/>
                </a:lnTo>
                <a:lnTo>
                  <a:pt x="35099" y="49950"/>
                </a:lnTo>
                <a:lnTo>
                  <a:pt x="35822" y="48972"/>
                </a:lnTo>
                <a:lnTo>
                  <a:pt x="36007" y="47588"/>
                </a:lnTo>
                <a:lnTo>
                  <a:pt x="35261" y="46388"/>
                </a:lnTo>
                <a:lnTo>
                  <a:pt x="34776" y="45918"/>
                </a:lnTo>
                <a:lnTo>
                  <a:pt x="34968" y="44757"/>
                </a:lnTo>
                <a:lnTo>
                  <a:pt x="35514" y="43303"/>
                </a:lnTo>
                <a:lnTo>
                  <a:pt x="35630" y="42465"/>
                </a:lnTo>
                <a:lnTo>
                  <a:pt x="32806" y="39949"/>
                </a:lnTo>
                <a:lnTo>
                  <a:pt x="30766" y="39456"/>
                </a:lnTo>
                <a:lnTo>
                  <a:pt x="28789" y="39364"/>
                </a:lnTo>
                <a:lnTo>
                  <a:pt x="27288" y="39080"/>
                </a:lnTo>
                <a:lnTo>
                  <a:pt x="26411" y="39203"/>
                </a:lnTo>
                <a:lnTo>
                  <a:pt x="25788" y="39934"/>
                </a:lnTo>
                <a:lnTo>
                  <a:pt x="25149" y="40464"/>
                </a:lnTo>
                <a:lnTo>
                  <a:pt x="24672" y="39833"/>
                </a:lnTo>
                <a:lnTo>
                  <a:pt x="23794" y="35356"/>
                </a:lnTo>
                <a:lnTo>
                  <a:pt x="23117" y="34679"/>
                </a:lnTo>
                <a:lnTo>
                  <a:pt x="20562" y="33925"/>
                </a:lnTo>
                <a:lnTo>
                  <a:pt x="17084" y="33656"/>
                </a:lnTo>
                <a:lnTo>
                  <a:pt x="16160" y="32841"/>
                </a:lnTo>
                <a:lnTo>
                  <a:pt x="15653" y="30818"/>
                </a:lnTo>
                <a:lnTo>
                  <a:pt x="15329" y="28387"/>
                </a:lnTo>
                <a:lnTo>
                  <a:pt x="14190" y="26048"/>
                </a:lnTo>
                <a:lnTo>
                  <a:pt x="13606" y="25456"/>
                </a:lnTo>
                <a:lnTo>
                  <a:pt x="12567" y="24425"/>
                </a:lnTo>
                <a:lnTo>
                  <a:pt x="10751" y="24848"/>
                </a:lnTo>
                <a:lnTo>
                  <a:pt x="8573" y="26210"/>
                </a:lnTo>
                <a:lnTo>
                  <a:pt x="7288" y="26579"/>
                </a:lnTo>
                <a:lnTo>
                  <a:pt x="6795" y="26725"/>
                </a:lnTo>
                <a:lnTo>
                  <a:pt x="5064" y="25402"/>
                </a:lnTo>
                <a:lnTo>
                  <a:pt x="3109" y="23332"/>
                </a:lnTo>
                <a:lnTo>
                  <a:pt x="1547" y="21132"/>
                </a:lnTo>
                <a:lnTo>
                  <a:pt x="1170" y="19909"/>
                </a:lnTo>
                <a:lnTo>
                  <a:pt x="1647" y="18424"/>
                </a:lnTo>
                <a:lnTo>
                  <a:pt x="1077" y="17286"/>
                </a:lnTo>
                <a:lnTo>
                  <a:pt x="239" y="15201"/>
                </a:lnTo>
                <a:lnTo>
                  <a:pt x="0" y="13570"/>
                </a:lnTo>
                <a:lnTo>
                  <a:pt x="9396" y="7785"/>
                </a:lnTo>
                <a:lnTo>
                  <a:pt x="15122" y="4816"/>
                </a:lnTo>
                <a:lnTo>
                  <a:pt x="17823" y="3916"/>
                </a:lnTo>
                <a:lnTo>
                  <a:pt x="18469" y="6900"/>
                </a:lnTo>
                <a:lnTo>
                  <a:pt x="18961" y="7847"/>
                </a:lnTo>
                <a:lnTo>
                  <a:pt x="19600" y="8462"/>
                </a:lnTo>
                <a:lnTo>
                  <a:pt x="20447" y="8585"/>
                </a:lnTo>
                <a:lnTo>
                  <a:pt x="21424" y="7847"/>
                </a:lnTo>
                <a:lnTo>
                  <a:pt x="22794" y="7070"/>
                </a:lnTo>
                <a:lnTo>
                  <a:pt x="24987" y="7431"/>
                </a:lnTo>
                <a:lnTo>
                  <a:pt x="26580" y="8147"/>
                </a:lnTo>
                <a:lnTo>
                  <a:pt x="27142" y="8893"/>
                </a:lnTo>
                <a:lnTo>
                  <a:pt x="28204" y="9601"/>
                </a:lnTo>
                <a:lnTo>
                  <a:pt x="29743" y="9770"/>
                </a:lnTo>
                <a:lnTo>
                  <a:pt x="32721" y="8416"/>
                </a:lnTo>
                <a:lnTo>
                  <a:pt x="35584" y="6354"/>
                </a:lnTo>
                <a:lnTo>
                  <a:pt x="36423" y="4916"/>
                </a:lnTo>
                <a:lnTo>
                  <a:pt x="36738" y="3616"/>
                </a:lnTo>
                <a:lnTo>
                  <a:pt x="38431" y="4477"/>
                </a:lnTo>
                <a:lnTo>
                  <a:pt x="39924" y="4662"/>
                </a:lnTo>
                <a:lnTo>
                  <a:pt x="40586" y="4277"/>
                </a:lnTo>
                <a:lnTo>
                  <a:pt x="40162" y="2192"/>
                </a:lnTo>
                <a:lnTo>
                  <a:pt x="41379" y="1077"/>
                </a:lnTo>
                <a:lnTo>
                  <a:pt x="42725" y="569"/>
                </a:lnTo>
                <a:lnTo>
                  <a:pt x="43333" y="1469"/>
                </a:lnTo>
                <a:lnTo>
                  <a:pt x="44572" y="2393"/>
                </a:lnTo>
                <a:lnTo>
                  <a:pt x="45549" y="2400"/>
                </a:lnTo>
                <a:lnTo>
                  <a:pt x="48174" y="0"/>
                </a:lnTo>
                <a:lnTo>
                  <a:pt x="48789" y="477"/>
                </a:lnTo>
                <a:lnTo>
                  <a:pt x="49359" y="13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1" name="Google Shape;791;p44"/>
          <p:cNvSpPr/>
          <p:nvPr/>
        </p:nvSpPr>
        <p:spPr>
          <a:xfrm>
            <a:off x="5455475" y="4271987"/>
            <a:ext cx="138583" cy="100675"/>
          </a:xfrm>
          <a:custGeom>
            <a:avLst/>
            <a:gdLst/>
            <a:ahLst/>
            <a:cxnLst/>
            <a:rect l="l" t="t" r="r" b="b"/>
            <a:pathLst>
              <a:path w="170892" h="124146" extrusionOk="0">
                <a:moveTo>
                  <a:pt x="123989" y="3692"/>
                </a:moveTo>
                <a:lnTo>
                  <a:pt x="123689" y="4723"/>
                </a:lnTo>
                <a:lnTo>
                  <a:pt x="123674" y="6546"/>
                </a:lnTo>
                <a:lnTo>
                  <a:pt x="123289" y="9431"/>
                </a:lnTo>
                <a:lnTo>
                  <a:pt x="122827" y="12885"/>
                </a:lnTo>
                <a:lnTo>
                  <a:pt x="124705" y="15116"/>
                </a:lnTo>
                <a:lnTo>
                  <a:pt x="126952" y="17517"/>
                </a:lnTo>
                <a:lnTo>
                  <a:pt x="127552" y="18447"/>
                </a:lnTo>
                <a:lnTo>
                  <a:pt x="126952" y="20809"/>
                </a:lnTo>
                <a:lnTo>
                  <a:pt x="127375" y="22194"/>
                </a:lnTo>
                <a:lnTo>
                  <a:pt x="128560" y="24502"/>
                </a:lnTo>
                <a:lnTo>
                  <a:pt x="130576" y="27433"/>
                </a:lnTo>
                <a:lnTo>
                  <a:pt x="132646" y="30440"/>
                </a:lnTo>
                <a:lnTo>
                  <a:pt x="134078" y="30833"/>
                </a:lnTo>
                <a:lnTo>
                  <a:pt x="135440" y="31079"/>
                </a:lnTo>
                <a:lnTo>
                  <a:pt x="136271" y="31617"/>
                </a:lnTo>
                <a:lnTo>
                  <a:pt x="137479" y="32141"/>
                </a:lnTo>
                <a:lnTo>
                  <a:pt x="138687" y="32479"/>
                </a:lnTo>
                <a:lnTo>
                  <a:pt x="139734" y="33141"/>
                </a:lnTo>
                <a:lnTo>
                  <a:pt x="140404" y="33787"/>
                </a:lnTo>
                <a:lnTo>
                  <a:pt x="141273" y="35641"/>
                </a:lnTo>
                <a:lnTo>
                  <a:pt x="143605" y="36864"/>
                </a:lnTo>
                <a:lnTo>
                  <a:pt x="145236" y="38072"/>
                </a:lnTo>
                <a:lnTo>
                  <a:pt x="144582" y="38687"/>
                </a:lnTo>
                <a:lnTo>
                  <a:pt x="142551" y="38441"/>
                </a:lnTo>
                <a:lnTo>
                  <a:pt x="140642" y="37910"/>
                </a:lnTo>
                <a:lnTo>
                  <a:pt x="140388" y="38803"/>
                </a:lnTo>
                <a:lnTo>
                  <a:pt x="140311" y="42203"/>
                </a:lnTo>
                <a:lnTo>
                  <a:pt x="140611" y="45026"/>
                </a:lnTo>
                <a:lnTo>
                  <a:pt x="141058" y="45403"/>
                </a:lnTo>
                <a:lnTo>
                  <a:pt x="142982" y="45926"/>
                </a:lnTo>
                <a:lnTo>
                  <a:pt x="147560" y="49596"/>
                </a:lnTo>
                <a:lnTo>
                  <a:pt x="151700" y="53073"/>
                </a:lnTo>
                <a:lnTo>
                  <a:pt x="153093" y="53973"/>
                </a:lnTo>
                <a:lnTo>
                  <a:pt x="155379" y="54311"/>
                </a:lnTo>
                <a:lnTo>
                  <a:pt x="157949" y="54458"/>
                </a:lnTo>
                <a:lnTo>
                  <a:pt x="159049" y="54134"/>
                </a:lnTo>
                <a:lnTo>
                  <a:pt x="161535" y="52388"/>
                </a:lnTo>
                <a:lnTo>
                  <a:pt x="162859" y="52196"/>
                </a:lnTo>
                <a:lnTo>
                  <a:pt x="164082" y="52242"/>
                </a:lnTo>
                <a:lnTo>
                  <a:pt x="164744" y="52519"/>
                </a:lnTo>
                <a:lnTo>
                  <a:pt x="165937" y="53950"/>
                </a:lnTo>
                <a:lnTo>
                  <a:pt x="167053" y="56104"/>
                </a:lnTo>
                <a:lnTo>
                  <a:pt x="167368" y="57696"/>
                </a:lnTo>
                <a:lnTo>
                  <a:pt x="167268" y="58550"/>
                </a:lnTo>
                <a:lnTo>
                  <a:pt x="166891" y="58873"/>
                </a:lnTo>
                <a:lnTo>
                  <a:pt x="164852" y="59281"/>
                </a:lnTo>
                <a:lnTo>
                  <a:pt x="163967" y="59604"/>
                </a:lnTo>
                <a:lnTo>
                  <a:pt x="163752" y="60065"/>
                </a:lnTo>
                <a:lnTo>
                  <a:pt x="164067" y="61135"/>
                </a:lnTo>
                <a:lnTo>
                  <a:pt x="164459" y="61827"/>
                </a:lnTo>
                <a:lnTo>
                  <a:pt x="166683" y="64927"/>
                </a:lnTo>
                <a:lnTo>
                  <a:pt x="169900" y="69112"/>
                </a:lnTo>
                <a:lnTo>
                  <a:pt x="170893" y="70181"/>
                </a:lnTo>
                <a:lnTo>
                  <a:pt x="170331" y="71428"/>
                </a:lnTo>
                <a:lnTo>
                  <a:pt x="168692" y="74689"/>
                </a:lnTo>
                <a:lnTo>
                  <a:pt x="167468" y="76051"/>
                </a:lnTo>
                <a:lnTo>
                  <a:pt x="162059" y="80667"/>
                </a:lnTo>
                <a:lnTo>
                  <a:pt x="159411" y="80121"/>
                </a:lnTo>
                <a:lnTo>
                  <a:pt x="153847" y="81052"/>
                </a:lnTo>
                <a:lnTo>
                  <a:pt x="153016" y="79990"/>
                </a:lnTo>
                <a:lnTo>
                  <a:pt x="151716" y="79852"/>
                </a:lnTo>
                <a:lnTo>
                  <a:pt x="150107" y="80036"/>
                </a:lnTo>
                <a:lnTo>
                  <a:pt x="149523" y="80436"/>
                </a:lnTo>
                <a:lnTo>
                  <a:pt x="149346" y="80890"/>
                </a:lnTo>
                <a:lnTo>
                  <a:pt x="148768" y="81528"/>
                </a:lnTo>
                <a:lnTo>
                  <a:pt x="147737" y="83359"/>
                </a:lnTo>
                <a:lnTo>
                  <a:pt x="146945" y="83821"/>
                </a:lnTo>
                <a:lnTo>
                  <a:pt x="145960" y="84105"/>
                </a:lnTo>
                <a:lnTo>
                  <a:pt x="144744" y="84067"/>
                </a:lnTo>
                <a:lnTo>
                  <a:pt x="144036" y="84305"/>
                </a:lnTo>
                <a:lnTo>
                  <a:pt x="144036" y="85213"/>
                </a:lnTo>
                <a:lnTo>
                  <a:pt x="143820" y="85998"/>
                </a:lnTo>
                <a:lnTo>
                  <a:pt x="142997" y="86398"/>
                </a:lnTo>
                <a:lnTo>
                  <a:pt x="142651" y="87275"/>
                </a:lnTo>
                <a:lnTo>
                  <a:pt x="142712" y="88144"/>
                </a:lnTo>
                <a:lnTo>
                  <a:pt x="142235" y="88544"/>
                </a:lnTo>
                <a:lnTo>
                  <a:pt x="141188" y="88329"/>
                </a:lnTo>
                <a:lnTo>
                  <a:pt x="140565" y="88083"/>
                </a:lnTo>
                <a:lnTo>
                  <a:pt x="139980" y="89206"/>
                </a:lnTo>
                <a:lnTo>
                  <a:pt x="139257" y="89968"/>
                </a:lnTo>
                <a:lnTo>
                  <a:pt x="138741" y="89960"/>
                </a:lnTo>
                <a:lnTo>
                  <a:pt x="133177" y="90183"/>
                </a:lnTo>
                <a:lnTo>
                  <a:pt x="131153" y="90783"/>
                </a:lnTo>
                <a:lnTo>
                  <a:pt x="129938" y="90798"/>
                </a:lnTo>
                <a:lnTo>
                  <a:pt x="129891" y="90291"/>
                </a:lnTo>
                <a:lnTo>
                  <a:pt x="129745" y="89991"/>
                </a:lnTo>
                <a:lnTo>
                  <a:pt x="122727" y="88290"/>
                </a:lnTo>
                <a:lnTo>
                  <a:pt x="117810" y="87283"/>
                </a:lnTo>
                <a:lnTo>
                  <a:pt x="112823" y="86167"/>
                </a:lnTo>
                <a:lnTo>
                  <a:pt x="112538" y="87214"/>
                </a:lnTo>
                <a:lnTo>
                  <a:pt x="111823" y="87890"/>
                </a:lnTo>
                <a:lnTo>
                  <a:pt x="110745" y="87937"/>
                </a:lnTo>
                <a:lnTo>
                  <a:pt x="109999" y="87775"/>
                </a:lnTo>
                <a:lnTo>
                  <a:pt x="109499" y="88583"/>
                </a:lnTo>
                <a:lnTo>
                  <a:pt x="108667" y="89652"/>
                </a:lnTo>
                <a:lnTo>
                  <a:pt x="107513" y="90168"/>
                </a:lnTo>
                <a:lnTo>
                  <a:pt x="106382" y="90829"/>
                </a:lnTo>
                <a:lnTo>
                  <a:pt x="105743" y="91406"/>
                </a:lnTo>
                <a:lnTo>
                  <a:pt x="105281" y="91414"/>
                </a:lnTo>
                <a:lnTo>
                  <a:pt x="104143" y="90060"/>
                </a:lnTo>
                <a:lnTo>
                  <a:pt x="102626" y="89921"/>
                </a:lnTo>
                <a:lnTo>
                  <a:pt x="99795" y="90144"/>
                </a:lnTo>
                <a:lnTo>
                  <a:pt x="98517" y="89775"/>
                </a:lnTo>
                <a:lnTo>
                  <a:pt x="96778" y="89598"/>
                </a:lnTo>
                <a:lnTo>
                  <a:pt x="92669" y="89875"/>
                </a:lnTo>
                <a:lnTo>
                  <a:pt x="86105" y="89321"/>
                </a:lnTo>
                <a:lnTo>
                  <a:pt x="85027" y="89621"/>
                </a:lnTo>
                <a:lnTo>
                  <a:pt x="84742" y="89868"/>
                </a:lnTo>
                <a:lnTo>
                  <a:pt x="78240" y="89929"/>
                </a:lnTo>
                <a:lnTo>
                  <a:pt x="71091" y="89998"/>
                </a:lnTo>
                <a:lnTo>
                  <a:pt x="65104" y="90060"/>
                </a:lnTo>
                <a:lnTo>
                  <a:pt x="59863" y="90114"/>
                </a:lnTo>
                <a:lnTo>
                  <a:pt x="59855" y="89883"/>
                </a:lnTo>
                <a:lnTo>
                  <a:pt x="58170" y="89852"/>
                </a:lnTo>
                <a:lnTo>
                  <a:pt x="57985" y="90306"/>
                </a:lnTo>
                <a:lnTo>
                  <a:pt x="56500" y="95752"/>
                </a:lnTo>
                <a:lnTo>
                  <a:pt x="56338" y="98714"/>
                </a:lnTo>
                <a:lnTo>
                  <a:pt x="57131" y="100553"/>
                </a:lnTo>
                <a:lnTo>
                  <a:pt x="58016" y="101722"/>
                </a:lnTo>
                <a:lnTo>
                  <a:pt x="59009" y="102207"/>
                </a:lnTo>
                <a:lnTo>
                  <a:pt x="59109" y="102868"/>
                </a:lnTo>
                <a:lnTo>
                  <a:pt x="58309" y="103722"/>
                </a:lnTo>
                <a:lnTo>
                  <a:pt x="58378" y="104592"/>
                </a:lnTo>
                <a:lnTo>
                  <a:pt x="59317" y="105492"/>
                </a:lnTo>
                <a:lnTo>
                  <a:pt x="59547" y="106446"/>
                </a:lnTo>
                <a:lnTo>
                  <a:pt x="59070" y="107438"/>
                </a:lnTo>
                <a:lnTo>
                  <a:pt x="59186" y="109823"/>
                </a:lnTo>
                <a:lnTo>
                  <a:pt x="59878" y="113600"/>
                </a:lnTo>
                <a:lnTo>
                  <a:pt x="59902" y="116046"/>
                </a:lnTo>
                <a:lnTo>
                  <a:pt x="59240" y="117161"/>
                </a:lnTo>
                <a:lnTo>
                  <a:pt x="59555" y="119077"/>
                </a:lnTo>
                <a:lnTo>
                  <a:pt x="60840" y="121777"/>
                </a:lnTo>
                <a:lnTo>
                  <a:pt x="61071" y="122916"/>
                </a:lnTo>
                <a:lnTo>
                  <a:pt x="60609" y="123447"/>
                </a:lnTo>
                <a:lnTo>
                  <a:pt x="59540" y="124147"/>
                </a:lnTo>
                <a:lnTo>
                  <a:pt x="58455" y="124124"/>
                </a:lnTo>
                <a:lnTo>
                  <a:pt x="57193" y="122493"/>
                </a:lnTo>
                <a:lnTo>
                  <a:pt x="56639" y="121762"/>
                </a:lnTo>
                <a:lnTo>
                  <a:pt x="55623" y="120100"/>
                </a:lnTo>
                <a:lnTo>
                  <a:pt x="54753" y="118439"/>
                </a:lnTo>
                <a:lnTo>
                  <a:pt x="53583" y="117708"/>
                </a:lnTo>
                <a:lnTo>
                  <a:pt x="52429" y="117031"/>
                </a:lnTo>
                <a:lnTo>
                  <a:pt x="51029" y="114915"/>
                </a:lnTo>
                <a:lnTo>
                  <a:pt x="49674" y="113908"/>
                </a:lnTo>
                <a:lnTo>
                  <a:pt x="48243" y="114192"/>
                </a:lnTo>
                <a:lnTo>
                  <a:pt x="46157" y="113800"/>
                </a:lnTo>
                <a:lnTo>
                  <a:pt x="41948" y="113277"/>
                </a:lnTo>
                <a:lnTo>
                  <a:pt x="37423" y="113431"/>
                </a:lnTo>
                <a:lnTo>
                  <a:pt x="35545" y="113915"/>
                </a:lnTo>
                <a:lnTo>
                  <a:pt x="33691" y="114684"/>
                </a:lnTo>
                <a:lnTo>
                  <a:pt x="28989" y="116385"/>
                </a:lnTo>
                <a:lnTo>
                  <a:pt x="27134" y="117215"/>
                </a:lnTo>
                <a:lnTo>
                  <a:pt x="25726" y="119339"/>
                </a:lnTo>
                <a:lnTo>
                  <a:pt x="24125" y="119292"/>
                </a:lnTo>
                <a:lnTo>
                  <a:pt x="22532" y="118616"/>
                </a:lnTo>
                <a:lnTo>
                  <a:pt x="21532" y="117654"/>
                </a:lnTo>
                <a:lnTo>
                  <a:pt x="19385" y="117862"/>
                </a:lnTo>
                <a:lnTo>
                  <a:pt x="17315" y="116931"/>
                </a:lnTo>
                <a:lnTo>
                  <a:pt x="15314" y="115092"/>
                </a:lnTo>
                <a:lnTo>
                  <a:pt x="13836" y="114484"/>
                </a:lnTo>
                <a:lnTo>
                  <a:pt x="11951" y="113154"/>
                </a:lnTo>
                <a:lnTo>
                  <a:pt x="11436" y="110615"/>
                </a:lnTo>
                <a:lnTo>
                  <a:pt x="10243" y="108838"/>
                </a:lnTo>
                <a:lnTo>
                  <a:pt x="9150" y="106361"/>
                </a:lnTo>
                <a:lnTo>
                  <a:pt x="7519" y="105253"/>
                </a:lnTo>
                <a:lnTo>
                  <a:pt x="5641" y="104661"/>
                </a:lnTo>
                <a:lnTo>
                  <a:pt x="3048" y="104784"/>
                </a:lnTo>
                <a:lnTo>
                  <a:pt x="1347" y="103792"/>
                </a:lnTo>
                <a:lnTo>
                  <a:pt x="0" y="102345"/>
                </a:lnTo>
                <a:lnTo>
                  <a:pt x="354" y="101091"/>
                </a:lnTo>
                <a:lnTo>
                  <a:pt x="962" y="99307"/>
                </a:lnTo>
                <a:lnTo>
                  <a:pt x="1031" y="97591"/>
                </a:lnTo>
                <a:lnTo>
                  <a:pt x="1431" y="94806"/>
                </a:lnTo>
                <a:lnTo>
                  <a:pt x="1185" y="91321"/>
                </a:lnTo>
                <a:lnTo>
                  <a:pt x="716" y="88890"/>
                </a:lnTo>
                <a:lnTo>
                  <a:pt x="2147" y="87875"/>
                </a:lnTo>
                <a:lnTo>
                  <a:pt x="3802" y="86967"/>
                </a:lnTo>
                <a:lnTo>
                  <a:pt x="4833" y="85313"/>
                </a:lnTo>
                <a:lnTo>
                  <a:pt x="5902" y="81598"/>
                </a:lnTo>
                <a:lnTo>
                  <a:pt x="6349" y="78390"/>
                </a:lnTo>
                <a:lnTo>
                  <a:pt x="6018" y="77197"/>
                </a:lnTo>
                <a:lnTo>
                  <a:pt x="5471" y="76251"/>
                </a:lnTo>
                <a:lnTo>
                  <a:pt x="5033" y="74866"/>
                </a:lnTo>
                <a:lnTo>
                  <a:pt x="4779" y="73174"/>
                </a:lnTo>
                <a:lnTo>
                  <a:pt x="5079" y="71697"/>
                </a:lnTo>
                <a:lnTo>
                  <a:pt x="6333" y="70328"/>
                </a:lnTo>
                <a:lnTo>
                  <a:pt x="7903" y="69189"/>
                </a:lnTo>
                <a:lnTo>
                  <a:pt x="9019" y="68635"/>
                </a:lnTo>
                <a:lnTo>
                  <a:pt x="11974" y="68066"/>
                </a:lnTo>
                <a:lnTo>
                  <a:pt x="15668" y="67220"/>
                </a:lnTo>
                <a:lnTo>
                  <a:pt x="17800" y="66251"/>
                </a:lnTo>
                <a:lnTo>
                  <a:pt x="19354" y="65289"/>
                </a:lnTo>
                <a:lnTo>
                  <a:pt x="20224" y="64520"/>
                </a:lnTo>
                <a:lnTo>
                  <a:pt x="21109" y="62958"/>
                </a:lnTo>
                <a:lnTo>
                  <a:pt x="22540" y="61743"/>
                </a:lnTo>
                <a:lnTo>
                  <a:pt x="23648" y="60512"/>
                </a:lnTo>
                <a:lnTo>
                  <a:pt x="23802" y="57104"/>
                </a:lnTo>
                <a:lnTo>
                  <a:pt x="23794" y="55157"/>
                </a:lnTo>
                <a:lnTo>
                  <a:pt x="22971" y="54081"/>
                </a:lnTo>
                <a:lnTo>
                  <a:pt x="22525" y="53165"/>
                </a:lnTo>
                <a:lnTo>
                  <a:pt x="27996" y="50488"/>
                </a:lnTo>
                <a:lnTo>
                  <a:pt x="28035" y="48603"/>
                </a:lnTo>
                <a:lnTo>
                  <a:pt x="27273" y="46495"/>
                </a:lnTo>
                <a:lnTo>
                  <a:pt x="26203" y="44795"/>
                </a:lnTo>
                <a:lnTo>
                  <a:pt x="25803" y="43334"/>
                </a:lnTo>
                <a:lnTo>
                  <a:pt x="27319" y="41603"/>
                </a:lnTo>
                <a:lnTo>
                  <a:pt x="28666" y="40303"/>
                </a:lnTo>
                <a:lnTo>
                  <a:pt x="29643" y="39203"/>
                </a:lnTo>
                <a:lnTo>
                  <a:pt x="31798" y="37526"/>
                </a:lnTo>
                <a:lnTo>
                  <a:pt x="34045" y="37087"/>
                </a:lnTo>
                <a:lnTo>
                  <a:pt x="36069" y="37718"/>
                </a:lnTo>
                <a:lnTo>
                  <a:pt x="42063" y="41672"/>
                </a:lnTo>
                <a:lnTo>
                  <a:pt x="43102" y="41926"/>
                </a:lnTo>
                <a:lnTo>
                  <a:pt x="44349" y="41626"/>
                </a:lnTo>
                <a:lnTo>
                  <a:pt x="45934" y="40580"/>
                </a:lnTo>
                <a:lnTo>
                  <a:pt x="47981" y="39764"/>
                </a:lnTo>
                <a:lnTo>
                  <a:pt x="48735" y="37118"/>
                </a:lnTo>
                <a:lnTo>
                  <a:pt x="48666" y="33225"/>
                </a:lnTo>
                <a:lnTo>
                  <a:pt x="49135" y="31441"/>
                </a:lnTo>
                <a:lnTo>
                  <a:pt x="50213" y="31117"/>
                </a:lnTo>
                <a:lnTo>
                  <a:pt x="53661" y="31864"/>
                </a:lnTo>
                <a:lnTo>
                  <a:pt x="54561" y="31902"/>
                </a:lnTo>
                <a:lnTo>
                  <a:pt x="55561" y="31656"/>
                </a:lnTo>
                <a:lnTo>
                  <a:pt x="56292" y="30971"/>
                </a:lnTo>
                <a:lnTo>
                  <a:pt x="56261" y="29710"/>
                </a:lnTo>
                <a:lnTo>
                  <a:pt x="56100" y="28594"/>
                </a:lnTo>
                <a:lnTo>
                  <a:pt x="57223" y="24979"/>
                </a:lnTo>
                <a:lnTo>
                  <a:pt x="59278" y="22255"/>
                </a:lnTo>
                <a:lnTo>
                  <a:pt x="63426" y="18855"/>
                </a:lnTo>
                <a:lnTo>
                  <a:pt x="64719" y="18170"/>
                </a:lnTo>
                <a:lnTo>
                  <a:pt x="66219" y="17824"/>
                </a:lnTo>
                <a:lnTo>
                  <a:pt x="73653" y="20163"/>
                </a:lnTo>
                <a:lnTo>
                  <a:pt x="74862" y="19586"/>
                </a:lnTo>
                <a:lnTo>
                  <a:pt x="76678" y="13785"/>
                </a:lnTo>
                <a:lnTo>
                  <a:pt x="78694" y="13232"/>
                </a:lnTo>
                <a:lnTo>
                  <a:pt x="81110" y="13132"/>
                </a:lnTo>
                <a:lnTo>
                  <a:pt x="82680" y="12632"/>
                </a:lnTo>
                <a:lnTo>
                  <a:pt x="83496" y="12232"/>
                </a:lnTo>
                <a:lnTo>
                  <a:pt x="87035" y="10024"/>
                </a:lnTo>
                <a:lnTo>
                  <a:pt x="93269" y="7024"/>
                </a:lnTo>
                <a:lnTo>
                  <a:pt x="96624" y="5731"/>
                </a:lnTo>
                <a:lnTo>
                  <a:pt x="97278" y="5247"/>
                </a:lnTo>
                <a:lnTo>
                  <a:pt x="99679" y="3116"/>
                </a:lnTo>
                <a:lnTo>
                  <a:pt x="102865" y="669"/>
                </a:lnTo>
                <a:lnTo>
                  <a:pt x="104897" y="177"/>
                </a:lnTo>
                <a:lnTo>
                  <a:pt x="107705" y="0"/>
                </a:lnTo>
                <a:lnTo>
                  <a:pt x="109476" y="400"/>
                </a:lnTo>
                <a:lnTo>
                  <a:pt x="109953" y="1092"/>
                </a:lnTo>
                <a:lnTo>
                  <a:pt x="110537" y="1446"/>
                </a:lnTo>
                <a:lnTo>
                  <a:pt x="114201" y="408"/>
                </a:lnTo>
                <a:lnTo>
                  <a:pt x="119449" y="20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2" name="Google Shape;792;p44"/>
          <p:cNvSpPr/>
          <p:nvPr/>
        </p:nvSpPr>
        <p:spPr>
          <a:xfrm>
            <a:off x="5943547" y="3676626"/>
            <a:ext cx="109309" cy="71142"/>
          </a:xfrm>
          <a:custGeom>
            <a:avLst/>
            <a:gdLst/>
            <a:ahLst/>
            <a:cxnLst/>
            <a:rect l="l" t="t" r="r" b="b"/>
            <a:pathLst>
              <a:path w="134793" h="87728" extrusionOk="0">
                <a:moveTo>
                  <a:pt x="134793" y="14816"/>
                </a:moveTo>
                <a:lnTo>
                  <a:pt x="134286" y="21978"/>
                </a:lnTo>
                <a:lnTo>
                  <a:pt x="132200" y="25294"/>
                </a:lnTo>
                <a:lnTo>
                  <a:pt x="129053" y="24186"/>
                </a:lnTo>
                <a:lnTo>
                  <a:pt x="125035" y="25109"/>
                </a:lnTo>
                <a:lnTo>
                  <a:pt x="122912" y="28879"/>
                </a:lnTo>
                <a:lnTo>
                  <a:pt x="121703" y="29994"/>
                </a:lnTo>
                <a:lnTo>
                  <a:pt x="120619" y="31302"/>
                </a:lnTo>
                <a:lnTo>
                  <a:pt x="119918" y="36179"/>
                </a:lnTo>
                <a:lnTo>
                  <a:pt x="119749" y="44134"/>
                </a:lnTo>
                <a:lnTo>
                  <a:pt x="118225" y="45095"/>
                </a:lnTo>
                <a:lnTo>
                  <a:pt x="116832" y="45395"/>
                </a:lnTo>
                <a:lnTo>
                  <a:pt x="111022" y="52365"/>
                </a:lnTo>
                <a:lnTo>
                  <a:pt x="114370" y="54319"/>
                </a:lnTo>
                <a:lnTo>
                  <a:pt x="115847" y="55804"/>
                </a:lnTo>
                <a:lnTo>
                  <a:pt x="118294" y="59935"/>
                </a:lnTo>
                <a:lnTo>
                  <a:pt x="121773" y="64589"/>
                </a:lnTo>
                <a:lnTo>
                  <a:pt x="122465" y="66858"/>
                </a:lnTo>
                <a:lnTo>
                  <a:pt x="119541" y="66351"/>
                </a:lnTo>
                <a:lnTo>
                  <a:pt x="118525" y="66504"/>
                </a:lnTo>
                <a:lnTo>
                  <a:pt x="117871" y="67220"/>
                </a:lnTo>
                <a:lnTo>
                  <a:pt x="116509" y="67074"/>
                </a:lnTo>
                <a:lnTo>
                  <a:pt x="114831" y="67081"/>
                </a:lnTo>
                <a:lnTo>
                  <a:pt x="113077" y="67904"/>
                </a:lnTo>
                <a:lnTo>
                  <a:pt x="112107" y="68251"/>
                </a:lnTo>
                <a:lnTo>
                  <a:pt x="110814" y="67497"/>
                </a:lnTo>
                <a:lnTo>
                  <a:pt x="108390" y="65235"/>
                </a:lnTo>
                <a:lnTo>
                  <a:pt x="106920" y="63658"/>
                </a:lnTo>
                <a:lnTo>
                  <a:pt x="105835" y="63258"/>
                </a:lnTo>
                <a:lnTo>
                  <a:pt x="104735" y="63727"/>
                </a:lnTo>
                <a:lnTo>
                  <a:pt x="100810" y="64266"/>
                </a:lnTo>
                <a:lnTo>
                  <a:pt x="99879" y="65181"/>
                </a:lnTo>
                <a:lnTo>
                  <a:pt x="98063" y="66197"/>
                </a:lnTo>
                <a:lnTo>
                  <a:pt x="96247" y="66681"/>
                </a:lnTo>
                <a:lnTo>
                  <a:pt x="93623" y="67027"/>
                </a:lnTo>
                <a:lnTo>
                  <a:pt x="92245" y="66981"/>
                </a:lnTo>
                <a:lnTo>
                  <a:pt x="91475" y="67466"/>
                </a:lnTo>
                <a:lnTo>
                  <a:pt x="90829" y="68951"/>
                </a:lnTo>
                <a:lnTo>
                  <a:pt x="90390" y="70397"/>
                </a:lnTo>
                <a:lnTo>
                  <a:pt x="90006" y="70982"/>
                </a:lnTo>
                <a:lnTo>
                  <a:pt x="86743" y="71697"/>
                </a:lnTo>
                <a:lnTo>
                  <a:pt x="86020" y="72528"/>
                </a:lnTo>
                <a:lnTo>
                  <a:pt x="85827" y="73336"/>
                </a:lnTo>
                <a:lnTo>
                  <a:pt x="85889" y="74143"/>
                </a:lnTo>
                <a:lnTo>
                  <a:pt x="83288" y="73359"/>
                </a:lnTo>
                <a:lnTo>
                  <a:pt x="81279" y="73889"/>
                </a:lnTo>
                <a:lnTo>
                  <a:pt x="80802" y="74505"/>
                </a:lnTo>
                <a:lnTo>
                  <a:pt x="80387" y="75397"/>
                </a:lnTo>
                <a:lnTo>
                  <a:pt x="80618" y="76343"/>
                </a:lnTo>
                <a:lnTo>
                  <a:pt x="81356" y="77267"/>
                </a:lnTo>
                <a:lnTo>
                  <a:pt x="82056" y="79759"/>
                </a:lnTo>
                <a:lnTo>
                  <a:pt x="82310" y="82244"/>
                </a:lnTo>
                <a:lnTo>
                  <a:pt x="81880" y="83659"/>
                </a:lnTo>
                <a:lnTo>
                  <a:pt x="80387" y="84660"/>
                </a:lnTo>
                <a:lnTo>
                  <a:pt x="77301" y="85775"/>
                </a:lnTo>
                <a:lnTo>
                  <a:pt x="74307" y="85244"/>
                </a:lnTo>
                <a:lnTo>
                  <a:pt x="72999" y="85683"/>
                </a:lnTo>
                <a:lnTo>
                  <a:pt x="70783" y="85821"/>
                </a:lnTo>
                <a:lnTo>
                  <a:pt x="68743" y="86113"/>
                </a:lnTo>
                <a:lnTo>
                  <a:pt x="65611" y="87129"/>
                </a:lnTo>
                <a:lnTo>
                  <a:pt x="62780" y="87729"/>
                </a:lnTo>
                <a:lnTo>
                  <a:pt x="60240" y="85659"/>
                </a:lnTo>
                <a:lnTo>
                  <a:pt x="57223" y="84252"/>
                </a:lnTo>
                <a:lnTo>
                  <a:pt x="54053" y="83413"/>
                </a:lnTo>
                <a:lnTo>
                  <a:pt x="52952" y="84021"/>
                </a:lnTo>
                <a:lnTo>
                  <a:pt x="52475" y="84506"/>
                </a:lnTo>
                <a:lnTo>
                  <a:pt x="49820" y="82675"/>
                </a:lnTo>
                <a:lnTo>
                  <a:pt x="48635" y="82021"/>
                </a:lnTo>
                <a:lnTo>
                  <a:pt x="48058" y="81313"/>
                </a:lnTo>
                <a:lnTo>
                  <a:pt x="46958" y="78867"/>
                </a:lnTo>
                <a:lnTo>
                  <a:pt x="46303" y="78790"/>
                </a:lnTo>
                <a:lnTo>
                  <a:pt x="44118" y="79698"/>
                </a:lnTo>
                <a:lnTo>
                  <a:pt x="42009" y="79659"/>
                </a:lnTo>
                <a:lnTo>
                  <a:pt x="40740" y="79490"/>
                </a:lnTo>
                <a:lnTo>
                  <a:pt x="36969" y="79597"/>
                </a:lnTo>
                <a:lnTo>
                  <a:pt x="36469" y="81267"/>
                </a:lnTo>
                <a:lnTo>
                  <a:pt x="36007" y="81521"/>
                </a:lnTo>
                <a:lnTo>
                  <a:pt x="35191" y="81744"/>
                </a:lnTo>
                <a:lnTo>
                  <a:pt x="33190" y="81636"/>
                </a:lnTo>
                <a:lnTo>
                  <a:pt x="30628" y="82875"/>
                </a:lnTo>
                <a:lnTo>
                  <a:pt x="27880" y="83629"/>
                </a:lnTo>
                <a:lnTo>
                  <a:pt x="25734" y="83644"/>
                </a:lnTo>
                <a:lnTo>
                  <a:pt x="23525" y="83282"/>
                </a:lnTo>
                <a:lnTo>
                  <a:pt x="22201" y="83544"/>
                </a:lnTo>
                <a:lnTo>
                  <a:pt x="19346" y="83675"/>
                </a:lnTo>
                <a:lnTo>
                  <a:pt x="17538" y="85475"/>
                </a:lnTo>
                <a:lnTo>
                  <a:pt x="14721" y="85375"/>
                </a:lnTo>
                <a:lnTo>
                  <a:pt x="12351" y="85075"/>
                </a:lnTo>
                <a:lnTo>
                  <a:pt x="12644" y="84506"/>
                </a:lnTo>
                <a:lnTo>
                  <a:pt x="13121" y="77344"/>
                </a:lnTo>
                <a:lnTo>
                  <a:pt x="14290" y="74136"/>
                </a:lnTo>
                <a:lnTo>
                  <a:pt x="14244" y="73474"/>
                </a:lnTo>
                <a:lnTo>
                  <a:pt x="13990" y="72974"/>
                </a:lnTo>
                <a:lnTo>
                  <a:pt x="12951" y="72459"/>
                </a:lnTo>
                <a:lnTo>
                  <a:pt x="12205" y="70720"/>
                </a:lnTo>
                <a:lnTo>
                  <a:pt x="10643" y="66143"/>
                </a:lnTo>
                <a:lnTo>
                  <a:pt x="9758" y="65220"/>
                </a:lnTo>
                <a:lnTo>
                  <a:pt x="7303" y="64250"/>
                </a:lnTo>
                <a:lnTo>
                  <a:pt x="5156" y="62927"/>
                </a:lnTo>
                <a:lnTo>
                  <a:pt x="3332" y="61173"/>
                </a:lnTo>
                <a:lnTo>
                  <a:pt x="0" y="56850"/>
                </a:lnTo>
                <a:lnTo>
                  <a:pt x="1685" y="56419"/>
                </a:lnTo>
                <a:lnTo>
                  <a:pt x="2193" y="55534"/>
                </a:lnTo>
                <a:lnTo>
                  <a:pt x="3878" y="53150"/>
                </a:lnTo>
                <a:lnTo>
                  <a:pt x="4071" y="51980"/>
                </a:lnTo>
                <a:lnTo>
                  <a:pt x="3894" y="51319"/>
                </a:lnTo>
                <a:lnTo>
                  <a:pt x="2763" y="50173"/>
                </a:lnTo>
                <a:lnTo>
                  <a:pt x="1993" y="47657"/>
                </a:lnTo>
                <a:lnTo>
                  <a:pt x="2570" y="45311"/>
                </a:lnTo>
                <a:lnTo>
                  <a:pt x="2624" y="44103"/>
                </a:lnTo>
                <a:lnTo>
                  <a:pt x="2054" y="42903"/>
                </a:lnTo>
                <a:lnTo>
                  <a:pt x="2647" y="41410"/>
                </a:lnTo>
                <a:lnTo>
                  <a:pt x="3863" y="40595"/>
                </a:lnTo>
                <a:lnTo>
                  <a:pt x="4625" y="40357"/>
                </a:lnTo>
                <a:lnTo>
                  <a:pt x="7819" y="40195"/>
                </a:lnTo>
                <a:lnTo>
                  <a:pt x="9842" y="37202"/>
                </a:lnTo>
                <a:lnTo>
                  <a:pt x="11073" y="36249"/>
                </a:lnTo>
                <a:lnTo>
                  <a:pt x="12336" y="34548"/>
                </a:lnTo>
                <a:lnTo>
                  <a:pt x="12921" y="33925"/>
                </a:lnTo>
                <a:lnTo>
                  <a:pt x="13475" y="32602"/>
                </a:lnTo>
                <a:lnTo>
                  <a:pt x="13667" y="31248"/>
                </a:lnTo>
                <a:lnTo>
                  <a:pt x="11135" y="29348"/>
                </a:lnTo>
                <a:lnTo>
                  <a:pt x="10273" y="27917"/>
                </a:lnTo>
                <a:lnTo>
                  <a:pt x="9142" y="26333"/>
                </a:lnTo>
                <a:lnTo>
                  <a:pt x="7618" y="25240"/>
                </a:lnTo>
                <a:lnTo>
                  <a:pt x="4548" y="23363"/>
                </a:lnTo>
                <a:lnTo>
                  <a:pt x="3348" y="21455"/>
                </a:lnTo>
                <a:lnTo>
                  <a:pt x="2809" y="18978"/>
                </a:lnTo>
                <a:lnTo>
                  <a:pt x="1993" y="17101"/>
                </a:lnTo>
                <a:lnTo>
                  <a:pt x="1093" y="15878"/>
                </a:lnTo>
                <a:lnTo>
                  <a:pt x="923" y="14878"/>
                </a:lnTo>
                <a:lnTo>
                  <a:pt x="546" y="13655"/>
                </a:lnTo>
                <a:lnTo>
                  <a:pt x="462" y="11247"/>
                </a:lnTo>
                <a:lnTo>
                  <a:pt x="1193" y="8039"/>
                </a:lnTo>
                <a:lnTo>
                  <a:pt x="1662" y="6900"/>
                </a:lnTo>
                <a:lnTo>
                  <a:pt x="2701" y="6585"/>
                </a:lnTo>
                <a:lnTo>
                  <a:pt x="5471" y="4870"/>
                </a:lnTo>
                <a:lnTo>
                  <a:pt x="5602" y="2677"/>
                </a:lnTo>
                <a:lnTo>
                  <a:pt x="6102" y="1308"/>
                </a:lnTo>
                <a:lnTo>
                  <a:pt x="6980" y="523"/>
                </a:lnTo>
                <a:lnTo>
                  <a:pt x="7795" y="0"/>
                </a:lnTo>
                <a:lnTo>
                  <a:pt x="9311" y="1277"/>
                </a:lnTo>
                <a:lnTo>
                  <a:pt x="12990" y="3316"/>
                </a:lnTo>
                <a:lnTo>
                  <a:pt x="14783" y="4793"/>
                </a:lnTo>
                <a:lnTo>
                  <a:pt x="14691" y="5708"/>
                </a:lnTo>
                <a:lnTo>
                  <a:pt x="13852" y="6616"/>
                </a:lnTo>
                <a:lnTo>
                  <a:pt x="12251" y="7508"/>
                </a:lnTo>
                <a:lnTo>
                  <a:pt x="11320" y="8685"/>
                </a:lnTo>
                <a:lnTo>
                  <a:pt x="11066" y="10139"/>
                </a:lnTo>
                <a:lnTo>
                  <a:pt x="11305" y="11170"/>
                </a:lnTo>
                <a:lnTo>
                  <a:pt x="12413" y="12070"/>
                </a:lnTo>
                <a:lnTo>
                  <a:pt x="19016" y="10893"/>
                </a:lnTo>
                <a:lnTo>
                  <a:pt x="25711" y="11501"/>
                </a:lnTo>
                <a:lnTo>
                  <a:pt x="34699" y="13493"/>
                </a:lnTo>
                <a:lnTo>
                  <a:pt x="40655" y="14186"/>
                </a:lnTo>
                <a:lnTo>
                  <a:pt x="45065" y="13262"/>
                </a:lnTo>
                <a:lnTo>
                  <a:pt x="53214" y="14932"/>
                </a:lnTo>
                <a:lnTo>
                  <a:pt x="60809" y="16486"/>
                </a:lnTo>
                <a:lnTo>
                  <a:pt x="68097" y="16940"/>
                </a:lnTo>
                <a:lnTo>
                  <a:pt x="72175" y="15724"/>
                </a:lnTo>
                <a:lnTo>
                  <a:pt x="75046" y="14086"/>
                </a:lnTo>
                <a:lnTo>
                  <a:pt x="77516" y="10993"/>
                </a:lnTo>
                <a:lnTo>
                  <a:pt x="83618" y="6908"/>
                </a:lnTo>
                <a:lnTo>
                  <a:pt x="89521" y="4608"/>
                </a:lnTo>
                <a:lnTo>
                  <a:pt x="97263" y="2746"/>
                </a:lnTo>
                <a:lnTo>
                  <a:pt x="102434" y="2115"/>
                </a:lnTo>
                <a:lnTo>
                  <a:pt x="103157" y="2746"/>
                </a:lnTo>
                <a:lnTo>
                  <a:pt x="109737" y="6508"/>
                </a:lnTo>
                <a:lnTo>
                  <a:pt x="112669" y="6523"/>
                </a:lnTo>
                <a:lnTo>
                  <a:pt x="115039" y="7193"/>
                </a:lnTo>
                <a:lnTo>
                  <a:pt x="115909" y="8185"/>
                </a:lnTo>
                <a:lnTo>
                  <a:pt x="116501" y="8431"/>
                </a:lnTo>
                <a:lnTo>
                  <a:pt x="119657" y="7501"/>
                </a:lnTo>
                <a:lnTo>
                  <a:pt x="121049" y="9555"/>
                </a:lnTo>
                <a:lnTo>
                  <a:pt x="123227" y="12432"/>
                </a:lnTo>
                <a:lnTo>
                  <a:pt x="126944" y="13908"/>
                </a:lnTo>
                <a:lnTo>
                  <a:pt x="130253" y="14739"/>
                </a:lnTo>
                <a:lnTo>
                  <a:pt x="131300" y="148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3" name="Google Shape;793;p44"/>
          <p:cNvSpPr/>
          <p:nvPr/>
        </p:nvSpPr>
        <p:spPr>
          <a:xfrm>
            <a:off x="6435837" y="4063799"/>
            <a:ext cx="2889" cy="8521"/>
          </a:xfrm>
          <a:custGeom>
            <a:avLst/>
            <a:gdLst/>
            <a:ahLst/>
            <a:cxnLst/>
            <a:rect l="l" t="t" r="r" b="b"/>
            <a:pathLst>
              <a:path w="3563" h="10508" extrusionOk="0">
                <a:moveTo>
                  <a:pt x="3348" y="8685"/>
                </a:moveTo>
                <a:lnTo>
                  <a:pt x="2647" y="10508"/>
                </a:lnTo>
                <a:lnTo>
                  <a:pt x="1978" y="9870"/>
                </a:lnTo>
                <a:lnTo>
                  <a:pt x="285" y="6716"/>
                </a:lnTo>
                <a:lnTo>
                  <a:pt x="793" y="4500"/>
                </a:lnTo>
                <a:lnTo>
                  <a:pt x="0" y="1331"/>
                </a:lnTo>
                <a:lnTo>
                  <a:pt x="377" y="423"/>
                </a:lnTo>
                <a:lnTo>
                  <a:pt x="2409" y="0"/>
                </a:lnTo>
                <a:lnTo>
                  <a:pt x="2878" y="139"/>
                </a:lnTo>
                <a:lnTo>
                  <a:pt x="2270" y="1154"/>
                </a:lnTo>
                <a:lnTo>
                  <a:pt x="3394" y="2923"/>
                </a:lnTo>
                <a:lnTo>
                  <a:pt x="3563" y="58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4" name="Google Shape;794;p44"/>
          <p:cNvSpPr/>
          <p:nvPr/>
        </p:nvSpPr>
        <p:spPr>
          <a:xfrm>
            <a:off x="6060363" y="4577556"/>
            <a:ext cx="31477" cy="37330"/>
          </a:xfrm>
          <a:custGeom>
            <a:avLst/>
            <a:gdLst/>
            <a:ahLst/>
            <a:cxnLst/>
            <a:rect l="l" t="t" r="r" b="b"/>
            <a:pathLst>
              <a:path w="38815" h="46033" extrusionOk="0">
                <a:moveTo>
                  <a:pt x="33252" y="1869"/>
                </a:moveTo>
                <a:lnTo>
                  <a:pt x="32821" y="2431"/>
                </a:lnTo>
                <a:lnTo>
                  <a:pt x="30843" y="6447"/>
                </a:lnTo>
                <a:lnTo>
                  <a:pt x="30459" y="7054"/>
                </a:lnTo>
                <a:lnTo>
                  <a:pt x="30674" y="7424"/>
                </a:lnTo>
                <a:lnTo>
                  <a:pt x="31521" y="8185"/>
                </a:lnTo>
                <a:lnTo>
                  <a:pt x="31020" y="9455"/>
                </a:lnTo>
                <a:lnTo>
                  <a:pt x="30828" y="9793"/>
                </a:lnTo>
                <a:lnTo>
                  <a:pt x="30451" y="10970"/>
                </a:lnTo>
                <a:lnTo>
                  <a:pt x="30659" y="12055"/>
                </a:lnTo>
                <a:lnTo>
                  <a:pt x="31136" y="12455"/>
                </a:lnTo>
                <a:lnTo>
                  <a:pt x="32421" y="12978"/>
                </a:lnTo>
                <a:lnTo>
                  <a:pt x="34345" y="13355"/>
                </a:lnTo>
                <a:lnTo>
                  <a:pt x="36615" y="14263"/>
                </a:lnTo>
                <a:lnTo>
                  <a:pt x="38146" y="14424"/>
                </a:lnTo>
                <a:lnTo>
                  <a:pt x="38508" y="15078"/>
                </a:lnTo>
                <a:lnTo>
                  <a:pt x="38439" y="16239"/>
                </a:lnTo>
                <a:lnTo>
                  <a:pt x="38808" y="17247"/>
                </a:lnTo>
                <a:lnTo>
                  <a:pt x="38816" y="19055"/>
                </a:lnTo>
                <a:lnTo>
                  <a:pt x="38362" y="20647"/>
                </a:lnTo>
                <a:lnTo>
                  <a:pt x="36022" y="21394"/>
                </a:lnTo>
                <a:lnTo>
                  <a:pt x="34814" y="22209"/>
                </a:lnTo>
                <a:lnTo>
                  <a:pt x="34491" y="22625"/>
                </a:lnTo>
                <a:lnTo>
                  <a:pt x="34784" y="23101"/>
                </a:lnTo>
                <a:lnTo>
                  <a:pt x="34937" y="23740"/>
                </a:lnTo>
                <a:lnTo>
                  <a:pt x="32736" y="25332"/>
                </a:lnTo>
                <a:lnTo>
                  <a:pt x="30474" y="27402"/>
                </a:lnTo>
                <a:lnTo>
                  <a:pt x="29935" y="28794"/>
                </a:lnTo>
                <a:lnTo>
                  <a:pt x="29481" y="30448"/>
                </a:lnTo>
                <a:lnTo>
                  <a:pt x="28819" y="31502"/>
                </a:lnTo>
                <a:lnTo>
                  <a:pt x="27096" y="33025"/>
                </a:lnTo>
                <a:lnTo>
                  <a:pt x="25333" y="36087"/>
                </a:lnTo>
                <a:lnTo>
                  <a:pt x="24471" y="38072"/>
                </a:lnTo>
                <a:lnTo>
                  <a:pt x="20155" y="42841"/>
                </a:lnTo>
                <a:lnTo>
                  <a:pt x="16314" y="45226"/>
                </a:lnTo>
                <a:lnTo>
                  <a:pt x="15198" y="46034"/>
                </a:lnTo>
                <a:lnTo>
                  <a:pt x="8403" y="45895"/>
                </a:lnTo>
                <a:lnTo>
                  <a:pt x="7888" y="42680"/>
                </a:lnTo>
                <a:lnTo>
                  <a:pt x="6857" y="38287"/>
                </a:lnTo>
                <a:lnTo>
                  <a:pt x="4517" y="34325"/>
                </a:lnTo>
                <a:lnTo>
                  <a:pt x="4271" y="32664"/>
                </a:lnTo>
                <a:lnTo>
                  <a:pt x="4378" y="29463"/>
                </a:lnTo>
                <a:lnTo>
                  <a:pt x="4386" y="24971"/>
                </a:lnTo>
                <a:lnTo>
                  <a:pt x="4232" y="22555"/>
                </a:lnTo>
                <a:lnTo>
                  <a:pt x="4286" y="20794"/>
                </a:lnTo>
                <a:lnTo>
                  <a:pt x="4579" y="17732"/>
                </a:lnTo>
                <a:lnTo>
                  <a:pt x="4540" y="15901"/>
                </a:lnTo>
                <a:lnTo>
                  <a:pt x="3009" y="13793"/>
                </a:lnTo>
                <a:lnTo>
                  <a:pt x="1100" y="11547"/>
                </a:lnTo>
                <a:lnTo>
                  <a:pt x="54" y="10447"/>
                </a:lnTo>
                <a:lnTo>
                  <a:pt x="0" y="9562"/>
                </a:lnTo>
                <a:lnTo>
                  <a:pt x="8" y="8739"/>
                </a:lnTo>
                <a:lnTo>
                  <a:pt x="316" y="7547"/>
                </a:lnTo>
                <a:lnTo>
                  <a:pt x="1062" y="6216"/>
                </a:lnTo>
                <a:lnTo>
                  <a:pt x="1901" y="6070"/>
                </a:lnTo>
                <a:lnTo>
                  <a:pt x="3963" y="6600"/>
                </a:lnTo>
                <a:lnTo>
                  <a:pt x="6110" y="7731"/>
                </a:lnTo>
                <a:lnTo>
                  <a:pt x="7249" y="10278"/>
                </a:lnTo>
                <a:lnTo>
                  <a:pt x="8126" y="10639"/>
                </a:lnTo>
                <a:lnTo>
                  <a:pt x="9712" y="10631"/>
                </a:lnTo>
                <a:lnTo>
                  <a:pt x="13767" y="10301"/>
                </a:lnTo>
                <a:lnTo>
                  <a:pt x="14775" y="10339"/>
                </a:lnTo>
                <a:lnTo>
                  <a:pt x="16614" y="9732"/>
                </a:lnTo>
                <a:lnTo>
                  <a:pt x="18446" y="8662"/>
                </a:lnTo>
                <a:lnTo>
                  <a:pt x="18977" y="7554"/>
                </a:lnTo>
                <a:lnTo>
                  <a:pt x="19400" y="5054"/>
                </a:lnTo>
                <a:lnTo>
                  <a:pt x="19785" y="569"/>
                </a:lnTo>
                <a:lnTo>
                  <a:pt x="20724" y="523"/>
                </a:lnTo>
                <a:lnTo>
                  <a:pt x="23279" y="2115"/>
                </a:lnTo>
                <a:lnTo>
                  <a:pt x="23833" y="2223"/>
                </a:lnTo>
                <a:lnTo>
                  <a:pt x="24364" y="2169"/>
                </a:lnTo>
                <a:lnTo>
                  <a:pt x="25256" y="1377"/>
                </a:lnTo>
                <a:lnTo>
                  <a:pt x="26341" y="731"/>
                </a:lnTo>
                <a:lnTo>
                  <a:pt x="27150" y="746"/>
                </a:lnTo>
                <a:lnTo>
                  <a:pt x="30120" y="0"/>
                </a:lnTo>
                <a:lnTo>
                  <a:pt x="31713" y="1354"/>
                </a:lnTo>
                <a:lnTo>
                  <a:pt x="32713" y="17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5" name="Google Shape;795;p44"/>
          <p:cNvSpPr/>
          <p:nvPr/>
        </p:nvSpPr>
        <p:spPr>
          <a:xfrm>
            <a:off x="5565583" y="4320241"/>
            <a:ext cx="53786" cy="108747"/>
          </a:xfrm>
          <a:custGeom>
            <a:avLst/>
            <a:gdLst/>
            <a:ahLst/>
            <a:cxnLst/>
            <a:rect l="l" t="t" r="r" b="b"/>
            <a:pathLst>
              <a:path w="66326" h="134101" extrusionOk="0">
                <a:moveTo>
                  <a:pt x="61163" y="15078"/>
                </a:moveTo>
                <a:lnTo>
                  <a:pt x="60271" y="16486"/>
                </a:lnTo>
                <a:lnTo>
                  <a:pt x="58901" y="19394"/>
                </a:lnTo>
                <a:lnTo>
                  <a:pt x="58839" y="21663"/>
                </a:lnTo>
                <a:lnTo>
                  <a:pt x="62102" y="26448"/>
                </a:lnTo>
                <a:lnTo>
                  <a:pt x="62479" y="26933"/>
                </a:lnTo>
                <a:lnTo>
                  <a:pt x="63318" y="27679"/>
                </a:lnTo>
                <a:lnTo>
                  <a:pt x="63772" y="28571"/>
                </a:lnTo>
                <a:lnTo>
                  <a:pt x="64165" y="30925"/>
                </a:lnTo>
                <a:lnTo>
                  <a:pt x="64388" y="33579"/>
                </a:lnTo>
                <a:lnTo>
                  <a:pt x="64649" y="35364"/>
                </a:lnTo>
                <a:lnTo>
                  <a:pt x="66227" y="37872"/>
                </a:lnTo>
                <a:lnTo>
                  <a:pt x="66327" y="38880"/>
                </a:lnTo>
                <a:lnTo>
                  <a:pt x="65234" y="42626"/>
                </a:lnTo>
                <a:lnTo>
                  <a:pt x="64973" y="43026"/>
                </a:lnTo>
                <a:lnTo>
                  <a:pt x="64688" y="43126"/>
                </a:lnTo>
                <a:lnTo>
                  <a:pt x="62995" y="42803"/>
                </a:lnTo>
                <a:lnTo>
                  <a:pt x="62272" y="43211"/>
                </a:lnTo>
                <a:lnTo>
                  <a:pt x="61348" y="44480"/>
                </a:lnTo>
                <a:lnTo>
                  <a:pt x="60786" y="45749"/>
                </a:lnTo>
                <a:lnTo>
                  <a:pt x="60755" y="46280"/>
                </a:lnTo>
                <a:lnTo>
                  <a:pt x="62256" y="48634"/>
                </a:lnTo>
                <a:lnTo>
                  <a:pt x="61310" y="52027"/>
                </a:lnTo>
                <a:lnTo>
                  <a:pt x="60340" y="54142"/>
                </a:lnTo>
                <a:lnTo>
                  <a:pt x="58601" y="55350"/>
                </a:lnTo>
                <a:lnTo>
                  <a:pt x="57046" y="55635"/>
                </a:lnTo>
                <a:lnTo>
                  <a:pt x="55961" y="56204"/>
                </a:lnTo>
                <a:lnTo>
                  <a:pt x="55330" y="56950"/>
                </a:lnTo>
                <a:lnTo>
                  <a:pt x="55423" y="59373"/>
                </a:lnTo>
                <a:lnTo>
                  <a:pt x="53129" y="61581"/>
                </a:lnTo>
                <a:lnTo>
                  <a:pt x="51860" y="63127"/>
                </a:lnTo>
                <a:lnTo>
                  <a:pt x="51244" y="64058"/>
                </a:lnTo>
                <a:lnTo>
                  <a:pt x="51506" y="66905"/>
                </a:lnTo>
                <a:lnTo>
                  <a:pt x="50690" y="69782"/>
                </a:lnTo>
                <a:lnTo>
                  <a:pt x="49274" y="72051"/>
                </a:lnTo>
                <a:lnTo>
                  <a:pt x="46103" y="72543"/>
                </a:lnTo>
                <a:lnTo>
                  <a:pt x="43441" y="72820"/>
                </a:lnTo>
                <a:lnTo>
                  <a:pt x="42533" y="78598"/>
                </a:lnTo>
                <a:lnTo>
                  <a:pt x="42579" y="82252"/>
                </a:lnTo>
                <a:lnTo>
                  <a:pt x="42333" y="85983"/>
                </a:lnTo>
                <a:lnTo>
                  <a:pt x="41894" y="87506"/>
                </a:lnTo>
                <a:lnTo>
                  <a:pt x="42079" y="89645"/>
                </a:lnTo>
                <a:lnTo>
                  <a:pt x="41879" y="94483"/>
                </a:lnTo>
                <a:lnTo>
                  <a:pt x="41525" y="98291"/>
                </a:lnTo>
                <a:lnTo>
                  <a:pt x="41994" y="99314"/>
                </a:lnTo>
                <a:lnTo>
                  <a:pt x="42263" y="101553"/>
                </a:lnTo>
                <a:lnTo>
                  <a:pt x="42248" y="103869"/>
                </a:lnTo>
                <a:lnTo>
                  <a:pt x="42925" y="105476"/>
                </a:lnTo>
                <a:lnTo>
                  <a:pt x="43664" y="106884"/>
                </a:lnTo>
                <a:lnTo>
                  <a:pt x="43641" y="107607"/>
                </a:lnTo>
                <a:lnTo>
                  <a:pt x="43248" y="108061"/>
                </a:lnTo>
                <a:lnTo>
                  <a:pt x="42917" y="108654"/>
                </a:lnTo>
                <a:lnTo>
                  <a:pt x="42917" y="114100"/>
                </a:lnTo>
                <a:lnTo>
                  <a:pt x="43056" y="115731"/>
                </a:lnTo>
                <a:lnTo>
                  <a:pt x="42856" y="116762"/>
                </a:lnTo>
                <a:lnTo>
                  <a:pt x="42286" y="117623"/>
                </a:lnTo>
                <a:lnTo>
                  <a:pt x="42510" y="120377"/>
                </a:lnTo>
                <a:lnTo>
                  <a:pt x="42971" y="122131"/>
                </a:lnTo>
                <a:lnTo>
                  <a:pt x="43433" y="123424"/>
                </a:lnTo>
                <a:lnTo>
                  <a:pt x="42987" y="124501"/>
                </a:lnTo>
                <a:lnTo>
                  <a:pt x="42594" y="125924"/>
                </a:lnTo>
                <a:lnTo>
                  <a:pt x="42002" y="129555"/>
                </a:lnTo>
                <a:lnTo>
                  <a:pt x="41963" y="130816"/>
                </a:lnTo>
                <a:lnTo>
                  <a:pt x="32906" y="131701"/>
                </a:lnTo>
                <a:lnTo>
                  <a:pt x="22778" y="133155"/>
                </a:lnTo>
                <a:lnTo>
                  <a:pt x="18554" y="134101"/>
                </a:lnTo>
                <a:lnTo>
                  <a:pt x="18307" y="133370"/>
                </a:lnTo>
                <a:lnTo>
                  <a:pt x="21909" y="132424"/>
                </a:lnTo>
                <a:lnTo>
                  <a:pt x="21162" y="129586"/>
                </a:lnTo>
                <a:lnTo>
                  <a:pt x="18915" y="126231"/>
                </a:lnTo>
                <a:lnTo>
                  <a:pt x="18038" y="125616"/>
                </a:lnTo>
                <a:lnTo>
                  <a:pt x="17584" y="123947"/>
                </a:lnTo>
                <a:lnTo>
                  <a:pt x="18130" y="122854"/>
                </a:lnTo>
                <a:lnTo>
                  <a:pt x="17869" y="122116"/>
                </a:lnTo>
                <a:lnTo>
                  <a:pt x="17684" y="119854"/>
                </a:lnTo>
                <a:lnTo>
                  <a:pt x="16576" y="117354"/>
                </a:lnTo>
                <a:lnTo>
                  <a:pt x="18600" y="117254"/>
                </a:lnTo>
                <a:lnTo>
                  <a:pt x="18600" y="109215"/>
                </a:lnTo>
                <a:lnTo>
                  <a:pt x="18600" y="101492"/>
                </a:lnTo>
                <a:lnTo>
                  <a:pt x="18600" y="94906"/>
                </a:lnTo>
                <a:lnTo>
                  <a:pt x="18600" y="89691"/>
                </a:lnTo>
                <a:lnTo>
                  <a:pt x="18207" y="83436"/>
                </a:lnTo>
                <a:lnTo>
                  <a:pt x="18154" y="78844"/>
                </a:lnTo>
                <a:lnTo>
                  <a:pt x="18069" y="72782"/>
                </a:lnTo>
                <a:lnTo>
                  <a:pt x="17338" y="70889"/>
                </a:lnTo>
                <a:lnTo>
                  <a:pt x="14275" y="67681"/>
                </a:lnTo>
                <a:lnTo>
                  <a:pt x="13436" y="66020"/>
                </a:lnTo>
                <a:lnTo>
                  <a:pt x="13290" y="63812"/>
                </a:lnTo>
                <a:lnTo>
                  <a:pt x="12605" y="61543"/>
                </a:lnTo>
                <a:lnTo>
                  <a:pt x="12567" y="57565"/>
                </a:lnTo>
                <a:lnTo>
                  <a:pt x="12513" y="52934"/>
                </a:lnTo>
                <a:lnTo>
                  <a:pt x="12236" y="52188"/>
                </a:lnTo>
                <a:lnTo>
                  <a:pt x="8911" y="49980"/>
                </a:lnTo>
                <a:lnTo>
                  <a:pt x="4209" y="46849"/>
                </a:lnTo>
                <a:lnTo>
                  <a:pt x="623" y="44464"/>
                </a:lnTo>
                <a:lnTo>
                  <a:pt x="362" y="44288"/>
                </a:lnTo>
                <a:lnTo>
                  <a:pt x="0" y="43703"/>
                </a:lnTo>
                <a:lnTo>
                  <a:pt x="523" y="36641"/>
                </a:lnTo>
                <a:lnTo>
                  <a:pt x="1262" y="35718"/>
                </a:lnTo>
                <a:lnTo>
                  <a:pt x="2409" y="32810"/>
                </a:lnTo>
                <a:lnTo>
                  <a:pt x="2963" y="30456"/>
                </a:lnTo>
                <a:lnTo>
                  <a:pt x="3478" y="30464"/>
                </a:lnTo>
                <a:lnTo>
                  <a:pt x="4202" y="29702"/>
                </a:lnTo>
                <a:lnTo>
                  <a:pt x="4787" y="28579"/>
                </a:lnTo>
                <a:lnTo>
                  <a:pt x="5410" y="28825"/>
                </a:lnTo>
                <a:lnTo>
                  <a:pt x="6456" y="29041"/>
                </a:lnTo>
                <a:lnTo>
                  <a:pt x="6934" y="28641"/>
                </a:lnTo>
                <a:lnTo>
                  <a:pt x="6872" y="27771"/>
                </a:lnTo>
                <a:lnTo>
                  <a:pt x="7218" y="26894"/>
                </a:lnTo>
                <a:lnTo>
                  <a:pt x="8042" y="26494"/>
                </a:lnTo>
                <a:lnTo>
                  <a:pt x="8257" y="25709"/>
                </a:lnTo>
                <a:lnTo>
                  <a:pt x="8257" y="24802"/>
                </a:lnTo>
                <a:lnTo>
                  <a:pt x="8965" y="24563"/>
                </a:lnTo>
                <a:lnTo>
                  <a:pt x="10181" y="24602"/>
                </a:lnTo>
                <a:lnTo>
                  <a:pt x="11166" y="24317"/>
                </a:lnTo>
                <a:lnTo>
                  <a:pt x="11959" y="23856"/>
                </a:lnTo>
                <a:lnTo>
                  <a:pt x="12990" y="22025"/>
                </a:lnTo>
                <a:lnTo>
                  <a:pt x="13567" y="21386"/>
                </a:lnTo>
                <a:lnTo>
                  <a:pt x="13744" y="20932"/>
                </a:lnTo>
                <a:lnTo>
                  <a:pt x="14329" y="20532"/>
                </a:lnTo>
                <a:lnTo>
                  <a:pt x="15937" y="20348"/>
                </a:lnTo>
                <a:lnTo>
                  <a:pt x="17238" y="20486"/>
                </a:lnTo>
                <a:lnTo>
                  <a:pt x="18069" y="21548"/>
                </a:lnTo>
                <a:lnTo>
                  <a:pt x="23633" y="20617"/>
                </a:lnTo>
                <a:lnTo>
                  <a:pt x="26280" y="21163"/>
                </a:lnTo>
                <a:lnTo>
                  <a:pt x="31690" y="16547"/>
                </a:lnTo>
                <a:lnTo>
                  <a:pt x="32913" y="15186"/>
                </a:lnTo>
                <a:lnTo>
                  <a:pt x="34552" y="11924"/>
                </a:lnTo>
                <a:lnTo>
                  <a:pt x="35114" y="10678"/>
                </a:lnTo>
                <a:lnTo>
                  <a:pt x="35622" y="8431"/>
                </a:lnTo>
                <a:lnTo>
                  <a:pt x="34552" y="4285"/>
                </a:lnTo>
                <a:lnTo>
                  <a:pt x="34614" y="3546"/>
                </a:lnTo>
                <a:lnTo>
                  <a:pt x="36846" y="2654"/>
                </a:lnTo>
                <a:lnTo>
                  <a:pt x="39631" y="1962"/>
                </a:lnTo>
                <a:lnTo>
                  <a:pt x="40709" y="1908"/>
                </a:lnTo>
                <a:lnTo>
                  <a:pt x="41425" y="1554"/>
                </a:lnTo>
                <a:lnTo>
                  <a:pt x="42440" y="654"/>
                </a:lnTo>
                <a:lnTo>
                  <a:pt x="44095" y="0"/>
                </a:lnTo>
                <a:lnTo>
                  <a:pt x="45072" y="216"/>
                </a:lnTo>
                <a:lnTo>
                  <a:pt x="45672" y="346"/>
                </a:lnTo>
                <a:lnTo>
                  <a:pt x="51536" y="5831"/>
                </a:lnTo>
                <a:lnTo>
                  <a:pt x="54083" y="8601"/>
                </a:lnTo>
                <a:lnTo>
                  <a:pt x="54761" y="10016"/>
                </a:lnTo>
                <a:lnTo>
                  <a:pt x="56077" y="11039"/>
                </a:lnTo>
                <a:lnTo>
                  <a:pt x="58016" y="11670"/>
                </a:lnTo>
                <a:lnTo>
                  <a:pt x="59786" y="130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6" name="Google Shape;796;p44"/>
          <p:cNvSpPr/>
          <p:nvPr/>
        </p:nvSpPr>
        <p:spPr>
          <a:xfrm>
            <a:off x="4451013" y="4220358"/>
            <a:ext cx="1328" cy="860"/>
          </a:xfrm>
          <a:custGeom>
            <a:avLst/>
            <a:gdLst/>
            <a:ahLst/>
            <a:cxnLst/>
            <a:rect l="l" t="t" r="r" b="b"/>
            <a:pathLst>
              <a:path w="1638" h="1061" extrusionOk="0">
                <a:moveTo>
                  <a:pt x="946" y="1039"/>
                </a:moveTo>
                <a:lnTo>
                  <a:pt x="616" y="1062"/>
                </a:lnTo>
                <a:lnTo>
                  <a:pt x="362" y="877"/>
                </a:lnTo>
                <a:lnTo>
                  <a:pt x="131" y="539"/>
                </a:lnTo>
                <a:lnTo>
                  <a:pt x="0" y="200"/>
                </a:lnTo>
                <a:lnTo>
                  <a:pt x="31" y="0"/>
                </a:lnTo>
                <a:lnTo>
                  <a:pt x="223" y="92"/>
                </a:lnTo>
                <a:lnTo>
                  <a:pt x="1639" y="308"/>
                </a:lnTo>
                <a:lnTo>
                  <a:pt x="1485" y="562"/>
                </a:lnTo>
                <a:lnTo>
                  <a:pt x="1239" y="8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7" name="Google Shape;797;p44"/>
          <p:cNvSpPr/>
          <p:nvPr/>
        </p:nvSpPr>
        <p:spPr>
          <a:xfrm>
            <a:off x="7549919" y="4449844"/>
            <a:ext cx="22116" cy="17436"/>
          </a:xfrm>
          <a:custGeom>
            <a:avLst/>
            <a:gdLst/>
            <a:ahLst/>
            <a:cxnLst/>
            <a:rect l="l" t="t" r="r" b="b"/>
            <a:pathLst>
              <a:path w="27272" h="21501" extrusionOk="0">
                <a:moveTo>
                  <a:pt x="20801" y="2669"/>
                </a:moveTo>
                <a:lnTo>
                  <a:pt x="19039" y="3608"/>
                </a:lnTo>
                <a:lnTo>
                  <a:pt x="17300" y="4777"/>
                </a:lnTo>
                <a:lnTo>
                  <a:pt x="15560" y="5785"/>
                </a:lnTo>
                <a:lnTo>
                  <a:pt x="14752" y="6577"/>
                </a:lnTo>
                <a:lnTo>
                  <a:pt x="15037" y="7685"/>
                </a:lnTo>
                <a:lnTo>
                  <a:pt x="15460" y="10124"/>
                </a:lnTo>
                <a:lnTo>
                  <a:pt x="15691" y="12039"/>
                </a:lnTo>
                <a:lnTo>
                  <a:pt x="16299" y="12801"/>
                </a:lnTo>
                <a:lnTo>
                  <a:pt x="16776" y="13562"/>
                </a:lnTo>
                <a:lnTo>
                  <a:pt x="16584" y="14393"/>
                </a:lnTo>
                <a:lnTo>
                  <a:pt x="15552" y="15978"/>
                </a:lnTo>
                <a:lnTo>
                  <a:pt x="16138" y="16285"/>
                </a:lnTo>
                <a:lnTo>
                  <a:pt x="15391" y="18386"/>
                </a:lnTo>
                <a:lnTo>
                  <a:pt x="14283" y="19940"/>
                </a:lnTo>
                <a:lnTo>
                  <a:pt x="12752" y="21209"/>
                </a:lnTo>
                <a:lnTo>
                  <a:pt x="11766" y="21501"/>
                </a:lnTo>
                <a:lnTo>
                  <a:pt x="10974" y="20963"/>
                </a:lnTo>
                <a:lnTo>
                  <a:pt x="9681" y="19570"/>
                </a:lnTo>
                <a:lnTo>
                  <a:pt x="8273" y="17640"/>
                </a:lnTo>
                <a:lnTo>
                  <a:pt x="7618" y="16516"/>
                </a:lnTo>
                <a:lnTo>
                  <a:pt x="5595" y="16363"/>
                </a:lnTo>
                <a:lnTo>
                  <a:pt x="4871" y="15470"/>
                </a:lnTo>
                <a:lnTo>
                  <a:pt x="4825" y="14378"/>
                </a:lnTo>
                <a:lnTo>
                  <a:pt x="4256" y="13101"/>
                </a:lnTo>
                <a:lnTo>
                  <a:pt x="3456" y="11732"/>
                </a:lnTo>
                <a:lnTo>
                  <a:pt x="2270" y="10670"/>
                </a:lnTo>
                <a:lnTo>
                  <a:pt x="677" y="9847"/>
                </a:lnTo>
                <a:lnTo>
                  <a:pt x="0" y="9254"/>
                </a:lnTo>
                <a:lnTo>
                  <a:pt x="2463" y="9293"/>
                </a:lnTo>
                <a:lnTo>
                  <a:pt x="5087" y="8947"/>
                </a:lnTo>
                <a:lnTo>
                  <a:pt x="7788" y="7800"/>
                </a:lnTo>
                <a:lnTo>
                  <a:pt x="10389" y="6416"/>
                </a:lnTo>
                <a:lnTo>
                  <a:pt x="12575" y="4831"/>
                </a:lnTo>
                <a:lnTo>
                  <a:pt x="14629" y="3046"/>
                </a:lnTo>
                <a:lnTo>
                  <a:pt x="16776" y="1638"/>
                </a:lnTo>
                <a:lnTo>
                  <a:pt x="20124" y="0"/>
                </a:lnTo>
                <a:lnTo>
                  <a:pt x="21247" y="131"/>
                </a:lnTo>
                <a:lnTo>
                  <a:pt x="21240" y="1292"/>
                </a:lnTo>
                <a:lnTo>
                  <a:pt x="20801" y="2669"/>
                </a:lnTo>
                <a:close/>
                <a:moveTo>
                  <a:pt x="20801" y="2669"/>
                </a:moveTo>
                <a:lnTo>
                  <a:pt x="23248" y="2669"/>
                </a:lnTo>
                <a:lnTo>
                  <a:pt x="23856" y="3377"/>
                </a:lnTo>
                <a:lnTo>
                  <a:pt x="25141" y="5877"/>
                </a:lnTo>
                <a:lnTo>
                  <a:pt x="25980" y="8385"/>
                </a:lnTo>
                <a:lnTo>
                  <a:pt x="26249" y="12208"/>
                </a:lnTo>
                <a:lnTo>
                  <a:pt x="27273" y="13831"/>
                </a:lnTo>
                <a:lnTo>
                  <a:pt x="27111" y="14162"/>
                </a:lnTo>
                <a:lnTo>
                  <a:pt x="26495" y="14439"/>
                </a:lnTo>
                <a:lnTo>
                  <a:pt x="25541" y="14555"/>
                </a:lnTo>
                <a:lnTo>
                  <a:pt x="23895" y="14186"/>
                </a:lnTo>
                <a:lnTo>
                  <a:pt x="22525" y="13624"/>
                </a:lnTo>
                <a:lnTo>
                  <a:pt x="21324" y="9485"/>
                </a:lnTo>
                <a:lnTo>
                  <a:pt x="20793" y="7147"/>
                </a:lnTo>
                <a:lnTo>
                  <a:pt x="20839" y="4354"/>
                </a:lnTo>
                <a:lnTo>
                  <a:pt x="20801" y="26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8" name="Google Shape;798;p44"/>
          <p:cNvSpPr/>
          <p:nvPr/>
        </p:nvSpPr>
        <p:spPr>
          <a:xfrm>
            <a:off x="4332443" y="4707021"/>
            <a:ext cx="212795" cy="239578"/>
          </a:xfrm>
          <a:custGeom>
            <a:avLst/>
            <a:gdLst/>
            <a:ahLst/>
            <a:cxnLst/>
            <a:rect l="l" t="t" r="r" b="b"/>
            <a:pathLst>
              <a:path w="262406" h="295434" extrusionOk="0">
                <a:moveTo>
                  <a:pt x="248063" y="232508"/>
                </a:moveTo>
                <a:lnTo>
                  <a:pt x="248494" y="228715"/>
                </a:lnTo>
                <a:lnTo>
                  <a:pt x="248055" y="225431"/>
                </a:lnTo>
                <a:lnTo>
                  <a:pt x="247616" y="224584"/>
                </a:lnTo>
                <a:lnTo>
                  <a:pt x="241268" y="220677"/>
                </a:lnTo>
                <a:lnTo>
                  <a:pt x="235504" y="217122"/>
                </a:lnTo>
                <a:lnTo>
                  <a:pt x="227962" y="212476"/>
                </a:lnTo>
                <a:lnTo>
                  <a:pt x="218235" y="212607"/>
                </a:lnTo>
                <a:lnTo>
                  <a:pt x="208162" y="212737"/>
                </a:lnTo>
                <a:lnTo>
                  <a:pt x="198565" y="214814"/>
                </a:lnTo>
                <a:lnTo>
                  <a:pt x="189123" y="216853"/>
                </a:lnTo>
                <a:lnTo>
                  <a:pt x="184644" y="217822"/>
                </a:lnTo>
                <a:lnTo>
                  <a:pt x="175664" y="219761"/>
                </a:lnTo>
                <a:lnTo>
                  <a:pt x="170377" y="220653"/>
                </a:lnTo>
                <a:lnTo>
                  <a:pt x="168992" y="224392"/>
                </a:lnTo>
                <a:lnTo>
                  <a:pt x="166922" y="230008"/>
                </a:lnTo>
                <a:lnTo>
                  <a:pt x="164867" y="233292"/>
                </a:lnTo>
                <a:lnTo>
                  <a:pt x="162497" y="236747"/>
                </a:lnTo>
                <a:lnTo>
                  <a:pt x="159157" y="241616"/>
                </a:lnTo>
                <a:lnTo>
                  <a:pt x="159150" y="247540"/>
                </a:lnTo>
                <a:lnTo>
                  <a:pt x="159150" y="253178"/>
                </a:lnTo>
                <a:lnTo>
                  <a:pt x="156802" y="261140"/>
                </a:lnTo>
                <a:lnTo>
                  <a:pt x="154802" y="267910"/>
                </a:lnTo>
                <a:lnTo>
                  <a:pt x="152878" y="274465"/>
                </a:lnTo>
                <a:lnTo>
                  <a:pt x="151554" y="278996"/>
                </a:lnTo>
                <a:lnTo>
                  <a:pt x="151061" y="280149"/>
                </a:lnTo>
                <a:lnTo>
                  <a:pt x="150754" y="279780"/>
                </a:lnTo>
                <a:lnTo>
                  <a:pt x="149045" y="278426"/>
                </a:lnTo>
                <a:lnTo>
                  <a:pt x="147522" y="275872"/>
                </a:lnTo>
                <a:lnTo>
                  <a:pt x="147106" y="274711"/>
                </a:lnTo>
                <a:lnTo>
                  <a:pt x="146914" y="274665"/>
                </a:lnTo>
                <a:lnTo>
                  <a:pt x="137756" y="274741"/>
                </a:lnTo>
                <a:lnTo>
                  <a:pt x="128945" y="274826"/>
                </a:lnTo>
                <a:lnTo>
                  <a:pt x="128044" y="275364"/>
                </a:lnTo>
                <a:lnTo>
                  <a:pt x="126775" y="275357"/>
                </a:lnTo>
                <a:lnTo>
                  <a:pt x="125844" y="274857"/>
                </a:lnTo>
                <a:lnTo>
                  <a:pt x="124935" y="274895"/>
                </a:lnTo>
                <a:lnTo>
                  <a:pt x="123620" y="275388"/>
                </a:lnTo>
                <a:lnTo>
                  <a:pt x="122442" y="276411"/>
                </a:lnTo>
                <a:lnTo>
                  <a:pt x="119079" y="283211"/>
                </a:lnTo>
                <a:lnTo>
                  <a:pt x="117417" y="286119"/>
                </a:lnTo>
                <a:lnTo>
                  <a:pt x="116178" y="288727"/>
                </a:lnTo>
                <a:lnTo>
                  <a:pt x="115278" y="293197"/>
                </a:lnTo>
                <a:lnTo>
                  <a:pt x="114901" y="293943"/>
                </a:lnTo>
                <a:lnTo>
                  <a:pt x="113854" y="292397"/>
                </a:lnTo>
                <a:lnTo>
                  <a:pt x="112307" y="288312"/>
                </a:lnTo>
                <a:lnTo>
                  <a:pt x="111615" y="285980"/>
                </a:lnTo>
                <a:lnTo>
                  <a:pt x="110622" y="283342"/>
                </a:lnTo>
                <a:lnTo>
                  <a:pt x="108852" y="280026"/>
                </a:lnTo>
                <a:lnTo>
                  <a:pt x="106813" y="279026"/>
                </a:lnTo>
                <a:lnTo>
                  <a:pt x="105543" y="278696"/>
                </a:lnTo>
                <a:lnTo>
                  <a:pt x="103719" y="278065"/>
                </a:lnTo>
                <a:lnTo>
                  <a:pt x="100495" y="277273"/>
                </a:lnTo>
                <a:lnTo>
                  <a:pt x="99086" y="277111"/>
                </a:lnTo>
                <a:lnTo>
                  <a:pt x="89860" y="277003"/>
                </a:lnTo>
                <a:lnTo>
                  <a:pt x="89129" y="276919"/>
                </a:lnTo>
                <a:lnTo>
                  <a:pt x="85512" y="277280"/>
                </a:lnTo>
                <a:lnTo>
                  <a:pt x="83680" y="277034"/>
                </a:lnTo>
                <a:lnTo>
                  <a:pt x="81756" y="275188"/>
                </a:lnTo>
                <a:lnTo>
                  <a:pt x="77470" y="271941"/>
                </a:lnTo>
                <a:lnTo>
                  <a:pt x="76608" y="270910"/>
                </a:lnTo>
                <a:lnTo>
                  <a:pt x="74961" y="270233"/>
                </a:lnTo>
                <a:lnTo>
                  <a:pt x="73984" y="270164"/>
                </a:lnTo>
                <a:lnTo>
                  <a:pt x="73384" y="270803"/>
                </a:lnTo>
                <a:lnTo>
                  <a:pt x="72645" y="273511"/>
                </a:lnTo>
                <a:lnTo>
                  <a:pt x="71768" y="275957"/>
                </a:lnTo>
                <a:lnTo>
                  <a:pt x="70852" y="277365"/>
                </a:lnTo>
                <a:lnTo>
                  <a:pt x="67789" y="278403"/>
                </a:lnTo>
                <a:lnTo>
                  <a:pt x="64934" y="279488"/>
                </a:lnTo>
                <a:lnTo>
                  <a:pt x="63364" y="279742"/>
                </a:lnTo>
                <a:lnTo>
                  <a:pt x="62525" y="280965"/>
                </a:lnTo>
                <a:lnTo>
                  <a:pt x="62156" y="282681"/>
                </a:lnTo>
                <a:lnTo>
                  <a:pt x="61456" y="284227"/>
                </a:lnTo>
                <a:lnTo>
                  <a:pt x="57331" y="286558"/>
                </a:lnTo>
                <a:lnTo>
                  <a:pt x="56415" y="287535"/>
                </a:lnTo>
                <a:lnTo>
                  <a:pt x="55938" y="289835"/>
                </a:lnTo>
                <a:lnTo>
                  <a:pt x="53637" y="292689"/>
                </a:lnTo>
                <a:lnTo>
                  <a:pt x="52929" y="293804"/>
                </a:lnTo>
                <a:lnTo>
                  <a:pt x="49312" y="294589"/>
                </a:lnTo>
                <a:lnTo>
                  <a:pt x="44610" y="295435"/>
                </a:lnTo>
                <a:lnTo>
                  <a:pt x="41863" y="295381"/>
                </a:lnTo>
                <a:lnTo>
                  <a:pt x="39985" y="295158"/>
                </a:lnTo>
                <a:lnTo>
                  <a:pt x="39416" y="294643"/>
                </a:lnTo>
                <a:lnTo>
                  <a:pt x="38146" y="293835"/>
                </a:lnTo>
                <a:lnTo>
                  <a:pt x="37931" y="292935"/>
                </a:lnTo>
                <a:lnTo>
                  <a:pt x="37915" y="291658"/>
                </a:lnTo>
                <a:lnTo>
                  <a:pt x="38269" y="289358"/>
                </a:lnTo>
                <a:lnTo>
                  <a:pt x="38092" y="286173"/>
                </a:lnTo>
                <a:lnTo>
                  <a:pt x="36615" y="282465"/>
                </a:lnTo>
                <a:lnTo>
                  <a:pt x="36730" y="281272"/>
                </a:lnTo>
                <a:lnTo>
                  <a:pt x="36538" y="279457"/>
                </a:lnTo>
                <a:lnTo>
                  <a:pt x="35792" y="276049"/>
                </a:lnTo>
                <a:lnTo>
                  <a:pt x="33883" y="274334"/>
                </a:lnTo>
                <a:lnTo>
                  <a:pt x="33344" y="271503"/>
                </a:lnTo>
                <a:lnTo>
                  <a:pt x="33121" y="269018"/>
                </a:lnTo>
                <a:lnTo>
                  <a:pt x="31513" y="265910"/>
                </a:lnTo>
                <a:lnTo>
                  <a:pt x="31251" y="261956"/>
                </a:lnTo>
                <a:lnTo>
                  <a:pt x="31290" y="258571"/>
                </a:lnTo>
                <a:lnTo>
                  <a:pt x="28765" y="254640"/>
                </a:lnTo>
                <a:lnTo>
                  <a:pt x="26134" y="250471"/>
                </a:lnTo>
                <a:lnTo>
                  <a:pt x="24010" y="249901"/>
                </a:lnTo>
                <a:lnTo>
                  <a:pt x="23487" y="249401"/>
                </a:lnTo>
                <a:lnTo>
                  <a:pt x="23256" y="248209"/>
                </a:lnTo>
                <a:lnTo>
                  <a:pt x="23209" y="246355"/>
                </a:lnTo>
                <a:lnTo>
                  <a:pt x="23379" y="245232"/>
                </a:lnTo>
                <a:lnTo>
                  <a:pt x="25018" y="243408"/>
                </a:lnTo>
                <a:lnTo>
                  <a:pt x="25079" y="243131"/>
                </a:lnTo>
                <a:lnTo>
                  <a:pt x="24749" y="242747"/>
                </a:lnTo>
                <a:lnTo>
                  <a:pt x="20516" y="240024"/>
                </a:lnTo>
                <a:lnTo>
                  <a:pt x="19446" y="239231"/>
                </a:lnTo>
                <a:lnTo>
                  <a:pt x="19115" y="238262"/>
                </a:lnTo>
                <a:lnTo>
                  <a:pt x="19146" y="237385"/>
                </a:lnTo>
                <a:lnTo>
                  <a:pt x="20154" y="236493"/>
                </a:lnTo>
                <a:lnTo>
                  <a:pt x="20670" y="235831"/>
                </a:lnTo>
                <a:lnTo>
                  <a:pt x="19677" y="233892"/>
                </a:lnTo>
                <a:lnTo>
                  <a:pt x="19777" y="232139"/>
                </a:lnTo>
                <a:lnTo>
                  <a:pt x="19146" y="231385"/>
                </a:lnTo>
                <a:lnTo>
                  <a:pt x="19215" y="230816"/>
                </a:lnTo>
                <a:lnTo>
                  <a:pt x="19831" y="230331"/>
                </a:lnTo>
                <a:lnTo>
                  <a:pt x="22578" y="229769"/>
                </a:lnTo>
                <a:lnTo>
                  <a:pt x="23433" y="227992"/>
                </a:lnTo>
                <a:lnTo>
                  <a:pt x="23463" y="226515"/>
                </a:lnTo>
                <a:lnTo>
                  <a:pt x="23048" y="225469"/>
                </a:lnTo>
                <a:lnTo>
                  <a:pt x="20508" y="222830"/>
                </a:lnTo>
                <a:lnTo>
                  <a:pt x="20454" y="222384"/>
                </a:lnTo>
                <a:lnTo>
                  <a:pt x="23117" y="218715"/>
                </a:lnTo>
                <a:lnTo>
                  <a:pt x="25025" y="216307"/>
                </a:lnTo>
                <a:lnTo>
                  <a:pt x="25549" y="215814"/>
                </a:lnTo>
                <a:lnTo>
                  <a:pt x="25387" y="215291"/>
                </a:lnTo>
                <a:lnTo>
                  <a:pt x="24918" y="214653"/>
                </a:lnTo>
                <a:lnTo>
                  <a:pt x="23710" y="213730"/>
                </a:lnTo>
                <a:lnTo>
                  <a:pt x="22140" y="212714"/>
                </a:lnTo>
                <a:lnTo>
                  <a:pt x="20839" y="211484"/>
                </a:lnTo>
                <a:lnTo>
                  <a:pt x="19146" y="209660"/>
                </a:lnTo>
                <a:lnTo>
                  <a:pt x="17015" y="208099"/>
                </a:lnTo>
                <a:lnTo>
                  <a:pt x="15437" y="206545"/>
                </a:lnTo>
                <a:lnTo>
                  <a:pt x="14629" y="205252"/>
                </a:lnTo>
                <a:lnTo>
                  <a:pt x="14614" y="203929"/>
                </a:lnTo>
                <a:lnTo>
                  <a:pt x="14398" y="201737"/>
                </a:lnTo>
                <a:lnTo>
                  <a:pt x="13367" y="198183"/>
                </a:lnTo>
                <a:lnTo>
                  <a:pt x="13090" y="195782"/>
                </a:lnTo>
                <a:lnTo>
                  <a:pt x="12643" y="193128"/>
                </a:lnTo>
                <a:lnTo>
                  <a:pt x="12197" y="191397"/>
                </a:lnTo>
                <a:lnTo>
                  <a:pt x="11951" y="189728"/>
                </a:lnTo>
                <a:lnTo>
                  <a:pt x="11212" y="187921"/>
                </a:lnTo>
                <a:lnTo>
                  <a:pt x="10804" y="186597"/>
                </a:lnTo>
                <a:lnTo>
                  <a:pt x="11397" y="185666"/>
                </a:lnTo>
                <a:lnTo>
                  <a:pt x="11989" y="184943"/>
                </a:lnTo>
                <a:lnTo>
                  <a:pt x="11920" y="184489"/>
                </a:lnTo>
                <a:lnTo>
                  <a:pt x="7849" y="182558"/>
                </a:lnTo>
                <a:lnTo>
                  <a:pt x="7172" y="182066"/>
                </a:lnTo>
                <a:lnTo>
                  <a:pt x="6210" y="178204"/>
                </a:lnTo>
                <a:lnTo>
                  <a:pt x="3255" y="174773"/>
                </a:lnTo>
                <a:lnTo>
                  <a:pt x="2909" y="172219"/>
                </a:lnTo>
                <a:lnTo>
                  <a:pt x="2909" y="172188"/>
                </a:lnTo>
                <a:lnTo>
                  <a:pt x="2909" y="171188"/>
                </a:lnTo>
                <a:lnTo>
                  <a:pt x="2670" y="169581"/>
                </a:lnTo>
                <a:lnTo>
                  <a:pt x="1770" y="168326"/>
                </a:lnTo>
                <a:lnTo>
                  <a:pt x="423" y="167457"/>
                </a:lnTo>
                <a:lnTo>
                  <a:pt x="0" y="166426"/>
                </a:lnTo>
                <a:lnTo>
                  <a:pt x="446" y="165342"/>
                </a:lnTo>
                <a:lnTo>
                  <a:pt x="3070" y="163196"/>
                </a:lnTo>
                <a:lnTo>
                  <a:pt x="4479" y="162834"/>
                </a:lnTo>
                <a:lnTo>
                  <a:pt x="4848" y="161742"/>
                </a:lnTo>
                <a:lnTo>
                  <a:pt x="5702" y="160880"/>
                </a:lnTo>
                <a:lnTo>
                  <a:pt x="8172" y="157726"/>
                </a:lnTo>
                <a:lnTo>
                  <a:pt x="9627" y="155657"/>
                </a:lnTo>
                <a:lnTo>
                  <a:pt x="11081" y="154410"/>
                </a:lnTo>
                <a:lnTo>
                  <a:pt x="12767" y="153549"/>
                </a:lnTo>
                <a:lnTo>
                  <a:pt x="13498" y="152826"/>
                </a:lnTo>
                <a:lnTo>
                  <a:pt x="13113" y="150602"/>
                </a:lnTo>
                <a:lnTo>
                  <a:pt x="13228" y="149102"/>
                </a:lnTo>
                <a:lnTo>
                  <a:pt x="13813" y="148156"/>
                </a:lnTo>
                <a:lnTo>
                  <a:pt x="15498" y="147156"/>
                </a:lnTo>
                <a:lnTo>
                  <a:pt x="17015" y="146394"/>
                </a:lnTo>
                <a:lnTo>
                  <a:pt x="17338" y="146018"/>
                </a:lnTo>
                <a:lnTo>
                  <a:pt x="17207" y="145456"/>
                </a:lnTo>
                <a:lnTo>
                  <a:pt x="15814" y="144317"/>
                </a:lnTo>
                <a:lnTo>
                  <a:pt x="12944" y="143325"/>
                </a:lnTo>
                <a:lnTo>
                  <a:pt x="11043" y="143425"/>
                </a:lnTo>
                <a:lnTo>
                  <a:pt x="9881" y="142548"/>
                </a:lnTo>
                <a:lnTo>
                  <a:pt x="9242" y="141802"/>
                </a:lnTo>
                <a:lnTo>
                  <a:pt x="5479" y="132601"/>
                </a:lnTo>
                <a:lnTo>
                  <a:pt x="4856" y="130455"/>
                </a:lnTo>
                <a:lnTo>
                  <a:pt x="4902" y="129624"/>
                </a:lnTo>
                <a:lnTo>
                  <a:pt x="7426" y="125085"/>
                </a:lnTo>
                <a:lnTo>
                  <a:pt x="8450" y="123601"/>
                </a:lnTo>
                <a:lnTo>
                  <a:pt x="10220" y="121462"/>
                </a:lnTo>
                <a:lnTo>
                  <a:pt x="9904" y="120616"/>
                </a:lnTo>
                <a:lnTo>
                  <a:pt x="6803" y="117069"/>
                </a:lnTo>
                <a:lnTo>
                  <a:pt x="5848" y="115385"/>
                </a:lnTo>
                <a:lnTo>
                  <a:pt x="5872" y="113700"/>
                </a:lnTo>
                <a:lnTo>
                  <a:pt x="6179" y="111661"/>
                </a:lnTo>
                <a:lnTo>
                  <a:pt x="7980" y="110561"/>
                </a:lnTo>
                <a:lnTo>
                  <a:pt x="8496" y="108900"/>
                </a:lnTo>
                <a:lnTo>
                  <a:pt x="8873" y="107261"/>
                </a:lnTo>
                <a:lnTo>
                  <a:pt x="9642" y="106723"/>
                </a:lnTo>
                <a:lnTo>
                  <a:pt x="10427" y="105792"/>
                </a:lnTo>
                <a:lnTo>
                  <a:pt x="11358" y="104453"/>
                </a:lnTo>
                <a:lnTo>
                  <a:pt x="12805" y="103284"/>
                </a:lnTo>
                <a:lnTo>
                  <a:pt x="13659" y="102391"/>
                </a:lnTo>
                <a:lnTo>
                  <a:pt x="13844" y="99907"/>
                </a:lnTo>
                <a:lnTo>
                  <a:pt x="14552" y="99230"/>
                </a:lnTo>
                <a:lnTo>
                  <a:pt x="16530" y="98437"/>
                </a:lnTo>
                <a:lnTo>
                  <a:pt x="16730" y="97799"/>
                </a:lnTo>
                <a:lnTo>
                  <a:pt x="16284" y="96129"/>
                </a:lnTo>
                <a:lnTo>
                  <a:pt x="15298" y="94368"/>
                </a:lnTo>
                <a:lnTo>
                  <a:pt x="14498" y="93506"/>
                </a:lnTo>
                <a:lnTo>
                  <a:pt x="13444" y="89183"/>
                </a:lnTo>
                <a:lnTo>
                  <a:pt x="12344" y="87037"/>
                </a:lnTo>
                <a:lnTo>
                  <a:pt x="12805" y="86175"/>
                </a:lnTo>
                <a:lnTo>
                  <a:pt x="13567" y="85083"/>
                </a:lnTo>
                <a:lnTo>
                  <a:pt x="14306" y="82921"/>
                </a:lnTo>
                <a:lnTo>
                  <a:pt x="14544" y="80405"/>
                </a:lnTo>
                <a:lnTo>
                  <a:pt x="14360" y="71159"/>
                </a:lnTo>
                <a:lnTo>
                  <a:pt x="14406" y="69335"/>
                </a:lnTo>
                <a:lnTo>
                  <a:pt x="15375" y="68066"/>
                </a:lnTo>
                <a:lnTo>
                  <a:pt x="16799" y="66589"/>
                </a:lnTo>
                <a:lnTo>
                  <a:pt x="18007" y="66028"/>
                </a:lnTo>
                <a:lnTo>
                  <a:pt x="19146" y="65097"/>
                </a:lnTo>
                <a:lnTo>
                  <a:pt x="19062" y="63350"/>
                </a:lnTo>
                <a:lnTo>
                  <a:pt x="19816" y="62320"/>
                </a:lnTo>
                <a:lnTo>
                  <a:pt x="20747" y="61027"/>
                </a:lnTo>
                <a:lnTo>
                  <a:pt x="17861" y="55942"/>
                </a:lnTo>
                <a:lnTo>
                  <a:pt x="15322" y="51473"/>
                </a:lnTo>
                <a:lnTo>
                  <a:pt x="12944" y="47280"/>
                </a:lnTo>
                <a:lnTo>
                  <a:pt x="10189" y="42434"/>
                </a:lnTo>
                <a:lnTo>
                  <a:pt x="8380" y="39241"/>
                </a:lnTo>
                <a:lnTo>
                  <a:pt x="6125" y="35279"/>
                </a:lnTo>
                <a:lnTo>
                  <a:pt x="4148" y="31802"/>
                </a:lnTo>
                <a:lnTo>
                  <a:pt x="1447" y="27063"/>
                </a:lnTo>
                <a:lnTo>
                  <a:pt x="3955" y="26979"/>
                </a:lnTo>
                <a:lnTo>
                  <a:pt x="9011" y="27148"/>
                </a:lnTo>
                <a:lnTo>
                  <a:pt x="13905" y="27994"/>
                </a:lnTo>
                <a:lnTo>
                  <a:pt x="17222" y="28364"/>
                </a:lnTo>
                <a:lnTo>
                  <a:pt x="18608" y="29087"/>
                </a:lnTo>
                <a:lnTo>
                  <a:pt x="18915" y="30248"/>
                </a:lnTo>
                <a:lnTo>
                  <a:pt x="19831" y="30787"/>
                </a:lnTo>
                <a:lnTo>
                  <a:pt x="20893" y="30579"/>
                </a:lnTo>
                <a:lnTo>
                  <a:pt x="22094" y="30502"/>
                </a:lnTo>
                <a:lnTo>
                  <a:pt x="24779" y="29317"/>
                </a:lnTo>
                <a:lnTo>
                  <a:pt x="26949" y="28525"/>
                </a:lnTo>
                <a:lnTo>
                  <a:pt x="28819" y="27579"/>
                </a:lnTo>
                <a:lnTo>
                  <a:pt x="29781" y="26656"/>
                </a:lnTo>
                <a:lnTo>
                  <a:pt x="32113" y="23417"/>
                </a:lnTo>
                <a:lnTo>
                  <a:pt x="33991" y="21632"/>
                </a:lnTo>
                <a:lnTo>
                  <a:pt x="35722" y="21009"/>
                </a:lnTo>
                <a:lnTo>
                  <a:pt x="39101" y="20748"/>
                </a:lnTo>
                <a:lnTo>
                  <a:pt x="40170" y="21255"/>
                </a:lnTo>
                <a:lnTo>
                  <a:pt x="41548" y="21194"/>
                </a:lnTo>
                <a:lnTo>
                  <a:pt x="42740" y="19355"/>
                </a:lnTo>
                <a:lnTo>
                  <a:pt x="44556" y="17324"/>
                </a:lnTo>
                <a:lnTo>
                  <a:pt x="48135" y="14793"/>
                </a:lnTo>
                <a:lnTo>
                  <a:pt x="49951" y="14101"/>
                </a:lnTo>
                <a:lnTo>
                  <a:pt x="51082" y="13216"/>
                </a:lnTo>
                <a:lnTo>
                  <a:pt x="53021" y="13086"/>
                </a:lnTo>
                <a:lnTo>
                  <a:pt x="54730" y="12163"/>
                </a:lnTo>
                <a:lnTo>
                  <a:pt x="62972" y="5770"/>
                </a:lnTo>
                <a:lnTo>
                  <a:pt x="66312" y="4123"/>
                </a:lnTo>
                <a:lnTo>
                  <a:pt x="68389" y="3823"/>
                </a:lnTo>
                <a:lnTo>
                  <a:pt x="70113" y="3431"/>
                </a:lnTo>
                <a:lnTo>
                  <a:pt x="73037" y="2516"/>
                </a:lnTo>
                <a:lnTo>
                  <a:pt x="80363" y="1623"/>
                </a:lnTo>
                <a:lnTo>
                  <a:pt x="85065" y="1262"/>
                </a:lnTo>
                <a:lnTo>
                  <a:pt x="86574" y="2146"/>
                </a:lnTo>
                <a:lnTo>
                  <a:pt x="88267" y="1892"/>
                </a:lnTo>
                <a:lnTo>
                  <a:pt x="89706" y="462"/>
                </a:lnTo>
                <a:lnTo>
                  <a:pt x="90898" y="0"/>
                </a:lnTo>
                <a:lnTo>
                  <a:pt x="91776" y="39"/>
                </a:lnTo>
                <a:lnTo>
                  <a:pt x="93038" y="1731"/>
                </a:lnTo>
                <a:lnTo>
                  <a:pt x="93653" y="3531"/>
                </a:lnTo>
                <a:lnTo>
                  <a:pt x="93246" y="4901"/>
                </a:lnTo>
                <a:lnTo>
                  <a:pt x="93323" y="6893"/>
                </a:lnTo>
                <a:lnTo>
                  <a:pt x="93884" y="9493"/>
                </a:lnTo>
                <a:lnTo>
                  <a:pt x="93569" y="11816"/>
                </a:lnTo>
                <a:lnTo>
                  <a:pt x="91791" y="14847"/>
                </a:lnTo>
                <a:lnTo>
                  <a:pt x="90898" y="16086"/>
                </a:lnTo>
                <a:lnTo>
                  <a:pt x="90675" y="17363"/>
                </a:lnTo>
                <a:lnTo>
                  <a:pt x="90829" y="19086"/>
                </a:lnTo>
                <a:lnTo>
                  <a:pt x="91645" y="21886"/>
                </a:lnTo>
                <a:lnTo>
                  <a:pt x="93115" y="25779"/>
                </a:lnTo>
                <a:lnTo>
                  <a:pt x="93338" y="28656"/>
                </a:lnTo>
                <a:lnTo>
                  <a:pt x="92307" y="30525"/>
                </a:lnTo>
                <a:lnTo>
                  <a:pt x="91830" y="32141"/>
                </a:lnTo>
                <a:lnTo>
                  <a:pt x="91914" y="33502"/>
                </a:lnTo>
                <a:lnTo>
                  <a:pt x="92276" y="34456"/>
                </a:lnTo>
                <a:lnTo>
                  <a:pt x="92938" y="35002"/>
                </a:lnTo>
                <a:lnTo>
                  <a:pt x="93300" y="36087"/>
                </a:lnTo>
                <a:lnTo>
                  <a:pt x="93377" y="37718"/>
                </a:lnTo>
                <a:lnTo>
                  <a:pt x="94238" y="39295"/>
                </a:lnTo>
                <a:lnTo>
                  <a:pt x="95877" y="40818"/>
                </a:lnTo>
                <a:lnTo>
                  <a:pt x="96547" y="42264"/>
                </a:lnTo>
                <a:lnTo>
                  <a:pt x="96239" y="43649"/>
                </a:lnTo>
                <a:lnTo>
                  <a:pt x="96324" y="44518"/>
                </a:lnTo>
                <a:lnTo>
                  <a:pt x="96801" y="44857"/>
                </a:lnTo>
                <a:lnTo>
                  <a:pt x="97247" y="44580"/>
                </a:lnTo>
                <a:lnTo>
                  <a:pt x="97848" y="44195"/>
                </a:lnTo>
                <a:lnTo>
                  <a:pt x="98379" y="44334"/>
                </a:lnTo>
                <a:lnTo>
                  <a:pt x="99533" y="46265"/>
                </a:lnTo>
                <a:lnTo>
                  <a:pt x="99679" y="46657"/>
                </a:lnTo>
                <a:lnTo>
                  <a:pt x="100302" y="48257"/>
                </a:lnTo>
                <a:lnTo>
                  <a:pt x="100495" y="49465"/>
                </a:lnTo>
                <a:lnTo>
                  <a:pt x="102180" y="50142"/>
                </a:lnTo>
                <a:lnTo>
                  <a:pt x="104004" y="50673"/>
                </a:lnTo>
                <a:lnTo>
                  <a:pt x="105012" y="51303"/>
                </a:lnTo>
                <a:lnTo>
                  <a:pt x="107028" y="53219"/>
                </a:lnTo>
                <a:lnTo>
                  <a:pt x="108721" y="54481"/>
                </a:lnTo>
                <a:lnTo>
                  <a:pt x="110845" y="55511"/>
                </a:lnTo>
                <a:lnTo>
                  <a:pt x="111545" y="57165"/>
                </a:lnTo>
                <a:lnTo>
                  <a:pt x="112846" y="59658"/>
                </a:lnTo>
                <a:lnTo>
                  <a:pt x="116424" y="60612"/>
                </a:lnTo>
                <a:lnTo>
                  <a:pt x="120595" y="61089"/>
                </a:lnTo>
                <a:lnTo>
                  <a:pt x="123258" y="61635"/>
                </a:lnTo>
                <a:lnTo>
                  <a:pt x="126505" y="60312"/>
                </a:lnTo>
                <a:lnTo>
                  <a:pt x="128652" y="60496"/>
                </a:lnTo>
                <a:lnTo>
                  <a:pt x="130876" y="61397"/>
                </a:lnTo>
                <a:lnTo>
                  <a:pt x="131823" y="62012"/>
                </a:lnTo>
                <a:lnTo>
                  <a:pt x="133478" y="63296"/>
                </a:lnTo>
                <a:lnTo>
                  <a:pt x="136040" y="64943"/>
                </a:lnTo>
                <a:lnTo>
                  <a:pt x="138133" y="65550"/>
                </a:lnTo>
                <a:lnTo>
                  <a:pt x="139626" y="64635"/>
                </a:lnTo>
                <a:lnTo>
                  <a:pt x="141004" y="64312"/>
                </a:lnTo>
                <a:lnTo>
                  <a:pt x="142073" y="64697"/>
                </a:lnTo>
                <a:lnTo>
                  <a:pt x="142635" y="66489"/>
                </a:lnTo>
                <a:lnTo>
                  <a:pt x="143197" y="67697"/>
                </a:lnTo>
                <a:lnTo>
                  <a:pt x="144436" y="68612"/>
                </a:lnTo>
                <a:lnTo>
                  <a:pt x="147091" y="70959"/>
                </a:lnTo>
                <a:lnTo>
                  <a:pt x="148591" y="71920"/>
                </a:lnTo>
                <a:lnTo>
                  <a:pt x="150284" y="71851"/>
                </a:lnTo>
                <a:lnTo>
                  <a:pt x="153778" y="73397"/>
                </a:lnTo>
                <a:lnTo>
                  <a:pt x="157503" y="74897"/>
                </a:lnTo>
                <a:lnTo>
                  <a:pt x="159426" y="75144"/>
                </a:lnTo>
                <a:lnTo>
                  <a:pt x="161319" y="74920"/>
                </a:lnTo>
                <a:lnTo>
                  <a:pt x="162574" y="75505"/>
                </a:lnTo>
                <a:lnTo>
                  <a:pt x="163082" y="77313"/>
                </a:lnTo>
                <a:lnTo>
                  <a:pt x="166321" y="80929"/>
                </a:lnTo>
                <a:lnTo>
                  <a:pt x="167845" y="82352"/>
                </a:lnTo>
                <a:lnTo>
                  <a:pt x="169661" y="83567"/>
                </a:lnTo>
                <a:lnTo>
                  <a:pt x="174286" y="83544"/>
                </a:lnTo>
                <a:lnTo>
                  <a:pt x="175672" y="83906"/>
                </a:lnTo>
                <a:lnTo>
                  <a:pt x="177734" y="83583"/>
                </a:lnTo>
                <a:lnTo>
                  <a:pt x="183936" y="82967"/>
                </a:lnTo>
                <a:lnTo>
                  <a:pt x="185060" y="82775"/>
                </a:lnTo>
                <a:lnTo>
                  <a:pt x="188569" y="84352"/>
                </a:lnTo>
                <a:lnTo>
                  <a:pt x="192717" y="86629"/>
                </a:lnTo>
                <a:lnTo>
                  <a:pt x="195464" y="88414"/>
                </a:lnTo>
                <a:lnTo>
                  <a:pt x="197380" y="89398"/>
                </a:lnTo>
                <a:lnTo>
                  <a:pt x="198381" y="90998"/>
                </a:lnTo>
                <a:lnTo>
                  <a:pt x="199196" y="92668"/>
                </a:lnTo>
                <a:lnTo>
                  <a:pt x="199574" y="94468"/>
                </a:lnTo>
                <a:lnTo>
                  <a:pt x="199073" y="96253"/>
                </a:lnTo>
                <a:lnTo>
                  <a:pt x="198319" y="96976"/>
                </a:lnTo>
                <a:lnTo>
                  <a:pt x="198065" y="98130"/>
                </a:lnTo>
                <a:lnTo>
                  <a:pt x="198381" y="99861"/>
                </a:lnTo>
                <a:lnTo>
                  <a:pt x="199758" y="101407"/>
                </a:lnTo>
                <a:lnTo>
                  <a:pt x="200266" y="103307"/>
                </a:lnTo>
                <a:lnTo>
                  <a:pt x="201020" y="106676"/>
                </a:lnTo>
                <a:lnTo>
                  <a:pt x="201867" y="107738"/>
                </a:lnTo>
                <a:lnTo>
                  <a:pt x="202413" y="118177"/>
                </a:lnTo>
                <a:lnTo>
                  <a:pt x="199635" y="118262"/>
                </a:lnTo>
                <a:lnTo>
                  <a:pt x="195718" y="118385"/>
                </a:lnTo>
                <a:lnTo>
                  <a:pt x="196865" y="119385"/>
                </a:lnTo>
                <a:lnTo>
                  <a:pt x="200105" y="123278"/>
                </a:lnTo>
                <a:lnTo>
                  <a:pt x="203083" y="126870"/>
                </a:lnTo>
                <a:lnTo>
                  <a:pt x="203560" y="132640"/>
                </a:lnTo>
                <a:lnTo>
                  <a:pt x="203852" y="136278"/>
                </a:lnTo>
                <a:lnTo>
                  <a:pt x="204275" y="141417"/>
                </a:lnTo>
                <a:lnTo>
                  <a:pt x="204522" y="144487"/>
                </a:lnTo>
                <a:lnTo>
                  <a:pt x="211963" y="144764"/>
                </a:lnTo>
                <a:lnTo>
                  <a:pt x="220536" y="145079"/>
                </a:lnTo>
                <a:lnTo>
                  <a:pt x="230840" y="145464"/>
                </a:lnTo>
                <a:lnTo>
                  <a:pt x="239898" y="145802"/>
                </a:lnTo>
                <a:lnTo>
                  <a:pt x="240790" y="145764"/>
                </a:lnTo>
                <a:lnTo>
                  <a:pt x="242360" y="145348"/>
                </a:lnTo>
                <a:lnTo>
                  <a:pt x="243407" y="144802"/>
                </a:lnTo>
                <a:lnTo>
                  <a:pt x="244046" y="144817"/>
                </a:lnTo>
                <a:lnTo>
                  <a:pt x="244153" y="146064"/>
                </a:lnTo>
                <a:lnTo>
                  <a:pt x="243938" y="147633"/>
                </a:lnTo>
                <a:lnTo>
                  <a:pt x="243945" y="149441"/>
                </a:lnTo>
                <a:lnTo>
                  <a:pt x="241352" y="153010"/>
                </a:lnTo>
                <a:lnTo>
                  <a:pt x="241191" y="154133"/>
                </a:lnTo>
                <a:lnTo>
                  <a:pt x="241583" y="158841"/>
                </a:lnTo>
                <a:lnTo>
                  <a:pt x="242499" y="162657"/>
                </a:lnTo>
                <a:lnTo>
                  <a:pt x="242961" y="166103"/>
                </a:lnTo>
                <a:lnTo>
                  <a:pt x="244000" y="167181"/>
                </a:lnTo>
                <a:lnTo>
                  <a:pt x="247070" y="169004"/>
                </a:lnTo>
                <a:lnTo>
                  <a:pt x="251710" y="172373"/>
                </a:lnTo>
                <a:lnTo>
                  <a:pt x="253565" y="172811"/>
                </a:lnTo>
                <a:lnTo>
                  <a:pt x="255135" y="172350"/>
                </a:lnTo>
                <a:lnTo>
                  <a:pt x="256074" y="173727"/>
                </a:lnTo>
                <a:lnTo>
                  <a:pt x="256258" y="175950"/>
                </a:lnTo>
                <a:lnTo>
                  <a:pt x="258821" y="182158"/>
                </a:lnTo>
                <a:lnTo>
                  <a:pt x="260445" y="186105"/>
                </a:lnTo>
                <a:lnTo>
                  <a:pt x="261191" y="187482"/>
                </a:lnTo>
                <a:lnTo>
                  <a:pt x="262407" y="188190"/>
                </a:lnTo>
                <a:lnTo>
                  <a:pt x="262176" y="188705"/>
                </a:lnTo>
                <a:lnTo>
                  <a:pt x="261168" y="188913"/>
                </a:lnTo>
                <a:lnTo>
                  <a:pt x="260714" y="189651"/>
                </a:lnTo>
                <a:lnTo>
                  <a:pt x="259306" y="194082"/>
                </a:lnTo>
                <a:lnTo>
                  <a:pt x="257451" y="199921"/>
                </a:lnTo>
                <a:lnTo>
                  <a:pt x="256197" y="204037"/>
                </a:lnTo>
                <a:lnTo>
                  <a:pt x="257328" y="204098"/>
                </a:lnTo>
                <a:lnTo>
                  <a:pt x="257374" y="205237"/>
                </a:lnTo>
                <a:lnTo>
                  <a:pt x="257628" y="206976"/>
                </a:lnTo>
                <a:lnTo>
                  <a:pt x="256235" y="207191"/>
                </a:lnTo>
                <a:lnTo>
                  <a:pt x="255820" y="207814"/>
                </a:lnTo>
                <a:lnTo>
                  <a:pt x="254219" y="211191"/>
                </a:lnTo>
                <a:lnTo>
                  <a:pt x="252126" y="215614"/>
                </a:lnTo>
                <a:lnTo>
                  <a:pt x="249956" y="220199"/>
                </a:lnTo>
                <a:lnTo>
                  <a:pt x="248671" y="222915"/>
                </a:lnTo>
                <a:lnTo>
                  <a:pt x="250864" y="224923"/>
                </a:lnTo>
                <a:lnTo>
                  <a:pt x="254519" y="228277"/>
                </a:lnTo>
                <a:lnTo>
                  <a:pt x="253942" y="229207"/>
                </a:lnTo>
                <a:lnTo>
                  <a:pt x="252372" y="229677"/>
                </a:lnTo>
                <a:lnTo>
                  <a:pt x="251056" y="230000"/>
                </a:lnTo>
                <a:lnTo>
                  <a:pt x="250048" y="231269"/>
                </a:lnTo>
                <a:lnTo>
                  <a:pt x="249486" y="2322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99" name="Google Shape;799;p44"/>
          <p:cNvSpPr/>
          <p:nvPr/>
        </p:nvSpPr>
        <p:spPr>
          <a:xfrm>
            <a:off x="4416209" y="3941034"/>
            <a:ext cx="3407" cy="2626"/>
          </a:xfrm>
          <a:custGeom>
            <a:avLst/>
            <a:gdLst/>
            <a:ahLst/>
            <a:cxnLst/>
            <a:rect l="l" t="t" r="r" b="b"/>
            <a:pathLst>
              <a:path w="4201" h="3238" extrusionOk="0">
                <a:moveTo>
                  <a:pt x="2863" y="2377"/>
                </a:moveTo>
                <a:lnTo>
                  <a:pt x="923" y="3239"/>
                </a:lnTo>
                <a:lnTo>
                  <a:pt x="385" y="3169"/>
                </a:lnTo>
                <a:lnTo>
                  <a:pt x="0" y="2877"/>
                </a:lnTo>
                <a:lnTo>
                  <a:pt x="1978" y="2015"/>
                </a:lnTo>
                <a:lnTo>
                  <a:pt x="3632" y="0"/>
                </a:lnTo>
                <a:lnTo>
                  <a:pt x="4202" y="1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0" name="Google Shape;800;p44"/>
          <p:cNvSpPr/>
          <p:nvPr/>
        </p:nvSpPr>
        <p:spPr>
          <a:xfrm>
            <a:off x="4354772" y="4225298"/>
            <a:ext cx="95155" cy="101199"/>
          </a:xfrm>
          <a:custGeom>
            <a:avLst/>
            <a:gdLst/>
            <a:ahLst/>
            <a:cxnLst/>
            <a:rect l="l" t="t" r="r" b="b"/>
            <a:pathLst>
              <a:path w="117340" h="124793" extrusionOk="0">
                <a:moveTo>
                  <a:pt x="3563" y="122324"/>
                </a:moveTo>
                <a:lnTo>
                  <a:pt x="2516" y="124793"/>
                </a:lnTo>
                <a:lnTo>
                  <a:pt x="1916" y="123693"/>
                </a:lnTo>
                <a:lnTo>
                  <a:pt x="1808" y="121731"/>
                </a:lnTo>
                <a:lnTo>
                  <a:pt x="1377" y="120962"/>
                </a:lnTo>
                <a:lnTo>
                  <a:pt x="485" y="120493"/>
                </a:lnTo>
                <a:lnTo>
                  <a:pt x="0" y="119847"/>
                </a:lnTo>
                <a:lnTo>
                  <a:pt x="38" y="118877"/>
                </a:lnTo>
                <a:lnTo>
                  <a:pt x="3270" y="120431"/>
                </a:lnTo>
                <a:lnTo>
                  <a:pt x="3563" y="122324"/>
                </a:lnTo>
                <a:close/>
                <a:moveTo>
                  <a:pt x="117340" y="3516"/>
                </a:moveTo>
                <a:lnTo>
                  <a:pt x="116817" y="3985"/>
                </a:lnTo>
                <a:lnTo>
                  <a:pt x="116355" y="3946"/>
                </a:lnTo>
                <a:lnTo>
                  <a:pt x="116047" y="3493"/>
                </a:lnTo>
                <a:lnTo>
                  <a:pt x="115993" y="2739"/>
                </a:lnTo>
                <a:lnTo>
                  <a:pt x="116432" y="2946"/>
                </a:lnTo>
                <a:lnTo>
                  <a:pt x="116594" y="3062"/>
                </a:lnTo>
                <a:lnTo>
                  <a:pt x="116732" y="3216"/>
                </a:lnTo>
                <a:lnTo>
                  <a:pt x="117340" y="3516"/>
                </a:lnTo>
                <a:close/>
                <a:moveTo>
                  <a:pt x="110968" y="646"/>
                </a:moveTo>
                <a:lnTo>
                  <a:pt x="110776" y="731"/>
                </a:lnTo>
                <a:lnTo>
                  <a:pt x="110499" y="523"/>
                </a:lnTo>
                <a:lnTo>
                  <a:pt x="110545" y="154"/>
                </a:lnTo>
                <a:lnTo>
                  <a:pt x="110776" y="0"/>
                </a:lnTo>
                <a:lnTo>
                  <a:pt x="110953" y="108"/>
                </a:lnTo>
                <a:lnTo>
                  <a:pt x="111091" y="400"/>
                </a:lnTo>
                <a:lnTo>
                  <a:pt x="110968" y="6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1" name="Google Shape;801;p44"/>
          <p:cNvSpPr/>
          <p:nvPr/>
        </p:nvSpPr>
        <p:spPr>
          <a:xfrm>
            <a:off x="4256258" y="4445727"/>
            <a:ext cx="686438" cy="716005"/>
          </a:xfrm>
          <a:custGeom>
            <a:avLst/>
            <a:gdLst/>
            <a:ahLst/>
            <a:cxnLst/>
            <a:rect l="l" t="t" r="r" b="b"/>
            <a:pathLst>
              <a:path w="846475" h="882935" extrusionOk="0">
                <a:moveTo>
                  <a:pt x="378223" y="71289"/>
                </a:moveTo>
                <a:lnTo>
                  <a:pt x="378870" y="71497"/>
                </a:lnTo>
                <a:lnTo>
                  <a:pt x="380317" y="71674"/>
                </a:lnTo>
                <a:lnTo>
                  <a:pt x="383749" y="72497"/>
                </a:lnTo>
                <a:lnTo>
                  <a:pt x="388228" y="73428"/>
                </a:lnTo>
                <a:lnTo>
                  <a:pt x="389451" y="73105"/>
                </a:lnTo>
                <a:lnTo>
                  <a:pt x="390182" y="72451"/>
                </a:lnTo>
                <a:lnTo>
                  <a:pt x="390352" y="70535"/>
                </a:lnTo>
                <a:lnTo>
                  <a:pt x="390490" y="69181"/>
                </a:lnTo>
                <a:lnTo>
                  <a:pt x="389482" y="67989"/>
                </a:lnTo>
                <a:lnTo>
                  <a:pt x="388228" y="66635"/>
                </a:lnTo>
                <a:lnTo>
                  <a:pt x="387073" y="64950"/>
                </a:lnTo>
                <a:lnTo>
                  <a:pt x="385688" y="64466"/>
                </a:lnTo>
                <a:lnTo>
                  <a:pt x="385865" y="63597"/>
                </a:lnTo>
                <a:lnTo>
                  <a:pt x="386765" y="62696"/>
                </a:lnTo>
                <a:lnTo>
                  <a:pt x="387689" y="62204"/>
                </a:lnTo>
                <a:lnTo>
                  <a:pt x="388220" y="61596"/>
                </a:lnTo>
                <a:lnTo>
                  <a:pt x="388805" y="59350"/>
                </a:lnTo>
                <a:lnTo>
                  <a:pt x="389190" y="58950"/>
                </a:lnTo>
                <a:lnTo>
                  <a:pt x="389582" y="58850"/>
                </a:lnTo>
                <a:lnTo>
                  <a:pt x="390044" y="58935"/>
                </a:lnTo>
                <a:lnTo>
                  <a:pt x="390959" y="59519"/>
                </a:lnTo>
                <a:lnTo>
                  <a:pt x="394484" y="61304"/>
                </a:lnTo>
                <a:lnTo>
                  <a:pt x="396031" y="61035"/>
                </a:lnTo>
                <a:lnTo>
                  <a:pt x="401941" y="60565"/>
                </a:lnTo>
                <a:lnTo>
                  <a:pt x="402833" y="59535"/>
                </a:lnTo>
                <a:lnTo>
                  <a:pt x="404088" y="59304"/>
                </a:lnTo>
                <a:lnTo>
                  <a:pt x="406212" y="58273"/>
                </a:lnTo>
                <a:lnTo>
                  <a:pt x="407051" y="58204"/>
                </a:lnTo>
                <a:lnTo>
                  <a:pt x="407805" y="58450"/>
                </a:lnTo>
                <a:lnTo>
                  <a:pt x="408751" y="58258"/>
                </a:lnTo>
                <a:lnTo>
                  <a:pt x="410144" y="57296"/>
                </a:lnTo>
                <a:lnTo>
                  <a:pt x="410729" y="57196"/>
                </a:lnTo>
                <a:lnTo>
                  <a:pt x="410952" y="58258"/>
                </a:lnTo>
                <a:lnTo>
                  <a:pt x="411853" y="59358"/>
                </a:lnTo>
                <a:lnTo>
                  <a:pt x="412945" y="60365"/>
                </a:lnTo>
                <a:lnTo>
                  <a:pt x="413469" y="60596"/>
                </a:lnTo>
                <a:lnTo>
                  <a:pt x="415300" y="60273"/>
                </a:lnTo>
                <a:lnTo>
                  <a:pt x="416262" y="60558"/>
                </a:lnTo>
                <a:lnTo>
                  <a:pt x="416678" y="61496"/>
                </a:lnTo>
                <a:lnTo>
                  <a:pt x="416801" y="62312"/>
                </a:lnTo>
                <a:lnTo>
                  <a:pt x="417570" y="63004"/>
                </a:lnTo>
                <a:lnTo>
                  <a:pt x="418555" y="63019"/>
                </a:lnTo>
                <a:lnTo>
                  <a:pt x="419079" y="63304"/>
                </a:lnTo>
                <a:lnTo>
                  <a:pt x="419979" y="63750"/>
                </a:lnTo>
                <a:lnTo>
                  <a:pt x="420741" y="64773"/>
                </a:lnTo>
                <a:lnTo>
                  <a:pt x="422511" y="65589"/>
                </a:lnTo>
                <a:lnTo>
                  <a:pt x="425535" y="66727"/>
                </a:lnTo>
                <a:lnTo>
                  <a:pt x="426943" y="66743"/>
                </a:lnTo>
                <a:lnTo>
                  <a:pt x="428252" y="67089"/>
                </a:lnTo>
                <a:lnTo>
                  <a:pt x="429052" y="67435"/>
                </a:lnTo>
                <a:lnTo>
                  <a:pt x="429922" y="66797"/>
                </a:lnTo>
                <a:lnTo>
                  <a:pt x="433015" y="65035"/>
                </a:lnTo>
                <a:lnTo>
                  <a:pt x="434523" y="64050"/>
                </a:lnTo>
                <a:lnTo>
                  <a:pt x="435539" y="63304"/>
                </a:lnTo>
                <a:lnTo>
                  <a:pt x="436301" y="62596"/>
                </a:lnTo>
                <a:lnTo>
                  <a:pt x="436870" y="62412"/>
                </a:lnTo>
                <a:lnTo>
                  <a:pt x="437255" y="62835"/>
                </a:lnTo>
                <a:lnTo>
                  <a:pt x="437586" y="63404"/>
                </a:lnTo>
                <a:lnTo>
                  <a:pt x="438694" y="63735"/>
                </a:lnTo>
                <a:lnTo>
                  <a:pt x="441280" y="64397"/>
                </a:lnTo>
                <a:lnTo>
                  <a:pt x="442465" y="64581"/>
                </a:lnTo>
                <a:lnTo>
                  <a:pt x="444127" y="64020"/>
                </a:lnTo>
                <a:lnTo>
                  <a:pt x="445551" y="63058"/>
                </a:lnTo>
                <a:lnTo>
                  <a:pt x="446228" y="62727"/>
                </a:lnTo>
                <a:lnTo>
                  <a:pt x="447282" y="63689"/>
                </a:lnTo>
                <a:lnTo>
                  <a:pt x="448006" y="65035"/>
                </a:lnTo>
                <a:lnTo>
                  <a:pt x="448491" y="65627"/>
                </a:lnTo>
                <a:lnTo>
                  <a:pt x="449560" y="65489"/>
                </a:lnTo>
                <a:lnTo>
                  <a:pt x="451676" y="65697"/>
                </a:lnTo>
                <a:lnTo>
                  <a:pt x="453239" y="66127"/>
                </a:lnTo>
                <a:lnTo>
                  <a:pt x="454208" y="66089"/>
                </a:lnTo>
                <a:lnTo>
                  <a:pt x="455532" y="65489"/>
                </a:lnTo>
                <a:lnTo>
                  <a:pt x="456248" y="64304"/>
                </a:lnTo>
                <a:lnTo>
                  <a:pt x="458125" y="63219"/>
                </a:lnTo>
                <a:lnTo>
                  <a:pt x="459911" y="62219"/>
                </a:lnTo>
                <a:lnTo>
                  <a:pt x="460934" y="60889"/>
                </a:lnTo>
                <a:lnTo>
                  <a:pt x="462450" y="58673"/>
                </a:lnTo>
                <a:lnTo>
                  <a:pt x="462958" y="57727"/>
                </a:lnTo>
                <a:lnTo>
                  <a:pt x="463066" y="56127"/>
                </a:lnTo>
                <a:lnTo>
                  <a:pt x="465197" y="51480"/>
                </a:lnTo>
                <a:lnTo>
                  <a:pt x="466005" y="50626"/>
                </a:lnTo>
                <a:lnTo>
                  <a:pt x="466483" y="49157"/>
                </a:lnTo>
                <a:lnTo>
                  <a:pt x="467337" y="47457"/>
                </a:lnTo>
                <a:lnTo>
                  <a:pt x="467337" y="46034"/>
                </a:lnTo>
                <a:lnTo>
                  <a:pt x="467960" y="44657"/>
                </a:lnTo>
                <a:lnTo>
                  <a:pt x="469184" y="43472"/>
                </a:lnTo>
                <a:lnTo>
                  <a:pt x="470084" y="42726"/>
                </a:lnTo>
                <a:lnTo>
                  <a:pt x="471531" y="40726"/>
                </a:lnTo>
                <a:lnTo>
                  <a:pt x="472539" y="38841"/>
                </a:lnTo>
                <a:lnTo>
                  <a:pt x="475055" y="34664"/>
                </a:lnTo>
                <a:lnTo>
                  <a:pt x="475248" y="33479"/>
                </a:lnTo>
                <a:lnTo>
                  <a:pt x="476248" y="32771"/>
                </a:lnTo>
                <a:lnTo>
                  <a:pt x="476579" y="31871"/>
                </a:lnTo>
                <a:lnTo>
                  <a:pt x="477649" y="30756"/>
                </a:lnTo>
                <a:lnTo>
                  <a:pt x="478772" y="29879"/>
                </a:lnTo>
                <a:lnTo>
                  <a:pt x="479257" y="28579"/>
                </a:lnTo>
                <a:lnTo>
                  <a:pt x="480080" y="27232"/>
                </a:lnTo>
                <a:lnTo>
                  <a:pt x="481881" y="26225"/>
                </a:lnTo>
                <a:lnTo>
                  <a:pt x="482551" y="25763"/>
                </a:lnTo>
                <a:lnTo>
                  <a:pt x="484597" y="22055"/>
                </a:lnTo>
                <a:lnTo>
                  <a:pt x="484828" y="20401"/>
                </a:lnTo>
                <a:lnTo>
                  <a:pt x="486675" y="20340"/>
                </a:lnTo>
                <a:lnTo>
                  <a:pt x="489576" y="22255"/>
                </a:lnTo>
                <a:lnTo>
                  <a:pt x="491893" y="25078"/>
                </a:lnTo>
                <a:lnTo>
                  <a:pt x="494994" y="34148"/>
                </a:lnTo>
                <a:lnTo>
                  <a:pt x="495510" y="42526"/>
                </a:lnTo>
                <a:lnTo>
                  <a:pt x="496764" y="46911"/>
                </a:lnTo>
                <a:lnTo>
                  <a:pt x="500373" y="56050"/>
                </a:lnTo>
                <a:lnTo>
                  <a:pt x="500604" y="57742"/>
                </a:lnTo>
                <a:lnTo>
                  <a:pt x="501181" y="59789"/>
                </a:lnTo>
                <a:lnTo>
                  <a:pt x="502320" y="61958"/>
                </a:lnTo>
                <a:lnTo>
                  <a:pt x="503582" y="65527"/>
                </a:lnTo>
                <a:lnTo>
                  <a:pt x="503629" y="66189"/>
                </a:lnTo>
                <a:lnTo>
                  <a:pt x="502813" y="67158"/>
                </a:lnTo>
                <a:lnTo>
                  <a:pt x="504013" y="67227"/>
                </a:lnTo>
                <a:lnTo>
                  <a:pt x="505098" y="67804"/>
                </a:lnTo>
                <a:lnTo>
                  <a:pt x="505806" y="70066"/>
                </a:lnTo>
                <a:lnTo>
                  <a:pt x="506707" y="71597"/>
                </a:lnTo>
                <a:lnTo>
                  <a:pt x="508338" y="73689"/>
                </a:lnTo>
                <a:lnTo>
                  <a:pt x="511678" y="74374"/>
                </a:lnTo>
                <a:lnTo>
                  <a:pt x="514202" y="74628"/>
                </a:lnTo>
                <a:lnTo>
                  <a:pt x="517072" y="75813"/>
                </a:lnTo>
                <a:lnTo>
                  <a:pt x="519181" y="77328"/>
                </a:lnTo>
                <a:lnTo>
                  <a:pt x="520812" y="82475"/>
                </a:lnTo>
                <a:lnTo>
                  <a:pt x="520281" y="85706"/>
                </a:lnTo>
                <a:lnTo>
                  <a:pt x="520443" y="87983"/>
                </a:lnTo>
                <a:lnTo>
                  <a:pt x="519596" y="88875"/>
                </a:lnTo>
                <a:lnTo>
                  <a:pt x="517234" y="90367"/>
                </a:lnTo>
                <a:lnTo>
                  <a:pt x="516718" y="91160"/>
                </a:lnTo>
                <a:lnTo>
                  <a:pt x="511893" y="95006"/>
                </a:lnTo>
                <a:lnTo>
                  <a:pt x="510839" y="96822"/>
                </a:lnTo>
                <a:lnTo>
                  <a:pt x="508253" y="99260"/>
                </a:lnTo>
                <a:lnTo>
                  <a:pt x="505691" y="103907"/>
                </a:lnTo>
                <a:lnTo>
                  <a:pt x="501943" y="108153"/>
                </a:lnTo>
                <a:lnTo>
                  <a:pt x="500619" y="109230"/>
                </a:lnTo>
                <a:lnTo>
                  <a:pt x="498596" y="109476"/>
                </a:lnTo>
                <a:lnTo>
                  <a:pt x="497364" y="110130"/>
                </a:lnTo>
                <a:lnTo>
                  <a:pt x="494455" y="113600"/>
                </a:lnTo>
                <a:lnTo>
                  <a:pt x="490546" y="114754"/>
                </a:lnTo>
                <a:lnTo>
                  <a:pt x="490184" y="116761"/>
                </a:lnTo>
                <a:lnTo>
                  <a:pt x="487930" y="121346"/>
                </a:lnTo>
                <a:lnTo>
                  <a:pt x="485937" y="123854"/>
                </a:lnTo>
                <a:lnTo>
                  <a:pt x="484667" y="124701"/>
                </a:lnTo>
                <a:lnTo>
                  <a:pt x="481473" y="129270"/>
                </a:lnTo>
                <a:lnTo>
                  <a:pt x="481065" y="131270"/>
                </a:lnTo>
                <a:lnTo>
                  <a:pt x="481081" y="134770"/>
                </a:lnTo>
                <a:lnTo>
                  <a:pt x="478949" y="136901"/>
                </a:lnTo>
                <a:lnTo>
                  <a:pt x="476733" y="138255"/>
                </a:lnTo>
                <a:lnTo>
                  <a:pt x="476456" y="141248"/>
                </a:lnTo>
                <a:lnTo>
                  <a:pt x="475455" y="142271"/>
                </a:lnTo>
                <a:lnTo>
                  <a:pt x="474601" y="142932"/>
                </a:lnTo>
                <a:lnTo>
                  <a:pt x="470092" y="142148"/>
                </a:lnTo>
                <a:lnTo>
                  <a:pt x="463089" y="145402"/>
                </a:lnTo>
                <a:lnTo>
                  <a:pt x="460696" y="146210"/>
                </a:lnTo>
                <a:lnTo>
                  <a:pt x="468337" y="146371"/>
                </a:lnTo>
                <a:lnTo>
                  <a:pt x="470792" y="148102"/>
                </a:lnTo>
                <a:lnTo>
                  <a:pt x="476171" y="146956"/>
                </a:lnTo>
                <a:lnTo>
                  <a:pt x="482681" y="142832"/>
                </a:lnTo>
                <a:lnTo>
                  <a:pt x="485167" y="141963"/>
                </a:lnTo>
                <a:lnTo>
                  <a:pt x="490215" y="139163"/>
                </a:lnTo>
                <a:lnTo>
                  <a:pt x="492270" y="137294"/>
                </a:lnTo>
                <a:lnTo>
                  <a:pt x="496010" y="135055"/>
                </a:lnTo>
                <a:lnTo>
                  <a:pt x="496810" y="134070"/>
                </a:lnTo>
                <a:lnTo>
                  <a:pt x="498903" y="133024"/>
                </a:lnTo>
                <a:lnTo>
                  <a:pt x="500042" y="134355"/>
                </a:lnTo>
                <a:lnTo>
                  <a:pt x="500135" y="135193"/>
                </a:lnTo>
                <a:lnTo>
                  <a:pt x="498411" y="136832"/>
                </a:lnTo>
                <a:lnTo>
                  <a:pt x="498857" y="137886"/>
                </a:lnTo>
                <a:lnTo>
                  <a:pt x="499988" y="139209"/>
                </a:lnTo>
                <a:lnTo>
                  <a:pt x="500396" y="141040"/>
                </a:lnTo>
                <a:lnTo>
                  <a:pt x="500550" y="142432"/>
                </a:lnTo>
                <a:lnTo>
                  <a:pt x="501250" y="144871"/>
                </a:lnTo>
                <a:lnTo>
                  <a:pt x="503567" y="148171"/>
                </a:lnTo>
                <a:lnTo>
                  <a:pt x="503644" y="149264"/>
                </a:lnTo>
                <a:lnTo>
                  <a:pt x="503321" y="150702"/>
                </a:lnTo>
                <a:lnTo>
                  <a:pt x="504429" y="151887"/>
                </a:lnTo>
                <a:lnTo>
                  <a:pt x="505575" y="152587"/>
                </a:lnTo>
                <a:lnTo>
                  <a:pt x="509515" y="156141"/>
                </a:lnTo>
                <a:lnTo>
                  <a:pt x="512594" y="154156"/>
                </a:lnTo>
                <a:lnTo>
                  <a:pt x="514494" y="153579"/>
                </a:lnTo>
                <a:lnTo>
                  <a:pt x="515703" y="152749"/>
                </a:lnTo>
                <a:lnTo>
                  <a:pt x="518242" y="152195"/>
                </a:lnTo>
                <a:lnTo>
                  <a:pt x="520320" y="153026"/>
                </a:lnTo>
                <a:lnTo>
                  <a:pt x="524283" y="154218"/>
                </a:lnTo>
                <a:lnTo>
                  <a:pt x="527184" y="152949"/>
                </a:lnTo>
                <a:lnTo>
                  <a:pt x="533048" y="150041"/>
                </a:lnTo>
                <a:lnTo>
                  <a:pt x="531217" y="155187"/>
                </a:lnTo>
                <a:lnTo>
                  <a:pt x="529885" y="159911"/>
                </a:lnTo>
                <a:lnTo>
                  <a:pt x="528877" y="161819"/>
                </a:lnTo>
                <a:lnTo>
                  <a:pt x="527877" y="166957"/>
                </a:lnTo>
                <a:lnTo>
                  <a:pt x="526892" y="168334"/>
                </a:lnTo>
                <a:lnTo>
                  <a:pt x="526091" y="169904"/>
                </a:lnTo>
                <a:lnTo>
                  <a:pt x="527400" y="169357"/>
                </a:lnTo>
                <a:lnTo>
                  <a:pt x="528523" y="168611"/>
                </a:lnTo>
                <a:lnTo>
                  <a:pt x="529962" y="166634"/>
                </a:lnTo>
                <a:lnTo>
                  <a:pt x="531040" y="163195"/>
                </a:lnTo>
                <a:lnTo>
                  <a:pt x="535287" y="154018"/>
                </a:lnTo>
                <a:lnTo>
                  <a:pt x="536503" y="153202"/>
                </a:lnTo>
                <a:lnTo>
                  <a:pt x="540036" y="152156"/>
                </a:lnTo>
                <a:lnTo>
                  <a:pt x="546115" y="144817"/>
                </a:lnTo>
                <a:lnTo>
                  <a:pt x="548493" y="144840"/>
                </a:lnTo>
                <a:lnTo>
                  <a:pt x="550017" y="146525"/>
                </a:lnTo>
                <a:lnTo>
                  <a:pt x="551456" y="147525"/>
                </a:lnTo>
                <a:lnTo>
                  <a:pt x="551825" y="145517"/>
                </a:lnTo>
                <a:lnTo>
                  <a:pt x="553903" y="144702"/>
                </a:lnTo>
                <a:lnTo>
                  <a:pt x="551710" y="143710"/>
                </a:lnTo>
                <a:lnTo>
                  <a:pt x="551356" y="142809"/>
                </a:lnTo>
                <a:lnTo>
                  <a:pt x="551148" y="141309"/>
                </a:lnTo>
                <a:lnTo>
                  <a:pt x="552641" y="139278"/>
                </a:lnTo>
                <a:lnTo>
                  <a:pt x="551748" y="137478"/>
                </a:lnTo>
                <a:lnTo>
                  <a:pt x="554842" y="135217"/>
                </a:lnTo>
                <a:lnTo>
                  <a:pt x="554603" y="133516"/>
                </a:lnTo>
                <a:lnTo>
                  <a:pt x="555711" y="132116"/>
                </a:lnTo>
                <a:lnTo>
                  <a:pt x="557112" y="130670"/>
                </a:lnTo>
                <a:lnTo>
                  <a:pt x="558697" y="129970"/>
                </a:lnTo>
                <a:lnTo>
                  <a:pt x="558990" y="128731"/>
                </a:lnTo>
                <a:lnTo>
                  <a:pt x="559990" y="128224"/>
                </a:lnTo>
                <a:lnTo>
                  <a:pt x="560775" y="128039"/>
                </a:lnTo>
                <a:lnTo>
                  <a:pt x="562322" y="129424"/>
                </a:lnTo>
                <a:lnTo>
                  <a:pt x="563999" y="127793"/>
                </a:lnTo>
                <a:lnTo>
                  <a:pt x="565631" y="127155"/>
                </a:lnTo>
                <a:lnTo>
                  <a:pt x="566362" y="127439"/>
                </a:lnTo>
                <a:lnTo>
                  <a:pt x="567278" y="128162"/>
                </a:lnTo>
                <a:lnTo>
                  <a:pt x="568239" y="128470"/>
                </a:lnTo>
                <a:lnTo>
                  <a:pt x="569017" y="128339"/>
                </a:lnTo>
                <a:lnTo>
                  <a:pt x="571040" y="127293"/>
                </a:lnTo>
                <a:lnTo>
                  <a:pt x="572911" y="128978"/>
                </a:lnTo>
                <a:lnTo>
                  <a:pt x="574034" y="129347"/>
                </a:lnTo>
                <a:lnTo>
                  <a:pt x="573726" y="128401"/>
                </a:lnTo>
                <a:lnTo>
                  <a:pt x="573134" y="127524"/>
                </a:lnTo>
                <a:lnTo>
                  <a:pt x="573595" y="126808"/>
                </a:lnTo>
                <a:lnTo>
                  <a:pt x="574480" y="126362"/>
                </a:lnTo>
                <a:lnTo>
                  <a:pt x="577282" y="126762"/>
                </a:lnTo>
                <a:lnTo>
                  <a:pt x="578751" y="127516"/>
                </a:lnTo>
                <a:lnTo>
                  <a:pt x="580344" y="128908"/>
                </a:lnTo>
                <a:lnTo>
                  <a:pt x="582553" y="129009"/>
                </a:lnTo>
                <a:lnTo>
                  <a:pt x="584292" y="128862"/>
                </a:lnTo>
                <a:lnTo>
                  <a:pt x="585385" y="129647"/>
                </a:lnTo>
                <a:lnTo>
                  <a:pt x="587162" y="129639"/>
                </a:lnTo>
                <a:lnTo>
                  <a:pt x="588055" y="130862"/>
                </a:lnTo>
                <a:lnTo>
                  <a:pt x="590764" y="132578"/>
                </a:lnTo>
                <a:lnTo>
                  <a:pt x="591349" y="133740"/>
                </a:lnTo>
                <a:lnTo>
                  <a:pt x="593527" y="134301"/>
                </a:lnTo>
                <a:lnTo>
                  <a:pt x="595574" y="135017"/>
                </a:lnTo>
                <a:lnTo>
                  <a:pt x="597751" y="135209"/>
                </a:lnTo>
                <a:lnTo>
                  <a:pt x="599952" y="135040"/>
                </a:lnTo>
                <a:lnTo>
                  <a:pt x="600045" y="136509"/>
                </a:lnTo>
                <a:lnTo>
                  <a:pt x="601653" y="136909"/>
                </a:lnTo>
                <a:lnTo>
                  <a:pt x="603723" y="136586"/>
                </a:lnTo>
                <a:lnTo>
                  <a:pt x="605285" y="138394"/>
                </a:lnTo>
                <a:lnTo>
                  <a:pt x="609464" y="139755"/>
                </a:lnTo>
                <a:lnTo>
                  <a:pt x="612357" y="141840"/>
                </a:lnTo>
                <a:lnTo>
                  <a:pt x="614258" y="141471"/>
                </a:lnTo>
                <a:lnTo>
                  <a:pt x="616382" y="142025"/>
                </a:lnTo>
                <a:lnTo>
                  <a:pt x="618660" y="146556"/>
                </a:lnTo>
                <a:lnTo>
                  <a:pt x="619176" y="149771"/>
                </a:lnTo>
                <a:lnTo>
                  <a:pt x="620191" y="149325"/>
                </a:lnTo>
                <a:lnTo>
                  <a:pt x="621138" y="147887"/>
                </a:lnTo>
                <a:lnTo>
                  <a:pt x="622354" y="145256"/>
                </a:lnTo>
                <a:lnTo>
                  <a:pt x="624639" y="144386"/>
                </a:lnTo>
                <a:lnTo>
                  <a:pt x="625732" y="145394"/>
                </a:lnTo>
                <a:lnTo>
                  <a:pt x="628018" y="147010"/>
                </a:lnTo>
                <a:lnTo>
                  <a:pt x="629988" y="148779"/>
                </a:lnTo>
                <a:lnTo>
                  <a:pt x="630819" y="149917"/>
                </a:lnTo>
                <a:lnTo>
                  <a:pt x="632304" y="150102"/>
                </a:lnTo>
                <a:lnTo>
                  <a:pt x="631065" y="151502"/>
                </a:lnTo>
                <a:lnTo>
                  <a:pt x="632312" y="151356"/>
                </a:lnTo>
                <a:lnTo>
                  <a:pt x="633812" y="150364"/>
                </a:lnTo>
                <a:lnTo>
                  <a:pt x="635097" y="152426"/>
                </a:lnTo>
                <a:lnTo>
                  <a:pt x="636067" y="154672"/>
                </a:lnTo>
                <a:lnTo>
                  <a:pt x="636259" y="156956"/>
                </a:lnTo>
                <a:lnTo>
                  <a:pt x="635344" y="158264"/>
                </a:lnTo>
                <a:lnTo>
                  <a:pt x="634543" y="159087"/>
                </a:lnTo>
                <a:lnTo>
                  <a:pt x="633651" y="160703"/>
                </a:lnTo>
                <a:lnTo>
                  <a:pt x="632597" y="160995"/>
                </a:lnTo>
                <a:lnTo>
                  <a:pt x="631542" y="161518"/>
                </a:lnTo>
                <a:lnTo>
                  <a:pt x="632743" y="162695"/>
                </a:lnTo>
                <a:lnTo>
                  <a:pt x="633566" y="163826"/>
                </a:lnTo>
                <a:lnTo>
                  <a:pt x="635367" y="160764"/>
                </a:lnTo>
                <a:lnTo>
                  <a:pt x="636637" y="159903"/>
                </a:lnTo>
                <a:lnTo>
                  <a:pt x="638468" y="159426"/>
                </a:lnTo>
                <a:lnTo>
                  <a:pt x="639422" y="161603"/>
                </a:lnTo>
                <a:lnTo>
                  <a:pt x="639622" y="163665"/>
                </a:lnTo>
                <a:lnTo>
                  <a:pt x="636637" y="164519"/>
                </a:lnTo>
                <a:lnTo>
                  <a:pt x="636629" y="166142"/>
                </a:lnTo>
                <a:lnTo>
                  <a:pt x="635736" y="167065"/>
                </a:lnTo>
                <a:lnTo>
                  <a:pt x="635151" y="168126"/>
                </a:lnTo>
                <a:lnTo>
                  <a:pt x="634682" y="170342"/>
                </a:lnTo>
                <a:lnTo>
                  <a:pt x="634074" y="172181"/>
                </a:lnTo>
                <a:lnTo>
                  <a:pt x="632296" y="180335"/>
                </a:lnTo>
                <a:lnTo>
                  <a:pt x="632266" y="181681"/>
                </a:lnTo>
                <a:lnTo>
                  <a:pt x="634436" y="180243"/>
                </a:lnTo>
                <a:lnTo>
                  <a:pt x="638437" y="176089"/>
                </a:lnTo>
                <a:lnTo>
                  <a:pt x="639653" y="171665"/>
                </a:lnTo>
                <a:lnTo>
                  <a:pt x="641231" y="167303"/>
                </a:lnTo>
                <a:lnTo>
                  <a:pt x="642947" y="165934"/>
                </a:lnTo>
                <a:lnTo>
                  <a:pt x="644016" y="165934"/>
                </a:lnTo>
                <a:lnTo>
                  <a:pt x="645609" y="166411"/>
                </a:lnTo>
                <a:lnTo>
                  <a:pt x="645702" y="167842"/>
                </a:lnTo>
                <a:lnTo>
                  <a:pt x="645456" y="168665"/>
                </a:lnTo>
                <a:lnTo>
                  <a:pt x="643747" y="170834"/>
                </a:lnTo>
                <a:lnTo>
                  <a:pt x="643024" y="172019"/>
                </a:lnTo>
                <a:lnTo>
                  <a:pt x="643724" y="173188"/>
                </a:lnTo>
                <a:lnTo>
                  <a:pt x="647595" y="169596"/>
                </a:lnTo>
                <a:lnTo>
                  <a:pt x="649334" y="168334"/>
                </a:lnTo>
                <a:lnTo>
                  <a:pt x="650811" y="168588"/>
                </a:lnTo>
                <a:lnTo>
                  <a:pt x="653743" y="166926"/>
                </a:lnTo>
                <a:lnTo>
                  <a:pt x="659654" y="166580"/>
                </a:lnTo>
                <a:lnTo>
                  <a:pt x="660100" y="164680"/>
                </a:lnTo>
                <a:lnTo>
                  <a:pt x="661277" y="163872"/>
                </a:lnTo>
                <a:lnTo>
                  <a:pt x="664525" y="164088"/>
                </a:lnTo>
                <a:lnTo>
                  <a:pt x="670850" y="165780"/>
                </a:lnTo>
                <a:lnTo>
                  <a:pt x="673105" y="167165"/>
                </a:lnTo>
                <a:lnTo>
                  <a:pt x="676483" y="168450"/>
                </a:lnTo>
                <a:lnTo>
                  <a:pt x="678261" y="169980"/>
                </a:lnTo>
                <a:lnTo>
                  <a:pt x="685687" y="172796"/>
                </a:lnTo>
                <a:lnTo>
                  <a:pt x="691082" y="173096"/>
                </a:lnTo>
                <a:lnTo>
                  <a:pt x="693752" y="171819"/>
                </a:lnTo>
                <a:lnTo>
                  <a:pt x="697084" y="173158"/>
                </a:lnTo>
                <a:lnTo>
                  <a:pt x="698846" y="174658"/>
                </a:lnTo>
                <a:lnTo>
                  <a:pt x="702309" y="175465"/>
                </a:lnTo>
                <a:lnTo>
                  <a:pt x="705803" y="175889"/>
                </a:lnTo>
                <a:lnTo>
                  <a:pt x="708473" y="174812"/>
                </a:lnTo>
                <a:lnTo>
                  <a:pt x="715369" y="174458"/>
                </a:lnTo>
                <a:lnTo>
                  <a:pt x="724026" y="172865"/>
                </a:lnTo>
                <a:lnTo>
                  <a:pt x="729190" y="173242"/>
                </a:lnTo>
                <a:lnTo>
                  <a:pt x="735038" y="174281"/>
                </a:lnTo>
                <a:lnTo>
                  <a:pt x="739209" y="176950"/>
                </a:lnTo>
                <a:lnTo>
                  <a:pt x="742718" y="178458"/>
                </a:lnTo>
                <a:lnTo>
                  <a:pt x="744842" y="179943"/>
                </a:lnTo>
                <a:lnTo>
                  <a:pt x="748267" y="181489"/>
                </a:lnTo>
                <a:lnTo>
                  <a:pt x="755570" y="185635"/>
                </a:lnTo>
                <a:lnTo>
                  <a:pt x="758132" y="188036"/>
                </a:lnTo>
                <a:lnTo>
                  <a:pt x="762657" y="191297"/>
                </a:lnTo>
                <a:lnTo>
                  <a:pt x="767205" y="192667"/>
                </a:lnTo>
                <a:lnTo>
                  <a:pt x="769660" y="196082"/>
                </a:lnTo>
                <a:lnTo>
                  <a:pt x="771607" y="197621"/>
                </a:lnTo>
                <a:lnTo>
                  <a:pt x="776424" y="203390"/>
                </a:lnTo>
                <a:lnTo>
                  <a:pt x="781888" y="207429"/>
                </a:lnTo>
                <a:lnTo>
                  <a:pt x="785543" y="211468"/>
                </a:lnTo>
                <a:lnTo>
                  <a:pt x="792562" y="214068"/>
                </a:lnTo>
                <a:lnTo>
                  <a:pt x="795301" y="218361"/>
                </a:lnTo>
                <a:lnTo>
                  <a:pt x="800049" y="218884"/>
                </a:lnTo>
                <a:lnTo>
                  <a:pt x="802073" y="219522"/>
                </a:lnTo>
                <a:lnTo>
                  <a:pt x="804536" y="221330"/>
                </a:lnTo>
                <a:lnTo>
                  <a:pt x="807914" y="222338"/>
                </a:lnTo>
                <a:lnTo>
                  <a:pt x="812316" y="222053"/>
                </a:lnTo>
                <a:lnTo>
                  <a:pt x="817172" y="222261"/>
                </a:lnTo>
                <a:lnTo>
                  <a:pt x="821104" y="221415"/>
                </a:lnTo>
                <a:lnTo>
                  <a:pt x="830400" y="223023"/>
                </a:lnTo>
                <a:lnTo>
                  <a:pt x="831862" y="223815"/>
                </a:lnTo>
                <a:lnTo>
                  <a:pt x="833786" y="225638"/>
                </a:lnTo>
                <a:lnTo>
                  <a:pt x="837180" y="232446"/>
                </a:lnTo>
                <a:lnTo>
                  <a:pt x="839204" y="240001"/>
                </a:lnTo>
                <a:lnTo>
                  <a:pt x="840204" y="245778"/>
                </a:lnTo>
                <a:lnTo>
                  <a:pt x="842521" y="250270"/>
                </a:lnTo>
                <a:lnTo>
                  <a:pt x="843783" y="258717"/>
                </a:lnTo>
                <a:lnTo>
                  <a:pt x="844860" y="261379"/>
                </a:lnTo>
                <a:lnTo>
                  <a:pt x="844945" y="263433"/>
                </a:lnTo>
                <a:lnTo>
                  <a:pt x="845860" y="263894"/>
                </a:lnTo>
                <a:lnTo>
                  <a:pt x="846476" y="269603"/>
                </a:lnTo>
                <a:lnTo>
                  <a:pt x="846237" y="271903"/>
                </a:lnTo>
                <a:lnTo>
                  <a:pt x="845345" y="274895"/>
                </a:lnTo>
                <a:lnTo>
                  <a:pt x="845283" y="276234"/>
                </a:lnTo>
                <a:lnTo>
                  <a:pt x="845414" y="277080"/>
                </a:lnTo>
                <a:lnTo>
                  <a:pt x="845021" y="278334"/>
                </a:lnTo>
                <a:lnTo>
                  <a:pt x="844898" y="279534"/>
                </a:lnTo>
                <a:lnTo>
                  <a:pt x="845799" y="282226"/>
                </a:lnTo>
                <a:lnTo>
                  <a:pt x="845845" y="284380"/>
                </a:lnTo>
                <a:lnTo>
                  <a:pt x="844637" y="286996"/>
                </a:lnTo>
                <a:lnTo>
                  <a:pt x="842990" y="293835"/>
                </a:lnTo>
                <a:lnTo>
                  <a:pt x="838865" y="305182"/>
                </a:lnTo>
                <a:lnTo>
                  <a:pt x="834910" y="311705"/>
                </a:lnTo>
                <a:lnTo>
                  <a:pt x="829377" y="318444"/>
                </a:lnTo>
                <a:lnTo>
                  <a:pt x="825768" y="321968"/>
                </a:lnTo>
                <a:lnTo>
                  <a:pt x="824336" y="322329"/>
                </a:lnTo>
                <a:lnTo>
                  <a:pt x="823028" y="321629"/>
                </a:lnTo>
                <a:lnTo>
                  <a:pt x="823959" y="323491"/>
                </a:lnTo>
                <a:lnTo>
                  <a:pt x="823151" y="325129"/>
                </a:lnTo>
                <a:lnTo>
                  <a:pt x="819488" y="330099"/>
                </a:lnTo>
                <a:lnTo>
                  <a:pt x="815848" y="333345"/>
                </a:lnTo>
                <a:lnTo>
                  <a:pt x="812070" y="338992"/>
                </a:lnTo>
                <a:lnTo>
                  <a:pt x="811785" y="339122"/>
                </a:lnTo>
                <a:lnTo>
                  <a:pt x="806944" y="341307"/>
                </a:lnTo>
                <a:lnTo>
                  <a:pt x="804082" y="343092"/>
                </a:lnTo>
                <a:lnTo>
                  <a:pt x="800419" y="346338"/>
                </a:lnTo>
                <a:lnTo>
                  <a:pt x="797056" y="351462"/>
                </a:lnTo>
                <a:lnTo>
                  <a:pt x="796363" y="352116"/>
                </a:lnTo>
                <a:lnTo>
                  <a:pt x="795124" y="351754"/>
                </a:lnTo>
                <a:lnTo>
                  <a:pt x="795163" y="354354"/>
                </a:lnTo>
                <a:lnTo>
                  <a:pt x="792269" y="358478"/>
                </a:lnTo>
                <a:lnTo>
                  <a:pt x="791384" y="359085"/>
                </a:lnTo>
                <a:lnTo>
                  <a:pt x="791407" y="357916"/>
                </a:lnTo>
                <a:lnTo>
                  <a:pt x="791908" y="357024"/>
                </a:lnTo>
                <a:lnTo>
                  <a:pt x="792138" y="356077"/>
                </a:lnTo>
                <a:lnTo>
                  <a:pt x="792123" y="354954"/>
                </a:lnTo>
                <a:lnTo>
                  <a:pt x="791315" y="355770"/>
                </a:lnTo>
                <a:lnTo>
                  <a:pt x="789599" y="358862"/>
                </a:lnTo>
                <a:lnTo>
                  <a:pt x="790176" y="361124"/>
                </a:lnTo>
                <a:lnTo>
                  <a:pt x="788937" y="364547"/>
                </a:lnTo>
                <a:lnTo>
                  <a:pt x="784197" y="374333"/>
                </a:lnTo>
                <a:lnTo>
                  <a:pt x="778394" y="382572"/>
                </a:lnTo>
                <a:lnTo>
                  <a:pt x="777055" y="385118"/>
                </a:lnTo>
                <a:lnTo>
                  <a:pt x="772292" y="390680"/>
                </a:lnTo>
                <a:lnTo>
                  <a:pt x="768790" y="393365"/>
                </a:lnTo>
                <a:lnTo>
                  <a:pt x="767805" y="393380"/>
                </a:lnTo>
                <a:lnTo>
                  <a:pt x="766690" y="393149"/>
                </a:lnTo>
                <a:lnTo>
                  <a:pt x="766128" y="388872"/>
                </a:lnTo>
                <a:lnTo>
                  <a:pt x="763342" y="386287"/>
                </a:lnTo>
                <a:lnTo>
                  <a:pt x="762542" y="385833"/>
                </a:lnTo>
                <a:lnTo>
                  <a:pt x="761403" y="388572"/>
                </a:lnTo>
                <a:lnTo>
                  <a:pt x="760449" y="389326"/>
                </a:lnTo>
                <a:lnTo>
                  <a:pt x="759071" y="389487"/>
                </a:lnTo>
                <a:lnTo>
                  <a:pt x="760541" y="390680"/>
                </a:lnTo>
                <a:lnTo>
                  <a:pt x="760972" y="392065"/>
                </a:lnTo>
                <a:lnTo>
                  <a:pt x="759471" y="394834"/>
                </a:lnTo>
                <a:lnTo>
                  <a:pt x="759425" y="397349"/>
                </a:lnTo>
                <a:lnTo>
                  <a:pt x="756747" y="400127"/>
                </a:lnTo>
                <a:lnTo>
                  <a:pt x="755193" y="402157"/>
                </a:lnTo>
                <a:lnTo>
                  <a:pt x="754408" y="404704"/>
                </a:lnTo>
                <a:lnTo>
                  <a:pt x="753931" y="407081"/>
                </a:lnTo>
                <a:lnTo>
                  <a:pt x="755108" y="406435"/>
                </a:lnTo>
                <a:lnTo>
                  <a:pt x="755670" y="406935"/>
                </a:lnTo>
                <a:lnTo>
                  <a:pt x="756108" y="407673"/>
                </a:lnTo>
                <a:lnTo>
                  <a:pt x="755839" y="408766"/>
                </a:lnTo>
                <a:lnTo>
                  <a:pt x="754977" y="410835"/>
                </a:lnTo>
                <a:lnTo>
                  <a:pt x="755108" y="415981"/>
                </a:lnTo>
                <a:lnTo>
                  <a:pt x="754823" y="417151"/>
                </a:lnTo>
                <a:lnTo>
                  <a:pt x="755677" y="418420"/>
                </a:lnTo>
                <a:lnTo>
                  <a:pt x="756586" y="416258"/>
                </a:lnTo>
                <a:lnTo>
                  <a:pt x="757109" y="416866"/>
                </a:lnTo>
                <a:lnTo>
                  <a:pt x="754577" y="430682"/>
                </a:lnTo>
                <a:lnTo>
                  <a:pt x="755570" y="436914"/>
                </a:lnTo>
                <a:lnTo>
                  <a:pt x="755939" y="443983"/>
                </a:lnTo>
                <a:lnTo>
                  <a:pt x="757078" y="450899"/>
                </a:lnTo>
                <a:lnTo>
                  <a:pt x="758332" y="457084"/>
                </a:lnTo>
                <a:lnTo>
                  <a:pt x="758432" y="457577"/>
                </a:lnTo>
                <a:lnTo>
                  <a:pt x="756701" y="464769"/>
                </a:lnTo>
                <a:lnTo>
                  <a:pt x="754485" y="471878"/>
                </a:lnTo>
                <a:lnTo>
                  <a:pt x="753153" y="477686"/>
                </a:lnTo>
                <a:lnTo>
                  <a:pt x="752314" y="483963"/>
                </a:lnTo>
                <a:lnTo>
                  <a:pt x="751476" y="486986"/>
                </a:lnTo>
                <a:lnTo>
                  <a:pt x="751206" y="490079"/>
                </a:lnTo>
                <a:lnTo>
                  <a:pt x="752168" y="497418"/>
                </a:lnTo>
                <a:lnTo>
                  <a:pt x="752530" y="498810"/>
                </a:lnTo>
                <a:lnTo>
                  <a:pt x="749844" y="502087"/>
                </a:lnTo>
                <a:lnTo>
                  <a:pt x="746943" y="503679"/>
                </a:lnTo>
                <a:lnTo>
                  <a:pt x="745342" y="505264"/>
                </a:lnTo>
                <a:lnTo>
                  <a:pt x="741802" y="511188"/>
                </a:lnTo>
                <a:lnTo>
                  <a:pt x="739879" y="519958"/>
                </a:lnTo>
                <a:lnTo>
                  <a:pt x="739833" y="524627"/>
                </a:lnTo>
                <a:lnTo>
                  <a:pt x="740740" y="534428"/>
                </a:lnTo>
                <a:lnTo>
                  <a:pt x="740063" y="538436"/>
                </a:lnTo>
                <a:lnTo>
                  <a:pt x="738940" y="541120"/>
                </a:lnTo>
                <a:lnTo>
                  <a:pt x="737616" y="542882"/>
                </a:lnTo>
                <a:lnTo>
                  <a:pt x="734238" y="544998"/>
                </a:lnTo>
                <a:lnTo>
                  <a:pt x="731206" y="550159"/>
                </a:lnTo>
                <a:lnTo>
                  <a:pt x="729890" y="555591"/>
                </a:lnTo>
                <a:lnTo>
                  <a:pt x="727812" y="557576"/>
                </a:lnTo>
                <a:lnTo>
                  <a:pt x="727389" y="560622"/>
                </a:lnTo>
                <a:lnTo>
                  <a:pt x="725719" y="563914"/>
                </a:lnTo>
                <a:lnTo>
                  <a:pt x="721387" y="568830"/>
                </a:lnTo>
                <a:lnTo>
                  <a:pt x="718570" y="570261"/>
                </a:lnTo>
                <a:lnTo>
                  <a:pt x="717231" y="571638"/>
                </a:lnTo>
                <a:lnTo>
                  <a:pt x="716377" y="574523"/>
                </a:lnTo>
                <a:lnTo>
                  <a:pt x="713660" y="579277"/>
                </a:lnTo>
                <a:lnTo>
                  <a:pt x="711659" y="585454"/>
                </a:lnTo>
                <a:lnTo>
                  <a:pt x="712183" y="587554"/>
                </a:lnTo>
                <a:lnTo>
                  <a:pt x="712213" y="587877"/>
                </a:lnTo>
                <a:lnTo>
                  <a:pt x="712944" y="595032"/>
                </a:lnTo>
                <a:lnTo>
                  <a:pt x="712675" y="596855"/>
                </a:lnTo>
                <a:lnTo>
                  <a:pt x="710036" y="598832"/>
                </a:lnTo>
                <a:lnTo>
                  <a:pt x="700093" y="602525"/>
                </a:lnTo>
                <a:lnTo>
                  <a:pt x="697446" y="604056"/>
                </a:lnTo>
                <a:lnTo>
                  <a:pt x="691513" y="610348"/>
                </a:lnTo>
                <a:lnTo>
                  <a:pt x="691143" y="611833"/>
                </a:lnTo>
                <a:lnTo>
                  <a:pt x="691390" y="613956"/>
                </a:lnTo>
                <a:lnTo>
                  <a:pt x="692359" y="615179"/>
                </a:lnTo>
                <a:lnTo>
                  <a:pt x="691359" y="616502"/>
                </a:lnTo>
                <a:lnTo>
                  <a:pt x="690174" y="618880"/>
                </a:lnTo>
                <a:lnTo>
                  <a:pt x="688442" y="618733"/>
                </a:lnTo>
                <a:lnTo>
                  <a:pt x="678538" y="618733"/>
                </a:lnTo>
                <a:lnTo>
                  <a:pt x="673182" y="619487"/>
                </a:lnTo>
                <a:lnTo>
                  <a:pt x="670396" y="619341"/>
                </a:lnTo>
                <a:lnTo>
                  <a:pt x="669142" y="618772"/>
                </a:lnTo>
                <a:lnTo>
                  <a:pt x="667742" y="617841"/>
                </a:lnTo>
                <a:lnTo>
                  <a:pt x="667318" y="616618"/>
                </a:lnTo>
                <a:lnTo>
                  <a:pt x="668080" y="614772"/>
                </a:lnTo>
                <a:lnTo>
                  <a:pt x="667626" y="613672"/>
                </a:lnTo>
                <a:lnTo>
                  <a:pt x="666156" y="613710"/>
                </a:lnTo>
                <a:lnTo>
                  <a:pt x="664548" y="614233"/>
                </a:lnTo>
                <a:lnTo>
                  <a:pt x="664271" y="615333"/>
                </a:lnTo>
                <a:lnTo>
                  <a:pt x="664386" y="616125"/>
                </a:lnTo>
                <a:lnTo>
                  <a:pt x="664987" y="617272"/>
                </a:lnTo>
                <a:lnTo>
                  <a:pt x="665317" y="618687"/>
                </a:lnTo>
                <a:lnTo>
                  <a:pt x="664656" y="619910"/>
                </a:lnTo>
                <a:lnTo>
                  <a:pt x="661516" y="620072"/>
                </a:lnTo>
                <a:lnTo>
                  <a:pt x="657991" y="621195"/>
                </a:lnTo>
                <a:lnTo>
                  <a:pt x="653590" y="621665"/>
                </a:lnTo>
                <a:lnTo>
                  <a:pt x="650080" y="622480"/>
                </a:lnTo>
                <a:lnTo>
                  <a:pt x="648464" y="621449"/>
                </a:lnTo>
                <a:lnTo>
                  <a:pt x="650080" y="620933"/>
                </a:lnTo>
                <a:lnTo>
                  <a:pt x="652404" y="621180"/>
                </a:lnTo>
                <a:lnTo>
                  <a:pt x="654898" y="620326"/>
                </a:lnTo>
                <a:lnTo>
                  <a:pt x="654313" y="619318"/>
                </a:lnTo>
                <a:lnTo>
                  <a:pt x="650788" y="618026"/>
                </a:lnTo>
                <a:lnTo>
                  <a:pt x="646871" y="618818"/>
                </a:lnTo>
                <a:lnTo>
                  <a:pt x="644701" y="620364"/>
                </a:lnTo>
                <a:lnTo>
                  <a:pt x="639953" y="620218"/>
                </a:lnTo>
                <a:lnTo>
                  <a:pt x="634135" y="621395"/>
                </a:lnTo>
                <a:lnTo>
                  <a:pt x="633189" y="622595"/>
                </a:lnTo>
                <a:lnTo>
                  <a:pt x="633351" y="624918"/>
                </a:lnTo>
                <a:lnTo>
                  <a:pt x="634482" y="625426"/>
                </a:lnTo>
                <a:lnTo>
                  <a:pt x="635598" y="626488"/>
                </a:lnTo>
                <a:lnTo>
                  <a:pt x="634528" y="627480"/>
                </a:lnTo>
                <a:lnTo>
                  <a:pt x="633489" y="627919"/>
                </a:lnTo>
                <a:lnTo>
                  <a:pt x="627348" y="629003"/>
                </a:lnTo>
                <a:lnTo>
                  <a:pt x="621653" y="633550"/>
                </a:lnTo>
                <a:lnTo>
                  <a:pt x="619276" y="634119"/>
                </a:lnTo>
                <a:lnTo>
                  <a:pt x="617159" y="636127"/>
                </a:lnTo>
                <a:lnTo>
                  <a:pt x="616944" y="637842"/>
                </a:lnTo>
                <a:lnTo>
                  <a:pt x="616274" y="638881"/>
                </a:lnTo>
                <a:lnTo>
                  <a:pt x="614920" y="638935"/>
                </a:lnTo>
                <a:lnTo>
                  <a:pt x="611950" y="637996"/>
                </a:lnTo>
                <a:lnTo>
                  <a:pt x="608094" y="637973"/>
                </a:lnTo>
                <a:lnTo>
                  <a:pt x="605308" y="638719"/>
                </a:lnTo>
                <a:lnTo>
                  <a:pt x="591079" y="646112"/>
                </a:lnTo>
                <a:lnTo>
                  <a:pt x="585970" y="649081"/>
                </a:lnTo>
                <a:lnTo>
                  <a:pt x="580144" y="655136"/>
                </a:lnTo>
                <a:lnTo>
                  <a:pt x="570317" y="661936"/>
                </a:lnTo>
                <a:lnTo>
                  <a:pt x="565154" y="666006"/>
                </a:lnTo>
                <a:lnTo>
                  <a:pt x="564176" y="667060"/>
                </a:lnTo>
                <a:lnTo>
                  <a:pt x="563361" y="667113"/>
                </a:lnTo>
                <a:lnTo>
                  <a:pt x="561745" y="667960"/>
                </a:lnTo>
                <a:lnTo>
                  <a:pt x="562383" y="668660"/>
                </a:lnTo>
                <a:lnTo>
                  <a:pt x="563484" y="668722"/>
                </a:lnTo>
                <a:lnTo>
                  <a:pt x="563030" y="671098"/>
                </a:lnTo>
                <a:lnTo>
                  <a:pt x="560975" y="672721"/>
                </a:lnTo>
                <a:lnTo>
                  <a:pt x="557119" y="676991"/>
                </a:lnTo>
                <a:lnTo>
                  <a:pt x="556265" y="676676"/>
                </a:lnTo>
                <a:lnTo>
                  <a:pt x="557489" y="674453"/>
                </a:lnTo>
                <a:lnTo>
                  <a:pt x="555596" y="674368"/>
                </a:lnTo>
                <a:lnTo>
                  <a:pt x="552810" y="673553"/>
                </a:lnTo>
                <a:lnTo>
                  <a:pt x="551602" y="674468"/>
                </a:lnTo>
                <a:lnTo>
                  <a:pt x="552271" y="676668"/>
                </a:lnTo>
                <a:lnTo>
                  <a:pt x="551225" y="677614"/>
                </a:lnTo>
                <a:lnTo>
                  <a:pt x="549324" y="677722"/>
                </a:lnTo>
                <a:lnTo>
                  <a:pt x="547600" y="677460"/>
                </a:lnTo>
                <a:lnTo>
                  <a:pt x="545707" y="675853"/>
                </a:lnTo>
                <a:lnTo>
                  <a:pt x="546561" y="678768"/>
                </a:lnTo>
                <a:lnTo>
                  <a:pt x="550563" y="679476"/>
                </a:lnTo>
                <a:lnTo>
                  <a:pt x="552225" y="680161"/>
                </a:lnTo>
                <a:lnTo>
                  <a:pt x="552849" y="681284"/>
                </a:lnTo>
                <a:lnTo>
                  <a:pt x="549740" y="686492"/>
                </a:lnTo>
                <a:lnTo>
                  <a:pt x="547139" y="687169"/>
                </a:lnTo>
                <a:lnTo>
                  <a:pt x="546854" y="687907"/>
                </a:lnTo>
                <a:lnTo>
                  <a:pt x="548285" y="687907"/>
                </a:lnTo>
                <a:lnTo>
                  <a:pt x="549078" y="689354"/>
                </a:lnTo>
                <a:lnTo>
                  <a:pt x="548147" y="695185"/>
                </a:lnTo>
                <a:lnTo>
                  <a:pt x="546861" y="696292"/>
                </a:lnTo>
                <a:lnTo>
                  <a:pt x="546107" y="696323"/>
                </a:lnTo>
                <a:lnTo>
                  <a:pt x="545361" y="697323"/>
                </a:lnTo>
                <a:lnTo>
                  <a:pt x="546384" y="699231"/>
                </a:lnTo>
                <a:lnTo>
                  <a:pt x="547446" y="700623"/>
                </a:lnTo>
                <a:lnTo>
                  <a:pt x="547300" y="703331"/>
                </a:lnTo>
                <a:lnTo>
                  <a:pt x="546900" y="705570"/>
                </a:lnTo>
                <a:lnTo>
                  <a:pt x="546877" y="707747"/>
                </a:lnTo>
                <a:lnTo>
                  <a:pt x="548216" y="711963"/>
                </a:lnTo>
                <a:lnTo>
                  <a:pt x="548701" y="716294"/>
                </a:lnTo>
                <a:lnTo>
                  <a:pt x="549239" y="717871"/>
                </a:lnTo>
                <a:lnTo>
                  <a:pt x="549547" y="719625"/>
                </a:lnTo>
                <a:lnTo>
                  <a:pt x="548654" y="721263"/>
                </a:lnTo>
                <a:lnTo>
                  <a:pt x="549162" y="723894"/>
                </a:lnTo>
                <a:lnTo>
                  <a:pt x="547639" y="728379"/>
                </a:lnTo>
                <a:lnTo>
                  <a:pt x="548439" y="734857"/>
                </a:lnTo>
                <a:lnTo>
                  <a:pt x="548116" y="740949"/>
                </a:lnTo>
                <a:lnTo>
                  <a:pt x="547516" y="744157"/>
                </a:lnTo>
                <a:lnTo>
                  <a:pt x="546546" y="746665"/>
                </a:lnTo>
                <a:lnTo>
                  <a:pt x="544299" y="749896"/>
                </a:lnTo>
                <a:lnTo>
                  <a:pt x="544253" y="753135"/>
                </a:lnTo>
                <a:lnTo>
                  <a:pt x="539412" y="756158"/>
                </a:lnTo>
                <a:lnTo>
                  <a:pt x="534064" y="760381"/>
                </a:lnTo>
                <a:lnTo>
                  <a:pt x="529123" y="765397"/>
                </a:lnTo>
                <a:lnTo>
                  <a:pt x="523806" y="772482"/>
                </a:lnTo>
                <a:lnTo>
                  <a:pt x="517603" y="783298"/>
                </a:lnTo>
                <a:lnTo>
                  <a:pt x="511855" y="798815"/>
                </a:lnTo>
                <a:lnTo>
                  <a:pt x="504937" y="810600"/>
                </a:lnTo>
                <a:lnTo>
                  <a:pt x="502166" y="814870"/>
                </a:lnTo>
                <a:lnTo>
                  <a:pt x="498426" y="819655"/>
                </a:lnTo>
                <a:lnTo>
                  <a:pt x="493447" y="825240"/>
                </a:lnTo>
                <a:lnTo>
                  <a:pt x="486783" y="830840"/>
                </a:lnTo>
                <a:lnTo>
                  <a:pt x="479488" y="835840"/>
                </a:lnTo>
                <a:lnTo>
                  <a:pt x="476856" y="838094"/>
                </a:lnTo>
                <a:lnTo>
                  <a:pt x="474286" y="841271"/>
                </a:lnTo>
                <a:lnTo>
                  <a:pt x="473647" y="839956"/>
                </a:lnTo>
                <a:lnTo>
                  <a:pt x="474201" y="837787"/>
                </a:lnTo>
                <a:lnTo>
                  <a:pt x="473847" y="836163"/>
                </a:lnTo>
                <a:lnTo>
                  <a:pt x="473770" y="834063"/>
                </a:lnTo>
                <a:lnTo>
                  <a:pt x="475240" y="833671"/>
                </a:lnTo>
                <a:lnTo>
                  <a:pt x="477441" y="835009"/>
                </a:lnTo>
                <a:lnTo>
                  <a:pt x="478564" y="834102"/>
                </a:lnTo>
                <a:lnTo>
                  <a:pt x="479380" y="833209"/>
                </a:lnTo>
                <a:lnTo>
                  <a:pt x="482035" y="832648"/>
                </a:lnTo>
                <a:lnTo>
                  <a:pt x="487099" y="827163"/>
                </a:lnTo>
                <a:lnTo>
                  <a:pt x="490854" y="825140"/>
                </a:lnTo>
                <a:lnTo>
                  <a:pt x="492970" y="821685"/>
                </a:lnTo>
                <a:lnTo>
                  <a:pt x="493332" y="819855"/>
                </a:lnTo>
                <a:lnTo>
                  <a:pt x="493247" y="816139"/>
                </a:lnTo>
                <a:lnTo>
                  <a:pt x="494448" y="815193"/>
                </a:lnTo>
                <a:lnTo>
                  <a:pt x="497164" y="815516"/>
                </a:lnTo>
                <a:lnTo>
                  <a:pt x="497718" y="814454"/>
                </a:lnTo>
                <a:lnTo>
                  <a:pt x="497480" y="813285"/>
                </a:lnTo>
                <a:lnTo>
                  <a:pt x="498011" y="810731"/>
                </a:lnTo>
                <a:lnTo>
                  <a:pt x="501697" y="808469"/>
                </a:lnTo>
                <a:lnTo>
                  <a:pt x="503444" y="805746"/>
                </a:lnTo>
                <a:lnTo>
                  <a:pt x="502859" y="798807"/>
                </a:lnTo>
                <a:lnTo>
                  <a:pt x="503536" y="798491"/>
                </a:lnTo>
                <a:lnTo>
                  <a:pt x="505052" y="799569"/>
                </a:lnTo>
                <a:lnTo>
                  <a:pt x="505768" y="799122"/>
                </a:lnTo>
                <a:lnTo>
                  <a:pt x="506530" y="796084"/>
                </a:lnTo>
                <a:lnTo>
                  <a:pt x="506160" y="794506"/>
                </a:lnTo>
                <a:lnTo>
                  <a:pt x="504375" y="794091"/>
                </a:lnTo>
                <a:lnTo>
                  <a:pt x="498203" y="797515"/>
                </a:lnTo>
                <a:lnTo>
                  <a:pt x="496195" y="797368"/>
                </a:lnTo>
                <a:lnTo>
                  <a:pt x="495864" y="794683"/>
                </a:lnTo>
                <a:lnTo>
                  <a:pt x="492862" y="793453"/>
                </a:lnTo>
                <a:lnTo>
                  <a:pt x="491693" y="791222"/>
                </a:lnTo>
                <a:lnTo>
                  <a:pt x="491347" y="789698"/>
                </a:lnTo>
                <a:lnTo>
                  <a:pt x="490308" y="789075"/>
                </a:lnTo>
                <a:lnTo>
                  <a:pt x="490369" y="791714"/>
                </a:lnTo>
                <a:lnTo>
                  <a:pt x="490654" y="794276"/>
                </a:lnTo>
                <a:lnTo>
                  <a:pt x="493347" y="797268"/>
                </a:lnTo>
                <a:lnTo>
                  <a:pt x="492693" y="798461"/>
                </a:lnTo>
                <a:lnTo>
                  <a:pt x="491416" y="799846"/>
                </a:lnTo>
                <a:lnTo>
                  <a:pt x="490523" y="802930"/>
                </a:lnTo>
                <a:lnTo>
                  <a:pt x="490623" y="806938"/>
                </a:lnTo>
                <a:lnTo>
                  <a:pt x="489900" y="805715"/>
                </a:lnTo>
                <a:lnTo>
                  <a:pt x="488976" y="805008"/>
                </a:lnTo>
                <a:lnTo>
                  <a:pt x="488599" y="809316"/>
                </a:lnTo>
                <a:lnTo>
                  <a:pt x="486814" y="810969"/>
                </a:lnTo>
                <a:lnTo>
                  <a:pt x="486252" y="812592"/>
                </a:lnTo>
                <a:lnTo>
                  <a:pt x="486721" y="814477"/>
                </a:lnTo>
                <a:lnTo>
                  <a:pt x="485798" y="815777"/>
                </a:lnTo>
                <a:lnTo>
                  <a:pt x="481250" y="819278"/>
                </a:lnTo>
                <a:lnTo>
                  <a:pt x="476717" y="821670"/>
                </a:lnTo>
                <a:lnTo>
                  <a:pt x="475733" y="822793"/>
                </a:lnTo>
                <a:lnTo>
                  <a:pt x="475248" y="825470"/>
                </a:lnTo>
                <a:lnTo>
                  <a:pt x="474555" y="828217"/>
                </a:lnTo>
                <a:lnTo>
                  <a:pt x="472547" y="830640"/>
                </a:lnTo>
                <a:lnTo>
                  <a:pt x="470954" y="835455"/>
                </a:lnTo>
                <a:lnTo>
                  <a:pt x="470992" y="837533"/>
                </a:lnTo>
                <a:lnTo>
                  <a:pt x="471523" y="840594"/>
                </a:lnTo>
                <a:lnTo>
                  <a:pt x="472377" y="842610"/>
                </a:lnTo>
                <a:lnTo>
                  <a:pt x="471023" y="843956"/>
                </a:lnTo>
                <a:lnTo>
                  <a:pt x="469199" y="846572"/>
                </a:lnTo>
                <a:lnTo>
                  <a:pt x="467752" y="849526"/>
                </a:lnTo>
                <a:lnTo>
                  <a:pt x="464151" y="860642"/>
                </a:lnTo>
                <a:lnTo>
                  <a:pt x="461049" y="867373"/>
                </a:lnTo>
                <a:lnTo>
                  <a:pt x="458656" y="870673"/>
                </a:lnTo>
                <a:lnTo>
                  <a:pt x="455247" y="874158"/>
                </a:lnTo>
                <a:lnTo>
                  <a:pt x="445536" y="882936"/>
                </a:lnTo>
                <a:lnTo>
                  <a:pt x="444951" y="882812"/>
                </a:lnTo>
                <a:lnTo>
                  <a:pt x="443527" y="882105"/>
                </a:lnTo>
                <a:lnTo>
                  <a:pt x="442334" y="881266"/>
                </a:lnTo>
                <a:lnTo>
                  <a:pt x="442065" y="880705"/>
                </a:lnTo>
                <a:lnTo>
                  <a:pt x="441926" y="879866"/>
                </a:lnTo>
                <a:lnTo>
                  <a:pt x="442088" y="876705"/>
                </a:lnTo>
                <a:lnTo>
                  <a:pt x="442065" y="868227"/>
                </a:lnTo>
                <a:lnTo>
                  <a:pt x="442488" y="866627"/>
                </a:lnTo>
                <a:lnTo>
                  <a:pt x="443119" y="865596"/>
                </a:lnTo>
                <a:lnTo>
                  <a:pt x="445012" y="864104"/>
                </a:lnTo>
                <a:lnTo>
                  <a:pt x="446851" y="861973"/>
                </a:lnTo>
                <a:lnTo>
                  <a:pt x="448929" y="859257"/>
                </a:lnTo>
                <a:lnTo>
                  <a:pt x="450845" y="857103"/>
                </a:lnTo>
                <a:lnTo>
                  <a:pt x="450161" y="855657"/>
                </a:lnTo>
                <a:lnTo>
                  <a:pt x="448560" y="854257"/>
                </a:lnTo>
                <a:lnTo>
                  <a:pt x="445720" y="853134"/>
                </a:lnTo>
                <a:lnTo>
                  <a:pt x="442988" y="851149"/>
                </a:lnTo>
                <a:lnTo>
                  <a:pt x="440564" y="848595"/>
                </a:lnTo>
                <a:lnTo>
                  <a:pt x="439441" y="845941"/>
                </a:lnTo>
                <a:lnTo>
                  <a:pt x="438410" y="843079"/>
                </a:lnTo>
                <a:lnTo>
                  <a:pt x="437432" y="840825"/>
                </a:lnTo>
                <a:lnTo>
                  <a:pt x="437109" y="839794"/>
                </a:lnTo>
                <a:lnTo>
                  <a:pt x="436147" y="839364"/>
                </a:lnTo>
                <a:lnTo>
                  <a:pt x="434623" y="838217"/>
                </a:lnTo>
                <a:lnTo>
                  <a:pt x="433669" y="837148"/>
                </a:lnTo>
                <a:lnTo>
                  <a:pt x="432276" y="836532"/>
                </a:lnTo>
                <a:lnTo>
                  <a:pt x="429783" y="835863"/>
                </a:lnTo>
                <a:lnTo>
                  <a:pt x="427190" y="834686"/>
                </a:lnTo>
                <a:lnTo>
                  <a:pt x="423965" y="831901"/>
                </a:lnTo>
                <a:lnTo>
                  <a:pt x="421641" y="828817"/>
                </a:lnTo>
                <a:lnTo>
                  <a:pt x="420495" y="826778"/>
                </a:lnTo>
                <a:lnTo>
                  <a:pt x="419271" y="825347"/>
                </a:lnTo>
                <a:lnTo>
                  <a:pt x="412615" y="822978"/>
                </a:lnTo>
                <a:lnTo>
                  <a:pt x="409590" y="820155"/>
                </a:lnTo>
                <a:lnTo>
                  <a:pt x="408397" y="821039"/>
                </a:lnTo>
                <a:lnTo>
                  <a:pt x="406620" y="820178"/>
                </a:lnTo>
                <a:lnTo>
                  <a:pt x="404865" y="818824"/>
                </a:lnTo>
                <a:lnTo>
                  <a:pt x="404342" y="817777"/>
                </a:lnTo>
                <a:lnTo>
                  <a:pt x="403603" y="816708"/>
                </a:lnTo>
                <a:lnTo>
                  <a:pt x="402910" y="815485"/>
                </a:lnTo>
                <a:lnTo>
                  <a:pt x="402464" y="814316"/>
                </a:lnTo>
                <a:lnTo>
                  <a:pt x="400663" y="812262"/>
                </a:lnTo>
                <a:lnTo>
                  <a:pt x="398332" y="810046"/>
                </a:lnTo>
                <a:lnTo>
                  <a:pt x="397347" y="809416"/>
                </a:lnTo>
                <a:lnTo>
                  <a:pt x="396823" y="809600"/>
                </a:lnTo>
                <a:lnTo>
                  <a:pt x="396323" y="810446"/>
                </a:lnTo>
                <a:lnTo>
                  <a:pt x="396000" y="811269"/>
                </a:lnTo>
                <a:lnTo>
                  <a:pt x="395123" y="811815"/>
                </a:lnTo>
                <a:lnTo>
                  <a:pt x="394038" y="812831"/>
                </a:lnTo>
                <a:lnTo>
                  <a:pt x="392922" y="814077"/>
                </a:lnTo>
                <a:lnTo>
                  <a:pt x="391498" y="814900"/>
                </a:lnTo>
                <a:lnTo>
                  <a:pt x="389805" y="815185"/>
                </a:lnTo>
                <a:lnTo>
                  <a:pt x="388666" y="815147"/>
                </a:lnTo>
                <a:lnTo>
                  <a:pt x="388435" y="814654"/>
                </a:lnTo>
                <a:lnTo>
                  <a:pt x="388374" y="812954"/>
                </a:lnTo>
                <a:lnTo>
                  <a:pt x="388797" y="809085"/>
                </a:lnTo>
                <a:lnTo>
                  <a:pt x="387812" y="807592"/>
                </a:lnTo>
                <a:lnTo>
                  <a:pt x="386496" y="805992"/>
                </a:lnTo>
                <a:lnTo>
                  <a:pt x="384980" y="803861"/>
                </a:lnTo>
                <a:lnTo>
                  <a:pt x="379993" y="799345"/>
                </a:lnTo>
                <a:lnTo>
                  <a:pt x="373198" y="792860"/>
                </a:lnTo>
                <a:lnTo>
                  <a:pt x="370797" y="790884"/>
                </a:lnTo>
                <a:lnTo>
                  <a:pt x="368543" y="790730"/>
                </a:lnTo>
                <a:lnTo>
                  <a:pt x="366480" y="790953"/>
                </a:lnTo>
                <a:lnTo>
                  <a:pt x="364579" y="791807"/>
                </a:lnTo>
                <a:lnTo>
                  <a:pt x="363140" y="794799"/>
                </a:lnTo>
                <a:lnTo>
                  <a:pt x="362548" y="795261"/>
                </a:lnTo>
                <a:lnTo>
                  <a:pt x="358885" y="795199"/>
                </a:lnTo>
                <a:lnTo>
                  <a:pt x="355245" y="794714"/>
                </a:lnTo>
                <a:lnTo>
                  <a:pt x="354021" y="792891"/>
                </a:lnTo>
                <a:lnTo>
                  <a:pt x="354991" y="791707"/>
                </a:lnTo>
                <a:lnTo>
                  <a:pt x="358415" y="789075"/>
                </a:lnTo>
                <a:lnTo>
                  <a:pt x="360308" y="786729"/>
                </a:lnTo>
                <a:lnTo>
                  <a:pt x="360670" y="784675"/>
                </a:lnTo>
                <a:lnTo>
                  <a:pt x="362309" y="782829"/>
                </a:lnTo>
                <a:lnTo>
                  <a:pt x="365234" y="781198"/>
                </a:lnTo>
                <a:lnTo>
                  <a:pt x="368489" y="778198"/>
                </a:lnTo>
                <a:lnTo>
                  <a:pt x="372075" y="773828"/>
                </a:lnTo>
                <a:lnTo>
                  <a:pt x="374260" y="770613"/>
                </a:lnTo>
                <a:lnTo>
                  <a:pt x="375030" y="768536"/>
                </a:lnTo>
                <a:lnTo>
                  <a:pt x="376438" y="766936"/>
                </a:lnTo>
                <a:lnTo>
                  <a:pt x="378485" y="765812"/>
                </a:lnTo>
                <a:lnTo>
                  <a:pt x="380271" y="763474"/>
                </a:lnTo>
                <a:lnTo>
                  <a:pt x="381802" y="759920"/>
                </a:lnTo>
                <a:lnTo>
                  <a:pt x="383887" y="757096"/>
                </a:lnTo>
                <a:lnTo>
                  <a:pt x="386535" y="755004"/>
                </a:lnTo>
                <a:lnTo>
                  <a:pt x="388020" y="753266"/>
                </a:lnTo>
                <a:lnTo>
                  <a:pt x="388335" y="751888"/>
                </a:lnTo>
                <a:lnTo>
                  <a:pt x="389082" y="751011"/>
                </a:lnTo>
                <a:lnTo>
                  <a:pt x="390267" y="750627"/>
                </a:lnTo>
                <a:lnTo>
                  <a:pt x="390836" y="749904"/>
                </a:lnTo>
                <a:lnTo>
                  <a:pt x="390798" y="748842"/>
                </a:lnTo>
                <a:lnTo>
                  <a:pt x="391121" y="748119"/>
                </a:lnTo>
                <a:lnTo>
                  <a:pt x="391798" y="747734"/>
                </a:lnTo>
                <a:lnTo>
                  <a:pt x="392937" y="747873"/>
                </a:lnTo>
                <a:lnTo>
                  <a:pt x="394538" y="748527"/>
                </a:lnTo>
                <a:lnTo>
                  <a:pt x="395500" y="748404"/>
                </a:lnTo>
                <a:lnTo>
                  <a:pt x="395831" y="747503"/>
                </a:lnTo>
                <a:lnTo>
                  <a:pt x="395407" y="746473"/>
                </a:lnTo>
                <a:lnTo>
                  <a:pt x="394230" y="745319"/>
                </a:lnTo>
                <a:lnTo>
                  <a:pt x="394676" y="744065"/>
                </a:lnTo>
                <a:lnTo>
                  <a:pt x="397770" y="742034"/>
                </a:lnTo>
                <a:lnTo>
                  <a:pt x="400048" y="741265"/>
                </a:lnTo>
                <a:lnTo>
                  <a:pt x="401495" y="740011"/>
                </a:lnTo>
                <a:lnTo>
                  <a:pt x="402864" y="738018"/>
                </a:lnTo>
                <a:lnTo>
                  <a:pt x="405088" y="736634"/>
                </a:lnTo>
                <a:lnTo>
                  <a:pt x="408159" y="735849"/>
                </a:lnTo>
                <a:lnTo>
                  <a:pt x="408974" y="735103"/>
                </a:lnTo>
                <a:lnTo>
                  <a:pt x="408859" y="734141"/>
                </a:lnTo>
                <a:lnTo>
                  <a:pt x="409490" y="733449"/>
                </a:lnTo>
                <a:lnTo>
                  <a:pt x="411306" y="732949"/>
                </a:lnTo>
                <a:lnTo>
                  <a:pt x="412291" y="732010"/>
                </a:lnTo>
                <a:lnTo>
                  <a:pt x="412453" y="730633"/>
                </a:lnTo>
                <a:lnTo>
                  <a:pt x="413038" y="729356"/>
                </a:lnTo>
                <a:lnTo>
                  <a:pt x="414046" y="728179"/>
                </a:lnTo>
                <a:lnTo>
                  <a:pt x="415169" y="727741"/>
                </a:lnTo>
                <a:lnTo>
                  <a:pt x="416408" y="728041"/>
                </a:lnTo>
                <a:lnTo>
                  <a:pt x="417570" y="727594"/>
                </a:lnTo>
                <a:lnTo>
                  <a:pt x="418663" y="726402"/>
                </a:lnTo>
                <a:lnTo>
                  <a:pt x="419971" y="725848"/>
                </a:lnTo>
                <a:lnTo>
                  <a:pt x="421495" y="725925"/>
                </a:lnTo>
                <a:lnTo>
                  <a:pt x="422280" y="725664"/>
                </a:lnTo>
                <a:lnTo>
                  <a:pt x="424896" y="725110"/>
                </a:lnTo>
                <a:lnTo>
                  <a:pt x="426343" y="724109"/>
                </a:lnTo>
                <a:lnTo>
                  <a:pt x="427528" y="721871"/>
                </a:lnTo>
                <a:lnTo>
                  <a:pt x="428582" y="721010"/>
                </a:lnTo>
                <a:lnTo>
                  <a:pt x="429506" y="721510"/>
                </a:lnTo>
                <a:lnTo>
                  <a:pt x="431099" y="720763"/>
                </a:lnTo>
                <a:lnTo>
                  <a:pt x="433361" y="718771"/>
                </a:lnTo>
                <a:lnTo>
                  <a:pt x="433792" y="718732"/>
                </a:lnTo>
                <a:lnTo>
                  <a:pt x="435462" y="717802"/>
                </a:lnTo>
                <a:lnTo>
                  <a:pt x="437186" y="714355"/>
                </a:lnTo>
                <a:lnTo>
                  <a:pt x="438071" y="712055"/>
                </a:lnTo>
                <a:lnTo>
                  <a:pt x="437863" y="710170"/>
                </a:lnTo>
                <a:lnTo>
                  <a:pt x="437294" y="708824"/>
                </a:lnTo>
                <a:lnTo>
                  <a:pt x="437486" y="706847"/>
                </a:lnTo>
                <a:lnTo>
                  <a:pt x="438056" y="701485"/>
                </a:lnTo>
                <a:lnTo>
                  <a:pt x="438209" y="699293"/>
                </a:lnTo>
                <a:lnTo>
                  <a:pt x="439125" y="697770"/>
                </a:lnTo>
                <a:lnTo>
                  <a:pt x="439064" y="696261"/>
                </a:lnTo>
                <a:lnTo>
                  <a:pt x="437432" y="692877"/>
                </a:lnTo>
                <a:lnTo>
                  <a:pt x="435785" y="689907"/>
                </a:lnTo>
                <a:lnTo>
                  <a:pt x="434900" y="684884"/>
                </a:lnTo>
                <a:lnTo>
                  <a:pt x="434315" y="682976"/>
                </a:lnTo>
                <a:lnTo>
                  <a:pt x="432946" y="682469"/>
                </a:lnTo>
                <a:lnTo>
                  <a:pt x="431699" y="680807"/>
                </a:lnTo>
                <a:lnTo>
                  <a:pt x="430129" y="680661"/>
                </a:lnTo>
                <a:lnTo>
                  <a:pt x="429391" y="680022"/>
                </a:lnTo>
                <a:lnTo>
                  <a:pt x="428629" y="679499"/>
                </a:lnTo>
                <a:lnTo>
                  <a:pt x="427513" y="679653"/>
                </a:lnTo>
                <a:lnTo>
                  <a:pt x="426559" y="680622"/>
                </a:lnTo>
                <a:lnTo>
                  <a:pt x="424796" y="680653"/>
                </a:lnTo>
                <a:lnTo>
                  <a:pt x="423680" y="681053"/>
                </a:lnTo>
                <a:lnTo>
                  <a:pt x="422372" y="681914"/>
                </a:lnTo>
                <a:lnTo>
                  <a:pt x="421126" y="681522"/>
                </a:lnTo>
                <a:lnTo>
                  <a:pt x="420341" y="680761"/>
                </a:lnTo>
                <a:lnTo>
                  <a:pt x="418655" y="680753"/>
                </a:lnTo>
                <a:lnTo>
                  <a:pt x="418771" y="677345"/>
                </a:lnTo>
                <a:lnTo>
                  <a:pt x="421741" y="672298"/>
                </a:lnTo>
                <a:lnTo>
                  <a:pt x="422541" y="669952"/>
                </a:lnTo>
                <a:lnTo>
                  <a:pt x="422157" y="668622"/>
                </a:lnTo>
                <a:lnTo>
                  <a:pt x="423042" y="663937"/>
                </a:lnTo>
                <a:lnTo>
                  <a:pt x="425204" y="655921"/>
                </a:lnTo>
                <a:lnTo>
                  <a:pt x="425897" y="650682"/>
                </a:lnTo>
                <a:lnTo>
                  <a:pt x="425112" y="648212"/>
                </a:lnTo>
                <a:lnTo>
                  <a:pt x="425089" y="646489"/>
                </a:lnTo>
                <a:lnTo>
                  <a:pt x="426205" y="645028"/>
                </a:lnTo>
                <a:lnTo>
                  <a:pt x="426743" y="644589"/>
                </a:lnTo>
                <a:lnTo>
                  <a:pt x="423958" y="642804"/>
                </a:lnTo>
                <a:lnTo>
                  <a:pt x="422457" y="641174"/>
                </a:lnTo>
                <a:lnTo>
                  <a:pt x="420533" y="640012"/>
                </a:lnTo>
                <a:lnTo>
                  <a:pt x="418463" y="639081"/>
                </a:lnTo>
                <a:lnTo>
                  <a:pt x="417462" y="639473"/>
                </a:lnTo>
                <a:lnTo>
                  <a:pt x="416393" y="640012"/>
                </a:lnTo>
                <a:lnTo>
                  <a:pt x="414323" y="640866"/>
                </a:lnTo>
                <a:lnTo>
                  <a:pt x="411968" y="642343"/>
                </a:lnTo>
                <a:lnTo>
                  <a:pt x="410752" y="642881"/>
                </a:lnTo>
                <a:lnTo>
                  <a:pt x="408605" y="643427"/>
                </a:lnTo>
                <a:lnTo>
                  <a:pt x="406181" y="643897"/>
                </a:lnTo>
                <a:lnTo>
                  <a:pt x="404180" y="643589"/>
                </a:lnTo>
                <a:lnTo>
                  <a:pt x="402464" y="643273"/>
                </a:lnTo>
                <a:lnTo>
                  <a:pt x="401387" y="642343"/>
                </a:lnTo>
                <a:lnTo>
                  <a:pt x="400817" y="640320"/>
                </a:lnTo>
                <a:lnTo>
                  <a:pt x="400817" y="638612"/>
                </a:lnTo>
                <a:lnTo>
                  <a:pt x="400463" y="636135"/>
                </a:lnTo>
                <a:lnTo>
                  <a:pt x="399178" y="634734"/>
                </a:lnTo>
                <a:lnTo>
                  <a:pt x="398747" y="633650"/>
                </a:lnTo>
                <a:lnTo>
                  <a:pt x="398678" y="632334"/>
                </a:lnTo>
                <a:lnTo>
                  <a:pt x="398824" y="630865"/>
                </a:lnTo>
                <a:lnTo>
                  <a:pt x="399178" y="629780"/>
                </a:lnTo>
                <a:lnTo>
                  <a:pt x="398963" y="628465"/>
                </a:lnTo>
                <a:lnTo>
                  <a:pt x="398393" y="627534"/>
                </a:lnTo>
                <a:lnTo>
                  <a:pt x="398539" y="625911"/>
                </a:lnTo>
                <a:lnTo>
                  <a:pt x="398255" y="623665"/>
                </a:lnTo>
                <a:lnTo>
                  <a:pt x="397400" y="622272"/>
                </a:lnTo>
                <a:lnTo>
                  <a:pt x="396970" y="620656"/>
                </a:lnTo>
                <a:lnTo>
                  <a:pt x="396970" y="619041"/>
                </a:lnTo>
                <a:lnTo>
                  <a:pt x="396331" y="617426"/>
                </a:lnTo>
                <a:lnTo>
                  <a:pt x="396262" y="615656"/>
                </a:lnTo>
                <a:lnTo>
                  <a:pt x="396831" y="614041"/>
                </a:lnTo>
                <a:lnTo>
                  <a:pt x="397047" y="612426"/>
                </a:lnTo>
                <a:lnTo>
                  <a:pt x="396408" y="611271"/>
                </a:lnTo>
                <a:lnTo>
                  <a:pt x="395192" y="610579"/>
                </a:lnTo>
                <a:lnTo>
                  <a:pt x="394261" y="608733"/>
                </a:lnTo>
                <a:lnTo>
                  <a:pt x="394114" y="606348"/>
                </a:lnTo>
                <a:lnTo>
                  <a:pt x="393114" y="605048"/>
                </a:lnTo>
                <a:lnTo>
                  <a:pt x="392045" y="603971"/>
                </a:lnTo>
                <a:lnTo>
                  <a:pt x="390829" y="603971"/>
                </a:lnTo>
                <a:lnTo>
                  <a:pt x="388974" y="603356"/>
                </a:lnTo>
                <a:lnTo>
                  <a:pt x="387335" y="603433"/>
                </a:lnTo>
                <a:lnTo>
                  <a:pt x="384688" y="603356"/>
                </a:lnTo>
                <a:lnTo>
                  <a:pt x="383472" y="602971"/>
                </a:lnTo>
                <a:lnTo>
                  <a:pt x="382833" y="602132"/>
                </a:lnTo>
                <a:lnTo>
                  <a:pt x="381194" y="600986"/>
                </a:lnTo>
                <a:lnTo>
                  <a:pt x="380263" y="598994"/>
                </a:lnTo>
                <a:lnTo>
                  <a:pt x="379124" y="598609"/>
                </a:lnTo>
                <a:lnTo>
                  <a:pt x="377477" y="599225"/>
                </a:lnTo>
                <a:lnTo>
                  <a:pt x="376908" y="599994"/>
                </a:lnTo>
                <a:lnTo>
                  <a:pt x="376269" y="601071"/>
                </a:lnTo>
                <a:lnTo>
                  <a:pt x="375130" y="602301"/>
                </a:lnTo>
                <a:lnTo>
                  <a:pt x="373629" y="602224"/>
                </a:lnTo>
                <a:lnTo>
                  <a:pt x="372059" y="602917"/>
                </a:lnTo>
                <a:lnTo>
                  <a:pt x="370559" y="602994"/>
                </a:lnTo>
                <a:lnTo>
                  <a:pt x="368558" y="603148"/>
                </a:lnTo>
                <a:lnTo>
                  <a:pt x="366557" y="602532"/>
                </a:lnTo>
                <a:lnTo>
                  <a:pt x="364133" y="601840"/>
                </a:lnTo>
                <a:lnTo>
                  <a:pt x="362055" y="601378"/>
                </a:lnTo>
                <a:lnTo>
                  <a:pt x="360054" y="601840"/>
                </a:lnTo>
                <a:lnTo>
                  <a:pt x="358700" y="601455"/>
                </a:lnTo>
                <a:lnTo>
                  <a:pt x="356915" y="601224"/>
                </a:lnTo>
                <a:lnTo>
                  <a:pt x="354914" y="601071"/>
                </a:lnTo>
                <a:lnTo>
                  <a:pt x="353344" y="599840"/>
                </a:lnTo>
                <a:lnTo>
                  <a:pt x="351628" y="599155"/>
                </a:lnTo>
                <a:lnTo>
                  <a:pt x="350697" y="599386"/>
                </a:lnTo>
                <a:lnTo>
                  <a:pt x="349481" y="600155"/>
                </a:lnTo>
                <a:lnTo>
                  <a:pt x="348196" y="600001"/>
                </a:lnTo>
                <a:lnTo>
                  <a:pt x="346549" y="599386"/>
                </a:lnTo>
                <a:lnTo>
                  <a:pt x="345910" y="597932"/>
                </a:lnTo>
                <a:lnTo>
                  <a:pt x="346056" y="597009"/>
                </a:lnTo>
                <a:lnTo>
                  <a:pt x="346410" y="596086"/>
                </a:lnTo>
                <a:lnTo>
                  <a:pt x="347049" y="594786"/>
                </a:lnTo>
                <a:lnTo>
                  <a:pt x="346695" y="593409"/>
                </a:lnTo>
                <a:lnTo>
                  <a:pt x="346841" y="592185"/>
                </a:lnTo>
                <a:lnTo>
                  <a:pt x="347126" y="591116"/>
                </a:lnTo>
                <a:lnTo>
                  <a:pt x="347411" y="589893"/>
                </a:lnTo>
                <a:lnTo>
                  <a:pt x="347195" y="588747"/>
                </a:lnTo>
                <a:lnTo>
                  <a:pt x="347126" y="587524"/>
                </a:lnTo>
                <a:lnTo>
                  <a:pt x="346980" y="586377"/>
                </a:lnTo>
                <a:lnTo>
                  <a:pt x="346765" y="585154"/>
                </a:lnTo>
                <a:lnTo>
                  <a:pt x="347619" y="583400"/>
                </a:lnTo>
                <a:lnTo>
                  <a:pt x="348334" y="581954"/>
                </a:lnTo>
                <a:lnTo>
                  <a:pt x="347903" y="580739"/>
                </a:lnTo>
                <a:lnTo>
                  <a:pt x="348050" y="579900"/>
                </a:lnTo>
                <a:lnTo>
                  <a:pt x="348619" y="578531"/>
                </a:lnTo>
                <a:lnTo>
                  <a:pt x="349335" y="576854"/>
                </a:lnTo>
                <a:lnTo>
                  <a:pt x="349265" y="573730"/>
                </a:lnTo>
                <a:lnTo>
                  <a:pt x="348627" y="571907"/>
                </a:lnTo>
                <a:lnTo>
                  <a:pt x="347927" y="571415"/>
                </a:lnTo>
                <a:lnTo>
                  <a:pt x="347749" y="570869"/>
                </a:lnTo>
                <a:lnTo>
                  <a:pt x="348088" y="570146"/>
                </a:lnTo>
                <a:lnTo>
                  <a:pt x="347719" y="569407"/>
                </a:lnTo>
                <a:lnTo>
                  <a:pt x="347572" y="568645"/>
                </a:lnTo>
                <a:lnTo>
                  <a:pt x="347942" y="567984"/>
                </a:lnTo>
                <a:lnTo>
                  <a:pt x="347434" y="566676"/>
                </a:lnTo>
                <a:lnTo>
                  <a:pt x="346410" y="566299"/>
                </a:lnTo>
                <a:lnTo>
                  <a:pt x="346056" y="565922"/>
                </a:lnTo>
                <a:lnTo>
                  <a:pt x="345703" y="564476"/>
                </a:lnTo>
                <a:lnTo>
                  <a:pt x="345418" y="562807"/>
                </a:lnTo>
                <a:lnTo>
                  <a:pt x="345564" y="561522"/>
                </a:lnTo>
                <a:lnTo>
                  <a:pt x="345064" y="560391"/>
                </a:lnTo>
                <a:lnTo>
                  <a:pt x="344348" y="559706"/>
                </a:lnTo>
                <a:lnTo>
                  <a:pt x="343632" y="558499"/>
                </a:lnTo>
                <a:lnTo>
                  <a:pt x="342917" y="557591"/>
                </a:lnTo>
                <a:lnTo>
                  <a:pt x="342632" y="556306"/>
                </a:lnTo>
                <a:lnTo>
                  <a:pt x="342155" y="554644"/>
                </a:lnTo>
                <a:lnTo>
                  <a:pt x="343579" y="554337"/>
                </a:lnTo>
                <a:lnTo>
                  <a:pt x="344140" y="553406"/>
                </a:lnTo>
                <a:lnTo>
                  <a:pt x="345141" y="552145"/>
                </a:lnTo>
                <a:lnTo>
                  <a:pt x="346457" y="551814"/>
                </a:lnTo>
                <a:lnTo>
                  <a:pt x="348027" y="551352"/>
                </a:lnTo>
                <a:lnTo>
                  <a:pt x="348604" y="550421"/>
                </a:lnTo>
                <a:lnTo>
                  <a:pt x="344948" y="547067"/>
                </a:lnTo>
                <a:lnTo>
                  <a:pt x="342755" y="545059"/>
                </a:lnTo>
                <a:lnTo>
                  <a:pt x="344040" y="542336"/>
                </a:lnTo>
                <a:lnTo>
                  <a:pt x="346210" y="537759"/>
                </a:lnTo>
                <a:lnTo>
                  <a:pt x="348303" y="533328"/>
                </a:lnTo>
                <a:lnTo>
                  <a:pt x="349904" y="529958"/>
                </a:lnTo>
                <a:lnTo>
                  <a:pt x="350312" y="529335"/>
                </a:lnTo>
                <a:lnTo>
                  <a:pt x="351713" y="529120"/>
                </a:lnTo>
                <a:lnTo>
                  <a:pt x="351459" y="527381"/>
                </a:lnTo>
                <a:lnTo>
                  <a:pt x="351413" y="526243"/>
                </a:lnTo>
                <a:lnTo>
                  <a:pt x="350289" y="526181"/>
                </a:lnTo>
                <a:lnTo>
                  <a:pt x="351543" y="522073"/>
                </a:lnTo>
                <a:lnTo>
                  <a:pt x="353398" y="516227"/>
                </a:lnTo>
                <a:lnTo>
                  <a:pt x="354806" y="511803"/>
                </a:lnTo>
                <a:lnTo>
                  <a:pt x="355260" y="511065"/>
                </a:lnTo>
                <a:lnTo>
                  <a:pt x="356268" y="510857"/>
                </a:lnTo>
                <a:lnTo>
                  <a:pt x="356499" y="510349"/>
                </a:lnTo>
                <a:lnTo>
                  <a:pt x="355283" y="509642"/>
                </a:lnTo>
                <a:lnTo>
                  <a:pt x="354537" y="508264"/>
                </a:lnTo>
                <a:lnTo>
                  <a:pt x="352913" y="504318"/>
                </a:lnTo>
                <a:lnTo>
                  <a:pt x="350351" y="498102"/>
                </a:lnTo>
                <a:lnTo>
                  <a:pt x="350166" y="495879"/>
                </a:lnTo>
                <a:lnTo>
                  <a:pt x="349227" y="494510"/>
                </a:lnTo>
                <a:lnTo>
                  <a:pt x="347657" y="494972"/>
                </a:lnTo>
                <a:lnTo>
                  <a:pt x="345803" y="494533"/>
                </a:lnTo>
                <a:lnTo>
                  <a:pt x="341162" y="491164"/>
                </a:lnTo>
                <a:lnTo>
                  <a:pt x="338092" y="489340"/>
                </a:lnTo>
                <a:lnTo>
                  <a:pt x="337053" y="488263"/>
                </a:lnTo>
                <a:lnTo>
                  <a:pt x="336591" y="484809"/>
                </a:lnTo>
                <a:lnTo>
                  <a:pt x="335675" y="481001"/>
                </a:lnTo>
                <a:lnTo>
                  <a:pt x="335283" y="476293"/>
                </a:lnTo>
                <a:lnTo>
                  <a:pt x="335444" y="475170"/>
                </a:lnTo>
                <a:lnTo>
                  <a:pt x="338038" y="471601"/>
                </a:lnTo>
                <a:lnTo>
                  <a:pt x="338030" y="469800"/>
                </a:lnTo>
                <a:lnTo>
                  <a:pt x="338246" y="468223"/>
                </a:lnTo>
                <a:lnTo>
                  <a:pt x="338138" y="466977"/>
                </a:lnTo>
                <a:lnTo>
                  <a:pt x="337499" y="466962"/>
                </a:lnTo>
                <a:lnTo>
                  <a:pt x="336460" y="467508"/>
                </a:lnTo>
                <a:lnTo>
                  <a:pt x="334883" y="467923"/>
                </a:lnTo>
                <a:lnTo>
                  <a:pt x="333990" y="467962"/>
                </a:lnTo>
                <a:lnTo>
                  <a:pt x="324933" y="467623"/>
                </a:lnTo>
                <a:lnTo>
                  <a:pt x="314628" y="467239"/>
                </a:lnTo>
                <a:lnTo>
                  <a:pt x="306056" y="466916"/>
                </a:lnTo>
                <a:lnTo>
                  <a:pt x="298614" y="466639"/>
                </a:lnTo>
                <a:lnTo>
                  <a:pt x="298368" y="463569"/>
                </a:lnTo>
                <a:lnTo>
                  <a:pt x="297945" y="458438"/>
                </a:lnTo>
                <a:lnTo>
                  <a:pt x="297645" y="454792"/>
                </a:lnTo>
                <a:lnTo>
                  <a:pt x="297167" y="449022"/>
                </a:lnTo>
                <a:lnTo>
                  <a:pt x="294181" y="445429"/>
                </a:lnTo>
                <a:lnTo>
                  <a:pt x="290942" y="441537"/>
                </a:lnTo>
                <a:lnTo>
                  <a:pt x="289803" y="440537"/>
                </a:lnTo>
                <a:lnTo>
                  <a:pt x="293720" y="440414"/>
                </a:lnTo>
                <a:lnTo>
                  <a:pt x="296498" y="440329"/>
                </a:lnTo>
                <a:lnTo>
                  <a:pt x="295952" y="429890"/>
                </a:lnTo>
                <a:lnTo>
                  <a:pt x="295105" y="428828"/>
                </a:lnTo>
                <a:lnTo>
                  <a:pt x="294351" y="425459"/>
                </a:lnTo>
                <a:lnTo>
                  <a:pt x="293843" y="423551"/>
                </a:lnTo>
                <a:lnTo>
                  <a:pt x="292465" y="422013"/>
                </a:lnTo>
                <a:lnTo>
                  <a:pt x="292150" y="420274"/>
                </a:lnTo>
                <a:lnTo>
                  <a:pt x="292404" y="419120"/>
                </a:lnTo>
                <a:lnTo>
                  <a:pt x="293158" y="418405"/>
                </a:lnTo>
                <a:lnTo>
                  <a:pt x="293658" y="416620"/>
                </a:lnTo>
                <a:lnTo>
                  <a:pt x="293281" y="414827"/>
                </a:lnTo>
                <a:lnTo>
                  <a:pt x="292465" y="413158"/>
                </a:lnTo>
                <a:lnTo>
                  <a:pt x="291465" y="411558"/>
                </a:lnTo>
                <a:lnTo>
                  <a:pt x="289549" y="410574"/>
                </a:lnTo>
                <a:lnTo>
                  <a:pt x="286809" y="408789"/>
                </a:lnTo>
                <a:lnTo>
                  <a:pt x="282654" y="406519"/>
                </a:lnTo>
                <a:lnTo>
                  <a:pt x="279145" y="404935"/>
                </a:lnTo>
                <a:lnTo>
                  <a:pt x="278021" y="405127"/>
                </a:lnTo>
                <a:lnTo>
                  <a:pt x="271818" y="405742"/>
                </a:lnTo>
                <a:lnTo>
                  <a:pt x="269756" y="406066"/>
                </a:lnTo>
                <a:lnTo>
                  <a:pt x="268371" y="405704"/>
                </a:lnTo>
                <a:lnTo>
                  <a:pt x="263746" y="405719"/>
                </a:lnTo>
                <a:lnTo>
                  <a:pt x="261930" y="404504"/>
                </a:lnTo>
                <a:lnTo>
                  <a:pt x="260406" y="403081"/>
                </a:lnTo>
                <a:lnTo>
                  <a:pt x="257166" y="399465"/>
                </a:lnTo>
                <a:lnTo>
                  <a:pt x="256666" y="397657"/>
                </a:lnTo>
                <a:lnTo>
                  <a:pt x="255412" y="397080"/>
                </a:lnTo>
                <a:lnTo>
                  <a:pt x="253511" y="397303"/>
                </a:lnTo>
                <a:lnTo>
                  <a:pt x="251587" y="397057"/>
                </a:lnTo>
                <a:lnTo>
                  <a:pt x="247862" y="395557"/>
                </a:lnTo>
                <a:lnTo>
                  <a:pt x="244369" y="394019"/>
                </a:lnTo>
                <a:lnTo>
                  <a:pt x="242676" y="394080"/>
                </a:lnTo>
                <a:lnTo>
                  <a:pt x="241175" y="393118"/>
                </a:lnTo>
                <a:lnTo>
                  <a:pt x="238520" y="390772"/>
                </a:lnTo>
                <a:lnTo>
                  <a:pt x="237281" y="389857"/>
                </a:lnTo>
                <a:lnTo>
                  <a:pt x="236720" y="388641"/>
                </a:lnTo>
                <a:lnTo>
                  <a:pt x="236158" y="386856"/>
                </a:lnTo>
                <a:lnTo>
                  <a:pt x="235088" y="386472"/>
                </a:lnTo>
                <a:lnTo>
                  <a:pt x="233711" y="386795"/>
                </a:lnTo>
                <a:lnTo>
                  <a:pt x="232218" y="387710"/>
                </a:lnTo>
                <a:lnTo>
                  <a:pt x="230125" y="387103"/>
                </a:lnTo>
                <a:lnTo>
                  <a:pt x="227562" y="385456"/>
                </a:lnTo>
                <a:lnTo>
                  <a:pt x="225907" y="384172"/>
                </a:lnTo>
                <a:lnTo>
                  <a:pt x="224961" y="383564"/>
                </a:lnTo>
                <a:lnTo>
                  <a:pt x="222737" y="382664"/>
                </a:lnTo>
                <a:lnTo>
                  <a:pt x="220590" y="382479"/>
                </a:lnTo>
                <a:lnTo>
                  <a:pt x="217343" y="383802"/>
                </a:lnTo>
                <a:lnTo>
                  <a:pt x="214680" y="383256"/>
                </a:lnTo>
                <a:lnTo>
                  <a:pt x="210509" y="382779"/>
                </a:lnTo>
                <a:lnTo>
                  <a:pt x="206938" y="381818"/>
                </a:lnTo>
                <a:lnTo>
                  <a:pt x="205638" y="379325"/>
                </a:lnTo>
                <a:lnTo>
                  <a:pt x="204938" y="377679"/>
                </a:lnTo>
                <a:lnTo>
                  <a:pt x="202814" y="376648"/>
                </a:lnTo>
                <a:lnTo>
                  <a:pt x="201121" y="375387"/>
                </a:lnTo>
                <a:lnTo>
                  <a:pt x="199104" y="373471"/>
                </a:lnTo>
                <a:lnTo>
                  <a:pt x="198104" y="372833"/>
                </a:lnTo>
                <a:lnTo>
                  <a:pt x="196280" y="372302"/>
                </a:lnTo>
                <a:lnTo>
                  <a:pt x="194595" y="371625"/>
                </a:lnTo>
                <a:lnTo>
                  <a:pt x="194410" y="370417"/>
                </a:lnTo>
                <a:lnTo>
                  <a:pt x="193779" y="368825"/>
                </a:lnTo>
                <a:lnTo>
                  <a:pt x="193633" y="368432"/>
                </a:lnTo>
                <a:lnTo>
                  <a:pt x="192486" y="366501"/>
                </a:lnTo>
                <a:lnTo>
                  <a:pt x="191947" y="366363"/>
                </a:lnTo>
                <a:lnTo>
                  <a:pt x="191355" y="366747"/>
                </a:lnTo>
                <a:lnTo>
                  <a:pt x="190908" y="367024"/>
                </a:lnTo>
                <a:lnTo>
                  <a:pt x="190424" y="366686"/>
                </a:lnTo>
                <a:lnTo>
                  <a:pt x="190339" y="365824"/>
                </a:lnTo>
                <a:lnTo>
                  <a:pt x="190647" y="364440"/>
                </a:lnTo>
                <a:lnTo>
                  <a:pt x="189985" y="362993"/>
                </a:lnTo>
                <a:lnTo>
                  <a:pt x="188346" y="361470"/>
                </a:lnTo>
                <a:lnTo>
                  <a:pt x="187484" y="359893"/>
                </a:lnTo>
                <a:lnTo>
                  <a:pt x="187407" y="358262"/>
                </a:lnTo>
                <a:lnTo>
                  <a:pt x="187046" y="357178"/>
                </a:lnTo>
                <a:lnTo>
                  <a:pt x="186391" y="356624"/>
                </a:lnTo>
                <a:lnTo>
                  <a:pt x="186022" y="355670"/>
                </a:lnTo>
                <a:lnTo>
                  <a:pt x="185945" y="354316"/>
                </a:lnTo>
                <a:lnTo>
                  <a:pt x="186422" y="352700"/>
                </a:lnTo>
                <a:lnTo>
                  <a:pt x="187453" y="350831"/>
                </a:lnTo>
                <a:lnTo>
                  <a:pt x="187230" y="347946"/>
                </a:lnTo>
                <a:lnTo>
                  <a:pt x="185760" y="344054"/>
                </a:lnTo>
                <a:lnTo>
                  <a:pt x="184945" y="341253"/>
                </a:lnTo>
                <a:lnTo>
                  <a:pt x="184791" y="339530"/>
                </a:lnTo>
                <a:lnTo>
                  <a:pt x="185014" y="338253"/>
                </a:lnTo>
                <a:lnTo>
                  <a:pt x="185907" y="337015"/>
                </a:lnTo>
                <a:lnTo>
                  <a:pt x="187684" y="333976"/>
                </a:lnTo>
                <a:lnTo>
                  <a:pt x="188000" y="331660"/>
                </a:lnTo>
                <a:lnTo>
                  <a:pt x="187438" y="329053"/>
                </a:lnTo>
                <a:lnTo>
                  <a:pt x="187361" y="327060"/>
                </a:lnTo>
                <a:lnTo>
                  <a:pt x="187769" y="325691"/>
                </a:lnTo>
                <a:lnTo>
                  <a:pt x="187153" y="323899"/>
                </a:lnTo>
                <a:lnTo>
                  <a:pt x="185891" y="322206"/>
                </a:lnTo>
                <a:lnTo>
                  <a:pt x="185014" y="322168"/>
                </a:lnTo>
                <a:lnTo>
                  <a:pt x="183821" y="322629"/>
                </a:lnTo>
                <a:lnTo>
                  <a:pt x="182382" y="324060"/>
                </a:lnTo>
                <a:lnTo>
                  <a:pt x="180689" y="324314"/>
                </a:lnTo>
                <a:lnTo>
                  <a:pt x="179188" y="323429"/>
                </a:lnTo>
                <a:lnTo>
                  <a:pt x="174479" y="323799"/>
                </a:lnTo>
                <a:lnTo>
                  <a:pt x="167160" y="324683"/>
                </a:lnTo>
                <a:lnTo>
                  <a:pt x="164236" y="325598"/>
                </a:lnTo>
                <a:lnTo>
                  <a:pt x="162513" y="325991"/>
                </a:lnTo>
                <a:lnTo>
                  <a:pt x="160427" y="326291"/>
                </a:lnTo>
                <a:lnTo>
                  <a:pt x="157087" y="327937"/>
                </a:lnTo>
                <a:lnTo>
                  <a:pt x="148845" y="334330"/>
                </a:lnTo>
                <a:lnTo>
                  <a:pt x="147137" y="335261"/>
                </a:lnTo>
                <a:lnTo>
                  <a:pt x="145198" y="335392"/>
                </a:lnTo>
                <a:lnTo>
                  <a:pt x="144067" y="336276"/>
                </a:lnTo>
                <a:lnTo>
                  <a:pt x="142250" y="336968"/>
                </a:lnTo>
                <a:lnTo>
                  <a:pt x="138680" y="339499"/>
                </a:lnTo>
                <a:lnTo>
                  <a:pt x="136864" y="341530"/>
                </a:lnTo>
                <a:lnTo>
                  <a:pt x="135671" y="343369"/>
                </a:lnTo>
                <a:lnTo>
                  <a:pt x="134293" y="343430"/>
                </a:lnTo>
                <a:lnTo>
                  <a:pt x="133224" y="342923"/>
                </a:lnTo>
                <a:lnTo>
                  <a:pt x="129845" y="343177"/>
                </a:lnTo>
                <a:lnTo>
                  <a:pt x="128114" y="343807"/>
                </a:lnTo>
                <a:lnTo>
                  <a:pt x="126236" y="345592"/>
                </a:lnTo>
                <a:lnTo>
                  <a:pt x="123904" y="348823"/>
                </a:lnTo>
                <a:lnTo>
                  <a:pt x="122942" y="349746"/>
                </a:lnTo>
                <a:lnTo>
                  <a:pt x="121065" y="350700"/>
                </a:lnTo>
                <a:lnTo>
                  <a:pt x="118895" y="351492"/>
                </a:lnTo>
                <a:lnTo>
                  <a:pt x="116209" y="352677"/>
                </a:lnTo>
                <a:lnTo>
                  <a:pt x="115008" y="352754"/>
                </a:lnTo>
                <a:lnTo>
                  <a:pt x="113947" y="352962"/>
                </a:lnTo>
                <a:lnTo>
                  <a:pt x="113031" y="352423"/>
                </a:lnTo>
                <a:lnTo>
                  <a:pt x="112723" y="351262"/>
                </a:lnTo>
                <a:lnTo>
                  <a:pt x="111338" y="350531"/>
                </a:lnTo>
                <a:lnTo>
                  <a:pt x="108029" y="350162"/>
                </a:lnTo>
                <a:lnTo>
                  <a:pt x="103127" y="349315"/>
                </a:lnTo>
                <a:lnTo>
                  <a:pt x="98071" y="349154"/>
                </a:lnTo>
                <a:lnTo>
                  <a:pt x="95562" y="349231"/>
                </a:lnTo>
                <a:lnTo>
                  <a:pt x="93500" y="349285"/>
                </a:lnTo>
                <a:lnTo>
                  <a:pt x="89921" y="348831"/>
                </a:lnTo>
                <a:lnTo>
                  <a:pt x="87313" y="348754"/>
                </a:lnTo>
                <a:lnTo>
                  <a:pt x="85027" y="349900"/>
                </a:lnTo>
                <a:lnTo>
                  <a:pt x="81703" y="351323"/>
                </a:lnTo>
                <a:lnTo>
                  <a:pt x="80186" y="351685"/>
                </a:lnTo>
                <a:lnTo>
                  <a:pt x="79071" y="351739"/>
                </a:lnTo>
                <a:lnTo>
                  <a:pt x="77986" y="351562"/>
                </a:lnTo>
                <a:lnTo>
                  <a:pt x="76716" y="350823"/>
                </a:lnTo>
                <a:lnTo>
                  <a:pt x="74938" y="349123"/>
                </a:lnTo>
                <a:lnTo>
                  <a:pt x="73568" y="349777"/>
                </a:lnTo>
                <a:lnTo>
                  <a:pt x="72583" y="350508"/>
                </a:lnTo>
                <a:lnTo>
                  <a:pt x="72599" y="346808"/>
                </a:lnTo>
                <a:lnTo>
                  <a:pt x="72622" y="341246"/>
                </a:lnTo>
                <a:lnTo>
                  <a:pt x="72645" y="336345"/>
                </a:lnTo>
                <a:lnTo>
                  <a:pt x="72660" y="332430"/>
                </a:lnTo>
                <a:lnTo>
                  <a:pt x="72676" y="327860"/>
                </a:lnTo>
                <a:lnTo>
                  <a:pt x="72691" y="324637"/>
                </a:lnTo>
                <a:lnTo>
                  <a:pt x="73622" y="323414"/>
                </a:lnTo>
                <a:lnTo>
                  <a:pt x="74192" y="322044"/>
                </a:lnTo>
                <a:lnTo>
                  <a:pt x="73507" y="320214"/>
                </a:lnTo>
                <a:lnTo>
                  <a:pt x="73661" y="318536"/>
                </a:lnTo>
                <a:lnTo>
                  <a:pt x="74138" y="317367"/>
                </a:lnTo>
                <a:lnTo>
                  <a:pt x="74761" y="316229"/>
                </a:lnTo>
                <a:lnTo>
                  <a:pt x="73322" y="316798"/>
                </a:lnTo>
                <a:lnTo>
                  <a:pt x="72691" y="317113"/>
                </a:lnTo>
                <a:lnTo>
                  <a:pt x="71922" y="317975"/>
                </a:lnTo>
                <a:lnTo>
                  <a:pt x="70059" y="319144"/>
                </a:lnTo>
                <a:lnTo>
                  <a:pt x="68813" y="320314"/>
                </a:lnTo>
                <a:lnTo>
                  <a:pt x="67343" y="321268"/>
                </a:lnTo>
                <a:lnTo>
                  <a:pt x="65481" y="323368"/>
                </a:lnTo>
                <a:lnTo>
                  <a:pt x="63949" y="324522"/>
                </a:lnTo>
                <a:lnTo>
                  <a:pt x="62356" y="325260"/>
                </a:lnTo>
                <a:lnTo>
                  <a:pt x="59709" y="327729"/>
                </a:lnTo>
                <a:lnTo>
                  <a:pt x="57516" y="328222"/>
                </a:lnTo>
                <a:lnTo>
                  <a:pt x="51713" y="328599"/>
                </a:lnTo>
                <a:lnTo>
                  <a:pt x="45680" y="328591"/>
                </a:lnTo>
                <a:lnTo>
                  <a:pt x="40162" y="328583"/>
                </a:lnTo>
                <a:lnTo>
                  <a:pt x="39331" y="328553"/>
                </a:lnTo>
                <a:lnTo>
                  <a:pt x="39385" y="326514"/>
                </a:lnTo>
                <a:lnTo>
                  <a:pt x="39524" y="325075"/>
                </a:lnTo>
                <a:lnTo>
                  <a:pt x="37638" y="323560"/>
                </a:lnTo>
                <a:lnTo>
                  <a:pt x="37508" y="321691"/>
                </a:lnTo>
                <a:lnTo>
                  <a:pt x="37007" y="320398"/>
                </a:lnTo>
                <a:lnTo>
                  <a:pt x="36376" y="318821"/>
                </a:lnTo>
                <a:lnTo>
                  <a:pt x="35060" y="317813"/>
                </a:lnTo>
                <a:lnTo>
                  <a:pt x="33206" y="317421"/>
                </a:lnTo>
                <a:lnTo>
                  <a:pt x="30166" y="316552"/>
                </a:lnTo>
                <a:lnTo>
                  <a:pt x="25656" y="315644"/>
                </a:lnTo>
                <a:lnTo>
                  <a:pt x="21347" y="315582"/>
                </a:lnTo>
                <a:lnTo>
                  <a:pt x="17122" y="315667"/>
                </a:lnTo>
                <a:lnTo>
                  <a:pt x="19700" y="312498"/>
                </a:lnTo>
                <a:lnTo>
                  <a:pt x="22278" y="309336"/>
                </a:lnTo>
                <a:lnTo>
                  <a:pt x="22201" y="306582"/>
                </a:lnTo>
                <a:lnTo>
                  <a:pt x="20116" y="304182"/>
                </a:lnTo>
                <a:lnTo>
                  <a:pt x="18992" y="302689"/>
                </a:lnTo>
                <a:lnTo>
                  <a:pt x="17253" y="300635"/>
                </a:lnTo>
                <a:lnTo>
                  <a:pt x="15106" y="299212"/>
                </a:lnTo>
                <a:lnTo>
                  <a:pt x="13936" y="297320"/>
                </a:lnTo>
                <a:lnTo>
                  <a:pt x="14044" y="296174"/>
                </a:lnTo>
                <a:lnTo>
                  <a:pt x="13859" y="295420"/>
                </a:lnTo>
                <a:lnTo>
                  <a:pt x="13044" y="294981"/>
                </a:lnTo>
                <a:lnTo>
                  <a:pt x="12228" y="294289"/>
                </a:lnTo>
                <a:lnTo>
                  <a:pt x="11104" y="293527"/>
                </a:lnTo>
                <a:lnTo>
                  <a:pt x="9789" y="292519"/>
                </a:lnTo>
                <a:lnTo>
                  <a:pt x="9789" y="291512"/>
                </a:lnTo>
                <a:lnTo>
                  <a:pt x="9288" y="290442"/>
                </a:lnTo>
                <a:lnTo>
                  <a:pt x="8473" y="289188"/>
                </a:lnTo>
                <a:lnTo>
                  <a:pt x="8473" y="288181"/>
                </a:lnTo>
                <a:lnTo>
                  <a:pt x="7718" y="286604"/>
                </a:lnTo>
                <a:lnTo>
                  <a:pt x="6903" y="285473"/>
                </a:lnTo>
                <a:lnTo>
                  <a:pt x="6087" y="284719"/>
                </a:lnTo>
                <a:lnTo>
                  <a:pt x="4894" y="283650"/>
                </a:lnTo>
                <a:lnTo>
                  <a:pt x="4956" y="282773"/>
                </a:lnTo>
                <a:lnTo>
                  <a:pt x="5833" y="282334"/>
                </a:lnTo>
                <a:lnTo>
                  <a:pt x="6210" y="281326"/>
                </a:lnTo>
                <a:lnTo>
                  <a:pt x="6087" y="280319"/>
                </a:lnTo>
                <a:lnTo>
                  <a:pt x="5087" y="279688"/>
                </a:lnTo>
                <a:lnTo>
                  <a:pt x="3894" y="279372"/>
                </a:lnTo>
                <a:lnTo>
                  <a:pt x="2324" y="277549"/>
                </a:lnTo>
                <a:lnTo>
                  <a:pt x="1193" y="276603"/>
                </a:lnTo>
                <a:lnTo>
                  <a:pt x="439" y="276034"/>
                </a:lnTo>
                <a:lnTo>
                  <a:pt x="0" y="275403"/>
                </a:lnTo>
                <a:lnTo>
                  <a:pt x="439" y="274964"/>
                </a:lnTo>
                <a:lnTo>
                  <a:pt x="939" y="274334"/>
                </a:lnTo>
                <a:lnTo>
                  <a:pt x="1070" y="273326"/>
                </a:lnTo>
                <a:lnTo>
                  <a:pt x="816" y="272387"/>
                </a:lnTo>
                <a:lnTo>
                  <a:pt x="816" y="271572"/>
                </a:lnTo>
                <a:lnTo>
                  <a:pt x="1570" y="271318"/>
                </a:lnTo>
                <a:lnTo>
                  <a:pt x="2386" y="271449"/>
                </a:lnTo>
                <a:lnTo>
                  <a:pt x="3201" y="270949"/>
                </a:lnTo>
                <a:lnTo>
                  <a:pt x="4271" y="270764"/>
                </a:lnTo>
                <a:lnTo>
                  <a:pt x="5464" y="270633"/>
                </a:lnTo>
                <a:lnTo>
                  <a:pt x="6095" y="270072"/>
                </a:lnTo>
                <a:lnTo>
                  <a:pt x="6033" y="269072"/>
                </a:lnTo>
                <a:lnTo>
                  <a:pt x="5279" y="267125"/>
                </a:lnTo>
                <a:lnTo>
                  <a:pt x="4525" y="266310"/>
                </a:lnTo>
                <a:lnTo>
                  <a:pt x="4271" y="265118"/>
                </a:lnTo>
                <a:lnTo>
                  <a:pt x="4887" y="262825"/>
                </a:lnTo>
                <a:lnTo>
                  <a:pt x="5279" y="261356"/>
                </a:lnTo>
                <a:lnTo>
                  <a:pt x="6656" y="259802"/>
                </a:lnTo>
                <a:lnTo>
                  <a:pt x="10858" y="256471"/>
                </a:lnTo>
                <a:lnTo>
                  <a:pt x="14629" y="254209"/>
                </a:lnTo>
                <a:lnTo>
                  <a:pt x="16468" y="253978"/>
                </a:lnTo>
                <a:lnTo>
                  <a:pt x="17830" y="253140"/>
                </a:lnTo>
                <a:lnTo>
                  <a:pt x="18692" y="251855"/>
                </a:lnTo>
                <a:lnTo>
                  <a:pt x="18931" y="250455"/>
                </a:lnTo>
                <a:lnTo>
                  <a:pt x="18738" y="249232"/>
                </a:lnTo>
                <a:lnTo>
                  <a:pt x="18038" y="247432"/>
                </a:lnTo>
                <a:lnTo>
                  <a:pt x="17199" y="245185"/>
                </a:lnTo>
                <a:lnTo>
                  <a:pt x="16568" y="243932"/>
                </a:lnTo>
                <a:lnTo>
                  <a:pt x="17130" y="242431"/>
                </a:lnTo>
                <a:lnTo>
                  <a:pt x="18130" y="240377"/>
                </a:lnTo>
                <a:lnTo>
                  <a:pt x="20178" y="237277"/>
                </a:lnTo>
                <a:lnTo>
                  <a:pt x="22086" y="233939"/>
                </a:lnTo>
                <a:lnTo>
                  <a:pt x="22294" y="232969"/>
                </a:lnTo>
                <a:lnTo>
                  <a:pt x="22540" y="230931"/>
                </a:lnTo>
                <a:lnTo>
                  <a:pt x="23417" y="226777"/>
                </a:lnTo>
                <a:lnTo>
                  <a:pt x="23902" y="224530"/>
                </a:lnTo>
                <a:lnTo>
                  <a:pt x="23648" y="223661"/>
                </a:lnTo>
                <a:lnTo>
                  <a:pt x="24087" y="222907"/>
                </a:lnTo>
                <a:lnTo>
                  <a:pt x="25280" y="222276"/>
                </a:lnTo>
                <a:lnTo>
                  <a:pt x="28158" y="221707"/>
                </a:lnTo>
                <a:lnTo>
                  <a:pt x="30112" y="220469"/>
                </a:lnTo>
                <a:lnTo>
                  <a:pt x="33121" y="218138"/>
                </a:lnTo>
                <a:lnTo>
                  <a:pt x="35630" y="215660"/>
                </a:lnTo>
                <a:lnTo>
                  <a:pt x="37708" y="214860"/>
                </a:lnTo>
                <a:lnTo>
                  <a:pt x="41471" y="212568"/>
                </a:lnTo>
                <a:lnTo>
                  <a:pt x="43633" y="211114"/>
                </a:lnTo>
                <a:lnTo>
                  <a:pt x="44480" y="210660"/>
                </a:lnTo>
                <a:lnTo>
                  <a:pt x="46604" y="209606"/>
                </a:lnTo>
                <a:lnTo>
                  <a:pt x="50413" y="209245"/>
                </a:lnTo>
                <a:lnTo>
                  <a:pt x="53583" y="208868"/>
                </a:lnTo>
                <a:lnTo>
                  <a:pt x="55376" y="208175"/>
                </a:lnTo>
                <a:lnTo>
                  <a:pt x="58000" y="207891"/>
                </a:lnTo>
                <a:lnTo>
                  <a:pt x="59763" y="207114"/>
                </a:lnTo>
                <a:lnTo>
                  <a:pt x="61725" y="207091"/>
                </a:lnTo>
                <a:lnTo>
                  <a:pt x="65411" y="206298"/>
                </a:lnTo>
                <a:lnTo>
                  <a:pt x="66666" y="205114"/>
                </a:lnTo>
                <a:lnTo>
                  <a:pt x="67735" y="203698"/>
                </a:lnTo>
                <a:lnTo>
                  <a:pt x="69174" y="202490"/>
                </a:lnTo>
                <a:lnTo>
                  <a:pt x="70860" y="202175"/>
                </a:lnTo>
                <a:lnTo>
                  <a:pt x="72737" y="202383"/>
                </a:lnTo>
                <a:lnTo>
                  <a:pt x="74984" y="202360"/>
                </a:lnTo>
                <a:lnTo>
                  <a:pt x="77709" y="201983"/>
                </a:lnTo>
                <a:lnTo>
                  <a:pt x="79025" y="202921"/>
                </a:lnTo>
                <a:lnTo>
                  <a:pt x="79602" y="204067"/>
                </a:lnTo>
                <a:lnTo>
                  <a:pt x="81279" y="205229"/>
                </a:lnTo>
                <a:lnTo>
                  <a:pt x="82472" y="205167"/>
                </a:lnTo>
                <a:lnTo>
                  <a:pt x="83665" y="204914"/>
                </a:lnTo>
                <a:lnTo>
                  <a:pt x="85296" y="205914"/>
                </a:lnTo>
                <a:lnTo>
                  <a:pt x="86366" y="205790"/>
                </a:lnTo>
                <a:lnTo>
                  <a:pt x="87051" y="205229"/>
                </a:lnTo>
                <a:lnTo>
                  <a:pt x="87182" y="203829"/>
                </a:lnTo>
                <a:lnTo>
                  <a:pt x="87566" y="203067"/>
                </a:lnTo>
                <a:lnTo>
                  <a:pt x="88367" y="198682"/>
                </a:lnTo>
                <a:lnTo>
                  <a:pt x="89690" y="191443"/>
                </a:lnTo>
                <a:lnTo>
                  <a:pt x="90891" y="184881"/>
                </a:lnTo>
                <a:lnTo>
                  <a:pt x="92215" y="177627"/>
                </a:lnTo>
                <a:lnTo>
                  <a:pt x="93592" y="170134"/>
                </a:lnTo>
                <a:lnTo>
                  <a:pt x="94985" y="162549"/>
                </a:lnTo>
                <a:lnTo>
                  <a:pt x="96124" y="156326"/>
                </a:lnTo>
                <a:lnTo>
                  <a:pt x="97101" y="150979"/>
                </a:lnTo>
                <a:lnTo>
                  <a:pt x="97709" y="147694"/>
                </a:lnTo>
                <a:lnTo>
                  <a:pt x="98648" y="143394"/>
                </a:lnTo>
                <a:lnTo>
                  <a:pt x="99017" y="139617"/>
                </a:lnTo>
                <a:lnTo>
                  <a:pt x="99394" y="138532"/>
                </a:lnTo>
                <a:lnTo>
                  <a:pt x="99156" y="137617"/>
                </a:lnTo>
                <a:lnTo>
                  <a:pt x="98340" y="136317"/>
                </a:lnTo>
                <a:lnTo>
                  <a:pt x="98348" y="135747"/>
                </a:lnTo>
                <a:lnTo>
                  <a:pt x="98440" y="134994"/>
                </a:lnTo>
                <a:lnTo>
                  <a:pt x="98348" y="134332"/>
                </a:lnTo>
                <a:lnTo>
                  <a:pt x="97494" y="133624"/>
                </a:lnTo>
                <a:lnTo>
                  <a:pt x="96832" y="133201"/>
                </a:lnTo>
                <a:lnTo>
                  <a:pt x="96308" y="132586"/>
                </a:lnTo>
                <a:lnTo>
                  <a:pt x="96070" y="131732"/>
                </a:lnTo>
                <a:lnTo>
                  <a:pt x="95639" y="130878"/>
                </a:lnTo>
                <a:lnTo>
                  <a:pt x="95446" y="129978"/>
                </a:lnTo>
                <a:lnTo>
                  <a:pt x="94823" y="129270"/>
                </a:lnTo>
                <a:lnTo>
                  <a:pt x="94639" y="128370"/>
                </a:lnTo>
                <a:lnTo>
                  <a:pt x="95070" y="127516"/>
                </a:lnTo>
                <a:lnTo>
                  <a:pt x="95254" y="126616"/>
                </a:lnTo>
                <a:lnTo>
                  <a:pt x="95070" y="125770"/>
                </a:lnTo>
                <a:lnTo>
                  <a:pt x="94831" y="124778"/>
                </a:lnTo>
                <a:lnTo>
                  <a:pt x="94354" y="123831"/>
                </a:lnTo>
                <a:lnTo>
                  <a:pt x="93630" y="123254"/>
                </a:lnTo>
                <a:lnTo>
                  <a:pt x="91899" y="122616"/>
                </a:lnTo>
                <a:lnTo>
                  <a:pt x="90160" y="121085"/>
                </a:lnTo>
                <a:lnTo>
                  <a:pt x="88105" y="119716"/>
                </a:lnTo>
                <a:lnTo>
                  <a:pt x="85489" y="117115"/>
                </a:lnTo>
                <a:lnTo>
                  <a:pt x="84919" y="115885"/>
                </a:lnTo>
                <a:lnTo>
                  <a:pt x="84912" y="112507"/>
                </a:lnTo>
                <a:lnTo>
                  <a:pt x="85027" y="108846"/>
                </a:lnTo>
                <a:lnTo>
                  <a:pt x="85196" y="103315"/>
                </a:lnTo>
                <a:lnTo>
                  <a:pt x="85281" y="100499"/>
                </a:lnTo>
                <a:lnTo>
                  <a:pt x="86758" y="100337"/>
                </a:lnTo>
                <a:lnTo>
                  <a:pt x="88059" y="100260"/>
                </a:lnTo>
                <a:lnTo>
                  <a:pt x="89421" y="100068"/>
                </a:lnTo>
                <a:lnTo>
                  <a:pt x="90606" y="99876"/>
                </a:lnTo>
                <a:lnTo>
                  <a:pt x="91699" y="99468"/>
                </a:lnTo>
                <a:lnTo>
                  <a:pt x="92515" y="98968"/>
                </a:lnTo>
                <a:lnTo>
                  <a:pt x="93484" y="98645"/>
                </a:lnTo>
                <a:lnTo>
                  <a:pt x="94246" y="98760"/>
                </a:lnTo>
                <a:lnTo>
                  <a:pt x="95008" y="98314"/>
                </a:lnTo>
                <a:lnTo>
                  <a:pt x="95847" y="97891"/>
                </a:lnTo>
                <a:lnTo>
                  <a:pt x="96663" y="97545"/>
                </a:lnTo>
                <a:lnTo>
                  <a:pt x="97848" y="97253"/>
                </a:lnTo>
                <a:lnTo>
                  <a:pt x="98956" y="97929"/>
                </a:lnTo>
                <a:lnTo>
                  <a:pt x="99579" y="98607"/>
                </a:lnTo>
                <a:lnTo>
                  <a:pt x="100302" y="98930"/>
                </a:lnTo>
                <a:lnTo>
                  <a:pt x="100980" y="98853"/>
                </a:lnTo>
                <a:lnTo>
                  <a:pt x="101449" y="98914"/>
                </a:lnTo>
                <a:lnTo>
                  <a:pt x="101934" y="99453"/>
                </a:lnTo>
                <a:lnTo>
                  <a:pt x="102557" y="99491"/>
                </a:lnTo>
                <a:lnTo>
                  <a:pt x="103450" y="99391"/>
                </a:lnTo>
                <a:lnTo>
                  <a:pt x="104289" y="99276"/>
                </a:lnTo>
                <a:lnTo>
                  <a:pt x="104673" y="99114"/>
                </a:lnTo>
                <a:lnTo>
                  <a:pt x="104735" y="98768"/>
                </a:lnTo>
                <a:lnTo>
                  <a:pt x="104520" y="98168"/>
                </a:lnTo>
                <a:lnTo>
                  <a:pt x="104227" y="97606"/>
                </a:lnTo>
                <a:lnTo>
                  <a:pt x="104458" y="96737"/>
                </a:lnTo>
                <a:lnTo>
                  <a:pt x="104481" y="95691"/>
                </a:lnTo>
                <a:lnTo>
                  <a:pt x="104520" y="94360"/>
                </a:lnTo>
                <a:lnTo>
                  <a:pt x="103858" y="93621"/>
                </a:lnTo>
                <a:lnTo>
                  <a:pt x="103196" y="92229"/>
                </a:lnTo>
                <a:lnTo>
                  <a:pt x="102457" y="91106"/>
                </a:lnTo>
                <a:lnTo>
                  <a:pt x="101311" y="90352"/>
                </a:lnTo>
                <a:lnTo>
                  <a:pt x="100241" y="90060"/>
                </a:lnTo>
                <a:lnTo>
                  <a:pt x="99348" y="90529"/>
                </a:lnTo>
                <a:lnTo>
                  <a:pt x="98517" y="90606"/>
                </a:lnTo>
                <a:lnTo>
                  <a:pt x="97894" y="90183"/>
                </a:lnTo>
                <a:lnTo>
                  <a:pt x="96886" y="90167"/>
                </a:lnTo>
                <a:lnTo>
                  <a:pt x="95793" y="90029"/>
                </a:lnTo>
                <a:lnTo>
                  <a:pt x="94646" y="89867"/>
                </a:lnTo>
                <a:lnTo>
                  <a:pt x="92568" y="90175"/>
                </a:lnTo>
                <a:lnTo>
                  <a:pt x="91830" y="89798"/>
                </a:lnTo>
                <a:lnTo>
                  <a:pt x="90822" y="89760"/>
                </a:lnTo>
                <a:lnTo>
                  <a:pt x="89652" y="90167"/>
                </a:lnTo>
                <a:lnTo>
                  <a:pt x="89683" y="84821"/>
                </a:lnTo>
                <a:lnTo>
                  <a:pt x="89713" y="79782"/>
                </a:lnTo>
                <a:lnTo>
                  <a:pt x="89729" y="76243"/>
                </a:lnTo>
                <a:lnTo>
                  <a:pt x="90775" y="76320"/>
                </a:lnTo>
                <a:lnTo>
                  <a:pt x="92076" y="75682"/>
                </a:lnTo>
                <a:lnTo>
                  <a:pt x="94008" y="75582"/>
                </a:lnTo>
                <a:lnTo>
                  <a:pt x="95493" y="74912"/>
                </a:lnTo>
                <a:lnTo>
                  <a:pt x="96324" y="74859"/>
                </a:lnTo>
                <a:lnTo>
                  <a:pt x="97894" y="75182"/>
                </a:lnTo>
                <a:lnTo>
                  <a:pt x="99533" y="75874"/>
                </a:lnTo>
                <a:lnTo>
                  <a:pt x="101141" y="75974"/>
                </a:lnTo>
                <a:lnTo>
                  <a:pt x="105358" y="75974"/>
                </a:lnTo>
                <a:lnTo>
                  <a:pt x="109914" y="75974"/>
                </a:lnTo>
                <a:lnTo>
                  <a:pt x="114985" y="75974"/>
                </a:lnTo>
                <a:lnTo>
                  <a:pt x="120064" y="75974"/>
                </a:lnTo>
                <a:lnTo>
                  <a:pt x="124466" y="75974"/>
                </a:lnTo>
                <a:lnTo>
                  <a:pt x="125828" y="76013"/>
                </a:lnTo>
                <a:lnTo>
                  <a:pt x="125035" y="74836"/>
                </a:lnTo>
                <a:lnTo>
                  <a:pt x="124112" y="73313"/>
                </a:lnTo>
                <a:lnTo>
                  <a:pt x="124466" y="72112"/>
                </a:lnTo>
                <a:lnTo>
                  <a:pt x="124920" y="70905"/>
                </a:lnTo>
                <a:lnTo>
                  <a:pt x="125451" y="70274"/>
                </a:lnTo>
                <a:lnTo>
                  <a:pt x="126821" y="70943"/>
                </a:lnTo>
                <a:lnTo>
                  <a:pt x="127968" y="72997"/>
                </a:lnTo>
                <a:lnTo>
                  <a:pt x="128922" y="74543"/>
                </a:lnTo>
                <a:lnTo>
                  <a:pt x="129853" y="75305"/>
                </a:lnTo>
                <a:lnTo>
                  <a:pt x="131007" y="75390"/>
                </a:lnTo>
                <a:lnTo>
                  <a:pt x="132316" y="75128"/>
                </a:lnTo>
                <a:lnTo>
                  <a:pt x="133624" y="74489"/>
                </a:lnTo>
                <a:lnTo>
                  <a:pt x="135855" y="71659"/>
                </a:lnTo>
                <a:lnTo>
                  <a:pt x="138072" y="69235"/>
                </a:lnTo>
                <a:lnTo>
                  <a:pt x="139218" y="68420"/>
                </a:lnTo>
                <a:lnTo>
                  <a:pt x="140434" y="67674"/>
                </a:lnTo>
                <a:lnTo>
                  <a:pt x="141342" y="67389"/>
                </a:lnTo>
                <a:lnTo>
                  <a:pt x="142581" y="67481"/>
                </a:lnTo>
                <a:lnTo>
                  <a:pt x="143628" y="68143"/>
                </a:lnTo>
                <a:lnTo>
                  <a:pt x="144305" y="69297"/>
                </a:lnTo>
                <a:lnTo>
                  <a:pt x="146783" y="73313"/>
                </a:lnTo>
                <a:lnTo>
                  <a:pt x="148653" y="76343"/>
                </a:lnTo>
                <a:lnTo>
                  <a:pt x="149284" y="78236"/>
                </a:lnTo>
                <a:lnTo>
                  <a:pt x="149322" y="82852"/>
                </a:lnTo>
                <a:lnTo>
                  <a:pt x="149207" y="86937"/>
                </a:lnTo>
                <a:lnTo>
                  <a:pt x="149453" y="87467"/>
                </a:lnTo>
                <a:lnTo>
                  <a:pt x="149823" y="87621"/>
                </a:lnTo>
                <a:lnTo>
                  <a:pt x="153909" y="86659"/>
                </a:lnTo>
                <a:lnTo>
                  <a:pt x="159457" y="91614"/>
                </a:lnTo>
                <a:lnTo>
                  <a:pt x="163559" y="95275"/>
                </a:lnTo>
                <a:lnTo>
                  <a:pt x="165329" y="96445"/>
                </a:lnTo>
                <a:lnTo>
                  <a:pt x="166314" y="96768"/>
                </a:lnTo>
                <a:lnTo>
                  <a:pt x="168700" y="96522"/>
                </a:lnTo>
                <a:lnTo>
                  <a:pt x="171532" y="96045"/>
                </a:lnTo>
                <a:lnTo>
                  <a:pt x="172909" y="95522"/>
                </a:lnTo>
                <a:lnTo>
                  <a:pt x="174433" y="94375"/>
                </a:lnTo>
                <a:lnTo>
                  <a:pt x="176903" y="92783"/>
                </a:lnTo>
                <a:lnTo>
                  <a:pt x="178919" y="91906"/>
                </a:lnTo>
                <a:lnTo>
                  <a:pt x="179712" y="91791"/>
                </a:lnTo>
                <a:lnTo>
                  <a:pt x="180512" y="92075"/>
                </a:lnTo>
                <a:lnTo>
                  <a:pt x="182213" y="93029"/>
                </a:lnTo>
                <a:lnTo>
                  <a:pt x="183144" y="94799"/>
                </a:lnTo>
                <a:lnTo>
                  <a:pt x="182290" y="96853"/>
                </a:lnTo>
                <a:lnTo>
                  <a:pt x="182436" y="98129"/>
                </a:lnTo>
                <a:lnTo>
                  <a:pt x="184221" y="98060"/>
                </a:lnTo>
                <a:lnTo>
                  <a:pt x="185653" y="95937"/>
                </a:lnTo>
                <a:lnTo>
                  <a:pt x="186653" y="94260"/>
                </a:lnTo>
                <a:lnTo>
                  <a:pt x="188746" y="92898"/>
                </a:lnTo>
                <a:lnTo>
                  <a:pt x="190785" y="90967"/>
                </a:lnTo>
                <a:lnTo>
                  <a:pt x="192209" y="89121"/>
                </a:lnTo>
                <a:lnTo>
                  <a:pt x="193879" y="88044"/>
                </a:lnTo>
                <a:lnTo>
                  <a:pt x="196395" y="86729"/>
                </a:lnTo>
                <a:lnTo>
                  <a:pt x="198389" y="85929"/>
                </a:lnTo>
                <a:lnTo>
                  <a:pt x="200251" y="86013"/>
                </a:lnTo>
                <a:lnTo>
                  <a:pt x="201636" y="85144"/>
                </a:lnTo>
                <a:lnTo>
                  <a:pt x="203429" y="83513"/>
                </a:lnTo>
                <a:lnTo>
                  <a:pt x="204683" y="82206"/>
                </a:lnTo>
                <a:lnTo>
                  <a:pt x="205553" y="81736"/>
                </a:lnTo>
                <a:lnTo>
                  <a:pt x="207300" y="81867"/>
                </a:lnTo>
                <a:lnTo>
                  <a:pt x="209478" y="81690"/>
                </a:lnTo>
                <a:lnTo>
                  <a:pt x="211617" y="80098"/>
                </a:lnTo>
                <a:lnTo>
                  <a:pt x="213564" y="78174"/>
                </a:lnTo>
                <a:lnTo>
                  <a:pt x="214595" y="74928"/>
                </a:lnTo>
                <a:lnTo>
                  <a:pt x="215272" y="72051"/>
                </a:lnTo>
                <a:lnTo>
                  <a:pt x="215857" y="71466"/>
                </a:lnTo>
                <a:lnTo>
                  <a:pt x="216565" y="71005"/>
                </a:lnTo>
                <a:lnTo>
                  <a:pt x="217396" y="70705"/>
                </a:lnTo>
                <a:lnTo>
                  <a:pt x="219397" y="70497"/>
                </a:lnTo>
                <a:lnTo>
                  <a:pt x="222906" y="68966"/>
                </a:lnTo>
                <a:lnTo>
                  <a:pt x="225323" y="67412"/>
                </a:lnTo>
                <a:lnTo>
                  <a:pt x="227616" y="67081"/>
                </a:lnTo>
                <a:lnTo>
                  <a:pt x="228293" y="66666"/>
                </a:lnTo>
                <a:lnTo>
                  <a:pt x="229124" y="65227"/>
                </a:lnTo>
                <a:lnTo>
                  <a:pt x="229540" y="62696"/>
                </a:lnTo>
                <a:lnTo>
                  <a:pt x="229224" y="61166"/>
                </a:lnTo>
                <a:lnTo>
                  <a:pt x="225007" y="60688"/>
                </a:lnTo>
                <a:lnTo>
                  <a:pt x="222245" y="60688"/>
                </a:lnTo>
                <a:lnTo>
                  <a:pt x="217673" y="60296"/>
                </a:lnTo>
                <a:lnTo>
                  <a:pt x="215495" y="59665"/>
                </a:lnTo>
                <a:lnTo>
                  <a:pt x="215026" y="59227"/>
                </a:lnTo>
                <a:lnTo>
                  <a:pt x="214980" y="58742"/>
                </a:lnTo>
                <a:lnTo>
                  <a:pt x="215419" y="57642"/>
                </a:lnTo>
                <a:lnTo>
                  <a:pt x="215842" y="55588"/>
                </a:lnTo>
                <a:lnTo>
                  <a:pt x="215219" y="52803"/>
                </a:lnTo>
                <a:lnTo>
                  <a:pt x="212941" y="48442"/>
                </a:lnTo>
                <a:lnTo>
                  <a:pt x="211317" y="44149"/>
                </a:lnTo>
                <a:lnTo>
                  <a:pt x="211102" y="41156"/>
                </a:lnTo>
                <a:lnTo>
                  <a:pt x="211140" y="37995"/>
                </a:lnTo>
                <a:lnTo>
                  <a:pt x="211271" y="35925"/>
                </a:lnTo>
                <a:lnTo>
                  <a:pt x="210101" y="34310"/>
                </a:lnTo>
                <a:lnTo>
                  <a:pt x="203783" y="29210"/>
                </a:lnTo>
                <a:lnTo>
                  <a:pt x="201598" y="26802"/>
                </a:lnTo>
                <a:lnTo>
                  <a:pt x="200874" y="25132"/>
                </a:lnTo>
                <a:lnTo>
                  <a:pt x="198381" y="22063"/>
                </a:lnTo>
                <a:lnTo>
                  <a:pt x="199012" y="21117"/>
                </a:lnTo>
                <a:lnTo>
                  <a:pt x="200451" y="21148"/>
                </a:lnTo>
                <a:lnTo>
                  <a:pt x="201675" y="21948"/>
                </a:lnTo>
                <a:lnTo>
                  <a:pt x="202798" y="23655"/>
                </a:lnTo>
                <a:lnTo>
                  <a:pt x="203598" y="24040"/>
                </a:lnTo>
                <a:lnTo>
                  <a:pt x="204699" y="24040"/>
                </a:lnTo>
                <a:lnTo>
                  <a:pt x="210524" y="24032"/>
                </a:lnTo>
                <a:lnTo>
                  <a:pt x="211886" y="24325"/>
                </a:lnTo>
                <a:lnTo>
                  <a:pt x="212710" y="24902"/>
                </a:lnTo>
                <a:lnTo>
                  <a:pt x="213410" y="25617"/>
                </a:lnTo>
                <a:lnTo>
                  <a:pt x="214457" y="27609"/>
                </a:lnTo>
                <a:lnTo>
                  <a:pt x="215580" y="28579"/>
                </a:lnTo>
                <a:lnTo>
                  <a:pt x="217889" y="28548"/>
                </a:lnTo>
                <a:lnTo>
                  <a:pt x="221506" y="28510"/>
                </a:lnTo>
                <a:lnTo>
                  <a:pt x="223537" y="28333"/>
                </a:lnTo>
                <a:lnTo>
                  <a:pt x="224753" y="28886"/>
                </a:lnTo>
                <a:lnTo>
                  <a:pt x="226262" y="29348"/>
                </a:lnTo>
                <a:lnTo>
                  <a:pt x="229440" y="28287"/>
                </a:lnTo>
                <a:lnTo>
                  <a:pt x="230325" y="28263"/>
                </a:lnTo>
                <a:lnTo>
                  <a:pt x="231279" y="28733"/>
                </a:lnTo>
                <a:lnTo>
                  <a:pt x="234703" y="32294"/>
                </a:lnTo>
                <a:lnTo>
                  <a:pt x="236666" y="33794"/>
                </a:lnTo>
                <a:lnTo>
                  <a:pt x="238320" y="35787"/>
                </a:lnTo>
                <a:lnTo>
                  <a:pt x="240729" y="35795"/>
                </a:lnTo>
                <a:lnTo>
                  <a:pt x="242730" y="34087"/>
                </a:lnTo>
                <a:lnTo>
                  <a:pt x="243261" y="28340"/>
                </a:lnTo>
                <a:lnTo>
                  <a:pt x="243861" y="26671"/>
                </a:lnTo>
                <a:lnTo>
                  <a:pt x="244869" y="26202"/>
                </a:lnTo>
                <a:lnTo>
                  <a:pt x="246069" y="26148"/>
                </a:lnTo>
                <a:lnTo>
                  <a:pt x="247493" y="25248"/>
                </a:lnTo>
                <a:lnTo>
                  <a:pt x="249032" y="24078"/>
                </a:lnTo>
                <a:lnTo>
                  <a:pt x="250371" y="23686"/>
                </a:lnTo>
                <a:lnTo>
                  <a:pt x="255935" y="24940"/>
                </a:lnTo>
                <a:lnTo>
                  <a:pt x="257482" y="24340"/>
                </a:lnTo>
                <a:lnTo>
                  <a:pt x="263115" y="22824"/>
                </a:lnTo>
                <a:lnTo>
                  <a:pt x="268871" y="20870"/>
                </a:lnTo>
                <a:lnTo>
                  <a:pt x="270487" y="18409"/>
                </a:lnTo>
                <a:lnTo>
                  <a:pt x="272896" y="17747"/>
                </a:lnTo>
                <a:lnTo>
                  <a:pt x="274789" y="15947"/>
                </a:lnTo>
                <a:lnTo>
                  <a:pt x="276313" y="16132"/>
                </a:lnTo>
                <a:lnTo>
                  <a:pt x="278621" y="16209"/>
                </a:lnTo>
                <a:lnTo>
                  <a:pt x="280053" y="15893"/>
                </a:lnTo>
                <a:lnTo>
                  <a:pt x="280776" y="15555"/>
                </a:lnTo>
                <a:lnTo>
                  <a:pt x="281569" y="14709"/>
                </a:lnTo>
                <a:lnTo>
                  <a:pt x="282869" y="12301"/>
                </a:lnTo>
                <a:lnTo>
                  <a:pt x="284447" y="11385"/>
                </a:lnTo>
                <a:lnTo>
                  <a:pt x="286425" y="10416"/>
                </a:lnTo>
                <a:lnTo>
                  <a:pt x="287779" y="9277"/>
                </a:lnTo>
                <a:lnTo>
                  <a:pt x="288895" y="7870"/>
                </a:lnTo>
                <a:lnTo>
                  <a:pt x="289410" y="6646"/>
                </a:lnTo>
                <a:lnTo>
                  <a:pt x="289395" y="5677"/>
                </a:lnTo>
                <a:lnTo>
                  <a:pt x="288741" y="3792"/>
                </a:lnTo>
                <a:lnTo>
                  <a:pt x="287940" y="2023"/>
                </a:lnTo>
                <a:lnTo>
                  <a:pt x="287079" y="1438"/>
                </a:lnTo>
                <a:lnTo>
                  <a:pt x="286432" y="1215"/>
                </a:lnTo>
                <a:lnTo>
                  <a:pt x="288394" y="800"/>
                </a:lnTo>
                <a:lnTo>
                  <a:pt x="290011" y="1423"/>
                </a:lnTo>
                <a:lnTo>
                  <a:pt x="292535" y="1515"/>
                </a:lnTo>
                <a:lnTo>
                  <a:pt x="293635" y="1038"/>
                </a:lnTo>
                <a:lnTo>
                  <a:pt x="295228" y="1269"/>
                </a:lnTo>
                <a:lnTo>
                  <a:pt x="297244" y="0"/>
                </a:lnTo>
                <a:lnTo>
                  <a:pt x="298537" y="415"/>
                </a:lnTo>
                <a:lnTo>
                  <a:pt x="299391" y="415"/>
                </a:lnTo>
                <a:lnTo>
                  <a:pt x="300169" y="1377"/>
                </a:lnTo>
                <a:lnTo>
                  <a:pt x="300776" y="2462"/>
                </a:lnTo>
                <a:lnTo>
                  <a:pt x="302662" y="3777"/>
                </a:lnTo>
                <a:lnTo>
                  <a:pt x="302477" y="5777"/>
                </a:lnTo>
                <a:lnTo>
                  <a:pt x="302131" y="7547"/>
                </a:lnTo>
                <a:lnTo>
                  <a:pt x="301885" y="9593"/>
                </a:lnTo>
                <a:lnTo>
                  <a:pt x="301777" y="11147"/>
                </a:lnTo>
                <a:lnTo>
                  <a:pt x="300977" y="12739"/>
                </a:lnTo>
                <a:lnTo>
                  <a:pt x="299776" y="14224"/>
                </a:lnTo>
                <a:lnTo>
                  <a:pt x="299422" y="14824"/>
                </a:lnTo>
                <a:lnTo>
                  <a:pt x="299253" y="15609"/>
                </a:lnTo>
                <a:lnTo>
                  <a:pt x="300061" y="16086"/>
                </a:lnTo>
                <a:lnTo>
                  <a:pt x="301492" y="16224"/>
                </a:lnTo>
                <a:lnTo>
                  <a:pt x="303278" y="16286"/>
                </a:lnTo>
                <a:lnTo>
                  <a:pt x="304493" y="16747"/>
                </a:lnTo>
                <a:lnTo>
                  <a:pt x="306063" y="16840"/>
                </a:lnTo>
                <a:lnTo>
                  <a:pt x="307956" y="18116"/>
                </a:lnTo>
                <a:lnTo>
                  <a:pt x="308872" y="18886"/>
                </a:lnTo>
                <a:lnTo>
                  <a:pt x="308949" y="19478"/>
                </a:lnTo>
                <a:lnTo>
                  <a:pt x="308349" y="20894"/>
                </a:lnTo>
                <a:lnTo>
                  <a:pt x="308110" y="22201"/>
                </a:lnTo>
                <a:lnTo>
                  <a:pt x="308580" y="23032"/>
                </a:lnTo>
                <a:lnTo>
                  <a:pt x="309134" y="23632"/>
                </a:lnTo>
                <a:lnTo>
                  <a:pt x="310665" y="26586"/>
                </a:lnTo>
                <a:lnTo>
                  <a:pt x="311396" y="27609"/>
                </a:lnTo>
                <a:lnTo>
                  <a:pt x="312012" y="27940"/>
                </a:lnTo>
                <a:lnTo>
                  <a:pt x="312158" y="28510"/>
                </a:lnTo>
                <a:lnTo>
                  <a:pt x="311635" y="29586"/>
                </a:lnTo>
                <a:lnTo>
                  <a:pt x="311004" y="30956"/>
                </a:lnTo>
                <a:lnTo>
                  <a:pt x="309580" y="32394"/>
                </a:lnTo>
                <a:lnTo>
                  <a:pt x="309388" y="33533"/>
                </a:lnTo>
                <a:lnTo>
                  <a:pt x="308257" y="34248"/>
                </a:lnTo>
                <a:lnTo>
                  <a:pt x="305602" y="35949"/>
                </a:lnTo>
                <a:lnTo>
                  <a:pt x="306063" y="38641"/>
                </a:lnTo>
                <a:lnTo>
                  <a:pt x="306156" y="40003"/>
                </a:lnTo>
                <a:lnTo>
                  <a:pt x="306109" y="41064"/>
                </a:lnTo>
                <a:lnTo>
                  <a:pt x="305201" y="42487"/>
                </a:lnTo>
                <a:lnTo>
                  <a:pt x="303631" y="46680"/>
                </a:lnTo>
                <a:lnTo>
                  <a:pt x="303054" y="48772"/>
                </a:lnTo>
                <a:lnTo>
                  <a:pt x="302546" y="53603"/>
                </a:lnTo>
                <a:lnTo>
                  <a:pt x="302577" y="55227"/>
                </a:lnTo>
                <a:lnTo>
                  <a:pt x="303301" y="57404"/>
                </a:lnTo>
                <a:lnTo>
                  <a:pt x="304840" y="62243"/>
                </a:lnTo>
                <a:lnTo>
                  <a:pt x="305717" y="63019"/>
                </a:lnTo>
                <a:lnTo>
                  <a:pt x="307741" y="64150"/>
                </a:lnTo>
                <a:lnTo>
                  <a:pt x="307995" y="67420"/>
                </a:lnTo>
                <a:lnTo>
                  <a:pt x="307818" y="70835"/>
                </a:lnTo>
                <a:lnTo>
                  <a:pt x="307726" y="72158"/>
                </a:lnTo>
                <a:lnTo>
                  <a:pt x="308056" y="72728"/>
                </a:lnTo>
                <a:lnTo>
                  <a:pt x="308964" y="73005"/>
                </a:lnTo>
                <a:lnTo>
                  <a:pt x="309611" y="73413"/>
                </a:lnTo>
                <a:lnTo>
                  <a:pt x="309711" y="74420"/>
                </a:lnTo>
                <a:lnTo>
                  <a:pt x="309649" y="75474"/>
                </a:lnTo>
                <a:lnTo>
                  <a:pt x="311158" y="76082"/>
                </a:lnTo>
                <a:lnTo>
                  <a:pt x="312474" y="76467"/>
                </a:lnTo>
                <a:lnTo>
                  <a:pt x="313689" y="77913"/>
                </a:lnTo>
                <a:lnTo>
                  <a:pt x="315883" y="80167"/>
                </a:lnTo>
                <a:lnTo>
                  <a:pt x="316760" y="80582"/>
                </a:lnTo>
                <a:lnTo>
                  <a:pt x="317199" y="81513"/>
                </a:lnTo>
                <a:lnTo>
                  <a:pt x="319053" y="83413"/>
                </a:lnTo>
                <a:lnTo>
                  <a:pt x="321877" y="84105"/>
                </a:lnTo>
                <a:lnTo>
                  <a:pt x="324725" y="84944"/>
                </a:lnTo>
                <a:lnTo>
                  <a:pt x="325848" y="86136"/>
                </a:lnTo>
                <a:lnTo>
                  <a:pt x="327018" y="87106"/>
                </a:lnTo>
                <a:lnTo>
                  <a:pt x="327903" y="87152"/>
                </a:lnTo>
                <a:lnTo>
                  <a:pt x="328649" y="86998"/>
                </a:lnTo>
                <a:lnTo>
                  <a:pt x="329881" y="86159"/>
                </a:lnTo>
                <a:lnTo>
                  <a:pt x="330866" y="85436"/>
                </a:lnTo>
                <a:lnTo>
                  <a:pt x="332582" y="85483"/>
                </a:lnTo>
                <a:lnTo>
                  <a:pt x="334598" y="85359"/>
                </a:lnTo>
                <a:lnTo>
                  <a:pt x="334944" y="84767"/>
                </a:lnTo>
                <a:lnTo>
                  <a:pt x="335137" y="84005"/>
                </a:lnTo>
                <a:lnTo>
                  <a:pt x="334721" y="82059"/>
                </a:lnTo>
                <a:lnTo>
                  <a:pt x="335437" y="81467"/>
                </a:lnTo>
                <a:lnTo>
                  <a:pt x="337107" y="81136"/>
                </a:lnTo>
                <a:lnTo>
                  <a:pt x="337438" y="80098"/>
                </a:lnTo>
                <a:lnTo>
                  <a:pt x="337815" y="79528"/>
                </a:lnTo>
                <a:lnTo>
                  <a:pt x="338292" y="78867"/>
                </a:lnTo>
                <a:lnTo>
                  <a:pt x="338861" y="78774"/>
                </a:lnTo>
                <a:lnTo>
                  <a:pt x="339577" y="79151"/>
                </a:lnTo>
                <a:lnTo>
                  <a:pt x="340677" y="79390"/>
                </a:lnTo>
                <a:lnTo>
                  <a:pt x="341916" y="79721"/>
                </a:lnTo>
                <a:lnTo>
                  <a:pt x="342578" y="80382"/>
                </a:lnTo>
                <a:lnTo>
                  <a:pt x="343679" y="80436"/>
                </a:lnTo>
                <a:lnTo>
                  <a:pt x="344902" y="80313"/>
                </a:lnTo>
                <a:lnTo>
                  <a:pt x="345395" y="79890"/>
                </a:lnTo>
                <a:lnTo>
                  <a:pt x="345756" y="79151"/>
                </a:lnTo>
                <a:lnTo>
                  <a:pt x="346026" y="77559"/>
                </a:lnTo>
                <a:lnTo>
                  <a:pt x="346811" y="77513"/>
                </a:lnTo>
                <a:lnTo>
                  <a:pt x="348388" y="77159"/>
                </a:lnTo>
                <a:lnTo>
                  <a:pt x="350066" y="76459"/>
                </a:lnTo>
                <a:lnTo>
                  <a:pt x="352313" y="76351"/>
                </a:lnTo>
                <a:lnTo>
                  <a:pt x="354414" y="76367"/>
                </a:lnTo>
                <a:lnTo>
                  <a:pt x="355468" y="75897"/>
                </a:lnTo>
                <a:lnTo>
                  <a:pt x="356445" y="74874"/>
                </a:lnTo>
                <a:lnTo>
                  <a:pt x="358338" y="71974"/>
                </a:lnTo>
                <a:lnTo>
                  <a:pt x="359331" y="71305"/>
                </a:lnTo>
                <a:lnTo>
                  <a:pt x="360401" y="70805"/>
                </a:lnTo>
                <a:lnTo>
                  <a:pt x="361309" y="70897"/>
                </a:lnTo>
                <a:lnTo>
                  <a:pt x="363163" y="70412"/>
                </a:lnTo>
                <a:lnTo>
                  <a:pt x="364687" y="69720"/>
                </a:lnTo>
                <a:lnTo>
                  <a:pt x="365257" y="69897"/>
                </a:lnTo>
                <a:lnTo>
                  <a:pt x="366442" y="71382"/>
                </a:lnTo>
                <a:lnTo>
                  <a:pt x="367042" y="71705"/>
                </a:lnTo>
                <a:lnTo>
                  <a:pt x="367919" y="71812"/>
                </a:lnTo>
                <a:lnTo>
                  <a:pt x="370790" y="72566"/>
                </a:lnTo>
                <a:lnTo>
                  <a:pt x="372313" y="72328"/>
                </a:lnTo>
                <a:lnTo>
                  <a:pt x="373960" y="71851"/>
                </a:lnTo>
                <a:lnTo>
                  <a:pt x="375545" y="71674"/>
                </a:lnTo>
                <a:lnTo>
                  <a:pt x="376684" y="72005"/>
                </a:lnTo>
                <a:lnTo>
                  <a:pt x="377508" y="71574"/>
                </a:lnTo>
                <a:lnTo>
                  <a:pt x="378223" y="71289"/>
                </a:lnTo>
                <a:close/>
                <a:moveTo>
                  <a:pt x="511778" y="71366"/>
                </a:moveTo>
                <a:lnTo>
                  <a:pt x="509623" y="72343"/>
                </a:lnTo>
                <a:lnTo>
                  <a:pt x="508384" y="71966"/>
                </a:lnTo>
                <a:lnTo>
                  <a:pt x="507245" y="69412"/>
                </a:lnTo>
                <a:lnTo>
                  <a:pt x="507630" y="67289"/>
                </a:lnTo>
                <a:lnTo>
                  <a:pt x="509192" y="66581"/>
                </a:lnTo>
                <a:lnTo>
                  <a:pt x="510401" y="66735"/>
                </a:lnTo>
                <a:lnTo>
                  <a:pt x="510847" y="67004"/>
                </a:lnTo>
                <a:lnTo>
                  <a:pt x="511924" y="70489"/>
                </a:lnTo>
                <a:lnTo>
                  <a:pt x="511778" y="71366"/>
                </a:lnTo>
                <a:close/>
                <a:moveTo>
                  <a:pt x="514933" y="104522"/>
                </a:moveTo>
                <a:lnTo>
                  <a:pt x="512586" y="105245"/>
                </a:lnTo>
                <a:lnTo>
                  <a:pt x="512147" y="104568"/>
                </a:lnTo>
                <a:lnTo>
                  <a:pt x="512147" y="101868"/>
                </a:lnTo>
                <a:lnTo>
                  <a:pt x="512809" y="100391"/>
                </a:lnTo>
                <a:lnTo>
                  <a:pt x="515795" y="99976"/>
                </a:lnTo>
                <a:lnTo>
                  <a:pt x="516103" y="99537"/>
                </a:lnTo>
                <a:lnTo>
                  <a:pt x="516957" y="99260"/>
                </a:lnTo>
                <a:lnTo>
                  <a:pt x="517434" y="100191"/>
                </a:lnTo>
                <a:lnTo>
                  <a:pt x="517365" y="101737"/>
                </a:lnTo>
                <a:lnTo>
                  <a:pt x="514933" y="104522"/>
                </a:lnTo>
                <a:close/>
                <a:moveTo>
                  <a:pt x="509031" y="109961"/>
                </a:moveTo>
                <a:lnTo>
                  <a:pt x="508646" y="113115"/>
                </a:lnTo>
                <a:lnTo>
                  <a:pt x="504760" y="111784"/>
                </a:lnTo>
                <a:lnTo>
                  <a:pt x="505052" y="108561"/>
                </a:lnTo>
                <a:lnTo>
                  <a:pt x="506868" y="107653"/>
                </a:lnTo>
                <a:lnTo>
                  <a:pt x="508477" y="105938"/>
                </a:lnTo>
                <a:lnTo>
                  <a:pt x="509031" y="103838"/>
                </a:lnTo>
                <a:lnTo>
                  <a:pt x="509061" y="100976"/>
                </a:lnTo>
                <a:lnTo>
                  <a:pt x="509662" y="100483"/>
                </a:lnTo>
                <a:lnTo>
                  <a:pt x="510185" y="100283"/>
                </a:lnTo>
                <a:lnTo>
                  <a:pt x="510654" y="100476"/>
                </a:lnTo>
                <a:lnTo>
                  <a:pt x="510839" y="104768"/>
                </a:lnTo>
                <a:lnTo>
                  <a:pt x="511062" y="107399"/>
                </a:lnTo>
                <a:lnTo>
                  <a:pt x="509031" y="109961"/>
                </a:lnTo>
                <a:close/>
                <a:moveTo>
                  <a:pt x="523891" y="107199"/>
                </a:moveTo>
                <a:lnTo>
                  <a:pt x="524775" y="108323"/>
                </a:lnTo>
                <a:lnTo>
                  <a:pt x="521720" y="112808"/>
                </a:lnTo>
                <a:lnTo>
                  <a:pt x="520035" y="113454"/>
                </a:lnTo>
                <a:lnTo>
                  <a:pt x="518188" y="113584"/>
                </a:lnTo>
                <a:lnTo>
                  <a:pt x="515795" y="112246"/>
                </a:lnTo>
                <a:lnTo>
                  <a:pt x="512070" y="112346"/>
                </a:lnTo>
                <a:lnTo>
                  <a:pt x="510908" y="112030"/>
                </a:lnTo>
                <a:lnTo>
                  <a:pt x="510785" y="110076"/>
                </a:lnTo>
                <a:lnTo>
                  <a:pt x="512347" y="107992"/>
                </a:lnTo>
                <a:lnTo>
                  <a:pt x="515472" y="108107"/>
                </a:lnTo>
                <a:lnTo>
                  <a:pt x="520851" y="106430"/>
                </a:lnTo>
                <a:lnTo>
                  <a:pt x="523891" y="107199"/>
                </a:lnTo>
                <a:close/>
                <a:moveTo>
                  <a:pt x="530247" y="115362"/>
                </a:moveTo>
                <a:lnTo>
                  <a:pt x="524522" y="116031"/>
                </a:lnTo>
                <a:lnTo>
                  <a:pt x="521905" y="114962"/>
                </a:lnTo>
                <a:lnTo>
                  <a:pt x="522498" y="114061"/>
                </a:lnTo>
                <a:lnTo>
                  <a:pt x="524452" y="112623"/>
                </a:lnTo>
                <a:lnTo>
                  <a:pt x="526830" y="111607"/>
                </a:lnTo>
                <a:lnTo>
                  <a:pt x="528962" y="111153"/>
                </a:lnTo>
                <a:lnTo>
                  <a:pt x="531186" y="111723"/>
                </a:lnTo>
                <a:lnTo>
                  <a:pt x="531794" y="112931"/>
                </a:lnTo>
                <a:lnTo>
                  <a:pt x="531609" y="114146"/>
                </a:lnTo>
                <a:lnTo>
                  <a:pt x="530247" y="115362"/>
                </a:lnTo>
                <a:close/>
                <a:moveTo>
                  <a:pt x="504136" y="115769"/>
                </a:moveTo>
                <a:lnTo>
                  <a:pt x="498226" y="119970"/>
                </a:lnTo>
                <a:lnTo>
                  <a:pt x="496225" y="118592"/>
                </a:lnTo>
                <a:lnTo>
                  <a:pt x="495810" y="117792"/>
                </a:lnTo>
                <a:lnTo>
                  <a:pt x="496148" y="116985"/>
                </a:lnTo>
                <a:lnTo>
                  <a:pt x="496079" y="116646"/>
                </a:lnTo>
                <a:lnTo>
                  <a:pt x="496741" y="115208"/>
                </a:lnTo>
                <a:lnTo>
                  <a:pt x="500042" y="114031"/>
                </a:lnTo>
                <a:lnTo>
                  <a:pt x="501705" y="113831"/>
                </a:lnTo>
                <a:lnTo>
                  <a:pt x="503829" y="114200"/>
                </a:lnTo>
                <a:lnTo>
                  <a:pt x="504183" y="115231"/>
                </a:lnTo>
                <a:lnTo>
                  <a:pt x="504136" y="115769"/>
                </a:lnTo>
                <a:close/>
                <a:moveTo>
                  <a:pt x="526253" y="117869"/>
                </a:moveTo>
                <a:lnTo>
                  <a:pt x="528269" y="117962"/>
                </a:lnTo>
                <a:lnTo>
                  <a:pt x="531124" y="117554"/>
                </a:lnTo>
                <a:lnTo>
                  <a:pt x="533040" y="116554"/>
                </a:lnTo>
                <a:lnTo>
                  <a:pt x="535180" y="116354"/>
                </a:lnTo>
                <a:lnTo>
                  <a:pt x="537296" y="116461"/>
                </a:lnTo>
                <a:lnTo>
                  <a:pt x="544430" y="117577"/>
                </a:lnTo>
                <a:lnTo>
                  <a:pt x="548716" y="117923"/>
                </a:lnTo>
                <a:lnTo>
                  <a:pt x="550286" y="118277"/>
                </a:lnTo>
                <a:lnTo>
                  <a:pt x="551817" y="118785"/>
                </a:lnTo>
                <a:lnTo>
                  <a:pt x="552941" y="119331"/>
                </a:lnTo>
                <a:lnTo>
                  <a:pt x="553218" y="120516"/>
                </a:lnTo>
                <a:lnTo>
                  <a:pt x="552179" y="122424"/>
                </a:lnTo>
                <a:lnTo>
                  <a:pt x="551402" y="124424"/>
                </a:lnTo>
                <a:lnTo>
                  <a:pt x="550678" y="127216"/>
                </a:lnTo>
                <a:lnTo>
                  <a:pt x="550117" y="127778"/>
                </a:lnTo>
                <a:lnTo>
                  <a:pt x="549178" y="127632"/>
                </a:lnTo>
                <a:lnTo>
                  <a:pt x="549763" y="130132"/>
                </a:lnTo>
                <a:lnTo>
                  <a:pt x="549555" y="131132"/>
                </a:lnTo>
                <a:lnTo>
                  <a:pt x="549085" y="132101"/>
                </a:lnTo>
                <a:lnTo>
                  <a:pt x="547939" y="134117"/>
                </a:lnTo>
                <a:lnTo>
                  <a:pt x="546200" y="136686"/>
                </a:lnTo>
                <a:lnTo>
                  <a:pt x="545684" y="137224"/>
                </a:lnTo>
                <a:lnTo>
                  <a:pt x="544361" y="138117"/>
                </a:lnTo>
                <a:lnTo>
                  <a:pt x="543283" y="139255"/>
                </a:lnTo>
                <a:lnTo>
                  <a:pt x="543514" y="140332"/>
                </a:lnTo>
                <a:lnTo>
                  <a:pt x="544053" y="141417"/>
                </a:lnTo>
                <a:lnTo>
                  <a:pt x="543414" y="142771"/>
                </a:lnTo>
                <a:lnTo>
                  <a:pt x="541359" y="144748"/>
                </a:lnTo>
                <a:lnTo>
                  <a:pt x="540128" y="145225"/>
                </a:lnTo>
                <a:lnTo>
                  <a:pt x="538997" y="145425"/>
                </a:lnTo>
                <a:lnTo>
                  <a:pt x="537950" y="145233"/>
                </a:lnTo>
                <a:lnTo>
                  <a:pt x="536096" y="143248"/>
                </a:lnTo>
                <a:lnTo>
                  <a:pt x="535903" y="144802"/>
                </a:lnTo>
                <a:lnTo>
                  <a:pt x="535403" y="146394"/>
                </a:lnTo>
                <a:lnTo>
                  <a:pt x="534772" y="147263"/>
                </a:lnTo>
                <a:lnTo>
                  <a:pt x="532379" y="147171"/>
                </a:lnTo>
                <a:lnTo>
                  <a:pt x="531047" y="146317"/>
                </a:lnTo>
                <a:lnTo>
                  <a:pt x="528885" y="145371"/>
                </a:lnTo>
                <a:lnTo>
                  <a:pt x="528477" y="147925"/>
                </a:lnTo>
                <a:lnTo>
                  <a:pt x="527130" y="149687"/>
                </a:lnTo>
                <a:lnTo>
                  <a:pt x="525776" y="150241"/>
                </a:lnTo>
                <a:lnTo>
                  <a:pt x="523652" y="150610"/>
                </a:lnTo>
                <a:lnTo>
                  <a:pt x="522436" y="151364"/>
                </a:lnTo>
                <a:lnTo>
                  <a:pt x="520143" y="150779"/>
                </a:lnTo>
                <a:lnTo>
                  <a:pt x="518011" y="149610"/>
                </a:lnTo>
                <a:lnTo>
                  <a:pt x="516803" y="149510"/>
                </a:lnTo>
                <a:lnTo>
                  <a:pt x="515864" y="150456"/>
                </a:lnTo>
                <a:lnTo>
                  <a:pt x="510916" y="150633"/>
                </a:lnTo>
                <a:lnTo>
                  <a:pt x="508646" y="151595"/>
                </a:lnTo>
                <a:lnTo>
                  <a:pt x="507261" y="151325"/>
                </a:lnTo>
                <a:lnTo>
                  <a:pt x="505221" y="149387"/>
                </a:lnTo>
                <a:lnTo>
                  <a:pt x="504898" y="148102"/>
                </a:lnTo>
                <a:lnTo>
                  <a:pt x="503682" y="145494"/>
                </a:lnTo>
                <a:lnTo>
                  <a:pt x="502590" y="142394"/>
                </a:lnTo>
                <a:lnTo>
                  <a:pt x="501812" y="139578"/>
                </a:lnTo>
                <a:lnTo>
                  <a:pt x="502466" y="137148"/>
                </a:lnTo>
                <a:lnTo>
                  <a:pt x="503790" y="137224"/>
                </a:lnTo>
                <a:lnTo>
                  <a:pt x="505352" y="137586"/>
                </a:lnTo>
                <a:lnTo>
                  <a:pt x="505683" y="137417"/>
                </a:lnTo>
                <a:lnTo>
                  <a:pt x="505760" y="136632"/>
                </a:lnTo>
                <a:lnTo>
                  <a:pt x="505414" y="135986"/>
                </a:lnTo>
                <a:lnTo>
                  <a:pt x="502897" y="136086"/>
                </a:lnTo>
                <a:lnTo>
                  <a:pt x="501304" y="134640"/>
                </a:lnTo>
                <a:lnTo>
                  <a:pt x="501027" y="132409"/>
                </a:lnTo>
                <a:lnTo>
                  <a:pt x="501350" y="127762"/>
                </a:lnTo>
                <a:lnTo>
                  <a:pt x="501558" y="126808"/>
                </a:lnTo>
                <a:lnTo>
                  <a:pt x="502674" y="125478"/>
                </a:lnTo>
                <a:lnTo>
                  <a:pt x="503036" y="124301"/>
                </a:lnTo>
                <a:lnTo>
                  <a:pt x="502759" y="123054"/>
                </a:lnTo>
                <a:lnTo>
                  <a:pt x="503236" y="120785"/>
                </a:lnTo>
                <a:lnTo>
                  <a:pt x="504275" y="118823"/>
                </a:lnTo>
                <a:lnTo>
                  <a:pt x="508246" y="116346"/>
                </a:lnTo>
                <a:lnTo>
                  <a:pt x="512855" y="115462"/>
                </a:lnTo>
                <a:lnTo>
                  <a:pt x="526253" y="117869"/>
                </a:lnTo>
                <a:close/>
                <a:moveTo>
                  <a:pt x="478657" y="143702"/>
                </a:moveTo>
                <a:lnTo>
                  <a:pt x="476371" y="144110"/>
                </a:lnTo>
                <a:lnTo>
                  <a:pt x="479319" y="138740"/>
                </a:lnTo>
                <a:lnTo>
                  <a:pt x="481950" y="136240"/>
                </a:lnTo>
                <a:lnTo>
                  <a:pt x="481989" y="131286"/>
                </a:lnTo>
                <a:lnTo>
                  <a:pt x="484844" y="126878"/>
                </a:lnTo>
                <a:lnTo>
                  <a:pt x="487468" y="125085"/>
                </a:lnTo>
                <a:lnTo>
                  <a:pt x="491154" y="124562"/>
                </a:lnTo>
                <a:lnTo>
                  <a:pt x="493170" y="127247"/>
                </a:lnTo>
                <a:lnTo>
                  <a:pt x="490669" y="134863"/>
                </a:lnTo>
                <a:lnTo>
                  <a:pt x="489938" y="134909"/>
                </a:lnTo>
                <a:lnTo>
                  <a:pt x="486591" y="138925"/>
                </a:lnTo>
                <a:lnTo>
                  <a:pt x="482866" y="141732"/>
                </a:lnTo>
                <a:lnTo>
                  <a:pt x="478657" y="143702"/>
                </a:lnTo>
                <a:close/>
                <a:moveTo>
                  <a:pt x="628749" y="141217"/>
                </a:moveTo>
                <a:lnTo>
                  <a:pt x="627363" y="142248"/>
                </a:lnTo>
                <a:lnTo>
                  <a:pt x="626909" y="142779"/>
                </a:lnTo>
                <a:lnTo>
                  <a:pt x="625770" y="142379"/>
                </a:lnTo>
                <a:lnTo>
                  <a:pt x="625978" y="141786"/>
                </a:lnTo>
                <a:lnTo>
                  <a:pt x="626317" y="141848"/>
                </a:lnTo>
                <a:lnTo>
                  <a:pt x="626686" y="140125"/>
                </a:lnTo>
                <a:lnTo>
                  <a:pt x="628633" y="140332"/>
                </a:lnTo>
                <a:lnTo>
                  <a:pt x="628749" y="141217"/>
                </a:lnTo>
                <a:close/>
                <a:moveTo>
                  <a:pt x="637037" y="176019"/>
                </a:moveTo>
                <a:lnTo>
                  <a:pt x="634913" y="178127"/>
                </a:lnTo>
                <a:lnTo>
                  <a:pt x="635613" y="175688"/>
                </a:lnTo>
                <a:lnTo>
                  <a:pt x="635259" y="174004"/>
                </a:lnTo>
                <a:lnTo>
                  <a:pt x="635536" y="172704"/>
                </a:lnTo>
                <a:lnTo>
                  <a:pt x="636990" y="171442"/>
                </a:lnTo>
                <a:lnTo>
                  <a:pt x="637429" y="171258"/>
                </a:lnTo>
                <a:lnTo>
                  <a:pt x="637306" y="172811"/>
                </a:lnTo>
                <a:lnTo>
                  <a:pt x="637406" y="173288"/>
                </a:lnTo>
                <a:lnTo>
                  <a:pt x="637037" y="176019"/>
                </a:lnTo>
                <a:close/>
                <a:moveTo>
                  <a:pt x="761333" y="396334"/>
                </a:moveTo>
                <a:lnTo>
                  <a:pt x="760487" y="396811"/>
                </a:lnTo>
                <a:lnTo>
                  <a:pt x="760402" y="395411"/>
                </a:lnTo>
                <a:lnTo>
                  <a:pt x="762611" y="393649"/>
                </a:lnTo>
                <a:lnTo>
                  <a:pt x="762973" y="391564"/>
                </a:lnTo>
                <a:lnTo>
                  <a:pt x="764127" y="392526"/>
                </a:lnTo>
                <a:lnTo>
                  <a:pt x="764435" y="393595"/>
                </a:lnTo>
                <a:lnTo>
                  <a:pt x="764419" y="394042"/>
                </a:lnTo>
                <a:lnTo>
                  <a:pt x="761333" y="396334"/>
                </a:lnTo>
                <a:close/>
                <a:moveTo>
                  <a:pt x="757886" y="404627"/>
                </a:moveTo>
                <a:lnTo>
                  <a:pt x="757147" y="405927"/>
                </a:lnTo>
                <a:lnTo>
                  <a:pt x="756293" y="405735"/>
                </a:lnTo>
                <a:lnTo>
                  <a:pt x="755954" y="404865"/>
                </a:lnTo>
                <a:lnTo>
                  <a:pt x="755323" y="404019"/>
                </a:lnTo>
                <a:lnTo>
                  <a:pt x="755662" y="403358"/>
                </a:lnTo>
                <a:lnTo>
                  <a:pt x="756231" y="402981"/>
                </a:lnTo>
                <a:lnTo>
                  <a:pt x="757809" y="403034"/>
                </a:lnTo>
                <a:lnTo>
                  <a:pt x="757886" y="404627"/>
                </a:lnTo>
                <a:close/>
                <a:moveTo>
                  <a:pt x="645025" y="623488"/>
                </a:moveTo>
                <a:lnTo>
                  <a:pt x="645702" y="624126"/>
                </a:lnTo>
                <a:lnTo>
                  <a:pt x="644455" y="624065"/>
                </a:lnTo>
                <a:lnTo>
                  <a:pt x="643054" y="624626"/>
                </a:lnTo>
                <a:lnTo>
                  <a:pt x="640907" y="625126"/>
                </a:lnTo>
                <a:lnTo>
                  <a:pt x="640046" y="624188"/>
                </a:lnTo>
                <a:lnTo>
                  <a:pt x="641900" y="622880"/>
                </a:lnTo>
                <a:lnTo>
                  <a:pt x="642577" y="621903"/>
                </a:lnTo>
                <a:lnTo>
                  <a:pt x="643062" y="622111"/>
                </a:lnTo>
                <a:lnTo>
                  <a:pt x="643685" y="622818"/>
                </a:lnTo>
                <a:lnTo>
                  <a:pt x="645025" y="623488"/>
                </a:lnTo>
                <a:close/>
                <a:moveTo>
                  <a:pt x="620599" y="640989"/>
                </a:moveTo>
                <a:lnTo>
                  <a:pt x="620584" y="642212"/>
                </a:lnTo>
                <a:lnTo>
                  <a:pt x="619683" y="641589"/>
                </a:lnTo>
                <a:lnTo>
                  <a:pt x="617298" y="642066"/>
                </a:lnTo>
                <a:lnTo>
                  <a:pt x="616467" y="641143"/>
                </a:lnTo>
                <a:lnTo>
                  <a:pt x="619683" y="637196"/>
                </a:lnTo>
                <a:lnTo>
                  <a:pt x="620330" y="637773"/>
                </a:lnTo>
                <a:lnTo>
                  <a:pt x="620830" y="638489"/>
                </a:lnTo>
                <a:lnTo>
                  <a:pt x="621176" y="639488"/>
                </a:lnTo>
                <a:lnTo>
                  <a:pt x="620807" y="640135"/>
                </a:lnTo>
                <a:lnTo>
                  <a:pt x="620599" y="640989"/>
                </a:lnTo>
                <a:close/>
                <a:moveTo>
                  <a:pt x="548808" y="700585"/>
                </a:moveTo>
                <a:lnTo>
                  <a:pt x="548408" y="700877"/>
                </a:lnTo>
                <a:lnTo>
                  <a:pt x="547054" y="697900"/>
                </a:lnTo>
                <a:lnTo>
                  <a:pt x="549778" y="695046"/>
                </a:lnTo>
                <a:lnTo>
                  <a:pt x="550686" y="696200"/>
                </a:lnTo>
                <a:lnTo>
                  <a:pt x="549963" y="698462"/>
                </a:lnTo>
                <a:lnTo>
                  <a:pt x="549162" y="700062"/>
                </a:lnTo>
                <a:lnTo>
                  <a:pt x="548808" y="700585"/>
                </a:lnTo>
                <a:close/>
                <a:moveTo>
                  <a:pt x="550940" y="733518"/>
                </a:moveTo>
                <a:lnTo>
                  <a:pt x="549455" y="734618"/>
                </a:lnTo>
                <a:lnTo>
                  <a:pt x="549724" y="728856"/>
                </a:lnTo>
                <a:lnTo>
                  <a:pt x="550525" y="726933"/>
                </a:lnTo>
                <a:lnTo>
                  <a:pt x="551394" y="725495"/>
                </a:lnTo>
                <a:lnTo>
                  <a:pt x="552471" y="724610"/>
                </a:lnTo>
                <a:lnTo>
                  <a:pt x="553272" y="725864"/>
                </a:lnTo>
                <a:lnTo>
                  <a:pt x="552587" y="728641"/>
                </a:lnTo>
                <a:lnTo>
                  <a:pt x="550702" y="732049"/>
                </a:lnTo>
                <a:lnTo>
                  <a:pt x="550940" y="73351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2" name="Google Shape;802;p44"/>
          <p:cNvSpPr/>
          <p:nvPr/>
        </p:nvSpPr>
        <p:spPr>
          <a:xfrm>
            <a:off x="4168873" y="4050293"/>
            <a:ext cx="109246" cy="114412"/>
          </a:xfrm>
          <a:custGeom>
            <a:avLst/>
            <a:gdLst/>
            <a:ahLst/>
            <a:cxnLst/>
            <a:rect l="l" t="t" r="r" b="b"/>
            <a:pathLst>
              <a:path w="134716" h="141086" extrusionOk="0">
                <a:moveTo>
                  <a:pt x="38000" y="24840"/>
                </a:moveTo>
                <a:lnTo>
                  <a:pt x="37546" y="25048"/>
                </a:lnTo>
                <a:lnTo>
                  <a:pt x="35668" y="22655"/>
                </a:lnTo>
                <a:lnTo>
                  <a:pt x="34160" y="21963"/>
                </a:lnTo>
                <a:lnTo>
                  <a:pt x="36515" y="20271"/>
                </a:lnTo>
                <a:lnTo>
                  <a:pt x="37538" y="18817"/>
                </a:lnTo>
                <a:lnTo>
                  <a:pt x="37515" y="15640"/>
                </a:lnTo>
                <a:lnTo>
                  <a:pt x="38092" y="13893"/>
                </a:lnTo>
                <a:lnTo>
                  <a:pt x="37900" y="12386"/>
                </a:lnTo>
                <a:lnTo>
                  <a:pt x="38416" y="10847"/>
                </a:lnTo>
                <a:lnTo>
                  <a:pt x="37716" y="9116"/>
                </a:lnTo>
                <a:lnTo>
                  <a:pt x="35745" y="7739"/>
                </a:lnTo>
                <a:lnTo>
                  <a:pt x="31844" y="2269"/>
                </a:lnTo>
                <a:lnTo>
                  <a:pt x="25680" y="939"/>
                </a:lnTo>
                <a:lnTo>
                  <a:pt x="22486" y="885"/>
                </a:lnTo>
                <a:lnTo>
                  <a:pt x="24241" y="0"/>
                </a:lnTo>
                <a:lnTo>
                  <a:pt x="25857" y="108"/>
                </a:lnTo>
                <a:lnTo>
                  <a:pt x="28350" y="631"/>
                </a:lnTo>
                <a:lnTo>
                  <a:pt x="31336" y="885"/>
                </a:lnTo>
                <a:lnTo>
                  <a:pt x="33160" y="2493"/>
                </a:lnTo>
                <a:lnTo>
                  <a:pt x="34899" y="4631"/>
                </a:lnTo>
                <a:lnTo>
                  <a:pt x="36476" y="5493"/>
                </a:lnTo>
                <a:lnTo>
                  <a:pt x="37123" y="6039"/>
                </a:lnTo>
                <a:lnTo>
                  <a:pt x="37054" y="6662"/>
                </a:lnTo>
                <a:lnTo>
                  <a:pt x="37315" y="7247"/>
                </a:lnTo>
                <a:lnTo>
                  <a:pt x="39370" y="8247"/>
                </a:lnTo>
                <a:lnTo>
                  <a:pt x="41440" y="9855"/>
                </a:lnTo>
                <a:lnTo>
                  <a:pt x="42048" y="14570"/>
                </a:lnTo>
                <a:lnTo>
                  <a:pt x="39262" y="16801"/>
                </a:lnTo>
                <a:lnTo>
                  <a:pt x="38754" y="23617"/>
                </a:lnTo>
                <a:lnTo>
                  <a:pt x="38000" y="24840"/>
                </a:lnTo>
                <a:close/>
                <a:moveTo>
                  <a:pt x="10627" y="5077"/>
                </a:moveTo>
                <a:lnTo>
                  <a:pt x="13244" y="5831"/>
                </a:lnTo>
                <a:lnTo>
                  <a:pt x="14652" y="5724"/>
                </a:lnTo>
                <a:lnTo>
                  <a:pt x="15491" y="5239"/>
                </a:lnTo>
                <a:lnTo>
                  <a:pt x="19362" y="5439"/>
                </a:lnTo>
                <a:lnTo>
                  <a:pt x="22486" y="4716"/>
                </a:lnTo>
                <a:lnTo>
                  <a:pt x="22956" y="5993"/>
                </a:lnTo>
                <a:lnTo>
                  <a:pt x="22879" y="6662"/>
                </a:lnTo>
                <a:lnTo>
                  <a:pt x="16230" y="7285"/>
                </a:lnTo>
                <a:lnTo>
                  <a:pt x="10135" y="9162"/>
                </a:lnTo>
                <a:lnTo>
                  <a:pt x="6795" y="10432"/>
                </a:lnTo>
                <a:lnTo>
                  <a:pt x="5225" y="10578"/>
                </a:lnTo>
                <a:lnTo>
                  <a:pt x="4025" y="9909"/>
                </a:lnTo>
                <a:lnTo>
                  <a:pt x="0" y="6047"/>
                </a:lnTo>
                <a:lnTo>
                  <a:pt x="1077" y="6431"/>
                </a:lnTo>
                <a:lnTo>
                  <a:pt x="4048" y="8616"/>
                </a:lnTo>
                <a:lnTo>
                  <a:pt x="5895" y="8216"/>
                </a:lnTo>
                <a:lnTo>
                  <a:pt x="7611" y="6770"/>
                </a:lnTo>
                <a:lnTo>
                  <a:pt x="7873" y="5677"/>
                </a:lnTo>
                <a:lnTo>
                  <a:pt x="7619" y="5162"/>
                </a:lnTo>
                <a:lnTo>
                  <a:pt x="8396" y="3431"/>
                </a:lnTo>
                <a:lnTo>
                  <a:pt x="10627" y="5077"/>
                </a:lnTo>
                <a:close/>
                <a:moveTo>
                  <a:pt x="50451" y="34772"/>
                </a:moveTo>
                <a:lnTo>
                  <a:pt x="54007" y="37449"/>
                </a:lnTo>
                <a:lnTo>
                  <a:pt x="57039" y="38464"/>
                </a:lnTo>
                <a:lnTo>
                  <a:pt x="60317" y="41818"/>
                </a:lnTo>
                <a:lnTo>
                  <a:pt x="61733" y="43011"/>
                </a:lnTo>
                <a:lnTo>
                  <a:pt x="61987" y="44095"/>
                </a:lnTo>
                <a:lnTo>
                  <a:pt x="61433" y="49049"/>
                </a:lnTo>
                <a:lnTo>
                  <a:pt x="60694" y="52027"/>
                </a:lnTo>
                <a:lnTo>
                  <a:pt x="60802" y="54635"/>
                </a:lnTo>
                <a:lnTo>
                  <a:pt x="60032" y="53857"/>
                </a:lnTo>
                <a:lnTo>
                  <a:pt x="59255" y="52150"/>
                </a:lnTo>
                <a:lnTo>
                  <a:pt x="57978" y="51173"/>
                </a:lnTo>
                <a:lnTo>
                  <a:pt x="57547" y="50657"/>
                </a:lnTo>
                <a:lnTo>
                  <a:pt x="59840" y="50542"/>
                </a:lnTo>
                <a:lnTo>
                  <a:pt x="60040" y="47849"/>
                </a:lnTo>
                <a:lnTo>
                  <a:pt x="61164" y="45726"/>
                </a:lnTo>
                <a:lnTo>
                  <a:pt x="60994" y="43511"/>
                </a:lnTo>
                <a:lnTo>
                  <a:pt x="58316" y="41072"/>
                </a:lnTo>
                <a:lnTo>
                  <a:pt x="56485" y="38926"/>
                </a:lnTo>
                <a:lnTo>
                  <a:pt x="53660" y="38233"/>
                </a:lnTo>
                <a:lnTo>
                  <a:pt x="51052" y="36095"/>
                </a:lnTo>
                <a:lnTo>
                  <a:pt x="49497" y="35833"/>
                </a:lnTo>
                <a:lnTo>
                  <a:pt x="47596" y="36210"/>
                </a:lnTo>
                <a:lnTo>
                  <a:pt x="48281" y="34933"/>
                </a:lnTo>
                <a:lnTo>
                  <a:pt x="48758" y="33241"/>
                </a:lnTo>
                <a:lnTo>
                  <a:pt x="49105" y="32918"/>
                </a:lnTo>
                <a:lnTo>
                  <a:pt x="50451" y="34772"/>
                </a:lnTo>
                <a:close/>
                <a:moveTo>
                  <a:pt x="26803" y="53265"/>
                </a:moveTo>
                <a:lnTo>
                  <a:pt x="26757" y="56127"/>
                </a:lnTo>
                <a:lnTo>
                  <a:pt x="26996" y="58265"/>
                </a:lnTo>
                <a:lnTo>
                  <a:pt x="26780" y="59027"/>
                </a:lnTo>
                <a:lnTo>
                  <a:pt x="24441" y="60458"/>
                </a:lnTo>
                <a:lnTo>
                  <a:pt x="23841" y="61258"/>
                </a:lnTo>
                <a:lnTo>
                  <a:pt x="21640" y="62066"/>
                </a:lnTo>
                <a:lnTo>
                  <a:pt x="20308" y="63189"/>
                </a:lnTo>
                <a:lnTo>
                  <a:pt x="19639" y="61366"/>
                </a:lnTo>
                <a:lnTo>
                  <a:pt x="18346" y="60243"/>
                </a:lnTo>
                <a:lnTo>
                  <a:pt x="18130" y="58327"/>
                </a:lnTo>
                <a:lnTo>
                  <a:pt x="17145" y="58973"/>
                </a:lnTo>
                <a:lnTo>
                  <a:pt x="15714" y="58581"/>
                </a:lnTo>
                <a:lnTo>
                  <a:pt x="13359" y="57135"/>
                </a:lnTo>
                <a:lnTo>
                  <a:pt x="11874" y="55165"/>
                </a:lnTo>
                <a:lnTo>
                  <a:pt x="13960" y="54827"/>
                </a:lnTo>
                <a:lnTo>
                  <a:pt x="14391" y="56050"/>
                </a:lnTo>
                <a:lnTo>
                  <a:pt x="16037" y="54550"/>
                </a:lnTo>
                <a:lnTo>
                  <a:pt x="15660" y="53757"/>
                </a:lnTo>
                <a:lnTo>
                  <a:pt x="15360" y="53657"/>
                </a:lnTo>
                <a:lnTo>
                  <a:pt x="14822" y="52188"/>
                </a:lnTo>
                <a:lnTo>
                  <a:pt x="17299" y="48326"/>
                </a:lnTo>
                <a:lnTo>
                  <a:pt x="17838" y="45834"/>
                </a:lnTo>
                <a:lnTo>
                  <a:pt x="16714" y="41826"/>
                </a:lnTo>
                <a:lnTo>
                  <a:pt x="17769" y="41564"/>
                </a:lnTo>
                <a:lnTo>
                  <a:pt x="20562" y="42972"/>
                </a:lnTo>
                <a:lnTo>
                  <a:pt x="21817" y="44357"/>
                </a:lnTo>
                <a:lnTo>
                  <a:pt x="21855" y="46257"/>
                </a:lnTo>
                <a:lnTo>
                  <a:pt x="23032" y="47719"/>
                </a:lnTo>
                <a:lnTo>
                  <a:pt x="24733" y="51234"/>
                </a:lnTo>
                <a:lnTo>
                  <a:pt x="26803" y="53265"/>
                </a:lnTo>
                <a:close/>
                <a:moveTo>
                  <a:pt x="35368" y="46011"/>
                </a:moveTo>
                <a:lnTo>
                  <a:pt x="32929" y="46503"/>
                </a:lnTo>
                <a:lnTo>
                  <a:pt x="31182" y="46019"/>
                </a:lnTo>
                <a:lnTo>
                  <a:pt x="30736" y="45626"/>
                </a:lnTo>
                <a:lnTo>
                  <a:pt x="31482" y="44972"/>
                </a:lnTo>
                <a:lnTo>
                  <a:pt x="33121" y="44426"/>
                </a:lnTo>
                <a:lnTo>
                  <a:pt x="35761" y="44372"/>
                </a:lnTo>
                <a:lnTo>
                  <a:pt x="36915" y="45019"/>
                </a:lnTo>
                <a:lnTo>
                  <a:pt x="37054" y="45303"/>
                </a:lnTo>
                <a:lnTo>
                  <a:pt x="35368" y="46011"/>
                </a:lnTo>
                <a:close/>
                <a:moveTo>
                  <a:pt x="79409" y="65235"/>
                </a:moveTo>
                <a:lnTo>
                  <a:pt x="79556" y="66428"/>
                </a:lnTo>
                <a:lnTo>
                  <a:pt x="78109" y="66189"/>
                </a:lnTo>
                <a:lnTo>
                  <a:pt x="75969" y="66658"/>
                </a:lnTo>
                <a:lnTo>
                  <a:pt x="75200" y="66674"/>
                </a:lnTo>
                <a:lnTo>
                  <a:pt x="75677" y="65851"/>
                </a:lnTo>
                <a:lnTo>
                  <a:pt x="77162" y="64743"/>
                </a:lnTo>
                <a:lnTo>
                  <a:pt x="77239" y="63689"/>
                </a:lnTo>
                <a:lnTo>
                  <a:pt x="75400" y="62166"/>
                </a:lnTo>
                <a:lnTo>
                  <a:pt x="73268" y="58373"/>
                </a:lnTo>
                <a:lnTo>
                  <a:pt x="72268" y="57473"/>
                </a:lnTo>
                <a:lnTo>
                  <a:pt x="71791" y="56042"/>
                </a:lnTo>
                <a:lnTo>
                  <a:pt x="69998" y="54511"/>
                </a:lnTo>
                <a:lnTo>
                  <a:pt x="70367" y="53696"/>
                </a:lnTo>
                <a:lnTo>
                  <a:pt x="70737" y="53504"/>
                </a:lnTo>
                <a:lnTo>
                  <a:pt x="71945" y="53896"/>
                </a:lnTo>
                <a:lnTo>
                  <a:pt x="74684" y="59358"/>
                </a:lnTo>
                <a:lnTo>
                  <a:pt x="74861" y="59881"/>
                </a:lnTo>
                <a:lnTo>
                  <a:pt x="79409" y="65235"/>
                </a:lnTo>
                <a:close/>
                <a:moveTo>
                  <a:pt x="28665" y="64066"/>
                </a:moveTo>
                <a:lnTo>
                  <a:pt x="28704" y="64604"/>
                </a:lnTo>
                <a:lnTo>
                  <a:pt x="26565" y="66089"/>
                </a:lnTo>
                <a:lnTo>
                  <a:pt x="28119" y="67151"/>
                </a:lnTo>
                <a:lnTo>
                  <a:pt x="29581" y="64843"/>
                </a:lnTo>
                <a:lnTo>
                  <a:pt x="30743" y="66720"/>
                </a:lnTo>
                <a:lnTo>
                  <a:pt x="31382" y="70228"/>
                </a:lnTo>
                <a:lnTo>
                  <a:pt x="31274" y="70843"/>
                </a:lnTo>
                <a:lnTo>
                  <a:pt x="31382" y="71366"/>
                </a:lnTo>
                <a:lnTo>
                  <a:pt x="31605" y="72036"/>
                </a:lnTo>
                <a:lnTo>
                  <a:pt x="31659" y="73005"/>
                </a:lnTo>
                <a:lnTo>
                  <a:pt x="30474" y="76059"/>
                </a:lnTo>
                <a:lnTo>
                  <a:pt x="26211" y="75744"/>
                </a:lnTo>
                <a:lnTo>
                  <a:pt x="26111" y="73167"/>
                </a:lnTo>
                <a:lnTo>
                  <a:pt x="25449" y="72666"/>
                </a:lnTo>
                <a:lnTo>
                  <a:pt x="24456" y="68982"/>
                </a:lnTo>
                <a:lnTo>
                  <a:pt x="23125" y="67797"/>
                </a:lnTo>
                <a:lnTo>
                  <a:pt x="21270" y="64766"/>
                </a:lnTo>
                <a:lnTo>
                  <a:pt x="22348" y="63981"/>
                </a:lnTo>
                <a:lnTo>
                  <a:pt x="23787" y="64243"/>
                </a:lnTo>
                <a:lnTo>
                  <a:pt x="24525" y="63874"/>
                </a:lnTo>
                <a:lnTo>
                  <a:pt x="26518" y="63581"/>
                </a:lnTo>
                <a:lnTo>
                  <a:pt x="27727" y="63166"/>
                </a:lnTo>
                <a:lnTo>
                  <a:pt x="28665" y="64066"/>
                </a:lnTo>
                <a:close/>
                <a:moveTo>
                  <a:pt x="98386" y="68336"/>
                </a:moveTo>
                <a:lnTo>
                  <a:pt x="96670" y="70882"/>
                </a:lnTo>
                <a:lnTo>
                  <a:pt x="95754" y="70666"/>
                </a:lnTo>
                <a:lnTo>
                  <a:pt x="96270" y="67458"/>
                </a:lnTo>
                <a:lnTo>
                  <a:pt x="97455" y="66951"/>
                </a:lnTo>
                <a:lnTo>
                  <a:pt x="97924" y="66981"/>
                </a:lnTo>
                <a:lnTo>
                  <a:pt x="98386" y="68336"/>
                </a:lnTo>
                <a:close/>
                <a:moveTo>
                  <a:pt x="71714" y="82829"/>
                </a:moveTo>
                <a:lnTo>
                  <a:pt x="70814" y="82967"/>
                </a:lnTo>
                <a:lnTo>
                  <a:pt x="69205" y="82344"/>
                </a:lnTo>
                <a:lnTo>
                  <a:pt x="65427" y="79498"/>
                </a:lnTo>
                <a:lnTo>
                  <a:pt x="63672" y="79251"/>
                </a:lnTo>
                <a:lnTo>
                  <a:pt x="64249" y="77644"/>
                </a:lnTo>
                <a:lnTo>
                  <a:pt x="65588" y="78205"/>
                </a:lnTo>
                <a:lnTo>
                  <a:pt x="68636" y="80659"/>
                </a:lnTo>
                <a:lnTo>
                  <a:pt x="69782" y="81890"/>
                </a:lnTo>
                <a:lnTo>
                  <a:pt x="71714" y="82829"/>
                </a:lnTo>
                <a:close/>
                <a:moveTo>
                  <a:pt x="89513" y="95806"/>
                </a:moveTo>
                <a:lnTo>
                  <a:pt x="89375" y="96407"/>
                </a:lnTo>
                <a:lnTo>
                  <a:pt x="86651" y="91752"/>
                </a:lnTo>
                <a:lnTo>
                  <a:pt x="83219" y="90621"/>
                </a:lnTo>
                <a:lnTo>
                  <a:pt x="81249" y="89498"/>
                </a:lnTo>
                <a:lnTo>
                  <a:pt x="81656" y="88860"/>
                </a:lnTo>
                <a:lnTo>
                  <a:pt x="83026" y="88583"/>
                </a:lnTo>
                <a:lnTo>
                  <a:pt x="83257" y="87106"/>
                </a:lnTo>
                <a:lnTo>
                  <a:pt x="82672" y="85506"/>
                </a:lnTo>
                <a:lnTo>
                  <a:pt x="80864" y="82275"/>
                </a:lnTo>
                <a:lnTo>
                  <a:pt x="79848" y="80082"/>
                </a:lnTo>
                <a:lnTo>
                  <a:pt x="79379" y="79575"/>
                </a:lnTo>
                <a:lnTo>
                  <a:pt x="79240" y="77736"/>
                </a:lnTo>
                <a:lnTo>
                  <a:pt x="81387" y="80590"/>
                </a:lnTo>
                <a:lnTo>
                  <a:pt x="82280" y="83121"/>
                </a:lnTo>
                <a:lnTo>
                  <a:pt x="83719" y="85598"/>
                </a:lnTo>
                <a:lnTo>
                  <a:pt x="84681" y="89860"/>
                </a:lnTo>
                <a:lnTo>
                  <a:pt x="87428" y="91306"/>
                </a:lnTo>
                <a:lnTo>
                  <a:pt x="89406" y="93368"/>
                </a:lnTo>
                <a:lnTo>
                  <a:pt x="89513" y="95806"/>
                </a:lnTo>
                <a:close/>
                <a:moveTo>
                  <a:pt x="106420" y="99784"/>
                </a:moveTo>
                <a:lnTo>
                  <a:pt x="106913" y="100199"/>
                </a:lnTo>
                <a:lnTo>
                  <a:pt x="105535" y="101138"/>
                </a:lnTo>
                <a:lnTo>
                  <a:pt x="102434" y="99984"/>
                </a:lnTo>
                <a:lnTo>
                  <a:pt x="101734" y="100068"/>
                </a:lnTo>
                <a:lnTo>
                  <a:pt x="101118" y="98838"/>
                </a:lnTo>
                <a:lnTo>
                  <a:pt x="100880" y="97930"/>
                </a:lnTo>
                <a:lnTo>
                  <a:pt x="101034" y="97091"/>
                </a:lnTo>
                <a:lnTo>
                  <a:pt x="102880" y="97737"/>
                </a:lnTo>
                <a:lnTo>
                  <a:pt x="103873" y="98945"/>
                </a:lnTo>
                <a:lnTo>
                  <a:pt x="106420" y="99784"/>
                </a:lnTo>
                <a:close/>
                <a:moveTo>
                  <a:pt x="103196" y="111623"/>
                </a:moveTo>
                <a:lnTo>
                  <a:pt x="101680" y="112323"/>
                </a:lnTo>
                <a:lnTo>
                  <a:pt x="102019" y="111123"/>
                </a:lnTo>
                <a:lnTo>
                  <a:pt x="104920" y="109084"/>
                </a:lnTo>
                <a:lnTo>
                  <a:pt x="106528" y="107292"/>
                </a:lnTo>
                <a:lnTo>
                  <a:pt x="107444" y="106653"/>
                </a:lnTo>
                <a:lnTo>
                  <a:pt x="107767" y="106161"/>
                </a:lnTo>
                <a:lnTo>
                  <a:pt x="109044" y="105499"/>
                </a:lnTo>
                <a:lnTo>
                  <a:pt x="109683" y="104346"/>
                </a:lnTo>
                <a:lnTo>
                  <a:pt x="109506" y="103399"/>
                </a:lnTo>
                <a:lnTo>
                  <a:pt x="108175" y="101838"/>
                </a:lnTo>
                <a:lnTo>
                  <a:pt x="108190" y="100737"/>
                </a:lnTo>
                <a:lnTo>
                  <a:pt x="108652" y="99961"/>
                </a:lnTo>
                <a:lnTo>
                  <a:pt x="110899" y="99599"/>
                </a:lnTo>
                <a:lnTo>
                  <a:pt x="110307" y="100768"/>
                </a:lnTo>
                <a:lnTo>
                  <a:pt x="111191" y="104076"/>
                </a:lnTo>
                <a:lnTo>
                  <a:pt x="108206" y="108192"/>
                </a:lnTo>
                <a:lnTo>
                  <a:pt x="105651" y="109469"/>
                </a:lnTo>
                <a:lnTo>
                  <a:pt x="103196" y="111623"/>
                </a:lnTo>
                <a:close/>
                <a:moveTo>
                  <a:pt x="128375" y="106630"/>
                </a:moveTo>
                <a:lnTo>
                  <a:pt x="129714" y="106961"/>
                </a:lnTo>
                <a:lnTo>
                  <a:pt x="130446" y="106938"/>
                </a:lnTo>
                <a:lnTo>
                  <a:pt x="132916" y="107630"/>
                </a:lnTo>
                <a:lnTo>
                  <a:pt x="134386" y="108592"/>
                </a:lnTo>
                <a:lnTo>
                  <a:pt x="134716" y="108984"/>
                </a:lnTo>
                <a:lnTo>
                  <a:pt x="133924" y="109838"/>
                </a:lnTo>
                <a:lnTo>
                  <a:pt x="131654" y="108223"/>
                </a:lnTo>
                <a:lnTo>
                  <a:pt x="129668" y="108015"/>
                </a:lnTo>
                <a:lnTo>
                  <a:pt x="126882" y="108054"/>
                </a:lnTo>
                <a:lnTo>
                  <a:pt x="125767" y="107746"/>
                </a:lnTo>
                <a:lnTo>
                  <a:pt x="126513" y="106007"/>
                </a:lnTo>
                <a:lnTo>
                  <a:pt x="128375" y="106630"/>
                </a:lnTo>
                <a:close/>
                <a:moveTo>
                  <a:pt x="131077" y="127978"/>
                </a:moveTo>
                <a:lnTo>
                  <a:pt x="128199" y="129109"/>
                </a:lnTo>
                <a:lnTo>
                  <a:pt x="127906" y="127778"/>
                </a:lnTo>
                <a:lnTo>
                  <a:pt x="129376" y="126709"/>
                </a:lnTo>
                <a:lnTo>
                  <a:pt x="131077" y="127978"/>
                </a:lnTo>
                <a:close/>
                <a:moveTo>
                  <a:pt x="128675" y="135224"/>
                </a:moveTo>
                <a:lnTo>
                  <a:pt x="127991" y="136909"/>
                </a:lnTo>
                <a:lnTo>
                  <a:pt x="125705" y="140125"/>
                </a:lnTo>
                <a:lnTo>
                  <a:pt x="120603" y="140933"/>
                </a:lnTo>
                <a:lnTo>
                  <a:pt x="114985" y="141087"/>
                </a:lnTo>
                <a:lnTo>
                  <a:pt x="114554" y="140209"/>
                </a:lnTo>
                <a:lnTo>
                  <a:pt x="114431" y="139440"/>
                </a:lnTo>
                <a:lnTo>
                  <a:pt x="114839" y="138232"/>
                </a:lnTo>
                <a:lnTo>
                  <a:pt x="114801" y="137755"/>
                </a:lnTo>
                <a:lnTo>
                  <a:pt x="114570" y="137271"/>
                </a:lnTo>
                <a:lnTo>
                  <a:pt x="116632" y="136755"/>
                </a:lnTo>
                <a:lnTo>
                  <a:pt x="117971" y="135263"/>
                </a:lnTo>
                <a:lnTo>
                  <a:pt x="120103" y="135009"/>
                </a:lnTo>
                <a:lnTo>
                  <a:pt x="122758" y="136063"/>
                </a:lnTo>
                <a:lnTo>
                  <a:pt x="124189" y="136102"/>
                </a:lnTo>
                <a:lnTo>
                  <a:pt x="126305" y="134948"/>
                </a:lnTo>
                <a:lnTo>
                  <a:pt x="128006" y="132447"/>
                </a:lnTo>
                <a:lnTo>
                  <a:pt x="129014" y="132770"/>
                </a:lnTo>
                <a:lnTo>
                  <a:pt x="128675" y="1352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3" name="Google Shape;803;p44"/>
          <p:cNvSpPr/>
          <p:nvPr/>
        </p:nvSpPr>
        <p:spPr>
          <a:xfrm>
            <a:off x="7106380" y="4023337"/>
            <a:ext cx="58579" cy="31610"/>
          </a:xfrm>
          <a:custGeom>
            <a:avLst/>
            <a:gdLst/>
            <a:ahLst/>
            <a:cxnLst/>
            <a:rect l="l" t="t" r="r" b="b"/>
            <a:pathLst>
              <a:path w="72236" h="38979" extrusionOk="0">
                <a:moveTo>
                  <a:pt x="62479" y="13416"/>
                </a:moveTo>
                <a:lnTo>
                  <a:pt x="62356" y="13962"/>
                </a:lnTo>
                <a:lnTo>
                  <a:pt x="61748" y="15432"/>
                </a:lnTo>
                <a:lnTo>
                  <a:pt x="61348" y="17017"/>
                </a:lnTo>
                <a:lnTo>
                  <a:pt x="61679" y="18324"/>
                </a:lnTo>
                <a:lnTo>
                  <a:pt x="63049" y="19871"/>
                </a:lnTo>
                <a:lnTo>
                  <a:pt x="64888" y="21109"/>
                </a:lnTo>
                <a:lnTo>
                  <a:pt x="67220" y="21202"/>
                </a:lnTo>
                <a:lnTo>
                  <a:pt x="69375" y="20724"/>
                </a:lnTo>
                <a:lnTo>
                  <a:pt x="70228" y="20924"/>
                </a:lnTo>
                <a:lnTo>
                  <a:pt x="71398" y="22994"/>
                </a:lnTo>
                <a:lnTo>
                  <a:pt x="72237" y="24779"/>
                </a:lnTo>
                <a:lnTo>
                  <a:pt x="71098" y="26625"/>
                </a:lnTo>
                <a:lnTo>
                  <a:pt x="70483" y="28240"/>
                </a:lnTo>
                <a:lnTo>
                  <a:pt x="70267" y="29387"/>
                </a:lnTo>
                <a:lnTo>
                  <a:pt x="70406" y="29887"/>
                </a:lnTo>
                <a:lnTo>
                  <a:pt x="71098" y="30810"/>
                </a:lnTo>
                <a:lnTo>
                  <a:pt x="71906" y="32394"/>
                </a:lnTo>
                <a:lnTo>
                  <a:pt x="72022" y="33848"/>
                </a:lnTo>
                <a:lnTo>
                  <a:pt x="71506" y="34810"/>
                </a:lnTo>
                <a:lnTo>
                  <a:pt x="70398" y="35287"/>
                </a:lnTo>
                <a:lnTo>
                  <a:pt x="69213" y="35148"/>
                </a:lnTo>
                <a:lnTo>
                  <a:pt x="68236" y="35172"/>
                </a:lnTo>
                <a:lnTo>
                  <a:pt x="67020" y="35341"/>
                </a:lnTo>
                <a:lnTo>
                  <a:pt x="65111" y="35872"/>
                </a:lnTo>
                <a:lnTo>
                  <a:pt x="63341" y="36564"/>
                </a:lnTo>
                <a:lnTo>
                  <a:pt x="60009" y="36441"/>
                </a:lnTo>
                <a:lnTo>
                  <a:pt x="58678" y="35002"/>
                </a:lnTo>
                <a:lnTo>
                  <a:pt x="58054" y="34995"/>
                </a:lnTo>
                <a:lnTo>
                  <a:pt x="55030" y="36856"/>
                </a:lnTo>
                <a:lnTo>
                  <a:pt x="51729" y="36525"/>
                </a:lnTo>
                <a:lnTo>
                  <a:pt x="45726" y="37149"/>
                </a:lnTo>
                <a:lnTo>
                  <a:pt x="43210" y="37295"/>
                </a:lnTo>
                <a:lnTo>
                  <a:pt x="40632" y="37087"/>
                </a:lnTo>
                <a:lnTo>
                  <a:pt x="39324" y="36695"/>
                </a:lnTo>
                <a:lnTo>
                  <a:pt x="36908" y="35387"/>
                </a:lnTo>
                <a:lnTo>
                  <a:pt x="34707" y="34441"/>
                </a:lnTo>
                <a:lnTo>
                  <a:pt x="32475" y="35310"/>
                </a:lnTo>
                <a:lnTo>
                  <a:pt x="31682" y="35472"/>
                </a:lnTo>
                <a:lnTo>
                  <a:pt x="29897" y="37703"/>
                </a:lnTo>
                <a:lnTo>
                  <a:pt x="26011" y="38441"/>
                </a:lnTo>
                <a:lnTo>
                  <a:pt x="22140" y="38979"/>
                </a:lnTo>
                <a:lnTo>
                  <a:pt x="20993" y="38687"/>
                </a:lnTo>
                <a:lnTo>
                  <a:pt x="18807" y="38549"/>
                </a:lnTo>
                <a:lnTo>
                  <a:pt x="18731" y="38026"/>
                </a:lnTo>
                <a:lnTo>
                  <a:pt x="18800" y="37518"/>
                </a:lnTo>
                <a:lnTo>
                  <a:pt x="18300" y="37118"/>
                </a:lnTo>
                <a:lnTo>
                  <a:pt x="17415" y="36702"/>
                </a:lnTo>
                <a:lnTo>
                  <a:pt x="15891" y="36525"/>
                </a:lnTo>
                <a:lnTo>
                  <a:pt x="13936" y="35972"/>
                </a:lnTo>
                <a:lnTo>
                  <a:pt x="12813" y="35441"/>
                </a:lnTo>
                <a:lnTo>
                  <a:pt x="8842" y="36225"/>
                </a:lnTo>
                <a:lnTo>
                  <a:pt x="6525" y="35048"/>
                </a:lnTo>
                <a:lnTo>
                  <a:pt x="3894" y="33425"/>
                </a:lnTo>
                <a:lnTo>
                  <a:pt x="2563" y="32725"/>
                </a:lnTo>
                <a:lnTo>
                  <a:pt x="2085" y="30217"/>
                </a:lnTo>
                <a:lnTo>
                  <a:pt x="1616" y="29410"/>
                </a:lnTo>
                <a:lnTo>
                  <a:pt x="577" y="28556"/>
                </a:lnTo>
                <a:lnTo>
                  <a:pt x="0" y="27556"/>
                </a:lnTo>
                <a:lnTo>
                  <a:pt x="469" y="26533"/>
                </a:lnTo>
                <a:lnTo>
                  <a:pt x="3086" y="24617"/>
                </a:lnTo>
                <a:lnTo>
                  <a:pt x="3293" y="24163"/>
                </a:lnTo>
                <a:lnTo>
                  <a:pt x="4510" y="20594"/>
                </a:lnTo>
                <a:lnTo>
                  <a:pt x="6195" y="19286"/>
                </a:lnTo>
                <a:lnTo>
                  <a:pt x="7857" y="17478"/>
                </a:lnTo>
                <a:lnTo>
                  <a:pt x="9112" y="14601"/>
                </a:lnTo>
                <a:lnTo>
                  <a:pt x="11528" y="11639"/>
                </a:lnTo>
                <a:lnTo>
                  <a:pt x="14190" y="8601"/>
                </a:lnTo>
                <a:lnTo>
                  <a:pt x="16022" y="6123"/>
                </a:lnTo>
                <a:lnTo>
                  <a:pt x="17230" y="4970"/>
                </a:lnTo>
                <a:lnTo>
                  <a:pt x="19739" y="3731"/>
                </a:lnTo>
                <a:lnTo>
                  <a:pt x="21832" y="3000"/>
                </a:lnTo>
                <a:lnTo>
                  <a:pt x="23286" y="1346"/>
                </a:lnTo>
                <a:lnTo>
                  <a:pt x="25033" y="415"/>
                </a:lnTo>
                <a:lnTo>
                  <a:pt x="26826" y="0"/>
                </a:lnTo>
                <a:lnTo>
                  <a:pt x="29497" y="231"/>
                </a:lnTo>
                <a:lnTo>
                  <a:pt x="32005" y="815"/>
                </a:lnTo>
                <a:lnTo>
                  <a:pt x="34760" y="1646"/>
                </a:lnTo>
                <a:lnTo>
                  <a:pt x="35076" y="2315"/>
                </a:lnTo>
                <a:lnTo>
                  <a:pt x="34837" y="3485"/>
                </a:lnTo>
                <a:lnTo>
                  <a:pt x="34445" y="4685"/>
                </a:lnTo>
                <a:lnTo>
                  <a:pt x="34437" y="5293"/>
                </a:lnTo>
                <a:lnTo>
                  <a:pt x="34853" y="5631"/>
                </a:lnTo>
                <a:lnTo>
                  <a:pt x="37546" y="5862"/>
                </a:lnTo>
                <a:lnTo>
                  <a:pt x="40847" y="5677"/>
                </a:lnTo>
                <a:lnTo>
                  <a:pt x="42694" y="5839"/>
                </a:lnTo>
                <a:lnTo>
                  <a:pt x="46819" y="6939"/>
                </a:lnTo>
                <a:lnTo>
                  <a:pt x="48020" y="7716"/>
                </a:lnTo>
                <a:lnTo>
                  <a:pt x="49282" y="8308"/>
                </a:lnTo>
                <a:lnTo>
                  <a:pt x="50521" y="8208"/>
                </a:lnTo>
                <a:lnTo>
                  <a:pt x="52075" y="6931"/>
                </a:lnTo>
                <a:lnTo>
                  <a:pt x="53714" y="5854"/>
                </a:lnTo>
                <a:lnTo>
                  <a:pt x="54730" y="5677"/>
                </a:lnTo>
                <a:lnTo>
                  <a:pt x="55461" y="6023"/>
                </a:lnTo>
                <a:lnTo>
                  <a:pt x="56769" y="7054"/>
                </a:lnTo>
                <a:lnTo>
                  <a:pt x="59494" y="8024"/>
                </a:lnTo>
                <a:lnTo>
                  <a:pt x="61910" y="8754"/>
                </a:lnTo>
                <a:lnTo>
                  <a:pt x="62703" y="9447"/>
                </a:lnTo>
                <a:lnTo>
                  <a:pt x="62425" y="124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4" name="Google Shape;804;p44"/>
          <p:cNvSpPr/>
          <p:nvPr/>
        </p:nvSpPr>
        <p:spPr>
          <a:xfrm>
            <a:off x="5610752" y="5671028"/>
            <a:ext cx="2483" cy="2383"/>
          </a:xfrm>
          <a:custGeom>
            <a:avLst/>
            <a:gdLst/>
            <a:ahLst/>
            <a:cxnLst/>
            <a:rect l="l" t="t" r="r" b="b"/>
            <a:pathLst>
              <a:path w="3062" h="2938" extrusionOk="0">
                <a:moveTo>
                  <a:pt x="2593" y="2362"/>
                </a:moveTo>
                <a:lnTo>
                  <a:pt x="2201" y="2539"/>
                </a:lnTo>
                <a:lnTo>
                  <a:pt x="1224" y="2531"/>
                </a:lnTo>
                <a:lnTo>
                  <a:pt x="893" y="2577"/>
                </a:lnTo>
                <a:lnTo>
                  <a:pt x="408" y="2939"/>
                </a:lnTo>
                <a:lnTo>
                  <a:pt x="254" y="2785"/>
                </a:lnTo>
                <a:lnTo>
                  <a:pt x="77" y="2508"/>
                </a:lnTo>
                <a:lnTo>
                  <a:pt x="0" y="1785"/>
                </a:lnTo>
                <a:lnTo>
                  <a:pt x="215" y="977"/>
                </a:lnTo>
                <a:lnTo>
                  <a:pt x="531" y="600"/>
                </a:lnTo>
                <a:lnTo>
                  <a:pt x="1085" y="269"/>
                </a:lnTo>
                <a:lnTo>
                  <a:pt x="1531" y="77"/>
                </a:lnTo>
                <a:lnTo>
                  <a:pt x="1962" y="0"/>
                </a:lnTo>
                <a:lnTo>
                  <a:pt x="2193" y="23"/>
                </a:lnTo>
                <a:lnTo>
                  <a:pt x="3001" y="616"/>
                </a:lnTo>
                <a:lnTo>
                  <a:pt x="3063" y="1039"/>
                </a:lnTo>
                <a:lnTo>
                  <a:pt x="2940" y="1562"/>
                </a:lnTo>
                <a:lnTo>
                  <a:pt x="2809" y="1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5" name="Google Shape;805;p44"/>
          <p:cNvSpPr/>
          <p:nvPr/>
        </p:nvSpPr>
        <p:spPr>
          <a:xfrm>
            <a:off x="5902097" y="4851820"/>
            <a:ext cx="164406" cy="170851"/>
          </a:xfrm>
          <a:custGeom>
            <a:avLst/>
            <a:gdLst/>
            <a:ahLst/>
            <a:cxnLst/>
            <a:rect l="l" t="t" r="r" b="b"/>
            <a:pathLst>
              <a:path w="202736" h="210683" extrusionOk="0">
                <a:moveTo>
                  <a:pt x="114062" y="139"/>
                </a:moveTo>
                <a:lnTo>
                  <a:pt x="113639" y="1254"/>
                </a:lnTo>
                <a:lnTo>
                  <a:pt x="113308" y="2877"/>
                </a:lnTo>
                <a:lnTo>
                  <a:pt x="113708" y="4092"/>
                </a:lnTo>
                <a:lnTo>
                  <a:pt x="114570" y="5724"/>
                </a:lnTo>
                <a:lnTo>
                  <a:pt x="115817" y="7147"/>
                </a:lnTo>
                <a:lnTo>
                  <a:pt x="116771" y="7993"/>
                </a:lnTo>
                <a:lnTo>
                  <a:pt x="117902" y="10093"/>
                </a:lnTo>
                <a:lnTo>
                  <a:pt x="119041" y="12724"/>
                </a:lnTo>
                <a:lnTo>
                  <a:pt x="120534" y="14770"/>
                </a:lnTo>
                <a:lnTo>
                  <a:pt x="124912" y="19463"/>
                </a:lnTo>
                <a:lnTo>
                  <a:pt x="125398" y="21148"/>
                </a:lnTo>
                <a:lnTo>
                  <a:pt x="126005" y="22817"/>
                </a:lnTo>
                <a:lnTo>
                  <a:pt x="128760" y="26025"/>
                </a:lnTo>
                <a:lnTo>
                  <a:pt x="129191" y="27094"/>
                </a:lnTo>
                <a:lnTo>
                  <a:pt x="129007" y="29271"/>
                </a:lnTo>
                <a:lnTo>
                  <a:pt x="131839" y="35825"/>
                </a:lnTo>
                <a:lnTo>
                  <a:pt x="133701" y="39657"/>
                </a:lnTo>
                <a:lnTo>
                  <a:pt x="135279" y="40364"/>
                </a:lnTo>
                <a:lnTo>
                  <a:pt x="140319" y="44449"/>
                </a:lnTo>
                <a:lnTo>
                  <a:pt x="144721" y="47742"/>
                </a:lnTo>
                <a:lnTo>
                  <a:pt x="149869" y="49965"/>
                </a:lnTo>
                <a:lnTo>
                  <a:pt x="153647" y="51426"/>
                </a:lnTo>
                <a:lnTo>
                  <a:pt x="155518" y="52496"/>
                </a:lnTo>
                <a:lnTo>
                  <a:pt x="156456" y="53519"/>
                </a:lnTo>
                <a:lnTo>
                  <a:pt x="157210" y="55488"/>
                </a:lnTo>
                <a:lnTo>
                  <a:pt x="157603" y="58919"/>
                </a:lnTo>
                <a:lnTo>
                  <a:pt x="157734" y="61135"/>
                </a:lnTo>
                <a:lnTo>
                  <a:pt x="161797" y="61050"/>
                </a:lnTo>
                <a:lnTo>
                  <a:pt x="165160" y="61251"/>
                </a:lnTo>
                <a:lnTo>
                  <a:pt x="166337" y="61697"/>
                </a:lnTo>
                <a:lnTo>
                  <a:pt x="166776" y="62327"/>
                </a:lnTo>
                <a:lnTo>
                  <a:pt x="166676" y="63789"/>
                </a:lnTo>
                <a:lnTo>
                  <a:pt x="166722" y="65974"/>
                </a:lnTo>
                <a:lnTo>
                  <a:pt x="166876" y="67735"/>
                </a:lnTo>
                <a:lnTo>
                  <a:pt x="166530" y="69612"/>
                </a:lnTo>
                <a:lnTo>
                  <a:pt x="166291" y="71828"/>
                </a:lnTo>
                <a:lnTo>
                  <a:pt x="166129" y="74582"/>
                </a:lnTo>
                <a:lnTo>
                  <a:pt x="166645" y="75651"/>
                </a:lnTo>
                <a:lnTo>
                  <a:pt x="169900" y="79121"/>
                </a:lnTo>
                <a:lnTo>
                  <a:pt x="171262" y="81367"/>
                </a:lnTo>
                <a:lnTo>
                  <a:pt x="172717" y="84775"/>
                </a:lnTo>
                <a:lnTo>
                  <a:pt x="173563" y="85867"/>
                </a:lnTo>
                <a:lnTo>
                  <a:pt x="174248" y="86306"/>
                </a:lnTo>
                <a:lnTo>
                  <a:pt x="177188" y="86675"/>
                </a:lnTo>
                <a:lnTo>
                  <a:pt x="184752" y="88106"/>
                </a:lnTo>
                <a:lnTo>
                  <a:pt x="189416" y="89414"/>
                </a:lnTo>
                <a:lnTo>
                  <a:pt x="193117" y="90760"/>
                </a:lnTo>
                <a:lnTo>
                  <a:pt x="194664" y="91114"/>
                </a:lnTo>
                <a:lnTo>
                  <a:pt x="195410" y="91475"/>
                </a:lnTo>
                <a:lnTo>
                  <a:pt x="195665" y="91806"/>
                </a:lnTo>
                <a:lnTo>
                  <a:pt x="195203" y="94776"/>
                </a:lnTo>
                <a:lnTo>
                  <a:pt x="195364" y="95737"/>
                </a:lnTo>
                <a:lnTo>
                  <a:pt x="195780" y="96599"/>
                </a:lnTo>
                <a:lnTo>
                  <a:pt x="196411" y="97276"/>
                </a:lnTo>
                <a:lnTo>
                  <a:pt x="197173" y="97691"/>
                </a:lnTo>
                <a:lnTo>
                  <a:pt x="199982" y="98014"/>
                </a:lnTo>
                <a:lnTo>
                  <a:pt x="201675" y="99822"/>
                </a:lnTo>
                <a:lnTo>
                  <a:pt x="202737" y="100661"/>
                </a:lnTo>
                <a:lnTo>
                  <a:pt x="197665" y="101114"/>
                </a:lnTo>
                <a:lnTo>
                  <a:pt x="195149" y="102622"/>
                </a:lnTo>
                <a:lnTo>
                  <a:pt x="193695" y="105330"/>
                </a:lnTo>
                <a:lnTo>
                  <a:pt x="191401" y="107322"/>
                </a:lnTo>
                <a:lnTo>
                  <a:pt x="188285" y="108592"/>
                </a:lnTo>
                <a:lnTo>
                  <a:pt x="184991" y="109461"/>
                </a:lnTo>
                <a:lnTo>
                  <a:pt x="181513" y="109938"/>
                </a:lnTo>
                <a:lnTo>
                  <a:pt x="177804" y="112269"/>
                </a:lnTo>
                <a:lnTo>
                  <a:pt x="173871" y="116462"/>
                </a:lnTo>
                <a:lnTo>
                  <a:pt x="171862" y="119100"/>
                </a:lnTo>
                <a:lnTo>
                  <a:pt x="171778" y="120193"/>
                </a:lnTo>
                <a:lnTo>
                  <a:pt x="170901" y="121131"/>
                </a:lnTo>
                <a:lnTo>
                  <a:pt x="169215" y="121923"/>
                </a:lnTo>
                <a:lnTo>
                  <a:pt x="168261" y="122885"/>
                </a:lnTo>
                <a:lnTo>
                  <a:pt x="168046" y="124001"/>
                </a:lnTo>
                <a:lnTo>
                  <a:pt x="167145" y="124531"/>
                </a:lnTo>
                <a:lnTo>
                  <a:pt x="165575" y="124485"/>
                </a:lnTo>
                <a:lnTo>
                  <a:pt x="164467" y="125308"/>
                </a:lnTo>
                <a:lnTo>
                  <a:pt x="163828" y="126986"/>
                </a:lnTo>
                <a:lnTo>
                  <a:pt x="162443" y="128009"/>
                </a:lnTo>
                <a:lnTo>
                  <a:pt x="160289" y="128370"/>
                </a:lnTo>
                <a:lnTo>
                  <a:pt x="158434" y="129316"/>
                </a:lnTo>
                <a:lnTo>
                  <a:pt x="156872" y="130855"/>
                </a:lnTo>
                <a:lnTo>
                  <a:pt x="155679" y="131640"/>
                </a:lnTo>
                <a:lnTo>
                  <a:pt x="154832" y="131663"/>
                </a:lnTo>
                <a:lnTo>
                  <a:pt x="153517" y="132917"/>
                </a:lnTo>
                <a:lnTo>
                  <a:pt x="151385" y="135886"/>
                </a:lnTo>
                <a:lnTo>
                  <a:pt x="151031" y="137263"/>
                </a:lnTo>
                <a:lnTo>
                  <a:pt x="148107" y="148479"/>
                </a:lnTo>
                <a:lnTo>
                  <a:pt x="146506" y="149810"/>
                </a:lnTo>
                <a:lnTo>
                  <a:pt x="143413" y="152126"/>
                </a:lnTo>
                <a:lnTo>
                  <a:pt x="140904" y="154903"/>
                </a:lnTo>
                <a:lnTo>
                  <a:pt x="139827" y="156541"/>
                </a:lnTo>
                <a:lnTo>
                  <a:pt x="138649" y="157272"/>
                </a:lnTo>
                <a:lnTo>
                  <a:pt x="132893" y="158641"/>
                </a:lnTo>
                <a:lnTo>
                  <a:pt x="130761" y="159372"/>
                </a:lnTo>
                <a:lnTo>
                  <a:pt x="128168" y="160434"/>
                </a:lnTo>
                <a:lnTo>
                  <a:pt x="127522" y="161388"/>
                </a:lnTo>
                <a:lnTo>
                  <a:pt x="126883" y="164880"/>
                </a:lnTo>
                <a:lnTo>
                  <a:pt x="125097" y="169881"/>
                </a:lnTo>
                <a:lnTo>
                  <a:pt x="123650" y="173581"/>
                </a:lnTo>
                <a:lnTo>
                  <a:pt x="122712" y="176804"/>
                </a:lnTo>
                <a:lnTo>
                  <a:pt x="121080" y="180812"/>
                </a:lnTo>
                <a:lnTo>
                  <a:pt x="119665" y="182158"/>
                </a:lnTo>
                <a:lnTo>
                  <a:pt x="118056" y="183389"/>
                </a:lnTo>
                <a:lnTo>
                  <a:pt x="115947" y="183997"/>
                </a:lnTo>
                <a:lnTo>
                  <a:pt x="113077" y="184382"/>
                </a:lnTo>
                <a:lnTo>
                  <a:pt x="110468" y="184274"/>
                </a:lnTo>
                <a:lnTo>
                  <a:pt x="108452" y="184328"/>
                </a:lnTo>
                <a:lnTo>
                  <a:pt x="105651" y="185743"/>
                </a:lnTo>
                <a:lnTo>
                  <a:pt x="103035" y="185843"/>
                </a:lnTo>
                <a:lnTo>
                  <a:pt x="98879" y="185020"/>
                </a:lnTo>
                <a:lnTo>
                  <a:pt x="95516" y="184228"/>
                </a:lnTo>
                <a:lnTo>
                  <a:pt x="94016" y="184066"/>
                </a:lnTo>
                <a:lnTo>
                  <a:pt x="91045" y="181443"/>
                </a:lnTo>
                <a:lnTo>
                  <a:pt x="89136" y="181489"/>
                </a:lnTo>
                <a:lnTo>
                  <a:pt x="86220" y="181281"/>
                </a:lnTo>
                <a:lnTo>
                  <a:pt x="84581" y="180681"/>
                </a:lnTo>
                <a:lnTo>
                  <a:pt x="83065" y="179343"/>
                </a:lnTo>
                <a:lnTo>
                  <a:pt x="79763" y="176712"/>
                </a:lnTo>
                <a:lnTo>
                  <a:pt x="76539" y="174581"/>
                </a:lnTo>
                <a:lnTo>
                  <a:pt x="73684" y="173319"/>
                </a:lnTo>
                <a:lnTo>
                  <a:pt x="71021" y="172735"/>
                </a:lnTo>
                <a:lnTo>
                  <a:pt x="68490" y="173258"/>
                </a:lnTo>
                <a:lnTo>
                  <a:pt x="66520" y="173820"/>
                </a:lnTo>
                <a:lnTo>
                  <a:pt x="65758" y="174096"/>
                </a:lnTo>
                <a:lnTo>
                  <a:pt x="64226" y="175196"/>
                </a:lnTo>
                <a:lnTo>
                  <a:pt x="62664" y="177281"/>
                </a:lnTo>
                <a:lnTo>
                  <a:pt x="61363" y="180543"/>
                </a:lnTo>
                <a:lnTo>
                  <a:pt x="60871" y="182543"/>
                </a:lnTo>
                <a:lnTo>
                  <a:pt x="59425" y="186797"/>
                </a:lnTo>
                <a:lnTo>
                  <a:pt x="57508" y="191905"/>
                </a:lnTo>
                <a:lnTo>
                  <a:pt x="56592" y="193375"/>
                </a:lnTo>
                <a:lnTo>
                  <a:pt x="55530" y="194467"/>
                </a:lnTo>
                <a:lnTo>
                  <a:pt x="53853" y="195436"/>
                </a:lnTo>
                <a:lnTo>
                  <a:pt x="48382" y="199506"/>
                </a:lnTo>
                <a:lnTo>
                  <a:pt x="45642" y="204098"/>
                </a:lnTo>
                <a:lnTo>
                  <a:pt x="43918" y="205437"/>
                </a:lnTo>
                <a:lnTo>
                  <a:pt x="41840" y="206060"/>
                </a:lnTo>
                <a:lnTo>
                  <a:pt x="40078" y="206452"/>
                </a:lnTo>
                <a:lnTo>
                  <a:pt x="39108" y="207222"/>
                </a:lnTo>
                <a:lnTo>
                  <a:pt x="38024" y="209545"/>
                </a:lnTo>
                <a:lnTo>
                  <a:pt x="37085" y="210368"/>
                </a:lnTo>
                <a:lnTo>
                  <a:pt x="36046" y="210683"/>
                </a:lnTo>
                <a:lnTo>
                  <a:pt x="32914" y="210406"/>
                </a:lnTo>
                <a:lnTo>
                  <a:pt x="31913" y="210168"/>
                </a:lnTo>
                <a:lnTo>
                  <a:pt x="23618" y="210622"/>
                </a:lnTo>
                <a:lnTo>
                  <a:pt x="21085" y="209891"/>
                </a:lnTo>
                <a:lnTo>
                  <a:pt x="19293" y="209591"/>
                </a:lnTo>
                <a:lnTo>
                  <a:pt x="16468" y="210560"/>
                </a:lnTo>
                <a:lnTo>
                  <a:pt x="15283" y="209922"/>
                </a:lnTo>
                <a:lnTo>
                  <a:pt x="14337" y="207991"/>
                </a:lnTo>
                <a:lnTo>
                  <a:pt x="13875" y="204114"/>
                </a:lnTo>
                <a:lnTo>
                  <a:pt x="14021" y="200821"/>
                </a:lnTo>
                <a:lnTo>
                  <a:pt x="15560" y="198336"/>
                </a:lnTo>
                <a:lnTo>
                  <a:pt x="16838" y="196521"/>
                </a:lnTo>
                <a:lnTo>
                  <a:pt x="18092" y="194144"/>
                </a:lnTo>
                <a:lnTo>
                  <a:pt x="18254" y="193082"/>
                </a:lnTo>
                <a:lnTo>
                  <a:pt x="18000" y="192128"/>
                </a:lnTo>
                <a:lnTo>
                  <a:pt x="17753" y="190182"/>
                </a:lnTo>
                <a:lnTo>
                  <a:pt x="17615" y="188182"/>
                </a:lnTo>
                <a:lnTo>
                  <a:pt x="15838" y="183828"/>
                </a:lnTo>
                <a:lnTo>
                  <a:pt x="13652" y="178066"/>
                </a:lnTo>
                <a:lnTo>
                  <a:pt x="10704" y="171658"/>
                </a:lnTo>
                <a:lnTo>
                  <a:pt x="9789" y="169896"/>
                </a:lnTo>
                <a:lnTo>
                  <a:pt x="7942" y="167119"/>
                </a:lnTo>
                <a:lnTo>
                  <a:pt x="1108" y="161842"/>
                </a:lnTo>
                <a:lnTo>
                  <a:pt x="62" y="161126"/>
                </a:lnTo>
                <a:lnTo>
                  <a:pt x="62" y="160542"/>
                </a:lnTo>
                <a:lnTo>
                  <a:pt x="62" y="155434"/>
                </a:lnTo>
                <a:lnTo>
                  <a:pt x="54" y="148679"/>
                </a:lnTo>
                <a:lnTo>
                  <a:pt x="46" y="141933"/>
                </a:lnTo>
                <a:lnTo>
                  <a:pt x="39" y="135209"/>
                </a:lnTo>
                <a:lnTo>
                  <a:pt x="31" y="128493"/>
                </a:lnTo>
                <a:lnTo>
                  <a:pt x="23" y="121800"/>
                </a:lnTo>
                <a:lnTo>
                  <a:pt x="15" y="115115"/>
                </a:lnTo>
                <a:lnTo>
                  <a:pt x="15" y="108446"/>
                </a:lnTo>
                <a:lnTo>
                  <a:pt x="8" y="101791"/>
                </a:lnTo>
                <a:lnTo>
                  <a:pt x="0" y="96176"/>
                </a:lnTo>
                <a:lnTo>
                  <a:pt x="4925" y="96176"/>
                </a:lnTo>
                <a:lnTo>
                  <a:pt x="11012" y="96176"/>
                </a:lnTo>
                <a:lnTo>
                  <a:pt x="18254" y="96176"/>
                </a:lnTo>
                <a:lnTo>
                  <a:pt x="21455" y="96176"/>
                </a:lnTo>
                <a:lnTo>
                  <a:pt x="21640" y="95291"/>
                </a:lnTo>
                <a:lnTo>
                  <a:pt x="21640" y="91175"/>
                </a:lnTo>
                <a:lnTo>
                  <a:pt x="21624" y="81759"/>
                </a:lnTo>
                <a:lnTo>
                  <a:pt x="21609" y="72366"/>
                </a:lnTo>
                <a:lnTo>
                  <a:pt x="21594" y="63004"/>
                </a:lnTo>
                <a:lnTo>
                  <a:pt x="21586" y="53665"/>
                </a:lnTo>
                <a:lnTo>
                  <a:pt x="21571" y="44357"/>
                </a:lnTo>
                <a:lnTo>
                  <a:pt x="21555" y="35064"/>
                </a:lnTo>
                <a:lnTo>
                  <a:pt x="21540" y="25802"/>
                </a:lnTo>
                <a:lnTo>
                  <a:pt x="21532" y="16547"/>
                </a:lnTo>
                <a:lnTo>
                  <a:pt x="21524" y="11993"/>
                </a:lnTo>
                <a:lnTo>
                  <a:pt x="27111" y="11716"/>
                </a:lnTo>
                <a:lnTo>
                  <a:pt x="33522" y="10786"/>
                </a:lnTo>
                <a:lnTo>
                  <a:pt x="43926" y="9277"/>
                </a:lnTo>
                <a:lnTo>
                  <a:pt x="53614" y="7401"/>
                </a:lnTo>
                <a:lnTo>
                  <a:pt x="59940" y="6308"/>
                </a:lnTo>
                <a:lnTo>
                  <a:pt x="67435" y="5008"/>
                </a:lnTo>
                <a:lnTo>
                  <a:pt x="70013" y="4785"/>
                </a:lnTo>
                <a:lnTo>
                  <a:pt x="70714" y="4962"/>
                </a:lnTo>
                <a:lnTo>
                  <a:pt x="71730" y="5408"/>
                </a:lnTo>
                <a:lnTo>
                  <a:pt x="75208" y="10009"/>
                </a:lnTo>
                <a:lnTo>
                  <a:pt x="77378" y="13516"/>
                </a:lnTo>
                <a:lnTo>
                  <a:pt x="77816" y="15024"/>
                </a:lnTo>
                <a:lnTo>
                  <a:pt x="78232" y="15186"/>
                </a:lnTo>
                <a:lnTo>
                  <a:pt x="79255" y="14940"/>
                </a:lnTo>
                <a:lnTo>
                  <a:pt x="80410" y="14378"/>
                </a:lnTo>
                <a:lnTo>
                  <a:pt x="83942" y="10878"/>
                </a:lnTo>
                <a:lnTo>
                  <a:pt x="84681" y="9962"/>
                </a:lnTo>
                <a:lnTo>
                  <a:pt x="86935" y="8270"/>
                </a:lnTo>
                <a:lnTo>
                  <a:pt x="89668" y="6539"/>
                </a:lnTo>
                <a:lnTo>
                  <a:pt x="92145" y="5316"/>
                </a:lnTo>
                <a:lnTo>
                  <a:pt x="94631" y="4300"/>
                </a:lnTo>
                <a:lnTo>
                  <a:pt x="95778" y="4554"/>
                </a:lnTo>
                <a:lnTo>
                  <a:pt x="97132" y="5431"/>
                </a:lnTo>
                <a:lnTo>
                  <a:pt x="98333" y="5978"/>
                </a:lnTo>
                <a:lnTo>
                  <a:pt x="103981" y="1739"/>
                </a:lnTo>
                <a:lnTo>
                  <a:pt x="106505" y="762"/>
                </a:lnTo>
                <a:lnTo>
                  <a:pt x="113139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6" name="Google Shape;806;p44"/>
          <p:cNvSpPr/>
          <p:nvPr/>
        </p:nvSpPr>
        <p:spPr>
          <a:xfrm>
            <a:off x="5958100" y="3349566"/>
            <a:ext cx="166996" cy="144231"/>
          </a:xfrm>
          <a:custGeom>
            <a:avLst/>
            <a:gdLst/>
            <a:ahLst/>
            <a:cxnLst/>
            <a:rect l="l" t="t" r="r" b="b"/>
            <a:pathLst>
              <a:path w="205930" h="177857" extrusionOk="0">
                <a:moveTo>
                  <a:pt x="107398" y="115"/>
                </a:moveTo>
                <a:lnTo>
                  <a:pt x="110345" y="3477"/>
                </a:lnTo>
                <a:lnTo>
                  <a:pt x="111038" y="3608"/>
                </a:lnTo>
                <a:lnTo>
                  <a:pt x="112677" y="2285"/>
                </a:lnTo>
                <a:lnTo>
                  <a:pt x="113000" y="2200"/>
                </a:lnTo>
                <a:lnTo>
                  <a:pt x="116386" y="2085"/>
                </a:lnTo>
                <a:lnTo>
                  <a:pt x="117956" y="3254"/>
                </a:lnTo>
                <a:lnTo>
                  <a:pt x="119126" y="5531"/>
                </a:lnTo>
                <a:lnTo>
                  <a:pt x="120203" y="7347"/>
                </a:lnTo>
                <a:lnTo>
                  <a:pt x="121373" y="7839"/>
                </a:lnTo>
                <a:lnTo>
                  <a:pt x="124666" y="5554"/>
                </a:lnTo>
                <a:lnTo>
                  <a:pt x="126490" y="4793"/>
                </a:lnTo>
                <a:lnTo>
                  <a:pt x="127691" y="4816"/>
                </a:lnTo>
                <a:lnTo>
                  <a:pt x="131916" y="6870"/>
                </a:lnTo>
                <a:lnTo>
                  <a:pt x="133901" y="7993"/>
                </a:lnTo>
                <a:lnTo>
                  <a:pt x="134355" y="9008"/>
                </a:lnTo>
                <a:lnTo>
                  <a:pt x="134401" y="10208"/>
                </a:lnTo>
                <a:lnTo>
                  <a:pt x="133862" y="11985"/>
                </a:lnTo>
                <a:lnTo>
                  <a:pt x="133439" y="13916"/>
                </a:lnTo>
                <a:lnTo>
                  <a:pt x="134724" y="16193"/>
                </a:lnTo>
                <a:lnTo>
                  <a:pt x="136217" y="17740"/>
                </a:lnTo>
                <a:lnTo>
                  <a:pt x="139411" y="15186"/>
                </a:lnTo>
                <a:lnTo>
                  <a:pt x="140588" y="14478"/>
                </a:lnTo>
                <a:lnTo>
                  <a:pt x="141874" y="14455"/>
                </a:lnTo>
                <a:lnTo>
                  <a:pt x="143597" y="13508"/>
                </a:lnTo>
                <a:lnTo>
                  <a:pt x="144844" y="12078"/>
                </a:lnTo>
                <a:lnTo>
                  <a:pt x="146036" y="11585"/>
                </a:lnTo>
                <a:lnTo>
                  <a:pt x="148322" y="11924"/>
                </a:lnTo>
                <a:lnTo>
                  <a:pt x="152447" y="11585"/>
                </a:lnTo>
                <a:lnTo>
                  <a:pt x="157256" y="13824"/>
                </a:lnTo>
                <a:lnTo>
                  <a:pt x="157672" y="14516"/>
                </a:lnTo>
                <a:lnTo>
                  <a:pt x="160073" y="17132"/>
                </a:lnTo>
                <a:lnTo>
                  <a:pt x="160912" y="18432"/>
                </a:lnTo>
                <a:lnTo>
                  <a:pt x="161704" y="18847"/>
                </a:lnTo>
                <a:lnTo>
                  <a:pt x="162982" y="20124"/>
                </a:lnTo>
                <a:lnTo>
                  <a:pt x="164698" y="20924"/>
                </a:lnTo>
                <a:lnTo>
                  <a:pt x="165883" y="20678"/>
                </a:lnTo>
                <a:lnTo>
                  <a:pt x="166453" y="21101"/>
                </a:lnTo>
                <a:lnTo>
                  <a:pt x="166984" y="22101"/>
                </a:lnTo>
                <a:lnTo>
                  <a:pt x="167022" y="23809"/>
                </a:lnTo>
                <a:lnTo>
                  <a:pt x="166853" y="28671"/>
                </a:lnTo>
                <a:lnTo>
                  <a:pt x="166014" y="30071"/>
                </a:lnTo>
                <a:lnTo>
                  <a:pt x="165129" y="31210"/>
                </a:lnTo>
                <a:lnTo>
                  <a:pt x="164906" y="32094"/>
                </a:lnTo>
                <a:lnTo>
                  <a:pt x="164990" y="33164"/>
                </a:lnTo>
                <a:lnTo>
                  <a:pt x="166352" y="35256"/>
                </a:lnTo>
                <a:lnTo>
                  <a:pt x="168107" y="38495"/>
                </a:lnTo>
                <a:lnTo>
                  <a:pt x="168515" y="40364"/>
                </a:lnTo>
                <a:lnTo>
                  <a:pt x="168515" y="41772"/>
                </a:lnTo>
                <a:lnTo>
                  <a:pt x="166122" y="45895"/>
                </a:lnTo>
                <a:lnTo>
                  <a:pt x="165329" y="46857"/>
                </a:lnTo>
                <a:lnTo>
                  <a:pt x="164775" y="48880"/>
                </a:lnTo>
                <a:lnTo>
                  <a:pt x="164483" y="50934"/>
                </a:lnTo>
                <a:lnTo>
                  <a:pt x="164652" y="51788"/>
                </a:lnTo>
                <a:lnTo>
                  <a:pt x="168654" y="55050"/>
                </a:lnTo>
                <a:lnTo>
                  <a:pt x="171616" y="56812"/>
                </a:lnTo>
                <a:lnTo>
                  <a:pt x="172278" y="57673"/>
                </a:lnTo>
                <a:lnTo>
                  <a:pt x="172340" y="58211"/>
                </a:lnTo>
                <a:lnTo>
                  <a:pt x="170770" y="61696"/>
                </a:lnTo>
                <a:lnTo>
                  <a:pt x="170616" y="62635"/>
                </a:lnTo>
                <a:lnTo>
                  <a:pt x="172986" y="64074"/>
                </a:lnTo>
                <a:lnTo>
                  <a:pt x="174302" y="66343"/>
                </a:lnTo>
                <a:lnTo>
                  <a:pt x="175457" y="70035"/>
                </a:lnTo>
                <a:lnTo>
                  <a:pt x="177711" y="73566"/>
                </a:lnTo>
                <a:lnTo>
                  <a:pt x="182567" y="76690"/>
                </a:lnTo>
                <a:lnTo>
                  <a:pt x="186099" y="78721"/>
                </a:lnTo>
                <a:lnTo>
                  <a:pt x="186838" y="79644"/>
                </a:lnTo>
                <a:lnTo>
                  <a:pt x="187092" y="80736"/>
                </a:lnTo>
                <a:lnTo>
                  <a:pt x="186823" y="83144"/>
                </a:lnTo>
                <a:lnTo>
                  <a:pt x="185907" y="86075"/>
                </a:lnTo>
                <a:lnTo>
                  <a:pt x="185283" y="87698"/>
                </a:lnTo>
                <a:lnTo>
                  <a:pt x="186723" y="88375"/>
                </a:lnTo>
                <a:lnTo>
                  <a:pt x="190424" y="88190"/>
                </a:lnTo>
                <a:lnTo>
                  <a:pt x="194926" y="88760"/>
                </a:lnTo>
                <a:lnTo>
                  <a:pt x="200320" y="91975"/>
                </a:lnTo>
                <a:lnTo>
                  <a:pt x="200336" y="93414"/>
                </a:lnTo>
                <a:lnTo>
                  <a:pt x="199781" y="94729"/>
                </a:lnTo>
                <a:lnTo>
                  <a:pt x="200151" y="96106"/>
                </a:lnTo>
                <a:lnTo>
                  <a:pt x="200736" y="97276"/>
                </a:lnTo>
                <a:lnTo>
                  <a:pt x="205407" y="100853"/>
                </a:lnTo>
                <a:lnTo>
                  <a:pt x="205853" y="101891"/>
                </a:lnTo>
                <a:lnTo>
                  <a:pt x="205930" y="103630"/>
                </a:lnTo>
                <a:lnTo>
                  <a:pt x="205807" y="104899"/>
                </a:lnTo>
                <a:lnTo>
                  <a:pt x="204515" y="105161"/>
                </a:lnTo>
                <a:lnTo>
                  <a:pt x="203075" y="105753"/>
                </a:lnTo>
                <a:lnTo>
                  <a:pt x="200728" y="107276"/>
                </a:lnTo>
                <a:lnTo>
                  <a:pt x="199805" y="109423"/>
                </a:lnTo>
                <a:lnTo>
                  <a:pt x="196003" y="112377"/>
                </a:lnTo>
                <a:lnTo>
                  <a:pt x="193664" y="113715"/>
                </a:lnTo>
                <a:lnTo>
                  <a:pt x="191794" y="113769"/>
                </a:lnTo>
                <a:lnTo>
                  <a:pt x="187346" y="113169"/>
                </a:lnTo>
                <a:lnTo>
                  <a:pt x="185784" y="111715"/>
                </a:lnTo>
                <a:lnTo>
                  <a:pt x="185137" y="110377"/>
                </a:lnTo>
                <a:lnTo>
                  <a:pt x="183429" y="109769"/>
                </a:lnTo>
                <a:lnTo>
                  <a:pt x="181159" y="109715"/>
                </a:lnTo>
                <a:lnTo>
                  <a:pt x="178027" y="109946"/>
                </a:lnTo>
                <a:lnTo>
                  <a:pt x="177388" y="110354"/>
                </a:lnTo>
                <a:lnTo>
                  <a:pt x="176872" y="111992"/>
                </a:lnTo>
                <a:lnTo>
                  <a:pt x="175541" y="114800"/>
                </a:lnTo>
                <a:lnTo>
                  <a:pt x="174587" y="116377"/>
                </a:lnTo>
                <a:lnTo>
                  <a:pt x="175372" y="117346"/>
                </a:lnTo>
                <a:lnTo>
                  <a:pt x="176619" y="119362"/>
                </a:lnTo>
                <a:lnTo>
                  <a:pt x="178557" y="121916"/>
                </a:lnTo>
                <a:lnTo>
                  <a:pt x="180558" y="124185"/>
                </a:lnTo>
                <a:lnTo>
                  <a:pt x="181197" y="125570"/>
                </a:lnTo>
                <a:lnTo>
                  <a:pt x="181166" y="126562"/>
                </a:lnTo>
                <a:lnTo>
                  <a:pt x="180220" y="127724"/>
                </a:lnTo>
                <a:lnTo>
                  <a:pt x="180358" y="130062"/>
                </a:lnTo>
                <a:lnTo>
                  <a:pt x="182298" y="133132"/>
                </a:lnTo>
                <a:lnTo>
                  <a:pt x="181643" y="133624"/>
                </a:lnTo>
                <a:lnTo>
                  <a:pt x="181443" y="137386"/>
                </a:lnTo>
                <a:lnTo>
                  <a:pt x="181466" y="141394"/>
                </a:lnTo>
                <a:lnTo>
                  <a:pt x="181990" y="142363"/>
                </a:lnTo>
                <a:lnTo>
                  <a:pt x="183028" y="143163"/>
                </a:lnTo>
                <a:lnTo>
                  <a:pt x="183914" y="144625"/>
                </a:lnTo>
                <a:lnTo>
                  <a:pt x="185383" y="147948"/>
                </a:lnTo>
                <a:lnTo>
                  <a:pt x="185484" y="148818"/>
                </a:lnTo>
                <a:lnTo>
                  <a:pt x="181390" y="148571"/>
                </a:lnTo>
                <a:lnTo>
                  <a:pt x="176472" y="148671"/>
                </a:lnTo>
                <a:lnTo>
                  <a:pt x="173709" y="150602"/>
                </a:lnTo>
                <a:lnTo>
                  <a:pt x="172632" y="150156"/>
                </a:lnTo>
                <a:lnTo>
                  <a:pt x="170708" y="149664"/>
                </a:lnTo>
                <a:lnTo>
                  <a:pt x="168576" y="150741"/>
                </a:lnTo>
                <a:lnTo>
                  <a:pt x="165668" y="153995"/>
                </a:lnTo>
                <a:lnTo>
                  <a:pt x="163713" y="156018"/>
                </a:lnTo>
                <a:lnTo>
                  <a:pt x="161812" y="158849"/>
                </a:lnTo>
                <a:lnTo>
                  <a:pt x="161212" y="160380"/>
                </a:lnTo>
                <a:lnTo>
                  <a:pt x="160012" y="163195"/>
                </a:lnTo>
                <a:lnTo>
                  <a:pt x="158911" y="166411"/>
                </a:lnTo>
                <a:lnTo>
                  <a:pt x="159511" y="168657"/>
                </a:lnTo>
                <a:lnTo>
                  <a:pt x="160412" y="170742"/>
                </a:lnTo>
                <a:lnTo>
                  <a:pt x="160612" y="172988"/>
                </a:lnTo>
                <a:lnTo>
                  <a:pt x="161058" y="174742"/>
                </a:lnTo>
                <a:lnTo>
                  <a:pt x="159858" y="176019"/>
                </a:lnTo>
                <a:lnTo>
                  <a:pt x="159157" y="177858"/>
                </a:lnTo>
                <a:lnTo>
                  <a:pt x="157110" y="177535"/>
                </a:lnTo>
                <a:lnTo>
                  <a:pt x="154602" y="175773"/>
                </a:lnTo>
                <a:lnTo>
                  <a:pt x="154070" y="173219"/>
                </a:lnTo>
                <a:lnTo>
                  <a:pt x="152139" y="171442"/>
                </a:lnTo>
                <a:lnTo>
                  <a:pt x="150870" y="170511"/>
                </a:lnTo>
                <a:lnTo>
                  <a:pt x="148776" y="170373"/>
                </a:lnTo>
                <a:lnTo>
                  <a:pt x="145429" y="171204"/>
                </a:lnTo>
                <a:lnTo>
                  <a:pt x="141050" y="171842"/>
                </a:lnTo>
                <a:lnTo>
                  <a:pt x="137749" y="172011"/>
                </a:lnTo>
                <a:lnTo>
                  <a:pt x="135948" y="172919"/>
                </a:lnTo>
                <a:lnTo>
                  <a:pt x="133285" y="173812"/>
                </a:lnTo>
                <a:lnTo>
                  <a:pt x="132254" y="172750"/>
                </a:lnTo>
                <a:lnTo>
                  <a:pt x="130777" y="169850"/>
                </a:lnTo>
                <a:lnTo>
                  <a:pt x="129568" y="166957"/>
                </a:lnTo>
                <a:lnTo>
                  <a:pt x="128730" y="165688"/>
                </a:lnTo>
                <a:lnTo>
                  <a:pt x="128006" y="165334"/>
                </a:lnTo>
                <a:lnTo>
                  <a:pt x="127113" y="165403"/>
                </a:lnTo>
                <a:lnTo>
                  <a:pt x="126090" y="166319"/>
                </a:lnTo>
                <a:lnTo>
                  <a:pt x="125321" y="167265"/>
                </a:lnTo>
                <a:lnTo>
                  <a:pt x="124236" y="167596"/>
                </a:lnTo>
                <a:lnTo>
                  <a:pt x="122558" y="168357"/>
                </a:lnTo>
                <a:lnTo>
                  <a:pt x="121334" y="169388"/>
                </a:lnTo>
                <a:lnTo>
                  <a:pt x="119995" y="172050"/>
                </a:lnTo>
                <a:lnTo>
                  <a:pt x="119110" y="171865"/>
                </a:lnTo>
                <a:lnTo>
                  <a:pt x="118194" y="171250"/>
                </a:lnTo>
                <a:lnTo>
                  <a:pt x="117140" y="168273"/>
                </a:lnTo>
                <a:lnTo>
                  <a:pt x="115693" y="167588"/>
                </a:lnTo>
                <a:lnTo>
                  <a:pt x="113377" y="167550"/>
                </a:lnTo>
                <a:lnTo>
                  <a:pt x="110507" y="166919"/>
                </a:lnTo>
                <a:lnTo>
                  <a:pt x="108175" y="166011"/>
                </a:lnTo>
                <a:lnTo>
                  <a:pt x="107329" y="166226"/>
                </a:lnTo>
                <a:lnTo>
                  <a:pt x="105935" y="167496"/>
                </a:lnTo>
                <a:lnTo>
                  <a:pt x="104443" y="167680"/>
                </a:lnTo>
                <a:lnTo>
                  <a:pt x="101149" y="166550"/>
                </a:lnTo>
                <a:lnTo>
                  <a:pt x="100510" y="167073"/>
                </a:lnTo>
                <a:lnTo>
                  <a:pt x="99641" y="168742"/>
                </a:lnTo>
                <a:lnTo>
                  <a:pt x="98617" y="170350"/>
                </a:lnTo>
                <a:lnTo>
                  <a:pt x="97725" y="170511"/>
                </a:lnTo>
                <a:lnTo>
                  <a:pt x="97225" y="170096"/>
                </a:lnTo>
                <a:lnTo>
                  <a:pt x="97502" y="167242"/>
                </a:lnTo>
                <a:lnTo>
                  <a:pt x="95593" y="166234"/>
                </a:lnTo>
                <a:lnTo>
                  <a:pt x="92376" y="166072"/>
                </a:lnTo>
                <a:lnTo>
                  <a:pt x="90114" y="166488"/>
                </a:lnTo>
                <a:lnTo>
                  <a:pt x="89013" y="166372"/>
                </a:lnTo>
                <a:lnTo>
                  <a:pt x="88444" y="165819"/>
                </a:lnTo>
                <a:lnTo>
                  <a:pt x="85673" y="161011"/>
                </a:lnTo>
                <a:lnTo>
                  <a:pt x="84211" y="160703"/>
                </a:lnTo>
                <a:lnTo>
                  <a:pt x="81587" y="160941"/>
                </a:lnTo>
                <a:lnTo>
                  <a:pt x="77716" y="160357"/>
                </a:lnTo>
                <a:lnTo>
                  <a:pt x="73253" y="159272"/>
                </a:lnTo>
                <a:lnTo>
                  <a:pt x="70798" y="158872"/>
                </a:lnTo>
                <a:lnTo>
                  <a:pt x="69529" y="157787"/>
                </a:lnTo>
                <a:lnTo>
                  <a:pt x="66781" y="157418"/>
                </a:lnTo>
                <a:lnTo>
                  <a:pt x="59394" y="155380"/>
                </a:lnTo>
                <a:lnTo>
                  <a:pt x="56385" y="155018"/>
                </a:lnTo>
                <a:lnTo>
                  <a:pt x="51944" y="154987"/>
                </a:lnTo>
                <a:lnTo>
                  <a:pt x="45188" y="154533"/>
                </a:lnTo>
                <a:lnTo>
                  <a:pt x="40855" y="154787"/>
                </a:lnTo>
                <a:lnTo>
                  <a:pt x="38847" y="155464"/>
                </a:lnTo>
                <a:lnTo>
                  <a:pt x="36530" y="155887"/>
                </a:lnTo>
                <a:lnTo>
                  <a:pt x="32614" y="156256"/>
                </a:lnTo>
                <a:lnTo>
                  <a:pt x="31020" y="156218"/>
                </a:lnTo>
                <a:lnTo>
                  <a:pt x="28512" y="156441"/>
                </a:lnTo>
                <a:lnTo>
                  <a:pt x="25633" y="156987"/>
                </a:lnTo>
                <a:lnTo>
                  <a:pt x="24810" y="157995"/>
                </a:lnTo>
                <a:lnTo>
                  <a:pt x="23864" y="160218"/>
                </a:lnTo>
                <a:lnTo>
                  <a:pt x="20555" y="164049"/>
                </a:lnTo>
                <a:lnTo>
                  <a:pt x="17346" y="166588"/>
                </a:lnTo>
                <a:lnTo>
                  <a:pt x="16761" y="166803"/>
                </a:lnTo>
                <a:lnTo>
                  <a:pt x="14883" y="165457"/>
                </a:lnTo>
                <a:lnTo>
                  <a:pt x="13321" y="165003"/>
                </a:lnTo>
                <a:lnTo>
                  <a:pt x="11482" y="164857"/>
                </a:lnTo>
                <a:lnTo>
                  <a:pt x="10181" y="165288"/>
                </a:lnTo>
                <a:lnTo>
                  <a:pt x="9366" y="165926"/>
                </a:lnTo>
                <a:lnTo>
                  <a:pt x="9473" y="168873"/>
                </a:lnTo>
                <a:lnTo>
                  <a:pt x="9289" y="169127"/>
                </a:lnTo>
                <a:lnTo>
                  <a:pt x="7873" y="165634"/>
                </a:lnTo>
                <a:lnTo>
                  <a:pt x="7988" y="162465"/>
                </a:lnTo>
                <a:lnTo>
                  <a:pt x="8773" y="160649"/>
                </a:lnTo>
                <a:lnTo>
                  <a:pt x="9735" y="159010"/>
                </a:lnTo>
                <a:lnTo>
                  <a:pt x="9343" y="156556"/>
                </a:lnTo>
                <a:lnTo>
                  <a:pt x="10281" y="153303"/>
                </a:lnTo>
                <a:lnTo>
                  <a:pt x="10312" y="150941"/>
                </a:lnTo>
                <a:lnTo>
                  <a:pt x="9896" y="149925"/>
                </a:lnTo>
                <a:lnTo>
                  <a:pt x="9135" y="148748"/>
                </a:lnTo>
                <a:lnTo>
                  <a:pt x="7042" y="147440"/>
                </a:lnTo>
                <a:lnTo>
                  <a:pt x="6118" y="146417"/>
                </a:lnTo>
                <a:lnTo>
                  <a:pt x="3286" y="145048"/>
                </a:lnTo>
                <a:lnTo>
                  <a:pt x="477" y="143348"/>
                </a:lnTo>
                <a:lnTo>
                  <a:pt x="0" y="142302"/>
                </a:lnTo>
                <a:lnTo>
                  <a:pt x="131" y="141586"/>
                </a:lnTo>
                <a:lnTo>
                  <a:pt x="623" y="140494"/>
                </a:lnTo>
                <a:lnTo>
                  <a:pt x="2771" y="137301"/>
                </a:lnTo>
                <a:lnTo>
                  <a:pt x="5095" y="134194"/>
                </a:lnTo>
                <a:lnTo>
                  <a:pt x="6580" y="132947"/>
                </a:lnTo>
                <a:lnTo>
                  <a:pt x="14467" y="128947"/>
                </a:lnTo>
                <a:lnTo>
                  <a:pt x="15684" y="127547"/>
                </a:lnTo>
                <a:lnTo>
                  <a:pt x="15991" y="125178"/>
                </a:lnTo>
                <a:lnTo>
                  <a:pt x="16007" y="123454"/>
                </a:lnTo>
                <a:lnTo>
                  <a:pt x="15861" y="120377"/>
                </a:lnTo>
                <a:lnTo>
                  <a:pt x="15376" y="115992"/>
                </a:lnTo>
                <a:lnTo>
                  <a:pt x="14776" y="112961"/>
                </a:lnTo>
                <a:lnTo>
                  <a:pt x="13267" y="107253"/>
                </a:lnTo>
                <a:lnTo>
                  <a:pt x="9158" y="95383"/>
                </a:lnTo>
                <a:lnTo>
                  <a:pt x="6687" y="82975"/>
                </a:lnTo>
                <a:lnTo>
                  <a:pt x="8296" y="83705"/>
                </a:lnTo>
                <a:lnTo>
                  <a:pt x="12066" y="83975"/>
                </a:lnTo>
                <a:lnTo>
                  <a:pt x="15060" y="83121"/>
                </a:lnTo>
                <a:lnTo>
                  <a:pt x="16614" y="82998"/>
                </a:lnTo>
                <a:lnTo>
                  <a:pt x="18000" y="83275"/>
                </a:lnTo>
                <a:lnTo>
                  <a:pt x="20062" y="82782"/>
                </a:lnTo>
                <a:lnTo>
                  <a:pt x="21947" y="82582"/>
                </a:lnTo>
                <a:lnTo>
                  <a:pt x="22925" y="83698"/>
                </a:lnTo>
                <a:lnTo>
                  <a:pt x="24680" y="84683"/>
                </a:lnTo>
                <a:lnTo>
                  <a:pt x="28150" y="83267"/>
                </a:lnTo>
                <a:lnTo>
                  <a:pt x="31220" y="81505"/>
                </a:lnTo>
                <a:lnTo>
                  <a:pt x="34406" y="81698"/>
                </a:lnTo>
                <a:lnTo>
                  <a:pt x="34861" y="80828"/>
                </a:lnTo>
                <a:lnTo>
                  <a:pt x="35653" y="76405"/>
                </a:lnTo>
                <a:lnTo>
                  <a:pt x="36600" y="75436"/>
                </a:lnTo>
                <a:lnTo>
                  <a:pt x="40409" y="75882"/>
                </a:lnTo>
                <a:lnTo>
                  <a:pt x="41817" y="75082"/>
                </a:lnTo>
                <a:lnTo>
                  <a:pt x="43295" y="72897"/>
                </a:lnTo>
                <a:lnTo>
                  <a:pt x="45542" y="71528"/>
                </a:lnTo>
                <a:lnTo>
                  <a:pt x="47420" y="71535"/>
                </a:lnTo>
                <a:lnTo>
                  <a:pt x="49374" y="69997"/>
                </a:lnTo>
                <a:lnTo>
                  <a:pt x="50336" y="71028"/>
                </a:lnTo>
                <a:lnTo>
                  <a:pt x="50805" y="72866"/>
                </a:lnTo>
                <a:lnTo>
                  <a:pt x="50159" y="74328"/>
                </a:lnTo>
                <a:lnTo>
                  <a:pt x="50436" y="74905"/>
                </a:lnTo>
                <a:lnTo>
                  <a:pt x="51791" y="75628"/>
                </a:lnTo>
                <a:lnTo>
                  <a:pt x="54107" y="75605"/>
                </a:lnTo>
                <a:lnTo>
                  <a:pt x="55592" y="75005"/>
                </a:lnTo>
                <a:lnTo>
                  <a:pt x="55939" y="74166"/>
                </a:lnTo>
                <a:lnTo>
                  <a:pt x="55939" y="72643"/>
                </a:lnTo>
                <a:lnTo>
                  <a:pt x="55569" y="71220"/>
                </a:lnTo>
                <a:lnTo>
                  <a:pt x="54584" y="69997"/>
                </a:lnTo>
                <a:lnTo>
                  <a:pt x="52737" y="69358"/>
                </a:lnTo>
                <a:lnTo>
                  <a:pt x="51452" y="69343"/>
                </a:lnTo>
                <a:lnTo>
                  <a:pt x="51236" y="68558"/>
                </a:lnTo>
                <a:lnTo>
                  <a:pt x="51675" y="66889"/>
                </a:lnTo>
                <a:lnTo>
                  <a:pt x="52814" y="63797"/>
                </a:lnTo>
                <a:lnTo>
                  <a:pt x="54215" y="61004"/>
                </a:lnTo>
                <a:lnTo>
                  <a:pt x="55069" y="59950"/>
                </a:lnTo>
                <a:lnTo>
                  <a:pt x="55215" y="58973"/>
                </a:lnTo>
                <a:lnTo>
                  <a:pt x="55053" y="57281"/>
                </a:lnTo>
                <a:lnTo>
                  <a:pt x="55023" y="54227"/>
                </a:lnTo>
                <a:lnTo>
                  <a:pt x="56277" y="49919"/>
                </a:lnTo>
                <a:lnTo>
                  <a:pt x="57970" y="46703"/>
                </a:lnTo>
                <a:lnTo>
                  <a:pt x="60240" y="45649"/>
                </a:lnTo>
                <a:lnTo>
                  <a:pt x="63018" y="45088"/>
                </a:lnTo>
                <a:lnTo>
                  <a:pt x="64796" y="43549"/>
                </a:lnTo>
                <a:lnTo>
                  <a:pt x="65673" y="41780"/>
                </a:lnTo>
                <a:lnTo>
                  <a:pt x="66004" y="40280"/>
                </a:lnTo>
                <a:lnTo>
                  <a:pt x="66427" y="38987"/>
                </a:lnTo>
                <a:lnTo>
                  <a:pt x="67312" y="38418"/>
                </a:lnTo>
                <a:lnTo>
                  <a:pt x="73992" y="38772"/>
                </a:lnTo>
                <a:lnTo>
                  <a:pt x="75016" y="35979"/>
                </a:lnTo>
                <a:lnTo>
                  <a:pt x="75592" y="35202"/>
                </a:lnTo>
                <a:lnTo>
                  <a:pt x="76870" y="34371"/>
                </a:lnTo>
                <a:lnTo>
                  <a:pt x="77763" y="33379"/>
                </a:lnTo>
                <a:lnTo>
                  <a:pt x="77432" y="32610"/>
                </a:lnTo>
                <a:lnTo>
                  <a:pt x="75723" y="32117"/>
                </a:lnTo>
                <a:lnTo>
                  <a:pt x="71706" y="31679"/>
                </a:lnTo>
                <a:lnTo>
                  <a:pt x="70898" y="30748"/>
                </a:lnTo>
                <a:lnTo>
                  <a:pt x="71152" y="29633"/>
                </a:lnTo>
                <a:lnTo>
                  <a:pt x="72222" y="26740"/>
                </a:lnTo>
                <a:lnTo>
                  <a:pt x="73245" y="23001"/>
                </a:lnTo>
                <a:lnTo>
                  <a:pt x="73777" y="20101"/>
                </a:lnTo>
                <a:lnTo>
                  <a:pt x="73830" y="18386"/>
                </a:lnTo>
                <a:lnTo>
                  <a:pt x="74407" y="17924"/>
                </a:lnTo>
                <a:lnTo>
                  <a:pt x="77678" y="17378"/>
                </a:lnTo>
                <a:lnTo>
                  <a:pt x="78778" y="16793"/>
                </a:lnTo>
                <a:lnTo>
                  <a:pt x="81595" y="12824"/>
                </a:lnTo>
                <a:lnTo>
                  <a:pt x="83742" y="12147"/>
                </a:lnTo>
                <a:lnTo>
                  <a:pt x="89290" y="13170"/>
                </a:lnTo>
                <a:lnTo>
                  <a:pt x="91830" y="13093"/>
                </a:lnTo>
                <a:lnTo>
                  <a:pt x="92522" y="13185"/>
                </a:lnTo>
                <a:lnTo>
                  <a:pt x="95062" y="13362"/>
                </a:lnTo>
                <a:lnTo>
                  <a:pt x="95339" y="12962"/>
                </a:lnTo>
                <a:lnTo>
                  <a:pt x="96478" y="9031"/>
                </a:lnTo>
                <a:lnTo>
                  <a:pt x="97602" y="7885"/>
                </a:lnTo>
                <a:lnTo>
                  <a:pt x="101965" y="2693"/>
                </a:lnTo>
                <a:lnTo>
                  <a:pt x="104897" y="485"/>
                </a:lnTo>
                <a:lnTo>
                  <a:pt x="106751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7" name="Google Shape;807;p44"/>
          <p:cNvSpPr/>
          <p:nvPr/>
        </p:nvSpPr>
        <p:spPr>
          <a:xfrm>
            <a:off x="3989308" y="4210102"/>
            <a:ext cx="25386" cy="47249"/>
          </a:xfrm>
          <a:custGeom>
            <a:avLst/>
            <a:gdLst/>
            <a:ahLst/>
            <a:cxnLst/>
            <a:rect l="l" t="t" r="r" b="b"/>
            <a:pathLst>
              <a:path w="31305" h="58265" extrusionOk="0">
                <a:moveTo>
                  <a:pt x="20347" y="223"/>
                </a:moveTo>
                <a:lnTo>
                  <a:pt x="19192" y="2793"/>
                </a:lnTo>
                <a:lnTo>
                  <a:pt x="20347" y="3123"/>
                </a:lnTo>
                <a:lnTo>
                  <a:pt x="21393" y="2885"/>
                </a:lnTo>
                <a:lnTo>
                  <a:pt x="23925" y="2977"/>
                </a:lnTo>
                <a:lnTo>
                  <a:pt x="24895" y="5793"/>
                </a:lnTo>
                <a:lnTo>
                  <a:pt x="24641" y="8154"/>
                </a:lnTo>
                <a:lnTo>
                  <a:pt x="22255" y="14370"/>
                </a:lnTo>
                <a:lnTo>
                  <a:pt x="21955" y="16501"/>
                </a:lnTo>
                <a:lnTo>
                  <a:pt x="20870" y="19694"/>
                </a:lnTo>
                <a:lnTo>
                  <a:pt x="22340" y="21794"/>
                </a:lnTo>
                <a:lnTo>
                  <a:pt x="20962" y="24579"/>
                </a:lnTo>
                <a:lnTo>
                  <a:pt x="20493" y="26379"/>
                </a:lnTo>
                <a:lnTo>
                  <a:pt x="20385" y="29087"/>
                </a:lnTo>
                <a:lnTo>
                  <a:pt x="21078" y="34225"/>
                </a:lnTo>
                <a:lnTo>
                  <a:pt x="19962" y="41626"/>
                </a:lnTo>
                <a:lnTo>
                  <a:pt x="17992" y="44857"/>
                </a:lnTo>
                <a:lnTo>
                  <a:pt x="16768" y="46080"/>
                </a:lnTo>
                <a:lnTo>
                  <a:pt x="14583" y="49288"/>
                </a:lnTo>
                <a:lnTo>
                  <a:pt x="11712" y="50242"/>
                </a:lnTo>
                <a:lnTo>
                  <a:pt x="7734" y="55404"/>
                </a:lnTo>
                <a:lnTo>
                  <a:pt x="7034" y="56758"/>
                </a:lnTo>
                <a:lnTo>
                  <a:pt x="7418" y="58219"/>
                </a:lnTo>
                <a:lnTo>
                  <a:pt x="6487" y="58235"/>
                </a:lnTo>
                <a:lnTo>
                  <a:pt x="2678" y="57996"/>
                </a:lnTo>
                <a:lnTo>
                  <a:pt x="100" y="58265"/>
                </a:lnTo>
                <a:lnTo>
                  <a:pt x="0" y="58135"/>
                </a:lnTo>
                <a:lnTo>
                  <a:pt x="208" y="52588"/>
                </a:lnTo>
                <a:lnTo>
                  <a:pt x="539" y="43995"/>
                </a:lnTo>
                <a:lnTo>
                  <a:pt x="777" y="37680"/>
                </a:lnTo>
                <a:lnTo>
                  <a:pt x="1008" y="31494"/>
                </a:lnTo>
                <a:lnTo>
                  <a:pt x="1185" y="26856"/>
                </a:lnTo>
                <a:lnTo>
                  <a:pt x="1424" y="20532"/>
                </a:lnTo>
                <a:lnTo>
                  <a:pt x="1631" y="15070"/>
                </a:lnTo>
                <a:lnTo>
                  <a:pt x="1608" y="13109"/>
                </a:lnTo>
                <a:lnTo>
                  <a:pt x="2232" y="11555"/>
                </a:lnTo>
                <a:lnTo>
                  <a:pt x="4025" y="10908"/>
                </a:lnTo>
                <a:lnTo>
                  <a:pt x="6349" y="12262"/>
                </a:lnTo>
                <a:lnTo>
                  <a:pt x="7318" y="12824"/>
                </a:lnTo>
                <a:lnTo>
                  <a:pt x="8188" y="12501"/>
                </a:lnTo>
                <a:lnTo>
                  <a:pt x="9296" y="11678"/>
                </a:lnTo>
                <a:lnTo>
                  <a:pt x="10651" y="9285"/>
                </a:lnTo>
                <a:lnTo>
                  <a:pt x="14052" y="4339"/>
                </a:lnTo>
                <a:lnTo>
                  <a:pt x="15414" y="823"/>
                </a:lnTo>
                <a:lnTo>
                  <a:pt x="16745" y="123"/>
                </a:lnTo>
                <a:lnTo>
                  <a:pt x="18669" y="0"/>
                </a:lnTo>
                <a:lnTo>
                  <a:pt x="20347" y="223"/>
                </a:lnTo>
                <a:close/>
                <a:moveTo>
                  <a:pt x="27796" y="12586"/>
                </a:moveTo>
                <a:lnTo>
                  <a:pt x="26772" y="13001"/>
                </a:lnTo>
                <a:lnTo>
                  <a:pt x="27619" y="11701"/>
                </a:lnTo>
                <a:lnTo>
                  <a:pt x="27742" y="10870"/>
                </a:lnTo>
                <a:lnTo>
                  <a:pt x="28927" y="7393"/>
                </a:lnTo>
                <a:lnTo>
                  <a:pt x="29774" y="7408"/>
                </a:lnTo>
                <a:lnTo>
                  <a:pt x="29997" y="7716"/>
                </a:lnTo>
                <a:lnTo>
                  <a:pt x="27796" y="12586"/>
                </a:lnTo>
                <a:close/>
                <a:moveTo>
                  <a:pt x="29912" y="23894"/>
                </a:moveTo>
                <a:lnTo>
                  <a:pt x="28250" y="27040"/>
                </a:lnTo>
                <a:lnTo>
                  <a:pt x="28142" y="26140"/>
                </a:lnTo>
                <a:lnTo>
                  <a:pt x="28835" y="23809"/>
                </a:lnTo>
                <a:lnTo>
                  <a:pt x="29774" y="22994"/>
                </a:lnTo>
                <a:lnTo>
                  <a:pt x="30359" y="22132"/>
                </a:lnTo>
                <a:lnTo>
                  <a:pt x="30489" y="21117"/>
                </a:lnTo>
                <a:lnTo>
                  <a:pt x="31305" y="21609"/>
                </a:lnTo>
                <a:lnTo>
                  <a:pt x="31097" y="22609"/>
                </a:lnTo>
                <a:lnTo>
                  <a:pt x="29912" y="238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8" name="Google Shape;808;p44"/>
          <p:cNvSpPr/>
          <p:nvPr/>
        </p:nvSpPr>
        <p:spPr>
          <a:xfrm>
            <a:off x="3082722" y="1724158"/>
            <a:ext cx="1547275" cy="2012144"/>
          </a:xfrm>
          <a:custGeom>
            <a:avLst/>
            <a:gdLst/>
            <a:ahLst/>
            <a:cxnLst/>
            <a:rect l="l" t="t" r="r" b="b"/>
            <a:pathLst>
              <a:path w="1908008" h="2481257" extrusionOk="0">
                <a:moveTo>
                  <a:pt x="1544468" y="17824"/>
                </a:moveTo>
                <a:lnTo>
                  <a:pt x="1562083" y="21024"/>
                </a:lnTo>
                <a:lnTo>
                  <a:pt x="1567793" y="19863"/>
                </a:lnTo>
                <a:lnTo>
                  <a:pt x="1574319" y="27656"/>
                </a:lnTo>
                <a:lnTo>
                  <a:pt x="1578251" y="28563"/>
                </a:lnTo>
                <a:lnTo>
                  <a:pt x="1584731" y="27094"/>
                </a:lnTo>
                <a:lnTo>
                  <a:pt x="1589456" y="28940"/>
                </a:lnTo>
                <a:lnTo>
                  <a:pt x="1607040" y="30671"/>
                </a:lnTo>
                <a:lnTo>
                  <a:pt x="1610695" y="33687"/>
                </a:lnTo>
                <a:lnTo>
                  <a:pt x="1610649" y="37310"/>
                </a:lnTo>
                <a:lnTo>
                  <a:pt x="1606855" y="45134"/>
                </a:lnTo>
                <a:lnTo>
                  <a:pt x="1601761" y="52634"/>
                </a:lnTo>
                <a:lnTo>
                  <a:pt x="1568901" y="76767"/>
                </a:lnTo>
                <a:lnTo>
                  <a:pt x="1566485" y="80736"/>
                </a:lnTo>
                <a:lnTo>
                  <a:pt x="1572888" y="81982"/>
                </a:lnTo>
                <a:lnTo>
                  <a:pt x="1582330" y="80890"/>
                </a:lnTo>
                <a:lnTo>
                  <a:pt x="1589648" y="78236"/>
                </a:lnTo>
                <a:lnTo>
                  <a:pt x="1598275" y="70097"/>
                </a:lnTo>
                <a:lnTo>
                  <a:pt x="1601130" y="69628"/>
                </a:lnTo>
                <a:lnTo>
                  <a:pt x="1606609" y="65658"/>
                </a:lnTo>
                <a:lnTo>
                  <a:pt x="1617221" y="54488"/>
                </a:lnTo>
                <a:lnTo>
                  <a:pt x="1625709" y="48388"/>
                </a:lnTo>
                <a:lnTo>
                  <a:pt x="1629549" y="51073"/>
                </a:lnTo>
                <a:lnTo>
                  <a:pt x="1632781" y="55304"/>
                </a:lnTo>
                <a:lnTo>
                  <a:pt x="1634959" y="55788"/>
                </a:lnTo>
                <a:lnTo>
                  <a:pt x="1636090" y="52527"/>
                </a:lnTo>
                <a:lnTo>
                  <a:pt x="1637906" y="43580"/>
                </a:lnTo>
                <a:lnTo>
                  <a:pt x="1638968" y="40318"/>
                </a:lnTo>
                <a:lnTo>
                  <a:pt x="1641762" y="37979"/>
                </a:lnTo>
                <a:lnTo>
                  <a:pt x="1643470" y="38233"/>
                </a:lnTo>
                <a:lnTo>
                  <a:pt x="1646233" y="42487"/>
                </a:lnTo>
                <a:lnTo>
                  <a:pt x="1649296" y="52511"/>
                </a:lnTo>
                <a:lnTo>
                  <a:pt x="1652120" y="59435"/>
                </a:lnTo>
                <a:lnTo>
                  <a:pt x="1653644" y="59550"/>
                </a:lnTo>
                <a:lnTo>
                  <a:pt x="1660100" y="51719"/>
                </a:lnTo>
                <a:lnTo>
                  <a:pt x="1663355" y="50703"/>
                </a:lnTo>
                <a:lnTo>
                  <a:pt x="1670750" y="53550"/>
                </a:lnTo>
                <a:lnTo>
                  <a:pt x="1673821" y="57004"/>
                </a:lnTo>
                <a:lnTo>
                  <a:pt x="1674375" y="60673"/>
                </a:lnTo>
                <a:lnTo>
                  <a:pt x="1672405" y="64520"/>
                </a:lnTo>
                <a:lnTo>
                  <a:pt x="1671189" y="67835"/>
                </a:lnTo>
                <a:lnTo>
                  <a:pt x="1670712" y="70620"/>
                </a:lnTo>
                <a:lnTo>
                  <a:pt x="1671789" y="73843"/>
                </a:lnTo>
                <a:lnTo>
                  <a:pt x="1676268" y="80713"/>
                </a:lnTo>
                <a:lnTo>
                  <a:pt x="1682748" y="95514"/>
                </a:lnTo>
                <a:lnTo>
                  <a:pt x="1682709" y="100914"/>
                </a:lnTo>
                <a:lnTo>
                  <a:pt x="1679177" y="111815"/>
                </a:lnTo>
                <a:lnTo>
                  <a:pt x="1679262" y="114554"/>
                </a:lnTo>
                <a:lnTo>
                  <a:pt x="1695930" y="103107"/>
                </a:lnTo>
                <a:lnTo>
                  <a:pt x="1712737" y="108230"/>
                </a:lnTo>
                <a:lnTo>
                  <a:pt x="1717493" y="111723"/>
                </a:lnTo>
                <a:lnTo>
                  <a:pt x="1719316" y="115915"/>
                </a:lnTo>
                <a:lnTo>
                  <a:pt x="1721256" y="122808"/>
                </a:lnTo>
                <a:lnTo>
                  <a:pt x="1723318" y="132355"/>
                </a:lnTo>
                <a:lnTo>
                  <a:pt x="1721887" y="142233"/>
                </a:lnTo>
                <a:lnTo>
                  <a:pt x="1714507" y="157464"/>
                </a:lnTo>
                <a:lnTo>
                  <a:pt x="1706873" y="169188"/>
                </a:lnTo>
                <a:lnTo>
                  <a:pt x="1702379" y="179650"/>
                </a:lnTo>
                <a:lnTo>
                  <a:pt x="1695476" y="185351"/>
                </a:lnTo>
                <a:lnTo>
                  <a:pt x="1671812" y="210137"/>
                </a:lnTo>
                <a:lnTo>
                  <a:pt x="1660246" y="217999"/>
                </a:lnTo>
                <a:lnTo>
                  <a:pt x="1653597" y="225692"/>
                </a:lnTo>
                <a:lnTo>
                  <a:pt x="1650612" y="227031"/>
                </a:lnTo>
                <a:lnTo>
                  <a:pt x="1636521" y="225561"/>
                </a:lnTo>
                <a:lnTo>
                  <a:pt x="1632789" y="229777"/>
                </a:lnTo>
                <a:lnTo>
                  <a:pt x="1630711" y="236839"/>
                </a:lnTo>
                <a:lnTo>
                  <a:pt x="1626271" y="240193"/>
                </a:lnTo>
                <a:lnTo>
                  <a:pt x="1619707" y="242585"/>
                </a:lnTo>
                <a:lnTo>
                  <a:pt x="1606294" y="244516"/>
                </a:lnTo>
                <a:lnTo>
                  <a:pt x="1603284" y="252394"/>
                </a:lnTo>
                <a:lnTo>
                  <a:pt x="1602515" y="257709"/>
                </a:lnTo>
                <a:lnTo>
                  <a:pt x="1601207" y="261825"/>
                </a:lnTo>
                <a:lnTo>
                  <a:pt x="1600068" y="263810"/>
                </a:lnTo>
                <a:lnTo>
                  <a:pt x="1561745" y="291458"/>
                </a:lnTo>
                <a:lnTo>
                  <a:pt x="1561037" y="296027"/>
                </a:lnTo>
                <a:lnTo>
                  <a:pt x="1564892" y="297904"/>
                </a:lnTo>
                <a:lnTo>
                  <a:pt x="1569748" y="296027"/>
                </a:lnTo>
                <a:lnTo>
                  <a:pt x="1625517" y="262471"/>
                </a:lnTo>
                <a:lnTo>
                  <a:pt x="1636221" y="260225"/>
                </a:lnTo>
                <a:lnTo>
                  <a:pt x="1646156" y="262679"/>
                </a:lnTo>
                <a:lnTo>
                  <a:pt x="1645017" y="270564"/>
                </a:lnTo>
                <a:lnTo>
                  <a:pt x="1630957" y="292673"/>
                </a:lnTo>
                <a:lnTo>
                  <a:pt x="1613050" y="312267"/>
                </a:lnTo>
                <a:lnTo>
                  <a:pt x="1604108" y="326945"/>
                </a:lnTo>
                <a:lnTo>
                  <a:pt x="1581483" y="351854"/>
                </a:lnTo>
                <a:lnTo>
                  <a:pt x="1562991" y="376171"/>
                </a:lnTo>
                <a:lnTo>
                  <a:pt x="1555888" y="388349"/>
                </a:lnTo>
                <a:lnTo>
                  <a:pt x="1546369" y="409812"/>
                </a:lnTo>
                <a:lnTo>
                  <a:pt x="1543114" y="414943"/>
                </a:lnTo>
                <a:lnTo>
                  <a:pt x="1539159" y="417051"/>
                </a:lnTo>
                <a:lnTo>
                  <a:pt x="1534503" y="416166"/>
                </a:lnTo>
                <a:lnTo>
                  <a:pt x="1530309" y="413081"/>
                </a:lnTo>
                <a:lnTo>
                  <a:pt x="1524714" y="405119"/>
                </a:lnTo>
                <a:lnTo>
                  <a:pt x="1519612" y="396157"/>
                </a:lnTo>
                <a:lnTo>
                  <a:pt x="1518011" y="394580"/>
                </a:lnTo>
                <a:lnTo>
                  <a:pt x="1518973" y="399034"/>
                </a:lnTo>
                <a:lnTo>
                  <a:pt x="1528800" y="428505"/>
                </a:lnTo>
                <a:lnTo>
                  <a:pt x="1527677" y="434129"/>
                </a:lnTo>
                <a:lnTo>
                  <a:pt x="1509639" y="440045"/>
                </a:lnTo>
                <a:lnTo>
                  <a:pt x="1501651" y="445245"/>
                </a:lnTo>
                <a:lnTo>
                  <a:pt x="1497534" y="446507"/>
                </a:lnTo>
                <a:lnTo>
                  <a:pt x="1494617" y="445568"/>
                </a:lnTo>
                <a:lnTo>
                  <a:pt x="1491770" y="446099"/>
                </a:lnTo>
                <a:lnTo>
                  <a:pt x="1489000" y="448107"/>
                </a:lnTo>
                <a:lnTo>
                  <a:pt x="1488845" y="450330"/>
                </a:lnTo>
                <a:lnTo>
                  <a:pt x="1491316" y="452761"/>
                </a:lnTo>
                <a:lnTo>
                  <a:pt x="1498503" y="454661"/>
                </a:lnTo>
                <a:lnTo>
                  <a:pt x="1514464" y="448230"/>
                </a:lnTo>
                <a:lnTo>
                  <a:pt x="1517026" y="448684"/>
                </a:lnTo>
                <a:lnTo>
                  <a:pt x="1521136" y="451822"/>
                </a:lnTo>
                <a:lnTo>
                  <a:pt x="1521336" y="454669"/>
                </a:lnTo>
                <a:lnTo>
                  <a:pt x="1517049" y="463746"/>
                </a:lnTo>
                <a:lnTo>
                  <a:pt x="1504129" y="474501"/>
                </a:lnTo>
                <a:lnTo>
                  <a:pt x="1505814" y="475116"/>
                </a:lnTo>
                <a:lnTo>
                  <a:pt x="1509515" y="478901"/>
                </a:lnTo>
                <a:lnTo>
                  <a:pt x="1509431" y="482301"/>
                </a:lnTo>
                <a:lnTo>
                  <a:pt x="1505360" y="490263"/>
                </a:lnTo>
                <a:lnTo>
                  <a:pt x="1503436" y="492794"/>
                </a:lnTo>
                <a:lnTo>
                  <a:pt x="1490977" y="500141"/>
                </a:lnTo>
                <a:lnTo>
                  <a:pt x="1485552" y="501864"/>
                </a:lnTo>
                <a:lnTo>
                  <a:pt x="1480781" y="500949"/>
                </a:lnTo>
                <a:lnTo>
                  <a:pt x="1458933" y="484832"/>
                </a:lnTo>
                <a:lnTo>
                  <a:pt x="1451223" y="482486"/>
                </a:lnTo>
                <a:lnTo>
                  <a:pt x="1443897" y="478378"/>
                </a:lnTo>
                <a:lnTo>
                  <a:pt x="1438494" y="479078"/>
                </a:lnTo>
                <a:lnTo>
                  <a:pt x="1432754" y="483848"/>
                </a:lnTo>
                <a:lnTo>
                  <a:pt x="1435332" y="486240"/>
                </a:lnTo>
                <a:lnTo>
                  <a:pt x="1445913" y="490794"/>
                </a:lnTo>
                <a:lnTo>
                  <a:pt x="1454739" y="491671"/>
                </a:lnTo>
                <a:lnTo>
                  <a:pt x="1458402" y="493441"/>
                </a:lnTo>
                <a:lnTo>
                  <a:pt x="1459841" y="496379"/>
                </a:lnTo>
                <a:lnTo>
                  <a:pt x="1463651" y="507018"/>
                </a:lnTo>
                <a:lnTo>
                  <a:pt x="1464266" y="512696"/>
                </a:lnTo>
                <a:lnTo>
                  <a:pt x="1463428" y="517958"/>
                </a:lnTo>
                <a:lnTo>
                  <a:pt x="1462273" y="521627"/>
                </a:lnTo>
                <a:lnTo>
                  <a:pt x="1460811" y="523712"/>
                </a:lnTo>
                <a:lnTo>
                  <a:pt x="1458556" y="524758"/>
                </a:lnTo>
                <a:lnTo>
                  <a:pt x="1449914" y="524019"/>
                </a:lnTo>
                <a:lnTo>
                  <a:pt x="1446690" y="525304"/>
                </a:lnTo>
                <a:lnTo>
                  <a:pt x="1442942" y="528351"/>
                </a:lnTo>
                <a:lnTo>
                  <a:pt x="1438248" y="529674"/>
                </a:lnTo>
                <a:lnTo>
                  <a:pt x="1429783" y="529066"/>
                </a:lnTo>
                <a:lnTo>
                  <a:pt x="1419818" y="533497"/>
                </a:lnTo>
                <a:lnTo>
                  <a:pt x="1414546" y="534305"/>
                </a:lnTo>
                <a:lnTo>
                  <a:pt x="1408705" y="532305"/>
                </a:lnTo>
                <a:lnTo>
                  <a:pt x="1402372" y="527351"/>
                </a:lnTo>
                <a:lnTo>
                  <a:pt x="1395692" y="524843"/>
                </a:lnTo>
                <a:lnTo>
                  <a:pt x="1384403" y="522727"/>
                </a:lnTo>
                <a:lnTo>
                  <a:pt x="1385350" y="525581"/>
                </a:lnTo>
                <a:lnTo>
                  <a:pt x="1389328" y="526781"/>
                </a:lnTo>
                <a:lnTo>
                  <a:pt x="1397431" y="534382"/>
                </a:lnTo>
                <a:lnTo>
                  <a:pt x="1401302" y="544621"/>
                </a:lnTo>
                <a:lnTo>
                  <a:pt x="1404950" y="546344"/>
                </a:lnTo>
                <a:lnTo>
                  <a:pt x="1412399" y="554668"/>
                </a:lnTo>
                <a:lnTo>
                  <a:pt x="1417809" y="555983"/>
                </a:lnTo>
                <a:lnTo>
                  <a:pt x="1423419" y="558806"/>
                </a:lnTo>
                <a:lnTo>
                  <a:pt x="1431330" y="555175"/>
                </a:lnTo>
                <a:lnTo>
                  <a:pt x="1436640" y="555852"/>
                </a:lnTo>
                <a:lnTo>
                  <a:pt x="1435532" y="576100"/>
                </a:lnTo>
                <a:lnTo>
                  <a:pt x="1433185" y="578054"/>
                </a:lnTo>
                <a:lnTo>
                  <a:pt x="1420395" y="578054"/>
                </a:lnTo>
                <a:lnTo>
                  <a:pt x="1414315" y="575138"/>
                </a:lnTo>
                <a:lnTo>
                  <a:pt x="1411629" y="572123"/>
                </a:lnTo>
                <a:lnTo>
                  <a:pt x="1405735" y="568692"/>
                </a:lnTo>
                <a:lnTo>
                  <a:pt x="1400425" y="570676"/>
                </a:lnTo>
                <a:lnTo>
                  <a:pt x="1395615" y="570246"/>
                </a:lnTo>
                <a:lnTo>
                  <a:pt x="1392353" y="572261"/>
                </a:lnTo>
                <a:lnTo>
                  <a:pt x="1387173" y="572184"/>
                </a:lnTo>
                <a:lnTo>
                  <a:pt x="1373637" y="575585"/>
                </a:lnTo>
                <a:lnTo>
                  <a:pt x="1366480" y="575623"/>
                </a:lnTo>
                <a:lnTo>
                  <a:pt x="1361201" y="573431"/>
                </a:lnTo>
                <a:lnTo>
                  <a:pt x="1355068" y="572754"/>
                </a:lnTo>
                <a:lnTo>
                  <a:pt x="1348073" y="573569"/>
                </a:lnTo>
                <a:lnTo>
                  <a:pt x="1348558" y="575900"/>
                </a:lnTo>
                <a:lnTo>
                  <a:pt x="1351520" y="576600"/>
                </a:lnTo>
                <a:lnTo>
                  <a:pt x="1355838" y="580377"/>
                </a:lnTo>
                <a:lnTo>
                  <a:pt x="1359839" y="586162"/>
                </a:lnTo>
                <a:lnTo>
                  <a:pt x="1363163" y="588585"/>
                </a:lnTo>
                <a:lnTo>
                  <a:pt x="1367150" y="587216"/>
                </a:lnTo>
                <a:lnTo>
                  <a:pt x="1371205" y="584516"/>
                </a:lnTo>
                <a:lnTo>
                  <a:pt x="1386011" y="580062"/>
                </a:lnTo>
                <a:lnTo>
                  <a:pt x="1392506" y="579339"/>
                </a:lnTo>
                <a:lnTo>
                  <a:pt x="1398301" y="581308"/>
                </a:lnTo>
                <a:lnTo>
                  <a:pt x="1402156" y="583762"/>
                </a:lnTo>
                <a:lnTo>
                  <a:pt x="1404850" y="586708"/>
                </a:lnTo>
                <a:lnTo>
                  <a:pt x="1408251" y="594493"/>
                </a:lnTo>
                <a:lnTo>
                  <a:pt x="1416785" y="595447"/>
                </a:lnTo>
                <a:lnTo>
                  <a:pt x="1423296" y="598017"/>
                </a:lnTo>
                <a:lnTo>
                  <a:pt x="1433669" y="609202"/>
                </a:lnTo>
                <a:lnTo>
                  <a:pt x="1436524" y="610048"/>
                </a:lnTo>
                <a:lnTo>
                  <a:pt x="1437671" y="612918"/>
                </a:lnTo>
                <a:lnTo>
                  <a:pt x="1435470" y="620057"/>
                </a:lnTo>
                <a:lnTo>
                  <a:pt x="1435224" y="624326"/>
                </a:lnTo>
                <a:lnTo>
                  <a:pt x="1428052" y="632558"/>
                </a:lnTo>
                <a:lnTo>
                  <a:pt x="1416863" y="634942"/>
                </a:lnTo>
                <a:lnTo>
                  <a:pt x="1404565" y="634181"/>
                </a:lnTo>
                <a:lnTo>
                  <a:pt x="1395762" y="635135"/>
                </a:lnTo>
                <a:lnTo>
                  <a:pt x="1394838" y="636165"/>
                </a:lnTo>
                <a:lnTo>
                  <a:pt x="1400879" y="638312"/>
                </a:lnTo>
                <a:lnTo>
                  <a:pt x="1414877" y="647812"/>
                </a:lnTo>
                <a:lnTo>
                  <a:pt x="1420302" y="652936"/>
                </a:lnTo>
                <a:lnTo>
                  <a:pt x="1421249" y="655928"/>
                </a:lnTo>
                <a:lnTo>
                  <a:pt x="1413538" y="667252"/>
                </a:lnTo>
                <a:lnTo>
                  <a:pt x="1406727" y="689400"/>
                </a:lnTo>
                <a:lnTo>
                  <a:pt x="1404488" y="691131"/>
                </a:lnTo>
                <a:lnTo>
                  <a:pt x="1402156" y="691738"/>
                </a:lnTo>
                <a:lnTo>
                  <a:pt x="1396154" y="691354"/>
                </a:lnTo>
                <a:lnTo>
                  <a:pt x="1388543" y="696854"/>
                </a:lnTo>
                <a:lnTo>
                  <a:pt x="1382795" y="697954"/>
                </a:lnTo>
                <a:lnTo>
                  <a:pt x="1372383" y="695893"/>
                </a:lnTo>
                <a:lnTo>
                  <a:pt x="1360362" y="696008"/>
                </a:lnTo>
                <a:lnTo>
                  <a:pt x="1359416" y="699547"/>
                </a:lnTo>
                <a:lnTo>
                  <a:pt x="1358816" y="706293"/>
                </a:lnTo>
                <a:lnTo>
                  <a:pt x="1358877" y="716379"/>
                </a:lnTo>
                <a:lnTo>
                  <a:pt x="1359608" y="729718"/>
                </a:lnTo>
                <a:lnTo>
                  <a:pt x="1358977" y="739380"/>
                </a:lnTo>
                <a:lnTo>
                  <a:pt x="1357000" y="745457"/>
                </a:lnTo>
                <a:lnTo>
                  <a:pt x="1354498" y="749919"/>
                </a:lnTo>
                <a:lnTo>
                  <a:pt x="1349974" y="754243"/>
                </a:lnTo>
                <a:lnTo>
                  <a:pt x="1345326" y="756927"/>
                </a:lnTo>
                <a:lnTo>
                  <a:pt x="1341847" y="757874"/>
                </a:lnTo>
                <a:lnTo>
                  <a:pt x="1336060" y="758027"/>
                </a:lnTo>
                <a:lnTo>
                  <a:pt x="1319454" y="761112"/>
                </a:lnTo>
                <a:lnTo>
                  <a:pt x="1311350" y="760928"/>
                </a:lnTo>
                <a:lnTo>
                  <a:pt x="1305055" y="759620"/>
                </a:lnTo>
                <a:lnTo>
                  <a:pt x="1298545" y="755312"/>
                </a:lnTo>
                <a:lnTo>
                  <a:pt x="1287694" y="743065"/>
                </a:lnTo>
                <a:lnTo>
                  <a:pt x="1284616" y="740334"/>
                </a:lnTo>
                <a:lnTo>
                  <a:pt x="1281600" y="738742"/>
                </a:lnTo>
                <a:lnTo>
                  <a:pt x="1281715" y="741396"/>
                </a:lnTo>
                <a:lnTo>
                  <a:pt x="1284962" y="748265"/>
                </a:lnTo>
                <a:lnTo>
                  <a:pt x="1287671" y="752681"/>
                </a:lnTo>
                <a:lnTo>
                  <a:pt x="1289841" y="754650"/>
                </a:lnTo>
                <a:lnTo>
                  <a:pt x="1289334" y="756735"/>
                </a:lnTo>
                <a:lnTo>
                  <a:pt x="1284547" y="760004"/>
                </a:lnTo>
                <a:lnTo>
                  <a:pt x="1279268" y="761466"/>
                </a:lnTo>
                <a:lnTo>
                  <a:pt x="1273011" y="761412"/>
                </a:lnTo>
                <a:lnTo>
                  <a:pt x="1272811" y="762674"/>
                </a:lnTo>
                <a:lnTo>
                  <a:pt x="1274928" y="766182"/>
                </a:lnTo>
                <a:lnTo>
                  <a:pt x="1277683" y="769474"/>
                </a:lnTo>
                <a:lnTo>
                  <a:pt x="1279491" y="770459"/>
                </a:lnTo>
                <a:lnTo>
                  <a:pt x="1284285" y="769444"/>
                </a:lnTo>
                <a:lnTo>
                  <a:pt x="1289834" y="765274"/>
                </a:lnTo>
                <a:lnTo>
                  <a:pt x="1293297" y="764043"/>
                </a:lnTo>
                <a:lnTo>
                  <a:pt x="1300192" y="765036"/>
                </a:lnTo>
                <a:lnTo>
                  <a:pt x="1302908" y="766520"/>
                </a:lnTo>
                <a:lnTo>
                  <a:pt x="1311512" y="775613"/>
                </a:lnTo>
                <a:lnTo>
                  <a:pt x="1312712" y="776036"/>
                </a:lnTo>
                <a:lnTo>
                  <a:pt x="1319084" y="771467"/>
                </a:lnTo>
                <a:lnTo>
                  <a:pt x="1328295" y="771221"/>
                </a:lnTo>
                <a:lnTo>
                  <a:pt x="1331674" y="774890"/>
                </a:lnTo>
                <a:lnTo>
                  <a:pt x="1332967" y="781983"/>
                </a:lnTo>
                <a:lnTo>
                  <a:pt x="1333128" y="787706"/>
                </a:lnTo>
                <a:lnTo>
                  <a:pt x="1332151" y="792068"/>
                </a:lnTo>
                <a:lnTo>
                  <a:pt x="1334275" y="796307"/>
                </a:lnTo>
                <a:lnTo>
                  <a:pt x="1339492" y="800423"/>
                </a:lnTo>
                <a:lnTo>
                  <a:pt x="1343540" y="801307"/>
                </a:lnTo>
                <a:lnTo>
                  <a:pt x="1346418" y="798984"/>
                </a:lnTo>
                <a:lnTo>
                  <a:pt x="1350789" y="793330"/>
                </a:lnTo>
                <a:lnTo>
                  <a:pt x="1352644" y="791991"/>
                </a:lnTo>
                <a:lnTo>
                  <a:pt x="1354398" y="792307"/>
                </a:lnTo>
                <a:lnTo>
                  <a:pt x="1357069" y="796430"/>
                </a:lnTo>
                <a:lnTo>
                  <a:pt x="1360663" y="804323"/>
                </a:lnTo>
                <a:lnTo>
                  <a:pt x="1360993" y="813485"/>
                </a:lnTo>
                <a:lnTo>
                  <a:pt x="1358069" y="823893"/>
                </a:lnTo>
                <a:lnTo>
                  <a:pt x="1354491" y="830678"/>
                </a:lnTo>
                <a:lnTo>
                  <a:pt x="1340454" y="841787"/>
                </a:lnTo>
                <a:lnTo>
                  <a:pt x="1336214" y="846126"/>
                </a:lnTo>
                <a:lnTo>
                  <a:pt x="1332859" y="850634"/>
                </a:lnTo>
                <a:lnTo>
                  <a:pt x="1327995" y="854680"/>
                </a:lnTo>
                <a:lnTo>
                  <a:pt x="1318438" y="860065"/>
                </a:lnTo>
                <a:lnTo>
                  <a:pt x="1313397" y="861073"/>
                </a:lnTo>
                <a:lnTo>
                  <a:pt x="1302523" y="866842"/>
                </a:lnTo>
                <a:lnTo>
                  <a:pt x="1300161" y="867104"/>
                </a:lnTo>
                <a:lnTo>
                  <a:pt x="1296636" y="866165"/>
                </a:lnTo>
                <a:lnTo>
                  <a:pt x="1295905" y="863357"/>
                </a:lnTo>
                <a:lnTo>
                  <a:pt x="1296806" y="858349"/>
                </a:lnTo>
                <a:lnTo>
                  <a:pt x="1297968" y="853672"/>
                </a:lnTo>
                <a:lnTo>
                  <a:pt x="1299407" y="849326"/>
                </a:lnTo>
                <a:lnTo>
                  <a:pt x="1299461" y="845702"/>
                </a:lnTo>
                <a:lnTo>
                  <a:pt x="1296390" y="840048"/>
                </a:lnTo>
                <a:lnTo>
                  <a:pt x="1294235" y="837425"/>
                </a:lnTo>
                <a:lnTo>
                  <a:pt x="1292150" y="836102"/>
                </a:lnTo>
                <a:lnTo>
                  <a:pt x="1287956" y="836871"/>
                </a:lnTo>
                <a:lnTo>
                  <a:pt x="1285586" y="838425"/>
                </a:lnTo>
                <a:lnTo>
                  <a:pt x="1283046" y="838725"/>
                </a:lnTo>
                <a:lnTo>
                  <a:pt x="1280338" y="837756"/>
                </a:lnTo>
                <a:lnTo>
                  <a:pt x="1278060" y="835356"/>
                </a:lnTo>
                <a:lnTo>
                  <a:pt x="1273496" y="825263"/>
                </a:lnTo>
                <a:lnTo>
                  <a:pt x="1271780" y="823970"/>
                </a:lnTo>
                <a:lnTo>
                  <a:pt x="1269533" y="824293"/>
                </a:lnTo>
                <a:lnTo>
                  <a:pt x="1267517" y="822839"/>
                </a:lnTo>
                <a:lnTo>
                  <a:pt x="1265739" y="819608"/>
                </a:lnTo>
                <a:lnTo>
                  <a:pt x="1262792" y="816477"/>
                </a:lnTo>
                <a:lnTo>
                  <a:pt x="1263577" y="818870"/>
                </a:lnTo>
                <a:lnTo>
                  <a:pt x="1266524" y="824647"/>
                </a:lnTo>
                <a:lnTo>
                  <a:pt x="1268579" y="830363"/>
                </a:lnTo>
                <a:lnTo>
                  <a:pt x="1269733" y="836017"/>
                </a:lnTo>
                <a:lnTo>
                  <a:pt x="1269195" y="840441"/>
                </a:lnTo>
                <a:lnTo>
                  <a:pt x="1244230" y="842887"/>
                </a:lnTo>
                <a:lnTo>
                  <a:pt x="1233503" y="841610"/>
                </a:lnTo>
                <a:lnTo>
                  <a:pt x="1231333" y="837748"/>
                </a:lnTo>
                <a:lnTo>
                  <a:pt x="1226200" y="820970"/>
                </a:lnTo>
                <a:lnTo>
                  <a:pt x="1225084" y="850480"/>
                </a:lnTo>
                <a:lnTo>
                  <a:pt x="1206384" y="855226"/>
                </a:lnTo>
                <a:lnTo>
                  <a:pt x="1202013" y="854426"/>
                </a:lnTo>
                <a:lnTo>
                  <a:pt x="1194741" y="851172"/>
                </a:lnTo>
                <a:lnTo>
                  <a:pt x="1185337" y="843295"/>
                </a:lnTo>
                <a:lnTo>
                  <a:pt x="1181443" y="838040"/>
                </a:lnTo>
                <a:lnTo>
                  <a:pt x="1179920" y="832786"/>
                </a:lnTo>
                <a:lnTo>
                  <a:pt x="1178788" y="829901"/>
                </a:lnTo>
                <a:lnTo>
                  <a:pt x="1178050" y="829409"/>
                </a:lnTo>
                <a:lnTo>
                  <a:pt x="1175710" y="835756"/>
                </a:lnTo>
                <a:lnTo>
                  <a:pt x="1173155" y="848641"/>
                </a:lnTo>
                <a:lnTo>
                  <a:pt x="1166730" y="845326"/>
                </a:lnTo>
                <a:lnTo>
                  <a:pt x="1158596" y="842079"/>
                </a:lnTo>
                <a:lnTo>
                  <a:pt x="1155671" y="829324"/>
                </a:lnTo>
                <a:lnTo>
                  <a:pt x="1155502" y="847756"/>
                </a:lnTo>
                <a:lnTo>
                  <a:pt x="1142397" y="845333"/>
                </a:lnTo>
                <a:lnTo>
                  <a:pt x="1136094" y="846018"/>
                </a:lnTo>
                <a:lnTo>
                  <a:pt x="1134247" y="829863"/>
                </a:lnTo>
                <a:lnTo>
                  <a:pt x="1133939" y="811816"/>
                </a:lnTo>
                <a:lnTo>
                  <a:pt x="1131384" y="823263"/>
                </a:lnTo>
                <a:lnTo>
                  <a:pt x="1132500" y="832917"/>
                </a:lnTo>
                <a:lnTo>
                  <a:pt x="1132862" y="844579"/>
                </a:lnTo>
                <a:lnTo>
                  <a:pt x="1127290" y="841271"/>
                </a:lnTo>
                <a:lnTo>
                  <a:pt x="1115070" y="839648"/>
                </a:lnTo>
                <a:lnTo>
                  <a:pt x="1110738" y="838040"/>
                </a:lnTo>
                <a:lnTo>
                  <a:pt x="1111292" y="822447"/>
                </a:lnTo>
                <a:lnTo>
                  <a:pt x="1112254" y="806715"/>
                </a:lnTo>
                <a:lnTo>
                  <a:pt x="1127991" y="790845"/>
                </a:lnTo>
                <a:lnTo>
                  <a:pt x="1132631" y="783260"/>
                </a:lnTo>
                <a:lnTo>
                  <a:pt x="1136048" y="780190"/>
                </a:lnTo>
                <a:lnTo>
                  <a:pt x="1141450" y="778252"/>
                </a:lnTo>
                <a:lnTo>
                  <a:pt x="1148353" y="777044"/>
                </a:lnTo>
                <a:lnTo>
                  <a:pt x="1153055" y="777975"/>
                </a:lnTo>
                <a:lnTo>
                  <a:pt x="1158426" y="777067"/>
                </a:lnTo>
                <a:lnTo>
                  <a:pt x="1164844" y="774190"/>
                </a:lnTo>
                <a:lnTo>
                  <a:pt x="1169431" y="773359"/>
                </a:lnTo>
                <a:lnTo>
                  <a:pt x="1170293" y="772336"/>
                </a:lnTo>
                <a:lnTo>
                  <a:pt x="1168969" y="770836"/>
                </a:lnTo>
                <a:lnTo>
                  <a:pt x="1164059" y="760328"/>
                </a:lnTo>
                <a:lnTo>
                  <a:pt x="1162297" y="757927"/>
                </a:lnTo>
                <a:lnTo>
                  <a:pt x="1160504" y="756858"/>
                </a:lnTo>
                <a:lnTo>
                  <a:pt x="1156956" y="756381"/>
                </a:lnTo>
                <a:lnTo>
                  <a:pt x="1153517" y="751735"/>
                </a:lnTo>
                <a:lnTo>
                  <a:pt x="1151523" y="747619"/>
                </a:lnTo>
                <a:lnTo>
                  <a:pt x="1149392" y="742003"/>
                </a:lnTo>
                <a:lnTo>
                  <a:pt x="1145983" y="731295"/>
                </a:lnTo>
                <a:lnTo>
                  <a:pt x="1142597" y="719240"/>
                </a:lnTo>
                <a:lnTo>
                  <a:pt x="1144274" y="712571"/>
                </a:lnTo>
                <a:lnTo>
                  <a:pt x="1149884" y="707309"/>
                </a:lnTo>
                <a:lnTo>
                  <a:pt x="1155510" y="703647"/>
                </a:lnTo>
                <a:lnTo>
                  <a:pt x="1161143" y="701601"/>
                </a:lnTo>
                <a:lnTo>
                  <a:pt x="1165852" y="701554"/>
                </a:lnTo>
                <a:lnTo>
                  <a:pt x="1171532" y="704485"/>
                </a:lnTo>
                <a:lnTo>
                  <a:pt x="1179519" y="710132"/>
                </a:lnTo>
                <a:lnTo>
                  <a:pt x="1184106" y="716494"/>
                </a:lnTo>
                <a:lnTo>
                  <a:pt x="1189854" y="729872"/>
                </a:lnTo>
                <a:lnTo>
                  <a:pt x="1193648" y="740419"/>
                </a:lnTo>
                <a:lnTo>
                  <a:pt x="1196726" y="745150"/>
                </a:lnTo>
                <a:lnTo>
                  <a:pt x="1210501" y="753681"/>
                </a:lnTo>
                <a:lnTo>
                  <a:pt x="1215080" y="755058"/>
                </a:lnTo>
                <a:lnTo>
                  <a:pt x="1220521" y="754373"/>
                </a:lnTo>
                <a:lnTo>
                  <a:pt x="1231610" y="752142"/>
                </a:lnTo>
                <a:lnTo>
                  <a:pt x="1237058" y="749804"/>
                </a:lnTo>
                <a:lnTo>
                  <a:pt x="1239505" y="747019"/>
                </a:lnTo>
                <a:lnTo>
                  <a:pt x="1240760" y="743011"/>
                </a:lnTo>
                <a:lnTo>
                  <a:pt x="1242330" y="739919"/>
                </a:lnTo>
                <a:lnTo>
                  <a:pt x="1247232" y="732787"/>
                </a:lnTo>
                <a:lnTo>
                  <a:pt x="1254742" y="717856"/>
                </a:lnTo>
                <a:lnTo>
                  <a:pt x="1258898" y="705939"/>
                </a:lnTo>
                <a:lnTo>
                  <a:pt x="1259883" y="701901"/>
                </a:lnTo>
                <a:lnTo>
                  <a:pt x="1260714" y="697000"/>
                </a:lnTo>
                <a:lnTo>
                  <a:pt x="1261384" y="691223"/>
                </a:lnTo>
                <a:lnTo>
                  <a:pt x="1259044" y="694300"/>
                </a:lnTo>
                <a:lnTo>
                  <a:pt x="1246085" y="723833"/>
                </a:lnTo>
                <a:lnTo>
                  <a:pt x="1243399" y="729125"/>
                </a:lnTo>
                <a:lnTo>
                  <a:pt x="1235812" y="738018"/>
                </a:lnTo>
                <a:lnTo>
                  <a:pt x="1232603" y="739449"/>
                </a:lnTo>
                <a:lnTo>
                  <a:pt x="1227424" y="739011"/>
                </a:lnTo>
                <a:lnTo>
                  <a:pt x="1220559" y="735080"/>
                </a:lnTo>
                <a:lnTo>
                  <a:pt x="1212464" y="741326"/>
                </a:lnTo>
                <a:lnTo>
                  <a:pt x="1207554" y="739742"/>
                </a:lnTo>
                <a:lnTo>
                  <a:pt x="1203206" y="735372"/>
                </a:lnTo>
                <a:lnTo>
                  <a:pt x="1203152" y="714686"/>
                </a:lnTo>
                <a:lnTo>
                  <a:pt x="1197635" y="697893"/>
                </a:lnTo>
                <a:lnTo>
                  <a:pt x="1203729" y="689307"/>
                </a:lnTo>
                <a:lnTo>
                  <a:pt x="1208778" y="683953"/>
                </a:lnTo>
                <a:lnTo>
                  <a:pt x="1217766" y="669929"/>
                </a:lnTo>
                <a:lnTo>
                  <a:pt x="1219736" y="669783"/>
                </a:lnTo>
                <a:lnTo>
                  <a:pt x="1226246" y="672006"/>
                </a:lnTo>
                <a:lnTo>
                  <a:pt x="1222676" y="668798"/>
                </a:lnTo>
                <a:lnTo>
                  <a:pt x="1219182" y="664037"/>
                </a:lnTo>
                <a:lnTo>
                  <a:pt x="1211402" y="665267"/>
                </a:lnTo>
                <a:lnTo>
                  <a:pt x="1214149" y="634404"/>
                </a:lnTo>
                <a:lnTo>
                  <a:pt x="1208939" y="657544"/>
                </a:lnTo>
                <a:lnTo>
                  <a:pt x="1203629" y="669514"/>
                </a:lnTo>
                <a:lnTo>
                  <a:pt x="1200413" y="675522"/>
                </a:lnTo>
                <a:lnTo>
                  <a:pt x="1196811" y="678968"/>
                </a:lnTo>
                <a:lnTo>
                  <a:pt x="1183167" y="681938"/>
                </a:lnTo>
                <a:lnTo>
                  <a:pt x="1186522" y="670837"/>
                </a:lnTo>
                <a:lnTo>
                  <a:pt x="1189601" y="654290"/>
                </a:lnTo>
                <a:lnTo>
                  <a:pt x="1186345" y="660498"/>
                </a:lnTo>
                <a:lnTo>
                  <a:pt x="1178650" y="669775"/>
                </a:lnTo>
                <a:lnTo>
                  <a:pt x="1172894" y="674622"/>
                </a:lnTo>
                <a:lnTo>
                  <a:pt x="1168153" y="677161"/>
                </a:lnTo>
                <a:lnTo>
                  <a:pt x="1158950" y="676545"/>
                </a:lnTo>
                <a:lnTo>
                  <a:pt x="1154363" y="671922"/>
                </a:lnTo>
                <a:lnTo>
                  <a:pt x="1155671" y="660513"/>
                </a:lnTo>
                <a:lnTo>
                  <a:pt x="1155671" y="646328"/>
                </a:lnTo>
                <a:lnTo>
                  <a:pt x="1158480" y="639696"/>
                </a:lnTo>
                <a:lnTo>
                  <a:pt x="1162736" y="631142"/>
                </a:lnTo>
                <a:lnTo>
                  <a:pt x="1167299" y="619526"/>
                </a:lnTo>
                <a:lnTo>
                  <a:pt x="1170431" y="607340"/>
                </a:lnTo>
                <a:lnTo>
                  <a:pt x="1182652" y="601871"/>
                </a:lnTo>
                <a:lnTo>
                  <a:pt x="1194549" y="599625"/>
                </a:lnTo>
                <a:lnTo>
                  <a:pt x="1204507" y="593109"/>
                </a:lnTo>
                <a:lnTo>
                  <a:pt x="1209385" y="591963"/>
                </a:lnTo>
                <a:lnTo>
                  <a:pt x="1214057" y="595063"/>
                </a:lnTo>
                <a:lnTo>
                  <a:pt x="1233049" y="600140"/>
                </a:lnTo>
                <a:lnTo>
                  <a:pt x="1240844" y="603994"/>
                </a:lnTo>
                <a:lnTo>
                  <a:pt x="1244261" y="606787"/>
                </a:lnTo>
                <a:lnTo>
                  <a:pt x="1246793" y="607787"/>
                </a:lnTo>
                <a:lnTo>
                  <a:pt x="1249471" y="603625"/>
                </a:lnTo>
                <a:lnTo>
                  <a:pt x="1252872" y="599586"/>
                </a:lnTo>
                <a:lnTo>
                  <a:pt x="1264708" y="600001"/>
                </a:lnTo>
                <a:lnTo>
                  <a:pt x="1267971" y="599255"/>
                </a:lnTo>
                <a:lnTo>
                  <a:pt x="1270988" y="597355"/>
                </a:lnTo>
                <a:lnTo>
                  <a:pt x="1274658" y="593509"/>
                </a:lnTo>
                <a:lnTo>
                  <a:pt x="1278983" y="587685"/>
                </a:lnTo>
                <a:lnTo>
                  <a:pt x="1279645" y="584816"/>
                </a:lnTo>
                <a:lnTo>
                  <a:pt x="1276644" y="584916"/>
                </a:lnTo>
                <a:lnTo>
                  <a:pt x="1273635" y="586385"/>
                </a:lnTo>
                <a:lnTo>
                  <a:pt x="1269118" y="590639"/>
                </a:lnTo>
                <a:lnTo>
                  <a:pt x="1264770" y="592924"/>
                </a:lnTo>
                <a:lnTo>
                  <a:pt x="1260337" y="592493"/>
                </a:lnTo>
                <a:lnTo>
                  <a:pt x="1251387" y="588901"/>
                </a:lnTo>
                <a:lnTo>
                  <a:pt x="1235835" y="588255"/>
                </a:lnTo>
                <a:lnTo>
                  <a:pt x="1227901" y="586616"/>
                </a:lnTo>
                <a:lnTo>
                  <a:pt x="1224222" y="584870"/>
                </a:lnTo>
                <a:lnTo>
                  <a:pt x="1222152" y="582462"/>
                </a:lnTo>
                <a:lnTo>
                  <a:pt x="1220344" y="578839"/>
                </a:lnTo>
                <a:lnTo>
                  <a:pt x="1218789" y="573984"/>
                </a:lnTo>
                <a:lnTo>
                  <a:pt x="1219597" y="570569"/>
                </a:lnTo>
                <a:lnTo>
                  <a:pt x="1222768" y="568599"/>
                </a:lnTo>
                <a:lnTo>
                  <a:pt x="1225507" y="568184"/>
                </a:lnTo>
                <a:lnTo>
                  <a:pt x="1229902" y="570869"/>
                </a:lnTo>
                <a:lnTo>
                  <a:pt x="1234834" y="575408"/>
                </a:lnTo>
                <a:lnTo>
                  <a:pt x="1240206" y="575992"/>
                </a:lnTo>
                <a:lnTo>
                  <a:pt x="1238343" y="571846"/>
                </a:lnTo>
                <a:lnTo>
                  <a:pt x="1231518" y="563484"/>
                </a:lnTo>
                <a:lnTo>
                  <a:pt x="1226785" y="556352"/>
                </a:lnTo>
                <a:lnTo>
                  <a:pt x="1222814" y="547529"/>
                </a:lnTo>
                <a:lnTo>
                  <a:pt x="1219759" y="538736"/>
                </a:lnTo>
                <a:lnTo>
                  <a:pt x="1212979" y="524827"/>
                </a:lnTo>
                <a:lnTo>
                  <a:pt x="1207508" y="510849"/>
                </a:lnTo>
                <a:lnTo>
                  <a:pt x="1203652" y="504611"/>
                </a:lnTo>
                <a:lnTo>
                  <a:pt x="1199581" y="501510"/>
                </a:lnTo>
                <a:lnTo>
                  <a:pt x="1187176" y="497633"/>
                </a:lnTo>
                <a:lnTo>
                  <a:pt x="1184691" y="495102"/>
                </a:lnTo>
                <a:lnTo>
                  <a:pt x="1178765" y="482632"/>
                </a:lnTo>
                <a:lnTo>
                  <a:pt x="1177172" y="461277"/>
                </a:lnTo>
                <a:lnTo>
                  <a:pt x="1174579" y="448091"/>
                </a:lnTo>
                <a:lnTo>
                  <a:pt x="1177080" y="431021"/>
                </a:lnTo>
                <a:lnTo>
                  <a:pt x="1181212" y="423197"/>
                </a:lnTo>
                <a:lnTo>
                  <a:pt x="1205999" y="429290"/>
                </a:lnTo>
                <a:lnTo>
                  <a:pt x="1216458" y="428375"/>
                </a:lnTo>
                <a:lnTo>
                  <a:pt x="1229825" y="430544"/>
                </a:lnTo>
                <a:lnTo>
                  <a:pt x="1237020" y="434744"/>
                </a:lnTo>
                <a:lnTo>
                  <a:pt x="1245223" y="445122"/>
                </a:lnTo>
                <a:lnTo>
                  <a:pt x="1252557" y="456723"/>
                </a:lnTo>
                <a:lnTo>
                  <a:pt x="1259614" y="464423"/>
                </a:lnTo>
                <a:lnTo>
                  <a:pt x="1266109" y="474878"/>
                </a:lnTo>
                <a:lnTo>
                  <a:pt x="1273196" y="490240"/>
                </a:lnTo>
                <a:lnTo>
                  <a:pt x="1277367" y="497549"/>
                </a:lnTo>
                <a:lnTo>
                  <a:pt x="1280984" y="501987"/>
                </a:lnTo>
                <a:lnTo>
                  <a:pt x="1285847" y="505803"/>
                </a:lnTo>
                <a:lnTo>
                  <a:pt x="1295020" y="510596"/>
                </a:lnTo>
                <a:lnTo>
                  <a:pt x="1303016" y="512173"/>
                </a:lnTo>
                <a:lnTo>
                  <a:pt x="1307164" y="511549"/>
                </a:lnTo>
                <a:lnTo>
                  <a:pt x="1311596" y="508080"/>
                </a:lnTo>
                <a:lnTo>
                  <a:pt x="1314752" y="503957"/>
                </a:lnTo>
                <a:lnTo>
                  <a:pt x="1311235" y="502818"/>
                </a:lnTo>
                <a:lnTo>
                  <a:pt x="1302023" y="503303"/>
                </a:lnTo>
                <a:lnTo>
                  <a:pt x="1295628" y="501110"/>
                </a:lnTo>
                <a:lnTo>
                  <a:pt x="1291981" y="496241"/>
                </a:lnTo>
                <a:lnTo>
                  <a:pt x="1288102" y="489640"/>
                </a:lnTo>
                <a:lnTo>
                  <a:pt x="1281938" y="477109"/>
                </a:lnTo>
                <a:lnTo>
                  <a:pt x="1277275" y="468847"/>
                </a:lnTo>
                <a:lnTo>
                  <a:pt x="1267078" y="455253"/>
                </a:lnTo>
                <a:lnTo>
                  <a:pt x="1259544" y="441599"/>
                </a:lnTo>
                <a:lnTo>
                  <a:pt x="1253496" y="428505"/>
                </a:lnTo>
                <a:lnTo>
                  <a:pt x="1252934" y="422774"/>
                </a:lnTo>
                <a:lnTo>
                  <a:pt x="1257305" y="418766"/>
                </a:lnTo>
                <a:lnTo>
                  <a:pt x="1262676" y="415951"/>
                </a:lnTo>
                <a:lnTo>
                  <a:pt x="1296290" y="406919"/>
                </a:lnTo>
                <a:lnTo>
                  <a:pt x="1316345" y="396034"/>
                </a:lnTo>
                <a:lnTo>
                  <a:pt x="1324486" y="383287"/>
                </a:lnTo>
                <a:lnTo>
                  <a:pt x="1325456" y="380295"/>
                </a:lnTo>
                <a:lnTo>
                  <a:pt x="1352305" y="362024"/>
                </a:lnTo>
                <a:lnTo>
                  <a:pt x="1371290" y="355216"/>
                </a:lnTo>
                <a:lnTo>
                  <a:pt x="1378593" y="354108"/>
                </a:lnTo>
                <a:lnTo>
                  <a:pt x="1385203" y="351139"/>
                </a:lnTo>
                <a:lnTo>
                  <a:pt x="1385480" y="349316"/>
                </a:lnTo>
                <a:lnTo>
                  <a:pt x="1379693" y="346823"/>
                </a:lnTo>
                <a:lnTo>
                  <a:pt x="1373845" y="345600"/>
                </a:lnTo>
                <a:lnTo>
                  <a:pt x="1360570" y="345677"/>
                </a:lnTo>
                <a:lnTo>
                  <a:pt x="1348750" y="343407"/>
                </a:lnTo>
                <a:lnTo>
                  <a:pt x="1345187" y="339261"/>
                </a:lnTo>
                <a:lnTo>
                  <a:pt x="1345926" y="332461"/>
                </a:lnTo>
                <a:lnTo>
                  <a:pt x="1347057" y="326591"/>
                </a:lnTo>
                <a:lnTo>
                  <a:pt x="1350628" y="316721"/>
                </a:lnTo>
                <a:lnTo>
                  <a:pt x="1354452" y="309259"/>
                </a:lnTo>
                <a:lnTo>
                  <a:pt x="1370667" y="287496"/>
                </a:lnTo>
                <a:lnTo>
                  <a:pt x="1381579" y="278219"/>
                </a:lnTo>
                <a:lnTo>
                  <a:pt x="1384726" y="271780"/>
                </a:lnTo>
                <a:lnTo>
                  <a:pt x="1361247" y="286104"/>
                </a:lnTo>
                <a:lnTo>
                  <a:pt x="1353044" y="296358"/>
                </a:lnTo>
                <a:lnTo>
                  <a:pt x="1344802" y="311590"/>
                </a:lnTo>
                <a:lnTo>
                  <a:pt x="1340531" y="316044"/>
                </a:lnTo>
                <a:lnTo>
                  <a:pt x="1337484" y="314867"/>
                </a:lnTo>
                <a:lnTo>
                  <a:pt x="1334767" y="316275"/>
                </a:lnTo>
                <a:lnTo>
                  <a:pt x="1332366" y="320260"/>
                </a:lnTo>
                <a:lnTo>
                  <a:pt x="1330358" y="327514"/>
                </a:lnTo>
                <a:lnTo>
                  <a:pt x="1328734" y="337976"/>
                </a:lnTo>
                <a:lnTo>
                  <a:pt x="1327264" y="345054"/>
                </a:lnTo>
                <a:lnTo>
                  <a:pt x="1325941" y="348816"/>
                </a:lnTo>
                <a:lnTo>
                  <a:pt x="1322601" y="354231"/>
                </a:lnTo>
                <a:lnTo>
                  <a:pt x="1314559" y="364770"/>
                </a:lnTo>
                <a:lnTo>
                  <a:pt x="1295698" y="379356"/>
                </a:lnTo>
                <a:lnTo>
                  <a:pt x="1289349" y="383033"/>
                </a:lnTo>
                <a:lnTo>
                  <a:pt x="1283908" y="383618"/>
                </a:lnTo>
                <a:lnTo>
                  <a:pt x="1266293" y="391734"/>
                </a:lnTo>
                <a:lnTo>
                  <a:pt x="1261007" y="392049"/>
                </a:lnTo>
                <a:lnTo>
                  <a:pt x="1255150" y="389595"/>
                </a:lnTo>
                <a:lnTo>
                  <a:pt x="1257651" y="382572"/>
                </a:lnTo>
                <a:lnTo>
                  <a:pt x="1266971" y="369509"/>
                </a:lnTo>
                <a:lnTo>
                  <a:pt x="1269441" y="363647"/>
                </a:lnTo>
                <a:lnTo>
                  <a:pt x="1263484" y="364932"/>
                </a:lnTo>
                <a:lnTo>
                  <a:pt x="1257405" y="368517"/>
                </a:lnTo>
                <a:lnTo>
                  <a:pt x="1243984" y="371471"/>
                </a:lnTo>
                <a:lnTo>
                  <a:pt x="1238674" y="376794"/>
                </a:lnTo>
                <a:lnTo>
                  <a:pt x="1233534" y="386395"/>
                </a:lnTo>
                <a:lnTo>
                  <a:pt x="1229409" y="392388"/>
                </a:lnTo>
                <a:lnTo>
                  <a:pt x="1226308" y="394819"/>
                </a:lnTo>
                <a:lnTo>
                  <a:pt x="1222029" y="396265"/>
                </a:lnTo>
                <a:lnTo>
                  <a:pt x="1206307" y="397003"/>
                </a:lnTo>
                <a:lnTo>
                  <a:pt x="1202821" y="396365"/>
                </a:lnTo>
                <a:lnTo>
                  <a:pt x="1193771" y="389118"/>
                </a:lnTo>
                <a:lnTo>
                  <a:pt x="1185761" y="391626"/>
                </a:lnTo>
                <a:lnTo>
                  <a:pt x="1182451" y="391141"/>
                </a:lnTo>
                <a:lnTo>
                  <a:pt x="1176372" y="386003"/>
                </a:lnTo>
                <a:lnTo>
                  <a:pt x="1174564" y="382656"/>
                </a:lnTo>
                <a:lnTo>
                  <a:pt x="1174825" y="378141"/>
                </a:lnTo>
                <a:lnTo>
                  <a:pt x="1178342" y="369594"/>
                </a:lnTo>
                <a:lnTo>
                  <a:pt x="1182413" y="361332"/>
                </a:lnTo>
                <a:lnTo>
                  <a:pt x="1195649" y="342977"/>
                </a:lnTo>
                <a:lnTo>
                  <a:pt x="1204137" y="334291"/>
                </a:lnTo>
                <a:lnTo>
                  <a:pt x="1216365" y="326760"/>
                </a:lnTo>
                <a:lnTo>
                  <a:pt x="1245108" y="318283"/>
                </a:lnTo>
                <a:lnTo>
                  <a:pt x="1246408" y="312036"/>
                </a:lnTo>
                <a:lnTo>
                  <a:pt x="1217327" y="319014"/>
                </a:lnTo>
                <a:lnTo>
                  <a:pt x="1192586" y="327776"/>
                </a:lnTo>
                <a:lnTo>
                  <a:pt x="1188569" y="330984"/>
                </a:lnTo>
                <a:lnTo>
                  <a:pt x="1182813" y="339492"/>
                </a:lnTo>
                <a:lnTo>
                  <a:pt x="1164529" y="369832"/>
                </a:lnTo>
                <a:lnTo>
                  <a:pt x="1159134" y="377379"/>
                </a:lnTo>
                <a:lnTo>
                  <a:pt x="1150892" y="379171"/>
                </a:lnTo>
                <a:lnTo>
                  <a:pt x="1144582" y="376625"/>
                </a:lnTo>
                <a:lnTo>
                  <a:pt x="1139649" y="372833"/>
                </a:lnTo>
                <a:lnTo>
                  <a:pt x="1131161" y="363947"/>
                </a:lnTo>
                <a:lnTo>
                  <a:pt x="1124759" y="359147"/>
                </a:lnTo>
                <a:lnTo>
                  <a:pt x="1121727" y="355916"/>
                </a:lnTo>
                <a:lnTo>
                  <a:pt x="1119941" y="352639"/>
                </a:lnTo>
                <a:lnTo>
                  <a:pt x="1118487" y="348792"/>
                </a:lnTo>
                <a:lnTo>
                  <a:pt x="1117379" y="344377"/>
                </a:lnTo>
                <a:lnTo>
                  <a:pt x="1119456" y="340677"/>
                </a:lnTo>
                <a:lnTo>
                  <a:pt x="1135740" y="332638"/>
                </a:lnTo>
                <a:lnTo>
                  <a:pt x="1157865" y="334207"/>
                </a:lnTo>
                <a:lnTo>
                  <a:pt x="1167792" y="332545"/>
                </a:lnTo>
                <a:lnTo>
                  <a:pt x="1177557" y="327668"/>
                </a:lnTo>
                <a:lnTo>
                  <a:pt x="1191971" y="315436"/>
                </a:lnTo>
                <a:lnTo>
                  <a:pt x="1207654" y="298074"/>
                </a:lnTo>
                <a:lnTo>
                  <a:pt x="1210724" y="292473"/>
                </a:lnTo>
                <a:lnTo>
                  <a:pt x="1204999" y="291242"/>
                </a:lnTo>
                <a:lnTo>
                  <a:pt x="1200759" y="292604"/>
                </a:lnTo>
                <a:lnTo>
                  <a:pt x="1190555" y="298874"/>
                </a:lnTo>
                <a:lnTo>
                  <a:pt x="1174402" y="315567"/>
                </a:lnTo>
                <a:lnTo>
                  <a:pt x="1160312" y="321414"/>
                </a:lnTo>
                <a:lnTo>
                  <a:pt x="1125505" y="324506"/>
                </a:lnTo>
                <a:lnTo>
                  <a:pt x="1114454" y="329107"/>
                </a:lnTo>
                <a:lnTo>
                  <a:pt x="1109606" y="328122"/>
                </a:lnTo>
                <a:lnTo>
                  <a:pt x="1105951" y="323637"/>
                </a:lnTo>
                <a:lnTo>
                  <a:pt x="1101880" y="315290"/>
                </a:lnTo>
                <a:lnTo>
                  <a:pt x="1102604" y="308559"/>
                </a:lnTo>
                <a:lnTo>
                  <a:pt x="1110899" y="300966"/>
                </a:lnTo>
                <a:lnTo>
                  <a:pt x="1117394" y="299189"/>
                </a:lnTo>
                <a:lnTo>
                  <a:pt x="1118556" y="297628"/>
                </a:lnTo>
                <a:lnTo>
                  <a:pt x="1109337" y="290227"/>
                </a:lnTo>
                <a:lnTo>
                  <a:pt x="1108521" y="286427"/>
                </a:lnTo>
                <a:lnTo>
                  <a:pt x="1113847" y="277980"/>
                </a:lnTo>
                <a:lnTo>
                  <a:pt x="1125397" y="265425"/>
                </a:lnTo>
                <a:lnTo>
                  <a:pt x="1131238" y="261441"/>
                </a:lnTo>
                <a:lnTo>
                  <a:pt x="1141935" y="258894"/>
                </a:lnTo>
                <a:lnTo>
                  <a:pt x="1152947" y="260279"/>
                </a:lnTo>
                <a:lnTo>
                  <a:pt x="1153370" y="257863"/>
                </a:lnTo>
                <a:lnTo>
                  <a:pt x="1142481" y="253048"/>
                </a:lnTo>
                <a:lnTo>
                  <a:pt x="1134324" y="252163"/>
                </a:lnTo>
                <a:lnTo>
                  <a:pt x="1123543" y="255563"/>
                </a:lnTo>
                <a:lnTo>
                  <a:pt x="1094923" y="275995"/>
                </a:lnTo>
                <a:lnTo>
                  <a:pt x="1092492" y="275380"/>
                </a:lnTo>
                <a:lnTo>
                  <a:pt x="1088328" y="271880"/>
                </a:lnTo>
                <a:lnTo>
                  <a:pt x="1089521" y="266849"/>
                </a:lnTo>
                <a:lnTo>
                  <a:pt x="1104827" y="245216"/>
                </a:lnTo>
                <a:lnTo>
                  <a:pt x="1105335" y="241778"/>
                </a:lnTo>
                <a:lnTo>
                  <a:pt x="1094339" y="242262"/>
                </a:lnTo>
                <a:lnTo>
                  <a:pt x="1091114" y="241231"/>
                </a:lnTo>
                <a:lnTo>
                  <a:pt x="1087959" y="238639"/>
                </a:lnTo>
                <a:lnTo>
                  <a:pt x="1083480" y="240939"/>
                </a:lnTo>
                <a:lnTo>
                  <a:pt x="1077670" y="248124"/>
                </a:lnTo>
                <a:lnTo>
                  <a:pt x="1073576" y="251178"/>
                </a:lnTo>
                <a:lnTo>
                  <a:pt x="1071191" y="250155"/>
                </a:lnTo>
                <a:lnTo>
                  <a:pt x="1065119" y="241655"/>
                </a:lnTo>
                <a:lnTo>
                  <a:pt x="1065904" y="234485"/>
                </a:lnTo>
                <a:lnTo>
                  <a:pt x="1070737" y="225438"/>
                </a:lnTo>
                <a:lnTo>
                  <a:pt x="1075154" y="218884"/>
                </a:lnTo>
                <a:lnTo>
                  <a:pt x="1081149" y="212860"/>
                </a:lnTo>
                <a:lnTo>
                  <a:pt x="1090906" y="205283"/>
                </a:lnTo>
                <a:lnTo>
                  <a:pt x="1097971" y="202721"/>
                </a:lnTo>
                <a:lnTo>
                  <a:pt x="1109406" y="202637"/>
                </a:lnTo>
                <a:lnTo>
                  <a:pt x="1114855" y="199236"/>
                </a:lnTo>
                <a:lnTo>
                  <a:pt x="1119703" y="193290"/>
                </a:lnTo>
                <a:lnTo>
                  <a:pt x="1125774" y="183597"/>
                </a:lnTo>
                <a:lnTo>
                  <a:pt x="1132431" y="176881"/>
                </a:lnTo>
                <a:lnTo>
                  <a:pt x="1143312" y="171334"/>
                </a:lnTo>
                <a:lnTo>
                  <a:pt x="1152478" y="173119"/>
                </a:lnTo>
                <a:lnTo>
                  <a:pt x="1157541" y="177950"/>
                </a:lnTo>
                <a:lnTo>
                  <a:pt x="1161558" y="186366"/>
                </a:lnTo>
                <a:lnTo>
                  <a:pt x="1165876" y="192774"/>
                </a:lnTo>
                <a:lnTo>
                  <a:pt x="1166283" y="187605"/>
                </a:lnTo>
                <a:lnTo>
                  <a:pt x="1169854" y="181204"/>
                </a:lnTo>
                <a:lnTo>
                  <a:pt x="1174333" y="178450"/>
                </a:lnTo>
                <a:lnTo>
                  <a:pt x="1179720" y="179366"/>
                </a:lnTo>
                <a:lnTo>
                  <a:pt x="1184452" y="182420"/>
                </a:lnTo>
                <a:lnTo>
                  <a:pt x="1190570" y="190151"/>
                </a:lnTo>
                <a:lnTo>
                  <a:pt x="1195518" y="193605"/>
                </a:lnTo>
                <a:lnTo>
                  <a:pt x="1197842" y="193398"/>
                </a:lnTo>
                <a:lnTo>
                  <a:pt x="1200751" y="189136"/>
                </a:lnTo>
                <a:lnTo>
                  <a:pt x="1208493" y="189043"/>
                </a:lnTo>
                <a:lnTo>
                  <a:pt x="1208331" y="187228"/>
                </a:lnTo>
                <a:lnTo>
                  <a:pt x="1205807" y="182751"/>
                </a:lnTo>
                <a:lnTo>
                  <a:pt x="1202752" y="179543"/>
                </a:lnTo>
                <a:lnTo>
                  <a:pt x="1175325" y="156995"/>
                </a:lnTo>
                <a:lnTo>
                  <a:pt x="1174564" y="152010"/>
                </a:lnTo>
                <a:lnTo>
                  <a:pt x="1183806" y="147318"/>
                </a:lnTo>
                <a:lnTo>
                  <a:pt x="1189585" y="141686"/>
                </a:lnTo>
                <a:lnTo>
                  <a:pt x="1192302" y="140309"/>
                </a:lnTo>
                <a:lnTo>
                  <a:pt x="1199074" y="128232"/>
                </a:lnTo>
                <a:lnTo>
                  <a:pt x="1203498" y="121900"/>
                </a:lnTo>
                <a:lnTo>
                  <a:pt x="1211686" y="114654"/>
                </a:lnTo>
                <a:lnTo>
                  <a:pt x="1214972" y="116639"/>
                </a:lnTo>
                <a:lnTo>
                  <a:pt x="1219105" y="123024"/>
                </a:lnTo>
                <a:lnTo>
                  <a:pt x="1223107" y="127001"/>
                </a:lnTo>
                <a:lnTo>
                  <a:pt x="1234865" y="130778"/>
                </a:lnTo>
                <a:lnTo>
                  <a:pt x="1239898" y="134701"/>
                </a:lnTo>
                <a:lnTo>
                  <a:pt x="1248863" y="157010"/>
                </a:lnTo>
                <a:lnTo>
                  <a:pt x="1252434" y="164219"/>
                </a:lnTo>
                <a:lnTo>
                  <a:pt x="1257536" y="171581"/>
                </a:lnTo>
                <a:lnTo>
                  <a:pt x="1260568" y="174342"/>
                </a:lnTo>
                <a:lnTo>
                  <a:pt x="1266563" y="176104"/>
                </a:lnTo>
                <a:lnTo>
                  <a:pt x="1267178" y="171965"/>
                </a:lnTo>
                <a:lnTo>
                  <a:pt x="1260060" y="161588"/>
                </a:lnTo>
                <a:lnTo>
                  <a:pt x="1258105" y="155541"/>
                </a:lnTo>
                <a:lnTo>
                  <a:pt x="1258944" y="150395"/>
                </a:lnTo>
                <a:lnTo>
                  <a:pt x="1260460" y="147679"/>
                </a:lnTo>
                <a:lnTo>
                  <a:pt x="1262653" y="147433"/>
                </a:lnTo>
                <a:lnTo>
                  <a:pt x="1268271" y="152041"/>
                </a:lnTo>
                <a:lnTo>
                  <a:pt x="1283216" y="167550"/>
                </a:lnTo>
                <a:lnTo>
                  <a:pt x="1305555" y="185674"/>
                </a:lnTo>
                <a:lnTo>
                  <a:pt x="1314121" y="189851"/>
                </a:lnTo>
                <a:lnTo>
                  <a:pt x="1319407" y="196236"/>
                </a:lnTo>
                <a:lnTo>
                  <a:pt x="1324225" y="203960"/>
                </a:lnTo>
                <a:lnTo>
                  <a:pt x="1328973" y="209260"/>
                </a:lnTo>
                <a:lnTo>
                  <a:pt x="1329858" y="208760"/>
                </a:lnTo>
                <a:lnTo>
                  <a:pt x="1325433" y="196836"/>
                </a:lnTo>
                <a:lnTo>
                  <a:pt x="1314628" y="181974"/>
                </a:lnTo>
                <a:lnTo>
                  <a:pt x="1285724" y="156172"/>
                </a:lnTo>
                <a:lnTo>
                  <a:pt x="1274289" y="142448"/>
                </a:lnTo>
                <a:lnTo>
                  <a:pt x="1268756" y="133093"/>
                </a:lnTo>
                <a:lnTo>
                  <a:pt x="1264570" y="123554"/>
                </a:lnTo>
                <a:lnTo>
                  <a:pt x="1264485" y="118308"/>
                </a:lnTo>
                <a:lnTo>
                  <a:pt x="1268425" y="112146"/>
                </a:lnTo>
                <a:lnTo>
                  <a:pt x="1273727" y="107230"/>
                </a:lnTo>
                <a:lnTo>
                  <a:pt x="1280322" y="105276"/>
                </a:lnTo>
                <a:lnTo>
                  <a:pt x="1281115" y="103222"/>
                </a:lnTo>
                <a:lnTo>
                  <a:pt x="1275120" y="95806"/>
                </a:lnTo>
                <a:lnTo>
                  <a:pt x="1271580" y="89360"/>
                </a:lnTo>
                <a:lnTo>
                  <a:pt x="1271703" y="84844"/>
                </a:lnTo>
                <a:lnTo>
                  <a:pt x="1278860" y="81382"/>
                </a:lnTo>
                <a:lnTo>
                  <a:pt x="1283300" y="82429"/>
                </a:lnTo>
                <a:lnTo>
                  <a:pt x="1291742" y="90583"/>
                </a:lnTo>
                <a:lnTo>
                  <a:pt x="1298791" y="94422"/>
                </a:lnTo>
                <a:lnTo>
                  <a:pt x="1299930" y="91945"/>
                </a:lnTo>
                <a:lnTo>
                  <a:pt x="1292650" y="70143"/>
                </a:lnTo>
                <a:lnTo>
                  <a:pt x="1291973" y="65174"/>
                </a:lnTo>
                <a:lnTo>
                  <a:pt x="1293050" y="62258"/>
                </a:lnTo>
                <a:lnTo>
                  <a:pt x="1295605" y="59289"/>
                </a:lnTo>
                <a:lnTo>
                  <a:pt x="1303232" y="60989"/>
                </a:lnTo>
                <a:lnTo>
                  <a:pt x="1315783" y="71728"/>
                </a:lnTo>
                <a:lnTo>
                  <a:pt x="1338261" y="77082"/>
                </a:lnTo>
                <a:lnTo>
                  <a:pt x="1344441" y="76282"/>
                </a:lnTo>
                <a:lnTo>
                  <a:pt x="1343509" y="73820"/>
                </a:lnTo>
                <a:lnTo>
                  <a:pt x="1334537" y="67204"/>
                </a:lnTo>
                <a:lnTo>
                  <a:pt x="1325140" y="58258"/>
                </a:lnTo>
                <a:lnTo>
                  <a:pt x="1321000" y="52827"/>
                </a:lnTo>
                <a:lnTo>
                  <a:pt x="1317961" y="45472"/>
                </a:lnTo>
                <a:lnTo>
                  <a:pt x="1314359" y="39333"/>
                </a:lnTo>
                <a:lnTo>
                  <a:pt x="1314059" y="36379"/>
                </a:lnTo>
                <a:lnTo>
                  <a:pt x="1319861" y="31579"/>
                </a:lnTo>
                <a:lnTo>
                  <a:pt x="1335106" y="32518"/>
                </a:lnTo>
                <a:lnTo>
                  <a:pt x="1349266" y="39880"/>
                </a:lnTo>
                <a:lnTo>
                  <a:pt x="1361278" y="37218"/>
                </a:lnTo>
                <a:lnTo>
                  <a:pt x="1368851" y="39049"/>
                </a:lnTo>
                <a:lnTo>
                  <a:pt x="1371844" y="41264"/>
                </a:lnTo>
                <a:lnTo>
                  <a:pt x="1377323" y="49242"/>
                </a:lnTo>
                <a:lnTo>
                  <a:pt x="1394707" y="77705"/>
                </a:lnTo>
                <a:lnTo>
                  <a:pt x="1396554" y="82182"/>
                </a:lnTo>
                <a:lnTo>
                  <a:pt x="1398532" y="88960"/>
                </a:lnTo>
                <a:lnTo>
                  <a:pt x="1400640" y="98022"/>
                </a:lnTo>
                <a:lnTo>
                  <a:pt x="1403603" y="100468"/>
                </a:lnTo>
                <a:lnTo>
                  <a:pt x="1409329" y="94260"/>
                </a:lnTo>
                <a:lnTo>
                  <a:pt x="1413184" y="88214"/>
                </a:lnTo>
                <a:lnTo>
                  <a:pt x="1411514" y="82336"/>
                </a:lnTo>
                <a:lnTo>
                  <a:pt x="1401926" y="68743"/>
                </a:lnTo>
                <a:lnTo>
                  <a:pt x="1399748" y="62889"/>
                </a:lnTo>
                <a:lnTo>
                  <a:pt x="1394946" y="52934"/>
                </a:lnTo>
                <a:lnTo>
                  <a:pt x="1384180" y="34925"/>
                </a:lnTo>
                <a:lnTo>
                  <a:pt x="1381309" y="26463"/>
                </a:lnTo>
                <a:lnTo>
                  <a:pt x="1379501" y="19217"/>
                </a:lnTo>
                <a:lnTo>
                  <a:pt x="1409305" y="12347"/>
                </a:lnTo>
                <a:lnTo>
                  <a:pt x="1438040" y="18409"/>
                </a:lnTo>
                <a:lnTo>
                  <a:pt x="1442711" y="22686"/>
                </a:lnTo>
                <a:lnTo>
                  <a:pt x="1445774" y="28617"/>
                </a:lnTo>
                <a:lnTo>
                  <a:pt x="1448783" y="37595"/>
                </a:lnTo>
                <a:lnTo>
                  <a:pt x="1453393" y="46711"/>
                </a:lnTo>
                <a:lnTo>
                  <a:pt x="1462704" y="60558"/>
                </a:lnTo>
                <a:lnTo>
                  <a:pt x="1475948" y="69097"/>
                </a:lnTo>
                <a:lnTo>
                  <a:pt x="1473416" y="63281"/>
                </a:lnTo>
                <a:lnTo>
                  <a:pt x="1463504" y="48026"/>
                </a:lnTo>
                <a:lnTo>
                  <a:pt x="1459026" y="37479"/>
                </a:lnTo>
                <a:lnTo>
                  <a:pt x="1459049" y="30287"/>
                </a:lnTo>
                <a:lnTo>
                  <a:pt x="1459849" y="24771"/>
                </a:lnTo>
                <a:lnTo>
                  <a:pt x="1461419" y="20955"/>
                </a:lnTo>
                <a:lnTo>
                  <a:pt x="1472639" y="6270"/>
                </a:lnTo>
                <a:lnTo>
                  <a:pt x="1488676" y="1808"/>
                </a:lnTo>
                <a:lnTo>
                  <a:pt x="1490531" y="2631"/>
                </a:lnTo>
                <a:lnTo>
                  <a:pt x="1502998" y="25179"/>
                </a:lnTo>
                <a:lnTo>
                  <a:pt x="1508915" y="34295"/>
                </a:lnTo>
                <a:lnTo>
                  <a:pt x="1513056" y="37941"/>
                </a:lnTo>
                <a:lnTo>
                  <a:pt x="1513217" y="36356"/>
                </a:lnTo>
                <a:lnTo>
                  <a:pt x="1507484" y="26117"/>
                </a:lnTo>
                <a:lnTo>
                  <a:pt x="1503075" y="20509"/>
                </a:lnTo>
                <a:lnTo>
                  <a:pt x="1502620" y="16986"/>
                </a:lnTo>
                <a:lnTo>
                  <a:pt x="1509931" y="6000"/>
                </a:lnTo>
                <a:lnTo>
                  <a:pt x="1514564" y="3231"/>
                </a:lnTo>
                <a:lnTo>
                  <a:pt x="1534018" y="0"/>
                </a:lnTo>
                <a:lnTo>
                  <a:pt x="1536226" y="1169"/>
                </a:lnTo>
                <a:lnTo>
                  <a:pt x="1538073" y="4231"/>
                </a:lnTo>
                <a:lnTo>
                  <a:pt x="1542668" y="16309"/>
                </a:lnTo>
                <a:lnTo>
                  <a:pt x="1544468" y="17824"/>
                </a:lnTo>
                <a:close/>
                <a:moveTo>
                  <a:pt x="1060763" y="314175"/>
                </a:moveTo>
                <a:lnTo>
                  <a:pt x="1063588" y="325822"/>
                </a:lnTo>
                <a:lnTo>
                  <a:pt x="1074007" y="353162"/>
                </a:lnTo>
                <a:lnTo>
                  <a:pt x="1078724" y="362947"/>
                </a:lnTo>
                <a:lnTo>
                  <a:pt x="1086743" y="375010"/>
                </a:lnTo>
                <a:lnTo>
                  <a:pt x="1087736" y="379325"/>
                </a:lnTo>
                <a:lnTo>
                  <a:pt x="1087828" y="381133"/>
                </a:lnTo>
                <a:lnTo>
                  <a:pt x="1087597" y="387487"/>
                </a:lnTo>
                <a:lnTo>
                  <a:pt x="1089883" y="389834"/>
                </a:lnTo>
                <a:lnTo>
                  <a:pt x="1096786" y="393472"/>
                </a:lnTo>
                <a:lnTo>
                  <a:pt x="1104474" y="400004"/>
                </a:lnTo>
                <a:lnTo>
                  <a:pt x="1105859" y="399634"/>
                </a:lnTo>
                <a:lnTo>
                  <a:pt x="1108537" y="395773"/>
                </a:lnTo>
                <a:lnTo>
                  <a:pt x="1111753" y="394711"/>
                </a:lnTo>
                <a:lnTo>
                  <a:pt x="1115978" y="395642"/>
                </a:lnTo>
                <a:lnTo>
                  <a:pt x="1118002" y="398403"/>
                </a:lnTo>
                <a:lnTo>
                  <a:pt x="1119480" y="402458"/>
                </a:lnTo>
                <a:lnTo>
                  <a:pt x="1120103" y="405350"/>
                </a:lnTo>
                <a:lnTo>
                  <a:pt x="1120195" y="407581"/>
                </a:lnTo>
                <a:lnTo>
                  <a:pt x="1118679" y="411912"/>
                </a:lnTo>
                <a:lnTo>
                  <a:pt x="1118849" y="413574"/>
                </a:lnTo>
                <a:lnTo>
                  <a:pt x="1119757" y="415582"/>
                </a:lnTo>
                <a:lnTo>
                  <a:pt x="1119918" y="417928"/>
                </a:lnTo>
                <a:lnTo>
                  <a:pt x="1118395" y="427059"/>
                </a:lnTo>
                <a:lnTo>
                  <a:pt x="1118818" y="430398"/>
                </a:lnTo>
                <a:lnTo>
                  <a:pt x="1122681" y="438629"/>
                </a:lnTo>
                <a:lnTo>
                  <a:pt x="1126182" y="442714"/>
                </a:lnTo>
                <a:lnTo>
                  <a:pt x="1133085" y="447137"/>
                </a:lnTo>
                <a:lnTo>
                  <a:pt x="1137579" y="446814"/>
                </a:lnTo>
                <a:lnTo>
                  <a:pt x="1140373" y="449615"/>
                </a:lnTo>
                <a:lnTo>
                  <a:pt x="1140442" y="447891"/>
                </a:lnTo>
                <a:lnTo>
                  <a:pt x="1139172" y="442676"/>
                </a:lnTo>
                <a:lnTo>
                  <a:pt x="1136463" y="435237"/>
                </a:lnTo>
                <a:lnTo>
                  <a:pt x="1131461" y="431390"/>
                </a:lnTo>
                <a:lnTo>
                  <a:pt x="1130730" y="427005"/>
                </a:lnTo>
                <a:lnTo>
                  <a:pt x="1130361" y="419489"/>
                </a:lnTo>
                <a:lnTo>
                  <a:pt x="1130792" y="414512"/>
                </a:lnTo>
                <a:lnTo>
                  <a:pt x="1133354" y="410481"/>
                </a:lnTo>
                <a:lnTo>
                  <a:pt x="1135525" y="409181"/>
                </a:lnTo>
                <a:lnTo>
                  <a:pt x="1141989" y="408996"/>
                </a:lnTo>
                <a:lnTo>
                  <a:pt x="1145552" y="410797"/>
                </a:lnTo>
                <a:lnTo>
                  <a:pt x="1151708" y="416420"/>
                </a:lnTo>
                <a:lnTo>
                  <a:pt x="1152347" y="419474"/>
                </a:lnTo>
                <a:lnTo>
                  <a:pt x="1152678" y="425490"/>
                </a:lnTo>
                <a:lnTo>
                  <a:pt x="1152932" y="437498"/>
                </a:lnTo>
                <a:lnTo>
                  <a:pt x="1152778" y="440068"/>
                </a:lnTo>
                <a:lnTo>
                  <a:pt x="1147514" y="446799"/>
                </a:lnTo>
                <a:lnTo>
                  <a:pt x="1146368" y="451345"/>
                </a:lnTo>
                <a:lnTo>
                  <a:pt x="1147699" y="452630"/>
                </a:lnTo>
                <a:lnTo>
                  <a:pt x="1152216" y="453638"/>
                </a:lnTo>
                <a:lnTo>
                  <a:pt x="1159188" y="457754"/>
                </a:lnTo>
                <a:lnTo>
                  <a:pt x="1161920" y="458169"/>
                </a:lnTo>
                <a:lnTo>
                  <a:pt x="1164636" y="467654"/>
                </a:lnTo>
                <a:lnTo>
                  <a:pt x="1166776" y="476632"/>
                </a:lnTo>
                <a:lnTo>
                  <a:pt x="1165214" y="487509"/>
                </a:lnTo>
                <a:lnTo>
                  <a:pt x="1163167" y="504803"/>
                </a:lnTo>
                <a:lnTo>
                  <a:pt x="1161528" y="508734"/>
                </a:lnTo>
                <a:lnTo>
                  <a:pt x="1159911" y="514688"/>
                </a:lnTo>
                <a:lnTo>
                  <a:pt x="1161043" y="515765"/>
                </a:lnTo>
                <a:lnTo>
                  <a:pt x="1167907" y="513396"/>
                </a:lnTo>
                <a:lnTo>
                  <a:pt x="1169292" y="512588"/>
                </a:lnTo>
                <a:lnTo>
                  <a:pt x="1173879" y="506772"/>
                </a:lnTo>
                <a:lnTo>
                  <a:pt x="1180612" y="508126"/>
                </a:lnTo>
                <a:lnTo>
                  <a:pt x="1182875" y="509634"/>
                </a:lnTo>
                <a:lnTo>
                  <a:pt x="1183990" y="511673"/>
                </a:lnTo>
                <a:lnTo>
                  <a:pt x="1186045" y="518142"/>
                </a:lnTo>
                <a:lnTo>
                  <a:pt x="1187738" y="526658"/>
                </a:lnTo>
                <a:lnTo>
                  <a:pt x="1188993" y="525881"/>
                </a:lnTo>
                <a:lnTo>
                  <a:pt x="1192125" y="515542"/>
                </a:lnTo>
                <a:lnTo>
                  <a:pt x="1193264" y="512980"/>
                </a:lnTo>
                <a:lnTo>
                  <a:pt x="1194826" y="510496"/>
                </a:lnTo>
                <a:lnTo>
                  <a:pt x="1195488" y="510957"/>
                </a:lnTo>
                <a:lnTo>
                  <a:pt x="1198650" y="520627"/>
                </a:lnTo>
                <a:lnTo>
                  <a:pt x="1205684" y="537513"/>
                </a:lnTo>
                <a:lnTo>
                  <a:pt x="1208100" y="544413"/>
                </a:lnTo>
                <a:lnTo>
                  <a:pt x="1208570" y="549490"/>
                </a:lnTo>
                <a:lnTo>
                  <a:pt x="1205561" y="555383"/>
                </a:lnTo>
                <a:lnTo>
                  <a:pt x="1203214" y="558314"/>
                </a:lnTo>
                <a:lnTo>
                  <a:pt x="1185899" y="570746"/>
                </a:lnTo>
                <a:lnTo>
                  <a:pt x="1178150" y="577723"/>
                </a:lnTo>
                <a:lnTo>
                  <a:pt x="1174287" y="583093"/>
                </a:lnTo>
                <a:lnTo>
                  <a:pt x="1172317" y="584877"/>
                </a:lnTo>
                <a:lnTo>
                  <a:pt x="1168153" y="584047"/>
                </a:lnTo>
                <a:lnTo>
                  <a:pt x="1167207" y="584939"/>
                </a:lnTo>
                <a:lnTo>
                  <a:pt x="1165922" y="593509"/>
                </a:lnTo>
                <a:lnTo>
                  <a:pt x="1164544" y="597155"/>
                </a:lnTo>
                <a:lnTo>
                  <a:pt x="1160958" y="603025"/>
                </a:lnTo>
                <a:lnTo>
                  <a:pt x="1155941" y="613587"/>
                </a:lnTo>
                <a:lnTo>
                  <a:pt x="1152947" y="618195"/>
                </a:lnTo>
                <a:lnTo>
                  <a:pt x="1147676" y="614833"/>
                </a:lnTo>
                <a:lnTo>
                  <a:pt x="1146368" y="609918"/>
                </a:lnTo>
                <a:lnTo>
                  <a:pt x="1145636" y="598778"/>
                </a:lnTo>
                <a:lnTo>
                  <a:pt x="1145536" y="594132"/>
                </a:lnTo>
                <a:lnTo>
                  <a:pt x="1145698" y="591678"/>
                </a:lnTo>
                <a:lnTo>
                  <a:pt x="1146360" y="587678"/>
                </a:lnTo>
                <a:lnTo>
                  <a:pt x="1148645" y="577985"/>
                </a:lnTo>
                <a:lnTo>
                  <a:pt x="1148368" y="576962"/>
                </a:lnTo>
                <a:lnTo>
                  <a:pt x="1147314" y="577777"/>
                </a:lnTo>
                <a:lnTo>
                  <a:pt x="1143813" y="582631"/>
                </a:lnTo>
                <a:lnTo>
                  <a:pt x="1142435" y="585177"/>
                </a:lnTo>
                <a:lnTo>
                  <a:pt x="1141150" y="589608"/>
                </a:lnTo>
                <a:lnTo>
                  <a:pt x="1140581" y="597017"/>
                </a:lnTo>
                <a:lnTo>
                  <a:pt x="1141088" y="610571"/>
                </a:lnTo>
                <a:lnTo>
                  <a:pt x="1140588" y="615995"/>
                </a:lnTo>
                <a:lnTo>
                  <a:pt x="1139203" y="618680"/>
                </a:lnTo>
                <a:lnTo>
                  <a:pt x="1139757" y="620764"/>
                </a:lnTo>
                <a:lnTo>
                  <a:pt x="1143882" y="623626"/>
                </a:lnTo>
                <a:lnTo>
                  <a:pt x="1144613" y="624880"/>
                </a:lnTo>
                <a:lnTo>
                  <a:pt x="1145067" y="627149"/>
                </a:lnTo>
                <a:lnTo>
                  <a:pt x="1145244" y="630419"/>
                </a:lnTo>
                <a:lnTo>
                  <a:pt x="1145044" y="633427"/>
                </a:lnTo>
                <a:lnTo>
                  <a:pt x="1143805" y="638050"/>
                </a:lnTo>
                <a:lnTo>
                  <a:pt x="1141489" y="639927"/>
                </a:lnTo>
                <a:lnTo>
                  <a:pt x="1138534" y="637827"/>
                </a:lnTo>
                <a:lnTo>
                  <a:pt x="1132139" y="626372"/>
                </a:lnTo>
                <a:lnTo>
                  <a:pt x="1129361" y="627011"/>
                </a:lnTo>
                <a:lnTo>
                  <a:pt x="1128660" y="628326"/>
                </a:lnTo>
                <a:lnTo>
                  <a:pt x="1129260" y="632419"/>
                </a:lnTo>
                <a:lnTo>
                  <a:pt x="1131223" y="641550"/>
                </a:lnTo>
                <a:lnTo>
                  <a:pt x="1131585" y="649089"/>
                </a:lnTo>
                <a:lnTo>
                  <a:pt x="1130676" y="655328"/>
                </a:lnTo>
                <a:lnTo>
                  <a:pt x="1128845" y="665114"/>
                </a:lnTo>
                <a:lnTo>
                  <a:pt x="1127591" y="670314"/>
                </a:lnTo>
                <a:lnTo>
                  <a:pt x="1126913" y="671006"/>
                </a:lnTo>
                <a:lnTo>
                  <a:pt x="1123735" y="671160"/>
                </a:lnTo>
                <a:lnTo>
                  <a:pt x="1121011" y="668537"/>
                </a:lnTo>
                <a:lnTo>
                  <a:pt x="1112923" y="651420"/>
                </a:lnTo>
                <a:lnTo>
                  <a:pt x="1108922" y="644051"/>
                </a:lnTo>
                <a:lnTo>
                  <a:pt x="1103073" y="629519"/>
                </a:lnTo>
                <a:lnTo>
                  <a:pt x="1101580" y="626503"/>
                </a:lnTo>
                <a:lnTo>
                  <a:pt x="1100680" y="625834"/>
                </a:lnTo>
                <a:lnTo>
                  <a:pt x="1099833" y="632119"/>
                </a:lnTo>
                <a:lnTo>
                  <a:pt x="1101457" y="637904"/>
                </a:lnTo>
                <a:lnTo>
                  <a:pt x="1106721" y="651420"/>
                </a:lnTo>
                <a:lnTo>
                  <a:pt x="1109868" y="661159"/>
                </a:lnTo>
                <a:lnTo>
                  <a:pt x="1112130" y="669168"/>
                </a:lnTo>
                <a:lnTo>
                  <a:pt x="1112492" y="672468"/>
                </a:lnTo>
                <a:lnTo>
                  <a:pt x="1111715" y="673768"/>
                </a:lnTo>
                <a:lnTo>
                  <a:pt x="1110553" y="673029"/>
                </a:lnTo>
                <a:lnTo>
                  <a:pt x="1109006" y="670245"/>
                </a:lnTo>
                <a:lnTo>
                  <a:pt x="1104212" y="665537"/>
                </a:lnTo>
                <a:lnTo>
                  <a:pt x="1102219" y="662898"/>
                </a:lnTo>
                <a:lnTo>
                  <a:pt x="1100918" y="659844"/>
                </a:lnTo>
                <a:lnTo>
                  <a:pt x="1098525" y="657521"/>
                </a:lnTo>
                <a:lnTo>
                  <a:pt x="1095047" y="655921"/>
                </a:lnTo>
                <a:lnTo>
                  <a:pt x="1091545" y="655613"/>
                </a:lnTo>
                <a:lnTo>
                  <a:pt x="1088036" y="656590"/>
                </a:lnTo>
                <a:lnTo>
                  <a:pt x="1087374" y="658082"/>
                </a:lnTo>
                <a:lnTo>
                  <a:pt x="1091330" y="662252"/>
                </a:lnTo>
                <a:lnTo>
                  <a:pt x="1092707" y="664567"/>
                </a:lnTo>
                <a:lnTo>
                  <a:pt x="1093731" y="667521"/>
                </a:lnTo>
                <a:lnTo>
                  <a:pt x="1094400" y="671106"/>
                </a:lnTo>
                <a:lnTo>
                  <a:pt x="1093100" y="673368"/>
                </a:lnTo>
                <a:lnTo>
                  <a:pt x="1088190" y="674783"/>
                </a:lnTo>
                <a:lnTo>
                  <a:pt x="1081626" y="673883"/>
                </a:lnTo>
                <a:lnTo>
                  <a:pt x="1071014" y="670768"/>
                </a:lnTo>
                <a:lnTo>
                  <a:pt x="1060440" y="665606"/>
                </a:lnTo>
                <a:lnTo>
                  <a:pt x="1050675" y="657536"/>
                </a:lnTo>
                <a:lnTo>
                  <a:pt x="1043610" y="649389"/>
                </a:lnTo>
                <a:lnTo>
                  <a:pt x="1040817" y="645028"/>
                </a:lnTo>
                <a:lnTo>
                  <a:pt x="1039939" y="641750"/>
                </a:lnTo>
                <a:lnTo>
                  <a:pt x="1042587" y="638881"/>
                </a:lnTo>
                <a:lnTo>
                  <a:pt x="1051852" y="635188"/>
                </a:lnTo>
                <a:lnTo>
                  <a:pt x="1061140" y="632811"/>
                </a:lnTo>
                <a:lnTo>
                  <a:pt x="1059671" y="630742"/>
                </a:lnTo>
                <a:lnTo>
                  <a:pt x="1042818" y="626019"/>
                </a:lnTo>
                <a:lnTo>
                  <a:pt x="1037269" y="625157"/>
                </a:lnTo>
                <a:lnTo>
                  <a:pt x="1034314" y="626403"/>
                </a:lnTo>
                <a:lnTo>
                  <a:pt x="1030920" y="625672"/>
                </a:lnTo>
                <a:lnTo>
                  <a:pt x="1028265" y="621903"/>
                </a:lnTo>
                <a:lnTo>
                  <a:pt x="1024749" y="614741"/>
                </a:lnTo>
                <a:lnTo>
                  <a:pt x="1022971" y="609979"/>
                </a:lnTo>
                <a:lnTo>
                  <a:pt x="1023210" y="608110"/>
                </a:lnTo>
                <a:lnTo>
                  <a:pt x="1024549" y="607048"/>
                </a:lnTo>
                <a:lnTo>
                  <a:pt x="1032175" y="607956"/>
                </a:lnTo>
                <a:lnTo>
                  <a:pt x="1033221" y="607233"/>
                </a:lnTo>
                <a:lnTo>
                  <a:pt x="1029404" y="603633"/>
                </a:lnTo>
                <a:lnTo>
                  <a:pt x="1017184" y="596478"/>
                </a:lnTo>
                <a:lnTo>
                  <a:pt x="1012598" y="590116"/>
                </a:lnTo>
                <a:lnTo>
                  <a:pt x="1011759" y="587624"/>
                </a:lnTo>
                <a:lnTo>
                  <a:pt x="1011412" y="585170"/>
                </a:lnTo>
                <a:lnTo>
                  <a:pt x="1011559" y="582754"/>
                </a:lnTo>
                <a:lnTo>
                  <a:pt x="1016153" y="577862"/>
                </a:lnTo>
                <a:lnTo>
                  <a:pt x="1030328" y="566215"/>
                </a:lnTo>
                <a:lnTo>
                  <a:pt x="1035191" y="564399"/>
                </a:lnTo>
                <a:lnTo>
                  <a:pt x="1040093" y="564284"/>
                </a:lnTo>
                <a:lnTo>
                  <a:pt x="1043502" y="560907"/>
                </a:lnTo>
                <a:lnTo>
                  <a:pt x="1046450" y="549721"/>
                </a:lnTo>
                <a:lnTo>
                  <a:pt x="1061133" y="545675"/>
                </a:lnTo>
                <a:lnTo>
                  <a:pt x="1072445" y="540605"/>
                </a:lnTo>
                <a:lnTo>
                  <a:pt x="1073392" y="539221"/>
                </a:lnTo>
                <a:lnTo>
                  <a:pt x="1064904" y="540159"/>
                </a:lnTo>
                <a:lnTo>
                  <a:pt x="1052906" y="539144"/>
                </a:lnTo>
                <a:lnTo>
                  <a:pt x="1047796" y="531420"/>
                </a:lnTo>
                <a:lnTo>
                  <a:pt x="1044334" y="530097"/>
                </a:lnTo>
                <a:lnTo>
                  <a:pt x="1040501" y="530158"/>
                </a:lnTo>
                <a:lnTo>
                  <a:pt x="1036046" y="532589"/>
                </a:lnTo>
                <a:lnTo>
                  <a:pt x="1028427" y="539759"/>
                </a:lnTo>
                <a:lnTo>
                  <a:pt x="1024764" y="541421"/>
                </a:lnTo>
                <a:lnTo>
                  <a:pt x="1016499" y="548790"/>
                </a:lnTo>
                <a:lnTo>
                  <a:pt x="1014198" y="548267"/>
                </a:lnTo>
                <a:lnTo>
                  <a:pt x="1013044" y="547390"/>
                </a:lnTo>
                <a:lnTo>
                  <a:pt x="1012698" y="545952"/>
                </a:lnTo>
                <a:lnTo>
                  <a:pt x="1014190" y="541059"/>
                </a:lnTo>
                <a:lnTo>
                  <a:pt x="1016361" y="537705"/>
                </a:lnTo>
                <a:lnTo>
                  <a:pt x="1015914" y="536551"/>
                </a:lnTo>
                <a:lnTo>
                  <a:pt x="1012675" y="535843"/>
                </a:lnTo>
                <a:lnTo>
                  <a:pt x="1008919" y="535982"/>
                </a:lnTo>
                <a:lnTo>
                  <a:pt x="1006310" y="537143"/>
                </a:lnTo>
                <a:lnTo>
                  <a:pt x="996783" y="543629"/>
                </a:lnTo>
                <a:lnTo>
                  <a:pt x="992512" y="548460"/>
                </a:lnTo>
                <a:lnTo>
                  <a:pt x="991227" y="548890"/>
                </a:lnTo>
                <a:lnTo>
                  <a:pt x="986618" y="541336"/>
                </a:lnTo>
                <a:lnTo>
                  <a:pt x="979261" y="537167"/>
                </a:lnTo>
                <a:lnTo>
                  <a:pt x="977622" y="533905"/>
                </a:lnTo>
                <a:lnTo>
                  <a:pt x="979130" y="521012"/>
                </a:lnTo>
                <a:lnTo>
                  <a:pt x="981277" y="518342"/>
                </a:lnTo>
                <a:lnTo>
                  <a:pt x="986918" y="516157"/>
                </a:lnTo>
                <a:lnTo>
                  <a:pt x="1003817" y="504295"/>
                </a:lnTo>
                <a:lnTo>
                  <a:pt x="1004771" y="501995"/>
                </a:lnTo>
                <a:lnTo>
                  <a:pt x="1006364" y="495941"/>
                </a:lnTo>
                <a:lnTo>
                  <a:pt x="1002501" y="497233"/>
                </a:lnTo>
                <a:lnTo>
                  <a:pt x="994028" y="503080"/>
                </a:lnTo>
                <a:lnTo>
                  <a:pt x="987033" y="505980"/>
                </a:lnTo>
                <a:lnTo>
                  <a:pt x="981516" y="505964"/>
                </a:lnTo>
                <a:lnTo>
                  <a:pt x="977483" y="505134"/>
                </a:lnTo>
                <a:lnTo>
                  <a:pt x="974928" y="503495"/>
                </a:lnTo>
                <a:lnTo>
                  <a:pt x="971858" y="499772"/>
                </a:lnTo>
                <a:lnTo>
                  <a:pt x="961854" y="482401"/>
                </a:lnTo>
                <a:lnTo>
                  <a:pt x="959130" y="473908"/>
                </a:lnTo>
                <a:lnTo>
                  <a:pt x="958745" y="466362"/>
                </a:lnTo>
                <a:lnTo>
                  <a:pt x="958045" y="460585"/>
                </a:lnTo>
                <a:lnTo>
                  <a:pt x="955151" y="446599"/>
                </a:lnTo>
                <a:lnTo>
                  <a:pt x="976560" y="455307"/>
                </a:lnTo>
                <a:lnTo>
                  <a:pt x="984940" y="456954"/>
                </a:lnTo>
                <a:lnTo>
                  <a:pt x="1001093" y="457523"/>
                </a:lnTo>
                <a:lnTo>
                  <a:pt x="1001847" y="456669"/>
                </a:lnTo>
                <a:lnTo>
                  <a:pt x="1002086" y="454407"/>
                </a:lnTo>
                <a:lnTo>
                  <a:pt x="1001801" y="450722"/>
                </a:lnTo>
                <a:lnTo>
                  <a:pt x="1001924" y="447876"/>
                </a:lnTo>
                <a:lnTo>
                  <a:pt x="1002455" y="445884"/>
                </a:lnTo>
                <a:lnTo>
                  <a:pt x="1008457" y="440806"/>
                </a:lnTo>
                <a:lnTo>
                  <a:pt x="1009365" y="439129"/>
                </a:lnTo>
                <a:lnTo>
                  <a:pt x="1002293" y="438291"/>
                </a:lnTo>
                <a:lnTo>
                  <a:pt x="989288" y="446776"/>
                </a:lnTo>
                <a:lnTo>
                  <a:pt x="984694" y="446699"/>
                </a:lnTo>
                <a:lnTo>
                  <a:pt x="979484" y="434552"/>
                </a:lnTo>
                <a:lnTo>
                  <a:pt x="973920" y="436691"/>
                </a:lnTo>
                <a:lnTo>
                  <a:pt x="971288" y="435729"/>
                </a:lnTo>
                <a:lnTo>
                  <a:pt x="967194" y="432652"/>
                </a:lnTo>
                <a:lnTo>
                  <a:pt x="965186" y="429959"/>
                </a:lnTo>
                <a:lnTo>
                  <a:pt x="963885" y="426621"/>
                </a:lnTo>
                <a:lnTo>
                  <a:pt x="963331" y="423813"/>
                </a:lnTo>
                <a:lnTo>
                  <a:pt x="963516" y="421520"/>
                </a:lnTo>
                <a:lnTo>
                  <a:pt x="964616" y="418959"/>
                </a:lnTo>
                <a:lnTo>
                  <a:pt x="969418" y="415389"/>
                </a:lnTo>
                <a:lnTo>
                  <a:pt x="971588" y="415051"/>
                </a:lnTo>
                <a:lnTo>
                  <a:pt x="977299" y="417343"/>
                </a:lnTo>
                <a:lnTo>
                  <a:pt x="981585" y="417174"/>
                </a:lnTo>
                <a:lnTo>
                  <a:pt x="980169" y="413351"/>
                </a:lnTo>
                <a:lnTo>
                  <a:pt x="973982" y="403658"/>
                </a:lnTo>
                <a:lnTo>
                  <a:pt x="968564" y="392834"/>
                </a:lnTo>
                <a:lnTo>
                  <a:pt x="968972" y="374563"/>
                </a:lnTo>
                <a:lnTo>
                  <a:pt x="973420" y="370655"/>
                </a:lnTo>
                <a:lnTo>
                  <a:pt x="978030" y="370009"/>
                </a:lnTo>
                <a:lnTo>
                  <a:pt x="982524" y="374671"/>
                </a:lnTo>
                <a:lnTo>
                  <a:pt x="988565" y="375310"/>
                </a:lnTo>
                <a:lnTo>
                  <a:pt x="992890" y="380548"/>
                </a:lnTo>
                <a:lnTo>
                  <a:pt x="995768" y="390534"/>
                </a:lnTo>
                <a:lnTo>
                  <a:pt x="999184" y="390349"/>
                </a:lnTo>
                <a:lnTo>
                  <a:pt x="1004563" y="392226"/>
                </a:lnTo>
                <a:lnTo>
                  <a:pt x="1016607" y="392080"/>
                </a:lnTo>
                <a:lnTo>
                  <a:pt x="1014429" y="388526"/>
                </a:lnTo>
                <a:lnTo>
                  <a:pt x="1010681" y="385418"/>
                </a:lnTo>
                <a:lnTo>
                  <a:pt x="1002170" y="381318"/>
                </a:lnTo>
                <a:lnTo>
                  <a:pt x="998015" y="366547"/>
                </a:lnTo>
                <a:lnTo>
                  <a:pt x="989219" y="358862"/>
                </a:lnTo>
                <a:lnTo>
                  <a:pt x="982331" y="354824"/>
                </a:lnTo>
                <a:lnTo>
                  <a:pt x="982447" y="351416"/>
                </a:lnTo>
                <a:lnTo>
                  <a:pt x="987618" y="332576"/>
                </a:lnTo>
                <a:lnTo>
                  <a:pt x="993867" y="325814"/>
                </a:lnTo>
                <a:lnTo>
                  <a:pt x="1003825" y="328376"/>
                </a:lnTo>
                <a:lnTo>
                  <a:pt x="1010374" y="324768"/>
                </a:lnTo>
                <a:lnTo>
                  <a:pt x="1018800" y="318014"/>
                </a:lnTo>
                <a:lnTo>
                  <a:pt x="1027057" y="321144"/>
                </a:lnTo>
                <a:lnTo>
                  <a:pt x="1029189" y="320852"/>
                </a:lnTo>
                <a:lnTo>
                  <a:pt x="1030451" y="318767"/>
                </a:lnTo>
                <a:lnTo>
                  <a:pt x="1031551" y="314775"/>
                </a:lnTo>
                <a:lnTo>
                  <a:pt x="1031559" y="311090"/>
                </a:lnTo>
                <a:lnTo>
                  <a:pt x="1030466" y="307705"/>
                </a:lnTo>
                <a:lnTo>
                  <a:pt x="1027865" y="303489"/>
                </a:lnTo>
                <a:lnTo>
                  <a:pt x="1017330" y="302905"/>
                </a:lnTo>
                <a:lnTo>
                  <a:pt x="1012667" y="301243"/>
                </a:lnTo>
                <a:lnTo>
                  <a:pt x="1010851" y="298989"/>
                </a:lnTo>
                <a:lnTo>
                  <a:pt x="1010327" y="295581"/>
                </a:lnTo>
                <a:lnTo>
                  <a:pt x="1010050" y="292058"/>
                </a:lnTo>
                <a:lnTo>
                  <a:pt x="1010020" y="288427"/>
                </a:lnTo>
                <a:lnTo>
                  <a:pt x="1010297" y="286188"/>
                </a:lnTo>
                <a:lnTo>
                  <a:pt x="1011174" y="284965"/>
                </a:lnTo>
                <a:lnTo>
                  <a:pt x="1013759" y="283527"/>
                </a:lnTo>
                <a:lnTo>
                  <a:pt x="1023579" y="283342"/>
                </a:lnTo>
                <a:lnTo>
                  <a:pt x="1029458" y="281357"/>
                </a:lnTo>
                <a:lnTo>
                  <a:pt x="1035899" y="283957"/>
                </a:lnTo>
                <a:lnTo>
                  <a:pt x="1049336" y="293681"/>
                </a:lnTo>
                <a:lnTo>
                  <a:pt x="1053668" y="298612"/>
                </a:lnTo>
                <a:lnTo>
                  <a:pt x="1058293" y="306820"/>
                </a:lnTo>
                <a:lnTo>
                  <a:pt x="1060763" y="314175"/>
                </a:lnTo>
                <a:close/>
                <a:moveTo>
                  <a:pt x="911610" y="465900"/>
                </a:moveTo>
                <a:lnTo>
                  <a:pt x="912095" y="481955"/>
                </a:lnTo>
                <a:lnTo>
                  <a:pt x="911641" y="489956"/>
                </a:lnTo>
                <a:lnTo>
                  <a:pt x="910541" y="495825"/>
                </a:lnTo>
                <a:lnTo>
                  <a:pt x="909579" y="497202"/>
                </a:lnTo>
                <a:lnTo>
                  <a:pt x="908286" y="497395"/>
                </a:lnTo>
                <a:lnTo>
                  <a:pt x="902383" y="492810"/>
                </a:lnTo>
                <a:lnTo>
                  <a:pt x="900583" y="490102"/>
                </a:lnTo>
                <a:lnTo>
                  <a:pt x="900490" y="487817"/>
                </a:lnTo>
                <a:lnTo>
                  <a:pt x="899913" y="483332"/>
                </a:lnTo>
                <a:lnTo>
                  <a:pt x="895965" y="477493"/>
                </a:lnTo>
                <a:lnTo>
                  <a:pt x="888585" y="478440"/>
                </a:lnTo>
                <a:lnTo>
                  <a:pt x="885515" y="477878"/>
                </a:lnTo>
                <a:lnTo>
                  <a:pt x="884284" y="476132"/>
                </a:lnTo>
                <a:lnTo>
                  <a:pt x="883514" y="473616"/>
                </a:lnTo>
                <a:lnTo>
                  <a:pt x="882791" y="463385"/>
                </a:lnTo>
                <a:lnTo>
                  <a:pt x="882914" y="459754"/>
                </a:lnTo>
                <a:lnTo>
                  <a:pt x="883822" y="453415"/>
                </a:lnTo>
                <a:lnTo>
                  <a:pt x="884368" y="451876"/>
                </a:lnTo>
                <a:lnTo>
                  <a:pt x="889778" y="445991"/>
                </a:lnTo>
                <a:lnTo>
                  <a:pt x="891325" y="445491"/>
                </a:lnTo>
                <a:lnTo>
                  <a:pt x="897943" y="447714"/>
                </a:lnTo>
                <a:lnTo>
                  <a:pt x="903807" y="447999"/>
                </a:lnTo>
                <a:lnTo>
                  <a:pt x="906754" y="449645"/>
                </a:lnTo>
                <a:lnTo>
                  <a:pt x="909386" y="453330"/>
                </a:lnTo>
                <a:lnTo>
                  <a:pt x="910933" y="458884"/>
                </a:lnTo>
                <a:lnTo>
                  <a:pt x="911610" y="465900"/>
                </a:lnTo>
                <a:close/>
                <a:moveTo>
                  <a:pt x="811523" y="545867"/>
                </a:moveTo>
                <a:lnTo>
                  <a:pt x="816587" y="548229"/>
                </a:lnTo>
                <a:lnTo>
                  <a:pt x="822574" y="555668"/>
                </a:lnTo>
                <a:lnTo>
                  <a:pt x="828238" y="571292"/>
                </a:lnTo>
                <a:lnTo>
                  <a:pt x="828522" y="573277"/>
                </a:lnTo>
                <a:lnTo>
                  <a:pt x="828553" y="575854"/>
                </a:lnTo>
                <a:lnTo>
                  <a:pt x="828322" y="579008"/>
                </a:lnTo>
                <a:lnTo>
                  <a:pt x="827576" y="583100"/>
                </a:lnTo>
                <a:lnTo>
                  <a:pt x="826545" y="585547"/>
                </a:lnTo>
                <a:lnTo>
                  <a:pt x="829454" y="588516"/>
                </a:lnTo>
                <a:lnTo>
                  <a:pt x="829777" y="589962"/>
                </a:lnTo>
                <a:lnTo>
                  <a:pt x="829515" y="593240"/>
                </a:lnTo>
                <a:lnTo>
                  <a:pt x="829869" y="595655"/>
                </a:lnTo>
                <a:lnTo>
                  <a:pt x="831631" y="593270"/>
                </a:lnTo>
                <a:lnTo>
                  <a:pt x="833140" y="589616"/>
                </a:lnTo>
                <a:lnTo>
                  <a:pt x="833517" y="587262"/>
                </a:lnTo>
                <a:lnTo>
                  <a:pt x="833825" y="580908"/>
                </a:lnTo>
                <a:lnTo>
                  <a:pt x="838242" y="577731"/>
                </a:lnTo>
                <a:lnTo>
                  <a:pt x="842882" y="573084"/>
                </a:lnTo>
                <a:lnTo>
                  <a:pt x="845068" y="572030"/>
                </a:lnTo>
                <a:lnTo>
                  <a:pt x="848715" y="573115"/>
                </a:lnTo>
                <a:lnTo>
                  <a:pt x="857457" y="584093"/>
                </a:lnTo>
                <a:lnTo>
                  <a:pt x="860790" y="585139"/>
                </a:lnTo>
                <a:lnTo>
                  <a:pt x="862005" y="586424"/>
                </a:lnTo>
                <a:lnTo>
                  <a:pt x="863114" y="588955"/>
                </a:lnTo>
                <a:lnTo>
                  <a:pt x="863190" y="591686"/>
                </a:lnTo>
                <a:lnTo>
                  <a:pt x="861413" y="598001"/>
                </a:lnTo>
                <a:lnTo>
                  <a:pt x="860736" y="601832"/>
                </a:lnTo>
                <a:lnTo>
                  <a:pt x="861151" y="604317"/>
                </a:lnTo>
                <a:lnTo>
                  <a:pt x="865715" y="606402"/>
                </a:lnTo>
                <a:lnTo>
                  <a:pt x="876111" y="602240"/>
                </a:lnTo>
                <a:lnTo>
                  <a:pt x="885199" y="612410"/>
                </a:lnTo>
                <a:lnTo>
                  <a:pt x="890232" y="624388"/>
                </a:lnTo>
                <a:lnTo>
                  <a:pt x="893957" y="628388"/>
                </a:lnTo>
                <a:lnTo>
                  <a:pt x="894549" y="630542"/>
                </a:lnTo>
                <a:lnTo>
                  <a:pt x="893487" y="632565"/>
                </a:lnTo>
                <a:lnTo>
                  <a:pt x="892425" y="638112"/>
                </a:lnTo>
                <a:lnTo>
                  <a:pt x="889440" y="642227"/>
                </a:lnTo>
                <a:lnTo>
                  <a:pt x="888801" y="644081"/>
                </a:lnTo>
                <a:lnTo>
                  <a:pt x="890394" y="648943"/>
                </a:lnTo>
                <a:lnTo>
                  <a:pt x="890517" y="651990"/>
                </a:lnTo>
                <a:lnTo>
                  <a:pt x="890309" y="656205"/>
                </a:lnTo>
                <a:lnTo>
                  <a:pt x="890886" y="658567"/>
                </a:lnTo>
                <a:lnTo>
                  <a:pt x="894965" y="661082"/>
                </a:lnTo>
                <a:lnTo>
                  <a:pt x="904269" y="678161"/>
                </a:lnTo>
                <a:lnTo>
                  <a:pt x="905962" y="682884"/>
                </a:lnTo>
                <a:lnTo>
                  <a:pt x="907016" y="688761"/>
                </a:lnTo>
                <a:lnTo>
                  <a:pt x="907124" y="690738"/>
                </a:lnTo>
                <a:lnTo>
                  <a:pt x="905792" y="693977"/>
                </a:lnTo>
                <a:lnTo>
                  <a:pt x="904346" y="703101"/>
                </a:lnTo>
                <a:lnTo>
                  <a:pt x="903522" y="705178"/>
                </a:lnTo>
                <a:lnTo>
                  <a:pt x="899744" y="706947"/>
                </a:lnTo>
                <a:lnTo>
                  <a:pt x="892879" y="708547"/>
                </a:lnTo>
                <a:lnTo>
                  <a:pt x="886469" y="711640"/>
                </a:lnTo>
                <a:lnTo>
                  <a:pt x="879582" y="707663"/>
                </a:lnTo>
                <a:lnTo>
                  <a:pt x="872856" y="701593"/>
                </a:lnTo>
                <a:lnTo>
                  <a:pt x="870817" y="697593"/>
                </a:lnTo>
                <a:lnTo>
                  <a:pt x="869139" y="692731"/>
                </a:lnTo>
                <a:lnTo>
                  <a:pt x="868700" y="690823"/>
                </a:lnTo>
                <a:lnTo>
                  <a:pt x="868023" y="682953"/>
                </a:lnTo>
                <a:lnTo>
                  <a:pt x="867661" y="681268"/>
                </a:lnTo>
                <a:lnTo>
                  <a:pt x="864822" y="676814"/>
                </a:lnTo>
                <a:lnTo>
                  <a:pt x="862305" y="670122"/>
                </a:lnTo>
                <a:lnTo>
                  <a:pt x="857473" y="669537"/>
                </a:lnTo>
                <a:lnTo>
                  <a:pt x="845991" y="662690"/>
                </a:lnTo>
                <a:lnTo>
                  <a:pt x="841074" y="661052"/>
                </a:lnTo>
                <a:lnTo>
                  <a:pt x="836164" y="661536"/>
                </a:lnTo>
                <a:lnTo>
                  <a:pt x="829200" y="664298"/>
                </a:lnTo>
                <a:lnTo>
                  <a:pt x="827891" y="663560"/>
                </a:lnTo>
                <a:lnTo>
                  <a:pt x="826706" y="661506"/>
                </a:lnTo>
                <a:lnTo>
                  <a:pt x="825637" y="658136"/>
                </a:lnTo>
                <a:lnTo>
                  <a:pt x="825375" y="655659"/>
                </a:lnTo>
                <a:lnTo>
                  <a:pt x="826514" y="651290"/>
                </a:lnTo>
                <a:lnTo>
                  <a:pt x="806090" y="656790"/>
                </a:lnTo>
                <a:lnTo>
                  <a:pt x="800273" y="663121"/>
                </a:lnTo>
                <a:lnTo>
                  <a:pt x="792115" y="662121"/>
                </a:lnTo>
                <a:lnTo>
                  <a:pt x="788044" y="659444"/>
                </a:lnTo>
                <a:lnTo>
                  <a:pt x="782627" y="653367"/>
                </a:lnTo>
                <a:lnTo>
                  <a:pt x="780126" y="648051"/>
                </a:lnTo>
                <a:lnTo>
                  <a:pt x="777833" y="640858"/>
                </a:lnTo>
                <a:lnTo>
                  <a:pt x="777617" y="635396"/>
                </a:lnTo>
                <a:lnTo>
                  <a:pt x="779472" y="631696"/>
                </a:lnTo>
                <a:lnTo>
                  <a:pt x="781403" y="629488"/>
                </a:lnTo>
                <a:lnTo>
                  <a:pt x="783412" y="628780"/>
                </a:lnTo>
                <a:lnTo>
                  <a:pt x="794493" y="633096"/>
                </a:lnTo>
                <a:lnTo>
                  <a:pt x="804205" y="635288"/>
                </a:lnTo>
                <a:lnTo>
                  <a:pt x="808391" y="633088"/>
                </a:lnTo>
                <a:lnTo>
                  <a:pt x="810292" y="627196"/>
                </a:lnTo>
                <a:lnTo>
                  <a:pt x="808022" y="624018"/>
                </a:lnTo>
                <a:lnTo>
                  <a:pt x="798672" y="622718"/>
                </a:lnTo>
                <a:lnTo>
                  <a:pt x="800665" y="619595"/>
                </a:lnTo>
                <a:lnTo>
                  <a:pt x="808568" y="616372"/>
                </a:lnTo>
                <a:lnTo>
                  <a:pt x="812693" y="611556"/>
                </a:lnTo>
                <a:lnTo>
                  <a:pt x="811900" y="609864"/>
                </a:lnTo>
                <a:lnTo>
                  <a:pt x="809522" y="607925"/>
                </a:lnTo>
                <a:lnTo>
                  <a:pt x="798933" y="608494"/>
                </a:lnTo>
                <a:lnTo>
                  <a:pt x="795124" y="606579"/>
                </a:lnTo>
                <a:lnTo>
                  <a:pt x="794917" y="604986"/>
                </a:lnTo>
                <a:lnTo>
                  <a:pt x="795771" y="602948"/>
                </a:lnTo>
                <a:lnTo>
                  <a:pt x="801804" y="593039"/>
                </a:lnTo>
                <a:lnTo>
                  <a:pt x="801558" y="591232"/>
                </a:lnTo>
                <a:lnTo>
                  <a:pt x="798964" y="587962"/>
                </a:lnTo>
                <a:lnTo>
                  <a:pt x="796686" y="583700"/>
                </a:lnTo>
                <a:lnTo>
                  <a:pt x="795840" y="583216"/>
                </a:lnTo>
                <a:lnTo>
                  <a:pt x="790592" y="587024"/>
                </a:lnTo>
                <a:lnTo>
                  <a:pt x="783219" y="601609"/>
                </a:lnTo>
                <a:lnTo>
                  <a:pt x="781457" y="603709"/>
                </a:lnTo>
                <a:lnTo>
                  <a:pt x="779772" y="603586"/>
                </a:lnTo>
                <a:lnTo>
                  <a:pt x="778164" y="601255"/>
                </a:lnTo>
                <a:lnTo>
                  <a:pt x="778179" y="598209"/>
                </a:lnTo>
                <a:lnTo>
                  <a:pt x="779818" y="594440"/>
                </a:lnTo>
                <a:lnTo>
                  <a:pt x="783235" y="583077"/>
                </a:lnTo>
                <a:lnTo>
                  <a:pt x="782989" y="579000"/>
                </a:lnTo>
                <a:lnTo>
                  <a:pt x="779649" y="576277"/>
                </a:lnTo>
                <a:lnTo>
                  <a:pt x="770845" y="578315"/>
                </a:lnTo>
                <a:lnTo>
                  <a:pt x="765943" y="578392"/>
                </a:lnTo>
                <a:lnTo>
                  <a:pt x="765181" y="575161"/>
                </a:lnTo>
                <a:lnTo>
                  <a:pt x="764981" y="569092"/>
                </a:lnTo>
                <a:lnTo>
                  <a:pt x="765181" y="563361"/>
                </a:lnTo>
                <a:lnTo>
                  <a:pt x="766397" y="554345"/>
                </a:lnTo>
                <a:lnTo>
                  <a:pt x="768098" y="547413"/>
                </a:lnTo>
                <a:lnTo>
                  <a:pt x="769137" y="544929"/>
                </a:lnTo>
                <a:lnTo>
                  <a:pt x="780811" y="546398"/>
                </a:lnTo>
                <a:lnTo>
                  <a:pt x="799880" y="542067"/>
                </a:lnTo>
                <a:lnTo>
                  <a:pt x="805459" y="541605"/>
                </a:lnTo>
                <a:lnTo>
                  <a:pt x="811523" y="545867"/>
                </a:lnTo>
                <a:close/>
                <a:moveTo>
                  <a:pt x="967487" y="634027"/>
                </a:moveTo>
                <a:lnTo>
                  <a:pt x="972589" y="636866"/>
                </a:lnTo>
                <a:lnTo>
                  <a:pt x="981385" y="635619"/>
                </a:lnTo>
                <a:lnTo>
                  <a:pt x="984586" y="637689"/>
                </a:lnTo>
                <a:lnTo>
                  <a:pt x="992828" y="644951"/>
                </a:lnTo>
                <a:lnTo>
                  <a:pt x="995329" y="649220"/>
                </a:lnTo>
                <a:lnTo>
                  <a:pt x="995929" y="652436"/>
                </a:lnTo>
                <a:lnTo>
                  <a:pt x="995937" y="654067"/>
                </a:lnTo>
                <a:lnTo>
                  <a:pt x="993205" y="657551"/>
                </a:lnTo>
                <a:lnTo>
                  <a:pt x="987718" y="662852"/>
                </a:lnTo>
                <a:lnTo>
                  <a:pt x="986394" y="666844"/>
                </a:lnTo>
                <a:lnTo>
                  <a:pt x="991289" y="671806"/>
                </a:lnTo>
                <a:lnTo>
                  <a:pt x="993774" y="676199"/>
                </a:lnTo>
                <a:lnTo>
                  <a:pt x="994890" y="679330"/>
                </a:lnTo>
                <a:lnTo>
                  <a:pt x="994929" y="682545"/>
                </a:lnTo>
                <a:lnTo>
                  <a:pt x="991627" y="691192"/>
                </a:lnTo>
                <a:lnTo>
                  <a:pt x="989211" y="693723"/>
                </a:lnTo>
                <a:lnTo>
                  <a:pt x="985510" y="693446"/>
                </a:lnTo>
                <a:lnTo>
                  <a:pt x="983755" y="694231"/>
                </a:lnTo>
                <a:lnTo>
                  <a:pt x="979022" y="698239"/>
                </a:lnTo>
                <a:lnTo>
                  <a:pt x="971658" y="702054"/>
                </a:lnTo>
                <a:lnTo>
                  <a:pt x="961608" y="703624"/>
                </a:lnTo>
                <a:lnTo>
                  <a:pt x="958883" y="705970"/>
                </a:lnTo>
                <a:lnTo>
                  <a:pt x="953897" y="709801"/>
                </a:lnTo>
                <a:lnTo>
                  <a:pt x="950534" y="710401"/>
                </a:lnTo>
                <a:lnTo>
                  <a:pt x="949433" y="708209"/>
                </a:lnTo>
                <a:lnTo>
                  <a:pt x="948933" y="704970"/>
                </a:lnTo>
                <a:lnTo>
                  <a:pt x="949195" y="702724"/>
                </a:lnTo>
                <a:lnTo>
                  <a:pt x="949903" y="699931"/>
                </a:lnTo>
                <a:lnTo>
                  <a:pt x="948302" y="697308"/>
                </a:lnTo>
                <a:lnTo>
                  <a:pt x="941099" y="692262"/>
                </a:lnTo>
                <a:lnTo>
                  <a:pt x="936905" y="685199"/>
                </a:lnTo>
                <a:lnTo>
                  <a:pt x="936305" y="682961"/>
                </a:lnTo>
                <a:lnTo>
                  <a:pt x="936097" y="680976"/>
                </a:lnTo>
                <a:lnTo>
                  <a:pt x="945416" y="679661"/>
                </a:lnTo>
                <a:lnTo>
                  <a:pt x="949426" y="678222"/>
                </a:lnTo>
                <a:lnTo>
                  <a:pt x="951203" y="675907"/>
                </a:lnTo>
                <a:lnTo>
                  <a:pt x="951503" y="674553"/>
                </a:lnTo>
                <a:lnTo>
                  <a:pt x="949718" y="673968"/>
                </a:lnTo>
                <a:lnTo>
                  <a:pt x="943331" y="669137"/>
                </a:lnTo>
                <a:lnTo>
                  <a:pt x="932619" y="666244"/>
                </a:lnTo>
                <a:lnTo>
                  <a:pt x="932111" y="662875"/>
                </a:lnTo>
                <a:lnTo>
                  <a:pt x="927648" y="656113"/>
                </a:lnTo>
                <a:lnTo>
                  <a:pt x="927217" y="649651"/>
                </a:lnTo>
                <a:lnTo>
                  <a:pt x="926247" y="647859"/>
                </a:lnTo>
                <a:lnTo>
                  <a:pt x="923207" y="645035"/>
                </a:lnTo>
                <a:lnTo>
                  <a:pt x="922761" y="644104"/>
                </a:lnTo>
                <a:lnTo>
                  <a:pt x="921861" y="639904"/>
                </a:lnTo>
                <a:lnTo>
                  <a:pt x="921722" y="637604"/>
                </a:lnTo>
                <a:lnTo>
                  <a:pt x="921891" y="635512"/>
                </a:lnTo>
                <a:lnTo>
                  <a:pt x="927401" y="631073"/>
                </a:lnTo>
                <a:lnTo>
                  <a:pt x="926632" y="627988"/>
                </a:lnTo>
                <a:lnTo>
                  <a:pt x="922445" y="616403"/>
                </a:lnTo>
                <a:lnTo>
                  <a:pt x="921345" y="609910"/>
                </a:lnTo>
                <a:lnTo>
                  <a:pt x="921522" y="607440"/>
                </a:lnTo>
                <a:lnTo>
                  <a:pt x="924123" y="603994"/>
                </a:lnTo>
                <a:lnTo>
                  <a:pt x="927778" y="603917"/>
                </a:lnTo>
                <a:lnTo>
                  <a:pt x="937428" y="604963"/>
                </a:lnTo>
                <a:lnTo>
                  <a:pt x="942046" y="606402"/>
                </a:lnTo>
                <a:lnTo>
                  <a:pt x="946648" y="609194"/>
                </a:lnTo>
                <a:lnTo>
                  <a:pt x="951688" y="613333"/>
                </a:lnTo>
                <a:lnTo>
                  <a:pt x="959222" y="616987"/>
                </a:lnTo>
                <a:lnTo>
                  <a:pt x="961631" y="619395"/>
                </a:lnTo>
                <a:lnTo>
                  <a:pt x="966163" y="627042"/>
                </a:lnTo>
                <a:lnTo>
                  <a:pt x="966648" y="629457"/>
                </a:lnTo>
                <a:lnTo>
                  <a:pt x="966348" y="631857"/>
                </a:lnTo>
                <a:lnTo>
                  <a:pt x="967487" y="634027"/>
                </a:lnTo>
                <a:close/>
                <a:moveTo>
                  <a:pt x="673513" y="621026"/>
                </a:moveTo>
                <a:lnTo>
                  <a:pt x="677292" y="627403"/>
                </a:lnTo>
                <a:lnTo>
                  <a:pt x="678584" y="627280"/>
                </a:lnTo>
                <a:lnTo>
                  <a:pt x="680239" y="628450"/>
                </a:lnTo>
                <a:lnTo>
                  <a:pt x="681039" y="630111"/>
                </a:lnTo>
                <a:lnTo>
                  <a:pt x="683309" y="638181"/>
                </a:lnTo>
                <a:lnTo>
                  <a:pt x="683740" y="642166"/>
                </a:lnTo>
                <a:lnTo>
                  <a:pt x="683879" y="647282"/>
                </a:lnTo>
                <a:lnTo>
                  <a:pt x="683533" y="651551"/>
                </a:lnTo>
                <a:lnTo>
                  <a:pt x="682702" y="654974"/>
                </a:lnTo>
                <a:lnTo>
                  <a:pt x="680670" y="657136"/>
                </a:lnTo>
                <a:lnTo>
                  <a:pt x="675829" y="658482"/>
                </a:lnTo>
                <a:lnTo>
                  <a:pt x="669073" y="656451"/>
                </a:lnTo>
                <a:lnTo>
                  <a:pt x="663209" y="659075"/>
                </a:lnTo>
                <a:lnTo>
                  <a:pt x="660508" y="659413"/>
                </a:lnTo>
                <a:lnTo>
                  <a:pt x="653236" y="657736"/>
                </a:lnTo>
                <a:lnTo>
                  <a:pt x="651404" y="656505"/>
                </a:lnTo>
                <a:lnTo>
                  <a:pt x="647372" y="651666"/>
                </a:lnTo>
                <a:lnTo>
                  <a:pt x="644294" y="649666"/>
                </a:lnTo>
                <a:lnTo>
                  <a:pt x="643001" y="650736"/>
                </a:lnTo>
                <a:lnTo>
                  <a:pt x="641454" y="654990"/>
                </a:lnTo>
                <a:lnTo>
                  <a:pt x="638553" y="660229"/>
                </a:lnTo>
                <a:lnTo>
                  <a:pt x="636775" y="661575"/>
                </a:lnTo>
                <a:lnTo>
                  <a:pt x="631542" y="660698"/>
                </a:lnTo>
                <a:lnTo>
                  <a:pt x="623524" y="651836"/>
                </a:lnTo>
                <a:lnTo>
                  <a:pt x="614312" y="654459"/>
                </a:lnTo>
                <a:lnTo>
                  <a:pt x="604762" y="659636"/>
                </a:lnTo>
                <a:lnTo>
                  <a:pt x="601037" y="660606"/>
                </a:lnTo>
                <a:lnTo>
                  <a:pt x="599945" y="659105"/>
                </a:lnTo>
                <a:lnTo>
                  <a:pt x="598444" y="655213"/>
                </a:lnTo>
                <a:lnTo>
                  <a:pt x="598675" y="653251"/>
                </a:lnTo>
                <a:lnTo>
                  <a:pt x="601522" y="647289"/>
                </a:lnTo>
                <a:lnTo>
                  <a:pt x="607879" y="640997"/>
                </a:lnTo>
                <a:lnTo>
                  <a:pt x="612527" y="637435"/>
                </a:lnTo>
                <a:lnTo>
                  <a:pt x="621746" y="632234"/>
                </a:lnTo>
                <a:lnTo>
                  <a:pt x="632658" y="629303"/>
                </a:lnTo>
                <a:lnTo>
                  <a:pt x="636737" y="626188"/>
                </a:lnTo>
                <a:lnTo>
                  <a:pt x="639315" y="621726"/>
                </a:lnTo>
                <a:lnTo>
                  <a:pt x="646417" y="614656"/>
                </a:lnTo>
                <a:lnTo>
                  <a:pt x="650604" y="611710"/>
                </a:lnTo>
                <a:lnTo>
                  <a:pt x="656214" y="609187"/>
                </a:lnTo>
                <a:lnTo>
                  <a:pt x="660754" y="609318"/>
                </a:lnTo>
                <a:lnTo>
                  <a:pt x="666526" y="615087"/>
                </a:lnTo>
                <a:lnTo>
                  <a:pt x="670835" y="617949"/>
                </a:lnTo>
                <a:lnTo>
                  <a:pt x="673513" y="621026"/>
                </a:lnTo>
                <a:close/>
                <a:moveTo>
                  <a:pt x="820650" y="675122"/>
                </a:moveTo>
                <a:lnTo>
                  <a:pt x="818172" y="677230"/>
                </a:lnTo>
                <a:lnTo>
                  <a:pt x="815279" y="675991"/>
                </a:lnTo>
                <a:lnTo>
                  <a:pt x="814871" y="674676"/>
                </a:lnTo>
                <a:lnTo>
                  <a:pt x="814817" y="673083"/>
                </a:lnTo>
                <a:lnTo>
                  <a:pt x="815109" y="671214"/>
                </a:lnTo>
                <a:lnTo>
                  <a:pt x="818341" y="664629"/>
                </a:lnTo>
                <a:lnTo>
                  <a:pt x="821304" y="662367"/>
                </a:lnTo>
                <a:lnTo>
                  <a:pt x="823066" y="661936"/>
                </a:lnTo>
                <a:lnTo>
                  <a:pt x="824498" y="664183"/>
                </a:lnTo>
                <a:lnTo>
                  <a:pt x="825298" y="667560"/>
                </a:lnTo>
                <a:lnTo>
                  <a:pt x="820650" y="675122"/>
                </a:lnTo>
                <a:close/>
                <a:moveTo>
                  <a:pt x="659646" y="679653"/>
                </a:moveTo>
                <a:lnTo>
                  <a:pt x="676953" y="682161"/>
                </a:lnTo>
                <a:lnTo>
                  <a:pt x="677699" y="682630"/>
                </a:lnTo>
                <a:lnTo>
                  <a:pt x="677769" y="684507"/>
                </a:lnTo>
                <a:lnTo>
                  <a:pt x="676468" y="690492"/>
                </a:lnTo>
                <a:lnTo>
                  <a:pt x="674475" y="694831"/>
                </a:lnTo>
                <a:lnTo>
                  <a:pt x="665241" y="700254"/>
                </a:lnTo>
                <a:lnTo>
                  <a:pt x="653328" y="705155"/>
                </a:lnTo>
                <a:lnTo>
                  <a:pt x="650858" y="707524"/>
                </a:lnTo>
                <a:lnTo>
                  <a:pt x="651050" y="708932"/>
                </a:lnTo>
                <a:lnTo>
                  <a:pt x="652020" y="710693"/>
                </a:lnTo>
                <a:lnTo>
                  <a:pt x="654013" y="712909"/>
                </a:lnTo>
                <a:lnTo>
                  <a:pt x="663240" y="712409"/>
                </a:lnTo>
                <a:lnTo>
                  <a:pt x="665464" y="713363"/>
                </a:lnTo>
                <a:lnTo>
                  <a:pt x="666249" y="714801"/>
                </a:lnTo>
                <a:lnTo>
                  <a:pt x="666726" y="716886"/>
                </a:lnTo>
                <a:lnTo>
                  <a:pt x="667018" y="719609"/>
                </a:lnTo>
                <a:lnTo>
                  <a:pt x="667026" y="728787"/>
                </a:lnTo>
                <a:lnTo>
                  <a:pt x="666541" y="734080"/>
                </a:lnTo>
                <a:lnTo>
                  <a:pt x="665264" y="738842"/>
                </a:lnTo>
                <a:lnTo>
                  <a:pt x="661531" y="742219"/>
                </a:lnTo>
                <a:lnTo>
                  <a:pt x="654806" y="746665"/>
                </a:lnTo>
                <a:lnTo>
                  <a:pt x="650250" y="748642"/>
                </a:lnTo>
                <a:lnTo>
                  <a:pt x="646656" y="747927"/>
                </a:lnTo>
                <a:lnTo>
                  <a:pt x="643078" y="748388"/>
                </a:lnTo>
                <a:lnTo>
                  <a:pt x="627402" y="756720"/>
                </a:lnTo>
                <a:lnTo>
                  <a:pt x="622554" y="756766"/>
                </a:lnTo>
                <a:lnTo>
                  <a:pt x="618321" y="754758"/>
                </a:lnTo>
                <a:lnTo>
                  <a:pt x="612465" y="746881"/>
                </a:lnTo>
                <a:lnTo>
                  <a:pt x="606378" y="743773"/>
                </a:lnTo>
                <a:lnTo>
                  <a:pt x="603777" y="740211"/>
                </a:lnTo>
                <a:lnTo>
                  <a:pt x="601222" y="738257"/>
                </a:lnTo>
                <a:lnTo>
                  <a:pt x="600514" y="735395"/>
                </a:lnTo>
                <a:lnTo>
                  <a:pt x="600268" y="733257"/>
                </a:lnTo>
                <a:lnTo>
                  <a:pt x="600699" y="731295"/>
                </a:lnTo>
                <a:lnTo>
                  <a:pt x="601807" y="729510"/>
                </a:lnTo>
                <a:lnTo>
                  <a:pt x="602169" y="727987"/>
                </a:lnTo>
                <a:lnTo>
                  <a:pt x="601153" y="723564"/>
                </a:lnTo>
                <a:lnTo>
                  <a:pt x="600683" y="719325"/>
                </a:lnTo>
                <a:lnTo>
                  <a:pt x="598921" y="713209"/>
                </a:lnTo>
                <a:lnTo>
                  <a:pt x="598660" y="709678"/>
                </a:lnTo>
                <a:lnTo>
                  <a:pt x="598667" y="707362"/>
                </a:lnTo>
                <a:lnTo>
                  <a:pt x="598960" y="704862"/>
                </a:lnTo>
                <a:lnTo>
                  <a:pt x="600129" y="700393"/>
                </a:lnTo>
                <a:lnTo>
                  <a:pt x="600737" y="699485"/>
                </a:lnTo>
                <a:lnTo>
                  <a:pt x="604308" y="698785"/>
                </a:lnTo>
                <a:lnTo>
                  <a:pt x="608995" y="696462"/>
                </a:lnTo>
                <a:lnTo>
                  <a:pt x="619791" y="689715"/>
                </a:lnTo>
                <a:lnTo>
                  <a:pt x="643509" y="681230"/>
                </a:lnTo>
                <a:lnTo>
                  <a:pt x="650712" y="682022"/>
                </a:lnTo>
                <a:lnTo>
                  <a:pt x="653867" y="680353"/>
                </a:lnTo>
                <a:lnTo>
                  <a:pt x="659646" y="679653"/>
                </a:lnTo>
                <a:close/>
                <a:moveTo>
                  <a:pt x="586770" y="715632"/>
                </a:moveTo>
                <a:lnTo>
                  <a:pt x="580860" y="719086"/>
                </a:lnTo>
                <a:lnTo>
                  <a:pt x="576943" y="719002"/>
                </a:lnTo>
                <a:lnTo>
                  <a:pt x="570009" y="714132"/>
                </a:lnTo>
                <a:lnTo>
                  <a:pt x="561975" y="699162"/>
                </a:lnTo>
                <a:lnTo>
                  <a:pt x="560921" y="693777"/>
                </a:lnTo>
                <a:lnTo>
                  <a:pt x="563922" y="692808"/>
                </a:lnTo>
                <a:lnTo>
                  <a:pt x="566108" y="691146"/>
                </a:lnTo>
                <a:lnTo>
                  <a:pt x="567470" y="688792"/>
                </a:lnTo>
                <a:lnTo>
                  <a:pt x="570048" y="686215"/>
                </a:lnTo>
                <a:lnTo>
                  <a:pt x="576020" y="682338"/>
                </a:lnTo>
                <a:lnTo>
                  <a:pt x="576743" y="683838"/>
                </a:lnTo>
                <a:lnTo>
                  <a:pt x="576612" y="687015"/>
                </a:lnTo>
                <a:lnTo>
                  <a:pt x="577105" y="689969"/>
                </a:lnTo>
                <a:lnTo>
                  <a:pt x="579244" y="690600"/>
                </a:lnTo>
                <a:lnTo>
                  <a:pt x="581268" y="692708"/>
                </a:lnTo>
                <a:lnTo>
                  <a:pt x="585362" y="699154"/>
                </a:lnTo>
                <a:lnTo>
                  <a:pt x="588163" y="700393"/>
                </a:lnTo>
                <a:lnTo>
                  <a:pt x="589171" y="701801"/>
                </a:lnTo>
                <a:lnTo>
                  <a:pt x="589702" y="703955"/>
                </a:lnTo>
                <a:lnTo>
                  <a:pt x="591403" y="707701"/>
                </a:lnTo>
                <a:lnTo>
                  <a:pt x="591372" y="709640"/>
                </a:lnTo>
                <a:lnTo>
                  <a:pt x="589071" y="713486"/>
                </a:lnTo>
                <a:lnTo>
                  <a:pt x="586770" y="715632"/>
                </a:lnTo>
                <a:close/>
                <a:moveTo>
                  <a:pt x="848938" y="721525"/>
                </a:moveTo>
                <a:lnTo>
                  <a:pt x="845968" y="722464"/>
                </a:lnTo>
                <a:lnTo>
                  <a:pt x="840597" y="721971"/>
                </a:lnTo>
                <a:lnTo>
                  <a:pt x="834163" y="718325"/>
                </a:lnTo>
                <a:lnTo>
                  <a:pt x="832424" y="714048"/>
                </a:lnTo>
                <a:lnTo>
                  <a:pt x="832062" y="707255"/>
                </a:lnTo>
                <a:lnTo>
                  <a:pt x="832139" y="703478"/>
                </a:lnTo>
                <a:lnTo>
                  <a:pt x="832655" y="702739"/>
                </a:lnTo>
                <a:lnTo>
                  <a:pt x="836641" y="701839"/>
                </a:lnTo>
                <a:lnTo>
                  <a:pt x="844098" y="700785"/>
                </a:lnTo>
                <a:lnTo>
                  <a:pt x="850108" y="701554"/>
                </a:lnTo>
                <a:lnTo>
                  <a:pt x="856965" y="705455"/>
                </a:lnTo>
                <a:lnTo>
                  <a:pt x="859743" y="707955"/>
                </a:lnTo>
                <a:lnTo>
                  <a:pt x="861159" y="709709"/>
                </a:lnTo>
                <a:lnTo>
                  <a:pt x="862921" y="713263"/>
                </a:lnTo>
                <a:lnTo>
                  <a:pt x="863498" y="714832"/>
                </a:lnTo>
                <a:lnTo>
                  <a:pt x="863875" y="717617"/>
                </a:lnTo>
                <a:lnTo>
                  <a:pt x="855333" y="718232"/>
                </a:lnTo>
                <a:lnTo>
                  <a:pt x="851301" y="719325"/>
                </a:lnTo>
                <a:lnTo>
                  <a:pt x="848938" y="721525"/>
                </a:lnTo>
                <a:close/>
                <a:moveTo>
                  <a:pt x="983039" y="711824"/>
                </a:moveTo>
                <a:lnTo>
                  <a:pt x="988472" y="715717"/>
                </a:lnTo>
                <a:lnTo>
                  <a:pt x="994375" y="713655"/>
                </a:lnTo>
                <a:lnTo>
                  <a:pt x="1000708" y="713432"/>
                </a:lnTo>
                <a:lnTo>
                  <a:pt x="1014791" y="715094"/>
                </a:lnTo>
                <a:lnTo>
                  <a:pt x="1024118" y="713986"/>
                </a:lnTo>
                <a:lnTo>
                  <a:pt x="1026526" y="714640"/>
                </a:lnTo>
                <a:lnTo>
                  <a:pt x="1030205" y="717132"/>
                </a:lnTo>
                <a:lnTo>
                  <a:pt x="1032152" y="720140"/>
                </a:lnTo>
                <a:lnTo>
                  <a:pt x="1033922" y="725202"/>
                </a:lnTo>
                <a:lnTo>
                  <a:pt x="1029374" y="728279"/>
                </a:lnTo>
                <a:lnTo>
                  <a:pt x="1025480" y="743826"/>
                </a:lnTo>
                <a:lnTo>
                  <a:pt x="1024956" y="744596"/>
                </a:lnTo>
                <a:lnTo>
                  <a:pt x="1020716" y="744803"/>
                </a:lnTo>
                <a:lnTo>
                  <a:pt x="1018638" y="746034"/>
                </a:lnTo>
                <a:lnTo>
                  <a:pt x="1006272" y="743842"/>
                </a:lnTo>
                <a:lnTo>
                  <a:pt x="972189" y="742857"/>
                </a:lnTo>
                <a:lnTo>
                  <a:pt x="970696" y="740926"/>
                </a:lnTo>
                <a:lnTo>
                  <a:pt x="966209" y="731810"/>
                </a:lnTo>
                <a:lnTo>
                  <a:pt x="965932" y="728187"/>
                </a:lnTo>
                <a:lnTo>
                  <a:pt x="966740" y="723948"/>
                </a:lnTo>
                <a:lnTo>
                  <a:pt x="967702" y="721117"/>
                </a:lnTo>
                <a:lnTo>
                  <a:pt x="968818" y="719709"/>
                </a:lnTo>
                <a:lnTo>
                  <a:pt x="978738" y="712801"/>
                </a:lnTo>
                <a:lnTo>
                  <a:pt x="983039" y="711824"/>
                </a:lnTo>
                <a:close/>
                <a:moveTo>
                  <a:pt x="787067" y="776513"/>
                </a:moveTo>
                <a:lnTo>
                  <a:pt x="783758" y="778236"/>
                </a:lnTo>
                <a:lnTo>
                  <a:pt x="777186" y="774298"/>
                </a:lnTo>
                <a:lnTo>
                  <a:pt x="772877" y="772598"/>
                </a:lnTo>
                <a:lnTo>
                  <a:pt x="769314" y="765551"/>
                </a:lnTo>
                <a:lnTo>
                  <a:pt x="765504" y="755889"/>
                </a:lnTo>
                <a:lnTo>
                  <a:pt x="762503" y="745127"/>
                </a:lnTo>
                <a:lnTo>
                  <a:pt x="761380" y="738742"/>
                </a:lnTo>
                <a:lnTo>
                  <a:pt x="759202" y="734934"/>
                </a:lnTo>
                <a:lnTo>
                  <a:pt x="758448" y="728595"/>
                </a:lnTo>
                <a:lnTo>
                  <a:pt x="754492" y="718594"/>
                </a:lnTo>
                <a:lnTo>
                  <a:pt x="755146" y="717125"/>
                </a:lnTo>
                <a:lnTo>
                  <a:pt x="758871" y="715648"/>
                </a:lnTo>
                <a:lnTo>
                  <a:pt x="764812" y="717517"/>
                </a:lnTo>
                <a:lnTo>
                  <a:pt x="767659" y="721071"/>
                </a:lnTo>
                <a:lnTo>
                  <a:pt x="771253" y="727018"/>
                </a:lnTo>
                <a:lnTo>
                  <a:pt x="775909" y="736441"/>
                </a:lnTo>
                <a:lnTo>
                  <a:pt x="777348" y="740595"/>
                </a:lnTo>
                <a:lnTo>
                  <a:pt x="777633" y="746281"/>
                </a:lnTo>
                <a:lnTo>
                  <a:pt x="778471" y="749350"/>
                </a:lnTo>
                <a:lnTo>
                  <a:pt x="782473" y="749888"/>
                </a:lnTo>
                <a:lnTo>
                  <a:pt x="787398" y="757343"/>
                </a:lnTo>
                <a:lnTo>
                  <a:pt x="788291" y="760220"/>
                </a:lnTo>
                <a:lnTo>
                  <a:pt x="789306" y="766043"/>
                </a:lnTo>
                <a:lnTo>
                  <a:pt x="789237" y="768813"/>
                </a:lnTo>
                <a:lnTo>
                  <a:pt x="788452" y="774505"/>
                </a:lnTo>
                <a:lnTo>
                  <a:pt x="787067" y="776513"/>
                </a:lnTo>
                <a:close/>
                <a:moveTo>
                  <a:pt x="1105081" y="764251"/>
                </a:moveTo>
                <a:lnTo>
                  <a:pt x="1099433" y="769844"/>
                </a:lnTo>
                <a:lnTo>
                  <a:pt x="1096547" y="769644"/>
                </a:lnTo>
                <a:lnTo>
                  <a:pt x="1080025" y="758181"/>
                </a:lnTo>
                <a:lnTo>
                  <a:pt x="1076701" y="752481"/>
                </a:lnTo>
                <a:lnTo>
                  <a:pt x="1076062" y="748627"/>
                </a:lnTo>
                <a:lnTo>
                  <a:pt x="1075885" y="743142"/>
                </a:lnTo>
                <a:lnTo>
                  <a:pt x="1075939" y="735587"/>
                </a:lnTo>
                <a:lnTo>
                  <a:pt x="1076654" y="730479"/>
                </a:lnTo>
                <a:lnTo>
                  <a:pt x="1077524" y="728702"/>
                </a:lnTo>
                <a:lnTo>
                  <a:pt x="1079471" y="726879"/>
                </a:lnTo>
                <a:lnTo>
                  <a:pt x="1083280" y="725756"/>
                </a:lnTo>
                <a:lnTo>
                  <a:pt x="1086905" y="726395"/>
                </a:lnTo>
                <a:lnTo>
                  <a:pt x="1092353" y="728441"/>
                </a:lnTo>
                <a:lnTo>
                  <a:pt x="1097771" y="731826"/>
                </a:lnTo>
                <a:lnTo>
                  <a:pt x="1104966" y="742165"/>
                </a:lnTo>
                <a:lnTo>
                  <a:pt x="1107544" y="747065"/>
                </a:lnTo>
                <a:lnTo>
                  <a:pt x="1108090" y="753404"/>
                </a:lnTo>
                <a:lnTo>
                  <a:pt x="1108083" y="757266"/>
                </a:lnTo>
                <a:lnTo>
                  <a:pt x="1107706" y="760074"/>
                </a:lnTo>
                <a:lnTo>
                  <a:pt x="1106959" y="761828"/>
                </a:lnTo>
                <a:lnTo>
                  <a:pt x="1105081" y="764251"/>
                </a:lnTo>
                <a:close/>
                <a:moveTo>
                  <a:pt x="549647" y="754843"/>
                </a:moveTo>
                <a:lnTo>
                  <a:pt x="551279" y="758681"/>
                </a:lnTo>
                <a:lnTo>
                  <a:pt x="551394" y="760220"/>
                </a:lnTo>
                <a:lnTo>
                  <a:pt x="550609" y="761843"/>
                </a:lnTo>
                <a:lnTo>
                  <a:pt x="548077" y="764412"/>
                </a:lnTo>
                <a:lnTo>
                  <a:pt x="535341" y="772967"/>
                </a:lnTo>
                <a:lnTo>
                  <a:pt x="532848" y="776967"/>
                </a:lnTo>
                <a:lnTo>
                  <a:pt x="533787" y="780390"/>
                </a:lnTo>
                <a:lnTo>
                  <a:pt x="538381" y="787299"/>
                </a:lnTo>
                <a:lnTo>
                  <a:pt x="543052" y="793122"/>
                </a:lnTo>
                <a:lnTo>
                  <a:pt x="544060" y="796007"/>
                </a:lnTo>
                <a:lnTo>
                  <a:pt x="541836" y="798930"/>
                </a:lnTo>
                <a:lnTo>
                  <a:pt x="537581" y="797999"/>
                </a:lnTo>
                <a:lnTo>
                  <a:pt x="535995" y="798253"/>
                </a:lnTo>
                <a:lnTo>
                  <a:pt x="534495" y="799607"/>
                </a:lnTo>
                <a:lnTo>
                  <a:pt x="534903" y="802177"/>
                </a:lnTo>
                <a:lnTo>
                  <a:pt x="539605" y="810685"/>
                </a:lnTo>
                <a:lnTo>
                  <a:pt x="541152" y="815239"/>
                </a:lnTo>
                <a:lnTo>
                  <a:pt x="541113" y="817585"/>
                </a:lnTo>
                <a:lnTo>
                  <a:pt x="540282" y="819870"/>
                </a:lnTo>
                <a:lnTo>
                  <a:pt x="538312" y="823001"/>
                </a:lnTo>
                <a:lnTo>
                  <a:pt x="535195" y="826963"/>
                </a:lnTo>
                <a:lnTo>
                  <a:pt x="529855" y="830125"/>
                </a:lnTo>
                <a:lnTo>
                  <a:pt x="518373" y="834348"/>
                </a:lnTo>
                <a:lnTo>
                  <a:pt x="517996" y="837633"/>
                </a:lnTo>
                <a:lnTo>
                  <a:pt x="518073" y="840125"/>
                </a:lnTo>
                <a:lnTo>
                  <a:pt x="517796" y="846164"/>
                </a:lnTo>
                <a:lnTo>
                  <a:pt x="517403" y="848949"/>
                </a:lnTo>
                <a:lnTo>
                  <a:pt x="516034" y="853626"/>
                </a:lnTo>
                <a:lnTo>
                  <a:pt x="515041" y="855811"/>
                </a:lnTo>
                <a:lnTo>
                  <a:pt x="513317" y="857311"/>
                </a:lnTo>
                <a:lnTo>
                  <a:pt x="510870" y="858126"/>
                </a:lnTo>
                <a:lnTo>
                  <a:pt x="507730" y="858111"/>
                </a:lnTo>
                <a:lnTo>
                  <a:pt x="502551" y="854103"/>
                </a:lnTo>
                <a:lnTo>
                  <a:pt x="500196" y="851534"/>
                </a:lnTo>
                <a:lnTo>
                  <a:pt x="496926" y="845949"/>
                </a:lnTo>
                <a:lnTo>
                  <a:pt x="496333" y="842202"/>
                </a:lnTo>
                <a:lnTo>
                  <a:pt x="496656" y="837579"/>
                </a:lnTo>
                <a:lnTo>
                  <a:pt x="497518" y="830409"/>
                </a:lnTo>
                <a:lnTo>
                  <a:pt x="498942" y="823039"/>
                </a:lnTo>
                <a:lnTo>
                  <a:pt x="500927" y="815462"/>
                </a:lnTo>
                <a:lnTo>
                  <a:pt x="501520" y="810723"/>
                </a:lnTo>
                <a:lnTo>
                  <a:pt x="500712" y="808846"/>
                </a:lnTo>
                <a:lnTo>
                  <a:pt x="499358" y="808754"/>
                </a:lnTo>
                <a:lnTo>
                  <a:pt x="495133" y="811839"/>
                </a:lnTo>
                <a:lnTo>
                  <a:pt x="492409" y="812962"/>
                </a:lnTo>
                <a:lnTo>
                  <a:pt x="490300" y="815208"/>
                </a:lnTo>
                <a:lnTo>
                  <a:pt x="488807" y="818562"/>
                </a:lnTo>
                <a:lnTo>
                  <a:pt x="487961" y="822186"/>
                </a:lnTo>
                <a:lnTo>
                  <a:pt x="487483" y="829117"/>
                </a:lnTo>
                <a:lnTo>
                  <a:pt x="486683" y="832894"/>
                </a:lnTo>
                <a:lnTo>
                  <a:pt x="484405" y="834948"/>
                </a:lnTo>
                <a:lnTo>
                  <a:pt x="480996" y="834917"/>
                </a:lnTo>
                <a:lnTo>
                  <a:pt x="479703" y="836079"/>
                </a:lnTo>
                <a:lnTo>
                  <a:pt x="479065" y="838594"/>
                </a:lnTo>
                <a:lnTo>
                  <a:pt x="479526" y="840625"/>
                </a:lnTo>
                <a:lnTo>
                  <a:pt x="482889" y="844887"/>
                </a:lnTo>
                <a:lnTo>
                  <a:pt x="483305" y="849626"/>
                </a:lnTo>
                <a:lnTo>
                  <a:pt x="482897" y="852480"/>
                </a:lnTo>
                <a:lnTo>
                  <a:pt x="479265" y="857726"/>
                </a:lnTo>
                <a:lnTo>
                  <a:pt x="478411" y="859480"/>
                </a:lnTo>
                <a:lnTo>
                  <a:pt x="476156" y="867650"/>
                </a:lnTo>
                <a:lnTo>
                  <a:pt x="475325" y="869704"/>
                </a:lnTo>
                <a:lnTo>
                  <a:pt x="473447" y="871573"/>
                </a:lnTo>
                <a:lnTo>
                  <a:pt x="471554" y="871358"/>
                </a:lnTo>
                <a:lnTo>
                  <a:pt x="469799" y="868389"/>
                </a:lnTo>
                <a:lnTo>
                  <a:pt x="467237" y="862757"/>
                </a:lnTo>
                <a:lnTo>
                  <a:pt x="465505" y="857888"/>
                </a:lnTo>
                <a:lnTo>
                  <a:pt x="464620" y="853795"/>
                </a:lnTo>
                <a:lnTo>
                  <a:pt x="463866" y="851972"/>
                </a:lnTo>
                <a:lnTo>
                  <a:pt x="462642" y="853234"/>
                </a:lnTo>
                <a:lnTo>
                  <a:pt x="461165" y="857480"/>
                </a:lnTo>
                <a:lnTo>
                  <a:pt x="461127" y="860765"/>
                </a:lnTo>
                <a:lnTo>
                  <a:pt x="461450" y="865642"/>
                </a:lnTo>
                <a:lnTo>
                  <a:pt x="461365" y="868642"/>
                </a:lnTo>
                <a:lnTo>
                  <a:pt x="459210" y="872150"/>
                </a:lnTo>
                <a:lnTo>
                  <a:pt x="459526" y="873751"/>
                </a:lnTo>
                <a:lnTo>
                  <a:pt x="463312" y="878043"/>
                </a:lnTo>
                <a:lnTo>
                  <a:pt x="463797" y="879966"/>
                </a:lnTo>
                <a:lnTo>
                  <a:pt x="463820" y="882943"/>
                </a:lnTo>
                <a:lnTo>
                  <a:pt x="463566" y="884282"/>
                </a:lnTo>
                <a:lnTo>
                  <a:pt x="462050" y="884067"/>
                </a:lnTo>
                <a:lnTo>
                  <a:pt x="460773" y="887498"/>
                </a:lnTo>
                <a:lnTo>
                  <a:pt x="459310" y="890213"/>
                </a:lnTo>
                <a:lnTo>
                  <a:pt x="455463" y="895221"/>
                </a:lnTo>
                <a:lnTo>
                  <a:pt x="450114" y="895829"/>
                </a:lnTo>
                <a:lnTo>
                  <a:pt x="445689" y="898229"/>
                </a:lnTo>
                <a:lnTo>
                  <a:pt x="444751" y="898152"/>
                </a:lnTo>
                <a:lnTo>
                  <a:pt x="443681" y="894221"/>
                </a:lnTo>
                <a:lnTo>
                  <a:pt x="442480" y="886398"/>
                </a:lnTo>
                <a:lnTo>
                  <a:pt x="441411" y="881936"/>
                </a:lnTo>
                <a:lnTo>
                  <a:pt x="439810" y="879651"/>
                </a:lnTo>
                <a:lnTo>
                  <a:pt x="437832" y="870673"/>
                </a:lnTo>
                <a:lnTo>
                  <a:pt x="436909" y="867766"/>
                </a:lnTo>
                <a:lnTo>
                  <a:pt x="436001" y="866596"/>
                </a:lnTo>
                <a:lnTo>
                  <a:pt x="435247" y="866288"/>
                </a:lnTo>
                <a:lnTo>
                  <a:pt x="434131" y="868027"/>
                </a:lnTo>
                <a:lnTo>
                  <a:pt x="431561" y="880882"/>
                </a:lnTo>
                <a:lnTo>
                  <a:pt x="427367" y="884144"/>
                </a:lnTo>
                <a:lnTo>
                  <a:pt x="425058" y="884736"/>
                </a:lnTo>
                <a:lnTo>
                  <a:pt x="422734" y="884374"/>
                </a:lnTo>
                <a:lnTo>
                  <a:pt x="416978" y="880874"/>
                </a:lnTo>
                <a:lnTo>
                  <a:pt x="412360" y="879582"/>
                </a:lnTo>
                <a:lnTo>
                  <a:pt x="409136" y="881066"/>
                </a:lnTo>
                <a:lnTo>
                  <a:pt x="403842" y="886274"/>
                </a:lnTo>
                <a:lnTo>
                  <a:pt x="401733" y="887659"/>
                </a:lnTo>
                <a:lnTo>
                  <a:pt x="398870" y="887067"/>
                </a:lnTo>
                <a:lnTo>
                  <a:pt x="397616" y="885105"/>
                </a:lnTo>
                <a:lnTo>
                  <a:pt x="396546" y="881890"/>
                </a:lnTo>
                <a:lnTo>
                  <a:pt x="396423" y="879936"/>
                </a:lnTo>
                <a:lnTo>
                  <a:pt x="397254" y="879251"/>
                </a:lnTo>
                <a:lnTo>
                  <a:pt x="398570" y="875504"/>
                </a:lnTo>
                <a:lnTo>
                  <a:pt x="398532" y="873997"/>
                </a:lnTo>
                <a:lnTo>
                  <a:pt x="397231" y="871827"/>
                </a:lnTo>
                <a:lnTo>
                  <a:pt x="397216" y="870135"/>
                </a:lnTo>
                <a:lnTo>
                  <a:pt x="397685" y="868989"/>
                </a:lnTo>
                <a:lnTo>
                  <a:pt x="397577" y="868173"/>
                </a:lnTo>
                <a:lnTo>
                  <a:pt x="396908" y="867681"/>
                </a:lnTo>
                <a:lnTo>
                  <a:pt x="395600" y="868142"/>
                </a:lnTo>
                <a:lnTo>
                  <a:pt x="390890" y="870635"/>
                </a:lnTo>
                <a:lnTo>
                  <a:pt x="391421" y="867919"/>
                </a:lnTo>
                <a:lnTo>
                  <a:pt x="393668" y="862227"/>
                </a:lnTo>
                <a:lnTo>
                  <a:pt x="399170" y="850803"/>
                </a:lnTo>
                <a:lnTo>
                  <a:pt x="401248" y="847426"/>
                </a:lnTo>
                <a:lnTo>
                  <a:pt x="402495" y="846403"/>
                </a:lnTo>
                <a:lnTo>
                  <a:pt x="418725" y="842710"/>
                </a:lnTo>
                <a:lnTo>
                  <a:pt x="419864" y="841602"/>
                </a:lnTo>
                <a:lnTo>
                  <a:pt x="427574" y="825963"/>
                </a:lnTo>
                <a:lnTo>
                  <a:pt x="429775" y="822355"/>
                </a:lnTo>
                <a:lnTo>
                  <a:pt x="432030" y="819478"/>
                </a:lnTo>
                <a:lnTo>
                  <a:pt x="443096" y="809900"/>
                </a:lnTo>
                <a:lnTo>
                  <a:pt x="444127" y="807700"/>
                </a:lnTo>
                <a:lnTo>
                  <a:pt x="445859" y="801015"/>
                </a:lnTo>
                <a:lnTo>
                  <a:pt x="446867" y="799330"/>
                </a:lnTo>
                <a:lnTo>
                  <a:pt x="449260" y="796784"/>
                </a:lnTo>
                <a:lnTo>
                  <a:pt x="457233" y="783106"/>
                </a:lnTo>
                <a:lnTo>
                  <a:pt x="464497" y="773128"/>
                </a:lnTo>
                <a:lnTo>
                  <a:pt x="468183" y="766913"/>
                </a:lnTo>
                <a:lnTo>
                  <a:pt x="473231" y="760597"/>
                </a:lnTo>
                <a:lnTo>
                  <a:pt x="479065" y="757881"/>
                </a:lnTo>
                <a:lnTo>
                  <a:pt x="496664" y="753096"/>
                </a:lnTo>
                <a:lnTo>
                  <a:pt x="509331" y="759381"/>
                </a:lnTo>
                <a:lnTo>
                  <a:pt x="512347" y="759774"/>
                </a:lnTo>
                <a:lnTo>
                  <a:pt x="513825" y="757997"/>
                </a:lnTo>
                <a:lnTo>
                  <a:pt x="515156" y="755104"/>
                </a:lnTo>
                <a:lnTo>
                  <a:pt x="517049" y="756320"/>
                </a:lnTo>
                <a:lnTo>
                  <a:pt x="521751" y="757204"/>
                </a:lnTo>
                <a:lnTo>
                  <a:pt x="522790" y="756512"/>
                </a:lnTo>
                <a:lnTo>
                  <a:pt x="524768" y="753219"/>
                </a:lnTo>
                <a:lnTo>
                  <a:pt x="523413" y="751412"/>
                </a:lnTo>
                <a:lnTo>
                  <a:pt x="517719" y="748081"/>
                </a:lnTo>
                <a:lnTo>
                  <a:pt x="517372" y="746381"/>
                </a:lnTo>
                <a:lnTo>
                  <a:pt x="517503" y="744773"/>
                </a:lnTo>
                <a:lnTo>
                  <a:pt x="519504" y="740919"/>
                </a:lnTo>
                <a:lnTo>
                  <a:pt x="521921" y="738418"/>
                </a:lnTo>
                <a:lnTo>
                  <a:pt x="528916" y="736541"/>
                </a:lnTo>
                <a:lnTo>
                  <a:pt x="532125" y="737026"/>
                </a:lnTo>
                <a:lnTo>
                  <a:pt x="535449" y="739703"/>
                </a:lnTo>
                <a:lnTo>
                  <a:pt x="539782" y="745219"/>
                </a:lnTo>
                <a:lnTo>
                  <a:pt x="549647" y="754843"/>
                </a:lnTo>
                <a:close/>
                <a:moveTo>
                  <a:pt x="1008727" y="798561"/>
                </a:moveTo>
                <a:lnTo>
                  <a:pt x="1012767" y="799384"/>
                </a:lnTo>
                <a:lnTo>
                  <a:pt x="1016222" y="798115"/>
                </a:lnTo>
                <a:lnTo>
                  <a:pt x="1019185" y="798399"/>
                </a:lnTo>
                <a:lnTo>
                  <a:pt x="1023556" y="802238"/>
                </a:lnTo>
                <a:lnTo>
                  <a:pt x="1027611" y="808077"/>
                </a:lnTo>
                <a:lnTo>
                  <a:pt x="1030720" y="810716"/>
                </a:lnTo>
                <a:lnTo>
                  <a:pt x="1031728" y="812039"/>
                </a:lnTo>
                <a:lnTo>
                  <a:pt x="1032121" y="813508"/>
                </a:lnTo>
                <a:lnTo>
                  <a:pt x="1032606" y="817893"/>
                </a:lnTo>
                <a:lnTo>
                  <a:pt x="1032590" y="819924"/>
                </a:lnTo>
                <a:lnTo>
                  <a:pt x="1032359" y="821539"/>
                </a:lnTo>
                <a:lnTo>
                  <a:pt x="1030997" y="825524"/>
                </a:lnTo>
                <a:lnTo>
                  <a:pt x="1029851" y="830440"/>
                </a:lnTo>
                <a:lnTo>
                  <a:pt x="1027488" y="834756"/>
                </a:lnTo>
                <a:lnTo>
                  <a:pt x="1026226" y="838002"/>
                </a:lnTo>
                <a:lnTo>
                  <a:pt x="1025141" y="842095"/>
                </a:lnTo>
                <a:lnTo>
                  <a:pt x="1027573" y="839656"/>
                </a:lnTo>
                <a:lnTo>
                  <a:pt x="1036784" y="826086"/>
                </a:lnTo>
                <a:lnTo>
                  <a:pt x="1042818" y="827709"/>
                </a:lnTo>
                <a:lnTo>
                  <a:pt x="1051867" y="826493"/>
                </a:lnTo>
                <a:lnTo>
                  <a:pt x="1062833" y="820909"/>
                </a:lnTo>
                <a:lnTo>
                  <a:pt x="1068036" y="820039"/>
                </a:lnTo>
                <a:lnTo>
                  <a:pt x="1073292" y="820447"/>
                </a:lnTo>
                <a:lnTo>
                  <a:pt x="1077193" y="822209"/>
                </a:lnTo>
                <a:lnTo>
                  <a:pt x="1085527" y="829725"/>
                </a:lnTo>
                <a:lnTo>
                  <a:pt x="1088413" y="833294"/>
                </a:lnTo>
                <a:lnTo>
                  <a:pt x="1089498" y="835810"/>
                </a:lnTo>
                <a:lnTo>
                  <a:pt x="1089760" y="837663"/>
                </a:lnTo>
                <a:lnTo>
                  <a:pt x="1088051" y="840533"/>
                </a:lnTo>
                <a:lnTo>
                  <a:pt x="1082819" y="838787"/>
                </a:lnTo>
                <a:lnTo>
                  <a:pt x="1074200" y="837248"/>
                </a:lnTo>
                <a:lnTo>
                  <a:pt x="1072622" y="836294"/>
                </a:lnTo>
                <a:lnTo>
                  <a:pt x="1071283" y="836371"/>
                </a:lnTo>
                <a:lnTo>
                  <a:pt x="1070306" y="837410"/>
                </a:lnTo>
                <a:lnTo>
                  <a:pt x="1070921" y="841348"/>
                </a:lnTo>
                <a:lnTo>
                  <a:pt x="1072676" y="842210"/>
                </a:lnTo>
                <a:lnTo>
                  <a:pt x="1083026" y="843056"/>
                </a:lnTo>
                <a:lnTo>
                  <a:pt x="1116940" y="855488"/>
                </a:lnTo>
                <a:lnTo>
                  <a:pt x="1118356" y="859434"/>
                </a:lnTo>
                <a:lnTo>
                  <a:pt x="1117979" y="861180"/>
                </a:lnTo>
                <a:lnTo>
                  <a:pt x="1116779" y="863104"/>
                </a:lnTo>
                <a:lnTo>
                  <a:pt x="1114308" y="865688"/>
                </a:lnTo>
                <a:lnTo>
                  <a:pt x="1094746" y="868504"/>
                </a:lnTo>
                <a:lnTo>
                  <a:pt x="1083619" y="866012"/>
                </a:lnTo>
                <a:lnTo>
                  <a:pt x="1074269" y="861996"/>
                </a:lnTo>
                <a:lnTo>
                  <a:pt x="1071091" y="862896"/>
                </a:lnTo>
                <a:lnTo>
                  <a:pt x="1073853" y="868335"/>
                </a:lnTo>
                <a:lnTo>
                  <a:pt x="1079463" y="869989"/>
                </a:lnTo>
                <a:lnTo>
                  <a:pt x="1084158" y="873197"/>
                </a:lnTo>
                <a:lnTo>
                  <a:pt x="1086104" y="875874"/>
                </a:lnTo>
                <a:lnTo>
                  <a:pt x="1096055" y="877912"/>
                </a:lnTo>
                <a:lnTo>
                  <a:pt x="1097678" y="879989"/>
                </a:lnTo>
                <a:lnTo>
                  <a:pt x="1100772" y="885282"/>
                </a:lnTo>
                <a:lnTo>
                  <a:pt x="1103365" y="885690"/>
                </a:lnTo>
                <a:lnTo>
                  <a:pt x="1105936" y="889375"/>
                </a:lnTo>
                <a:lnTo>
                  <a:pt x="1108052" y="895683"/>
                </a:lnTo>
                <a:lnTo>
                  <a:pt x="1109029" y="896521"/>
                </a:lnTo>
                <a:lnTo>
                  <a:pt x="1112030" y="895390"/>
                </a:lnTo>
                <a:lnTo>
                  <a:pt x="1117079" y="900837"/>
                </a:lnTo>
                <a:lnTo>
                  <a:pt x="1118648" y="903745"/>
                </a:lnTo>
                <a:lnTo>
                  <a:pt x="1118656" y="905914"/>
                </a:lnTo>
                <a:lnTo>
                  <a:pt x="1117533" y="909307"/>
                </a:lnTo>
                <a:lnTo>
                  <a:pt x="1115278" y="913899"/>
                </a:lnTo>
                <a:lnTo>
                  <a:pt x="1109568" y="919292"/>
                </a:lnTo>
                <a:lnTo>
                  <a:pt x="1109122" y="920907"/>
                </a:lnTo>
                <a:lnTo>
                  <a:pt x="1115793" y="920277"/>
                </a:lnTo>
                <a:lnTo>
                  <a:pt x="1117025" y="920992"/>
                </a:lnTo>
                <a:lnTo>
                  <a:pt x="1124882" y="930493"/>
                </a:lnTo>
                <a:lnTo>
                  <a:pt x="1125913" y="930662"/>
                </a:lnTo>
                <a:lnTo>
                  <a:pt x="1126559" y="929677"/>
                </a:lnTo>
                <a:lnTo>
                  <a:pt x="1127314" y="926316"/>
                </a:lnTo>
                <a:lnTo>
                  <a:pt x="1126975" y="923200"/>
                </a:lnTo>
                <a:lnTo>
                  <a:pt x="1126013" y="918869"/>
                </a:lnTo>
                <a:lnTo>
                  <a:pt x="1126267" y="915715"/>
                </a:lnTo>
                <a:lnTo>
                  <a:pt x="1127745" y="913753"/>
                </a:lnTo>
                <a:lnTo>
                  <a:pt x="1129230" y="912784"/>
                </a:lnTo>
                <a:lnTo>
                  <a:pt x="1130738" y="912799"/>
                </a:lnTo>
                <a:lnTo>
                  <a:pt x="1132377" y="913961"/>
                </a:lnTo>
                <a:lnTo>
                  <a:pt x="1140319" y="925492"/>
                </a:lnTo>
                <a:lnTo>
                  <a:pt x="1150508" y="919992"/>
                </a:lnTo>
                <a:lnTo>
                  <a:pt x="1152362" y="922461"/>
                </a:lnTo>
                <a:lnTo>
                  <a:pt x="1153901" y="927077"/>
                </a:lnTo>
                <a:lnTo>
                  <a:pt x="1154617" y="927839"/>
                </a:lnTo>
                <a:lnTo>
                  <a:pt x="1158388" y="918638"/>
                </a:lnTo>
                <a:lnTo>
                  <a:pt x="1160712" y="916346"/>
                </a:lnTo>
                <a:lnTo>
                  <a:pt x="1170270" y="927277"/>
                </a:lnTo>
                <a:lnTo>
                  <a:pt x="1176095" y="929685"/>
                </a:lnTo>
                <a:lnTo>
                  <a:pt x="1178434" y="932016"/>
                </a:lnTo>
                <a:lnTo>
                  <a:pt x="1182759" y="934578"/>
                </a:lnTo>
                <a:lnTo>
                  <a:pt x="1188908" y="935547"/>
                </a:lnTo>
                <a:lnTo>
                  <a:pt x="1189924" y="931524"/>
                </a:lnTo>
                <a:lnTo>
                  <a:pt x="1186384" y="926339"/>
                </a:lnTo>
                <a:lnTo>
                  <a:pt x="1188454" y="924062"/>
                </a:lnTo>
                <a:lnTo>
                  <a:pt x="1196911" y="919646"/>
                </a:lnTo>
                <a:lnTo>
                  <a:pt x="1201428" y="920269"/>
                </a:lnTo>
                <a:lnTo>
                  <a:pt x="1209755" y="913992"/>
                </a:lnTo>
                <a:lnTo>
                  <a:pt x="1214865" y="913138"/>
                </a:lnTo>
                <a:lnTo>
                  <a:pt x="1218004" y="913245"/>
                </a:lnTo>
                <a:lnTo>
                  <a:pt x="1228309" y="903706"/>
                </a:lnTo>
                <a:lnTo>
                  <a:pt x="1230756" y="902183"/>
                </a:lnTo>
                <a:lnTo>
                  <a:pt x="1232533" y="898752"/>
                </a:lnTo>
                <a:lnTo>
                  <a:pt x="1236581" y="899291"/>
                </a:lnTo>
                <a:lnTo>
                  <a:pt x="1247540" y="904737"/>
                </a:lnTo>
                <a:lnTo>
                  <a:pt x="1250641" y="904245"/>
                </a:lnTo>
                <a:lnTo>
                  <a:pt x="1262299" y="898814"/>
                </a:lnTo>
                <a:lnTo>
                  <a:pt x="1266616" y="897483"/>
                </a:lnTo>
                <a:lnTo>
                  <a:pt x="1270941" y="897683"/>
                </a:lnTo>
                <a:lnTo>
                  <a:pt x="1281877" y="900868"/>
                </a:lnTo>
                <a:lnTo>
                  <a:pt x="1290057" y="904283"/>
                </a:lnTo>
                <a:lnTo>
                  <a:pt x="1292596" y="906076"/>
                </a:lnTo>
                <a:lnTo>
                  <a:pt x="1291696" y="910553"/>
                </a:lnTo>
                <a:lnTo>
                  <a:pt x="1292112" y="911876"/>
                </a:lnTo>
                <a:lnTo>
                  <a:pt x="1293174" y="912838"/>
                </a:lnTo>
                <a:lnTo>
                  <a:pt x="1295844" y="914146"/>
                </a:lnTo>
                <a:lnTo>
                  <a:pt x="1306063" y="914230"/>
                </a:lnTo>
                <a:lnTo>
                  <a:pt x="1310504" y="915361"/>
                </a:lnTo>
                <a:lnTo>
                  <a:pt x="1314036" y="919523"/>
                </a:lnTo>
                <a:lnTo>
                  <a:pt x="1314882" y="921177"/>
                </a:lnTo>
                <a:lnTo>
                  <a:pt x="1314736" y="922900"/>
                </a:lnTo>
                <a:lnTo>
                  <a:pt x="1311258" y="927369"/>
                </a:lnTo>
                <a:lnTo>
                  <a:pt x="1311827" y="928308"/>
                </a:lnTo>
                <a:lnTo>
                  <a:pt x="1315298" y="929347"/>
                </a:lnTo>
                <a:lnTo>
                  <a:pt x="1323117" y="929854"/>
                </a:lnTo>
                <a:lnTo>
                  <a:pt x="1324794" y="930885"/>
                </a:lnTo>
                <a:lnTo>
                  <a:pt x="1326403" y="936424"/>
                </a:lnTo>
                <a:lnTo>
                  <a:pt x="1328088" y="944055"/>
                </a:lnTo>
                <a:lnTo>
                  <a:pt x="1328057" y="947078"/>
                </a:lnTo>
                <a:lnTo>
                  <a:pt x="1325348" y="952194"/>
                </a:lnTo>
                <a:lnTo>
                  <a:pt x="1317945" y="958995"/>
                </a:lnTo>
                <a:lnTo>
                  <a:pt x="1309734" y="964618"/>
                </a:lnTo>
                <a:lnTo>
                  <a:pt x="1309203" y="966064"/>
                </a:lnTo>
                <a:lnTo>
                  <a:pt x="1311827" y="968741"/>
                </a:lnTo>
                <a:lnTo>
                  <a:pt x="1314536" y="969911"/>
                </a:lnTo>
                <a:lnTo>
                  <a:pt x="1316668" y="969680"/>
                </a:lnTo>
                <a:lnTo>
                  <a:pt x="1323224" y="967134"/>
                </a:lnTo>
                <a:lnTo>
                  <a:pt x="1324709" y="967180"/>
                </a:lnTo>
                <a:lnTo>
                  <a:pt x="1327718" y="969780"/>
                </a:lnTo>
                <a:lnTo>
                  <a:pt x="1329111" y="972349"/>
                </a:lnTo>
                <a:lnTo>
                  <a:pt x="1330389" y="975773"/>
                </a:lnTo>
                <a:lnTo>
                  <a:pt x="1328088" y="978873"/>
                </a:lnTo>
                <a:lnTo>
                  <a:pt x="1318661" y="982719"/>
                </a:lnTo>
                <a:lnTo>
                  <a:pt x="1313089" y="977665"/>
                </a:lnTo>
                <a:lnTo>
                  <a:pt x="1311219" y="976542"/>
                </a:lnTo>
                <a:lnTo>
                  <a:pt x="1309950" y="976980"/>
                </a:lnTo>
                <a:lnTo>
                  <a:pt x="1310665" y="979204"/>
                </a:lnTo>
                <a:lnTo>
                  <a:pt x="1313359" y="983204"/>
                </a:lnTo>
                <a:lnTo>
                  <a:pt x="1314244" y="985843"/>
                </a:lnTo>
                <a:lnTo>
                  <a:pt x="1313305" y="987120"/>
                </a:lnTo>
                <a:lnTo>
                  <a:pt x="1312858" y="989643"/>
                </a:lnTo>
                <a:lnTo>
                  <a:pt x="1312912" y="993397"/>
                </a:lnTo>
                <a:lnTo>
                  <a:pt x="1312689" y="997205"/>
                </a:lnTo>
                <a:lnTo>
                  <a:pt x="1311781" y="1003113"/>
                </a:lnTo>
                <a:lnTo>
                  <a:pt x="1311458" y="1003351"/>
                </a:lnTo>
                <a:lnTo>
                  <a:pt x="1290973" y="1004559"/>
                </a:lnTo>
                <a:lnTo>
                  <a:pt x="1288502" y="1005621"/>
                </a:lnTo>
                <a:lnTo>
                  <a:pt x="1282738" y="1009760"/>
                </a:lnTo>
                <a:lnTo>
                  <a:pt x="1278383" y="1011837"/>
                </a:lnTo>
                <a:lnTo>
                  <a:pt x="1275543" y="1012152"/>
                </a:lnTo>
                <a:lnTo>
                  <a:pt x="1272773" y="1011398"/>
                </a:lnTo>
                <a:lnTo>
                  <a:pt x="1265293" y="1007106"/>
                </a:lnTo>
                <a:lnTo>
                  <a:pt x="1260314" y="1007913"/>
                </a:lnTo>
                <a:lnTo>
                  <a:pt x="1258359" y="1007506"/>
                </a:lnTo>
                <a:lnTo>
                  <a:pt x="1254142" y="1004644"/>
                </a:lnTo>
                <a:lnTo>
                  <a:pt x="1253119" y="1003198"/>
                </a:lnTo>
                <a:lnTo>
                  <a:pt x="1251410" y="999436"/>
                </a:lnTo>
                <a:lnTo>
                  <a:pt x="1250125" y="994266"/>
                </a:lnTo>
                <a:lnTo>
                  <a:pt x="1250225" y="991074"/>
                </a:lnTo>
                <a:lnTo>
                  <a:pt x="1250764" y="986458"/>
                </a:lnTo>
                <a:lnTo>
                  <a:pt x="1250433" y="984135"/>
                </a:lnTo>
                <a:lnTo>
                  <a:pt x="1249233" y="984127"/>
                </a:lnTo>
                <a:lnTo>
                  <a:pt x="1247893" y="983166"/>
                </a:lnTo>
                <a:lnTo>
                  <a:pt x="1243861" y="978504"/>
                </a:lnTo>
                <a:lnTo>
                  <a:pt x="1241375" y="977127"/>
                </a:lnTo>
                <a:lnTo>
                  <a:pt x="1240914" y="977888"/>
                </a:lnTo>
                <a:lnTo>
                  <a:pt x="1241645" y="981535"/>
                </a:lnTo>
                <a:lnTo>
                  <a:pt x="1242130" y="982696"/>
                </a:lnTo>
                <a:lnTo>
                  <a:pt x="1244785" y="985350"/>
                </a:lnTo>
                <a:lnTo>
                  <a:pt x="1245277" y="988420"/>
                </a:lnTo>
                <a:lnTo>
                  <a:pt x="1244146" y="996151"/>
                </a:lnTo>
                <a:lnTo>
                  <a:pt x="1243746" y="997390"/>
                </a:lnTo>
                <a:lnTo>
                  <a:pt x="1241168" y="1003028"/>
                </a:lnTo>
                <a:lnTo>
                  <a:pt x="1239221" y="1004628"/>
                </a:lnTo>
                <a:lnTo>
                  <a:pt x="1233903" y="1004752"/>
                </a:lnTo>
                <a:lnTo>
                  <a:pt x="1225761" y="1008736"/>
                </a:lnTo>
                <a:lnTo>
                  <a:pt x="1221867" y="1009313"/>
                </a:lnTo>
                <a:lnTo>
                  <a:pt x="1216650" y="1008383"/>
                </a:lnTo>
                <a:lnTo>
                  <a:pt x="1213387" y="1006567"/>
                </a:lnTo>
                <a:lnTo>
                  <a:pt x="1211271" y="1004482"/>
                </a:lnTo>
                <a:lnTo>
                  <a:pt x="1209216" y="1001521"/>
                </a:lnTo>
                <a:lnTo>
                  <a:pt x="1208139" y="1001297"/>
                </a:lnTo>
                <a:lnTo>
                  <a:pt x="1207592" y="1007721"/>
                </a:lnTo>
                <a:lnTo>
                  <a:pt x="1206584" y="1008552"/>
                </a:lnTo>
                <a:lnTo>
                  <a:pt x="1204837" y="1008452"/>
                </a:lnTo>
                <a:lnTo>
                  <a:pt x="1202136" y="1006459"/>
                </a:lnTo>
                <a:lnTo>
                  <a:pt x="1199912" y="1001813"/>
                </a:lnTo>
                <a:lnTo>
                  <a:pt x="1199220" y="1001828"/>
                </a:lnTo>
                <a:lnTo>
                  <a:pt x="1198912" y="1004536"/>
                </a:lnTo>
                <a:lnTo>
                  <a:pt x="1198412" y="1006313"/>
                </a:lnTo>
                <a:lnTo>
                  <a:pt x="1197727" y="1007152"/>
                </a:lnTo>
                <a:lnTo>
                  <a:pt x="1192009" y="1010044"/>
                </a:lnTo>
                <a:lnTo>
                  <a:pt x="1188823" y="1010060"/>
                </a:lnTo>
                <a:lnTo>
                  <a:pt x="1185491" y="1006744"/>
                </a:lnTo>
                <a:lnTo>
                  <a:pt x="1183306" y="1007075"/>
                </a:lnTo>
                <a:lnTo>
                  <a:pt x="1180504" y="1008867"/>
                </a:lnTo>
                <a:lnTo>
                  <a:pt x="1173702" y="1005475"/>
                </a:lnTo>
                <a:lnTo>
                  <a:pt x="1172078" y="1005336"/>
                </a:lnTo>
                <a:lnTo>
                  <a:pt x="1173479" y="1010829"/>
                </a:lnTo>
                <a:lnTo>
                  <a:pt x="1171232" y="1011675"/>
                </a:lnTo>
                <a:lnTo>
                  <a:pt x="1166383" y="1011537"/>
                </a:lnTo>
                <a:lnTo>
                  <a:pt x="1158411" y="1009767"/>
                </a:lnTo>
                <a:lnTo>
                  <a:pt x="1153470" y="1012337"/>
                </a:lnTo>
                <a:lnTo>
                  <a:pt x="1144544" y="1010798"/>
                </a:lnTo>
                <a:lnTo>
                  <a:pt x="1135532" y="1010413"/>
                </a:lnTo>
                <a:lnTo>
                  <a:pt x="1133855" y="1009160"/>
                </a:lnTo>
                <a:lnTo>
                  <a:pt x="1132670" y="1006590"/>
                </a:lnTo>
                <a:lnTo>
                  <a:pt x="1132623" y="1004305"/>
                </a:lnTo>
                <a:lnTo>
                  <a:pt x="1133062" y="1001128"/>
                </a:lnTo>
                <a:lnTo>
                  <a:pt x="1134378" y="996389"/>
                </a:lnTo>
                <a:lnTo>
                  <a:pt x="1136579" y="990074"/>
                </a:lnTo>
                <a:lnTo>
                  <a:pt x="1137341" y="986727"/>
                </a:lnTo>
                <a:lnTo>
                  <a:pt x="1135355" y="985173"/>
                </a:lnTo>
                <a:lnTo>
                  <a:pt x="1134124" y="983096"/>
                </a:lnTo>
                <a:lnTo>
                  <a:pt x="1133116" y="982858"/>
                </a:lnTo>
                <a:lnTo>
                  <a:pt x="1129938" y="985312"/>
                </a:lnTo>
                <a:lnTo>
                  <a:pt x="1127868" y="992435"/>
                </a:lnTo>
                <a:lnTo>
                  <a:pt x="1126282" y="994497"/>
                </a:lnTo>
                <a:lnTo>
                  <a:pt x="1125582" y="992766"/>
                </a:lnTo>
                <a:lnTo>
                  <a:pt x="1125059" y="988443"/>
                </a:lnTo>
                <a:lnTo>
                  <a:pt x="1124359" y="986335"/>
                </a:lnTo>
                <a:lnTo>
                  <a:pt x="1123489" y="986450"/>
                </a:lnTo>
                <a:lnTo>
                  <a:pt x="1122642" y="987604"/>
                </a:lnTo>
                <a:lnTo>
                  <a:pt x="1121819" y="989804"/>
                </a:lnTo>
                <a:lnTo>
                  <a:pt x="1120580" y="990597"/>
                </a:lnTo>
                <a:lnTo>
                  <a:pt x="1118925" y="989997"/>
                </a:lnTo>
                <a:lnTo>
                  <a:pt x="1118341" y="991074"/>
                </a:lnTo>
                <a:lnTo>
                  <a:pt x="1118825" y="993820"/>
                </a:lnTo>
                <a:lnTo>
                  <a:pt x="1118995" y="996382"/>
                </a:lnTo>
                <a:lnTo>
                  <a:pt x="1118849" y="998774"/>
                </a:lnTo>
                <a:lnTo>
                  <a:pt x="1117417" y="1001082"/>
                </a:lnTo>
                <a:lnTo>
                  <a:pt x="1113354" y="1004436"/>
                </a:lnTo>
                <a:lnTo>
                  <a:pt x="1111007" y="1005505"/>
                </a:lnTo>
                <a:lnTo>
                  <a:pt x="1104835" y="1006005"/>
                </a:lnTo>
                <a:lnTo>
                  <a:pt x="1101149" y="1005013"/>
                </a:lnTo>
                <a:lnTo>
                  <a:pt x="1093669" y="1000990"/>
                </a:lnTo>
                <a:lnTo>
                  <a:pt x="1089529" y="1000805"/>
                </a:lnTo>
                <a:lnTo>
                  <a:pt x="1084542" y="994028"/>
                </a:lnTo>
                <a:lnTo>
                  <a:pt x="1080595" y="992458"/>
                </a:lnTo>
                <a:lnTo>
                  <a:pt x="1080795" y="989989"/>
                </a:lnTo>
                <a:lnTo>
                  <a:pt x="1082518" y="985396"/>
                </a:lnTo>
                <a:lnTo>
                  <a:pt x="1082465" y="984019"/>
                </a:lnTo>
                <a:lnTo>
                  <a:pt x="1077070" y="990720"/>
                </a:lnTo>
                <a:lnTo>
                  <a:pt x="1076339" y="992851"/>
                </a:lnTo>
                <a:lnTo>
                  <a:pt x="1076970" y="997790"/>
                </a:lnTo>
                <a:lnTo>
                  <a:pt x="1076254" y="998143"/>
                </a:lnTo>
                <a:lnTo>
                  <a:pt x="1072545" y="996374"/>
                </a:lnTo>
                <a:lnTo>
                  <a:pt x="1068897" y="997720"/>
                </a:lnTo>
                <a:lnTo>
                  <a:pt x="1068020" y="997320"/>
                </a:lnTo>
                <a:lnTo>
                  <a:pt x="1065504" y="993759"/>
                </a:lnTo>
                <a:lnTo>
                  <a:pt x="1061071" y="990127"/>
                </a:lnTo>
                <a:lnTo>
                  <a:pt x="1059117" y="986043"/>
                </a:lnTo>
                <a:lnTo>
                  <a:pt x="1056069" y="973211"/>
                </a:lnTo>
                <a:lnTo>
                  <a:pt x="1054522" y="964649"/>
                </a:lnTo>
                <a:lnTo>
                  <a:pt x="1054715" y="962895"/>
                </a:lnTo>
                <a:lnTo>
                  <a:pt x="1056977" y="960464"/>
                </a:lnTo>
                <a:lnTo>
                  <a:pt x="1056639" y="958564"/>
                </a:lnTo>
                <a:lnTo>
                  <a:pt x="1053822" y="953710"/>
                </a:lnTo>
                <a:lnTo>
                  <a:pt x="1050782" y="949609"/>
                </a:lnTo>
                <a:lnTo>
                  <a:pt x="1049882" y="946763"/>
                </a:lnTo>
                <a:lnTo>
                  <a:pt x="1049466" y="943878"/>
                </a:lnTo>
                <a:lnTo>
                  <a:pt x="1049066" y="939693"/>
                </a:lnTo>
                <a:lnTo>
                  <a:pt x="1049051" y="936593"/>
                </a:lnTo>
                <a:lnTo>
                  <a:pt x="1049413" y="934585"/>
                </a:lnTo>
                <a:lnTo>
                  <a:pt x="1051152" y="928300"/>
                </a:lnTo>
                <a:lnTo>
                  <a:pt x="1055908" y="916961"/>
                </a:lnTo>
                <a:lnTo>
                  <a:pt x="1056546" y="914892"/>
                </a:lnTo>
                <a:lnTo>
                  <a:pt x="1056800" y="912845"/>
                </a:lnTo>
                <a:lnTo>
                  <a:pt x="1056146" y="906783"/>
                </a:lnTo>
                <a:lnTo>
                  <a:pt x="1055223" y="900683"/>
                </a:lnTo>
                <a:lnTo>
                  <a:pt x="1054292" y="896306"/>
                </a:lnTo>
                <a:lnTo>
                  <a:pt x="1051667" y="890236"/>
                </a:lnTo>
                <a:lnTo>
                  <a:pt x="1048058" y="883897"/>
                </a:lnTo>
                <a:lnTo>
                  <a:pt x="1042979" y="872443"/>
                </a:lnTo>
                <a:lnTo>
                  <a:pt x="1039216" y="863465"/>
                </a:lnTo>
                <a:lnTo>
                  <a:pt x="1034714" y="850718"/>
                </a:lnTo>
                <a:lnTo>
                  <a:pt x="1032544" y="849610"/>
                </a:lnTo>
                <a:lnTo>
                  <a:pt x="1030028" y="850195"/>
                </a:lnTo>
                <a:lnTo>
                  <a:pt x="1024602" y="854603"/>
                </a:lnTo>
                <a:lnTo>
                  <a:pt x="1022779" y="856688"/>
                </a:lnTo>
                <a:lnTo>
                  <a:pt x="1022332" y="858088"/>
                </a:lnTo>
                <a:lnTo>
                  <a:pt x="1018292" y="858403"/>
                </a:lnTo>
                <a:lnTo>
                  <a:pt x="1006841" y="857257"/>
                </a:lnTo>
                <a:lnTo>
                  <a:pt x="1002463" y="855903"/>
                </a:lnTo>
                <a:lnTo>
                  <a:pt x="999192" y="856257"/>
                </a:lnTo>
                <a:lnTo>
                  <a:pt x="993582" y="859488"/>
                </a:lnTo>
                <a:lnTo>
                  <a:pt x="987595" y="858880"/>
                </a:lnTo>
                <a:lnTo>
                  <a:pt x="983847" y="849880"/>
                </a:lnTo>
                <a:lnTo>
                  <a:pt x="975336" y="845010"/>
                </a:lnTo>
                <a:lnTo>
                  <a:pt x="972797" y="842271"/>
                </a:lnTo>
                <a:lnTo>
                  <a:pt x="971057" y="838517"/>
                </a:lnTo>
                <a:lnTo>
                  <a:pt x="971635" y="836056"/>
                </a:lnTo>
                <a:lnTo>
                  <a:pt x="976475" y="833848"/>
                </a:lnTo>
                <a:lnTo>
                  <a:pt x="978491" y="831409"/>
                </a:lnTo>
                <a:lnTo>
                  <a:pt x="979453" y="829440"/>
                </a:lnTo>
                <a:lnTo>
                  <a:pt x="974651" y="831140"/>
                </a:lnTo>
                <a:lnTo>
                  <a:pt x="972535" y="830840"/>
                </a:lnTo>
                <a:lnTo>
                  <a:pt x="958098" y="818393"/>
                </a:lnTo>
                <a:lnTo>
                  <a:pt x="953650" y="816185"/>
                </a:lnTo>
                <a:lnTo>
                  <a:pt x="952896" y="815062"/>
                </a:lnTo>
                <a:lnTo>
                  <a:pt x="952519" y="813585"/>
                </a:lnTo>
                <a:lnTo>
                  <a:pt x="952527" y="811746"/>
                </a:lnTo>
                <a:lnTo>
                  <a:pt x="952950" y="808977"/>
                </a:lnTo>
                <a:lnTo>
                  <a:pt x="957244" y="812477"/>
                </a:lnTo>
                <a:lnTo>
                  <a:pt x="959168" y="812739"/>
                </a:lnTo>
                <a:lnTo>
                  <a:pt x="962177" y="811693"/>
                </a:lnTo>
                <a:lnTo>
                  <a:pt x="963247" y="809508"/>
                </a:lnTo>
                <a:lnTo>
                  <a:pt x="962562" y="808231"/>
                </a:lnTo>
                <a:lnTo>
                  <a:pt x="957644" y="804023"/>
                </a:lnTo>
                <a:lnTo>
                  <a:pt x="955266" y="800815"/>
                </a:lnTo>
                <a:lnTo>
                  <a:pt x="954351" y="798476"/>
                </a:lnTo>
                <a:lnTo>
                  <a:pt x="955297" y="795153"/>
                </a:lnTo>
                <a:lnTo>
                  <a:pt x="955544" y="792899"/>
                </a:lnTo>
                <a:lnTo>
                  <a:pt x="957129" y="791630"/>
                </a:lnTo>
                <a:lnTo>
                  <a:pt x="960045" y="791345"/>
                </a:lnTo>
                <a:lnTo>
                  <a:pt x="963778" y="789745"/>
                </a:lnTo>
                <a:lnTo>
                  <a:pt x="970604" y="785375"/>
                </a:lnTo>
                <a:lnTo>
                  <a:pt x="975175" y="783814"/>
                </a:lnTo>
                <a:lnTo>
                  <a:pt x="979738" y="784052"/>
                </a:lnTo>
                <a:lnTo>
                  <a:pt x="990796" y="788522"/>
                </a:lnTo>
                <a:lnTo>
                  <a:pt x="1001816" y="794176"/>
                </a:lnTo>
                <a:lnTo>
                  <a:pt x="1008727" y="798561"/>
                </a:lnTo>
                <a:close/>
                <a:moveTo>
                  <a:pt x="592642" y="814585"/>
                </a:moveTo>
                <a:lnTo>
                  <a:pt x="589363" y="817662"/>
                </a:lnTo>
                <a:lnTo>
                  <a:pt x="566924" y="813116"/>
                </a:lnTo>
                <a:lnTo>
                  <a:pt x="565700" y="811685"/>
                </a:lnTo>
                <a:lnTo>
                  <a:pt x="565115" y="809739"/>
                </a:lnTo>
                <a:lnTo>
                  <a:pt x="569178" y="804407"/>
                </a:lnTo>
                <a:lnTo>
                  <a:pt x="574088" y="802100"/>
                </a:lnTo>
                <a:lnTo>
                  <a:pt x="585493" y="800246"/>
                </a:lnTo>
                <a:lnTo>
                  <a:pt x="589471" y="802330"/>
                </a:lnTo>
                <a:lnTo>
                  <a:pt x="592103" y="804761"/>
                </a:lnTo>
                <a:lnTo>
                  <a:pt x="593596" y="806869"/>
                </a:lnTo>
                <a:lnTo>
                  <a:pt x="594219" y="810816"/>
                </a:lnTo>
                <a:lnTo>
                  <a:pt x="592642" y="814585"/>
                </a:lnTo>
                <a:close/>
                <a:moveTo>
                  <a:pt x="1107390" y="836587"/>
                </a:moveTo>
                <a:lnTo>
                  <a:pt x="1106382" y="837848"/>
                </a:lnTo>
                <a:lnTo>
                  <a:pt x="1103127" y="837202"/>
                </a:lnTo>
                <a:lnTo>
                  <a:pt x="1102049" y="838433"/>
                </a:lnTo>
                <a:lnTo>
                  <a:pt x="1100318" y="837733"/>
                </a:lnTo>
                <a:lnTo>
                  <a:pt x="1097932" y="835102"/>
                </a:lnTo>
                <a:lnTo>
                  <a:pt x="1095147" y="829917"/>
                </a:lnTo>
                <a:lnTo>
                  <a:pt x="1091961" y="822147"/>
                </a:lnTo>
                <a:lnTo>
                  <a:pt x="1089475" y="815416"/>
                </a:lnTo>
                <a:lnTo>
                  <a:pt x="1089337" y="813562"/>
                </a:lnTo>
                <a:lnTo>
                  <a:pt x="1090152" y="810400"/>
                </a:lnTo>
                <a:lnTo>
                  <a:pt x="1092638" y="808292"/>
                </a:lnTo>
                <a:lnTo>
                  <a:pt x="1098540" y="805754"/>
                </a:lnTo>
                <a:lnTo>
                  <a:pt x="1102588" y="805823"/>
                </a:lnTo>
                <a:lnTo>
                  <a:pt x="1106351" y="810946"/>
                </a:lnTo>
                <a:lnTo>
                  <a:pt x="1107413" y="812708"/>
                </a:lnTo>
                <a:lnTo>
                  <a:pt x="1108060" y="814800"/>
                </a:lnTo>
                <a:lnTo>
                  <a:pt x="1108075" y="816808"/>
                </a:lnTo>
                <a:lnTo>
                  <a:pt x="1107767" y="818562"/>
                </a:lnTo>
                <a:lnTo>
                  <a:pt x="1106059" y="822455"/>
                </a:lnTo>
                <a:lnTo>
                  <a:pt x="1105312" y="825163"/>
                </a:lnTo>
                <a:lnTo>
                  <a:pt x="1105312" y="827809"/>
                </a:lnTo>
                <a:lnTo>
                  <a:pt x="1105682" y="831640"/>
                </a:lnTo>
                <a:lnTo>
                  <a:pt x="1106367" y="834156"/>
                </a:lnTo>
                <a:lnTo>
                  <a:pt x="1107375" y="835371"/>
                </a:lnTo>
                <a:lnTo>
                  <a:pt x="1107390" y="836587"/>
                </a:lnTo>
                <a:close/>
                <a:moveTo>
                  <a:pt x="706419" y="877574"/>
                </a:moveTo>
                <a:lnTo>
                  <a:pt x="709143" y="877828"/>
                </a:lnTo>
                <a:lnTo>
                  <a:pt x="712329" y="876843"/>
                </a:lnTo>
                <a:lnTo>
                  <a:pt x="715923" y="877520"/>
                </a:lnTo>
                <a:lnTo>
                  <a:pt x="717546" y="879528"/>
                </a:lnTo>
                <a:lnTo>
                  <a:pt x="718701" y="883090"/>
                </a:lnTo>
                <a:lnTo>
                  <a:pt x="718747" y="884997"/>
                </a:lnTo>
                <a:lnTo>
                  <a:pt x="718516" y="886636"/>
                </a:lnTo>
                <a:lnTo>
                  <a:pt x="718016" y="887998"/>
                </a:lnTo>
                <a:lnTo>
                  <a:pt x="713368" y="896914"/>
                </a:lnTo>
                <a:lnTo>
                  <a:pt x="712283" y="899983"/>
                </a:lnTo>
                <a:lnTo>
                  <a:pt x="713783" y="900729"/>
                </a:lnTo>
                <a:lnTo>
                  <a:pt x="714507" y="900214"/>
                </a:lnTo>
                <a:lnTo>
                  <a:pt x="719147" y="893560"/>
                </a:lnTo>
                <a:lnTo>
                  <a:pt x="722641" y="891475"/>
                </a:lnTo>
                <a:lnTo>
                  <a:pt x="725288" y="890990"/>
                </a:lnTo>
                <a:lnTo>
                  <a:pt x="729651" y="892321"/>
                </a:lnTo>
                <a:lnTo>
                  <a:pt x="731391" y="893467"/>
                </a:lnTo>
                <a:lnTo>
                  <a:pt x="732583" y="894829"/>
                </a:lnTo>
                <a:lnTo>
                  <a:pt x="733230" y="896398"/>
                </a:lnTo>
                <a:lnTo>
                  <a:pt x="734946" y="902760"/>
                </a:lnTo>
                <a:lnTo>
                  <a:pt x="736185" y="910938"/>
                </a:lnTo>
                <a:lnTo>
                  <a:pt x="736385" y="910099"/>
                </a:lnTo>
                <a:lnTo>
                  <a:pt x="736416" y="905522"/>
                </a:lnTo>
                <a:lnTo>
                  <a:pt x="736654" y="901945"/>
                </a:lnTo>
                <a:lnTo>
                  <a:pt x="740941" y="899529"/>
                </a:lnTo>
                <a:lnTo>
                  <a:pt x="741048" y="898729"/>
                </a:lnTo>
                <a:lnTo>
                  <a:pt x="739509" y="896737"/>
                </a:lnTo>
                <a:lnTo>
                  <a:pt x="738201" y="894013"/>
                </a:lnTo>
                <a:lnTo>
                  <a:pt x="737293" y="888905"/>
                </a:lnTo>
                <a:lnTo>
                  <a:pt x="737647" y="886998"/>
                </a:lnTo>
                <a:lnTo>
                  <a:pt x="738540" y="884944"/>
                </a:lnTo>
                <a:lnTo>
                  <a:pt x="741287" y="880566"/>
                </a:lnTo>
                <a:lnTo>
                  <a:pt x="744496" y="877943"/>
                </a:lnTo>
                <a:lnTo>
                  <a:pt x="747343" y="877305"/>
                </a:lnTo>
                <a:lnTo>
                  <a:pt x="757963" y="881874"/>
                </a:lnTo>
                <a:lnTo>
                  <a:pt x="762142" y="885621"/>
                </a:lnTo>
                <a:lnTo>
                  <a:pt x="763842" y="887544"/>
                </a:lnTo>
                <a:lnTo>
                  <a:pt x="764458" y="888913"/>
                </a:lnTo>
                <a:lnTo>
                  <a:pt x="765343" y="893283"/>
                </a:lnTo>
                <a:lnTo>
                  <a:pt x="767121" y="905168"/>
                </a:lnTo>
                <a:lnTo>
                  <a:pt x="767113" y="908968"/>
                </a:lnTo>
                <a:lnTo>
                  <a:pt x="766289" y="915061"/>
                </a:lnTo>
                <a:lnTo>
                  <a:pt x="762857" y="926400"/>
                </a:lnTo>
                <a:lnTo>
                  <a:pt x="762334" y="934039"/>
                </a:lnTo>
                <a:lnTo>
                  <a:pt x="758879" y="952833"/>
                </a:lnTo>
                <a:lnTo>
                  <a:pt x="756516" y="957895"/>
                </a:lnTo>
                <a:lnTo>
                  <a:pt x="753915" y="961426"/>
                </a:lnTo>
                <a:lnTo>
                  <a:pt x="743211" y="967618"/>
                </a:lnTo>
                <a:lnTo>
                  <a:pt x="735161" y="973888"/>
                </a:lnTo>
                <a:lnTo>
                  <a:pt x="733122" y="974873"/>
                </a:lnTo>
                <a:lnTo>
                  <a:pt x="731006" y="974957"/>
                </a:lnTo>
                <a:lnTo>
                  <a:pt x="724342" y="972880"/>
                </a:lnTo>
                <a:lnTo>
                  <a:pt x="716608" y="968888"/>
                </a:lnTo>
                <a:lnTo>
                  <a:pt x="712213" y="970018"/>
                </a:lnTo>
                <a:lnTo>
                  <a:pt x="707827" y="972896"/>
                </a:lnTo>
                <a:lnTo>
                  <a:pt x="705064" y="973665"/>
                </a:lnTo>
                <a:lnTo>
                  <a:pt x="702471" y="973288"/>
                </a:lnTo>
                <a:lnTo>
                  <a:pt x="699893" y="972257"/>
                </a:lnTo>
                <a:lnTo>
                  <a:pt x="696499" y="969557"/>
                </a:lnTo>
                <a:lnTo>
                  <a:pt x="698254" y="968326"/>
                </a:lnTo>
                <a:lnTo>
                  <a:pt x="699054" y="966941"/>
                </a:lnTo>
                <a:lnTo>
                  <a:pt x="698346" y="965518"/>
                </a:lnTo>
                <a:lnTo>
                  <a:pt x="694776" y="963464"/>
                </a:lnTo>
                <a:lnTo>
                  <a:pt x="691074" y="968026"/>
                </a:lnTo>
                <a:lnTo>
                  <a:pt x="680262" y="978619"/>
                </a:lnTo>
                <a:lnTo>
                  <a:pt x="665733" y="982150"/>
                </a:lnTo>
                <a:lnTo>
                  <a:pt x="661177" y="984296"/>
                </a:lnTo>
                <a:lnTo>
                  <a:pt x="657799" y="987058"/>
                </a:lnTo>
                <a:lnTo>
                  <a:pt x="656037" y="989327"/>
                </a:lnTo>
                <a:lnTo>
                  <a:pt x="653343" y="994651"/>
                </a:lnTo>
                <a:lnTo>
                  <a:pt x="649203" y="998643"/>
                </a:lnTo>
                <a:lnTo>
                  <a:pt x="641716" y="1002998"/>
                </a:lnTo>
                <a:lnTo>
                  <a:pt x="632189" y="1009729"/>
                </a:lnTo>
                <a:lnTo>
                  <a:pt x="615112" y="1016591"/>
                </a:lnTo>
                <a:lnTo>
                  <a:pt x="604370" y="1017791"/>
                </a:lnTo>
                <a:lnTo>
                  <a:pt x="593634" y="1015529"/>
                </a:lnTo>
                <a:lnTo>
                  <a:pt x="590233" y="1013683"/>
                </a:lnTo>
                <a:lnTo>
                  <a:pt x="586670" y="1010790"/>
                </a:lnTo>
                <a:lnTo>
                  <a:pt x="579367" y="1003928"/>
                </a:lnTo>
                <a:lnTo>
                  <a:pt x="577351" y="1001444"/>
                </a:lnTo>
                <a:lnTo>
                  <a:pt x="575004" y="996028"/>
                </a:lnTo>
                <a:lnTo>
                  <a:pt x="576389" y="992412"/>
                </a:lnTo>
                <a:lnTo>
                  <a:pt x="580283" y="988227"/>
                </a:lnTo>
                <a:lnTo>
                  <a:pt x="586108" y="984412"/>
                </a:lnTo>
                <a:lnTo>
                  <a:pt x="597736" y="979234"/>
                </a:lnTo>
                <a:lnTo>
                  <a:pt x="608287" y="970911"/>
                </a:lnTo>
                <a:lnTo>
                  <a:pt x="612019" y="969342"/>
                </a:lnTo>
                <a:lnTo>
                  <a:pt x="622177" y="968057"/>
                </a:lnTo>
                <a:lnTo>
                  <a:pt x="627294" y="968841"/>
                </a:lnTo>
                <a:lnTo>
                  <a:pt x="630996" y="968403"/>
                </a:lnTo>
                <a:lnTo>
                  <a:pt x="633435" y="967257"/>
                </a:lnTo>
                <a:lnTo>
                  <a:pt x="637060" y="964233"/>
                </a:lnTo>
                <a:lnTo>
                  <a:pt x="642354" y="958187"/>
                </a:lnTo>
                <a:lnTo>
                  <a:pt x="646217" y="952502"/>
                </a:lnTo>
                <a:lnTo>
                  <a:pt x="647195" y="949832"/>
                </a:lnTo>
                <a:lnTo>
                  <a:pt x="645902" y="947332"/>
                </a:lnTo>
                <a:lnTo>
                  <a:pt x="644009" y="946978"/>
                </a:lnTo>
                <a:lnTo>
                  <a:pt x="637691" y="952848"/>
                </a:lnTo>
                <a:lnTo>
                  <a:pt x="634513" y="954817"/>
                </a:lnTo>
                <a:lnTo>
                  <a:pt x="631057" y="954956"/>
                </a:lnTo>
                <a:lnTo>
                  <a:pt x="626317" y="956956"/>
                </a:lnTo>
                <a:lnTo>
                  <a:pt x="621700" y="957756"/>
                </a:lnTo>
                <a:lnTo>
                  <a:pt x="620807" y="957695"/>
                </a:lnTo>
                <a:lnTo>
                  <a:pt x="615997" y="952102"/>
                </a:lnTo>
                <a:lnTo>
                  <a:pt x="613427" y="951117"/>
                </a:lnTo>
                <a:lnTo>
                  <a:pt x="612234" y="951702"/>
                </a:lnTo>
                <a:lnTo>
                  <a:pt x="611134" y="953187"/>
                </a:lnTo>
                <a:lnTo>
                  <a:pt x="609048" y="957310"/>
                </a:lnTo>
                <a:lnTo>
                  <a:pt x="607848" y="958795"/>
                </a:lnTo>
                <a:lnTo>
                  <a:pt x="605770" y="959864"/>
                </a:lnTo>
                <a:lnTo>
                  <a:pt x="597382" y="961087"/>
                </a:lnTo>
                <a:lnTo>
                  <a:pt x="589348" y="963149"/>
                </a:lnTo>
                <a:lnTo>
                  <a:pt x="587563" y="961872"/>
                </a:lnTo>
                <a:lnTo>
                  <a:pt x="586478" y="959487"/>
                </a:lnTo>
                <a:lnTo>
                  <a:pt x="586254" y="958041"/>
                </a:lnTo>
                <a:lnTo>
                  <a:pt x="586131" y="953125"/>
                </a:lnTo>
                <a:lnTo>
                  <a:pt x="585593" y="951171"/>
                </a:lnTo>
                <a:lnTo>
                  <a:pt x="586301" y="947063"/>
                </a:lnTo>
                <a:lnTo>
                  <a:pt x="587216" y="943924"/>
                </a:lnTo>
                <a:lnTo>
                  <a:pt x="588340" y="941763"/>
                </a:lnTo>
                <a:lnTo>
                  <a:pt x="593865" y="935362"/>
                </a:lnTo>
                <a:lnTo>
                  <a:pt x="594642" y="933693"/>
                </a:lnTo>
                <a:lnTo>
                  <a:pt x="592011" y="934039"/>
                </a:lnTo>
                <a:lnTo>
                  <a:pt x="585754" y="937178"/>
                </a:lnTo>
                <a:lnTo>
                  <a:pt x="584938" y="936093"/>
                </a:lnTo>
                <a:lnTo>
                  <a:pt x="583476" y="932501"/>
                </a:lnTo>
                <a:lnTo>
                  <a:pt x="582776" y="932139"/>
                </a:lnTo>
                <a:lnTo>
                  <a:pt x="581976" y="933631"/>
                </a:lnTo>
                <a:lnTo>
                  <a:pt x="581506" y="935724"/>
                </a:lnTo>
                <a:lnTo>
                  <a:pt x="580429" y="944355"/>
                </a:lnTo>
                <a:lnTo>
                  <a:pt x="579482" y="948748"/>
                </a:lnTo>
                <a:lnTo>
                  <a:pt x="576966" y="947863"/>
                </a:lnTo>
                <a:lnTo>
                  <a:pt x="573857" y="945209"/>
                </a:lnTo>
                <a:lnTo>
                  <a:pt x="572695" y="944855"/>
                </a:lnTo>
                <a:lnTo>
                  <a:pt x="572026" y="945694"/>
                </a:lnTo>
                <a:lnTo>
                  <a:pt x="572241" y="947178"/>
                </a:lnTo>
                <a:lnTo>
                  <a:pt x="575396" y="954510"/>
                </a:lnTo>
                <a:lnTo>
                  <a:pt x="575435" y="957064"/>
                </a:lnTo>
                <a:lnTo>
                  <a:pt x="573365" y="961526"/>
                </a:lnTo>
                <a:lnTo>
                  <a:pt x="564561" y="968895"/>
                </a:lnTo>
                <a:lnTo>
                  <a:pt x="561083" y="970865"/>
                </a:lnTo>
                <a:lnTo>
                  <a:pt x="559851" y="970103"/>
                </a:lnTo>
                <a:lnTo>
                  <a:pt x="558743" y="968088"/>
                </a:lnTo>
                <a:lnTo>
                  <a:pt x="557766" y="964803"/>
                </a:lnTo>
                <a:lnTo>
                  <a:pt x="555480" y="960379"/>
                </a:lnTo>
                <a:lnTo>
                  <a:pt x="554126" y="959387"/>
                </a:lnTo>
                <a:lnTo>
                  <a:pt x="552602" y="959256"/>
                </a:lnTo>
                <a:lnTo>
                  <a:pt x="551202" y="960172"/>
                </a:lnTo>
                <a:lnTo>
                  <a:pt x="549924" y="962133"/>
                </a:lnTo>
                <a:lnTo>
                  <a:pt x="549124" y="964218"/>
                </a:lnTo>
                <a:lnTo>
                  <a:pt x="548370" y="968088"/>
                </a:lnTo>
                <a:lnTo>
                  <a:pt x="546769" y="971042"/>
                </a:lnTo>
                <a:lnTo>
                  <a:pt x="545784" y="971542"/>
                </a:lnTo>
                <a:lnTo>
                  <a:pt x="536842" y="965418"/>
                </a:lnTo>
                <a:lnTo>
                  <a:pt x="529639" y="954487"/>
                </a:lnTo>
                <a:lnTo>
                  <a:pt x="521759" y="956194"/>
                </a:lnTo>
                <a:lnTo>
                  <a:pt x="518227" y="955810"/>
                </a:lnTo>
                <a:lnTo>
                  <a:pt x="507484" y="951786"/>
                </a:lnTo>
                <a:lnTo>
                  <a:pt x="506122" y="949294"/>
                </a:lnTo>
                <a:lnTo>
                  <a:pt x="505368" y="946040"/>
                </a:lnTo>
                <a:lnTo>
                  <a:pt x="505445" y="944271"/>
                </a:lnTo>
                <a:lnTo>
                  <a:pt x="505891" y="942440"/>
                </a:lnTo>
                <a:lnTo>
                  <a:pt x="507253" y="938793"/>
                </a:lnTo>
                <a:lnTo>
                  <a:pt x="509962" y="933262"/>
                </a:lnTo>
                <a:lnTo>
                  <a:pt x="511093" y="931477"/>
                </a:lnTo>
                <a:lnTo>
                  <a:pt x="512778" y="930000"/>
                </a:lnTo>
                <a:lnTo>
                  <a:pt x="515010" y="928839"/>
                </a:lnTo>
                <a:lnTo>
                  <a:pt x="520697" y="928193"/>
                </a:lnTo>
                <a:lnTo>
                  <a:pt x="535341" y="927985"/>
                </a:lnTo>
                <a:lnTo>
                  <a:pt x="538273" y="927123"/>
                </a:lnTo>
                <a:lnTo>
                  <a:pt x="554295" y="916300"/>
                </a:lnTo>
                <a:lnTo>
                  <a:pt x="556127" y="914515"/>
                </a:lnTo>
                <a:lnTo>
                  <a:pt x="558474" y="911030"/>
                </a:lnTo>
                <a:lnTo>
                  <a:pt x="559005" y="909584"/>
                </a:lnTo>
                <a:lnTo>
                  <a:pt x="558905" y="908637"/>
                </a:lnTo>
                <a:lnTo>
                  <a:pt x="539197" y="917276"/>
                </a:lnTo>
                <a:lnTo>
                  <a:pt x="530747" y="919130"/>
                </a:lnTo>
                <a:lnTo>
                  <a:pt x="517796" y="917723"/>
                </a:lnTo>
                <a:lnTo>
                  <a:pt x="515356" y="916369"/>
                </a:lnTo>
                <a:lnTo>
                  <a:pt x="514802" y="913961"/>
                </a:lnTo>
                <a:lnTo>
                  <a:pt x="517503" y="907545"/>
                </a:lnTo>
                <a:lnTo>
                  <a:pt x="518927" y="905153"/>
                </a:lnTo>
                <a:lnTo>
                  <a:pt x="522613" y="902883"/>
                </a:lnTo>
                <a:lnTo>
                  <a:pt x="531524" y="899668"/>
                </a:lnTo>
                <a:lnTo>
                  <a:pt x="543437" y="896814"/>
                </a:lnTo>
                <a:lnTo>
                  <a:pt x="551240" y="896752"/>
                </a:lnTo>
                <a:lnTo>
                  <a:pt x="557789" y="894483"/>
                </a:lnTo>
                <a:lnTo>
                  <a:pt x="561729" y="891882"/>
                </a:lnTo>
                <a:lnTo>
                  <a:pt x="548539" y="892021"/>
                </a:lnTo>
                <a:lnTo>
                  <a:pt x="532656" y="893236"/>
                </a:lnTo>
                <a:lnTo>
                  <a:pt x="530362" y="892390"/>
                </a:lnTo>
                <a:lnTo>
                  <a:pt x="525822" y="888959"/>
                </a:lnTo>
                <a:lnTo>
                  <a:pt x="525607" y="886451"/>
                </a:lnTo>
                <a:lnTo>
                  <a:pt x="527423" y="883428"/>
                </a:lnTo>
                <a:lnTo>
                  <a:pt x="528085" y="881166"/>
                </a:lnTo>
                <a:lnTo>
                  <a:pt x="526784" y="876074"/>
                </a:lnTo>
                <a:lnTo>
                  <a:pt x="527184" y="874089"/>
                </a:lnTo>
                <a:lnTo>
                  <a:pt x="530147" y="869827"/>
                </a:lnTo>
                <a:lnTo>
                  <a:pt x="535426" y="865204"/>
                </a:lnTo>
                <a:lnTo>
                  <a:pt x="538681" y="864542"/>
                </a:lnTo>
                <a:lnTo>
                  <a:pt x="544961" y="866127"/>
                </a:lnTo>
                <a:lnTo>
                  <a:pt x="562860" y="867766"/>
                </a:lnTo>
                <a:lnTo>
                  <a:pt x="566331" y="867173"/>
                </a:lnTo>
                <a:lnTo>
                  <a:pt x="564138" y="865165"/>
                </a:lnTo>
                <a:lnTo>
                  <a:pt x="561021" y="863665"/>
                </a:lnTo>
                <a:lnTo>
                  <a:pt x="547200" y="861096"/>
                </a:lnTo>
                <a:lnTo>
                  <a:pt x="544337" y="859942"/>
                </a:lnTo>
                <a:lnTo>
                  <a:pt x="543791" y="858357"/>
                </a:lnTo>
                <a:lnTo>
                  <a:pt x="543583" y="856011"/>
                </a:lnTo>
                <a:lnTo>
                  <a:pt x="543722" y="852903"/>
                </a:lnTo>
                <a:lnTo>
                  <a:pt x="544722" y="849718"/>
                </a:lnTo>
                <a:lnTo>
                  <a:pt x="549009" y="843033"/>
                </a:lnTo>
                <a:lnTo>
                  <a:pt x="561583" y="837502"/>
                </a:lnTo>
                <a:lnTo>
                  <a:pt x="566585" y="836740"/>
                </a:lnTo>
                <a:lnTo>
                  <a:pt x="571595" y="837102"/>
                </a:lnTo>
                <a:lnTo>
                  <a:pt x="576689" y="839587"/>
                </a:lnTo>
                <a:lnTo>
                  <a:pt x="578959" y="841741"/>
                </a:lnTo>
                <a:lnTo>
                  <a:pt x="580098" y="844387"/>
                </a:lnTo>
                <a:lnTo>
                  <a:pt x="580644" y="846849"/>
                </a:lnTo>
                <a:lnTo>
                  <a:pt x="580706" y="851095"/>
                </a:lnTo>
                <a:lnTo>
                  <a:pt x="580952" y="852764"/>
                </a:lnTo>
                <a:lnTo>
                  <a:pt x="581876" y="855549"/>
                </a:lnTo>
                <a:lnTo>
                  <a:pt x="584808" y="862057"/>
                </a:lnTo>
                <a:lnTo>
                  <a:pt x="586962" y="864081"/>
                </a:lnTo>
                <a:lnTo>
                  <a:pt x="596905" y="860303"/>
                </a:lnTo>
                <a:lnTo>
                  <a:pt x="601045" y="859457"/>
                </a:lnTo>
                <a:lnTo>
                  <a:pt x="605208" y="860642"/>
                </a:lnTo>
                <a:lnTo>
                  <a:pt x="611272" y="864534"/>
                </a:lnTo>
                <a:lnTo>
                  <a:pt x="619129" y="876228"/>
                </a:lnTo>
                <a:lnTo>
                  <a:pt x="629249" y="888059"/>
                </a:lnTo>
                <a:lnTo>
                  <a:pt x="629203" y="890598"/>
                </a:lnTo>
                <a:lnTo>
                  <a:pt x="625324" y="894521"/>
                </a:lnTo>
                <a:lnTo>
                  <a:pt x="624593" y="896198"/>
                </a:lnTo>
                <a:lnTo>
                  <a:pt x="625116" y="897360"/>
                </a:lnTo>
                <a:lnTo>
                  <a:pt x="628987" y="898129"/>
                </a:lnTo>
                <a:lnTo>
                  <a:pt x="632612" y="897552"/>
                </a:lnTo>
                <a:lnTo>
                  <a:pt x="636075" y="898429"/>
                </a:lnTo>
                <a:lnTo>
                  <a:pt x="636852" y="899437"/>
                </a:lnTo>
                <a:lnTo>
                  <a:pt x="638122" y="903699"/>
                </a:lnTo>
                <a:lnTo>
                  <a:pt x="639884" y="911199"/>
                </a:lnTo>
                <a:lnTo>
                  <a:pt x="641977" y="916769"/>
                </a:lnTo>
                <a:lnTo>
                  <a:pt x="644401" y="920438"/>
                </a:lnTo>
                <a:lnTo>
                  <a:pt x="646795" y="922315"/>
                </a:lnTo>
                <a:lnTo>
                  <a:pt x="650319" y="922454"/>
                </a:lnTo>
                <a:lnTo>
                  <a:pt x="653859" y="921361"/>
                </a:lnTo>
                <a:lnTo>
                  <a:pt x="659607" y="921723"/>
                </a:lnTo>
                <a:lnTo>
                  <a:pt x="689266" y="925939"/>
                </a:lnTo>
                <a:lnTo>
                  <a:pt x="691020" y="925208"/>
                </a:lnTo>
                <a:lnTo>
                  <a:pt x="692275" y="922892"/>
                </a:lnTo>
                <a:lnTo>
                  <a:pt x="693021" y="918984"/>
                </a:lnTo>
                <a:lnTo>
                  <a:pt x="693306" y="915761"/>
                </a:lnTo>
                <a:lnTo>
                  <a:pt x="692898" y="911345"/>
                </a:lnTo>
                <a:lnTo>
                  <a:pt x="692321" y="909230"/>
                </a:lnTo>
                <a:lnTo>
                  <a:pt x="673936" y="894821"/>
                </a:lnTo>
                <a:lnTo>
                  <a:pt x="672336" y="888967"/>
                </a:lnTo>
                <a:lnTo>
                  <a:pt x="681316" y="880759"/>
                </a:lnTo>
                <a:lnTo>
                  <a:pt x="681963" y="878851"/>
                </a:lnTo>
                <a:lnTo>
                  <a:pt x="682132" y="876228"/>
                </a:lnTo>
                <a:lnTo>
                  <a:pt x="681832" y="872881"/>
                </a:lnTo>
                <a:lnTo>
                  <a:pt x="680616" y="869681"/>
                </a:lnTo>
                <a:lnTo>
                  <a:pt x="675791" y="863558"/>
                </a:lnTo>
                <a:lnTo>
                  <a:pt x="671520" y="862634"/>
                </a:lnTo>
                <a:lnTo>
                  <a:pt x="665194" y="856565"/>
                </a:lnTo>
                <a:lnTo>
                  <a:pt x="664202" y="855026"/>
                </a:lnTo>
                <a:lnTo>
                  <a:pt x="663386" y="852595"/>
                </a:lnTo>
                <a:lnTo>
                  <a:pt x="662747" y="849264"/>
                </a:lnTo>
                <a:lnTo>
                  <a:pt x="662855" y="846703"/>
                </a:lnTo>
                <a:lnTo>
                  <a:pt x="663709" y="844902"/>
                </a:lnTo>
                <a:lnTo>
                  <a:pt x="669942" y="838656"/>
                </a:lnTo>
                <a:lnTo>
                  <a:pt x="672467" y="835179"/>
                </a:lnTo>
                <a:lnTo>
                  <a:pt x="680239" y="819408"/>
                </a:lnTo>
                <a:lnTo>
                  <a:pt x="683833" y="812993"/>
                </a:lnTo>
                <a:lnTo>
                  <a:pt x="686403" y="809969"/>
                </a:lnTo>
                <a:lnTo>
                  <a:pt x="689019" y="808092"/>
                </a:lnTo>
                <a:lnTo>
                  <a:pt x="694783" y="807215"/>
                </a:lnTo>
                <a:lnTo>
                  <a:pt x="700778" y="813170"/>
                </a:lnTo>
                <a:lnTo>
                  <a:pt x="702102" y="813539"/>
                </a:lnTo>
                <a:lnTo>
                  <a:pt x="702648" y="815100"/>
                </a:lnTo>
                <a:lnTo>
                  <a:pt x="702417" y="817862"/>
                </a:lnTo>
                <a:lnTo>
                  <a:pt x="701663" y="820485"/>
                </a:lnTo>
                <a:lnTo>
                  <a:pt x="699516" y="825209"/>
                </a:lnTo>
                <a:lnTo>
                  <a:pt x="699016" y="827186"/>
                </a:lnTo>
                <a:lnTo>
                  <a:pt x="699177" y="829224"/>
                </a:lnTo>
                <a:lnTo>
                  <a:pt x="700647" y="833902"/>
                </a:lnTo>
                <a:lnTo>
                  <a:pt x="701101" y="836971"/>
                </a:lnTo>
                <a:lnTo>
                  <a:pt x="701425" y="842133"/>
                </a:lnTo>
                <a:lnTo>
                  <a:pt x="701663" y="842895"/>
                </a:lnTo>
                <a:lnTo>
                  <a:pt x="705272" y="847233"/>
                </a:lnTo>
                <a:lnTo>
                  <a:pt x="708550" y="852872"/>
                </a:lnTo>
                <a:lnTo>
                  <a:pt x="710067" y="861665"/>
                </a:lnTo>
                <a:lnTo>
                  <a:pt x="708889" y="864688"/>
                </a:lnTo>
                <a:lnTo>
                  <a:pt x="706126" y="868843"/>
                </a:lnTo>
                <a:lnTo>
                  <a:pt x="704487" y="872297"/>
                </a:lnTo>
                <a:lnTo>
                  <a:pt x="703964" y="875051"/>
                </a:lnTo>
                <a:lnTo>
                  <a:pt x="704380" y="876712"/>
                </a:lnTo>
                <a:lnTo>
                  <a:pt x="706419" y="877574"/>
                </a:lnTo>
                <a:close/>
                <a:moveTo>
                  <a:pt x="859035" y="829917"/>
                </a:moveTo>
                <a:lnTo>
                  <a:pt x="853440" y="830325"/>
                </a:lnTo>
                <a:lnTo>
                  <a:pt x="850855" y="829209"/>
                </a:lnTo>
                <a:lnTo>
                  <a:pt x="850685" y="827570"/>
                </a:lnTo>
                <a:lnTo>
                  <a:pt x="852925" y="825417"/>
                </a:lnTo>
                <a:lnTo>
                  <a:pt x="860366" y="821893"/>
                </a:lnTo>
                <a:lnTo>
                  <a:pt x="864745" y="815447"/>
                </a:lnTo>
                <a:lnTo>
                  <a:pt x="866376" y="814647"/>
                </a:lnTo>
                <a:lnTo>
                  <a:pt x="872094" y="813723"/>
                </a:lnTo>
                <a:lnTo>
                  <a:pt x="875426" y="813923"/>
                </a:lnTo>
                <a:lnTo>
                  <a:pt x="879705" y="815447"/>
                </a:lnTo>
                <a:lnTo>
                  <a:pt x="869393" y="823416"/>
                </a:lnTo>
                <a:lnTo>
                  <a:pt x="859035" y="829917"/>
                </a:lnTo>
                <a:close/>
                <a:moveTo>
                  <a:pt x="935166" y="840371"/>
                </a:moveTo>
                <a:lnTo>
                  <a:pt x="935412" y="844479"/>
                </a:lnTo>
                <a:lnTo>
                  <a:pt x="935151" y="847649"/>
                </a:lnTo>
                <a:lnTo>
                  <a:pt x="934389" y="849872"/>
                </a:lnTo>
                <a:lnTo>
                  <a:pt x="934358" y="852426"/>
                </a:lnTo>
                <a:lnTo>
                  <a:pt x="935051" y="855303"/>
                </a:lnTo>
                <a:lnTo>
                  <a:pt x="937936" y="862527"/>
                </a:lnTo>
                <a:lnTo>
                  <a:pt x="938852" y="866388"/>
                </a:lnTo>
                <a:lnTo>
                  <a:pt x="938991" y="870250"/>
                </a:lnTo>
                <a:lnTo>
                  <a:pt x="938844" y="872889"/>
                </a:lnTo>
                <a:lnTo>
                  <a:pt x="937067" y="877989"/>
                </a:lnTo>
                <a:lnTo>
                  <a:pt x="936274" y="884551"/>
                </a:lnTo>
                <a:lnTo>
                  <a:pt x="936228" y="888013"/>
                </a:lnTo>
                <a:lnTo>
                  <a:pt x="937290" y="893406"/>
                </a:lnTo>
                <a:lnTo>
                  <a:pt x="937321" y="895906"/>
                </a:lnTo>
                <a:lnTo>
                  <a:pt x="935320" y="900175"/>
                </a:lnTo>
                <a:lnTo>
                  <a:pt x="931080" y="903883"/>
                </a:lnTo>
                <a:lnTo>
                  <a:pt x="931680" y="905837"/>
                </a:lnTo>
                <a:lnTo>
                  <a:pt x="940822" y="910515"/>
                </a:lnTo>
                <a:lnTo>
                  <a:pt x="941515" y="911568"/>
                </a:lnTo>
                <a:lnTo>
                  <a:pt x="941469" y="922023"/>
                </a:lnTo>
                <a:lnTo>
                  <a:pt x="943061" y="933416"/>
                </a:lnTo>
                <a:lnTo>
                  <a:pt x="942469" y="933631"/>
                </a:lnTo>
                <a:lnTo>
                  <a:pt x="940268" y="930085"/>
                </a:lnTo>
                <a:lnTo>
                  <a:pt x="936205" y="925854"/>
                </a:lnTo>
                <a:lnTo>
                  <a:pt x="931349" y="933731"/>
                </a:lnTo>
                <a:lnTo>
                  <a:pt x="931903" y="947017"/>
                </a:lnTo>
                <a:lnTo>
                  <a:pt x="935097" y="952902"/>
                </a:lnTo>
                <a:lnTo>
                  <a:pt x="936066" y="956248"/>
                </a:lnTo>
                <a:lnTo>
                  <a:pt x="935751" y="958256"/>
                </a:lnTo>
                <a:lnTo>
                  <a:pt x="933050" y="959148"/>
                </a:lnTo>
                <a:lnTo>
                  <a:pt x="932111" y="958710"/>
                </a:lnTo>
                <a:lnTo>
                  <a:pt x="929341" y="956064"/>
                </a:lnTo>
                <a:lnTo>
                  <a:pt x="927732" y="952056"/>
                </a:lnTo>
                <a:lnTo>
                  <a:pt x="927224" y="952194"/>
                </a:lnTo>
                <a:lnTo>
                  <a:pt x="926732" y="954125"/>
                </a:lnTo>
                <a:lnTo>
                  <a:pt x="927055" y="956087"/>
                </a:lnTo>
                <a:lnTo>
                  <a:pt x="928933" y="959641"/>
                </a:lnTo>
                <a:lnTo>
                  <a:pt x="929725" y="963880"/>
                </a:lnTo>
                <a:lnTo>
                  <a:pt x="928894" y="965080"/>
                </a:lnTo>
                <a:lnTo>
                  <a:pt x="926108" y="966172"/>
                </a:lnTo>
                <a:lnTo>
                  <a:pt x="922345" y="966218"/>
                </a:lnTo>
                <a:lnTo>
                  <a:pt x="916435" y="968126"/>
                </a:lnTo>
                <a:lnTo>
                  <a:pt x="913526" y="968418"/>
                </a:lnTo>
                <a:lnTo>
                  <a:pt x="910687" y="967387"/>
                </a:lnTo>
                <a:lnTo>
                  <a:pt x="906901" y="967141"/>
                </a:lnTo>
                <a:lnTo>
                  <a:pt x="903753" y="967595"/>
                </a:lnTo>
                <a:lnTo>
                  <a:pt x="901829" y="966757"/>
                </a:lnTo>
                <a:lnTo>
                  <a:pt x="900075" y="964780"/>
                </a:lnTo>
                <a:lnTo>
                  <a:pt x="898035" y="965257"/>
                </a:lnTo>
                <a:lnTo>
                  <a:pt x="893580" y="970265"/>
                </a:lnTo>
                <a:lnTo>
                  <a:pt x="886677" y="968672"/>
                </a:lnTo>
                <a:lnTo>
                  <a:pt x="880459" y="968265"/>
                </a:lnTo>
                <a:lnTo>
                  <a:pt x="879205" y="966595"/>
                </a:lnTo>
                <a:lnTo>
                  <a:pt x="877812" y="963333"/>
                </a:lnTo>
                <a:lnTo>
                  <a:pt x="875072" y="953102"/>
                </a:lnTo>
                <a:lnTo>
                  <a:pt x="875588" y="950517"/>
                </a:lnTo>
                <a:lnTo>
                  <a:pt x="882229" y="949109"/>
                </a:lnTo>
                <a:lnTo>
                  <a:pt x="882368" y="948225"/>
                </a:lnTo>
                <a:lnTo>
                  <a:pt x="877650" y="944540"/>
                </a:lnTo>
                <a:lnTo>
                  <a:pt x="872233" y="941824"/>
                </a:lnTo>
                <a:lnTo>
                  <a:pt x="869724" y="939686"/>
                </a:lnTo>
                <a:lnTo>
                  <a:pt x="870301" y="935601"/>
                </a:lnTo>
                <a:lnTo>
                  <a:pt x="870139" y="934570"/>
                </a:lnTo>
                <a:lnTo>
                  <a:pt x="879474" y="929885"/>
                </a:lnTo>
                <a:lnTo>
                  <a:pt x="886261" y="920600"/>
                </a:lnTo>
                <a:lnTo>
                  <a:pt x="890471" y="916807"/>
                </a:lnTo>
                <a:lnTo>
                  <a:pt x="890779" y="914969"/>
                </a:lnTo>
                <a:lnTo>
                  <a:pt x="894342" y="913053"/>
                </a:lnTo>
                <a:lnTo>
                  <a:pt x="902583" y="911899"/>
                </a:lnTo>
                <a:lnTo>
                  <a:pt x="902907" y="909299"/>
                </a:lnTo>
                <a:lnTo>
                  <a:pt x="887347" y="910791"/>
                </a:lnTo>
                <a:lnTo>
                  <a:pt x="866038" y="916092"/>
                </a:lnTo>
                <a:lnTo>
                  <a:pt x="859451" y="918692"/>
                </a:lnTo>
                <a:lnTo>
                  <a:pt x="853956" y="917176"/>
                </a:lnTo>
                <a:lnTo>
                  <a:pt x="830631" y="925339"/>
                </a:lnTo>
                <a:lnTo>
                  <a:pt x="829638" y="925339"/>
                </a:lnTo>
                <a:lnTo>
                  <a:pt x="827199" y="922754"/>
                </a:lnTo>
                <a:lnTo>
                  <a:pt x="825106" y="917900"/>
                </a:lnTo>
                <a:lnTo>
                  <a:pt x="826606" y="914507"/>
                </a:lnTo>
                <a:lnTo>
                  <a:pt x="833455" y="908045"/>
                </a:lnTo>
                <a:lnTo>
                  <a:pt x="836880" y="902352"/>
                </a:lnTo>
                <a:lnTo>
                  <a:pt x="836480" y="899275"/>
                </a:lnTo>
                <a:lnTo>
                  <a:pt x="839204" y="893783"/>
                </a:lnTo>
                <a:lnTo>
                  <a:pt x="843559" y="893006"/>
                </a:lnTo>
                <a:lnTo>
                  <a:pt x="850970" y="897521"/>
                </a:lnTo>
                <a:lnTo>
                  <a:pt x="854818" y="901991"/>
                </a:lnTo>
                <a:lnTo>
                  <a:pt x="858273" y="904076"/>
                </a:lnTo>
                <a:lnTo>
                  <a:pt x="861336" y="903660"/>
                </a:lnTo>
                <a:lnTo>
                  <a:pt x="864506" y="900545"/>
                </a:lnTo>
                <a:lnTo>
                  <a:pt x="863706" y="900191"/>
                </a:lnTo>
                <a:lnTo>
                  <a:pt x="858327" y="901845"/>
                </a:lnTo>
                <a:lnTo>
                  <a:pt x="857696" y="901360"/>
                </a:lnTo>
                <a:lnTo>
                  <a:pt x="854956" y="896367"/>
                </a:lnTo>
                <a:lnTo>
                  <a:pt x="853763" y="893175"/>
                </a:lnTo>
                <a:lnTo>
                  <a:pt x="852994" y="889975"/>
                </a:lnTo>
                <a:lnTo>
                  <a:pt x="852948" y="887713"/>
                </a:lnTo>
                <a:lnTo>
                  <a:pt x="854602" y="883405"/>
                </a:lnTo>
                <a:lnTo>
                  <a:pt x="848438" y="881982"/>
                </a:lnTo>
                <a:lnTo>
                  <a:pt x="846137" y="878989"/>
                </a:lnTo>
                <a:lnTo>
                  <a:pt x="845083" y="875251"/>
                </a:lnTo>
                <a:lnTo>
                  <a:pt x="845314" y="873627"/>
                </a:lnTo>
                <a:lnTo>
                  <a:pt x="847253" y="869235"/>
                </a:lnTo>
                <a:lnTo>
                  <a:pt x="852486" y="863157"/>
                </a:lnTo>
                <a:lnTo>
                  <a:pt x="851878" y="861473"/>
                </a:lnTo>
                <a:lnTo>
                  <a:pt x="844260" y="861611"/>
                </a:lnTo>
                <a:lnTo>
                  <a:pt x="842582" y="860819"/>
                </a:lnTo>
                <a:lnTo>
                  <a:pt x="839335" y="857019"/>
                </a:lnTo>
                <a:lnTo>
                  <a:pt x="840050" y="852795"/>
                </a:lnTo>
                <a:lnTo>
                  <a:pt x="843082" y="846587"/>
                </a:lnTo>
                <a:lnTo>
                  <a:pt x="845368" y="842910"/>
                </a:lnTo>
                <a:lnTo>
                  <a:pt x="846899" y="841779"/>
                </a:lnTo>
                <a:lnTo>
                  <a:pt x="849285" y="841802"/>
                </a:lnTo>
                <a:lnTo>
                  <a:pt x="854941" y="844210"/>
                </a:lnTo>
                <a:lnTo>
                  <a:pt x="856572" y="845533"/>
                </a:lnTo>
                <a:lnTo>
                  <a:pt x="860905" y="851518"/>
                </a:lnTo>
                <a:lnTo>
                  <a:pt x="862013" y="854926"/>
                </a:lnTo>
                <a:lnTo>
                  <a:pt x="861874" y="858196"/>
                </a:lnTo>
                <a:lnTo>
                  <a:pt x="862706" y="860596"/>
                </a:lnTo>
                <a:lnTo>
                  <a:pt x="866069" y="864088"/>
                </a:lnTo>
                <a:lnTo>
                  <a:pt x="880521" y="882013"/>
                </a:lnTo>
                <a:lnTo>
                  <a:pt x="883222" y="886221"/>
                </a:lnTo>
                <a:lnTo>
                  <a:pt x="885069" y="888075"/>
                </a:lnTo>
                <a:lnTo>
                  <a:pt x="888408" y="889436"/>
                </a:lnTo>
                <a:lnTo>
                  <a:pt x="890363" y="889152"/>
                </a:lnTo>
                <a:lnTo>
                  <a:pt x="891956" y="887898"/>
                </a:lnTo>
                <a:lnTo>
                  <a:pt x="892225" y="886274"/>
                </a:lnTo>
                <a:lnTo>
                  <a:pt x="885977" y="880051"/>
                </a:lnTo>
                <a:lnTo>
                  <a:pt x="884407" y="876728"/>
                </a:lnTo>
                <a:lnTo>
                  <a:pt x="883068" y="872181"/>
                </a:lnTo>
                <a:lnTo>
                  <a:pt x="883653" y="870712"/>
                </a:lnTo>
                <a:lnTo>
                  <a:pt x="885469" y="870204"/>
                </a:lnTo>
                <a:lnTo>
                  <a:pt x="890040" y="870804"/>
                </a:lnTo>
                <a:lnTo>
                  <a:pt x="895419" y="869573"/>
                </a:lnTo>
                <a:lnTo>
                  <a:pt x="889455" y="867650"/>
                </a:lnTo>
                <a:lnTo>
                  <a:pt x="885561" y="865096"/>
                </a:lnTo>
                <a:lnTo>
                  <a:pt x="881560" y="864973"/>
                </a:lnTo>
                <a:lnTo>
                  <a:pt x="876557" y="860865"/>
                </a:lnTo>
                <a:lnTo>
                  <a:pt x="876557" y="859580"/>
                </a:lnTo>
                <a:lnTo>
                  <a:pt x="877781" y="858265"/>
                </a:lnTo>
                <a:lnTo>
                  <a:pt x="884584" y="856434"/>
                </a:lnTo>
                <a:lnTo>
                  <a:pt x="885869" y="855649"/>
                </a:lnTo>
                <a:lnTo>
                  <a:pt x="885984" y="854503"/>
                </a:lnTo>
                <a:lnTo>
                  <a:pt x="883737" y="851734"/>
                </a:lnTo>
                <a:lnTo>
                  <a:pt x="881737" y="850226"/>
                </a:lnTo>
                <a:lnTo>
                  <a:pt x="871455" y="846864"/>
                </a:lnTo>
                <a:lnTo>
                  <a:pt x="867800" y="843095"/>
                </a:lnTo>
                <a:lnTo>
                  <a:pt x="866638" y="841295"/>
                </a:lnTo>
                <a:lnTo>
                  <a:pt x="866269" y="839548"/>
                </a:lnTo>
                <a:lnTo>
                  <a:pt x="867585" y="835071"/>
                </a:lnTo>
                <a:lnTo>
                  <a:pt x="873110" y="829440"/>
                </a:lnTo>
                <a:lnTo>
                  <a:pt x="877119" y="826740"/>
                </a:lnTo>
                <a:lnTo>
                  <a:pt x="884014" y="824763"/>
                </a:lnTo>
                <a:lnTo>
                  <a:pt x="889517" y="825001"/>
                </a:lnTo>
                <a:lnTo>
                  <a:pt x="892649" y="825763"/>
                </a:lnTo>
                <a:lnTo>
                  <a:pt x="899982" y="835317"/>
                </a:lnTo>
                <a:lnTo>
                  <a:pt x="903438" y="841564"/>
                </a:lnTo>
                <a:lnTo>
                  <a:pt x="909471" y="840471"/>
                </a:lnTo>
                <a:lnTo>
                  <a:pt x="907724" y="833902"/>
                </a:lnTo>
                <a:lnTo>
                  <a:pt x="906593" y="826655"/>
                </a:lnTo>
                <a:lnTo>
                  <a:pt x="908378" y="823986"/>
                </a:lnTo>
                <a:lnTo>
                  <a:pt x="913349" y="819239"/>
                </a:lnTo>
                <a:lnTo>
                  <a:pt x="917305" y="821724"/>
                </a:lnTo>
                <a:lnTo>
                  <a:pt x="922461" y="828132"/>
                </a:lnTo>
                <a:lnTo>
                  <a:pt x="923592" y="830309"/>
                </a:lnTo>
                <a:lnTo>
                  <a:pt x="929394" y="834248"/>
                </a:lnTo>
                <a:lnTo>
                  <a:pt x="932827" y="835556"/>
                </a:lnTo>
                <a:lnTo>
                  <a:pt x="934604" y="837656"/>
                </a:lnTo>
                <a:lnTo>
                  <a:pt x="935166" y="840371"/>
                </a:lnTo>
                <a:close/>
                <a:moveTo>
                  <a:pt x="798633" y="829563"/>
                </a:moveTo>
                <a:lnTo>
                  <a:pt x="799703" y="830078"/>
                </a:lnTo>
                <a:lnTo>
                  <a:pt x="802997" y="828224"/>
                </a:lnTo>
                <a:lnTo>
                  <a:pt x="805121" y="827894"/>
                </a:lnTo>
                <a:lnTo>
                  <a:pt x="807491" y="831394"/>
                </a:lnTo>
                <a:lnTo>
                  <a:pt x="808106" y="833679"/>
                </a:lnTo>
                <a:lnTo>
                  <a:pt x="816625" y="839356"/>
                </a:lnTo>
                <a:lnTo>
                  <a:pt x="819627" y="841902"/>
                </a:lnTo>
                <a:lnTo>
                  <a:pt x="820011" y="843595"/>
                </a:lnTo>
                <a:lnTo>
                  <a:pt x="818942" y="846010"/>
                </a:lnTo>
                <a:lnTo>
                  <a:pt x="816425" y="849157"/>
                </a:lnTo>
                <a:lnTo>
                  <a:pt x="814009" y="851287"/>
                </a:lnTo>
                <a:lnTo>
                  <a:pt x="810538" y="852980"/>
                </a:lnTo>
                <a:lnTo>
                  <a:pt x="793293" y="853234"/>
                </a:lnTo>
                <a:lnTo>
                  <a:pt x="791415" y="852464"/>
                </a:lnTo>
                <a:lnTo>
                  <a:pt x="790330" y="849672"/>
                </a:lnTo>
                <a:lnTo>
                  <a:pt x="788198" y="839210"/>
                </a:lnTo>
                <a:lnTo>
                  <a:pt x="786682" y="833548"/>
                </a:lnTo>
                <a:lnTo>
                  <a:pt x="786113" y="829594"/>
                </a:lnTo>
                <a:lnTo>
                  <a:pt x="786490" y="827378"/>
                </a:lnTo>
                <a:lnTo>
                  <a:pt x="788329" y="825147"/>
                </a:lnTo>
                <a:lnTo>
                  <a:pt x="794709" y="821809"/>
                </a:lnTo>
                <a:lnTo>
                  <a:pt x="797533" y="821809"/>
                </a:lnTo>
                <a:lnTo>
                  <a:pt x="799303" y="822662"/>
                </a:lnTo>
                <a:lnTo>
                  <a:pt x="800026" y="824363"/>
                </a:lnTo>
                <a:lnTo>
                  <a:pt x="799803" y="826663"/>
                </a:lnTo>
                <a:lnTo>
                  <a:pt x="798633" y="829563"/>
                </a:lnTo>
                <a:close/>
                <a:moveTo>
                  <a:pt x="837411" y="881351"/>
                </a:moveTo>
                <a:lnTo>
                  <a:pt x="841936" y="886821"/>
                </a:lnTo>
                <a:lnTo>
                  <a:pt x="842151" y="888075"/>
                </a:lnTo>
                <a:lnTo>
                  <a:pt x="841297" y="889113"/>
                </a:lnTo>
                <a:lnTo>
                  <a:pt x="835448" y="891998"/>
                </a:lnTo>
                <a:lnTo>
                  <a:pt x="833178" y="894298"/>
                </a:lnTo>
                <a:lnTo>
                  <a:pt x="831277" y="899660"/>
                </a:lnTo>
                <a:lnTo>
                  <a:pt x="829800" y="902137"/>
                </a:lnTo>
                <a:lnTo>
                  <a:pt x="821943" y="903614"/>
                </a:lnTo>
                <a:lnTo>
                  <a:pt x="813924" y="903545"/>
                </a:lnTo>
                <a:lnTo>
                  <a:pt x="815433" y="898375"/>
                </a:lnTo>
                <a:lnTo>
                  <a:pt x="819819" y="889898"/>
                </a:lnTo>
                <a:lnTo>
                  <a:pt x="816364" y="886374"/>
                </a:lnTo>
                <a:lnTo>
                  <a:pt x="804097" y="892244"/>
                </a:lnTo>
                <a:lnTo>
                  <a:pt x="799441" y="888636"/>
                </a:lnTo>
                <a:lnTo>
                  <a:pt x="803428" y="879374"/>
                </a:lnTo>
                <a:lnTo>
                  <a:pt x="799457" y="878520"/>
                </a:lnTo>
                <a:lnTo>
                  <a:pt x="793885" y="878482"/>
                </a:lnTo>
                <a:lnTo>
                  <a:pt x="790353" y="872966"/>
                </a:lnTo>
                <a:lnTo>
                  <a:pt x="791546" y="866312"/>
                </a:lnTo>
                <a:lnTo>
                  <a:pt x="798857" y="862627"/>
                </a:lnTo>
                <a:lnTo>
                  <a:pt x="808376" y="859434"/>
                </a:lnTo>
                <a:lnTo>
                  <a:pt x="818595" y="854588"/>
                </a:lnTo>
                <a:lnTo>
                  <a:pt x="826591" y="854995"/>
                </a:lnTo>
                <a:lnTo>
                  <a:pt x="829700" y="857303"/>
                </a:lnTo>
                <a:lnTo>
                  <a:pt x="830731" y="865035"/>
                </a:lnTo>
                <a:lnTo>
                  <a:pt x="831724" y="874174"/>
                </a:lnTo>
                <a:lnTo>
                  <a:pt x="833117" y="874951"/>
                </a:lnTo>
                <a:lnTo>
                  <a:pt x="837411" y="881351"/>
                </a:lnTo>
                <a:close/>
                <a:moveTo>
                  <a:pt x="1337692" y="889275"/>
                </a:moveTo>
                <a:lnTo>
                  <a:pt x="1337938" y="894490"/>
                </a:lnTo>
                <a:lnTo>
                  <a:pt x="1336368" y="894252"/>
                </a:lnTo>
                <a:lnTo>
                  <a:pt x="1331374" y="897652"/>
                </a:lnTo>
                <a:lnTo>
                  <a:pt x="1327295" y="898137"/>
                </a:lnTo>
                <a:lnTo>
                  <a:pt x="1325256" y="896614"/>
                </a:lnTo>
                <a:lnTo>
                  <a:pt x="1323963" y="893052"/>
                </a:lnTo>
                <a:lnTo>
                  <a:pt x="1327149" y="886390"/>
                </a:lnTo>
                <a:lnTo>
                  <a:pt x="1330812" y="881713"/>
                </a:lnTo>
                <a:lnTo>
                  <a:pt x="1335206" y="874412"/>
                </a:lnTo>
                <a:lnTo>
                  <a:pt x="1338861" y="869596"/>
                </a:lnTo>
                <a:lnTo>
                  <a:pt x="1340662" y="870604"/>
                </a:lnTo>
                <a:lnTo>
                  <a:pt x="1342409" y="873158"/>
                </a:lnTo>
                <a:lnTo>
                  <a:pt x="1340223" y="880405"/>
                </a:lnTo>
                <a:lnTo>
                  <a:pt x="1337838" y="883997"/>
                </a:lnTo>
                <a:lnTo>
                  <a:pt x="1337692" y="889275"/>
                </a:lnTo>
                <a:close/>
                <a:moveTo>
                  <a:pt x="489677" y="919630"/>
                </a:moveTo>
                <a:lnTo>
                  <a:pt x="483505" y="925185"/>
                </a:lnTo>
                <a:lnTo>
                  <a:pt x="479118" y="924608"/>
                </a:lnTo>
                <a:lnTo>
                  <a:pt x="473301" y="920523"/>
                </a:lnTo>
                <a:lnTo>
                  <a:pt x="468560" y="919138"/>
                </a:lnTo>
                <a:lnTo>
                  <a:pt x="466890" y="917777"/>
                </a:lnTo>
                <a:lnTo>
                  <a:pt x="466644" y="916361"/>
                </a:lnTo>
                <a:lnTo>
                  <a:pt x="468252" y="912422"/>
                </a:lnTo>
                <a:lnTo>
                  <a:pt x="470269" y="909276"/>
                </a:lnTo>
                <a:lnTo>
                  <a:pt x="475094" y="903068"/>
                </a:lnTo>
                <a:lnTo>
                  <a:pt x="483243" y="891005"/>
                </a:lnTo>
                <a:lnTo>
                  <a:pt x="488576" y="886421"/>
                </a:lnTo>
                <a:lnTo>
                  <a:pt x="493809" y="883167"/>
                </a:lnTo>
                <a:lnTo>
                  <a:pt x="499150" y="875874"/>
                </a:lnTo>
                <a:lnTo>
                  <a:pt x="502105" y="872604"/>
                </a:lnTo>
                <a:lnTo>
                  <a:pt x="504667" y="872366"/>
                </a:lnTo>
                <a:lnTo>
                  <a:pt x="507284" y="873774"/>
                </a:lnTo>
                <a:lnTo>
                  <a:pt x="507576" y="875766"/>
                </a:lnTo>
                <a:lnTo>
                  <a:pt x="504829" y="885705"/>
                </a:lnTo>
                <a:lnTo>
                  <a:pt x="502897" y="889690"/>
                </a:lnTo>
                <a:lnTo>
                  <a:pt x="499119" y="899914"/>
                </a:lnTo>
                <a:lnTo>
                  <a:pt x="491870" y="916900"/>
                </a:lnTo>
                <a:lnTo>
                  <a:pt x="489677" y="919630"/>
                </a:lnTo>
                <a:close/>
                <a:moveTo>
                  <a:pt x="1003725" y="904845"/>
                </a:moveTo>
                <a:lnTo>
                  <a:pt x="1001616" y="904883"/>
                </a:lnTo>
                <a:lnTo>
                  <a:pt x="998869" y="903060"/>
                </a:lnTo>
                <a:lnTo>
                  <a:pt x="998092" y="901152"/>
                </a:lnTo>
                <a:lnTo>
                  <a:pt x="997499" y="898529"/>
                </a:lnTo>
                <a:lnTo>
                  <a:pt x="997091" y="895198"/>
                </a:lnTo>
                <a:lnTo>
                  <a:pt x="996522" y="892521"/>
                </a:lnTo>
                <a:lnTo>
                  <a:pt x="995783" y="890513"/>
                </a:lnTo>
                <a:lnTo>
                  <a:pt x="995629" y="888836"/>
                </a:lnTo>
                <a:lnTo>
                  <a:pt x="996060" y="887490"/>
                </a:lnTo>
                <a:lnTo>
                  <a:pt x="996960" y="886736"/>
                </a:lnTo>
                <a:lnTo>
                  <a:pt x="999015" y="886490"/>
                </a:lnTo>
                <a:lnTo>
                  <a:pt x="1003486" y="882997"/>
                </a:lnTo>
                <a:lnTo>
                  <a:pt x="1004333" y="883374"/>
                </a:lnTo>
                <a:lnTo>
                  <a:pt x="1004925" y="885228"/>
                </a:lnTo>
                <a:lnTo>
                  <a:pt x="1005533" y="890059"/>
                </a:lnTo>
                <a:lnTo>
                  <a:pt x="1006172" y="892913"/>
                </a:lnTo>
                <a:lnTo>
                  <a:pt x="1007934" y="898114"/>
                </a:lnTo>
                <a:lnTo>
                  <a:pt x="1008711" y="901452"/>
                </a:lnTo>
                <a:lnTo>
                  <a:pt x="1008550" y="902483"/>
                </a:lnTo>
                <a:lnTo>
                  <a:pt x="1007996" y="903399"/>
                </a:lnTo>
                <a:lnTo>
                  <a:pt x="1003725" y="904845"/>
                </a:lnTo>
                <a:close/>
                <a:moveTo>
                  <a:pt x="430329" y="905206"/>
                </a:moveTo>
                <a:lnTo>
                  <a:pt x="428644" y="905614"/>
                </a:lnTo>
                <a:lnTo>
                  <a:pt x="426774" y="904630"/>
                </a:lnTo>
                <a:lnTo>
                  <a:pt x="427205" y="902383"/>
                </a:lnTo>
                <a:lnTo>
                  <a:pt x="431414" y="896221"/>
                </a:lnTo>
                <a:lnTo>
                  <a:pt x="431645" y="894460"/>
                </a:lnTo>
                <a:lnTo>
                  <a:pt x="431591" y="893013"/>
                </a:lnTo>
                <a:lnTo>
                  <a:pt x="431068" y="891321"/>
                </a:lnTo>
                <a:lnTo>
                  <a:pt x="432130" y="889152"/>
                </a:lnTo>
                <a:lnTo>
                  <a:pt x="433838" y="888259"/>
                </a:lnTo>
                <a:lnTo>
                  <a:pt x="434408" y="889105"/>
                </a:lnTo>
                <a:lnTo>
                  <a:pt x="434600" y="890998"/>
                </a:lnTo>
                <a:lnTo>
                  <a:pt x="434208" y="896491"/>
                </a:lnTo>
                <a:lnTo>
                  <a:pt x="433677" y="899145"/>
                </a:lnTo>
                <a:lnTo>
                  <a:pt x="432953" y="901406"/>
                </a:lnTo>
                <a:lnTo>
                  <a:pt x="431838" y="903429"/>
                </a:lnTo>
                <a:lnTo>
                  <a:pt x="430329" y="905206"/>
                </a:lnTo>
                <a:close/>
                <a:moveTo>
                  <a:pt x="970203" y="925646"/>
                </a:moveTo>
                <a:lnTo>
                  <a:pt x="968526" y="928477"/>
                </a:lnTo>
                <a:lnTo>
                  <a:pt x="966794" y="928685"/>
                </a:lnTo>
                <a:lnTo>
                  <a:pt x="964463" y="926008"/>
                </a:lnTo>
                <a:lnTo>
                  <a:pt x="961931" y="927016"/>
                </a:lnTo>
                <a:lnTo>
                  <a:pt x="958468" y="932431"/>
                </a:lnTo>
                <a:lnTo>
                  <a:pt x="957237" y="935608"/>
                </a:lnTo>
                <a:lnTo>
                  <a:pt x="956290" y="936755"/>
                </a:lnTo>
                <a:lnTo>
                  <a:pt x="953389" y="937747"/>
                </a:lnTo>
                <a:lnTo>
                  <a:pt x="952134" y="936847"/>
                </a:lnTo>
                <a:lnTo>
                  <a:pt x="950957" y="934024"/>
                </a:lnTo>
                <a:lnTo>
                  <a:pt x="949849" y="929262"/>
                </a:lnTo>
                <a:lnTo>
                  <a:pt x="950665" y="925669"/>
                </a:lnTo>
                <a:lnTo>
                  <a:pt x="953396" y="923246"/>
                </a:lnTo>
                <a:lnTo>
                  <a:pt x="960592" y="919284"/>
                </a:lnTo>
                <a:lnTo>
                  <a:pt x="962654" y="917315"/>
                </a:lnTo>
                <a:lnTo>
                  <a:pt x="962877" y="915199"/>
                </a:lnTo>
                <a:lnTo>
                  <a:pt x="963308" y="913799"/>
                </a:lnTo>
                <a:lnTo>
                  <a:pt x="963947" y="913115"/>
                </a:lnTo>
                <a:lnTo>
                  <a:pt x="968749" y="916692"/>
                </a:lnTo>
                <a:lnTo>
                  <a:pt x="971027" y="919100"/>
                </a:lnTo>
                <a:lnTo>
                  <a:pt x="972751" y="921823"/>
                </a:lnTo>
                <a:lnTo>
                  <a:pt x="972566" y="922908"/>
                </a:lnTo>
                <a:lnTo>
                  <a:pt x="970203" y="925646"/>
                </a:lnTo>
                <a:close/>
                <a:moveTo>
                  <a:pt x="1024972" y="966572"/>
                </a:moveTo>
                <a:lnTo>
                  <a:pt x="1026365" y="972903"/>
                </a:lnTo>
                <a:lnTo>
                  <a:pt x="1026619" y="975450"/>
                </a:lnTo>
                <a:lnTo>
                  <a:pt x="1026688" y="980811"/>
                </a:lnTo>
                <a:lnTo>
                  <a:pt x="1026095" y="987773"/>
                </a:lnTo>
                <a:lnTo>
                  <a:pt x="1025695" y="989051"/>
                </a:lnTo>
                <a:lnTo>
                  <a:pt x="1025126" y="989635"/>
                </a:lnTo>
                <a:lnTo>
                  <a:pt x="1024849" y="991420"/>
                </a:lnTo>
                <a:lnTo>
                  <a:pt x="1024872" y="994405"/>
                </a:lnTo>
                <a:lnTo>
                  <a:pt x="1024310" y="996220"/>
                </a:lnTo>
                <a:lnTo>
                  <a:pt x="1023163" y="996866"/>
                </a:lnTo>
                <a:lnTo>
                  <a:pt x="1015422" y="998228"/>
                </a:lnTo>
                <a:lnTo>
                  <a:pt x="1010635" y="997966"/>
                </a:lnTo>
                <a:lnTo>
                  <a:pt x="1003540" y="998836"/>
                </a:lnTo>
                <a:lnTo>
                  <a:pt x="1000023" y="998397"/>
                </a:lnTo>
                <a:lnTo>
                  <a:pt x="997722" y="996936"/>
                </a:lnTo>
                <a:lnTo>
                  <a:pt x="994375" y="993682"/>
                </a:lnTo>
                <a:lnTo>
                  <a:pt x="987303" y="985958"/>
                </a:lnTo>
                <a:lnTo>
                  <a:pt x="983740" y="985689"/>
                </a:lnTo>
                <a:lnTo>
                  <a:pt x="974790" y="982965"/>
                </a:lnTo>
                <a:lnTo>
                  <a:pt x="969849" y="974519"/>
                </a:lnTo>
                <a:lnTo>
                  <a:pt x="967956" y="973003"/>
                </a:lnTo>
                <a:lnTo>
                  <a:pt x="966048" y="975534"/>
                </a:lnTo>
                <a:lnTo>
                  <a:pt x="965532" y="974965"/>
                </a:lnTo>
                <a:lnTo>
                  <a:pt x="965009" y="973257"/>
                </a:lnTo>
                <a:lnTo>
                  <a:pt x="964478" y="970411"/>
                </a:lnTo>
                <a:lnTo>
                  <a:pt x="963547" y="968949"/>
                </a:lnTo>
                <a:lnTo>
                  <a:pt x="959799" y="969711"/>
                </a:lnTo>
                <a:lnTo>
                  <a:pt x="959122" y="968749"/>
                </a:lnTo>
                <a:lnTo>
                  <a:pt x="958945" y="966249"/>
                </a:lnTo>
                <a:lnTo>
                  <a:pt x="958999" y="964072"/>
                </a:lnTo>
                <a:lnTo>
                  <a:pt x="959668" y="960649"/>
                </a:lnTo>
                <a:lnTo>
                  <a:pt x="963616" y="951163"/>
                </a:lnTo>
                <a:lnTo>
                  <a:pt x="965571" y="950494"/>
                </a:lnTo>
                <a:lnTo>
                  <a:pt x="967987" y="948732"/>
                </a:lnTo>
                <a:lnTo>
                  <a:pt x="969326" y="943571"/>
                </a:lnTo>
                <a:lnTo>
                  <a:pt x="969188" y="938678"/>
                </a:lnTo>
                <a:lnTo>
                  <a:pt x="972866" y="931354"/>
                </a:lnTo>
                <a:lnTo>
                  <a:pt x="975059" y="929185"/>
                </a:lnTo>
                <a:lnTo>
                  <a:pt x="978999" y="924046"/>
                </a:lnTo>
                <a:lnTo>
                  <a:pt x="992420" y="915976"/>
                </a:lnTo>
                <a:lnTo>
                  <a:pt x="996122" y="915269"/>
                </a:lnTo>
                <a:lnTo>
                  <a:pt x="1001077" y="915876"/>
                </a:lnTo>
                <a:lnTo>
                  <a:pt x="1005864" y="918453"/>
                </a:lnTo>
                <a:lnTo>
                  <a:pt x="1009550" y="922723"/>
                </a:lnTo>
                <a:lnTo>
                  <a:pt x="1017061" y="933185"/>
                </a:lnTo>
                <a:lnTo>
                  <a:pt x="1020478" y="939470"/>
                </a:lnTo>
                <a:lnTo>
                  <a:pt x="1022294" y="945894"/>
                </a:lnTo>
                <a:lnTo>
                  <a:pt x="1023925" y="949571"/>
                </a:lnTo>
                <a:lnTo>
                  <a:pt x="1025949" y="957448"/>
                </a:lnTo>
                <a:lnTo>
                  <a:pt x="1025210" y="960518"/>
                </a:lnTo>
                <a:lnTo>
                  <a:pt x="1024772" y="964641"/>
                </a:lnTo>
                <a:lnTo>
                  <a:pt x="1024972" y="966572"/>
                </a:lnTo>
                <a:close/>
                <a:moveTo>
                  <a:pt x="796532" y="965872"/>
                </a:moveTo>
                <a:lnTo>
                  <a:pt x="792454" y="966326"/>
                </a:lnTo>
                <a:lnTo>
                  <a:pt x="785420" y="963787"/>
                </a:lnTo>
                <a:lnTo>
                  <a:pt x="781234" y="958887"/>
                </a:lnTo>
                <a:lnTo>
                  <a:pt x="779957" y="956525"/>
                </a:lnTo>
                <a:lnTo>
                  <a:pt x="780080" y="955456"/>
                </a:lnTo>
                <a:lnTo>
                  <a:pt x="780803" y="954394"/>
                </a:lnTo>
                <a:lnTo>
                  <a:pt x="781811" y="951186"/>
                </a:lnTo>
                <a:lnTo>
                  <a:pt x="784204" y="941886"/>
                </a:lnTo>
                <a:lnTo>
                  <a:pt x="785105" y="939409"/>
                </a:lnTo>
                <a:lnTo>
                  <a:pt x="788876" y="934001"/>
                </a:lnTo>
                <a:lnTo>
                  <a:pt x="791638" y="932554"/>
                </a:lnTo>
                <a:lnTo>
                  <a:pt x="797502" y="933016"/>
                </a:lnTo>
                <a:lnTo>
                  <a:pt x="800904" y="935816"/>
                </a:lnTo>
                <a:lnTo>
                  <a:pt x="802327" y="937616"/>
                </a:lnTo>
                <a:lnTo>
                  <a:pt x="803343" y="939770"/>
                </a:lnTo>
                <a:lnTo>
                  <a:pt x="804343" y="944578"/>
                </a:lnTo>
                <a:lnTo>
                  <a:pt x="804590" y="947678"/>
                </a:lnTo>
                <a:lnTo>
                  <a:pt x="806298" y="951209"/>
                </a:lnTo>
                <a:lnTo>
                  <a:pt x="806806" y="953248"/>
                </a:lnTo>
                <a:lnTo>
                  <a:pt x="806837" y="955241"/>
                </a:lnTo>
                <a:lnTo>
                  <a:pt x="806360" y="957256"/>
                </a:lnTo>
                <a:lnTo>
                  <a:pt x="805382" y="959279"/>
                </a:lnTo>
                <a:lnTo>
                  <a:pt x="803135" y="962233"/>
                </a:lnTo>
                <a:lnTo>
                  <a:pt x="796532" y="965872"/>
                </a:lnTo>
                <a:close/>
                <a:moveTo>
                  <a:pt x="986879" y="1009490"/>
                </a:moveTo>
                <a:lnTo>
                  <a:pt x="985894" y="1009898"/>
                </a:lnTo>
                <a:lnTo>
                  <a:pt x="983971" y="1009436"/>
                </a:lnTo>
                <a:lnTo>
                  <a:pt x="976721" y="1005821"/>
                </a:lnTo>
                <a:lnTo>
                  <a:pt x="975490" y="1004336"/>
                </a:lnTo>
                <a:lnTo>
                  <a:pt x="975136" y="1003244"/>
                </a:lnTo>
                <a:lnTo>
                  <a:pt x="976783" y="1001928"/>
                </a:lnTo>
                <a:lnTo>
                  <a:pt x="977406" y="1000528"/>
                </a:lnTo>
                <a:lnTo>
                  <a:pt x="979245" y="998820"/>
                </a:lnTo>
                <a:lnTo>
                  <a:pt x="982493" y="998828"/>
                </a:lnTo>
                <a:lnTo>
                  <a:pt x="985894" y="1002990"/>
                </a:lnTo>
                <a:lnTo>
                  <a:pt x="987495" y="1006729"/>
                </a:lnTo>
                <a:lnTo>
                  <a:pt x="987580" y="1008375"/>
                </a:lnTo>
                <a:lnTo>
                  <a:pt x="986879" y="1009490"/>
                </a:lnTo>
                <a:close/>
                <a:moveTo>
                  <a:pt x="942631" y="1007806"/>
                </a:moveTo>
                <a:lnTo>
                  <a:pt x="936136" y="1012698"/>
                </a:lnTo>
                <a:lnTo>
                  <a:pt x="934720" y="1010798"/>
                </a:lnTo>
                <a:lnTo>
                  <a:pt x="934104" y="1009075"/>
                </a:lnTo>
                <a:lnTo>
                  <a:pt x="939152" y="1001628"/>
                </a:lnTo>
                <a:lnTo>
                  <a:pt x="941307" y="999667"/>
                </a:lnTo>
                <a:lnTo>
                  <a:pt x="943431" y="1001990"/>
                </a:lnTo>
                <a:lnTo>
                  <a:pt x="944016" y="1003751"/>
                </a:lnTo>
                <a:lnTo>
                  <a:pt x="943746" y="1005105"/>
                </a:lnTo>
                <a:lnTo>
                  <a:pt x="942631" y="1007806"/>
                </a:lnTo>
                <a:close/>
                <a:moveTo>
                  <a:pt x="459264" y="1040831"/>
                </a:moveTo>
                <a:lnTo>
                  <a:pt x="459434" y="1041162"/>
                </a:lnTo>
                <a:lnTo>
                  <a:pt x="464990" y="1033830"/>
                </a:lnTo>
                <a:lnTo>
                  <a:pt x="468360" y="1033430"/>
                </a:lnTo>
                <a:lnTo>
                  <a:pt x="470715" y="1034084"/>
                </a:lnTo>
                <a:lnTo>
                  <a:pt x="471462" y="1035023"/>
                </a:lnTo>
                <a:lnTo>
                  <a:pt x="471931" y="1036469"/>
                </a:lnTo>
                <a:lnTo>
                  <a:pt x="472162" y="1039654"/>
                </a:lnTo>
                <a:lnTo>
                  <a:pt x="472316" y="1047500"/>
                </a:lnTo>
                <a:lnTo>
                  <a:pt x="472616" y="1048470"/>
                </a:lnTo>
                <a:lnTo>
                  <a:pt x="473385" y="1048024"/>
                </a:lnTo>
                <a:lnTo>
                  <a:pt x="474609" y="1046177"/>
                </a:lnTo>
                <a:lnTo>
                  <a:pt x="480696" y="1034561"/>
                </a:lnTo>
                <a:lnTo>
                  <a:pt x="483259" y="1031353"/>
                </a:lnTo>
                <a:lnTo>
                  <a:pt x="485013" y="1030392"/>
                </a:lnTo>
                <a:lnTo>
                  <a:pt x="492447" y="1028638"/>
                </a:lnTo>
                <a:lnTo>
                  <a:pt x="497495" y="1028692"/>
                </a:lnTo>
                <a:lnTo>
                  <a:pt x="503074" y="1029784"/>
                </a:lnTo>
                <a:lnTo>
                  <a:pt x="507238" y="1031423"/>
                </a:lnTo>
                <a:lnTo>
                  <a:pt x="514063" y="1036231"/>
                </a:lnTo>
                <a:lnTo>
                  <a:pt x="519427" y="1041739"/>
                </a:lnTo>
                <a:lnTo>
                  <a:pt x="524352" y="1047577"/>
                </a:lnTo>
                <a:lnTo>
                  <a:pt x="540867" y="1069287"/>
                </a:lnTo>
                <a:lnTo>
                  <a:pt x="547854" y="1075626"/>
                </a:lnTo>
                <a:lnTo>
                  <a:pt x="550524" y="1079210"/>
                </a:lnTo>
                <a:lnTo>
                  <a:pt x="551710" y="1081818"/>
                </a:lnTo>
                <a:lnTo>
                  <a:pt x="552748" y="1085080"/>
                </a:lnTo>
                <a:lnTo>
                  <a:pt x="553072" y="1088119"/>
                </a:lnTo>
                <a:lnTo>
                  <a:pt x="552664" y="1090942"/>
                </a:lnTo>
                <a:lnTo>
                  <a:pt x="551902" y="1092911"/>
                </a:lnTo>
                <a:lnTo>
                  <a:pt x="550224" y="1094581"/>
                </a:lnTo>
                <a:lnTo>
                  <a:pt x="540120" y="1101635"/>
                </a:lnTo>
                <a:lnTo>
                  <a:pt x="534803" y="1103789"/>
                </a:lnTo>
                <a:lnTo>
                  <a:pt x="529531" y="1106889"/>
                </a:lnTo>
                <a:lnTo>
                  <a:pt x="516942" y="1117775"/>
                </a:lnTo>
                <a:lnTo>
                  <a:pt x="508323" y="1122921"/>
                </a:lnTo>
                <a:lnTo>
                  <a:pt x="497118" y="1132906"/>
                </a:lnTo>
                <a:lnTo>
                  <a:pt x="475986" y="1148807"/>
                </a:lnTo>
                <a:lnTo>
                  <a:pt x="473470" y="1151984"/>
                </a:lnTo>
                <a:lnTo>
                  <a:pt x="472316" y="1154262"/>
                </a:lnTo>
                <a:lnTo>
                  <a:pt x="466352" y="1172070"/>
                </a:lnTo>
                <a:lnTo>
                  <a:pt x="464082" y="1176171"/>
                </a:lnTo>
                <a:lnTo>
                  <a:pt x="458587" y="1180340"/>
                </a:lnTo>
                <a:lnTo>
                  <a:pt x="451630" y="1181379"/>
                </a:lnTo>
                <a:lnTo>
                  <a:pt x="449683" y="1182540"/>
                </a:lnTo>
                <a:lnTo>
                  <a:pt x="449368" y="1188595"/>
                </a:lnTo>
                <a:lnTo>
                  <a:pt x="446875" y="1198587"/>
                </a:lnTo>
                <a:lnTo>
                  <a:pt x="445659" y="1205273"/>
                </a:lnTo>
                <a:lnTo>
                  <a:pt x="443996" y="1223005"/>
                </a:lnTo>
                <a:lnTo>
                  <a:pt x="443612" y="1224766"/>
                </a:lnTo>
                <a:lnTo>
                  <a:pt x="442342" y="1228020"/>
                </a:lnTo>
                <a:lnTo>
                  <a:pt x="440187" y="1231536"/>
                </a:lnTo>
                <a:lnTo>
                  <a:pt x="433469" y="1235582"/>
                </a:lnTo>
                <a:lnTo>
                  <a:pt x="428513" y="1237698"/>
                </a:lnTo>
                <a:lnTo>
                  <a:pt x="421772" y="1239452"/>
                </a:lnTo>
                <a:lnTo>
                  <a:pt x="420164" y="1238252"/>
                </a:lnTo>
                <a:lnTo>
                  <a:pt x="418540" y="1235490"/>
                </a:lnTo>
                <a:lnTo>
                  <a:pt x="416839" y="1235244"/>
                </a:lnTo>
                <a:lnTo>
                  <a:pt x="415793" y="1235682"/>
                </a:lnTo>
                <a:lnTo>
                  <a:pt x="406997" y="1247752"/>
                </a:lnTo>
                <a:lnTo>
                  <a:pt x="398509" y="1252606"/>
                </a:lnTo>
                <a:lnTo>
                  <a:pt x="394830" y="1256976"/>
                </a:lnTo>
                <a:lnTo>
                  <a:pt x="392237" y="1259022"/>
                </a:lnTo>
                <a:lnTo>
                  <a:pt x="390151" y="1259653"/>
                </a:lnTo>
                <a:lnTo>
                  <a:pt x="386719" y="1259268"/>
                </a:lnTo>
                <a:lnTo>
                  <a:pt x="384234" y="1257291"/>
                </a:lnTo>
                <a:lnTo>
                  <a:pt x="381986" y="1254237"/>
                </a:lnTo>
                <a:lnTo>
                  <a:pt x="380294" y="1250914"/>
                </a:lnTo>
                <a:lnTo>
                  <a:pt x="375938" y="1237144"/>
                </a:lnTo>
                <a:lnTo>
                  <a:pt x="374060" y="1232397"/>
                </a:lnTo>
                <a:lnTo>
                  <a:pt x="372467" y="1230020"/>
                </a:lnTo>
                <a:lnTo>
                  <a:pt x="368196" y="1221520"/>
                </a:lnTo>
                <a:lnTo>
                  <a:pt x="367019" y="1219804"/>
                </a:lnTo>
                <a:lnTo>
                  <a:pt x="350774" y="1208934"/>
                </a:lnTo>
                <a:lnTo>
                  <a:pt x="342863" y="1202796"/>
                </a:lnTo>
                <a:lnTo>
                  <a:pt x="340947" y="1200626"/>
                </a:lnTo>
                <a:lnTo>
                  <a:pt x="339177" y="1199357"/>
                </a:lnTo>
                <a:lnTo>
                  <a:pt x="329019" y="1200203"/>
                </a:lnTo>
                <a:lnTo>
                  <a:pt x="327672" y="1199872"/>
                </a:lnTo>
                <a:lnTo>
                  <a:pt x="327326" y="1198965"/>
                </a:lnTo>
                <a:lnTo>
                  <a:pt x="328526" y="1195726"/>
                </a:lnTo>
                <a:lnTo>
                  <a:pt x="329003" y="1193679"/>
                </a:lnTo>
                <a:lnTo>
                  <a:pt x="329165" y="1191672"/>
                </a:lnTo>
                <a:lnTo>
                  <a:pt x="328988" y="1188425"/>
                </a:lnTo>
                <a:lnTo>
                  <a:pt x="329119" y="1187833"/>
                </a:lnTo>
                <a:lnTo>
                  <a:pt x="332974" y="1184625"/>
                </a:lnTo>
                <a:lnTo>
                  <a:pt x="332351" y="1183956"/>
                </a:lnTo>
                <a:lnTo>
                  <a:pt x="331897" y="1182702"/>
                </a:lnTo>
                <a:lnTo>
                  <a:pt x="331620" y="1180848"/>
                </a:lnTo>
                <a:lnTo>
                  <a:pt x="332035" y="1179555"/>
                </a:lnTo>
                <a:lnTo>
                  <a:pt x="333159" y="1178809"/>
                </a:lnTo>
                <a:lnTo>
                  <a:pt x="334521" y="1175801"/>
                </a:lnTo>
                <a:lnTo>
                  <a:pt x="336122" y="1170509"/>
                </a:lnTo>
                <a:lnTo>
                  <a:pt x="337314" y="1167524"/>
                </a:lnTo>
                <a:lnTo>
                  <a:pt x="338969" y="1165601"/>
                </a:lnTo>
                <a:lnTo>
                  <a:pt x="341939" y="1160447"/>
                </a:lnTo>
                <a:lnTo>
                  <a:pt x="344063" y="1158362"/>
                </a:lnTo>
                <a:lnTo>
                  <a:pt x="345856" y="1155739"/>
                </a:lnTo>
                <a:lnTo>
                  <a:pt x="345910" y="1154554"/>
                </a:lnTo>
                <a:lnTo>
                  <a:pt x="345179" y="1153646"/>
                </a:lnTo>
                <a:lnTo>
                  <a:pt x="344925" y="1151638"/>
                </a:lnTo>
                <a:lnTo>
                  <a:pt x="345256" y="1145353"/>
                </a:lnTo>
                <a:lnTo>
                  <a:pt x="345241" y="1142107"/>
                </a:lnTo>
                <a:lnTo>
                  <a:pt x="345564" y="1139384"/>
                </a:lnTo>
                <a:lnTo>
                  <a:pt x="346226" y="1137191"/>
                </a:lnTo>
                <a:lnTo>
                  <a:pt x="347065" y="1135737"/>
                </a:lnTo>
                <a:lnTo>
                  <a:pt x="354591" y="1131137"/>
                </a:lnTo>
                <a:lnTo>
                  <a:pt x="354968" y="1129798"/>
                </a:lnTo>
                <a:lnTo>
                  <a:pt x="355060" y="1128260"/>
                </a:lnTo>
                <a:lnTo>
                  <a:pt x="354860" y="1126514"/>
                </a:lnTo>
                <a:lnTo>
                  <a:pt x="354475" y="1125290"/>
                </a:lnTo>
                <a:lnTo>
                  <a:pt x="353283" y="1124283"/>
                </a:lnTo>
                <a:lnTo>
                  <a:pt x="351274" y="1124006"/>
                </a:lnTo>
                <a:lnTo>
                  <a:pt x="349527" y="1121336"/>
                </a:lnTo>
                <a:lnTo>
                  <a:pt x="349112" y="1120044"/>
                </a:lnTo>
                <a:lnTo>
                  <a:pt x="349812" y="1116374"/>
                </a:lnTo>
                <a:lnTo>
                  <a:pt x="353206" y="1110505"/>
                </a:lnTo>
                <a:lnTo>
                  <a:pt x="354352" y="1107597"/>
                </a:lnTo>
                <a:lnTo>
                  <a:pt x="358015" y="1094404"/>
                </a:lnTo>
                <a:lnTo>
                  <a:pt x="364710" y="1086165"/>
                </a:lnTo>
                <a:lnTo>
                  <a:pt x="366526" y="1077241"/>
                </a:lnTo>
                <a:lnTo>
                  <a:pt x="371559" y="1067710"/>
                </a:lnTo>
                <a:lnTo>
                  <a:pt x="371551" y="1066386"/>
                </a:lnTo>
                <a:lnTo>
                  <a:pt x="369928" y="1063117"/>
                </a:lnTo>
                <a:lnTo>
                  <a:pt x="365287" y="1060848"/>
                </a:lnTo>
                <a:lnTo>
                  <a:pt x="363048" y="1057340"/>
                </a:lnTo>
                <a:lnTo>
                  <a:pt x="361555" y="1053339"/>
                </a:lnTo>
                <a:lnTo>
                  <a:pt x="354760" y="1030115"/>
                </a:lnTo>
                <a:lnTo>
                  <a:pt x="353598" y="1028368"/>
                </a:lnTo>
                <a:lnTo>
                  <a:pt x="353252" y="1025638"/>
                </a:lnTo>
                <a:lnTo>
                  <a:pt x="351867" y="1023830"/>
                </a:lnTo>
                <a:lnTo>
                  <a:pt x="352151" y="1022137"/>
                </a:lnTo>
                <a:lnTo>
                  <a:pt x="378670" y="1015083"/>
                </a:lnTo>
                <a:lnTo>
                  <a:pt x="396923" y="1012829"/>
                </a:lnTo>
                <a:lnTo>
                  <a:pt x="415831" y="1006652"/>
                </a:lnTo>
                <a:lnTo>
                  <a:pt x="421095" y="1006290"/>
                </a:lnTo>
                <a:lnTo>
                  <a:pt x="425173" y="1007513"/>
                </a:lnTo>
                <a:lnTo>
                  <a:pt x="429198" y="1010721"/>
                </a:lnTo>
                <a:lnTo>
                  <a:pt x="434531" y="1016322"/>
                </a:lnTo>
                <a:lnTo>
                  <a:pt x="441595" y="1021760"/>
                </a:lnTo>
                <a:lnTo>
                  <a:pt x="454793" y="1029676"/>
                </a:lnTo>
                <a:lnTo>
                  <a:pt x="463020" y="1031330"/>
                </a:lnTo>
                <a:lnTo>
                  <a:pt x="459718" y="1037600"/>
                </a:lnTo>
                <a:lnTo>
                  <a:pt x="459249" y="1039477"/>
                </a:lnTo>
                <a:lnTo>
                  <a:pt x="459264" y="1040831"/>
                </a:lnTo>
                <a:close/>
                <a:moveTo>
                  <a:pt x="1033006" y="1037015"/>
                </a:moveTo>
                <a:lnTo>
                  <a:pt x="1041494" y="1040746"/>
                </a:lnTo>
                <a:lnTo>
                  <a:pt x="1045626" y="1043185"/>
                </a:lnTo>
                <a:lnTo>
                  <a:pt x="1047658" y="1044808"/>
                </a:lnTo>
                <a:lnTo>
                  <a:pt x="1051521" y="1050270"/>
                </a:lnTo>
                <a:lnTo>
                  <a:pt x="1053491" y="1051839"/>
                </a:lnTo>
                <a:lnTo>
                  <a:pt x="1061017" y="1048678"/>
                </a:lnTo>
                <a:lnTo>
                  <a:pt x="1066281" y="1047500"/>
                </a:lnTo>
                <a:lnTo>
                  <a:pt x="1077993" y="1048947"/>
                </a:lnTo>
                <a:lnTo>
                  <a:pt x="1087936" y="1053447"/>
                </a:lnTo>
                <a:lnTo>
                  <a:pt x="1091599" y="1056824"/>
                </a:lnTo>
                <a:lnTo>
                  <a:pt x="1093831" y="1059917"/>
                </a:lnTo>
                <a:lnTo>
                  <a:pt x="1093253" y="1063325"/>
                </a:lnTo>
                <a:lnTo>
                  <a:pt x="1091422" y="1068802"/>
                </a:lnTo>
                <a:lnTo>
                  <a:pt x="1089275" y="1073995"/>
                </a:lnTo>
                <a:lnTo>
                  <a:pt x="1084981" y="1082095"/>
                </a:lnTo>
                <a:lnTo>
                  <a:pt x="1081326" y="1086126"/>
                </a:lnTo>
                <a:lnTo>
                  <a:pt x="1080417" y="1088057"/>
                </a:lnTo>
                <a:lnTo>
                  <a:pt x="1079848" y="1090734"/>
                </a:lnTo>
                <a:lnTo>
                  <a:pt x="1078432" y="1094642"/>
                </a:lnTo>
                <a:lnTo>
                  <a:pt x="1074507" y="1103043"/>
                </a:lnTo>
                <a:lnTo>
                  <a:pt x="1073461" y="1104474"/>
                </a:lnTo>
                <a:lnTo>
                  <a:pt x="1067936" y="1108135"/>
                </a:lnTo>
                <a:lnTo>
                  <a:pt x="1069829" y="1109774"/>
                </a:lnTo>
                <a:lnTo>
                  <a:pt x="1070691" y="1111220"/>
                </a:lnTo>
                <a:lnTo>
                  <a:pt x="1069959" y="1114905"/>
                </a:lnTo>
                <a:lnTo>
                  <a:pt x="1066473" y="1123767"/>
                </a:lnTo>
                <a:lnTo>
                  <a:pt x="1062857" y="1131906"/>
                </a:lnTo>
                <a:lnTo>
                  <a:pt x="1060332" y="1136753"/>
                </a:lnTo>
                <a:lnTo>
                  <a:pt x="1055738" y="1143722"/>
                </a:lnTo>
                <a:lnTo>
                  <a:pt x="1053206" y="1145684"/>
                </a:lnTo>
                <a:lnTo>
                  <a:pt x="1049820" y="1146292"/>
                </a:lnTo>
                <a:lnTo>
                  <a:pt x="1029327" y="1140214"/>
                </a:lnTo>
                <a:lnTo>
                  <a:pt x="1024187" y="1140314"/>
                </a:lnTo>
                <a:lnTo>
                  <a:pt x="1010527" y="1143492"/>
                </a:lnTo>
                <a:lnTo>
                  <a:pt x="1011813" y="1145046"/>
                </a:lnTo>
                <a:lnTo>
                  <a:pt x="1016815" y="1147392"/>
                </a:lnTo>
                <a:lnTo>
                  <a:pt x="1020039" y="1149946"/>
                </a:lnTo>
                <a:lnTo>
                  <a:pt x="1024325" y="1157854"/>
                </a:lnTo>
                <a:lnTo>
                  <a:pt x="1024879" y="1159823"/>
                </a:lnTo>
                <a:lnTo>
                  <a:pt x="1025149" y="1162108"/>
                </a:lnTo>
                <a:lnTo>
                  <a:pt x="1024987" y="1166578"/>
                </a:lnTo>
                <a:lnTo>
                  <a:pt x="1024695" y="1167709"/>
                </a:lnTo>
                <a:lnTo>
                  <a:pt x="1017884" y="1179694"/>
                </a:lnTo>
                <a:lnTo>
                  <a:pt x="1015683" y="1188348"/>
                </a:lnTo>
                <a:lnTo>
                  <a:pt x="1014275" y="1195449"/>
                </a:lnTo>
                <a:lnTo>
                  <a:pt x="1011982" y="1197395"/>
                </a:lnTo>
                <a:lnTo>
                  <a:pt x="1004348" y="1194403"/>
                </a:lnTo>
                <a:lnTo>
                  <a:pt x="1001885" y="1194495"/>
                </a:lnTo>
                <a:lnTo>
                  <a:pt x="993320" y="1196564"/>
                </a:lnTo>
                <a:lnTo>
                  <a:pt x="989327" y="1195541"/>
                </a:lnTo>
                <a:lnTo>
                  <a:pt x="989888" y="1184825"/>
                </a:lnTo>
                <a:lnTo>
                  <a:pt x="989327" y="1173155"/>
                </a:lnTo>
                <a:lnTo>
                  <a:pt x="988064" y="1161931"/>
                </a:lnTo>
                <a:lnTo>
                  <a:pt x="981654" y="1141707"/>
                </a:lnTo>
                <a:lnTo>
                  <a:pt x="980946" y="1138091"/>
                </a:lnTo>
                <a:lnTo>
                  <a:pt x="980469" y="1134183"/>
                </a:lnTo>
                <a:lnTo>
                  <a:pt x="980230" y="1129991"/>
                </a:lnTo>
                <a:lnTo>
                  <a:pt x="980254" y="1125752"/>
                </a:lnTo>
                <a:lnTo>
                  <a:pt x="980700" y="1117151"/>
                </a:lnTo>
                <a:lnTo>
                  <a:pt x="980754" y="1112766"/>
                </a:lnTo>
                <a:lnTo>
                  <a:pt x="980431" y="1101273"/>
                </a:lnTo>
                <a:lnTo>
                  <a:pt x="979569" y="1083880"/>
                </a:lnTo>
                <a:lnTo>
                  <a:pt x="979484" y="1077687"/>
                </a:lnTo>
                <a:lnTo>
                  <a:pt x="979546" y="1075210"/>
                </a:lnTo>
                <a:lnTo>
                  <a:pt x="979815" y="1073318"/>
                </a:lnTo>
                <a:lnTo>
                  <a:pt x="981185" y="1070802"/>
                </a:lnTo>
                <a:lnTo>
                  <a:pt x="983817" y="1068987"/>
                </a:lnTo>
                <a:lnTo>
                  <a:pt x="985163" y="1068710"/>
                </a:lnTo>
                <a:lnTo>
                  <a:pt x="993582" y="1074056"/>
                </a:lnTo>
                <a:lnTo>
                  <a:pt x="997453" y="1075833"/>
                </a:lnTo>
                <a:lnTo>
                  <a:pt x="1000031" y="1075756"/>
                </a:lnTo>
                <a:lnTo>
                  <a:pt x="1000169" y="1075149"/>
                </a:lnTo>
                <a:lnTo>
                  <a:pt x="997876" y="1074025"/>
                </a:lnTo>
                <a:lnTo>
                  <a:pt x="995721" y="1071725"/>
                </a:lnTo>
                <a:lnTo>
                  <a:pt x="992212" y="1064856"/>
                </a:lnTo>
                <a:lnTo>
                  <a:pt x="990604" y="1058947"/>
                </a:lnTo>
                <a:lnTo>
                  <a:pt x="990281" y="1056986"/>
                </a:lnTo>
                <a:lnTo>
                  <a:pt x="990204" y="1054932"/>
                </a:lnTo>
                <a:lnTo>
                  <a:pt x="990365" y="1052786"/>
                </a:lnTo>
                <a:lnTo>
                  <a:pt x="990873" y="1050855"/>
                </a:lnTo>
                <a:lnTo>
                  <a:pt x="992636" y="1047816"/>
                </a:lnTo>
                <a:lnTo>
                  <a:pt x="994067" y="1046439"/>
                </a:lnTo>
                <a:lnTo>
                  <a:pt x="999346" y="1042939"/>
                </a:lnTo>
                <a:lnTo>
                  <a:pt x="1004671" y="1040800"/>
                </a:lnTo>
                <a:lnTo>
                  <a:pt x="1016414" y="1039346"/>
                </a:lnTo>
                <a:lnTo>
                  <a:pt x="1019747" y="1040392"/>
                </a:lnTo>
                <a:lnTo>
                  <a:pt x="1024833" y="1036538"/>
                </a:lnTo>
                <a:lnTo>
                  <a:pt x="1027835" y="1035615"/>
                </a:lnTo>
                <a:lnTo>
                  <a:pt x="1033006" y="1037015"/>
                </a:lnTo>
                <a:close/>
                <a:moveTo>
                  <a:pt x="922869" y="1059932"/>
                </a:moveTo>
                <a:lnTo>
                  <a:pt x="916651" y="1061571"/>
                </a:lnTo>
                <a:lnTo>
                  <a:pt x="913780" y="1060871"/>
                </a:lnTo>
                <a:lnTo>
                  <a:pt x="912264" y="1063009"/>
                </a:lnTo>
                <a:lnTo>
                  <a:pt x="911072" y="1063917"/>
                </a:lnTo>
                <a:lnTo>
                  <a:pt x="907678" y="1064309"/>
                </a:lnTo>
                <a:lnTo>
                  <a:pt x="900675" y="1060448"/>
                </a:lnTo>
                <a:lnTo>
                  <a:pt x="898790" y="1059101"/>
                </a:lnTo>
                <a:lnTo>
                  <a:pt x="898105" y="1057847"/>
                </a:lnTo>
                <a:lnTo>
                  <a:pt x="898389" y="1056647"/>
                </a:lnTo>
                <a:lnTo>
                  <a:pt x="899644" y="1055493"/>
                </a:lnTo>
                <a:lnTo>
                  <a:pt x="905015" y="1053732"/>
                </a:lnTo>
                <a:lnTo>
                  <a:pt x="907008" y="1052432"/>
                </a:lnTo>
                <a:lnTo>
                  <a:pt x="907824" y="1050616"/>
                </a:lnTo>
                <a:lnTo>
                  <a:pt x="909171" y="1049155"/>
                </a:lnTo>
                <a:lnTo>
                  <a:pt x="911033" y="1048047"/>
                </a:lnTo>
                <a:lnTo>
                  <a:pt x="916066" y="1046985"/>
                </a:lnTo>
                <a:lnTo>
                  <a:pt x="927386" y="1041469"/>
                </a:lnTo>
                <a:lnTo>
                  <a:pt x="933011" y="1040685"/>
                </a:lnTo>
                <a:lnTo>
                  <a:pt x="935220" y="1041154"/>
                </a:lnTo>
                <a:lnTo>
                  <a:pt x="935882" y="1042616"/>
                </a:lnTo>
                <a:lnTo>
                  <a:pt x="936059" y="1044069"/>
                </a:lnTo>
                <a:lnTo>
                  <a:pt x="935751" y="1045524"/>
                </a:lnTo>
                <a:lnTo>
                  <a:pt x="933989" y="1049255"/>
                </a:lnTo>
                <a:lnTo>
                  <a:pt x="931695" y="1052147"/>
                </a:lnTo>
                <a:lnTo>
                  <a:pt x="925524" y="1058355"/>
                </a:lnTo>
                <a:lnTo>
                  <a:pt x="922869" y="1059932"/>
                </a:lnTo>
                <a:close/>
                <a:moveTo>
                  <a:pt x="885469" y="1053909"/>
                </a:moveTo>
                <a:lnTo>
                  <a:pt x="903699" y="1070525"/>
                </a:lnTo>
                <a:lnTo>
                  <a:pt x="906254" y="1069164"/>
                </a:lnTo>
                <a:lnTo>
                  <a:pt x="911764" y="1068294"/>
                </a:lnTo>
                <a:lnTo>
                  <a:pt x="917490" y="1065863"/>
                </a:lnTo>
                <a:lnTo>
                  <a:pt x="925431" y="1063840"/>
                </a:lnTo>
                <a:lnTo>
                  <a:pt x="930272" y="1060155"/>
                </a:lnTo>
                <a:lnTo>
                  <a:pt x="932334" y="1059101"/>
                </a:lnTo>
                <a:lnTo>
                  <a:pt x="935835" y="1058447"/>
                </a:lnTo>
                <a:lnTo>
                  <a:pt x="937744" y="1058463"/>
                </a:lnTo>
                <a:lnTo>
                  <a:pt x="943246" y="1060455"/>
                </a:lnTo>
                <a:lnTo>
                  <a:pt x="945455" y="1061855"/>
                </a:lnTo>
                <a:lnTo>
                  <a:pt x="946624" y="1063325"/>
                </a:lnTo>
                <a:lnTo>
                  <a:pt x="947894" y="1065994"/>
                </a:lnTo>
                <a:lnTo>
                  <a:pt x="950064" y="1072479"/>
                </a:lnTo>
                <a:lnTo>
                  <a:pt x="950387" y="1074887"/>
                </a:lnTo>
                <a:lnTo>
                  <a:pt x="950272" y="1075533"/>
                </a:lnTo>
                <a:lnTo>
                  <a:pt x="948271" y="1079503"/>
                </a:lnTo>
                <a:lnTo>
                  <a:pt x="946932" y="1081226"/>
                </a:lnTo>
                <a:lnTo>
                  <a:pt x="944177" y="1082864"/>
                </a:lnTo>
                <a:lnTo>
                  <a:pt x="941784" y="1083364"/>
                </a:lnTo>
                <a:lnTo>
                  <a:pt x="939729" y="1086226"/>
                </a:lnTo>
                <a:lnTo>
                  <a:pt x="937413" y="1085465"/>
                </a:lnTo>
                <a:lnTo>
                  <a:pt x="936790" y="1088072"/>
                </a:lnTo>
                <a:lnTo>
                  <a:pt x="937036" y="1089665"/>
                </a:lnTo>
                <a:lnTo>
                  <a:pt x="937659" y="1090442"/>
                </a:lnTo>
                <a:lnTo>
                  <a:pt x="938821" y="1090257"/>
                </a:lnTo>
                <a:lnTo>
                  <a:pt x="940153" y="1089149"/>
                </a:lnTo>
                <a:lnTo>
                  <a:pt x="942738" y="1089703"/>
                </a:lnTo>
                <a:lnTo>
                  <a:pt x="944100" y="1091411"/>
                </a:lnTo>
                <a:lnTo>
                  <a:pt x="945324" y="1094227"/>
                </a:lnTo>
                <a:lnTo>
                  <a:pt x="944416" y="1096827"/>
                </a:lnTo>
                <a:lnTo>
                  <a:pt x="939845" y="1100420"/>
                </a:lnTo>
                <a:lnTo>
                  <a:pt x="933111" y="1104466"/>
                </a:lnTo>
                <a:lnTo>
                  <a:pt x="924908" y="1117128"/>
                </a:lnTo>
                <a:lnTo>
                  <a:pt x="920591" y="1122398"/>
                </a:lnTo>
                <a:lnTo>
                  <a:pt x="919698" y="1124036"/>
                </a:lnTo>
                <a:lnTo>
                  <a:pt x="919259" y="1125683"/>
                </a:lnTo>
                <a:lnTo>
                  <a:pt x="919390" y="1128791"/>
                </a:lnTo>
                <a:lnTo>
                  <a:pt x="919583" y="1130045"/>
                </a:lnTo>
                <a:lnTo>
                  <a:pt x="920775" y="1130545"/>
                </a:lnTo>
                <a:lnTo>
                  <a:pt x="924785" y="1126206"/>
                </a:lnTo>
                <a:lnTo>
                  <a:pt x="927370" y="1124183"/>
                </a:lnTo>
                <a:lnTo>
                  <a:pt x="929995" y="1123067"/>
                </a:lnTo>
                <a:lnTo>
                  <a:pt x="934627" y="1122990"/>
                </a:lnTo>
                <a:lnTo>
                  <a:pt x="936543" y="1123660"/>
                </a:lnTo>
                <a:lnTo>
                  <a:pt x="940014" y="1126267"/>
                </a:lnTo>
                <a:lnTo>
                  <a:pt x="943192" y="1130275"/>
                </a:lnTo>
                <a:lnTo>
                  <a:pt x="943900" y="1131729"/>
                </a:lnTo>
                <a:lnTo>
                  <a:pt x="943592" y="1133191"/>
                </a:lnTo>
                <a:lnTo>
                  <a:pt x="942277" y="1134653"/>
                </a:lnTo>
                <a:lnTo>
                  <a:pt x="942130" y="1135614"/>
                </a:lnTo>
                <a:lnTo>
                  <a:pt x="945162" y="1137630"/>
                </a:lnTo>
                <a:lnTo>
                  <a:pt x="948502" y="1143076"/>
                </a:lnTo>
                <a:lnTo>
                  <a:pt x="948718" y="1146369"/>
                </a:lnTo>
                <a:lnTo>
                  <a:pt x="947263" y="1149615"/>
                </a:lnTo>
                <a:lnTo>
                  <a:pt x="946863" y="1151784"/>
                </a:lnTo>
                <a:lnTo>
                  <a:pt x="947525" y="1152884"/>
                </a:lnTo>
                <a:lnTo>
                  <a:pt x="949172" y="1152223"/>
                </a:lnTo>
                <a:lnTo>
                  <a:pt x="953119" y="1148584"/>
                </a:lnTo>
                <a:lnTo>
                  <a:pt x="957390" y="1146684"/>
                </a:lnTo>
                <a:lnTo>
                  <a:pt x="959107" y="1146892"/>
                </a:lnTo>
                <a:lnTo>
                  <a:pt x="960184" y="1147730"/>
                </a:lnTo>
                <a:lnTo>
                  <a:pt x="961323" y="1152715"/>
                </a:lnTo>
                <a:lnTo>
                  <a:pt x="962269" y="1158300"/>
                </a:lnTo>
                <a:lnTo>
                  <a:pt x="962385" y="1162977"/>
                </a:lnTo>
                <a:lnTo>
                  <a:pt x="961677" y="1166762"/>
                </a:lnTo>
                <a:lnTo>
                  <a:pt x="960661" y="1169709"/>
                </a:lnTo>
                <a:lnTo>
                  <a:pt x="958098" y="1173347"/>
                </a:lnTo>
                <a:lnTo>
                  <a:pt x="955782" y="1174732"/>
                </a:lnTo>
                <a:lnTo>
                  <a:pt x="954574" y="1174747"/>
                </a:lnTo>
                <a:lnTo>
                  <a:pt x="954697" y="1175363"/>
                </a:lnTo>
                <a:lnTo>
                  <a:pt x="957444" y="1178378"/>
                </a:lnTo>
                <a:lnTo>
                  <a:pt x="958591" y="1180786"/>
                </a:lnTo>
                <a:lnTo>
                  <a:pt x="959076" y="1183102"/>
                </a:lnTo>
                <a:lnTo>
                  <a:pt x="958914" y="1185333"/>
                </a:lnTo>
                <a:lnTo>
                  <a:pt x="958537" y="1187233"/>
                </a:lnTo>
                <a:lnTo>
                  <a:pt x="955336" y="1194249"/>
                </a:lnTo>
                <a:lnTo>
                  <a:pt x="955505" y="1195249"/>
                </a:lnTo>
                <a:lnTo>
                  <a:pt x="956390" y="1195703"/>
                </a:lnTo>
                <a:lnTo>
                  <a:pt x="958398" y="1199718"/>
                </a:lnTo>
                <a:lnTo>
                  <a:pt x="958637" y="1209011"/>
                </a:lnTo>
                <a:lnTo>
                  <a:pt x="951442" y="1211912"/>
                </a:lnTo>
                <a:lnTo>
                  <a:pt x="949749" y="1214058"/>
                </a:lnTo>
                <a:lnTo>
                  <a:pt x="947763" y="1217497"/>
                </a:lnTo>
                <a:lnTo>
                  <a:pt x="945486" y="1220058"/>
                </a:lnTo>
                <a:lnTo>
                  <a:pt x="940322" y="1222751"/>
                </a:lnTo>
                <a:lnTo>
                  <a:pt x="937705" y="1223058"/>
                </a:lnTo>
                <a:lnTo>
                  <a:pt x="924769" y="1220812"/>
                </a:lnTo>
                <a:lnTo>
                  <a:pt x="923461" y="1219504"/>
                </a:lnTo>
                <a:lnTo>
                  <a:pt x="922553" y="1217166"/>
                </a:lnTo>
                <a:lnTo>
                  <a:pt x="922053" y="1213796"/>
                </a:lnTo>
                <a:lnTo>
                  <a:pt x="921914" y="1211135"/>
                </a:lnTo>
                <a:lnTo>
                  <a:pt x="922145" y="1209196"/>
                </a:lnTo>
                <a:lnTo>
                  <a:pt x="922076" y="1208065"/>
                </a:lnTo>
                <a:lnTo>
                  <a:pt x="921714" y="1207734"/>
                </a:lnTo>
                <a:lnTo>
                  <a:pt x="920275" y="1209681"/>
                </a:lnTo>
                <a:lnTo>
                  <a:pt x="918775" y="1213204"/>
                </a:lnTo>
                <a:lnTo>
                  <a:pt x="919598" y="1217104"/>
                </a:lnTo>
                <a:lnTo>
                  <a:pt x="923684" y="1227897"/>
                </a:lnTo>
                <a:lnTo>
                  <a:pt x="924469" y="1232513"/>
                </a:lnTo>
                <a:lnTo>
                  <a:pt x="924585" y="1234467"/>
                </a:lnTo>
                <a:lnTo>
                  <a:pt x="924400" y="1235928"/>
                </a:lnTo>
                <a:lnTo>
                  <a:pt x="919783" y="1242152"/>
                </a:lnTo>
                <a:lnTo>
                  <a:pt x="917112" y="1244252"/>
                </a:lnTo>
                <a:lnTo>
                  <a:pt x="914373" y="1245298"/>
                </a:lnTo>
                <a:lnTo>
                  <a:pt x="911764" y="1244514"/>
                </a:lnTo>
                <a:lnTo>
                  <a:pt x="909286" y="1241913"/>
                </a:lnTo>
                <a:lnTo>
                  <a:pt x="907393" y="1240752"/>
                </a:lnTo>
                <a:lnTo>
                  <a:pt x="903484" y="1240913"/>
                </a:lnTo>
                <a:lnTo>
                  <a:pt x="902260" y="1239567"/>
                </a:lnTo>
                <a:lnTo>
                  <a:pt x="901129" y="1237059"/>
                </a:lnTo>
                <a:lnTo>
                  <a:pt x="898382" y="1228020"/>
                </a:lnTo>
                <a:lnTo>
                  <a:pt x="894542" y="1221574"/>
                </a:lnTo>
                <a:lnTo>
                  <a:pt x="891233" y="1214312"/>
                </a:lnTo>
                <a:lnTo>
                  <a:pt x="882821" y="1203634"/>
                </a:lnTo>
                <a:lnTo>
                  <a:pt x="878466" y="1197203"/>
                </a:lnTo>
                <a:lnTo>
                  <a:pt x="872664" y="1186787"/>
                </a:lnTo>
                <a:lnTo>
                  <a:pt x="870239" y="1184417"/>
                </a:lnTo>
                <a:lnTo>
                  <a:pt x="868223" y="1183464"/>
                </a:lnTo>
                <a:lnTo>
                  <a:pt x="864260" y="1182710"/>
                </a:lnTo>
                <a:lnTo>
                  <a:pt x="863344" y="1181402"/>
                </a:lnTo>
                <a:lnTo>
                  <a:pt x="861898" y="1177825"/>
                </a:lnTo>
                <a:lnTo>
                  <a:pt x="859404" y="1175132"/>
                </a:lnTo>
                <a:lnTo>
                  <a:pt x="858496" y="1174794"/>
                </a:lnTo>
                <a:lnTo>
                  <a:pt x="857026" y="1175432"/>
                </a:lnTo>
                <a:lnTo>
                  <a:pt x="853148" y="1177917"/>
                </a:lnTo>
                <a:lnTo>
                  <a:pt x="848277" y="1175286"/>
                </a:lnTo>
                <a:lnTo>
                  <a:pt x="847184" y="1173432"/>
                </a:lnTo>
                <a:lnTo>
                  <a:pt x="846537" y="1170293"/>
                </a:lnTo>
                <a:lnTo>
                  <a:pt x="845922" y="1168562"/>
                </a:lnTo>
                <a:lnTo>
                  <a:pt x="844275" y="1167009"/>
                </a:lnTo>
                <a:lnTo>
                  <a:pt x="842882" y="1163062"/>
                </a:lnTo>
                <a:lnTo>
                  <a:pt x="833625" y="1155254"/>
                </a:lnTo>
                <a:lnTo>
                  <a:pt x="828122" y="1146230"/>
                </a:lnTo>
                <a:lnTo>
                  <a:pt x="827006" y="1142953"/>
                </a:lnTo>
                <a:lnTo>
                  <a:pt x="826899" y="1141615"/>
                </a:lnTo>
                <a:lnTo>
                  <a:pt x="827460" y="1137237"/>
                </a:lnTo>
                <a:lnTo>
                  <a:pt x="828738" y="1132260"/>
                </a:lnTo>
                <a:lnTo>
                  <a:pt x="830408" y="1127291"/>
                </a:lnTo>
                <a:lnTo>
                  <a:pt x="831431" y="1125252"/>
                </a:lnTo>
                <a:lnTo>
                  <a:pt x="835056" y="1120944"/>
                </a:lnTo>
                <a:lnTo>
                  <a:pt x="837911" y="1119967"/>
                </a:lnTo>
                <a:lnTo>
                  <a:pt x="841897" y="1120513"/>
                </a:lnTo>
                <a:lnTo>
                  <a:pt x="843990" y="1121475"/>
                </a:lnTo>
                <a:lnTo>
                  <a:pt x="845876" y="1124360"/>
                </a:lnTo>
                <a:lnTo>
                  <a:pt x="846676" y="1127675"/>
                </a:lnTo>
                <a:lnTo>
                  <a:pt x="847623" y="1129906"/>
                </a:lnTo>
                <a:lnTo>
                  <a:pt x="850578" y="1132345"/>
                </a:lnTo>
                <a:lnTo>
                  <a:pt x="852178" y="1134299"/>
                </a:lnTo>
                <a:lnTo>
                  <a:pt x="854533" y="1138837"/>
                </a:lnTo>
                <a:lnTo>
                  <a:pt x="856349" y="1144284"/>
                </a:lnTo>
                <a:lnTo>
                  <a:pt x="858019" y="1146076"/>
                </a:lnTo>
                <a:lnTo>
                  <a:pt x="862028" y="1146684"/>
                </a:lnTo>
                <a:lnTo>
                  <a:pt x="866169" y="1145761"/>
                </a:lnTo>
                <a:lnTo>
                  <a:pt x="875049" y="1142338"/>
                </a:lnTo>
                <a:lnTo>
                  <a:pt x="875411" y="1141907"/>
                </a:lnTo>
                <a:lnTo>
                  <a:pt x="875957" y="1139868"/>
                </a:lnTo>
                <a:lnTo>
                  <a:pt x="876973" y="1127383"/>
                </a:lnTo>
                <a:lnTo>
                  <a:pt x="877581" y="1127329"/>
                </a:lnTo>
                <a:lnTo>
                  <a:pt x="880598" y="1133122"/>
                </a:lnTo>
                <a:lnTo>
                  <a:pt x="881452" y="1133760"/>
                </a:lnTo>
                <a:lnTo>
                  <a:pt x="882752" y="1132552"/>
                </a:lnTo>
                <a:lnTo>
                  <a:pt x="883522" y="1129745"/>
                </a:lnTo>
                <a:lnTo>
                  <a:pt x="883430" y="1128406"/>
                </a:lnTo>
                <a:lnTo>
                  <a:pt x="881536" y="1121598"/>
                </a:lnTo>
                <a:lnTo>
                  <a:pt x="880413" y="1118628"/>
                </a:lnTo>
                <a:lnTo>
                  <a:pt x="879412" y="1116782"/>
                </a:lnTo>
                <a:lnTo>
                  <a:pt x="878297" y="1116174"/>
                </a:lnTo>
                <a:lnTo>
                  <a:pt x="875880" y="1116767"/>
                </a:lnTo>
                <a:lnTo>
                  <a:pt x="874041" y="1115451"/>
                </a:lnTo>
                <a:lnTo>
                  <a:pt x="873633" y="1113559"/>
                </a:lnTo>
                <a:lnTo>
                  <a:pt x="873933" y="1111005"/>
                </a:lnTo>
                <a:lnTo>
                  <a:pt x="874949" y="1108312"/>
                </a:lnTo>
                <a:lnTo>
                  <a:pt x="876042" y="1106766"/>
                </a:lnTo>
                <a:lnTo>
                  <a:pt x="878158" y="1105966"/>
                </a:lnTo>
                <a:lnTo>
                  <a:pt x="880636" y="1106751"/>
                </a:lnTo>
                <a:lnTo>
                  <a:pt x="884068" y="1110012"/>
                </a:lnTo>
                <a:lnTo>
                  <a:pt x="886238" y="1110736"/>
                </a:lnTo>
                <a:lnTo>
                  <a:pt x="889286" y="1109805"/>
                </a:lnTo>
                <a:lnTo>
                  <a:pt x="885384" y="1107889"/>
                </a:lnTo>
                <a:lnTo>
                  <a:pt x="879936" y="1100335"/>
                </a:lnTo>
                <a:lnTo>
                  <a:pt x="877604" y="1098912"/>
                </a:lnTo>
                <a:lnTo>
                  <a:pt x="874757" y="1102166"/>
                </a:lnTo>
                <a:lnTo>
                  <a:pt x="872833" y="1103389"/>
                </a:lnTo>
                <a:lnTo>
                  <a:pt x="869201" y="1104974"/>
                </a:lnTo>
                <a:lnTo>
                  <a:pt x="866307" y="1105204"/>
                </a:lnTo>
                <a:lnTo>
                  <a:pt x="854179" y="1093481"/>
                </a:lnTo>
                <a:lnTo>
                  <a:pt x="853510" y="1092357"/>
                </a:lnTo>
                <a:lnTo>
                  <a:pt x="852617" y="1089288"/>
                </a:lnTo>
                <a:lnTo>
                  <a:pt x="852725" y="1087872"/>
                </a:lnTo>
                <a:lnTo>
                  <a:pt x="853917" y="1085680"/>
                </a:lnTo>
                <a:lnTo>
                  <a:pt x="856942" y="1082772"/>
                </a:lnTo>
                <a:lnTo>
                  <a:pt x="861436" y="1080949"/>
                </a:lnTo>
                <a:lnTo>
                  <a:pt x="864445" y="1080657"/>
                </a:lnTo>
                <a:lnTo>
                  <a:pt x="867069" y="1082826"/>
                </a:lnTo>
                <a:lnTo>
                  <a:pt x="870901" y="1088688"/>
                </a:lnTo>
                <a:lnTo>
                  <a:pt x="874257" y="1092096"/>
                </a:lnTo>
                <a:lnTo>
                  <a:pt x="874534" y="1090865"/>
                </a:lnTo>
                <a:lnTo>
                  <a:pt x="873941" y="1087503"/>
                </a:lnTo>
                <a:lnTo>
                  <a:pt x="872410" y="1082503"/>
                </a:lnTo>
                <a:lnTo>
                  <a:pt x="871309" y="1081134"/>
                </a:lnTo>
                <a:lnTo>
                  <a:pt x="868616" y="1079633"/>
                </a:lnTo>
                <a:lnTo>
                  <a:pt x="866122" y="1076179"/>
                </a:lnTo>
                <a:lnTo>
                  <a:pt x="864953" y="1073618"/>
                </a:lnTo>
                <a:lnTo>
                  <a:pt x="864329" y="1070871"/>
                </a:lnTo>
                <a:lnTo>
                  <a:pt x="864252" y="1067933"/>
                </a:lnTo>
                <a:lnTo>
                  <a:pt x="864730" y="1065917"/>
                </a:lnTo>
                <a:lnTo>
                  <a:pt x="865761" y="1064832"/>
                </a:lnTo>
                <a:lnTo>
                  <a:pt x="875080" y="1061878"/>
                </a:lnTo>
                <a:lnTo>
                  <a:pt x="881590" y="1065148"/>
                </a:lnTo>
                <a:lnTo>
                  <a:pt x="885723" y="1065625"/>
                </a:lnTo>
                <a:lnTo>
                  <a:pt x="887439" y="1061609"/>
                </a:lnTo>
                <a:lnTo>
                  <a:pt x="886839" y="1060825"/>
                </a:lnTo>
                <a:lnTo>
                  <a:pt x="884668" y="1061863"/>
                </a:lnTo>
                <a:lnTo>
                  <a:pt x="882214" y="1061840"/>
                </a:lnTo>
                <a:lnTo>
                  <a:pt x="880682" y="1059632"/>
                </a:lnTo>
                <a:lnTo>
                  <a:pt x="880636" y="1058340"/>
                </a:lnTo>
                <a:lnTo>
                  <a:pt x="882552" y="1055247"/>
                </a:lnTo>
                <a:lnTo>
                  <a:pt x="885469" y="1053909"/>
                </a:lnTo>
                <a:close/>
                <a:moveTo>
                  <a:pt x="1175148" y="1264746"/>
                </a:moveTo>
                <a:lnTo>
                  <a:pt x="1176003" y="1266200"/>
                </a:lnTo>
                <a:lnTo>
                  <a:pt x="1180935" y="1264346"/>
                </a:lnTo>
                <a:lnTo>
                  <a:pt x="1185129" y="1262207"/>
                </a:lnTo>
                <a:lnTo>
                  <a:pt x="1191663" y="1257099"/>
                </a:lnTo>
                <a:lnTo>
                  <a:pt x="1195564" y="1255322"/>
                </a:lnTo>
                <a:lnTo>
                  <a:pt x="1207423" y="1255353"/>
                </a:lnTo>
                <a:lnTo>
                  <a:pt x="1209439" y="1256315"/>
                </a:lnTo>
                <a:lnTo>
                  <a:pt x="1208547" y="1259368"/>
                </a:lnTo>
                <a:lnTo>
                  <a:pt x="1208054" y="1260230"/>
                </a:lnTo>
                <a:lnTo>
                  <a:pt x="1208447" y="1261553"/>
                </a:lnTo>
                <a:lnTo>
                  <a:pt x="1209724" y="1263338"/>
                </a:lnTo>
                <a:lnTo>
                  <a:pt x="1212279" y="1265323"/>
                </a:lnTo>
                <a:lnTo>
                  <a:pt x="1213287" y="1263546"/>
                </a:lnTo>
                <a:lnTo>
                  <a:pt x="1214026" y="1259245"/>
                </a:lnTo>
                <a:lnTo>
                  <a:pt x="1215773" y="1241452"/>
                </a:lnTo>
                <a:lnTo>
                  <a:pt x="1216511" y="1236036"/>
                </a:lnTo>
                <a:lnTo>
                  <a:pt x="1216865" y="1230890"/>
                </a:lnTo>
                <a:lnTo>
                  <a:pt x="1216827" y="1226012"/>
                </a:lnTo>
                <a:lnTo>
                  <a:pt x="1215973" y="1222912"/>
                </a:lnTo>
                <a:lnTo>
                  <a:pt x="1212933" y="1221051"/>
                </a:lnTo>
                <a:lnTo>
                  <a:pt x="1208785" y="1221358"/>
                </a:lnTo>
                <a:lnTo>
                  <a:pt x="1206654" y="1220874"/>
                </a:lnTo>
                <a:lnTo>
                  <a:pt x="1204076" y="1219912"/>
                </a:lnTo>
                <a:lnTo>
                  <a:pt x="1202160" y="1218404"/>
                </a:lnTo>
                <a:lnTo>
                  <a:pt x="1200913" y="1216358"/>
                </a:lnTo>
                <a:lnTo>
                  <a:pt x="1198435" y="1210188"/>
                </a:lnTo>
                <a:lnTo>
                  <a:pt x="1196611" y="1206734"/>
                </a:lnTo>
                <a:lnTo>
                  <a:pt x="1191925" y="1200480"/>
                </a:lnTo>
                <a:lnTo>
                  <a:pt x="1189801" y="1198388"/>
                </a:lnTo>
                <a:lnTo>
                  <a:pt x="1190870" y="1195910"/>
                </a:lnTo>
                <a:lnTo>
                  <a:pt x="1195133" y="1193049"/>
                </a:lnTo>
                <a:lnTo>
                  <a:pt x="1197704" y="1190333"/>
                </a:lnTo>
                <a:lnTo>
                  <a:pt x="1200728" y="1182348"/>
                </a:lnTo>
                <a:lnTo>
                  <a:pt x="1202544" y="1181056"/>
                </a:lnTo>
                <a:lnTo>
                  <a:pt x="1209093" y="1182117"/>
                </a:lnTo>
                <a:lnTo>
                  <a:pt x="1217951" y="1188372"/>
                </a:lnTo>
                <a:lnTo>
                  <a:pt x="1223499" y="1193764"/>
                </a:lnTo>
                <a:lnTo>
                  <a:pt x="1224961" y="1194341"/>
                </a:lnTo>
                <a:lnTo>
                  <a:pt x="1224992" y="1193364"/>
                </a:lnTo>
                <a:lnTo>
                  <a:pt x="1223584" y="1190841"/>
                </a:lnTo>
                <a:lnTo>
                  <a:pt x="1217196" y="1184148"/>
                </a:lnTo>
                <a:lnTo>
                  <a:pt x="1214295" y="1179255"/>
                </a:lnTo>
                <a:lnTo>
                  <a:pt x="1212902" y="1175755"/>
                </a:lnTo>
                <a:lnTo>
                  <a:pt x="1213564" y="1174232"/>
                </a:lnTo>
                <a:lnTo>
                  <a:pt x="1217158" y="1172678"/>
                </a:lnTo>
                <a:lnTo>
                  <a:pt x="1217627" y="1170886"/>
                </a:lnTo>
                <a:lnTo>
                  <a:pt x="1212741" y="1168770"/>
                </a:lnTo>
                <a:lnTo>
                  <a:pt x="1210263" y="1168816"/>
                </a:lnTo>
                <a:lnTo>
                  <a:pt x="1208262" y="1170332"/>
                </a:lnTo>
                <a:lnTo>
                  <a:pt x="1206107" y="1170432"/>
                </a:lnTo>
                <a:lnTo>
                  <a:pt x="1202121" y="1167678"/>
                </a:lnTo>
                <a:lnTo>
                  <a:pt x="1201036" y="1166070"/>
                </a:lnTo>
                <a:lnTo>
                  <a:pt x="1198735" y="1161293"/>
                </a:lnTo>
                <a:lnTo>
                  <a:pt x="1197527" y="1157123"/>
                </a:lnTo>
                <a:lnTo>
                  <a:pt x="1196188" y="1154531"/>
                </a:lnTo>
                <a:lnTo>
                  <a:pt x="1195703" y="1152461"/>
                </a:lnTo>
                <a:lnTo>
                  <a:pt x="1195441" y="1146015"/>
                </a:lnTo>
                <a:lnTo>
                  <a:pt x="1195557" y="1142207"/>
                </a:lnTo>
                <a:lnTo>
                  <a:pt x="1196095" y="1138945"/>
                </a:lnTo>
                <a:lnTo>
                  <a:pt x="1197065" y="1136222"/>
                </a:lnTo>
                <a:lnTo>
                  <a:pt x="1199651" y="1131175"/>
                </a:lnTo>
                <a:lnTo>
                  <a:pt x="1201105" y="1129721"/>
                </a:lnTo>
                <a:lnTo>
                  <a:pt x="1203814" y="1129060"/>
                </a:lnTo>
                <a:lnTo>
                  <a:pt x="1209701" y="1131568"/>
                </a:lnTo>
                <a:lnTo>
                  <a:pt x="1225531" y="1140584"/>
                </a:lnTo>
                <a:lnTo>
                  <a:pt x="1225153" y="1137691"/>
                </a:lnTo>
                <a:lnTo>
                  <a:pt x="1207446" y="1125483"/>
                </a:lnTo>
                <a:lnTo>
                  <a:pt x="1201190" y="1122321"/>
                </a:lnTo>
                <a:lnTo>
                  <a:pt x="1199659" y="1117867"/>
                </a:lnTo>
                <a:lnTo>
                  <a:pt x="1209085" y="1100673"/>
                </a:lnTo>
                <a:lnTo>
                  <a:pt x="1217773" y="1096604"/>
                </a:lnTo>
                <a:lnTo>
                  <a:pt x="1222098" y="1091542"/>
                </a:lnTo>
                <a:lnTo>
                  <a:pt x="1229163" y="1091319"/>
                </a:lnTo>
                <a:lnTo>
                  <a:pt x="1235796" y="1094535"/>
                </a:lnTo>
                <a:lnTo>
                  <a:pt x="1235912" y="1093657"/>
                </a:lnTo>
                <a:lnTo>
                  <a:pt x="1232918" y="1087603"/>
                </a:lnTo>
                <a:lnTo>
                  <a:pt x="1233149" y="1086088"/>
                </a:lnTo>
                <a:lnTo>
                  <a:pt x="1236912" y="1082464"/>
                </a:lnTo>
                <a:lnTo>
                  <a:pt x="1243807" y="1078195"/>
                </a:lnTo>
                <a:lnTo>
                  <a:pt x="1252226" y="1074795"/>
                </a:lnTo>
                <a:lnTo>
                  <a:pt x="1253896" y="1073025"/>
                </a:lnTo>
                <a:lnTo>
                  <a:pt x="1256051" y="1071771"/>
                </a:lnTo>
                <a:lnTo>
                  <a:pt x="1260022" y="1070679"/>
                </a:lnTo>
                <a:lnTo>
                  <a:pt x="1269887" y="1070156"/>
                </a:lnTo>
                <a:lnTo>
                  <a:pt x="1275428" y="1070664"/>
                </a:lnTo>
                <a:lnTo>
                  <a:pt x="1282792" y="1073264"/>
                </a:lnTo>
                <a:lnTo>
                  <a:pt x="1287094" y="1077980"/>
                </a:lnTo>
                <a:lnTo>
                  <a:pt x="1288433" y="1080795"/>
                </a:lnTo>
                <a:lnTo>
                  <a:pt x="1290719" y="1089788"/>
                </a:lnTo>
                <a:lnTo>
                  <a:pt x="1292589" y="1102289"/>
                </a:lnTo>
                <a:lnTo>
                  <a:pt x="1295321" y="1107451"/>
                </a:lnTo>
                <a:lnTo>
                  <a:pt x="1299715" y="1110297"/>
                </a:lnTo>
                <a:lnTo>
                  <a:pt x="1302754" y="1113382"/>
                </a:lnTo>
                <a:lnTo>
                  <a:pt x="1304432" y="1116705"/>
                </a:lnTo>
                <a:lnTo>
                  <a:pt x="1304878" y="1120875"/>
                </a:lnTo>
                <a:lnTo>
                  <a:pt x="1304093" y="1125883"/>
                </a:lnTo>
                <a:lnTo>
                  <a:pt x="1304686" y="1130998"/>
                </a:lnTo>
                <a:lnTo>
                  <a:pt x="1306648" y="1136214"/>
                </a:lnTo>
                <a:lnTo>
                  <a:pt x="1308164" y="1139161"/>
                </a:lnTo>
                <a:lnTo>
                  <a:pt x="1311481" y="1142522"/>
                </a:lnTo>
                <a:lnTo>
                  <a:pt x="1311535" y="1144315"/>
                </a:lnTo>
                <a:lnTo>
                  <a:pt x="1310496" y="1146361"/>
                </a:lnTo>
                <a:lnTo>
                  <a:pt x="1308303" y="1149153"/>
                </a:lnTo>
                <a:lnTo>
                  <a:pt x="1302885" y="1157839"/>
                </a:lnTo>
                <a:lnTo>
                  <a:pt x="1295898" y="1167332"/>
                </a:lnTo>
                <a:lnTo>
                  <a:pt x="1290919" y="1175494"/>
                </a:lnTo>
                <a:lnTo>
                  <a:pt x="1290673" y="1177894"/>
                </a:lnTo>
                <a:lnTo>
                  <a:pt x="1301038" y="1165124"/>
                </a:lnTo>
                <a:lnTo>
                  <a:pt x="1304263" y="1165578"/>
                </a:lnTo>
                <a:lnTo>
                  <a:pt x="1304409" y="1167370"/>
                </a:lnTo>
                <a:lnTo>
                  <a:pt x="1302300" y="1173609"/>
                </a:lnTo>
                <a:lnTo>
                  <a:pt x="1299730" y="1179148"/>
                </a:lnTo>
                <a:lnTo>
                  <a:pt x="1297144" y="1182687"/>
                </a:lnTo>
                <a:lnTo>
                  <a:pt x="1297621" y="1184017"/>
                </a:lnTo>
                <a:lnTo>
                  <a:pt x="1302547" y="1190195"/>
                </a:lnTo>
                <a:lnTo>
                  <a:pt x="1301639" y="1191210"/>
                </a:lnTo>
                <a:lnTo>
                  <a:pt x="1299261" y="1190710"/>
                </a:lnTo>
                <a:lnTo>
                  <a:pt x="1298291" y="1191264"/>
                </a:lnTo>
                <a:lnTo>
                  <a:pt x="1297583" y="1192387"/>
                </a:lnTo>
                <a:lnTo>
                  <a:pt x="1297144" y="1194072"/>
                </a:lnTo>
                <a:lnTo>
                  <a:pt x="1297114" y="1196441"/>
                </a:lnTo>
                <a:lnTo>
                  <a:pt x="1297498" y="1199488"/>
                </a:lnTo>
                <a:lnTo>
                  <a:pt x="1297460" y="1201757"/>
                </a:lnTo>
                <a:lnTo>
                  <a:pt x="1296998" y="1203257"/>
                </a:lnTo>
                <a:lnTo>
                  <a:pt x="1297491" y="1203880"/>
                </a:lnTo>
                <a:lnTo>
                  <a:pt x="1298937" y="1203619"/>
                </a:lnTo>
                <a:lnTo>
                  <a:pt x="1300153" y="1202380"/>
                </a:lnTo>
                <a:lnTo>
                  <a:pt x="1302239" y="1198272"/>
                </a:lnTo>
                <a:lnTo>
                  <a:pt x="1309134" y="1187018"/>
                </a:lnTo>
                <a:lnTo>
                  <a:pt x="1313543" y="1182786"/>
                </a:lnTo>
                <a:lnTo>
                  <a:pt x="1314967" y="1182417"/>
                </a:lnTo>
                <a:lnTo>
                  <a:pt x="1319022" y="1185171"/>
                </a:lnTo>
                <a:lnTo>
                  <a:pt x="1319969" y="1185010"/>
                </a:lnTo>
                <a:lnTo>
                  <a:pt x="1315506" y="1176263"/>
                </a:lnTo>
                <a:lnTo>
                  <a:pt x="1315121" y="1174040"/>
                </a:lnTo>
                <a:lnTo>
                  <a:pt x="1316029" y="1170755"/>
                </a:lnTo>
                <a:lnTo>
                  <a:pt x="1316575" y="1169624"/>
                </a:lnTo>
                <a:lnTo>
                  <a:pt x="1319061" y="1167201"/>
                </a:lnTo>
                <a:lnTo>
                  <a:pt x="1321123" y="1165909"/>
                </a:lnTo>
                <a:lnTo>
                  <a:pt x="1322278" y="1166447"/>
                </a:lnTo>
                <a:lnTo>
                  <a:pt x="1324101" y="1170932"/>
                </a:lnTo>
                <a:lnTo>
                  <a:pt x="1324948" y="1174047"/>
                </a:lnTo>
                <a:lnTo>
                  <a:pt x="1326464" y="1175294"/>
                </a:lnTo>
                <a:lnTo>
                  <a:pt x="1329835" y="1173686"/>
                </a:lnTo>
                <a:lnTo>
                  <a:pt x="1332082" y="1169870"/>
                </a:lnTo>
                <a:lnTo>
                  <a:pt x="1334867" y="1172370"/>
                </a:lnTo>
                <a:lnTo>
                  <a:pt x="1339061" y="1178317"/>
                </a:lnTo>
                <a:lnTo>
                  <a:pt x="1338677" y="1184240"/>
                </a:lnTo>
                <a:lnTo>
                  <a:pt x="1338677" y="1190148"/>
                </a:lnTo>
                <a:lnTo>
                  <a:pt x="1338892" y="1194457"/>
                </a:lnTo>
                <a:lnTo>
                  <a:pt x="1343902" y="1202311"/>
                </a:lnTo>
                <a:lnTo>
                  <a:pt x="1347388" y="1205742"/>
                </a:lnTo>
                <a:lnTo>
                  <a:pt x="1348027" y="1205765"/>
                </a:lnTo>
                <a:lnTo>
                  <a:pt x="1347950" y="1204596"/>
                </a:lnTo>
                <a:lnTo>
                  <a:pt x="1347219" y="1201995"/>
                </a:lnTo>
                <a:lnTo>
                  <a:pt x="1345302" y="1199388"/>
                </a:lnTo>
                <a:lnTo>
                  <a:pt x="1343579" y="1195349"/>
                </a:lnTo>
                <a:lnTo>
                  <a:pt x="1342024" y="1190402"/>
                </a:lnTo>
                <a:lnTo>
                  <a:pt x="1342948" y="1178794"/>
                </a:lnTo>
                <a:lnTo>
                  <a:pt x="1345556" y="1172693"/>
                </a:lnTo>
                <a:lnTo>
                  <a:pt x="1348080" y="1174263"/>
                </a:lnTo>
                <a:lnTo>
                  <a:pt x="1351405" y="1177786"/>
                </a:lnTo>
                <a:lnTo>
                  <a:pt x="1354021" y="1178109"/>
                </a:lnTo>
                <a:lnTo>
                  <a:pt x="1358146" y="1177740"/>
                </a:lnTo>
                <a:lnTo>
                  <a:pt x="1366580" y="1184833"/>
                </a:lnTo>
                <a:lnTo>
                  <a:pt x="1371105" y="1184987"/>
                </a:lnTo>
                <a:lnTo>
                  <a:pt x="1370690" y="1182094"/>
                </a:lnTo>
                <a:lnTo>
                  <a:pt x="1367258" y="1180702"/>
                </a:lnTo>
                <a:lnTo>
                  <a:pt x="1362256" y="1176778"/>
                </a:lnTo>
                <a:lnTo>
                  <a:pt x="1354460" y="1172093"/>
                </a:lnTo>
                <a:lnTo>
                  <a:pt x="1350874" y="1166716"/>
                </a:lnTo>
                <a:lnTo>
                  <a:pt x="1350204" y="1164178"/>
                </a:lnTo>
                <a:lnTo>
                  <a:pt x="1350304" y="1161447"/>
                </a:lnTo>
                <a:lnTo>
                  <a:pt x="1350751" y="1159031"/>
                </a:lnTo>
                <a:lnTo>
                  <a:pt x="1351536" y="1156931"/>
                </a:lnTo>
                <a:lnTo>
                  <a:pt x="1353098" y="1154862"/>
                </a:lnTo>
                <a:lnTo>
                  <a:pt x="1360639" y="1148546"/>
                </a:lnTo>
                <a:lnTo>
                  <a:pt x="1365995" y="1145846"/>
                </a:lnTo>
                <a:lnTo>
                  <a:pt x="1370020" y="1144969"/>
                </a:lnTo>
                <a:lnTo>
                  <a:pt x="1376746" y="1145038"/>
                </a:lnTo>
                <a:lnTo>
                  <a:pt x="1384565" y="1146146"/>
                </a:lnTo>
                <a:lnTo>
                  <a:pt x="1388789" y="1148007"/>
                </a:lnTo>
                <a:lnTo>
                  <a:pt x="1393638" y="1152477"/>
                </a:lnTo>
                <a:lnTo>
                  <a:pt x="1399786" y="1156885"/>
                </a:lnTo>
                <a:lnTo>
                  <a:pt x="1401979" y="1157669"/>
                </a:lnTo>
                <a:lnTo>
                  <a:pt x="1404542" y="1157569"/>
                </a:lnTo>
                <a:lnTo>
                  <a:pt x="1407466" y="1156577"/>
                </a:lnTo>
                <a:lnTo>
                  <a:pt x="1410252" y="1156939"/>
                </a:lnTo>
                <a:lnTo>
                  <a:pt x="1419110" y="1163454"/>
                </a:lnTo>
                <a:lnTo>
                  <a:pt x="1421449" y="1166793"/>
                </a:lnTo>
                <a:lnTo>
                  <a:pt x="1422872" y="1170824"/>
                </a:lnTo>
                <a:lnTo>
                  <a:pt x="1423927" y="1174732"/>
                </a:lnTo>
                <a:lnTo>
                  <a:pt x="1424604" y="1178509"/>
                </a:lnTo>
                <a:lnTo>
                  <a:pt x="1424327" y="1181563"/>
                </a:lnTo>
                <a:lnTo>
                  <a:pt x="1416955" y="1194687"/>
                </a:lnTo>
                <a:lnTo>
                  <a:pt x="1413746" y="1196911"/>
                </a:lnTo>
                <a:lnTo>
                  <a:pt x="1411622" y="1201849"/>
                </a:lnTo>
                <a:lnTo>
                  <a:pt x="1408459" y="1211142"/>
                </a:lnTo>
                <a:lnTo>
                  <a:pt x="1405781" y="1216096"/>
                </a:lnTo>
                <a:lnTo>
                  <a:pt x="1405535" y="1217058"/>
                </a:lnTo>
                <a:lnTo>
                  <a:pt x="1406096" y="1217296"/>
                </a:lnTo>
                <a:lnTo>
                  <a:pt x="1407705" y="1215081"/>
                </a:lnTo>
                <a:lnTo>
                  <a:pt x="1410483" y="1208681"/>
                </a:lnTo>
                <a:lnTo>
                  <a:pt x="1412499" y="1203142"/>
                </a:lnTo>
                <a:lnTo>
                  <a:pt x="1416201" y="1198549"/>
                </a:lnTo>
                <a:lnTo>
                  <a:pt x="1422265" y="1193056"/>
                </a:lnTo>
                <a:lnTo>
                  <a:pt x="1427544" y="1190425"/>
                </a:lnTo>
                <a:lnTo>
                  <a:pt x="1432038" y="1190679"/>
                </a:lnTo>
                <a:lnTo>
                  <a:pt x="1435824" y="1191472"/>
                </a:lnTo>
                <a:lnTo>
                  <a:pt x="1438894" y="1192810"/>
                </a:lnTo>
                <a:lnTo>
                  <a:pt x="1440718" y="1193933"/>
                </a:lnTo>
                <a:lnTo>
                  <a:pt x="1441295" y="1194841"/>
                </a:lnTo>
                <a:lnTo>
                  <a:pt x="1442527" y="1198965"/>
                </a:lnTo>
                <a:lnTo>
                  <a:pt x="1442457" y="1201749"/>
                </a:lnTo>
                <a:lnTo>
                  <a:pt x="1441688" y="1204880"/>
                </a:lnTo>
                <a:lnTo>
                  <a:pt x="1440233" y="1208411"/>
                </a:lnTo>
                <a:lnTo>
                  <a:pt x="1433631" y="1212312"/>
                </a:lnTo>
                <a:lnTo>
                  <a:pt x="1430014" y="1215366"/>
                </a:lnTo>
                <a:lnTo>
                  <a:pt x="1427767" y="1216496"/>
                </a:lnTo>
                <a:lnTo>
                  <a:pt x="1421033" y="1217627"/>
                </a:lnTo>
                <a:lnTo>
                  <a:pt x="1421334" y="1218827"/>
                </a:lnTo>
                <a:lnTo>
                  <a:pt x="1426336" y="1220481"/>
                </a:lnTo>
                <a:lnTo>
                  <a:pt x="1431922" y="1219927"/>
                </a:lnTo>
                <a:lnTo>
                  <a:pt x="1431776" y="1221889"/>
                </a:lnTo>
                <a:lnTo>
                  <a:pt x="1429152" y="1227089"/>
                </a:lnTo>
                <a:lnTo>
                  <a:pt x="1428306" y="1231597"/>
                </a:lnTo>
                <a:lnTo>
                  <a:pt x="1429037" y="1235275"/>
                </a:lnTo>
                <a:lnTo>
                  <a:pt x="1428898" y="1238259"/>
                </a:lnTo>
                <a:lnTo>
                  <a:pt x="1426944" y="1244506"/>
                </a:lnTo>
                <a:lnTo>
                  <a:pt x="1424696" y="1250114"/>
                </a:lnTo>
                <a:lnTo>
                  <a:pt x="1425543" y="1250945"/>
                </a:lnTo>
                <a:lnTo>
                  <a:pt x="1430668" y="1242883"/>
                </a:lnTo>
                <a:lnTo>
                  <a:pt x="1432038" y="1233998"/>
                </a:lnTo>
                <a:lnTo>
                  <a:pt x="1434108" y="1226136"/>
                </a:lnTo>
                <a:lnTo>
                  <a:pt x="1436517" y="1221789"/>
                </a:lnTo>
                <a:lnTo>
                  <a:pt x="1438333" y="1220135"/>
                </a:lnTo>
                <a:lnTo>
                  <a:pt x="1444058" y="1219466"/>
                </a:lnTo>
                <a:lnTo>
                  <a:pt x="1447229" y="1214827"/>
                </a:lnTo>
                <a:lnTo>
                  <a:pt x="1449945" y="1213350"/>
                </a:lnTo>
                <a:lnTo>
                  <a:pt x="1451076" y="1213327"/>
                </a:lnTo>
                <a:lnTo>
                  <a:pt x="1453385" y="1215058"/>
                </a:lnTo>
                <a:lnTo>
                  <a:pt x="1453247" y="1216881"/>
                </a:lnTo>
                <a:lnTo>
                  <a:pt x="1449899" y="1225143"/>
                </a:lnTo>
                <a:lnTo>
                  <a:pt x="1442804" y="1238413"/>
                </a:lnTo>
                <a:lnTo>
                  <a:pt x="1445697" y="1236905"/>
                </a:lnTo>
                <a:lnTo>
                  <a:pt x="1447660" y="1233759"/>
                </a:lnTo>
                <a:lnTo>
                  <a:pt x="1450284" y="1230613"/>
                </a:lnTo>
                <a:lnTo>
                  <a:pt x="1453262" y="1225943"/>
                </a:lnTo>
                <a:lnTo>
                  <a:pt x="1455232" y="1230174"/>
                </a:lnTo>
                <a:lnTo>
                  <a:pt x="1458264" y="1233321"/>
                </a:lnTo>
                <a:lnTo>
                  <a:pt x="1460072" y="1240490"/>
                </a:lnTo>
                <a:lnTo>
                  <a:pt x="1462997" y="1243929"/>
                </a:lnTo>
                <a:lnTo>
                  <a:pt x="1464766" y="1246591"/>
                </a:lnTo>
                <a:lnTo>
                  <a:pt x="1464513" y="1242083"/>
                </a:lnTo>
                <a:lnTo>
                  <a:pt x="1461958" y="1232982"/>
                </a:lnTo>
                <a:lnTo>
                  <a:pt x="1462658" y="1229320"/>
                </a:lnTo>
                <a:lnTo>
                  <a:pt x="1464628" y="1227489"/>
                </a:lnTo>
                <a:lnTo>
                  <a:pt x="1470777" y="1219766"/>
                </a:lnTo>
                <a:lnTo>
                  <a:pt x="1475071" y="1222343"/>
                </a:lnTo>
                <a:lnTo>
                  <a:pt x="1477718" y="1224628"/>
                </a:lnTo>
                <a:lnTo>
                  <a:pt x="1479042" y="1224020"/>
                </a:lnTo>
                <a:lnTo>
                  <a:pt x="1482381" y="1224343"/>
                </a:lnTo>
                <a:lnTo>
                  <a:pt x="1487737" y="1225589"/>
                </a:lnTo>
                <a:lnTo>
                  <a:pt x="1492947" y="1227743"/>
                </a:lnTo>
                <a:lnTo>
                  <a:pt x="1498011" y="1230805"/>
                </a:lnTo>
                <a:lnTo>
                  <a:pt x="1501913" y="1234375"/>
                </a:lnTo>
                <a:lnTo>
                  <a:pt x="1504652" y="1238459"/>
                </a:lnTo>
                <a:lnTo>
                  <a:pt x="1506314" y="1241275"/>
                </a:lnTo>
                <a:lnTo>
                  <a:pt x="1506891" y="1242829"/>
                </a:lnTo>
                <a:lnTo>
                  <a:pt x="1507815" y="1246868"/>
                </a:lnTo>
                <a:lnTo>
                  <a:pt x="1507107" y="1249545"/>
                </a:lnTo>
                <a:lnTo>
                  <a:pt x="1503282" y="1255699"/>
                </a:lnTo>
                <a:lnTo>
                  <a:pt x="1501158" y="1258484"/>
                </a:lnTo>
                <a:lnTo>
                  <a:pt x="1499042" y="1259730"/>
                </a:lnTo>
                <a:lnTo>
                  <a:pt x="1493363" y="1258507"/>
                </a:lnTo>
                <a:lnTo>
                  <a:pt x="1491600" y="1259207"/>
                </a:lnTo>
                <a:lnTo>
                  <a:pt x="1489746" y="1261130"/>
                </a:lnTo>
                <a:lnTo>
                  <a:pt x="1483828" y="1269515"/>
                </a:lnTo>
                <a:lnTo>
                  <a:pt x="1480558" y="1273123"/>
                </a:lnTo>
                <a:lnTo>
                  <a:pt x="1477341" y="1275423"/>
                </a:lnTo>
                <a:lnTo>
                  <a:pt x="1476594" y="1276631"/>
                </a:lnTo>
                <a:lnTo>
                  <a:pt x="1483505" y="1276516"/>
                </a:lnTo>
                <a:lnTo>
                  <a:pt x="1485421" y="1274039"/>
                </a:lnTo>
                <a:lnTo>
                  <a:pt x="1487022" y="1269385"/>
                </a:lnTo>
                <a:lnTo>
                  <a:pt x="1490069" y="1264569"/>
                </a:lnTo>
                <a:lnTo>
                  <a:pt x="1495825" y="1262353"/>
                </a:lnTo>
                <a:lnTo>
                  <a:pt x="1503852" y="1267108"/>
                </a:lnTo>
                <a:lnTo>
                  <a:pt x="1507838" y="1266915"/>
                </a:lnTo>
                <a:lnTo>
                  <a:pt x="1510885" y="1262146"/>
                </a:lnTo>
                <a:lnTo>
                  <a:pt x="1514287" y="1258884"/>
                </a:lnTo>
                <a:lnTo>
                  <a:pt x="1515626" y="1258238"/>
                </a:lnTo>
                <a:lnTo>
                  <a:pt x="1516349" y="1258599"/>
                </a:lnTo>
                <a:lnTo>
                  <a:pt x="1518935" y="1261999"/>
                </a:lnTo>
                <a:lnTo>
                  <a:pt x="1519712" y="1265030"/>
                </a:lnTo>
                <a:lnTo>
                  <a:pt x="1519658" y="1271916"/>
                </a:lnTo>
                <a:lnTo>
                  <a:pt x="1519312" y="1273993"/>
                </a:lnTo>
                <a:lnTo>
                  <a:pt x="1517011" y="1279162"/>
                </a:lnTo>
                <a:lnTo>
                  <a:pt x="1511393" y="1286886"/>
                </a:lnTo>
                <a:lnTo>
                  <a:pt x="1507715" y="1289771"/>
                </a:lnTo>
                <a:lnTo>
                  <a:pt x="1503644" y="1291317"/>
                </a:lnTo>
                <a:lnTo>
                  <a:pt x="1499204" y="1293917"/>
                </a:lnTo>
                <a:lnTo>
                  <a:pt x="1497634" y="1296009"/>
                </a:lnTo>
                <a:lnTo>
                  <a:pt x="1496102" y="1298971"/>
                </a:lnTo>
                <a:lnTo>
                  <a:pt x="1494571" y="1300948"/>
                </a:lnTo>
                <a:lnTo>
                  <a:pt x="1492624" y="1302587"/>
                </a:lnTo>
                <a:lnTo>
                  <a:pt x="1495171" y="1304995"/>
                </a:lnTo>
                <a:lnTo>
                  <a:pt x="1496141" y="1304925"/>
                </a:lnTo>
                <a:lnTo>
                  <a:pt x="1497080" y="1303487"/>
                </a:lnTo>
                <a:lnTo>
                  <a:pt x="1499642" y="1297802"/>
                </a:lnTo>
                <a:lnTo>
                  <a:pt x="1501551" y="1295317"/>
                </a:lnTo>
                <a:lnTo>
                  <a:pt x="1502636" y="1294794"/>
                </a:lnTo>
                <a:lnTo>
                  <a:pt x="1503752" y="1295032"/>
                </a:lnTo>
                <a:lnTo>
                  <a:pt x="1504837" y="1296156"/>
                </a:lnTo>
                <a:lnTo>
                  <a:pt x="1505899" y="1298148"/>
                </a:lnTo>
                <a:lnTo>
                  <a:pt x="1505814" y="1302994"/>
                </a:lnTo>
                <a:lnTo>
                  <a:pt x="1502582" y="1322011"/>
                </a:lnTo>
                <a:lnTo>
                  <a:pt x="1503105" y="1321957"/>
                </a:lnTo>
                <a:lnTo>
                  <a:pt x="1505098" y="1316826"/>
                </a:lnTo>
                <a:lnTo>
                  <a:pt x="1510878" y="1296940"/>
                </a:lnTo>
                <a:lnTo>
                  <a:pt x="1512294" y="1292925"/>
                </a:lnTo>
                <a:lnTo>
                  <a:pt x="1515087" y="1288863"/>
                </a:lnTo>
                <a:lnTo>
                  <a:pt x="1521344" y="1282685"/>
                </a:lnTo>
                <a:lnTo>
                  <a:pt x="1526176" y="1279439"/>
                </a:lnTo>
                <a:lnTo>
                  <a:pt x="1531632" y="1276700"/>
                </a:lnTo>
                <a:lnTo>
                  <a:pt x="1534541" y="1275685"/>
                </a:lnTo>
                <a:lnTo>
                  <a:pt x="1537873" y="1276370"/>
                </a:lnTo>
                <a:lnTo>
                  <a:pt x="1540036" y="1279562"/>
                </a:lnTo>
                <a:lnTo>
                  <a:pt x="1542960" y="1280139"/>
                </a:lnTo>
                <a:lnTo>
                  <a:pt x="1546515" y="1279339"/>
                </a:lnTo>
                <a:lnTo>
                  <a:pt x="1548809" y="1279724"/>
                </a:lnTo>
                <a:lnTo>
                  <a:pt x="1551410" y="1280985"/>
                </a:lnTo>
                <a:lnTo>
                  <a:pt x="1553634" y="1283347"/>
                </a:lnTo>
                <a:lnTo>
                  <a:pt x="1557412" y="1286024"/>
                </a:lnTo>
                <a:lnTo>
                  <a:pt x="1565946" y="1291024"/>
                </a:lnTo>
                <a:lnTo>
                  <a:pt x="1567008" y="1292078"/>
                </a:lnTo>
                <a:lnTo>
                  <a:pt x="1567993" y="1293963"/>
                </a:lnTo>
                <a:lnTo>
                  <a:pt x="1568917" y="1296694"/>
                </a:lnTo>
                <a:lnTo>
                  <a:pt x="1568801" y="1299387"/>
                </a:lnTo>
                <a:lnTo>
                  <a:pt x="1567655" y="1302048"/>
                </a:lnTo>
                <a:lnTo>
                  <a:pt x="1566231" y="1303664"/>
                </a:lnTo>
                <a:lnTo>
                  <a:pt x="1564530" y="1304256"/>
                </a:lnTo>
                <a:lnTo>
                  <a:pt x="1562768" y="1305702"/>
                </a:lnTo>
                <a:lnTo>
                  <a:pt x="1559513" y="1309480"/>
                </a:lnTo>
                <a:lnTo>
                  <a:pt x="1558451" y="1310118"/>
                </a:lnTo>
                <a:lnTo>
                  <a:pt x="1553341" y="1311734"/>
                </a:lnTo>
                <a:lnTo>
                  <a:pt x="1548608" y="1312526"/>
                </a:lnTo>
                <a:lnTo>
                  <a:pt x="1545646" y="1314034"/>
                </a:lnTo>
                <a:lnTo>
                  <a:pt x="1539959" y="1318103"/>
                </a:lnTo>
                <a:lnTo>
                  <a:pt x="1532125" y="1325627"/>
                </a:lnTo>
                <a:lnTo>
                  <a:pt x="1532209" y="1327404"/>
                </a:lnTo>
                <a:lnTo>
                  <a:pt x="1535334" y="1328265"/>
                </a:lnTo>
                <a:lnTo>
                  <a:pt x="1537866" y="1327135"/>
                </a:lnTo>
                <a:lnTo>
                  <a:pt x="1541352" y="1321950"/>
                </a:lnTo>
                <a:lnTo>
                  <a:pt x="1544622" y="1319965"/>
                </a:lnTo>
                <a:lnTo>
                  <a:pt x="1549740" y="1318372"/>
                </a:lnTo>
                <a:lnTo>
                  <a:pt x="1556812" y="1316980"/>
                </a:lnTo>
                <a:lnTo>
                  <a:pt x="1559844" y="1317195"/>
                </a:lnTo>
                <a:lnTo>
                  <a:pt x="1560390" y="1317480"/>
                </a:lnTo>
                <a:lnTo>
                  <a:pt x="1560790" y="1318711"/>
                </a:lnTo>
                <a:lnTo>
                  <a:pt x="1561037" y="1320888"/>
                </a:lnTo>
                <a:lnTo>
                  <a:pt x="1559875" y="1323719"/>
                </a:lnTo>
                <a:lnTo>
                  <a:pt x="1558535" y="1325057"/>
                </a:lnTo>
                <a:lnTo>
                  <a:pt x="1554880" y="1331435"/>
                </a:lnTo>
                <a:lnTo>
                  <a:pt x="1557281" y="1333081"/>
                </a:lnTo>
                <a:lnTo>
                  <a:pt x="1560583" y="1333789"/>
                </a:lnTo>
                <a:lnTo>
                  <a:pt x="1562476" y="1332089"/>
                </a:lnTo>
                <a:lnTo>
                  <a:pt x="1564176" y="1328181"/>
                </a:lnTo>
                <a:lnTo>
                  <a:pt x="1566085" y="1326004"/>
                </a:lnTo>
                <a:lnTo>
                  <a:pt x="1568201" y="1325573"/>
                </a:lnTo>
                <a:lnTo>
                  <a:pt x="1570063" y="1324573"/>
                </a:lnTo>
                <a:lnTo>
                  <a:pt x="1571664" y="1323004"/>
                </a:lnTo>
                <a:lnTo>
                  <a:pt x="1572103" y="1321973"/>
                </a:lnTo>
                <a:lnTo>
                  <a:pt x="1569763" y="1319926"/>
                </a:lnTo>
                <a:lnTo>
                  <a:pt x="1569579" y="1318680"/>
                </a:lnTo>
                <a:lnTo>
                  <a:pt x="1570533" y="1315618"/>
                </a:lnTo>
                <a:lnTo>
                  <a:pt x="1572249" y="1312218"/>
                </a:lnTo>
                <a:lnTo>
                  <a:pt x="1574042" y="1310103"/>
                </a:lnTo>
                <a:lnTo>
                  <a:pt x="1575365" y="1309933"/>
                </a:lnTo>
                <a:lnTo>
                  <a:pt x="1579767" y="1312203"/>
                </a:lnTo>
                <a:lnTo>
                  <a:pt x="1582776" y="1316157"/>
                </a:lnTo>
                <a:lnTo>
                  <a:pt x="1590387" y="1327919"/>
                </a:lnTo>
                <a:lnTo>
                  <a:pt x="1591364" y="1330196"/>
                </a:lnTo>
                <a:lnTo>
                  <a:pt x="1594012" y="1338851"/>
                </a:lnTo>
                <a:lnTo>
                  <a:pt x="1594512" y="1342682"/>
                </a:lnTo>
                <a:lnTo>
                  <a:pt x="1594081" y="1345344"/>
                </a:lnTo>
                <a:lnTo>
                  <a:pt x="1593458" y="1346967"/>
                </a:lnTo>
                <a:lnTo>
                  <a:pt x="1592642" y="1347551"/>
                </a:lnTo>
                <a:lnTo>
                  <a:pt x="1590972" y="1347567"/>
                </a:lnTo>
                <a:lnTo>
                  <a:pt x="1580837" y="1344051"/>
                </a:lnTo>
                <a:lnTo>
                  <a:pt x="1576212" y="1344513"/>
                </a:lnTo>
                <a:lnTo>
                  <a:pt x="1574188" y="1345497"/>
                </a:lnTo>
                <a:lnTo>
                  <a:pt x="1572557" y="1346967"/>
                </a:lnTo>
                <a:lnTo>
                  <a:pt x="1571287" y="1348828"/>
                </a:lnTo>
                <a:lnTo>
                  <a:pt x="1570387" y="1351075"/>
                </a:lnTo>
                <a:lnTo>
                  <a:pt x="1568609" y="1352336"/>
                </a:lnTo>
                <a:lnTo>
                  <a:pt x="1562176" y="1352382"/>
                </a:lnTo>
                <a:lnTo>
                  <a:pt x="1558566" y="1353629"/>
                </a:lnTo>
                <a:lnTo>
                  <a:pt x="1552356" y="1356667"/>
                </a:lnTo>
                <a:lnTo>
                  <a:pt x="1550124" y="1358337"/>
                </a:lnTo>
                <a:lnTo>
                  <a:pt x="1549624" y="1360529"/>
                </a:lnTo>
                <a:lnTo>
                  <a:pt x="1553426" y="1360152"/>
                </a:lnTo>
                <a:lnTo>
                  <a:pt x="1559682" y="1357306"/>
                </a:lnTo>
                <a:lnTo>
                  <a:pt x="1565562" y="1356498"/>
                </a:lnTo>
                <a:lnTo>
                  <a:pt x="1575388" y="1362752"/>
                </a:lnTo>
                <a:lnTo>
                  <a:pt x="1578621" y="1363722"/>
                </a:lnTo>
                <a:lnTo>
                  <a:pt x="1580421" y="1362822"/>
                </a:lnTo>
                <a:lnTo>
                  <a:pt x="1582584" y="1362545"/>
                </a:lnTo>
                <a:lnTo>
                  <a:pt x="1590441" y="1362960"/>
                </a:lnTo>
                <a:lnTo>
                  <a:pt x="1593103" y="1363729"/>
                </a:lnTo>
                <a:lnTo>
                  <a:pt x="1597082" y="1366122"/>
                </a:lnTo>
                <a:lnTo>
                  <a:pt x="1603169" y="1371299"/>
                </a:lnTo>
                <a:lnTo>
                  <a:pt x="1604339" y="1372815"/>
                </a:lnTo>
                <a:lnTo>
                  <a:pt x="1605016" y="1374407"/>
                </a:lnTo>
                <a:lnTo>
                  <a:pt x="1605208" y="1376069"/>
                </a:lnTo>
                <a:lnTo>
                  <a:pt x="1605147" y="1380169"/>
                </a:lnTo>
                <a:lnTo>
                  <a:pt x="1604539" y="1381554"/>
                </a:lnTo>
                <a:lnTo>
                  <a:pt x="1602477" y="1382492"/>
                </a:lnTo>
                <a:lnTo>
                  <a:pt x="1593727" y="1381407"/>
                </a:lnTo>
                <a:lnTo>
                  <a:pt x="1591057" y="1380554"/>
                </a:lnTo>
                <a:lnTo>
                  <a:pt x="1587771" y="1381630"/>
                </a:lnTo>
                <a:lnTo>
                  <a:pt x="1585108" y="1381254"/>
                </a:lnTo>
                <a:lnTo>
                  <a:pt x="1581699" y="1379615"/>
                </a:lnTo>
                <a:lnTo>
                  <a:pt x="1577959" y="1376699"/>
                </a:lnTo>
                <a:lnTo>
                  <a:pt x="1572349" y="1379461"/>
                </a:lnTo>
                <a:lnTo>
                  <a:pt x="1567855" y="1377669"/>
                </a:lnTo>
                <a:lnTo>
                  <a:pt x="1563261" y="1379261"/>
                </a:lnTo>
                <a:lnTo>
                  <a:pt x="1554149" y="1385808"/>
                </a:lnTo>
                <a:lnTo>
                  <a:pt x="1555165" y="1386931"/>
                </a:lnTo>
                <a:lnTo>
                  <a:pt x="1567647" y="1381323"/>
                </a:lnTo>
                <a:lnTo>
                  <a:pt x="1570056" y="1381661"/>
                </a:lnTo>
                <a:lnTo>
                  <a:pt x="1574003" y="1383715"/>
                </a:lnTo>
                <a:lnTo>
                  <a:pt x="1580237" y="1387739"/>
                </a:lnTo>
                <a:lnTo>
                  <a:pt x="1581984" y="1389385"/>
                </a:lnTo>
                <a:lnTo>
                  <a:pt x="1581999" y="1395693"/>
                </a:lnTo>
                <a:lnTo>
                  <a:pt x="1581045" y="1399916"/>
                </a:lnTo>
                <a:lnTo>
                  <a:pt x="1579136" y="1404655"/>
                </a:lnTo>
                <a:lnTo>
                  <a:pt x="1576274" y="1404017"/>
                </a:lnTo>
                <a:lnTo>
                  <a:pt x="1569609" y="1401070"/>
                </a:lnTo>
                <a:lnTo>
                  <a:pt x="1566885" y="1400663"/>
                </a:lnTo>
                <a:lnTo>
                  <a:pt x="1564892" y="1401147"/>
                </a:lnTo>
                <a:lnTo>
                  <a:pt x="1562214" y="1403032"/>
                </a:lnTo>
                <a:lnTo>
                  <a:pt x="1560944" y="1403093"/>
                </a:lnTo>
                <a:lnTo>
                  <a:pt x="1550286" y="1399355"/>
                </a:lnTo>
                <a:lnTo>
                  <a:pt x="1547893" y="1399178"/>
                </a:lnTo>
                <a:lnTo>
                  <a:pt x="1547616" y="1399562"/>
                </a:lnTo>
                <a:lnTo>
                  <a:pt x="1548124" y="1400301"/>
                </a:lnTo>
                <a:lnTo>
                  <a:pt x="1557789" y="1406094"/>
                </a:lnTo>
                <a:lnTo>
                  <a:pt x="1564938" y="1406724"/>
                </a:lnTo>
                <a:lnTo>
                  <a:pt x="1569417" y="1407725"/>
                </a:lnTo>
                <a:lnTo>
                  <a:pt x="1572072" y="1409486"/>
                </a:lnTo>
                <a:lnTo>
                  <a:pt x="1573326" y="1410786"/>
                </a:lnTo>
                <a:lnTo>
                  <a:pt x="1573419" y="1414633"/>
                </a:lnTo>
                <a:lnTo>
                  <a:pt x="1575804" y="1418495"/>
                </a:lnTo>
                <a:lnTo>
                  <a:pt x="1577951" y="1420064"/>
                </a:lnTo>
                <a:lnTo>
                  <a:pt x="1579321" y="1420141"/>
                </a:lnTo>
                <a:lnTo>
                  <a:pt x="1581676" y="1418718"/>
                </a:lnTo>
                <a:lnTo>
                  <a:pt x="1584054" y="1418502"/>
                </a:lnTo>
                <a:lnTo>
                  <a:pt x="1585977" y="1419487"/>
                </a:lnTo>
                <a:lnTo>
                  <a:pt x="1588386" y="1421610"/>
                </a:lnTo>
                <a:lnTo>
                  <a:pt x="1591295" y="1422202"/>
                </a:lnTo>
                <a:lnTo>
                  <a:pt x="1593850" y="1423495"/>
                </a:lnTo>
                <a:lnTo>
                  <a:pt x="1595820" y="1423756"/>
                </a:lnTo>
                <a:lnTo>
                  <a:pt x="1601368" y="1423156"/>
                </a:lnTo>
                <a:lnTo>
                  <a:pt x="1603777" y="1423964"/>
                </a:lnTo>
                <a:lnTo>
                  <a:pt x="1604400" y="1424672"/>
                </a:lnTo>
                <a:lnTo>
                  <a:pt x="1603354" y="1425910"/>
                </a:lnTo>
                <a:lnTo>
                  <a:pt x="1598282" y="1428872"/>
                </a:lnTo>
                <a:lnTo>
                  <a:pt x="1597513" y="1431680"/>
                </a:lnTo>
                <a:lnTo>
                  <a:pt x="1600376" y="1435326"/>
                </a:lnTo>
                <a:lnTo>
                  <a:pt x="1601876" y="1438111"/>
                </a:lnTo>
                <a:lnTo>
                  <a:pt x="1601807" y="1440188"/>
                </a:lnTo>
                <a:lnTo>
                  <a:pt x="1600276" y="1444904"/>
                </a:lnTo>
                <a:lnTo>
                  <a:pt x="1599891" y="1446796"/>
                </a:lnTo>
                <a:lnTo>
                  <a:pt x="1600391" y="1446950"/>
                </a:lnTo>
                <a:lnTo>
                  <a:pt x="1604077" y="1443135"/>
                </a:lnTo>
                <a:lnTo>
                  <a:pt x="1604654" y="1443619"/>
                </a:lnTo>
                <a:lnTo>
                  <a:pt x="1605039" y="1448897"/>
                </a:lnTo>
                <a:lnTo>
                  <a:pt x="1605508" y="1448597"/>
                </a:lnTo>
                <a:lnTo>
                  <a:pt x="1606748" y="1444235"/>
                </a:lnTo>
                <a:lnTo>
                  <a:pt x="1606201" y="1438396"/>
                </a:lnTo>
                <a:lnTo>
                  <a:pt x="1608364" y="1436088"/>
                </a:lnTo>
                <a:lnTo>
                  <a:pt x="1615243" y="1434334"/>
                </a:lnTo>
                <a:lnTo>
                  <a:pt x="1614081" y="1443496"/>
                </a:lnTo>
                <a:lnTo>
                  <a:pt x="1613904" y="1448235"/>
                </a:lnTo>
                <a:lnTo>
                  <a:pt x="1610895" y="1456082"/>
                </a:lnTo>
                <a:lnTo>
                  <a:pt x="1608387" y="1458605"/>
                </a:lnTo>
                <a:lnTo>
                  <a:pt x="1608464" y="1459128"/>
                </a:lnTo>
                <a:lnTo>
                  <a:pt x="1610249" y="1460120"/>
                </a:lnTo>
                <a:lnTo>
                  <a:pt x="1611365" y="1460228"/>
                </a:lnTo>
                <a:lnTo>
                  <a:pt x="1612435" y="1459005"/>
                </a:lnTo>
                <a:lnTo>
                  <a:pt x="1614982" y="1452958"/>
                </a:lnTo>
                <a:lnTo>
                  <a:pt x="1620153" y="1446635"/>
                </a:lnTo>
                <a:lnTo>
                  <a:pt x="1621092" y="1446496"/>
                </a:lnTo>
                <a:lnTo>
                  <a:pt x="1621053" y="1448789"/>
                </a:lnTo>
                <a:lnTo>
                  <a:pt x="1620392" y="1453035"/>
                </a:lnTo>
                <a:lnTo>
                  <a:pt x="1622777" y="1455020"/>
                </a:lnTo>
                <a:lnTo>
                  <a:pt x="1625055" y="1453051"/>
                </a:lnTo>
                <a:lnTo>
                  <a:pt x="1626294" y="1451351"/>
                </a:lnTo>
                <a:lnTo>
                  <a:pt x="1629157" y="1451597"/>
                </a:lnTo>
                <a:lnTo>
                  <a:pt x="1630457" y="1452404"/>
                </a:lnTo>
                <a:lnTo>
                  <a:pt x="1630842" y="1454274"/>
                </a:lnTo>
                <a:lnTo>
                  <a:pt x="1629526" y="1462082"/>
                </a:lnTo>
                <a:lnTo>
                  <a:pt x="1629765" y="1464005"/>
                </a:lnTo>
                <a:lnTo>
                  <a:pt x="1632781" y="1469175"/>
                </a:lnTo>
                <a:lnTo>
                  <a:pt x="1633089" y="1468859"/>
                </a:lnTo>
                <a:lnTo>
                  <a:pt x="1632520" y="1466367"/>
                </a:lnTo>
                <a:lnTo>
                  <a:pt x="1631896" y="1460197"/>
                </a:lnTo>
                <a:lnTo>
                  <a:pt x="1632481" y="1457512"/>
                </a:lnTo>
                <a:lnTo>
                  <a:pt x="1634967" y="1454058"/>
                </a:lnTo>
                <a:lnTo>
                  <a:pt x="1640061" y="1449073"/>
                </a:lnTo>
                <a:lnTo>
                  <a:pt x="1641954" y="1448081"/>
                </a:lnTo>
                <a:lnTo>
                  <a:pt x="1643132" y="1448758"/>
                </a:lnTo>
                <a:lnTo>
                  <a:pt x="1645009" y="1451158"/>
                </a:lnTo>
                <a:lnTo>
                  <a:pt x="1644424" y="1452589"/>
                </a:lnTo>
                <a:lnTo>
                  <a:pt x="1642400" y="1454081"/>
                </a:lnTo>
                <a:lnTo>
                  <a:pt x="1640900" y="1456782"/>
                </a:lnTo>
                <a:lnTo>
                  <a:pt x="1639915" y="1460682"/>
                </a:lnTo>
                <a:lnTo>
                  <a:pt x="1641008" y="1462759"/>
                </a:lnTo>
                <a:lnTo>
                  <a:pt x="1645140" y="1462944"/>
                </a:lnTo>
                <a:lnTo>
                  <a:pt x="1649288" y="1459743"/>
                </a:lnTo>
                <a:lnTo>
                  <a:pt x="1651674" y="1461320"/>
                </a:lnTo>
                <a:lnTo>
                  <a:pt x="1654505" y="1465467"/>
                </a:lnTo>
                <a:lnTo>
                  <a:pt x="1659692" y="1472113"/>
                </a:lnTo>
                <a:lnTo>
                  <a:pt x="1662647" y="1470306"/>
                </a:lnTo>
                <a:lnTo>
                  <a:pt x="1666303" y="1475337"/>
                </a:lnTo>
                <a:lnTo>
                  <a:pt x="1661393" y="1479314"/>
                </a:lnTo>
                <a:lnTo>
                  <a:pt x="1662893" y="1487645"/>
                </a:lnTo>
                <a:lnTo>
                  <a:pt x="1656514" y="1487307"/>
                </a:lnTo>
                <a:lnTo>
                  <a:pt x="1652928" y="1487953"/>
                </a:lnTo>
                <a:lnTo>
                  <a:pt x="1650527" y="1487207"/>
                </a:lnTo>
                <a:lnTo>
                  <a:pt x="1647949" y="1487468"/>
                </a:lnTo>
                <a:lnTo>
                  <a:pt x="1650342" y="1489430"/>
                </a:lnTo>
                <a:lnTo>
                  <a:pt x="1654952" y="1490238"/>
                </a:lnTo>
                <a:lnTo>
                  <a:pt x="1655375" y="1492746"/>
                </a:lnTo>
                <a:lnTo>
                  <a:pt x="1658992" y="1492684"/>
                </a:lnTo>
                <a:lnTo>
                  <a:pt x="1661708" y="1492199"/>
                </a:lnTo>
                <a:lnTo>
                  <a:pt x="1666610" y="1492299"/>
                </a:lnTo>
                <a:lnTo>
                  <a:pt x="1666872" y="1489415"/>
                </a:lnTo>
                <a:lnTo>
                  <a:pt x="1670058" y="1487768"/>
                </a:lnTo>
                <a:lnTo>
                  <a:pt x="1671889" y="1485953"/>
                </a:lnTo>
                <a:lnTo>
                  <a:pt x="1673413" y="1487030"/>
                </a:lnTo>
                <a:lnTo>
                  <a:pt x="1677846" y="1488261"/>
                </a:lnTo>
                <a:lnTo>
                  <a:pt x="1683802" y="1493923"/>
                </a:lnTo>
                <a:lnTo>
                  <a:pt x="1681178" y="1497300"/>
                </a:lnTo>
                <a:lnTo>
                  <a:pt x="1680462" y="1500485"/>
                </a:lnTo>
                <a:lnTo>
                  <a:pt x="1679577" y="1503177"/>
                </a:lnTo>
                <a:lnTo>
                  <a:pt x="1679085" y="1505600"/>
                </a:lnTo>
                <a:lnTo>
                  <a:pt x="1678038" y="1507262"/>
                </a:lnTo>
                <a:lnTo>
                  <a:pt x="1669512" y="1516724"/>
                </a:lnTo>
                <a:lnTo>
                  <a:pt x="1670928" y="1516809"/>
                </a:lnTo>
                <a:lnTo>
                  <a:pt x="1674537" y="1514532"/>
                </a:lnTo>
                <a:lnTo>
                  <a:pt x="1681570" y="1511124"/>
                </a:lnTo>
                <a:lnTo>
                  <a:pt x="1685487" y="1509754"/>
                </a:lnTo>
                <a:lnTo>
                  <a:pt x="1688273" y="1510662"/>
                </a:lnTo>
                <a:lnTo>
                  <a:pt x="1689681" y="1510701"/>
                </a:lnTo>
                <a:lnTo>
                  <a:pt x="1690928" y="1509485"/>
                </a:lnTo>
                <a:lnTo>
                  <a:pt x="1693252" y="1510885"/>
                </a:lnTo>
                <a:lnTo>
                  <a:pt x="1698069" y="1512170"/>
                </a:lnTo>
                <a:lnTo>
                  <a:pt x="1703602" y="1504377"/>
                </a:lnTo>
                <a:lnTo>
                  <a:pt x="1706950" y="1505908"/>
                </a:lnTo>
                <a:lnTo>
                  <a:pt x="1710067" y="1510724"/>
                </a:lnTo>
                <a:lnTo>
                  <a:pt x="1716746" y="1519132"/>
                </a:lnTo>
                <a:lnTo>
                  <a:pt x="1720232" y="1524002"/>
                </a:lnTo>
                <a:lnTo>
                  <a:pt x="1721387" y="1526209"/>
                </a:lnTo>
                <a:lnTo>
                  <a:pt x="1721225" y="1528379"/>
                </a:lnTo>
                <a:lnTo>
                  <a:pt x="1718078" y="1530671"/>
                </a:lnTo>
                <a:lnTo>
                  <a:pt x="1716461" y="1531133"/>
                </a:lnTo>
                <a:lnTo>
                  <a:pt x="1712221" y="1526802"/>
                </a:lnTo>
                <a:lnTo>
                  <a:pt x="1708328" y="1524609"/>
                </a:lnTo>
                <a:lnTo>
                  <a:pt x="1705957" y="1524848"/>
                </a:lnTo>
                <a:lnTo>
                  <a:pt x="1703602" y="1526517"/>
                </a:lnTo>
                <a:lnTo>
                  <a:pt x="1704341" y="1527448"/>
                </a:lnTo>
                <a:lnTo>
                  <a:pt x="1713776" y="1534110"/>
                </a:lnTo>
                <a:lnTo>
                  <a:pt x="1715423" y="1539003"/>
                </a:lnTo>
                <a:lnTo>
                  <a:pt x="1715546" y="1541133"/>
                </a:lnTo>
                <a:lnTo>
                  <a:pt x="1709243" y="1544357"/>
                </a:lnTo>
                <a:lnTo>
                  <a:pt x="1707219" y="1544541"/>
                </a:lnTo>
                <a:lnTo>
                  <a:pt x="1702856" y="1543003"/>
                </a:lnTo>
                <a:lnTo>
                  <a:pt x="1700301" y="1540126"/>
                </a:lnTo>
                <a:lnTo>
                  <a:pt x="1698192" y="1539087"/>
                </a:lnTo>
                <a:lnTo>
                  <a:pt x="1695268" y="1538741"/>
                </a:lnTo>
                <a:lnTo>
                  <a:pt x="1694329" y="1539303"/>
                </a:lnTo>
                <a:lnTo>
                  <a:pt x="1697515" y="1544195"/>
                </a:lnTo>
                <a:lnTo>
                  <a:pt x="1697208" y="1545657"/>
                </a:lnTo>
                <a:lnTo>
                  <a:pt x="1695561" y="1546611"/>
                </a:lnTo>
                <a:lnTo>
                  <a:pt x="1694753" y="1548957"/>
                </a:lnTo>
                <a:lnTo>
                  <a:pt x="1701048" y="1553180"/>
                </a:lnTo>
                <a:lnTo>
                  <a:pt x="1705757" y="1557458"/>
                </a:lnTo>
                <a:lnTo>
                  <a:pt x="1706450" y="1559173"/>
                </a:lnTo>
                <a:lnTo>
                  <a:pt x="1703271" y="1560442"/>
                </a:lnTo>
                <a:lnTo>
                  <a:pt x="1700994" y="1560735"/>
                </a:lnTo>
                <a:lnTo>
                  <a:pt x="1696169" y="1560112"/>
                </a:lnTo>
                <a:lnTo>
                  <a:pt x="1693521" y="1559212"/>
                </a:lnTo>
                <a:lnTo>
                  <a:pt x="1692790" y="1560173"/>
                </a:lnTo>
                <a:lnTo>
                  <a:pt x="1695522" y="1562420"/>
                </a:lnTo>
                <a:lnTo>
                  <a:pt x="1696584" y="1563927"/>
                </a:lnTo>
                <a:lnTo>
                  <a:pt x="1697408" y="1566027"/>
                </a:lnTo>
                <a:lnTo>
                  <a:pt x="1697885" y="1568004"/>
                </a:lnTo>
                <a:lnTo>
                  <a:pt x="1698023" y="1569851"/>
                </a:lnTo>
                <a:lnTo>
                  <a:pt x="1695784" y="1571366"/>
                </a:lnTo>
                <a:lnTo>
                  <a:pt x="1693090" y="1575613"/>
                </a:lnTo>
                <a:lnTo>
                  <a:pt x="1692036" y="1579998"/>
                </a:lnTo>
                <a:lnTo>
                  <a:pt x="1689604" y="1580413"/>
                </a:lnTo>
                <a:lnTo>
                  <a:pt x="1688619" y="1579590"/>
                </a:lnTo>
                <a:lnTo>
                  <a:pt x="1685341" y="1580921"/>
                </a:lnTo>
                <a:lnTo>
                  <a:pt x="1681016" y="1579090"/>
                </a:lnTo>
                <a:lnTo>
                  <a:pt x="1679470" y="1577090"/>
                </a:lnTo>
                <a:lnTo>
                  <a:pt x="1674760" y="1568812"/>
                </a:lnTo>
                <a:lnTo>
                  <a:pt x="1674637" y="1569743"/>
                </a:lnTo>
                <a:lnTo>
                  <a:pt x="1675814" y="1573928"/>
                </a:lnTo>
                <a:lnTo>
                  <a:pt x="1675576" y="1576405"/>
                </a:lnTo>
                <a:lnTo>
                  <a:pt x="1670589" y="1578197"/>
                </a:lnTo>
                <a:lnTo>
                  <a:pt x="1670604" y="1578898"/>
                </a:lnTo>
                <a:lnTo>
                  <a:pt x="1673667" y="1580198"/>
                </a:lnTo>
                <a:lnTo>
                  <a:pt x="1677376" y="1581205"/>
                </a:lnTo>
                <a:lnTo>
                  <a:pt x="1676799" y="1585044"/>
                </a:lnTo>
                <a:lnTo>
                  <a:pt x="1676815" y="1601276"/>
                </a:lnTo>
                <a:lnTo>
                  <a:pt x="1675984" y="1606992"/>
                </a:lnTo>
                <a:lnTo>
                  <a:pt x="1674167" y="1611969"/>
                </a:lnTo>
                <a:lnTo>
                  <a:pt x="1671559" y="1616715"/>
                </a:lnTo>
                <a:lnTo>
                  <a:pt x="1668742" y="1613607"/>
                </a:lnTo>
                <a:lnTo>
                  <a:pt x="1667611" y="1610423"/>
                </a:lnTo>
                <a:lnTo>
                  <a:pt x="1666664" y="1608792"/>
                </a:lnTo>
                <a:lnTo>
                  <a:pt x="1665318" y="1607461"/>
                </a:lnTo>
                <a:lnTo>
                  <a:pt x="1663571" y="1606830"/>
                </a:lnTo>
                <a:lnTo>
                  <a:pt x="1661731" y="1606807"/>
                </a:lnTo>
                <a:lnTo>
                  <a:pt x="1659777" y="1609661"/>
                </a:lnTo>
                <a:lnTo>
                  <a:pt x="1657645" y="1607199"/>
                </a:lnTo>
                <a:lnTo>
                  <a:pt x="1655590" y="1604215"/>
                </a:lnTo>
                <a:lnTo>
                  <a:pt x="1656368" y="1596376"/>
                </a:lnTo>
                <a:lnTo>
                  <a:pt x="1657237" y="1592437"/>
                </a:lnTo>
                <a:lnTo>
                  <a:pt x="1656891" y="1592460"/>
                </a:lnTo>
                <a:lnTo>
                  <a:pt x="1655721" y="1594329"/>
                </a:lnTo>
                <a:lnTo>
                  <a:pt x="1652912" y="1600084"/>
                </a:lnTo>
                <a:lnTo>
                  <a:pt x="1651073" y="1607076"/>
                </a:lnTo>
                <a:lnTo>
                  <a:pt x="1648695" y="1604391"/>
                </a:lnTo>
                <a:lnTo>
                  <a:pt x="1646548" y="1601037"/>
                </a:lnTo>
                <a:lnTo>
                  <a:pt x="1644778" y="1597668"/>
                </a:lnTo>
                <a:lnTo>
                  <a:pt x="1641908" y="1593768"/>
                </a:lnTo>
                <a:lnTo>
                  <a:pt x="1639130" y="1589167"/>
                </a:lnTo>
                <a:lnTo>
                  <a:pt x="1637676" y="1583736"/>
                </a:lnTo>
                <a:lnTo>
                  <a:pt x="1636998" y="1582613"/>
                </a:lnTo>
                <a:lnTo>
                  <a:pt x="1635382" y="1578067"/>
                </a:lnTo>
                <a:lnTo>
                  <a:pt x="1634744" y="1576767"/>
                </a:lnTo>
                <a:lnTo>
                  <a:pt x="1634182" y="1576328"/>
                </a:lnTo>
                <a:lnTo>
                  <a:pt x="1632797" y="1573482"/>
                </a:lnTo>
                <a:lnTo>
                  <a:pt x="1633304" y="1570428"/>
                </a:lnTo>
                <a:lnTo>
                  <a:pt x="1635490" y="1566812"/>
                </a:lnTo>
                <a:lnTo>
                  <a:pt x="1637476" y="1564212"/>
                </a:lnTo>
                <a:lnTo>
                  <a:pt x="1640777" y="1561642"/>
                </a:lnTo>
                <a:lnTo>
                  <a:pt x="1644632" y="1560196"/>
                </a:lnTo>
                <a:lnTo>
                  <a:pt x="1646387" y="1556865"/>
                </a:lnTo>
                <a:lnTo>
                  <a:pt x="1648534" y="1550780"/>
                </a:lnTo>
                <a:lnTo>
                  <a:pt x="1650889" y="1546526"/>
                </a:lnTo>
                <a:lnTo>
                  <a:pt x="1653451" y="1544118"/>
                </a:lnTo>
                <a:lnTo>
                  <a:pt x="1652174" y="1543664"/>
                </a:lnTo>
                <a:lnTo>
                  <a:pt x="1648919" y="1545734"/>
                </a:lnTo>
                <a:lnTo>
                  <a:pt x="1646633" y="1548742"/>
                </a:lnTo>
                <a:lnTo>
                  <a:pt x="1643909" y="1553734"/>
                </a:lnTo>
                <a:lnTo>
                  <a:pt x="1641377" y="1556911"/>
                </a:lnTo>
                <a:lnTo>
                  <a:pt x="1634882" y="1560596"/>
                </a:lnTo>
                <a:lnTo>
                  <a:pt x="1632497" y="1561335"/>
                </a:lnTo>
                <a:lnTo>
                  <a:pt x="1629734" y="1561727"/>
                </a:lnTo>
                <a:lnTo>
                  <a:pt x="1623639" y="1561212"/>
                </a:lnTo>
                <a:lnTo>
                  <a:pt x="1622231" y="1559973"/>
                </a:lnTo>
                <a:lnTo>
                  <a:pt x="1622962" y="1556450"/>
                </a:lnTo>
                <a:lnTo>
                  <a:pt x="1627302" y="1550142"/>
                </a:lnTo>
                <a:lnTo>
                  <a:pt x="1626609" y="1549696"/>
                </a:lnTo>
                <a:lnTo>
                  <a:pt x="1625086" y="1551934"/>
                </a:lnTo>
                <a:lnTo>
                  <a:pt x="1622993" y="1553480"/>
                </a:lnTo>
                <a:lnTo>
                  <a:pt x="1621176" y="1554273"/>
                </a:lnTo>
                <a:lnTo>
                  <a:pt x="1618506" y="1553988"/>
                </a:lnTo>
                <a:lnTo>
                  <a:pt x="1615374" y="1550057"/>
                </a:lnTo>
                <a:lnTo>
                  <a:pt x="1613889" y="1548842"/>
                </a:lnTo>
                <a:lnTo>
                  <a:pt x="1610826" y="1547480"/>
                </a:lnTo>
                <a:lnTo>
                  <a:pt x="1609580" y="1546126"/>
                </a:lnTo>
                <a:lnTo>
                  <a:pt x="1604493" y="1536402"/>
                </a:lnTo>
                <a:lnTo>
                  <a:pt x="1603469" y="1533810"/>
                </a:lnTo>
                <a:lnTo>
                  <a:pt x="1602869" y="1531248"/>
                </a:lnTo>
                <a:lnTo>
                  <a:pt x="1601238" y="1529102"/>
                </a:lnTo>
                <a:lnTo>
                  <a:pt x="1598567" y="1527348"/>
                </a:lnTo>
                <a:lnTo>
                  <a:pt x="1597952" y="1527640"/>
                </a:lnTo>
                <a:lnTo>
                  <a:pt x="1598914" y="1529833"/>
                </a:lnTo>
                <a:lnTo>
                  <a:pt x="1598944" y="1531717"/>
                </a:lnTo>
                <a:lnTo>
                  <a:pt x="1596613" y="1532894"/>
                </a:lnTo>
                <a:lnTo>
                  <a:pt x="1594181" y="1532487"/>
                </a:lnTo>
                <a:lnTo>
                  <a:pt x="1591634" y="1530494"/>
                </a:lnTo>
                <a:lnTo>
                  <a:pt x="1591410" y="1533171"/>
                </a:lnTo>
                <a:lnTo>
                  <a:pt x="1594135" y="1537910"/>
                </a:lnTo>
                <a:lnTo>
                  <a:pt x="1594173" y="1543887"/>
                </a:lnTo>
                <a:lnTo>
                  <a:pt x="1593404" y="1544503"/>
                </a:lnTo>
                <a:lnTo>
                  <a:pt x="1591549" y="1544849"/>
                </a:lnTo>
                <a:lnTo>
                  <a:pt x="1590302" y="1544111"/>
                </a:lnTo>
                <a:lnTo>
                  <a:pt x="1586178" y="1539649"/>
                </a:lnTo>
                <a:lnTo>
                  <a:pt x="1582268" y="1536533"/>
                </a:lnTo>
                <a:lnTo>
                  <a:pt x="1579513" y="1534802"/>
                </a:lnTo>
                <a:lnTo>
                  <a:pt x="1579190" y="1536033"/>
                </a:lnTo>
                <a:lnTo>
                  <a:pt x="1580975" y="1541426"/>
                </a:lnTo>
                <a:lnTo>
                  <a:pt x="1583053" y="1546726"/>
                </a:lnTo>
                <a:lnTo>
                  <a:pt x="1586447" y="1551080"/>
                </a:lnTo>
                <a:lnTo>
                  <a:pt x="1591857" y="1556250"/>
                </a:lnTo>
                <a:lnTo>
                  <a:pt x="1594312" y="1559219"/>
                </a:lnTo>
                <a:lnTo>
                  <a:pt x="1592380" y="1563396"/>
                </a:lnTo>
                <a:lnTo>
                  <a:pt x="1590695" y="1564758"/>
                </a:lnTo>
                <a:lnTo>
                  <a:pt x="1589656" y="1565189"/>
                </a:lnTo>
                <a:lnTo>
                  <a:pt x="1586370" y="1565189"/>
                </a:lnTo>
                <a:lnTo>
                  <a:pt x="1580383" y="1562881"/>
                </a:lnTo>
                <a:lnTo>
                  <a:pt x="1577574" y="1560304"/>
                </a:lnTo>
                <a:lnTo>
                  <a:pt x="1573495" y="1554134"/>
                </a:lnTo>
                <a:lnTo>
                  <a:pt x="1566747" y="1547749"/>
                </a:lnTo>
                <a:lnTo>
                  <a:pt x="1565284" y="1547788"/>
                </a:lnTo>
                <a:lnTo>
                  <a:pt x="1560506" y="1550380"/>
                </a:lnTo>
                <a:lnTo>
                  <a:pt x="1561252" y="1550796"/>
                </a:lnTo>
                <a:lnTo>
                  <a:pt x="1564330" y="1550980"/>
                </a:lnTo>
                <a:lnTo>
                  <a:pt x="1566585" y="1551811"/>
                </a:lnTo>
                <a:lnTo>
                  <a:pt x="1571987" y="1556834"/>
                </a:lnTo>
                <a:lnTo>
                  <a:pt x="1572395" y="1558958"/>
                </a:lnTo>
                <a:lnTo>
                  <a:pt x="1571048" y="1561312"/>
                </a:lnTo>
                <a:lnTo>
                  <a:pt x="1571133" y="1564281"/>
                </a:lnTo>
                <a:lnTo>
                  <a:pt x="1572649" y="1567851"/>
                </a:lnTo>
                <a:lnTo>
                  <a:pt x="1574196" y="1570128"/>
                </a:lnTo>
                <a:lnTo>
                  <a:pt x="1577366" y="1571728"/>
                </a:lnTo>
                <a:lnTo>
                  <a:pt x="1578967" y="1571943"/>
                </a:lnTo>
                <a:lnTo>
                  <a:pt x="1579567" y="1572974"/>
                </a:lnTo>
                <a:lnTo>
                  <a:pt x="1577667" y="1580867"/>
                </a:lnTo>
                <a:lnTo>
                  <a:pt x="1577505" y="1583013"/>
                </a:lnTo>
                <a:lnTo>
                  <a:pt x="1578051" y="1583906"/>
                </a:lnTo>
                <a:lnTo>
                  <a:pt x="1578713" y="1583975"/>
                </a:lnTo>
                <a:lnTo>
                  <a:pt x="1582792" y="1580751"/>
                </a:lnTo>
                <a:lnTo>
                  <a:pt x="1584500" y="1579959"/>
                </a:lnTo>
                <a:lnTo>
                  <a:pt x="1585977" y="1579797"/>
                </a:lnTo>
                <a:lnTo>
                  <a:pt x="1587694" y="1580705"/>
                </a:lnTo>
                <a:lnTo>
                  <a:pt x="1589648" y="1582682"/>
                </a:lnTo>
                <a:lnTo>
                  <a:pt x="1590803" y="1584713"/>
                </a:lnTo>
                <a:lnTo>
                  <a:pt x="1591149" y="1586806"/>
                </a:lnTo>
                <a:lnTo>
                  <a:pt x="1591734" y="1588175"/>
                </a:lnTo>
                <a:lnTo>
                  <a:pt x="1595743" y="1590383"/>
                </a:lnTo>
                <a:lnTo>
                  <a:pt x="1595374" y="1591414"/>
                </a:lnTo>
                <a:lnTo>
                  <a:pt x="1591249" y="1594722"/>
                </a:lnTo>
                <a:lnTo>
                  <a:pt x="1591026" y="1595237"/>
                </a:lnTo>
                <a:lnTo>
                  <a:pt x="1591849" y="1595476"/>
                </a:lnTo>
                <a:lnTo>
                  <a:pt x="1594458" y="1597445"/>
                </a:lnTo>
                <a:lnTo>
                  <a:pt x="1596859" y="1600522"/>
                </a:lnTo>
                <a:lnTo>
                  <a:pt x="1598321" y="1604176"/>
                </a:lnTo>
                <a:lnTo>
                  <a:pt x="1598621" y="1605969"/>
                </a:lnTo>
                <a:lnTo>
                  <a:pt x="1598606" y="1607676"/>
                </a:lnTo>
                <a:lnTo>
                  <a:pt x="1598937" y="1608692"/>
                </a:lnTo>
                <a:lnTo>
                  <a:pt x="1600206" y="1608869"/>
                </a:lnTo>
                <a:lnTo>
                  <a:pt x="1600722" y="1608223"/>
                </a:lnTo>
                <a:lnTo>
                  <a:pt x="1601307" y="1608346"/>
                </a:lnTo>
                <a:lnTo>
                  <a:pt x="1601946" y="1609238"/>
                </a:lnTo>
                <a:lnTo>
                  <a:pt x="1602615" y="1612023"/>
                </a:lnTo>
                <a:lnTo>
                  <a:pt x="1604062" y="1620154"/>
                </a:lnTo>
                <a:lnTo>
                  <a:pt x="1604824" y="1622431"/>
                </a:lnTo>
                <a:lnTo>
                  <a:pt x="1605262" y="1622508"/>
                </a:lnTo>
                <a:lnTo>
                  <a:pt x="1605493" y="1614369"/>
                </a:lnTo>
                <a:lnTo>
                  <a:pt x="1606163" y="1613015"/>
                </a:lnTo>
                <a:lnTo>
                  <a:pt x="1608702" y="1614461"/>
                </a:lnTo>
                <a:lnTo>
                  <a:pt x="1612427" y="1617639"/>
                </a:lnTo>
                <a:lnTo>
                  <a:pt x="1615051" y="1620454"/>
                </a:lnTo>
                <a:lnTo>
                  <a:pt x="1615359" y="1621770"/>
                </a:lnTo>
                <a:lnTo>
                  <a:pt x="1613373" y="1624324"/>
                </a:lnTo>
                <a:lnTo>
                  <a:pt x="1613796" y="1625454"/>
                </a:lnTo>
                <a:lnTo>
                  <a:pt x="1615251" y="1627116"/>
                </a:lnTo>
                <a:lnTo>
                  <a:pt x="1616590" y="1626485"/>
                </a:lnTo>
                <a:lnTo>
                  <a:pt x="1617560" y="1623639"/>
                </a:lnTo>
                <a:lnTo>
                  <a:pt x="1619230" y="1620831"/>
                </a:lnTo>
                <a:lnTo>
                  <a:pt x="1621207" y="1618839"/>
                </a:lnTo>
                <a:lnTo>
                  <a:pt x="1624893" y="1620477"/>
                </a:lnTo>
                <a:lnTo>
                  <a:pt x="1627941" y="1624670"/>
                </a:lnTo>
                <a:lnTo>
                  <a:pt x="1628402" y="1626108"/>
                </a:lnTo>
                <a:lnTo>
                  <a:pt x="1630396" y="1627916"/>
                </a:lnTo>
                <a:lnTo>
                  <a:pt x="1632150" y="1626908"/>
                </a:lnTo>
                <a:lnTo>
                  <a:pt x="1635544" y="1631693"/>
                </a:lnTo>
                <a:lnTo>
                  <a:pt x="1633935" y="1633855"/>
                </a:lnTo>
                <a:lnTo>
                  <a:pt x="1630403" y="1636994"/>
                </a:lnTo>
                <a:lnTo>
                  <a:pt x="1630049" y="1638055"/>
                </a:lnTo>
                <a:lnTo>
                  <a:pt x="1630896" y="1637817"/>
                </a:lnTo>
                <a:lnTo>
                  <a:pt x="1637622" y="1637817"/>
                </a:lnTo>
                <a:lnTo>
                  <a:pt x="1639438" y="1639071"/>
                </a:lnTo>
                <a:lnTo>
                  <a:pt x="1639869" y="1641471"/>
                </a:lnTo>
                <a:lnTo>
                  <a:pt x="1636883" y="1648125"/>
                </a:lnTo>
                <a:lnTo>
                  <a:pt x="1634143" y="1647533"/>
                </a:lnTo>
                <a:lnTo>
                  <a:pt x="1630519" y="1647371"/>
                </a:lnTo>
                <a:lnTo>
                  <a:pt x="1628656" y="1647725"/>
                </a:lnTo>
                <a:lnTo>
                  <a:pt x="1628949" y="1648587"/>
                </a:lnTo>
                <a:lnTo>
                  <a:pt x="1633966" y="1651641"/>
                </a:lnTo>
                <a:lnTo>
                  <a:pt x="1635390" y="1654149"/>
                </a:lnTo>
                <a:lnTo>
                  <a:pt x="1637314" y="1656710"/>
                </a:lnTo>
                <a:lnTo>
                  <a:pt x="1638245" y="1658818"/>
                </a:lnTo>
                <a:lnTo>
                  <a:pt x="1638222" y="1659788"/>
                </a:lnTo>
                <a:lnTo>
                  <a:pt x="1637429" y="1661241"/>
                </a:lnTo>
                <a:lnTo>
                  <a:pt x="1637806" y="1661726"/>
                </a:lnTo>
                <a:lnTo>
                  <a:pt x="1641246" y="1662680"/>
                </a:lnTo>
                <a:lnTo>
                  <a:pt x="1643378" y="1661826"/>
                </a:lnTo>
                <a:lnTo>
                  <a:pt x="1646056" y="1661503"/>
                </a:lnTo>
                <a:lnTo>
                  <a:pt x="1648418" y="1661741"/>
                </a:lnTo>
                <a:lnTo>
                  <a:pt x="1648603" y="1662649"/>
                </a:lnTo>
                <a:lnTo>
                  <a:pt x="1648249" y="1665042"/>
                </a:lnTo>
                <a:lnTo>
                  <a:pt x="1645833" y="1667250"/>
                </a:lnTo>
                <a:lnTo>
                  <a:pt x="1646479" y="1667765"/>
                </a:lnTo>
                <a:lnTo>
                  <a:pt x="1649319" y="1667134"/>
                </a:lnTo>
                <a:lnTo>
                  <a:pt x="1650619" y="1668165"/>
                </a:lnTo>
                <a:lnTo>
                  <a:pt x="1652305" y="1673396"/>
                </a:lnTo>
                <a:lnTo>
                  <a:pt x="1654198" y="1677489"/>
                </a:lnTo>
                <a:lnTo>
                  <a:pt x="1652659" y="1678427"/>
                </a:lnTo>
                <a:lnTo>
                  <a:pt x="1650943" y="1678781"/>
                </a:lnTo>
                <a:lnTo>
                  <a:pt x="1651189" y="1683981"/>
                </a:lnTo>
                <a:lnTo>
                  <a:pt x="1652305" y="1689289"/>
                </a:lnTo>
                <a:lnTo>
                  <a:pt x="1652312" y="1694359"/>
                </a:lnTo>
                <a:lnTo>
                  <a:pt x="1651958" y="1698852"/>
                </a:lnTo>
                <a:lnTo>
                  <a:pt x="1650388" y="1699844"/>
                </a:lnTo>
                <a:lnTo>
                  <a:pt x="1648711" y="1699744"/>
                </a:lnTo>
                <a:lnTo>
                  <a:pt x="1648041" y="1698621"/>
                </a:lnTo>
                <a:lnTo>
                  <a:pt x="1643924" y="1685143"/>
                </a:lnTo>
                <a:lnTo>
                  <a:pt x="1642908" y="1682697"/>
                </a:lnTo>
                <a:lnTo>
                  <a:pt x="1641692" y="1680558"/>
                </a:lnTo>
                <a:lnTo>
                  <a:pt x="1637329" y="1674673"/>
                </a:lnTo>
                <a:lnTo>
                  <a:pt x="1637499" y="1675619"/>
                </a:lnTo>
                <a:lnTo>
                  <a:pt x="1638584" y="1678335"/>
                </a:lnTo>
                <a:lnTo>
                  <a:pt x="1639545" y="1682374"/>
                </a:lnTo>
                <a:lnTo>
                  <a:pt x="1640800" y="1690390"/>
                </a:lnTo>
                <a:lnTo>
                  <a:pt x="1641369" y="1695528"/>
                </a:lnTo>
                <a:lnTo>
                  <a:pt x="1641115" y="1697475"/>
                </a:lnTo>
                <a:lnTo>
                  <a:pt x="1640223" y="1697952"/>
                </a:lnTo>
                <a:lnTo>
                  <a:pt x="1639984" y="1698882"/>
                </a:lnTo>
                <a:lnTo>
                  <a:pt x="1640407" y="1700267"/>
                </a:lnTo>
                <a:lnTo>
                  <a:pt x="1643747" y="1705475"/>
                </a:lnTo>
                <a:lnTo>
                  <a:pt x="1645356" y="1708598"/>
                </a:lnTo>
                <a:lnTo>
                  <a:pt x="1646495" y="1711837"/>
                </a:lnTo>
                <a:lnTo>
                  <a:pt x="1647557" y="1714022"/>
                </a:lnTo>
                <a:lnTo>
                  <a:pt x="1648541" y="1715153"/>
                </a:lnTo>
                <a:lnTo>
                  <a:pt x="1648295" y="1716084"/>
                </a:lnTo>
                <a:lnTo>
                  <a:pt x="1646825" y="1716799"/>
                </a:lnTo>
                <a:lnTo>
                  <a:pt x="1644301" y="1717145"/>
                </a:lnTo>
                <a:lnTo>
                  <a:pt x="1643124" y="1716707"/>
                </a:lnTo>
                <a:lnTo>
                  <a:pt x="1638599" y="1713714"/>
                </a:lnTo>
                <a:lnTo>
                  <a:pt x="1637953" y="1714653"/>
                </a:lnTo>
                <a:lnTo>
                  <a:pt x="1640461" y="1725561"/>
                </a:lnTo>
                <a:lnTo>
                  <a:pt x="1640384" y="1728154"/>
                </a:lnTo>
                <a:lnTo>
                  <a:pt x="1639122" y="1729077"/>
                </a:lnTo>
                <a:lnTo>
                  <a:pt x="1637568" y="1728000"/>
                </a:lnTo>
                <a:lnTo>
                  <a:pt x="1635721" y="1724915"/>
                </a:lnTo>
                <a:lnTo>
                  <a:pt x="1632897" y="1721476"/>
                </a:lnTo>
                <a:lnTo>
                  <a:pt x="1629095" y="1717668"/>
                </a:lnTo>
                <a:lnTo>
                  <a:pt x="1625471" y="1714683"/>
                </a:lnTo>
                <a:lnTo>
                  <a:pt x="1624616" y="1714760"/>
                </a:lnTo>
                <a:lnTo>
                  <a:pt x="1624062" y="1715645"/>
                </a:lnTo>
                <a:lnTo>
                  <a:pt x="1623454" y="1715791"/>
                </a:lnTo>
                <a:lnTo>
                  <a:pt x="1622800" y="1715199"/>
                </a:lnTo>
                <a:lnTo>
                  <a:pt x="1621584" y="1712953"/>
                </a:lnTo>
                <a:lnTo>
                  <a:pt x="1620315" y="1711422"/>
                </a:lnTo>
                <a:lnTo>
                  <a:pt x="1615020" y="1706352"/>
                </a:lnTo>
                <a:lnTo>
                  <a:pt x="1614474" y="1706298"/>
                </a:lnTo>
                <a:lnTo>
                  <a:pt x="1614974" y="1707821"/>
                </a:lnTo>
                <a:lnTo>
                  <a:pt x="1615513" y="1711152"/>
                </a:lnTo>
                <a:lnTo>
                  <a:pt x="1614912" y="1711876"/>
                </a:lnTo>
                <a:lnTo>
                  <a:pt x="1613527" y="1711606"/>
                </a:lnTo>
                <a:lnTo>
                  <a:pt x="1610895" y="1710152"/>
                </a:lnTo>
                <a:lnTo>
                  <a:pt x="1609125" y="1706821"/>
                </a:lnTo>
                <a:lnTo>
                  <a:pt x="1606878" y="1701013"/>
                </a:lnTo>
                <a:lnTo>
                  <a:pt x="1605701" y="1698813"/>
                </a:lnTo>
                <a:lnTo>
                  <a:pt x="1605593" y="1700244"/>
                </a:lnTo>
                <a:lnTo>
                  <a:pt x="1606217" y="1705775"/>
                </a:lnTo>
                <a:lnTo>
                  <a:pt x="1606093" y="1707629"/>
                </a:lnTo>
                <a:lnTo>
                  <a:pt x="1604777" y="1708129"/>
                </a:lnTo>
                <a:lnTo>
                  <a:pt x="1604216" y="1707621"/>
                </a:lnTo>
                <a:lnTo>
                  <a:pt x="1603669" y="1706152"/>
                </a:lnTo>
                <a:lnTo>
                  <a:pt x="1603138" y="1703713"/>
                </a:lnTo>
                <a:lnTo>
                  <a:pt x="1601876" y="1701852"/>
                </a:lnTo>
                <a:lnTo>
                  <a:pt x="1599898" y="1700582"/>
                </a:lnTo>
                <a:lnTo>
                  <a:pt x="1598783" y="1699244"/>
                </a:lnTo>
                <a:lnTo>
                  <a:pt x="1598236" y="1696867"/>
                </a:lnTo>
                <a:lnTo>
                  <a:pt x="1597852" y="1696321"/>
                </a:lnTo>
                <a:lnTo>
                  <a:pt x="1594350" y="1696875"/>
                </a:lnTo>
                <a:lnTo>
                  <a:pt x="1592596" y="1695159"/>
                </a:lnTo>
                <a:lnTo>
                  <a:pt x="1587540" y="1688382"/>
                </a:lnTo>
                <a:lnTo>
                  <a:pt x="1582907" y="1680997"/>
                </a:lnTo>
                <a:lnTo>
                  <a:pt x="1579991" y="1677073"/>
                </a:lnTo>
                <a:lnTo>
                  <a:pt x="1578936" y="1676142"/>
                </a:lnTo>
                <a:lnTo>
                  <a:pt x="1580483" y="1680943"/>
                </a:lnTo>
                <a:lnTo>
                  <a:pt x="1582191" y="1687997"/>
                </a:lnTo>
                <a:lnTo>
                  <a:pt x="1582622" y="1691205"/>
                </a:lnTo>
                <a:lnTo>
                  <a:pt x="1581837" y="1691351"/>
                </a:lnTo>
                <a:lnTo>
                  <a:pt x="1580129" y="1689928"/>
                </a:lnTo>
                <a:lnTo>
                  <a:pt x="1571364" y="1680835"/>
                </a:lnTo>
                <a:lnTo>
                  <a:pt x="1565962" y="1676535"/>
                </a:lnTo>
                <a:lnTo>
                  <a:pt x="1562960" y="1675773"/>
                </a:lnTo>
                <a:lnTo>
                  <a:pt x="1558074" y="1675250"/>
                </a:lnTo>
                <a:lnTo>
                  <a:pt x="1556950" y="1677619"/>
                </a:lnTo>
                <a:lnTo>
                  <a:pt x="1559582" y="1682866"/>
                </a:lnTo>
                <a:lnTo>
                  <a:pt x="1562145" y="1686812"/>
                </a:lnTo>
                <a:lnTo>
                  <a:pt x="1564638" y="1689459"/>
                </a:lnTo>
                <a:lnTo>
                  <a:pt x="1568555" y="1694597"/>
                </a:lnTo>
                <a:lnTo>
                  <a:pt x="1572134" y="1701190"/>
                </a:lnTo>
                <a:lnTo>
                  <a:pt x="1573580" y="1703213"/>
                </a:lnTo>
                <a:lnTo>
                  <a:pt x="1578459" y="1706014"/>
                </a:lnTo>
                <a:lnTo>
                  <a:pt x="1581006" y="1706760"/>
                </a:lnTo>
                <a:lnTo>
                  <a:pt x="1583630" y="1706975"/>
                </a:lnTo>
                <a:lnTo>
                  <a:pt x="1583869" y="1707968"/>
                </a:lnTo>
                <a:lnTo>
                  <a:pt x="1582599" y="1709822"/>
                </a:lnTo>
                <a:lnTo>
                  <a:pt x="1582315" y="1710960"/>
                </a:lnTo>
                <a:lnTo>
                  <a:pt x="1588117" y="1713868"/>
                </a:lnTo>
                <a:lnTo>
                  <a:pt x="1590310" y="1715483"/>
                </a:lnTo>
                <a:lnTo>
                  <a:pt x="1592426" y="1718161"/>
                </a:lnTo>
                <a:lnTo>
                  <a:pt x="1593634" y="1718822"/>
                </a:lnTo>
                <a:lnTo>
                  <a:pt x="1598667" y="1725546"/>
                </a:lnTo>
                <a:lnTo>
                  <a:pt x="1599922" y="1726615"/>
                </a:lnTo>
                <a:lnTo>
                  <a:pt x="1604408" y="1728792"/>
                </a:lnTo>
                <a:lnTo>
                  <a:pt x="1605901" y="1730185"/>
                </a:lnTo>
                <a:lnTo>
                  <a:pt x="1608371" y="1734492"/>
                </a:lnTo>
                <a:lnTo>
                  <a:pt x="1609926" y="1736685"/>
                </a:lnTo>
                <a:lnTo>
                  <a:pt x="1612119" y="1741862"/>
                </a:lnTo>
                <a:lnTo>
                  <a:pt x="1613758" y="1744147"/>
                </a:lnTo>
                <a:lnTo>
                  <a:pt x="1617775" y="1746755"/>
                </a:lnTo>
                <a:lnTo>
                  <a:pt x="1619491" y="1747501"/>
                </a:lnTo>
                <a:lnTo>
                  <a:pt x="1620261" y="1748486"/>
                </a:lnTo>
                <a:lnTo>
                  <a:pt x="1619737" y="1750824"/>
                </a:lnTo>
                <a:lnTo>
                  <a:pt x="1619253" y="1751801"/>
                </a:lnTo>
                <a:lnTo>
                  <a:pt x="1616959" y="1753401"/>
                </a:lnTo>
                <a:lnTo>
                  <a:pt x="1617321" y="1755632"/>
                </a:lnTo>
                <a:lnTo>
                  <a:pt x="1618614" y="1759602"/>
                </a:lnTo>
                <a:lnTo>
                  <a:pt x="1618560" y="1762056"/>
                </a:lnTo>
                <a:lnTo>
                  <a:pt x="1617159" y="1763010"/>
                </a:lnTo>
                <a:lnTo>
                  <a:pt x="1614289" y="1764141"/>
                </a:lnTo>
                <a:lnTo>
                  <a:pt x="1612842" y="1764048"/>
                </a:lnTo>
                <a:lnTo>
                  <a:pt x="1610665" y="1763110"/>
                </a:lnTo>
                <a:lnTo>
                  <a:pt x="1607933" y="1761510"/>
                </a:lnTo>
                <a:lnTo>
                  <a:pt x="1602492" y="1757517"/>
                </a:lnTo>
                <a:lnTo>
                  <a:pt x="1594327" y="1754748"/>
                </a:lnTo>
                <a:lnTo>
                  <a:pt x="1591280" y="1753263"/>
                </a:lnTo>
                <a:lnTo>
                  <a:pt x="1590264" y="1751924"/>
                </a:lnTo>
                <a:lnTo>
                  <a:pt x="1588725" y="1751132"/>
                </a:lnTo>
                <a:lnTo>
                  <a:pt x="1568455" y="1747255"/>
                </a:lnTo>
                <a:lnTo>
                  <a:pt x="1565061" y="1746301"/>
                </a:lnTo>
                <a:lnTo>
                  <a:pt x="1562953" y="1745116"/>
                </a:lnTo>
                <a:lnTo>
                  <a:pt x="1560998" y="1743362"/>
                </a:lnTo>
                <a:lnTo>
                  <a:pt x="1553264" y="1739354"/>
                </a:lnTo>
                <a:lnTo>
                  <a:pt x="1552325" y="1738477"/>
                </a:lnTo>
                <a:lnTo>
                  <a:pt x="1547131" y="1731577"/>
                </a:lnTo>
                <a:lnTo>
                  <a:pt x="1543268" y="1723469"/>
                </a:lnTo>
                <a:lnTo>
                  <a:pt x="1541983" y="1722376"/>
                </a:lnTo>
                <a:lnTo>
                  <a:pt x="1537781" y="1721307"/>
                </a:lnTo>
                <a:lnTo>
                  <a:pt x="1534272" y="1721984"/>
                </a:lnTo>
                <a:lnTo>
                  <a:pt x="1531917" y="1722876"/>
                </a:lnTo>
                <a:lnTo>
                  <a:pt x="1528346" y="1722584"/>
                </a:lnTo>
                <a:lnTo>
                  <a:pt x="1526015" y="1721261"/>
                </a:lnTo>
                <a:lnTo>
                  <a:pt x="1521105" y="1717591"/>
                </a:lnTo>
                <a:lnTo>
                  <a:pt x="1516134" y="1715637"/>
                </a:lnTo>
                <a:lnTo>
                  <a:pt x="1511801" y="1712422"/>
                </a:lnTo>
                <a:lnTo>
                  <a:pt x="1509562" y="1711283"/>
                </a:lnTo>
                <a:lnTo>
                  <a:pt x="1509770" y="1710460"/>
                </a:lnTo>
                <a:lnTo>
                  <a:pt x="1513009" y="1705652"/>
                </a:lnTo>
                <a:lnTo>
                  <a:pt x="1512001" y="1705721"/>
                </a:lnTo>
                <a:lnTo>
                  <a:pt x="1506368" y="1709383"/>
                </a:lnTo>
                <a:lnTo>
                  <a:pt x="1504344" y="1708260"/>
                </a:lnTo>
                <a:lnTo>
                  <a:pt x="1501020" y="1705383"/>
                </a:lnTo>
                <a:lnTo>
                  <a:pt x="1498519" y="1702483"/>
                </a:lnTo>
                <a:lnTo>
                  <a:pt x="1493371" y="1694428"/>
                </a:lnTo>
                <a:lnTo>
                  <a:pt x="1490415" y="1691497"/>
                </a:lnTo>
                <a:lnTo>
                  <a:pt x="1490831" y="1690836"/>
                </a:lnTo>
                <a:lnTo>
                  <a:pt x="1494155" y="1690566"/>
                </a:lnTo>
                <a:lnTo>
                  <a:pt x="1496803" y="1690820"/>
                </a:lnTo>
                <a:lnTo>
                  <a:pt x="1498580" y="1690151"/>
                </a:lnTo>
                <a:lnTo>
                  <a:pt x="1502005" y="1686859"/>
                </a:lnTo>
                <a:lnTo>
                  <a:pt x="1503482" y="1684781"/>
                </a:lnTo>
                <a:lnTo>
                  <a:pt x="1503629" y="1683558"/>
                </a:lnTo>
                <a:lnTo>
                  <a:pt x="1500766" y="1683251"/>
                </a:lnTo>
                <a:lnTo>
                  <a:pt x="1500150" y="1682658"/>
                </a:lnTo>
                <a:lnTo>
                  <a:pt x="1499642" y="1681304"/>
                </a:lnTo>
                <a:lnTo>
                  <a:pt x="1498326" y="1679566"/>
                </a:lnTo>
                <a:lnTo>
                  <a:pt x="1496195" y="1677450"/>
                </a:lnTo>
                <a:lnTo>
                  <a:pt x="1493771" y="1676535"/>
                </a:lnTo>
                <a:lnTo>
                  <a:pt x="1485444" y="1677319"/>
                </a:lnTo>
                <a:lnTo>
                  <a:pt x="1483998" y="1676389"/>
                </a:lnTo>
                <a:lnTo>
                  <a:pt x="1484028" y="1674973"/>
                </a:lnTo>
                <a:lnTo>
                  <a:pt x="1485652" y="1670981"/>
                </a:lnTo>
                <a:lnTo>
                  <a:pt x="1486537" y="1669373"/>
                </a:lnTo>
                <a:lnTo>
                  <a:pt x="1486822" y="1668480"/>
                </a:lnTo>
                <a:lnTo>
                  <a:pt x="1486498" y="1668311"/>
                </a:lnTo>
                <a:lnTo>
                  <a:pt x="1485375" y="1668411"/>
                </a:lnTo>
                <a:lnTo>
                  <a:pt x="1480550" y="1671996"/>
                </a:lnTo>
                <a:lnTo>
                  <a:pt x="1479503" y="1671734"/>
                </a:lnTo>
                <a:lnTo>
                  <a:pt x="1477610" y="1667950"/>
                </a:lnTo>
                <a:lnTo>
                  <a:pt x="1476464" y="1663619"/>
                </a:lnTo>
                <a:lnTo>
                  <a:pt x="1475625" y="1662095"/>
                </a:lnTo>
                <a:lnTo>
                  <a:pt x="1474509" y="1661580"/>
                </a:lnTo>
                <a:lnTo>
                  <a:pt x="1470546" y="1657303"/>
                </a:lnTo>
                <a:lnTo>
                  <a:pt x="1464905" y="1649141"/>
                </a:lnTo>
                <a:lnTo>
                  <a:pt x="1462827" y="1646579"/>
                </a:lnTo>
                <a:lnTo>
                  <a:pt x="1460519" y="1644279"/>
                </a:lnTo>
                <a:lnTo>
                  <a:pt x="1458849" y="1643302"/>
                </a:lnTo>
                <a:lnTo>
                  <a:pt x="1459087" y="1642094"/>
                </a:lnTo>
                <a:lnTo>
                  <a:pt x="1462658" y="1635247"/>
                </a:lnTo>
                <a:lnTo>
                  <a:pt x="1462804" y="1634124"/>
                </a:lnTo>
                <a:lnTo>
                  <a:pt x="1459741" y="1634547"/>
                </a:lnTo>
                <a:lnTo>
                  <a:pt x="1455124" y="1633124"/>
                </a:lnTo>
                <a:lnTo>
                  <a:pt x="1452931" y="1634847"/>
                </a:lnTo>
                <a:lnTo>
                  <a:pt x="1451538" y="1634947"/>
                </a:lnTo>
                <a:lnTo>
                  <a:pt x="1449914" y="1633986"/>
                </a:lnTo>
                <a:lnTo>
                  <a:pt x="1448999" y="1634347"/>
                </a:lnTo>
                <a:lnTo>
                  <a:pt x="1448137" y="1639971"/>
                </a:lnTo>
                <a:lnTo>
                  <a:pt x="1447475" y="1641379"/>
                </a:lnTo>
                <a:lnTo>
                  <a:pt x="1446513" y="1642133"/>
                </a:lnTo>
                <a:lnTo>
                  <a:pt x="1445666" y="1642032"/>
                </a:lnTo>
                <a:lnTo>
                  <a:pt x="1444935" y="1641079"/>
                </a:lnTo>
                <a:lnTo>
                  <a:pt x="1444951" y="1639771"/>
                </a:lnTo>
                <a:lnTo>
                  <a:pt x="1444251" y="1632855"/>
                </a:lnTo>
                <a:lnTo>
                  <a:pt x="1442642" y="1631832"/>
                </a:lnTo>
                <a:lnTo>
                  <a:pt x="1438094" y="1631563"/>
                </a:lnTo>
                <a:lnTo>
                  <a:pt x="1437117" y="1631001"/>
                </a:lnTo>
                <a:lnTo>
                  <a:pt x="1436009" y="1629716"/>
                </a:lnTo>
                <a:lnTo>
                  <a:pt x="1435062" y="1627331"/>
                </a:lnTo>
                <a:lnTo>
                  <a:pt x="1434277" y="1623854"/>
                </a:lnTo>
                <a:lnTo>
                  <a:pt x="1433377" y="1621939"/>
                </a:lnTo>
                <a:lnTo>
                  <a:pt x="1432361" y="1621600"/>
                </a:lnTo>
                <a:lnTo>
                  <a:pt x="1431545" y="1621885"/>
                </a:lnTo>
                <a:lnTo>
                  <a:pt x="1430930" y="1622785"/>
                </a:lnTo>
                <a:lnTo>
                  <a:pt x="1429514" y="1623347"/>
                </a:lnTo>
                <a:lnTo>
                  <a:pt x="1427290" y="1623562"/>
                </a:lnTo>
                <a:lnTo>
                  <a:pt x="1427220" y="1624901"/>
                </a:lnTo>
                <a:lnTo>
                  <a:pt x="1429306" y="1627362"/>
                </a:lnTo>
                <a:lnTo>
                  <a:pt x="1431322" y="1630870"/>
                </a:lnTo>
                <a:lnTo>
                  <a:pt x="1433261" y="1635409"/>
                </a:lnTo>
                <a:lnTo>
                  <a:pt x="1432084" y="1638448"/>
                </a:lnTo>
                <a:lnTo>
                  <a:pt x="1427782" y="1639994"/>
                </a:lnTo>
                <a:lnTo>
                  <a:pt x="1424034" y="1640448"/>
                </a:lnTo>
                <a:lnTo>
                  <a:pt x="1420841" y="1639809"/>
                </a:lnTo>
                <a:lnTo>
                  <a:pt x="1418394" y="1638755"/>
                </a:lnTo>
                <a:lnTo>
                  <a:pt x="1414954" y="1636232"/>
                </a:lnTo>
                <a:lnTo>
                  <a:pt x="1410044" y="1637055"/>
                </a:lnTo>
                <a:lnTo>
                  <a:pt x="1408928" y="1643679"/>
                </a:lnTo>
                <a:lnTo>
                  <a:pt x="1407882" y="1644040"/>
                </a:lnTo>
                <a:lnTo>
                  <a:pt x="1403203" y="1643871"/>
                </a:lnTo>
                <a:lnTo>
                  <a:pt x="1401341" y="1644456"/>
                </a:lnTo>
                <a:lnTo>
                  <a:pt x="1395100" y="1648102"/>
                </a:lnTo>
                <a:lnTo>
                  <a:pt x="1393199" y="1648610"/>
                </a:lnTo>
                <a:lnTo>
                  <a:pt x="1391752" y="1648179"/>
                </a:lnTo>
                <a:lnTo>
                  <a:pt x="1390352" y="1649056"/>
                </a:lnTo>
                <a:lnTo>
                  <a:pt x="1388251" y="1651141"/>
                </a:lnTo>
                <a:lnTo>
                  <a:pt x="1385396" y="1651356"/>
                </a:lnTo>
                <a:lnTo>
                  <a:pt x="1381779" y="1649710"/>
                </a:lnTo>
                <a:lnTo>
                  <a:pt x="1378708" y="1649002"/>
                </a:lnTo>
                <a:lnTo>
                  <a:pt x="1376184" y="1649233"/>
                </a:lnTo>
                <a:lnTo>
                  <a:pt x="1373583" y="1648264"/>
                </a:lnTo>
                <a:lnTo>
                  <a:pt x="1370905" y="1646079"/>
                </a:lnTo>
                <a:lnTo>
                  <a:pt x="1368727" y="1645102"/>
                </a:lnTo>
                <a:lnTo>
                  <a:pt x="1365857" y="1645263"/>
                </a:lnTo>
                <a:lnTo>
                  <a:pt x="1365195" y="1644917"/>
                </a:lnTo>
                <a:lnTo>
                  <a:pt x="1361009" y="1640225"/>
                </a:lnTo>
                <a:lnTo>
                  <a:pt x="1359708" y="1638309"/>
                </a:lnTo>
                <a:lnTo>
                  <a:pt x="1356915" y="1632363"/>
                </a:lnTo>
                <a:lnTo>
                  <a:pt x="1356422" y="1630001"/>
                </a:lnTo>
                <a:lnTo>
                  <a:pt x="1356345" y="1627470"/>
                </a:lnTo>
                <a:lnTo>
                  <a:pt x="1356592" y="1625601"/>
                </a:lnTo>
                <a:lnTo>
                  <a:pt x="1357561" y="1622770"/>
                </a:lnTo>
                <a:lnTo>
                  <a:pt x="1358623" y="1616092"/>
                </a:lnTo>
                <a:lnTo>
                  <a:pt x="1359493" y="1613869"/>
                </a:lnTo>
                <a:lnTo>
                  <a:pt x="1360801" y="1611846"/>
                </a:lnTo>
                <a:lnTo>
                  <a:pt x="1363364" y="1609276"/>
                </a:lnTo>
                <a:lnTo>
                  <a:pt x="1372621" y="1604738"/>
                </a:lnTo>
                <a:lnTo>
                  <a:pt x="1374491" y="1602938"/>
                </a:lnTo>
                <a:lnTo>
                  <a:pt x="1374430" y="1601745"/>
                </a:lnTo>
                <a:lnTo>
                  <a:pt x="1372321" y="1596160"/>
                </a:lnTo>
                <a:lnTo>
                  <a:pt x="1372344" y="1594722"/>
                </a:lnTo>
                <a:lnTo>
                  <a:pt x="1373052" y="1593883"/>
                </a:lnTo>
                <a:lnTo>
                  <a:pt x="1374553" y="1590606"/>
                </a:lnTo>
                <a:lnTo>
                  <a:pt x="1375230" y="1589691"/>
                </a:lnTo>
                <a:lnTo>
                  <a:pt x="1376862" y="1589183"/>
                </a:lnTo>
                <a:lnTo>
                  <a:pt x="1380255" y="1590844"/>
                </a:lnTo>
                <a:lnTo>
                  <a:pt x="1383179" y="1591514"/>
                </a:lnTo>
                <a:lnTo>
                  <a:pt x="1387058" y="1591729"/>
                </a:lnTo>
                <a:lnTo>
                  <a:pt x="1393476" y="1594014"/>
                </a:lnTo>
                <a:lnTo>
                  <a:pt x="1402434" y="1598360"/>
                </a:lnTo>
                <a:lnTo>
                  <a:pt x="1407582" y="1601376"/>
                </a:lnTo>
                <a:lnTo>
                  <a:pt x="1411476" y="1605807"/>
                </a:lnTo>
                <a:lnTo>
                  <a:pt x="1414246" y="1610146"/>
                </a:lnTo>
                <a:lnTo>
                  <a:pt x="1414639" y="1612338"/>
                </a:lnTo>
                <a:lnTo>
                  <a:pt x="1413353" y="1615708"/>
                </a:lnTo>
                <a:lnTo>
                  <a:pt x="1412707" y="1616692"/>
                </a:lnTo>
                <a:lnTo>
                  <a:pt x="1412745" y="1617846"/>
                </a:lnTo>
                <a:lnTo>
                  <a:pt x="1413469" y="1619154"/>
                </a:lnTo>
                <a:lnTo>
                  <a:pt x="1415708" y="1621062"/>
                </a:lnTo>
                <a:lnTo>
                  <a:pt x="1416247" y="1620339"/>
                </a:lnTo>
                <a:lnTo>
                  <a:pt x="1416077" y="1618054"/>
                </a:lnTo>
                <a:lnTo>
                  <a:pt x="1416547" y="1616131"/>
                </a:lnTo>
                <a:lnTo>
                  <a:pt x="1417647" y="1614577"/>
                </a:lnTo>
                <a:lnTo>
                  <a:pt x="1417770" y="1612554"/>
                </a:lnTo>
                <a:lnTo>
                  <a:pt x="1416916" y="1610061"/>
                </a:lnTo>
                <a:lnTo>
                  <a:pt x="1415854" y="1607907"/>
                </a:lnTo>
                <a:lnTo>
                  <a:pt x="1414577" y="1606092"/>
                </a:lnTo>
                <a:lnTo>
                  <a:pt x="1408790" y="1599830"/>
                </a:lnTo>
                <a:lnTo>
                  <a:pt x="1408236" y="1597745"/>
                </a:lnTo>
                <a:lnTo>
                  <a:pt x="1410175" y="1596806"/>
                </a:lnTo>
                <a:lnTo>
                  <a:pt x="1418640" y="1598914"/>
                </a:lnTo>
                <a:lnTo>
                  <a:pt x="1421888" y="1598445"/>
                </a:lnTo>
                <a:lnTo>
                  <a:pt x="1423119" y="1595991"/>
                </a:lnTo>
                <a:lnTo>
                  <a:pt x="1424450" y="1594314"/>
                </a:lnTo>
                <a:lnTo>
                  <a:pt x="1425874" y="1593406"/>
                </a:lnTo>
                <a:lnTo>
                  <a:pt x="1428721" y="1593014"/>
                </a:lnTo>
                <a:lnTo>
                  <a:pt x="1432707" y="1594160"/>
                </a:lnTo>
                <a:lnTo>
                  <a:pt x="1434662" y="1594329"/>
                </a:lnTo>
                <a:lnTo>
                  <a:pt x="1436393" y="1593914"/>
                </a:lnTo>
                <a:lnTo>
                  <a:pt x="1438641" y="1592575"/>
                </a:lnTo>
                <a:lnTo>
                  <a:pt x="1441965" y="1588090"/>
                </a:lnTo>
                <a:lnTo>
                  <a:pt x="1444089" y="1587075"/>
                </a:lnTo>
                <a:lnTo>
                  <a:pt x="1447306" y="1586367"/>
                </a:lnTo>
                <a:lnTo>
                  <a:pt x="1449714" y="1586267"/>
                </a:lnTo>
                <a:lnTo>
                  <a:pt x="1454085" y="1588060"/>
                </a:lnTo>
                <a:lnTo>
                  <a:pt x="1456779" y="1588013"/>
                </a:lnTo>
                <a:lnTo>
                  <a:pt x="1456563" y="1585013"/>
                </a:lnTo>
                <a:lnTo>
                  <a:pt x="1454778" y="1579251"/>
                </a:lnTo>
                <a:lnTo>
                  <a:pt x="1452554" y="1573305"/>
                </a:lnTo>
                <a:lnTo>
                  <a:pt x="1450830" y="1571282"/>
                </a:lnTo>
                <a:lnTo>
                  <a:pt x="1446359" y="1567489"/>
                </a:lnTo>
                <a:lnTo>
                  <a:pt x="1441103" y="1560312"/>
                </a:lnTo>
                <a:lnTo>
                  <a:pt x="1438410" y="1555834"/>
                </a:lnTo>
                <a:lnTo>
                  <a:pt x="1437702" y="1553588"/>
                </a:lnTo>
                <a:lnTo>
                  <a:pt x="1438079" y="1552096"/>
                </a:lnTo>
                <a:lnTo>
                  <a:pt x="1438971" y="1549903"/>
                </a:lnTo>
                <a:lnTo>
                  <a:pt x="1448498" y="1541864"/>
                </a:lnTo>
                <a:lnTo>
                  <a:pt x="1456048" y="1533833"/>
                </a:lnTo>
                <a:lnTo>
                  <a:pt x="1459357" y="1529702"/>
                </a:lnTo>
                <a:lnTo>
                  <a:pt x="1460950" y="1526817"/>
                </a:lnTo>
                <a:lnTo>
                  <a:pt x="1462604" y="1524717"/>
                </a:lnTo>
                <a:lnTo>
                  <a:pt x="1464328" y="1523394"/>
                </a:lnTo>
                <a:lnTo>
                  <a:pt x="1467952" y="1521809"/>
                </a:lnTo>
                <a:lnTo>
                  <a:pt x="1468991" y="1519778"/>
                </a:lnTo>
                <a:lnTo>
                  <a:pt x="1469214" y="1516324"/>
                </a:lnTo>
                <a:lnTo>
                  <a:pt x="1469822" y="1513316"/>
                </a:lnTo>
                <a:lnTo>
                  <a:pt x="1473232" y="1505200"/>
                </a:lnTo>
                <a:lnTo>
                  <a:pt x="1475848" y="1502992"/>
                </a:lnTo>
                <a:lnTo>
                  <a:pt x="1479796" y="1501462"/>
                </a:lnTo>
                <a:lnTo>
                  <a:pt x="1482389" y="1499500"/>
                </a:lnTo>
                <a:lnTo>
                  <a:pt x="1485521" y="1492769"/>
                </a:lnTo>
                <a:lnTo>
                  <a:pt x="1485213" y="1491092"/>
                </a:lnTo>
                <a:lnTo>
                  <a:pt x="1483767" y="1489815"/>
                </a:lnTo>
                <a:lnTo>
                  <a:pt x="1482643" y="1487876"/>
                </a:lnTo>
                <a:lnTo>
                  <a:pt x="1477818" y="1470021"/>
                </a:lnTo>
                <a:lnTo>
                  <a:pt x="1474601" y="1461313"/>
                </a:lnTo>
                <a:lnTo>
                  <a:pt x="1470746" y="1453681"/>
                </a:lnTo>
                <a:lnTo>
                  <a:pt x="1467298" y="1444335"/>
                </a:lnTo>
                <a:lnTo>
                  <a:pt x="1461581" y="1435065"/>
                </a:lnTo>
                <a:lnTo>
                  <a:pt x="1461511" y="1432595"/>
                </a:lnTo>
                <a:lnTo>
                  <a:pt x="1462527" y="1429795"/>
                </a:lnTo>
                <a:lnTo>
                  <a:pt x="1462042" y="1429157"/>
                </a:lnTo>
                <a:lnTo>
                  <a:pt x="1456140" y="1433249"/>
                </a:lnTo>
                <a:lnTo>
                  <a:pt x="1454747" y="1433434"/>
                </a:lnTo>
                <a:lnTo>
                  <a:pt x="1452485" y="1431657"/>
                </a:lnTo>
                <a:lnTo>
                  <a:pt x="1450953" y="1429434"/>
                </a:lnTo>
                <a:lnTo>
                  <a:pt x="1449676" y="1425541"/>
                </a:lnTo>
                <a:lnTo>
                  <a:pt x="1449807" y="1423502"/>
                </a:lnTo>
                <a:lnTo>
                  <a:pt x="1450645" y="1421572"/>
                </a:lnTo>
                <a:lnTo>
                  <a:pt x="1451769" y="1416794"/>
                </a:lnTo>
                <a:lnTo>
                  <a:pt x="1451807" y="1414356"/>
                </a:lnTo>
                <a:lnTo>
                  <a:pt x="1451423" y="1412025"/>
                </a:lnTo>
                <a:lnTo>
                  <a:pt x="1450915" y="1410402"/>
                </a:lnTo>
                <a:lnTo>
                  <a:pt x="1450276" y="1409486"/>
                </a:lnTo>
                <a:lnTo>
                  <a:pt x="1448475" y="1408917"/>
                </a:lnTo>
                <a:lnTo>
                  <a:pt x="1445497" y="1408686"/>
                </a:lnTo>
                <a:lnTo>
                  <a:pt x="1444528" y="1409517"/>
                </a:lnTo>
                <a:lnTo>
                  <a:pt x="1447806" y="1416748"/>
                </a:lnTo>
                <a:lnTo>
                  <a:pt x="1447306" y="1418525"/>
                </a:lnTo>
                <a:lnTo>
                  <a:pt x="1443127" y="1419302"/>
                </a:lnTo>
                <a:lnTo>
                  <a:pt x="1441242" y="1418964"/>
                </a:lnTo>
                <a:lnTo>
                  <a:pt x="1439518" y="1418087"/>
                </a:lnTo>
                <a:lnTo>
                  <a:pt x="1437956" y="1416671"/>
                </a:lnTo>
                <a:lnTo>
                  <a:pt x="1433085" y="1409117"/>
                </a:lnTo>
                <a:lnTo>
                  <a:pt x="1432053" y="1406263"/>
                </a:lnTo>
                <a:lnTo>
                  <a:pt x="1432376" y="1404186"/>
                </a:lnTo>
                <a:lnTo>
                  <a:pt x="1431961" y="1403109"/>
                </a:lnTo>
                <a:lnTo>
                  <a:pt x="1430968" y="1403801"/>
                </a:lnTo>
                <a:lnTo>
                  <a:pt x="1429621" y="1403847"/>
                </a:lnTo>
                <a:lnTo>
                  <a:pt x="1427790" y="1403117"/>
                </a:lnTo>
                <a:lnTo>
                  <a:pt x="1427413" y="1402224"/>
                </a:lnTo>
                <a:lnTo>
                  <a:pt x="1430830" y="1398101"/>
                </a:lnTo>
                <a:lnTo>
                  <a:pt x="1431022" y="1396824"/>
                </a:lnTo>
                <a:lnTo>
                  <a:pt x="1429444" y="1395462"/>
                </a:lnTo>
                <a:lnTo>
                  <a:pt x="1427090" y="1395185"/>
                </a:lnTo>
                <a:lnTo>
                  <a:pt x="1426459" y="1393962"/>
                </a:lnTo>
                <a:lnTo>
                  <a:pt x="1427259" y="1392654"/>
                </a:lnTo>
                <a:lnTo>
                  <a:pt x="1430453" y="1390385"/>
                </a:lnTo>
                <a:lnTo>
                  <a:pt x="1431584" y="1388885"/>
                </a:lnTo>
                <a:lnTo>
                  <a:pt x="1429668" y="1387754"/>
                </a:lnTo>
                <a:lnTo>
                  <a:pt x="1428598" y="1387654"/>
                </a:lnTo>
                <a:lnTo>
                  <a:pt x="1426451" y="1390139"/>
                </a:lnTo>
                <a:lnTo>
                  <a:pt x="1423219" y="1395193"/>
                </a:lnTo>
                <a:lnTo>
                  <a:pt x="1420864" y="1397062"/>
                </a:lnTo>
                <a:lnTo>
                  <a:pt x="1417640" y="1394724"/>
                </a:lnTo>
                <a:lnTo>
                  <a:pt x="1415608" y="1393947"/>
                </a:lnTo>
                <a:lnTo>
                  <a:pt x="1414184" y="1394454"/>
                </a:lnTo>
                <a:lnTo>
                  <a:pt x="1412014" y="1398355"/>
                </a:lnTo>
                <a:lnTo>
                  <a:pt x="1407281" y="1401201"/>
                </a:lnTo>
                <a:lnTo>
                  <a:pt x="1398801" y="1407886"/>
                </a:lnTo>
                <a:lnTo>
                  <a:pt x="1395161" y="1410009"/>
                </a:lnTo>
                <a:lnTo>
                  <a:pt x="1391237" y="1409632"/>
                </a:lnTo>
                <a:lnTo>
                  <a:pt x="1390490" y="1408286"/>
                </a:lnTo>
                <a:lnTo>
                  <a:pt x="1390559" y="1405994"/>
                </a:lnTo>
                <a:lnTo>
                  <a:pt x="1390829" y="1404101"/>
                </a:lnTo>
                <a:lnTo>
                  <a:pt x="1391306" y="1402624"/>
                </a:lnTo>
                <a:lnTo>
                  <a:pt x="1391460" y="1400809"/>
                </a:lnTo>
                <a:lnTo>
                  <a:pt x="1391175" y="1393147"/>
                </a:lnTo>
                <a:lnTo>
                  <a:pt x="1391829" y="1391039"/>
                </a:lnTo>
                <a:lnTo>
                  <a:pt x="1393168" y="1389777"/>
                </a:lnTo>
                <a:lnTo>
                  <a:pt x="1395638" y="1388454"/>
                </a:lnTo>
                <a:lnTo>
                  <a:pt x="1401941" y="1390039"/>
                </a:lnTo>
                <a:lnTo>
                  <a:pt x="1404865" y="1389754"/>
                </a:lnTo>
                <a:lnTo>
                  <a:pt x="1406920" y="1387977"/>
                </a:lnTo>
                <a:lnTo>
                  <a:pt x="1408974" y="1385400"/>
                </a:lnTo>
                <a:lnTo>
                  <a:pt x="1411037" y="1382015"/>
                </a:lnTo>
                <a:lnTo>
                  <a:pt x="1411476" y="1378753"/>
                </a:lnTo>
                <a:lnTo>
                  <a:pt x="1409290" y="1373461"/>
                </a:lnTo>
                <a:lnTo>
                  <a:pt x="1408467" y="1372291"/>
                </a:lnTo>
                <a:lnTo>
                  <a:pt x="1402864" y="1368145"/>
                </a:lnTo>
                <a:lnTo>
                  <a:pt x="1399771" y="1366637"/>
                </a:lnTo>
                <a:lnTo>
                  <a:pt x="1397039" y="1365983"/>
                </a:lnTo>
                <a:lnTo>
                  <a:pt x="1395061" y="1364791"/>
                </a:lnTo>
                <a:lnTo>
                  <a:pt x="1393830" y="1363045"/>
                </a:lnTo>
                <a:lnTo>
                  <a:pt x="1392637" y="1360144"/>
                </a:lnTo>
                <a:lnTo>
                  <a:pt x="1392537" y="1358160"/>
                </a:lnTo>
                <a:lnTo>
                  <a:pt x="1392729" y="1355552"/>
                </a:lnTo>
                <a:lnTo>
                  <a:pt x="1393868" y="1353752"/>
                </a:lnTo>
                <a:lnTo>
                  <a:pt x="1398878" y="1351675"/>
                </a:lnTo>
                <a:lnTo>
                  <a:pt x="1398817" y="1351136"/>
                </a:lnTo>
                <a:lnTo>
                  <a:pt x="1394723" y="1349605"/>
                </a:lnTo>
                <a:lnTo>
                  <a:pt x="1392791" y="1349782"/>
                </a:lnTo>
                <a:lnTo>
                  <a:pt x="1391136" y="1351498"/>
                </a:lnTo>
                <a:lnTo>
                  <a:pt x="1389051" y="1355521"/>
                </a:lnTo>
                <a:lnTo>
                  <a:pt x="1387843" y="1356652"/>
                </a:lnTo>
                <a:lnTo>
                  <a:pt x="1384103" y="1354283"/>
                </a:lnTo>
                <a:lnTo>
                  <a:pt x="1381856" y="1353936"/>
                </a:lnTo>
                <a:lnTo>
                  <a:pt x="1380340" y="1352806"/>
                </a:lnTo>
                <a:lnTo>
                  <a:pt x="1379501" y="1351713"/>
                </a:lnTo>
                <a:lnTo>
                  <a:pt x="1380009" y="1350590"/>
                </a:lnTo>
                <a:lnTo>
                  <a:pt x="1381871" y="1349451"/>
                </a:lnTo>
                <a:lnTo>
                  <a:pt x="1385111" y="1345959"/>
                </a:lnTo>
                <a:lnTo>
                  <a:pt x="1385326" y="1344074"/>
                </a:lnTo>
                <a:lnTo>
                  <a:pt x="1383087" y="1340989"/>
                </a:lnTo>
                <a:lnTo>
                  <a:pt x="1381925" y="1340282"/>
                </a:lnTo>
                <a:lnTo>
                  <a:pt x="1377254" y="1339128"/>
                </a:lnTo>
                <a:lnTo>
                  <a:pt x="1371598" y="1340274"/>
                </a:lnTo>
                <a:lnTo>
                  <a:pt x="1369497" y="1339689"/>
                </a:lnTo>
                <a:lnTo>
                  <a:pt x="1368550" y="1336251"/>
                </a:lnTo>
                <a:lnTo>
                  <a:pt x="1367950" y="1332143"/>
                </a:lnTo>
                <a:lnTo>
                  <a:pt x="1367696" y="1327358"/>
                </a:lnTo>
                <a:lnTo>
                  <a:pt x="1366673" y="1319165"/>
                </a:lnTo>
                <a:lnTo>
                  <a:pt x="1365549" y="1314849"/>
                </a:lnTo>
                <a:lnTo>
                  <a:pt x="1364072" y="1314303"/>
                </a:lnTo>
                <a:lnTo>
                  <a:pt x="1357284" y="1316088"/>
                </a:lnTo>
                <a:lnTo>
                  <a:pt x="1355676" y="1316111"/>
                </a:lnTo>
                <a:lnTo>
                  <a:pt x="1354545" y="1315572"/>
                </a:lnTo>
                <a:lnTo>
                  <a:pt x="1350058" y="1310049"/>
                </a:lnTo>
                <a:lnTo>
                  <a:pt x="1348242" y="1308087"/>
                </a:lnTo>
                <a:lnTo>
                  <a:pt x="1347234" y="1307626"/>
                </a:lnTo>
                <a:lnTo>
                  <a:pt x="1343971" y="1301710"/>
                </a:lnTo>
                <a:lnTo>
                  <a:pt x="1342717" y="1300556"/>
                </a:lnTo>
                <a:lnTo>
                  <a:pt x="1341224" y="1297633"/>
                </a:lnTo>
                <a:lnTo>
                  <a:pt x="1339500" y="1292917"/>
                </a:lnTo>
                <a:lnTo>
                  <a:pt x="1337630" y="1291471"/>
                </a:lnTo>
                <a:lnTo>
                  <a:pt x="1335614" y="1293309"/>
                </a:lnTo>
                <a:lnTo>
                  <a:pt x="1333598" y="1295940"/>
                </a:lnTo>
                <a:lnTo>
                  <a:pt x="1331581" y="1299356"/>
                </a:lnTo>
                <a:lnTo>
                  <a:pt x="1330489" y="1302233"/>
                </a:lnTo>
                <a:lnTo>
                  <a:pt x="1330319" y="1304587"/>
                </a:lnTo>
                <a:lnTo>
                  <a:pt x="1331574" y="1306410"/>
                </a:lnTo>
                <a:lnTo>
                  <a:pt x="1338700" y="1309433"/>
                </a:lnTo>
                <a:lnTo>
                  <a:pt x="1340508" y="1311449"/>
                </a:lnTo>
                <a:lnTo>
                  <a:pt x="1342040" y="1314764"/>
                </a:lnTo>
                <a:lnTo>
                  <a:pt x="1343186" y="1318796"/>
                </a:lnTo>
                <a:lnTo>
                  <a:pt x="1343940" y="1323557"/>
                </a:lnTo>
                <a:lnTo>
                  <a:pt x="1343879" y="1327096"/>
                </a:lnTo>
                <a:lnTo>
                  <a:pt x="1342994" y="1329442"/>
                </a:lnTo>
                <a:lnTo>
                  <a:pt x="1341462" y="1331520"/>
                </a:lnTo>
                <a:lnTo>
                  <a:pt x="1337076" y="1334804"/>
                </a:lnTo>
                <a:lnTo>
                  <a:pt x="1332528" y="1336727"/>
                </a:lnTo>
                <a:lnTo>
                  <a:pt x="1327949" y="1337181"/>
                </a:lnTo>
                <a:lnTo>
                  <a:pt x="1325779" y="1336735"/>
                </a:lnTo>
                <a:lnTo>
                  <a:pt x="1313982" y="1330366"/>
                </a:lnTo>
                <a:lnTo>
                  <a:pt x="1311858" y="1330319"/>
                </a:lnTo>
                <a:lnTo>
                  <a:pt x="1309134" y="1329458"/>
                </a:lnTo>
                <a:lnTo>
                  <a:pt x="1303008" y="1326827"/>
                </a:lnTo>
                <a:lnTo>
                  <a:pt x="1299653" y="1326535"/>
                </a:lnTo>
                <a:lnTo>
                  <a:pt x="1293766" y="1324350"/>
                </a:lnTo>
                <a:lnTo>
                  <a:pt x="1283808" y="1323073"/>
                </a:lnTo>
                <a:lnTo>
                  <a:pt x="1281815" y="1324127"/>
                </a:lnTo>
                <a:lnTo>
                  <a:pt x="1284462" y="1327073"/>
                </a:lnTo>
                <a:lnTo>
                  <a:pt x="1286786" y="1328550"/>
                </a:lnTo>
                <a:lnTo>
                  <a:pt x="1288779" y="1328565"/>
                </a:lnTo>
                <a:lnTo>
                  <a:pt x="1291650" y="1331189"/>
                </a:lnTo>
                <a:lnTo>
                  <a:pt x="1295390" y="1336397"/>
                </a:lnTo>
                <a:lnTo>
                  <a:pt x="1297521" y="1339497"/>
                </a:lnTo>
                <a:lnTo>
                  <a:pt x="1299291" y="1343182"/>
                </a:lnTo>
                <a:lnTo>
                  <a:pt x="1299345" y="1344451"/>
                </a:lnTo>
                <a:lnTo>
                  <a:pt x="1297583" y="1346974"/>
                </a:lnTo>
                <a:lnTo>
                  <a:pt x="1283700" y="1333720"/>
                </a:lnTo>
                <a:lnTo>
                  <a:pt x="1275205" y="1338366"/>
                </a:lnTo>
                <a:lnTo>
                  <a:pt x="1271295" y="1340089"/>
                </a:lnTo>
                <a:lnTo>
                  <a:pt x="1267948" y="1340358"/>
                </a:lnTo>
                <a:lnTo>
                  <a:pt x="1263761" y="1338535"/>
                </a:lnTo>
                <a:lnTo>
                  <a:pt x="1254311" y="1332119"/>
                </a:lnTo>
                <a:lnTo>
                  <a:pt x="1250733" y="1329873"/>
                </a:lnTo>
                <a:lnTo>
                  <a:pt x="1249463" y="1329550"/>
                </a:lnTo>
                <a:lnTo>
                  <a:pt x="1241237" y="1332343"/>
                </a:lnTo>
                <a:lnTo>
                  <a:pt x="1234149" y="1332473"/>
                </a:lnTo>
                <a:lnTo>
                  <a:pt x="1219836" y="1329796"/>
                </a:lnTo>
                <a:lnTo>
                  <a:pt x="1214580" y="1328004"/>
                </a:lnTo>
                <a:lnTo>
                  <a:pt x="1213195" y="1326127"/>
                </a:lnTo>
                <a:lnTo>
                  <a:pt x="1211471" y="1325181"/>
                </a:lnTo>
                <a:lnTo>
                  <a:pt x="1208331" y="1325181"/>
                </a:lnTo>
                <a:lnTo>
                  <a:pt x="1200128" y="1323081"/>
                </a:lnTo>
                <a:lnTo>
                  <a:pt x="1192617" y="1327812"/>
                </a:lnTo>
                <a:lnTo>
                  <a:pt x="1183590" y="1323480"/>
                </a:lnTo>
                <a:lnTo>
                  <a:pt x="1180912" y="1320919"/>
                </a:lnTo>
                <a:lnTo>
                  <a:pt x="1180058" y="1319165"/>
                </a:lnTo>
                <a:lnTo>
                  <a:pt x="1177434" y="1311795"/>
                </a:lnTo>
                <a:lnTo>
                  <a:pt x="1177072" y="1307833"/>
                </a:lnTo>
                <a:lnTo>
                  <a:pt x="1177819" y="1304248"/>
                </a:lnTo>
                <a:lnTo>
                  <a:pt x="1178558" y="1301787"/>
                </a:lnTo>
                <a:lnTo>
                  <a:pt x="1179296" y="1300448"/>
                </a:lnTo>
                <a:lnTo>
                  <a:pt x="1174379" y="1304572"/>
                </a:lnTo>
                <a:lnTo>
                  <a:pt x="1172655" y="1305248"/>
                </a:lnTo>
                <a:lnTo>
                  <a:pt x="1170385" y="1305410"/>
                </a:lnTo>
                <a:lnTo>
                  <a:pt x="1163621" y="1303887"/>
                </a:lnTo>
                <a:lnTo>
                  <a:pt x="1162551" y="1304672"/>
                </a:lnTo>
                <a:lnTo>
                  <a:pt x="1162897" y="1306110"/>
                </a:lnTo>
                <a:lnTo>
                  <a:pt x="1164667" y="1308210"/>
                </a:lnTo>
                <a:lnTo>
                  <a:pt x="1164898" y="1309472"/>
                </a:lnTo>
                <a:lnTo>
                  <a:pt x="1161127" y="1310457"/>
                </a:lnTo>
                <a:lnTo>
                  <a:pt x="1155410" y="1309433"/>
                </a:lnTo>
                <a:lnTo>
                  <a:pt x="1152916" y="1309880"/>
                </a:lnTo>
                <a:lnTo>
                  <a:pt x="1151785" y="1310457"/>
                </a:lnTo>
                <a:lnTo>
                  <a:pt x="1149207" y="1313757"/>
                </a:lnTo>
                <a:lnTo>
                  <a:pt x="1148161" y="1314503"/>
                </a:lnTo>
                <a:lnTo>
                  <a:pt x="1146806" y="1314164"/>
                </a:lnTo>
                <a:lnTo>
                  <a:pt x="1140811" y="1306687"/>
                </a:lnTo>
                <a:lnTo>
                  <a:pt x="1135979" y="1301933"/>
                </a:lnTo>
                <a:lnTo>
                  <a:pt x="1130346" y="1300102"/>
                </a:lnTo>
                <a:lnTo>
                  <a:pt x="1127760" y="1298579"/>
                </a:lnTo>
                <a:lnTo>
                  <a:pt x="1126344" y="1296740"/>
                </a:lnTo>
                <a:lnTo>
                  <a:pt x="1118572" y="1281324"/>
                </a:lnTo>
                <a:lnTo>
                  <a:pt x="1117510" y="1277977"/>
                </a:lnTo>
                <a:lnTo>
                  <a:pt x="1115047" y="1265754"/>
                </a:lnTo>
                <a:lnTo>
                  <a:pt x="1114224" y="1263130"/>
                </a:lnTo>
                <a:lnTo>
                  <a:pt x="1113223" y="1261399"/>
                </a:lnTo>
                <a:lnTo>
                  <a:pt x="1115178" y="1261038"/>
                </a:lnTo>
                <a:lnTo>
                  <a:pt x="1122527" y="1262538"/>
                </a:lnTo>
                <a:lnTo>
                  <a:pt x="1129645" y="1262469"/>
                </a:lnTo>
                <a:lnTo>
                  <a:pt x="1133508" y="1263469"/>
                </a:lnTo>
                <a:lnTo>
                  <a:pt x="1137995" y="1266530"/>
                </a:lnTo>
                <a:lnTo>
                  <a:pt x="1143836" y="1268715"/>
                </a:lnTo>
                <a:lnTo>
                  <a:pt x="1148022" y="1269177"/>
                </a:lnTo>
                <a:lnTo>
                  <a:pt x="1154725" y="1268369"/>
                </a:lnTo>
                <a:lnTo>
                  <a:pt x="1162343" y="1266323"/>
                </a:lnTo>
                <a:lnTo>
                  <a:pt x="1163244" y="1264730"/>
                </a:lnTo>
                <a:lnTo>
                  <a:pt x="1158303" y="1261992"/>
                </a:lnTo>
                <a:lnTo>
                  <a:pt x="1153909" y="1258353"/>
                </a:lnTo>
                <a:lnTo>
                  <a:pt x="1149846" y="1253614"/>
                </a:lnTo>
                <a:lnTo>
                  <a:pt x="1147429" y="1251607"/>
                </a:lnTo>
                <a:lnTo>
                  <a:pt x="1143366" y="1250353"/>
                </a:lnTo>
                <a:lnTo>
                  <a:pt x="1131946" y="1249476"/>
                </a:lnTo>
                <a:lnTo>
                  <a:pt x="1121365" y="1246275"/>
                </a:lnTo>
                <a:lnTo>
                  <a:pt x="1114054" y="1241944"/>
                </a:lnTo>
                <a:lnTo>
                  <a:pt x="1108106" y="1237129"/>
                </a:lnTo>
                <a:lnTo>
                  <a:pt x="1105689" y="1234498"/>
                </a:lnTo>
                <a:lnTo>
                  <a:pt x="1104820" y="1232467"/>
                </a:lnTo>
                <a:lnTo>
                  <a:pt x="1103896" y="1226097"/>
                </a:lnTo>
                <a:lnTo>
                  <a:pt x="1102919" y="1215335"/>
                </a:lnTo>
                <a:lnTo>
                  <a:pt x="1101973" y="1208057"/>
                </a:lnTo>
                <a:lnTo>
                  <a:pt x="1101064" y="1204334"/>
                </a:lnTo>
                <a:lnTo>
                  <a:pt x="1100941" y="1201065"/>
                </a:lnTo>
                <a:lnTo>
                  <a:pt x="1102965" y="1194064"/>
                </a:lnTo>
                <a:lnTo>
                  <a:pt x="1108744" y="1186410"/>
                </a:lnTo>
                <a:lnTo>
                  <a:pt x="1108891" y="1185210"/>
                </a:lnTo>
                <a:lnTo>
                  <a:pt x="1107744" y="1184856"/>
                </a:lnTo>
                <a:lnTo>
                  <a:pt x="1105320" y="1182902"/>
                </a:lnTo>
                <a:lnTo>
                  <a:pt x="1104543" y="1180033"/>
                </a:lnTo>
                <a:lnTo>
                  <a:pt x="1104227" y="1175478"/>
                </a:lnTo>
                <a:lnTo>
                  <a:pt x="1104212" y="1171601"/>
                </a:lnTo>
                <a:lnTo>
                  <a:pt x="1104481" y="1168409"/>
                </a:lnTo>
                <a:lnTo>
                  <a:pt x="1105443" y="1164416"/>
                </a:lnTo>
                <a:lnTo>
                  <a:pt x="1107936" y="1157208"/>
                </a:lnTo>
                <a:lnTo>
                  <a:pt x="1111499" y="1148407"/>
                </a:lnTo>
                <a:lnTo>
                  <a:pt x="1115363" y="1140091"/>
                </a:lnTo>
                <a:lnTo>
                  <a:pt x="1116024" y="1137360"/>
                </a:lnTo>
                <a:lnTo>
                  <a:pt x="1116363" y="1129921"/>
                </a:lnTo>
                <a:lnTo>
                  <a:pt x="1116871" y="1124475"/>
                </a:lnTo>
                <a:lnTo>
                  <a:pt x="1117402" y="1120629"/>
                </a:lnTo>
                <a:lnTo>
                  <a:pt x="1118218" y="1117736"/>
                </a:lnTo>
                <a:lnTo>
                  <a:pt x="1120603" y="1112220"/>
                </a:lnTo>
                <a:lnTo>
                  <a:pt x="1123581" y="1106966"/>
                </a:lnTo>
                <a:lnTo>
                  <a:pt x="1128245" y="1102473"/>
                </a:lnTo>
                <a:lnTo>
                  <a:pt x="1128637" y="1100804"/>
                </a:lnTo>
                <a:lnTo>
                  <a:pt x="1128699" y="1098496"/>
                </a:lnTo>
                <a:lnTo>
                  <a:pt x="1128968" y="1096765"/>
                </a:lnTo>
                <a:lnTo>
                  <a:pt x="1129445" y="1095627"/>
                </a:lnTo>
                <a:lnTo>
                  <a:pt x="1141004" y="1081041"/>
                </a:lnTo>
                <a:lnTo>
                  <a:pt x="1146267" y="1075064"/>
                </a:lnTo>
                <a:lnTo>
                  <a:pt x="1150731" y="1071256"/>
                </a:lnTo>
                <a:lnTo>
                  <a:pt x="1156071" y="1068440"/>
                </a:lnTo>
                <a:lnTo>
                  <a:pt x="1171270" y="1062671"/>
                </a:lnTo>
                <a:lnTo>
                  <a:pt x="1179096" y="1061063"/>
                </a:lnTo>
                <a:lnTo>
                  <a:pt x="1188939" y="1061417"/>
                </a:lnTo>
                <a:lnTo>
                  <a:pt x="1207085" y="1064671"/>
                </a:lnTo>
                <a:lnTo>
                  <a:pt x="1209270" y="1066956"/>
                </a:lnTo>
                <a:lnTo>
                  <a:pt x="1209824" y="1068102"/>
                </a:lnTo>
                <a:lnTo>
                  <a:pt x="1210617" y="1071341"/>
                </a:lnTo>
                <a:lnTo>
                  <a:pt x="1210017" y="1073410"/>
                </a:lnTo>
                <a:lnTo>
                  <a:pt x="1205053" y="1080403"/>
                </a:lnTo>
                <a:lnTo>
                  <a:pt x="1198804" y="1086188"/>
                </a:lnTo>
                <a:lnTo>
                  <a:pt x="1194741" y="1091219"/>
                </a:lnTo>
                <a:lnTo>
                  <a:pt x="1187861" y="1102458"/>
                </a:lnTo>
                <a:lnTo>
                  <a:pt x="1186007" y="1106381"/>
                </a:lnTo>
                <a:lnTo>
                  <a:pt x="1177480" y="1128660"/>
                </a:lnTo>
                <a:lnTo>
                  <a:pt x="1175464" y="1132314"/>
                </a:lnTo>
                <a:lnTo>
                  <a:pt x="1174279" y="1135229"/>
                </a:lnTo>
                <a:lnTo>
                  <a:pt x="1173456" y="1143138"/>
                </a:lnTo>
                <a:lnTo>
                  <a:pt x="1173702" y="1145938"/>
                </a:lnTo>
                <a:lnTo>
                  <a:pt x="1175033" y="1150500"/>
                </a:lnTo>
                <a:lnTo>
                  <a:pt x="1179666" y="1160347"/>
                </a:lnTo>
                <a:lnTo>
                  <a:pt x="1180912" y="1164924"/>
                </a:lnTo>
                <a:lnTo>
                  <a:pt x="1180882" y="1169116"/>
                </a:lnTo>
                <a:lnTo>
                  <a:pt x="1180366" y="1179063"/>
                </a:lnTo>
                <a:lnTo>
                  <a:pt x="1180304" y="1184079"/>
                </a:lnTo>
                <a:lnTo>
                  <a:pt x="1180512" y="1188879"/>
                </a:lnTo>
                <a:lnTo>
                  <a:pt x="1181466" y="1195710"/>
                </a:lnTo>
                <a:lnTo>
                  <a:pt x="1183167" y="1204534"/>
                </a:lnTo>
                <a:lnTo>
                  <a:pt x="1187107" y="1213404"/>
                </a:lnTo>
                <a:lnTo>
                  <a:pt x="1193287" y="1222312"/>
                </a:lnTo>
                <a:lnTo>
                  <a:pt x="1197888" y="1228182"/>
                </a:lnTo>
                <a:lnTo>
                  <a:pt x="1202421" y="1232490"/>
                </a:lnTo>
                <a:lnTo>
                  <a:pt x="1207785" y="1238844"/>
                </a:lnTo>
                <a:lnTo>
                  <a:pt x="1208978" y="1241898"/>
                </a:lnTo>
                <a:lnTo>
                  <a:pt x="1206507" y="1245260"/>
                </a:lnTo>
                <a:lnTo>
                  <a:pt x="1200728" y="1250406"/>
                </a:lnTo>
                <a:lnTo>
                  <a:pt x="1193133" y="1252606"/>
                </a:lnTo>
                <a:lnTo>
                  <a:pt x="1189070" y="1254699"/>
                </a:lnTo>
                <a:lnTo>
                  <a:pt x="1184014" y="1259153"/>
                </a:lnTo>
                <a:lnTo>
                  <a:pt x="1177673" y="1262699"/>
                </a:lnTo>
                <a:lnTo>
                  <a:pt x="1175148" y="1264746"/>
                </a:lnTo>
                <a:close/>
                <a:moveTo>
                  <a:pt x="1327449" y="1076449"/>
                </a:moveTo>
                <a:lnTo>
                  <a:pt x="1331135" y="1077456"/>
                </a:lnTo>
                <a:lnTo>
                  <a:pt x="1354468" y="1075579"/>
                </a:lnTo>
                <a:lnTo>
                  <a:pt x="1359300" y="1076979"/>
                </a:lnTo>
                <a:lnTo>
                  <a:pt x="1373999" y="1085457"/>
                </a:lnTo>
                <a:lnTo>
                  <a:pt x="1377793" y="1088280"/>
                </a:lnTo>
                <a:lnTo>
                  <a:pt x="1379663" y="1092004"/>
                </a:lnTo>
                <a:lnTo>
                  <a:pt x="1381356" y="1097858"/>
                </a:lnTo>
                <a:lnTo>
                  <a:pt x="1382140" y="1099143"/>
                </a:lnTo>
                <a:lnTo>
                  <a:pt x="1387466" y="1102612"/>
                </a:lnTo>
                <a:lnTo>
                  <a:pt x="1389659" y="1106797"/>
                </a:lnTo>
                <a:lnTo>
                  <a:pt x="1390429" y="1108959"/>
                </a:lnTo>
                <a:lnTo>
                  <a:pt x="1391552" y="1113890"/>
                </a:lnTo>
                <a:lnTo>
                  <a:pt x="1393961" y="1116674"/>
                </a:lnTo>
                <a:lnTo>
                  <a:pt x="1396708" y="1118259"/>
                </a:lnTo>
                <a:lnTo>
                  <a:pt x="1397608" y="1119705"/>
                </a:lnTo>
                <a:lnTo>
                  <a:pt x="1397177" y="1125852"/>
                </a:lnTo>
                <a:lnTo>
                  <a:pt x="1398347" y="1128706"/>
                </a:lnTo>
                <a:lnTo>
                  <a:pt x="1400941" y="1132145"/>
                </a:lnTo>
                <a:lnTo>
                  <a:pt x="1401910" y="1134437"/>
                </a:lnTo>
                <a:lnTo>
                  <a:pt x="1399894" y="1137230"/>
                </a:lnTo>
                <a:lnTo>
                  <a:pt x="1395207" y="1138868"/>
                </a:lnTo>
                <a:lnTo>
                  <a:pt x="1381971" y="1137160"/>
                </a:lnTo>
                <a:lnTo>
                  <a:pt x="1364210" y="1133291"/>
                </a:lnTo>
                <a:lnTo>
                  <a:pt x="1353883" y="1134391"/>
                </a:lnTo>
                <a:lnTo>
                  <a:pt x="1348704" y="1136160"/>
                </a:lnTo>
                <a:lnTo>
                  <a:pt x="1336176" y="1142445"/>
                </a:lnTo>
                <a:lnTo>
                  <a:pt x="1332174" y="1143461"/>
                </a:lnTo>
                <a:lnTo>
                  <a:pt x="1328265" y="1143592"/>
                </a:lnTo>
                <a:lnTo>
                  <a:pt x="1321346" y="1138460"/>
                </a:lnTo>
                <a:lnTo>
                  <a:pt x="1318838" y="1135737"/>
                </a:lnTo>
                <a:lnTo>
                  <a:pt x="1318007" y="1133622"/>
                </a:lnTo>
                <a:lnTo>
                  <a:pt x="1316360" y="1127406"/>
                </a:lnTo>
                <a:lnTo>
                  <a:pt x="1315006" y="1119921"/>
                </a:lnTo>
                <a:lnTo>
                  <a:pt x="1314313" y="1113743"/>
                </a:lnTo>
                <a:lnTo>
                  <a:pt x="1313513" y="1109012"/>
                </a:lnTo>
                <a:lnTo>
                  <a:pt x="1311150" y="1107443"/>
                </a:lnTo>
                <a:lnTo>
                  <a:pt x="1304124" y="1105551"/>
                </a:lnTo>
                <a:lnTo>
                  <a:pt x="1301769" y="1102958"/>
                </a:lnTo>
                <a:lnTo>
                  <a:pt x="1300700" y="1100796"/>
                </a:lnTo>
                <a:lnTo>
                  <a:pt x="1299668" y="1097288"/>
                </a:lnTo>
                <a:lnTo>
                  <a:pt x="1299692" y="1093642"/>
                </a:lnTo>
                <a:lnTo>
                  <a:pt x="1300230" y="1090419"/>
                </a:lnTo>
                <a:lnTo>
                  <a:pt x="1300684" y="1089627"/>
                </a:lnTo>
                <a:lnTo>
                  <a:pt x="1301569" y="1089542"/>
                </a:lnTo>
                <a:lnTo>
                  <a:pt x="1299599" y="1085618"/>
                </a:lnTo>
                <a:lnTo>
                  <a:pt x="1298922" y="1081287"/>
                </a:lnTo>
                <a:lnTo>
                  <a:pt x="1298876" y="1075225"/>
                </a:lnTo>
                <a:lnTo>
                  <a:pt x="1299130" y="1071333"/>
                </a:lnTo>
                <a:lnTo>
                  <a:pt x="1299692" y="1069617"/>
                </a:lnTo>
                <a:lnTo>
                  <a:pt x="1300992" y="1068510"/>
                </a:lnTo>
                <a:lnTo>
                  <a:pt x="1304039" y="1067771"/>
                </a:lnTo>
                <a:lnTo>
                  <a:pt x="1308557" y="1067917"/>
                </a:lnTo>
                <a:lnTo>
                  <a:pt x="1314867" y="1072410"/>
                </a:lnTo>
                <a:lnTo>
                  <a:pt x="1319854" y="1072841"/>
                </a:lnTo>
                <a:lnTo>
                  <a:pt x="1327449" y="1076449"/>
                </a:lnTo>
                <a:close/>
                <a:moveTo>
                  <a:pt x="771291" y="1131575"/>
                </a:moveTo>
                <a:lnTo>
                  <a:pt x="770199" y="1131945"/>
                </a:lnTo>
                <a:lnTo>
                  <a:pt x="768152" y="1130245"/>
                </a:lnTo>
                <a:lnTo>
                  <a:pt x="765150" y="1126467"/>
                </a:lnTo>
                <a:lnTo>
                  <a:pt x="760248" y="1118774"/>
                </a:lnTo>
                <a:lnTo>
                  <a:pt x="754400" y="1111105"/>
                </a:lnTo>
                <a:lnTo>
                  <a:pt x="753500" y="1106489"/>
                </a:lnTo>
                <a:lnTo>
                  <a:pt x="752045" y="1103035"/>
                </a:lnTo>
                <a:lnTo>
                  <a:pt x="744581" y="1094796"/>
                </a:lnTo>
                <a:lnTo>
                  <a:pt x="739732" y="1091442"/>
                </a:lnTo>
                <a:lnTo>
                  <a:pt x="736039" y="1089765"/>
                </a:lnTo>
                <a:lnTo>
                  <a:pt x="735431" y="1087449"/>
                </a:lnTo>
                <a:lnTo>
                  <a:pt x="737993" y="1080687"/>
                </a:lnTo>
                <a:lnTo>
                  <a:pt x="740933" y="1075264"/>
                </a:lnTo>
                <a:lnTo>
                  <a:pt x="742680" y="1073295"/>
                </a:lnTo>
                <a:lnTo>
                  <a:pt x="748120" y="1071525"/>
                </a:lnTo>
                <a:lnTo>
                  <a:pt x="766474" y="1067887"/>
                </a:lnTo>
                <a:lnTo>
                  <a:pt x="770668" y="1067779"/>
                </a:lnTo>
                <a:lnTo>
                  <a:pt x="775062" y="1069533"/>
                </a:lnTo>
                <a:lnTo>
                  <a:pt x="781103" y="1076995"/>
                </a:lnTo>
                <a:lnTo>
                  <a:pt x="783620" y="1077841"/>
                </a:lnTo>
                <a:lnTo>
                  <a:pt x="785120" y="1079510"/>
                </a:lnTo>
                <a:lnTo>
                  <a:pt x="786444" y="1082287"/>
                </a:lnTo>
                <a:lnTo>
                  <a:pt x="787144" y="1085111"/>
                </a:lnTo>
                <a:lnTo>
                  <a:pt x="787206" y="1090850"/>
                </a:lnTo>
                <a:lnTo>
                  <a:pt x="786544" y="1099289"/>
                </a:lnTo>
                <a:lnTo>
                  <a:pt x="785705" y="1102504"/>
                </a:lnTo>
                <a:lnTo>
                  <a:pt x="782050" y="1113243"/>
                </a:lnTo>
                <a:lnTo>
                  <a:pt x="778210" y="1119113"/>
                </a:lnTo>
                <a:lnTo>
                  <a:pt x="777479" y="1122898"/>
                </a:lnTo>
                <a:lnTo>
                  <a:pt x="775924" y="1125890"/>
                </a:lnTo>
                <a:lnTo>
                  <a:pt x="773200" y="1129552"/>
                </a:lnTo>
                <a:lnTo>
                  <a:pt x="771291" y="1131575"/>
                </a:lnTo>
                <a:close/>
                <a:moveTo>
                  <a:pt x="571887" y="1155377"/>
                </a:moveTo>
                <a:lnTo>
                  <a:pt x="573257" y="1156285"/>
                </a:lnTo>
                <a:lnTo>
                  <a:pt x="575758" y="1155531"/>
                </a:lnTo>
                <a:lnTo>
                  <a:pt x="579390" y="1153123"/>
                </a:lnTo>
                <a:lnTo>
                  <a:pt x="584069" y="1151138"/>
                </a:lnTo>
                <a:lnTo>
                  <a:pt x="589802" y="1149592"/>
                </a:lnTo>
                <a:lnTo>
                  <a:pt x="591318" y="1151477"/>
                </a:lnTo>
                <a:lnTo>
                  <a:pt x="592272" y="1151092"/>
                </a:lnTo>
                <a:lnTo>
                  <a:pt x="593958" y="1148030"/>
                </a:lnTo>
                <a:lnTo>
                  <a:pt x="594258" y="1146007"/>
                </a:lnTo>
                <a:lnTo>
                  <a:pt x="594050" y="1143722"/>
                </a:lnTo>
                <a:lnTo>
                  <a:pt x="594150" y="1138737"/>
                </a:lnTo>
                <a:lnTo>
                  <a:pt x="595050" y="1135722"/>
                </a:lnTo>
                <a:lnTo>
                  <a:pt x="598452" y="1129368"/>
                </a:lnTo>
                <a:lnTo>
                  <a:pt x="600276" y="1127067"/>
                </a:lnTo>
                <a:lnTo>
                  <a:pt x="603177" y="1126014"/>
                </a:lnTo>
                <a:lnTo>
                  <a:pt x="610087" y="1126698"/>
                </a:lnTo>
                <a:lnTo>
                  <a:pt x="616567" y="1130337"/>
                </a:lnTo>
                <a:lnTo>
                  <a:pt x="625324" y="1133899"/>
                </a:lnTo>
                <a:lnTo>
                  <a:pt x="638129" y="1142830"/>
                </a:lnTo>
                <a:lnTo>
                  <a:pt x="642139" y="1146623"/>
                </a:lnTo>
                <a:lnTo>
                  <a:pt x="642554" y="1149900"/>
                </a:lnTo>
                <a:lnTo>
                  <a:pt x="640284" y="1156869"/>
                </a:lnTo>
                <a:lnTo>
                  <a:pt x="634767" y="1166662"/>
                </a:lnTo>
                <a:lnTo>
                  <a:pt x="630334" y="1170186"/>
                </a:lnTo>
                <a:lnTo>
                  <a:pt x="628626" y="1172340"/>
                </a:lnTo>
                <a:lnTo>
                  <a:pt x="631511" y="1173817"/>
                </a:lnTo>
                <a:lnTo>
                  <a:pt x="633381" y="1176317"/>
                </a:lnTo>
                <a:lnTo>
                  <a:pt x="636221" y="1172709"/>
                </a:lnTo>
                <a:lnTo>
                  <a:pt x="638299" y="1168662"/>
                </a:lnTo>
                <a:lnTo>
                  <a:pt x="641238" y="1165293"/>
                </a:lnTo>
                <a:lnTo>
                  <a:pt x="642239" y="1164993"/>
                </a:lnTo>
                <a:lnTo>
                  <a:pt x="642485" y="1165708"/>
                </a:lnTo>
                <a:lnTo>
                  <a:pt x="641977" y="1167439"/>
                </a:lnTo>
                <a:lnTo>
                  <a:pt x="641754" y="1169132"/>
                </a:lnTo>
                <a:lnTo>
                  <a:pt x="641831" y="1170786"/>
                </a:lnTo>
                <a:lnTo>
                  <a:pt x="642170" y="1171786"/>
                </a:lnTo>
                <a:lnTo>
                  <a:pt x="643970" y="1172301"/>
                </a:lnTo>
                <a:lnTo>
                  <a:pt x="644940" y="1171678"/>
                </a:lnTo>
                <a:lnTo>
                  <a:pt x="648841" y="1166924"/>
                </a:lnTo>
                <a:lnTo>
                  <a:pt x="652674" y="1159616"/>
                </a:lnTo>
                <a:lnTo>
                  <a:pt x="658484" y="1154877"/>
                </a:lnTo>
                <a:lnTo>
                  <a:pt x="660069" y="1152454"/>
                </a:lnTo>
                <a:lnTo>
                  <a:pt x="665125" y="1150430"/>
                </a:lnTo>
                <a:lnTo>
                  <a:pt x="665063" y="1149000"/>
                </a:lnTo>
                <a:lnTo>
                  <a:pt x="665294" y="1143345"/>
                </a:lnTo>
                <a:lnTo>
                  <a:pt x="663524" y="1140930"/>
                </a:lnTo>
                <a:lnTo>
                  <a:pt x="657591" y="1135860"/>
                </a:lnTo>
                <a:lnTo>
                  <a:pt x="654659" y="1129760"/>
                </a:lnTo>
                <a:lnTo>
                  <a:pt x="655275" y="1125067"/>
                </a:lnTo>
                <a:lnTo>
                  <a:pt x="658545" y="1125752"/>
                </a:lnTo>
                <a:lnTo>
                  <a:pt x="667503" y="1126252"/>
                </a:lnTo>
                <a:lnTo>
                  <a:pt x="669365" y="1126883"/>
                </a:lnTo>
                <a:lnTo>
                  <a:pt x="677969" y="1134822"/>
                </a:lnTo>
                <a:lnTo>
                  <a:pt x="681016" y="1139745"/>
                </a:lnTo>
                <a:lnTo>
                  <a:pt x="683433" y="1142176"/>
                </a:lnTo>
                <a:lnTo>
                  <a:pt x="688511" y="1145715"/>
                </a:lnTo>
                <a:lnTo>
                  <a:pt x="690220" y="1148584"/>
                </a:lnTo>
                <a:lnTo>
                  <a:pt x="691420" y="1149746"/>
                </a:lnTo>
                <a:lnTo>
                  <a:pt x="691836" y="1150954"/>
                </a:lnTo>
                <a:lnTo>
                  <a:pt x="691467" y="1152208"/>
                </a:lnTo>
                <a:lnTo>
                  <a:pt x="691274" y="1155154"/>
                </a:lnTo>
                <a:lnTo>
                  <a:pt x="692221" y="1156100"/>
                </a:lnTo>
                <a:lnTo>
                  <a:pt x="695522" y="1157208"/>
                </a:lnTo>
                <a:lnTo>
                  <a:pt x="696446" y="1158393"/>
                </a:lnTo>
                <a:lnTo>
                  <a:pt x="697669" y="1162116"/>
                </a:lnTo>
                <a:lnTo>
                  <a:pt x="699193" y="1168362"/>
                </a:lnTo>
                <a:lnTo>
                  <a:pt x="700516" y="1175101"/>
                </a:lnTo>
                <a:lnTo>
                  <a:pt x="702610" y="1187725"/>
                </a:lnTo>
                <a:lnTo>
                  <a:pt x="706781" y="1204388"/>
                </a:lnTo>
                <a:lnTo>
                  <a:pt x="708204" y="1214712"/>
                </a:lnTo>
                <a:lnTo>
                  <a:pt x="708689" y="1216596"/>
                </a:lnTo>
                <a:lnTo>
                  <a:pt x="709628" y="1217889"/>
                </a:lnTo>
                <a:lnTo>
                  <a:pt x="712306" y="1219774"/>
                </a:lnTo>
                <a:lnTo>
                  <a:pt x="714368" y="1222435"/>
                </a:lnTo>
                <a:lnTo>
                  <a:pt x="716792" y="1223289"/>
                </a:lnTo>
                <a:lnTo>
                  <a:pt x="717385" y="1223051"/>
                </a:lnTo>
                <a:lnTo>
                  <a:pt x="717993" y="1220766"/>
                </a:lnTo>
                <a:lnTo>
                  <a:pt x="719509" y="1217120"/>
                </a:lnTo>
                <a:lnTo>
                  <a:pt x="726858" y="1210011"/>
                </a:lnTo>
                <a:lnTo>
                  <a:pt x="727243" y="1208904"/>
                </a:lnTo>
                <a:lnTo>
                  <a:pt x="726373" y="1207265"/>
                </a:lnTo>
                <a:lnTo>
                  <a:pt x="726104" y="1206142"/>
                </a:lnTo>
                <a:lnTo>
                  <a:pt x="726211" y="1205380"/>
                </a:lnTo>
                <a:lnTo>
                  <a:pt x="727743" y="1204788"/>
                </a:lnTo>
                <a:lnTo>
                  <a:pt x="722625" y="1195680"/>
                </a:lnTo>
                <a:lnTo>
                  <a:pt x="719316" y="1186987"/>
                </a:lnTo>
                <a:lnTo>
                  <a:pt x="717192" y="1176148"/>
                </a:lnTo>
                <a:lnTo>
                  <a:pt x="716869" y="1172963"/>
                </a:lnTo>
                <a:lnTo>
                  <a:pt x="716554" y="1166162"/>
                </a:lnTo>
                <a:lnTo>
                  <a:pt x="715861" y="1164370"/>
                </a:lnTo>
                <a:lnTo>
                  <a:pt x="714691" y="1162724"/>
                </a:lnTo>
                <a:lnTo>
                  <a:pt x="714207" y="1160600"/>
                </a:lnTo>
                <a:lnTo>
                  <a:pt x="714391" y="1157993"/>
                </a:lnTo>
                <a:lnTo>
                  <a:pt x="714160" y="1155754"/>
                </a:lnTo>
                <a:lnTo>
                  <a:pt x="712806" y="1151061"/>
                </a:lnTo>
                <a:lnTo>
                  <a:pt x="707596" y="1117851"/>
                </a:lnTo>
                <a:lnTo>
                  <a:pt x="707612" y="1114574"/>
                </a:lnTo>
                <a:lnTo>
                  <a:pt x="708327" y="1112105"/>
                </a:lnTo>
                <a:lnTo>
                  <a:pt x="710182" y="1110689"/>
                </a:lnTo>
                <a:lnTo>
                  <a:pt x="713168" y="1110343"/>
                </a:lnTo>
                <a:lnTo>
                  <a:pt x="714114" y="1109566"/>
                </a:lnTo>
                <a:lnTo>
                  <a:pt x="713014" y="1108374"/>
                </a:lnTo>
                <a:lnTo>
                  <a:pt x="711059" y="1104758"/>
                </a:lnTo>
                <a:lnTo>
                  <a:pt x="710805" y="1103089"/>
                </a:lnTo>
                <a:lnTo>
                  <a:pt x="712106" y="1099704"/>
                </a:lnTo>
                <a:lnTo>
                  <a:pt x="718778" y="1101189"/>
                </a:lnTo>
                <a:lnTo>
                  <a:pt x="723610" y="1104235"/>
                </a:lnTo>
                <a:lnTo>
                  <a:pt x="731875" y="1111443"/>
                </a:lnTo>
                <a:lnTo>
                  <a:pt x="732714" y="1111051"/>
                </a:lnTo>
                <a:lnTo>
                  <a:pt x="733622" y="1107466"/>
                </a:lnTo>
                <a:lnTo>
                  <a:pt x="735384" y="1105166"/>
                </a:lnTo>
                <a:lnTo>
                  <a:pt x="738032" y="1105920"/>
                </a:lnTo>
                <a:lnTo>
                  <a:pt x="745512" y="1111136"/>
                </a:lnTo>
                <a:lnTo>
                  <a:pt x="754161" y="1120382"/>
                </a:lnTo>
                <a:lnTo>
                  <a:pt x="759964" y="1124913"/>
                </a:lnTo>
                <a:lnTo>
                  <a:pt x="764035" y="1131037"/>
                </a:lnTo>
                <a:lnTo>
                  <a:pt x="766805" y="1136799"/>
                </a:lnTo>
                <a:lnTo>
                  <a:pt x="768552" y="1141230"/>
                </a:lnTo>
                <a:lnTo>
                  <a:pt x="768629" y="1142953"/>
                </a:lnTo>
                <a:lnTo>
                  <a:pt x="768229" y="1144722"/>
                </a:lnTo>
                <a:lnTo>
                  <a:pt x="768636" y="1147023"/>
                </a:lnTo>
                <a:lnTo>
                  <a:pt x="769860" y="1149854"/>
                </a:lnTo>
                <a:lnTo>
                  <a:pt x="770537" y="1152384"/>
                </a:lnTo>
                <a:lnTo>
                  <a:pt x="771091" y="1157746"/>
                </a:lnTo>
                <a:lnTo>
                  <a:pt x="772192" y="1164701"/>
                </a:lnTo>
                <a:lnTo>
                  <a:pt x="772469" y="1168170"/>
                </a:lnTo>
                <a:lnTo>
                  <a:pt x="780157" y="1198880"/>
                </a:lnTo>
                <a:lnTo>
                  <a:pt x="781626" y="1204226"/>
                </a:lnTo>
                <a:lnTo>
                  <a:pt x="782565" y="1206696"/>
                </a:lnTo>
                <a:lnTo>
                  <a:pt x="787937" y="1218312"/>
                </a:lnTo>
                <a:lnTo>
                  <a:pt x="790799" y="1226689"/>
                </a:lnTo>
                <a:lnTo>
                  <a:pt x="791076" y="1232267"/>
                </a:lnTo>
                <a:lnTo>
                  <a:pt x="791461" y="1233867"/>
                </a:lnTo>
                <a:lnTo>
                  <a:pt x="791584" y="1236421"/>
                </a:lnTo>
                <a:lnTo>
                  <a:pt x="791446" y="1239929"/>
                </a:lnTo>
                <a:lnTo>
                  <a:pt x="790815" y="1242937"/>
                </a:lnTo>
                <a:lnTo>
                  <a:pt x="789691" y="1245452"/>
                </a:lnTo>
                <a:lnTo>
                  <a:pt x="788606" y="1248968"/>
                </a:lnTo>
                <a:lnTo>
                  <a:pt x="786967" y="1256699"/>
                </a:lnTo>
                <a:lnTo>
                  <a:pt x="786829" y="1258592"/>
                </a:lnTo>
                <a:lnTo>
                  <a:pt x="788006" y="1261238"/>
                </a:lnTo>
                <a:lnTo>
                  <a:pt x="795524" y="1270323"/>
                </a:lnTo>
                <a:lnTo>
                  <a:pt x="800134" y="1281139"/>
                </a:lnTo>
                <a:lnTo>
                  <a:pt x="802296" y="1283032"/>
                </a:lnTo>
                <a:lnTo>
                  <a:pt x="808099" y="1289747"/>
                </a:lnTo>
                <a:lnTo>
                  <a:pt x="814355" y="1293540"/>
                </a:lnTo>
                <a:lnTo>
                  <a:pt x="816464" y="1295171"/>
                </a:lnTo>
                <a:lnTo>
                  <a:pt x="818457" y="1297571"/>
                </a:lnTo>
                <a:lnTo>
                  <a:pt x="819057" y="1297663"/>
                </a:lnTo>
                <a:lnTo>
                  <a:pt x="820265" y="1297210"/>
                </a:lnTo>
                <a:lnTo>
                  <a:pt x="820612" y="1296556"/>
                </a:lnTo>
                <a:lnTo>
                  <a:pt x="820696" y="1295586"/>
                </a:lnTo>
                <a:lnTo>
                  <a:pt x="818934" y="1290517"/>
                </a:lnTo>
                <a:lnTo>
                  <a:pt x="818811" y="1288524"/>
                </a:lnTo>
                <a:lnTo>
                  <a:pt x="819650" y="1288178"/>
                </a:lnTo>
                <a:lnTo>
                  <a:pt x="826106" y="1296825"/>
                </a:lnTo>
                <a:lnTo>
                  <a:pt x="829592" y="1300248"/>
                </a:lnTo>
                <a:lnTo>
                  <a:pt x="834356" y="1303833"/>
                </a:lnTo>
                <a:lnTo>
                  <a:pt x="842536" y="1312057"/>
                </a:lnTo>
                <a:lnTo>
                  <a:pt x="843675" y="1312726"/>
                </a:lnTo>
                <a:lnTo>
                  <a:pt x="848100" y="1311972"/>
                </a:lnTo>
                <a:lnTo>
                  <a:pt x="849308" y="1312487"/>
                </a:lnTo>
                <a:lnTo>
                  <a:pt x="850070" y="1313295"/>
                </a:lnTo>
                <a:lnTo>
                  <a:pt x="850385" y="1314395"/>
                </a:lnTo>
                <a:lnTo>
                  <a:pt x="850562" y="1319234"/>
                </a:lnTo>
                <a:lnTo>
                  <a:pt x="851770" y="1321611"/>
                </a:lnTo>
                <a:lnTo>
                  <a:pt x="858750" y="1320596"/>
                </a:lnTo>
                <a:lnTo>
                  <a:pt x="860705" y="1320803"/>
                </a:lnTo>
                <a:lnTo>
                  <a:pt x="861952" y="1321565"/>
                </a:lnTo>
                <a:lnTo>
                  <a:pt x="862990" y="1323142"/>
                </a:lnTo>
                <a:lnTo>
                  <a:pt x="864491" y="1328288"/>
                </a:lnTo>
                <a:lnTo>
                  <a:pt x="865876" y="1338374"/>
                </a:lnTo>
                <a:lnTo>
                  <a:pt x="865945" y="1341966"/>
                </a:lnTo>
                <a:lnTo>
                  <a:pt x="865307" y="1347982"/>
                </a:lnTo>
                <a:lnTo>
                  <a:pt x="864291" y="1350190"/>
                </a:lnTo>
                <a:lnTo>
                  <a:pt x="862967" y="1350882"/>
                </a:lnTo>
                <a:lnTo>
                  <a:pt x="859243" y="1350205"/>
                </a:lnTo>
                <a:lnTo>
                  <a:pt x="856626" y="1348298"/>
                </a:lnTo>
                <a:lnTo>
                  <a:pt x="855272" y="1345867"/>
                </a:lnTo>
                <a:lnTo>
                  <a:pt x="854048" y="1340582"/>
                </a:lnTo>
                <a:lnTo>
                  <a:pt x="853463" y="1339559"/>
                </a:lnTo>
                <a:lnTo>
                  <a:pt x="852932" y="1340628"/>
                </a:lnTo>
                <a:lnTo>
                  <a:pt x="851709" y="1345467"/>
                </a:lnTo>
                <a:lnTo>
                  <a:pt x="850909" y="1347605"/>
                </a:lnTo>
                <a:lnTo>
                  <a:pt x="849931" y="1349021"/>
                </a:lnTo>
                <a:lnTo>
                  <a:pt x="848077" y="1348674"/>
                </a:lnTo>
                <a:lnTo>
                  <a:pt x="845345" y="1346567"/>
                </a:lnTo>
                <a:lnTo>
                  <a:pt x="840212" y="1341166"/>
                </a:lnTo>
                <a:lnTo>
                  <a:pt x="838396" y="1339828"/>
                </a:lnTo>
                <a:lnTo>
                  <a:pt x="837272" y="1340058"/>
                </a:lnTo>
                <a:lnTo>
                  <a:pt x="834817" y="1341889"/>
                </a:lnTo>
                <a:lnTo>
                  <a:pt x="831031" y="1345313"/>
                </a:lnTo>
                <a:lnTo>
                  <a:pt x="829469" y="1347821"/>
                </a:lnTo>
                <a:lnTo>
                  <a:pt x="830131" y="1349421"/>
                </a:lnTo>
                <a:lnTo>
                  <a:pt x="830569" y="1351429"/>
                </a:lnTo>
                <a:lnTo>
                  <a:pt x="830785" y="1353844"/>
                </a:lnTo>
                <a:lnTo>
                  <a:pt x="830654" y="1355621"/>
                </a:lnTo>
                <a:lnTo>
                  <a:pt x="830169" y="1356767"/>
                </a:lnTo>
                <a:lnTo>
                  <a:pt x="828915" y="1358129"/>
                </a:lnTo>
                <a:lnTo>
                  <a:pt x="826268" y="1358360"/>
                </a:lnTo>
                <a:lnTo>
                  <a:pt x="822458" y="1357314"/>
                </a:lnTo>
                <a:lnTo>
                  <a:pt x="819449" y="1355460"/>
                </a:lnTo>
                <a:lnTo>
                  <a:pt x="814178" y="1350521"/>
                </a:lnTo>
                <a:lnTo>
                  <a:pt x="812970" y="1349836"/>
                </a:lnTo>
                <a:lnTo>
                  <a:pt x="811339" y="1350936"/>
                </a:lnTo>
                <a:lnTo>
                  <a:pt x="810692" y="1352375"/>
                </a:lnTo>
                <a:lnTo>
                  <a:pt x="811700" y="1354429"/>
                </a:lnTo>
                <a:lnTo>
                  <a:pt x="814378" y="1357083"/>
                </a:lnTo>
                <a:lnTo>
                  <a:pt x="817649" y="1361475"/>
                </a:lnTo>
                <a:lnTo>
                  <a:pt x="818526" y="1362329"/>
                </a:lnTo>
                <a:lnTo>
                  <a:pt x="819365" y="1362229"/>
                </a:lnTo>
                <a:lnTo>
                  <a:pt x="819665" y="1363037"/>
                </a:lnTo>
                <a:lnTo>
                  <a:pt x="820034" y="1365391"/>
                </a:lnTo>
                <a:lnTo>
                  <a:pt x="819865" y="1369430"/>
                </a:lnTo>
                <a:lnTo>
                  <a:pt x="818288" y="1377461"/>
                </a:lnTo>
                <a:lnTo>
                  <a:pt x="818126" y="1379369"/>
                </a:lnTo>
                <a:lnTo>
                  <a:pt x="818772" y="1378915"/>
                </a:lnTo>
                <a:lnTo>
                  <a:pt x="823228" y="1371030"/>
                </a:lnTo>
                <a:lnTo>
                  <a:pt x="825529" y="1368814"/>
                </a:lnTo>
                <a:lnTo>
                  <a:pt x="830516" y="1365322"/>
                </a:lnTo>
                <a:lnTo>
                  <a:pt x="832670" y="1362752"/>
                </a:lnTo>
                <a:lnTo>
                  <a:pt x="839050" y="1362052"/>
                </a:lnTo>
                <a:lnTo>
                  <a:pt x="841328" y="1363460"/>
                </a:lnTo>
                <a:lnTo>
                  <a:pt x="842790" y="1365899"/>
                </a:lnTo>
                <a:lnTo>
                  <a:pt x="842844" y="1367006"/>
                </a:lnTo>
                <a:lnTo>
                  <a:pt x="841174" y="1369860"/>
                </a:lnTo>
                <a:lnTo>
                  <a:pt x="840866" y="1371291"/>
                </a:lnTo>
                <a:lnTo>
                  <a:pt x="840781" y="1373091"/>
                </a:lnTo>
                <a:lnTo>
                  <a:pt x="840935" y="1374699"/>
                </a:lnTo>
                <a:lnTo>
                  <a:pt x="841320" y="1376130"/>
                </a:lnTo>
                <a:lnTo>
                  <a:pt x="842467" y="1377446"/>
                </a:lnTo>
                <a:lnTo>
                  <a:pt x="844498" y="1376869"/>
                </a:lnTo>
                <a:lnTo>
                  <a:pt x="845068" y="1377199"/>
                </a:lnTo>
                <a:lnTo>
                  <a:pt x="846153" y="1378592"/>
                </a:lnTo>
                <a:lnTo>
                  <a:pt x="846868" y="1380746"/>
                </a:lnTo>
                <a:lnTo>
                  <a:pt x="846899" y="1383738"/>
                </a:lnTo>
                <a:lnTo>
                  <a:pt x="845406" y="1390285"/>
                </a:lnTo>
                <a:lnTo>
                  <a:pt x="842736" y="1392416"/>
                </a:lnTo>
                <a:lnTo>
                  <a:pt x="834563" y="1396362"/>
                </a:lnTo>
                <a:lnTo>
                  <a:pt x="831762" y="1398393"/>
                </a:lnTo>
                <a:lnTo>
                  <a:pt x="826368" y="1399832"/>
                </a:lnTo>
                <a:lnTo>
                  <a:pt x="824282" y="1401732"/>
                </a:lnTo>
                <a:lnTo>
                  <a:pt x="822982" y="1402309"/>
                </a:lnTo>
                <a:lnTo>
                  <a:pt x="817210" y="1402001"/>
                </a:lnTo>
                <a:lnTo>
                  <a:pt x="810608" y="1403201"/>
                </a:lnTo>
                <a:lnTo>
                  <a:pt x="803004" y="1400847"/>
                </a:lnTo>
                <a:lnTo>
                  <a:pt x="797671" y="1399801"/>
                </a:lnTo>
                <a:lnTo>
                  <a:pt x="791507" y="1396047"/>
                </a:lnTo>
                <a:lnTo>
                  <a:pt x="789183" y="1396993"/>
                </a:lnTo>
                <a:lnTo>
                  <a:pt x="786782" y="1399401"/>
                </a:lnTo>
                <a:lnTo>
                  <a:pt x="775239" y="1396508"/>
                </a:lnTo>
                <a:lnTo>
                  <a:pt x="773869" y="1394408"/>
                </a:lnTo>
                <a:lnTo>
                  <a:pt x="774323" y="1393039"/>
                </a:lnTo>
                <a:lnTo>
                  <a:pt x="777055" y="1388554"/>
                </a:lnTo>
                <a:lnTo>
                  <a:pt x="777232" y="1387616"/>
                </a:lnTo>
                <a:lnTo>
                  <a:pt x="777102" y="1386815"/>
                </a:lnTo>
                <a:lnTo>
                  <a:pt x="771861" y="1386046"/>
                </a:lnTo>
                <a:lnTo>
                  <a:pt x="766012" y="1383646"/>
                </a:lnTo>
                <a:lnTo>
                  <a:pt x="760141" y="1382454"/>
                </a:lnTo>
                <a:lnTo>
                  <a:pt x="755747" y="1382792"/>
                </a:lnTo>
                <a:lnTo>
                  <a:pt x="752884" y="1381915"/>
                </a:lnTo>
                <a:lnTo>
                  <a:pt x="750090" y="1379938"/>
                </a:lnTo>
                <a:lnTo>
                  <a:pt x="748559" y="1378130"/>
                </a:lnTo>
                <a:lnTo>
                  <a:pt x="748282" y="1376499"/>
                </a:lnTo>
                <a:lnTo>
                  <a:pt x="748244" y="1374707"/>
                </a:lnTo>
                <a:lnTo>
                  <a:pt x="748490" y="1371107"/>
                </a:lnTo>
                <a:lnTo>
                  <a:pt x="748120" y="1368568"/>
                </a:lnTo>
                <a:lnTo>
                  <a:pt x="746851" y="1366560"/>
                </a:lnTo>
                <a:lnTo>
                  <a:pt x="744265" y="1364760"/>
                </a:lnTo>
                <a:lnTo>
                  <a:pt x="741695" y="1364976"/>
                </a:lnTo>
                <a:lnTo>
                  <a:pt x="739517" y="1366968"/>
                </a:lnTo>
                <a:lnTo>
                  <a:pt x="737447" y="1370630"/>
                </a:lnTo>
                <a:lnTo>
                  <a:pt x="733607" y="1380777"/>
                </a:lnTo>
                <a:lnTo>
                  <a:pt x="731683" y="1382500"/>
                </a:lnTo>
                <a:lnTo>
                  <a:pt x="726696" y="1389793"/>
                </a:lnTo>
                <a:lnTo>
                  <a:pt x="724826" y="1391570"/>
                </a:lnTo>
                <a:lnTo>
                  <a:pt x="715684" y="1394447"/>
                </a:lnTo>
                <a:lnTo>
                  <a:pt x="704849" y="1395624"/>
                </a:lnTo>
                <a:lnTo>
                  <a:pt x="700801" y="1397862"/>
                </a:lnTo>
                <a:lnTo>
                  <a:pt x="696953" y="1402047"/>
                </a:lnTo>
                <a:lnTo>
                  <a:pt x="692305" y="1406078"/>
                </a:lnTo>
                <a:lnTo>
                  <a:pt x="680939" y="1411017"/>
                </a:lnTo>
                <a:lnTo>
                  <a:pt x="670435" y="1413763"/>
                </a:lnTo>
                <a:lnTo>
                  <a:pt x="659446" y="1414964"/>
                </a:lnTo>
                <a:lnTo>
                  <a:pt x="651227" y="1416833"/>
                </a:lnTo>
                <a:lnTo>
                  <a:pt x="648865" y="1415894"/>
                </a:lnTo>
                <a:lnTo>
                  <a:pt x="645186" y="1416240"/>
                </a:lnTo>
                <a:lnTo>
                  <a:pt x="641223" y="1418971"/>
                </a:lnTo>
                <a:lnTo>
                  <a:pt x="636752" y="1419502"/>
                </a:lnTo>
                <a:lnTo>
                  <a:pt x="619760" y="1420495"/>
                </a:lnTo>
                <a:lnTo>
                  <a:pt x="611957" y="1422318"/>
                </a:lnTo>
                <a:lnTo>
                  <a:pt x="607679" y="1422803"/>
                </a:lnTo>
                <a:lnTo>
                  <a:pt x="604323" y="1422556"/>
                </a:lnTo>
                <a:lnTo>
                  <a:pt x="601984" y="1421802"/>
                </a:lnTo>
                <a:lnTo>
                  <a:pt x="599745" y="1419379"/>
                </a:lnTo>
                <a:lnTo>
                  <a:pt x="597444" y="1415640"/>
                </a:lnTo>
                <a:lnTo>
                  <a:pt x="592765" y="1405624"/>
                </a:lnTo>
                <a:lnTo>
                  <a:pt x="591426" y="1401393"/>
                </a:lnTo>
                <a:lnTo>
                  <a:pt x="591949" y="1394116"/>
                </a:lnTo>
                <a:lnTo>
                  <a:pt x="591603" y="1389885"/>
                </a:lnTo>
                <a:lnTo>
                  <a:pt x="590048" y="1380707"/>
                </a:lnTo>
                <a:lnTo>
                  <a:pt x="589756" y="1379915"/>
                </a:lnTo>
                <a:lnTo>
                  <a:pt x="581568" y="1376492"/>
                </a:lnTo>
                <a:lnTo>
                  <a:pt x="576181" y="1375407"/>
                </a:lnTo>
                <a:lnTo>
                  <a:pt x="568055" y="1375184"/>
                </a:lnTo>
                <a:lnTo>
                  <a:pt x="558120" y="1375669"/>
                </a:lnTo>
                <a:lnTo>
                  <a:pt x="548201" y="1374561"/>
                </a:lnTo>
                <a:lnTo>
                  <a:pt x="542960" y="1373307"/>
                </a:lnTo>
                <a:lnTo>
                  <a:pt x="537758" y="1371253"/>
                </a:lnTo>
                <a:lnTo>
                  <a:pt x="528862" y="1365899"/>
                </a:lnTo>
                <a:lnTo>
                  <a:pt x="528362" y="1365353"/>
                </a:lnTo>
                <a:lnTo>
                  <a:pt x="527669" y="1363560"/>
                </a:lnTo>
                <a:lnTo>
                  <a:pt x="526792" y="1360521"/>
                </a:lnTo>
                <a:lnTo>
                  <a:pt x="524575" y="1356560"/>
                </a:lnTo>
                <a:lnTo>
                  <a:pt x="518511" y="1347682"/>
                </a:lnTo>
                <a:lnTo>
                  <a:pt x="516110" y="1342389"/>
                </a:lnTo>
                <a:lnTo>
                  <a:pt x="515718" y="1341043"/>
                </a:lnTo>
                <a:lnTo>
                  <a:pt x="515141" y="1337143"/>
                </a:lnTo>
                <a:lnTo>
                  <a:pt x="514379" y="1330673"/>
                </a:lnTo>
                <a:lnTo>
                  <a:pt x="514133" y="1326696"/>
                </a:lnTo>
                <a:lnTo>
                  <a:pt x="514841" y="1324265"/>
                </a:lnTo>
                <a:lnTo>
                  <a:pt x="515433" y="1323780"/>
                </a:lnTo>
                <a:lnTo>
                  <a:pt x="527992" y="1319026"/>
                </a:lnTo>
                <a:lnTo>
                  <a:pt x="550124" y="1313795"/>
                </a:lnTo>
                <a:lnTo>
                  <a:pt x="570356" y="1310257"/>
                </a:lnTo>
                <a:lnTo>
                  <a:pt x="579544" y="1310572"/>
                </a:lnTo>
                <a:lnTo>
                  <a:pt x="584954" y="1312234"/>
                </a:lnTo>
                <a:lnTo>
                  <a:pt x="590379" y="1312987"/>
                </a:lnTo>
                <a:lnTo>
                  <a:pt x="600199" y="1313364"/>
                </a:lnTo>
                <a:lnTo>
                  <a:pt x="612565" y="1315826"/>
                </a:lnTo>
                <a:lnTo>
                  <a:pt x="615051" y="1315618"/>
                </a:lnTo>
                <a:lnTo>
                  <a:pt x="620599" y="1313949"/>
                </a:lnTo>
                <a:lnTo>
                  <a:pt x="622246" y="1312611"/>
                </a:lnTo>
                <a:lnTo>
                  <a:pt x="631011" y="1312780"/>
                </a:lnTo>
                <a:lnTo>
                  <a:pt x="632712" y="1311957"/>
                </a:lnTo>
                <a:lnTo>
                  <a:pt x="634274" y="1310480"/>
                </a:lnTo>
                <a:lnTo>
                  <a:pt x="632258" y="1307710"/>
                </a:lnTo>
                <a:lnTo>
                  <a:pt x="623870" y="1301617"/>
                </a:lnTo>
                <a:lnTo>
                  <a:pt x="601591" y="1290648"/>
                </a:lnTo>
                <a:lnTo>
                  <a:pt x="596159" y="1288301"/>
                </a:lnTo>
                <a:lnTo>
                  <a:pt x="588378" y="1285801"/>
                </a:lnTo>
                <a:lnTo>
                  <a:pt x="583869" y="1285439"/>
                </a:lnTo>
                <a:lnTo>
                  <a:pt x="578120" y="1286870"/>
                </a:lnTo>
                <a:lnTo>
                  <a:pt x="575981" y="1286809"/>
                </a:lnTo>
                <a:lnTo>
                  <a:pt x="570340" y="1288955"/>
                </a:lnTo>
                <a:lnTo>
                  <a:pt x="564984" y="1290317"/>
                </a:lnTo>
                <a:lnTo>
                  <a:pt x="554826" y="1291632"/>
                </a:lnTo>
                <a:lnTo>
                  <a:pt x="540143" y="1292594"/>
                </a:lnTo>
                <a:lnTo>
                  <a:pt x="538089" y="1292309"/>
                </a:lnTo>
                <a:lnTo>
                  <a:pt x="535072" y="1290640"/>
                </a:lnTo>
                <a:lnTo>
                  <a:pt x="532879" y="1290163"/>
                </a:lnTo>
                <a:lnTo>
                  <a:pt x="518511" y="1291471"/>
                </a:lnTo>
                <a:lnTo>
                  <a:pt x="505675" y="1289786"/>
                </a:lnTo>
                <a:lnTo>
                  <a:pt x="491054" y="1272839"/>
                </a:lnTo>
                <a:lnTo>
                  <a:pt x="488630" y="1267600"/>
                </a:lnTo>
                <a:lnTo>
                  <a:pt x="489146" y="1265461"/>
                </a:lnTo>
                <a:lnTo>
                  <a:pt x="490946" y="1263161"/>
                </a:lnTo>
                <a:lnTo>
                  <a:pt x="498188" y="1256515"/>
                </a:lnTo>
                <a:lnTo>
                  <a:pt x="500773" y="1254922"/>
                </a:lnTo>
                <a:lnTo>
                  <a:pt x="511578" y="1251337"/>
                </a:lnTo>
                <a:lnTo>
                  <a:pt x="522344" y="1246983"/>
                </a:lnTo>
                <a:lnTo>
                  <a:pt x="530847" y="1242875"/>
                </a:lnTo>
                <a:lnTo>
                  <a:pt x="535018" y="1241444"/>
                </a:lnTo>
                <a:lnTo>
                  <a:pt x="539035" y="1241275"/>
                </a:lnTo>
                <a:lnTo>
                  <a:pt x="542283" y="1239913"/>
                </a:lnTo>
                <a:lnTo>
                  <a:pt x="541621" y="1238613"/>
                </a:lnTo>
                <a:lnTo>
                  <a:pt x="538966" y="1237121"/>
                </a:lnTo>
                <a:lnTo>
                  <a:pt x="538997" y="1235005"/>
                </a:lnTo>
                <a:lnTo>
                  <a:pt x="540374" y="1233990"/>
                </a:lnTo>
                <a:lnTo>
                  <a:pt x="545692" y="1232913"/>
                </a:lnTo>
                <a:lnTo>
                  <a:pt x="551348" y="1234221"/>
                </a:lnTo>
                <a:lnTo>
                  <a:pt x="554172" y="1233774"/>
                </a:lnTo>
                <a:lnTo>
                  <a:pt x="554980" y="1232328"/>
                </a:lnTo>
                <a:lnTo>
                  <a:pt x="554226" y="1231167"/>
                </a:lnTo>
                <a:lnTo>
                  <a:pt x="548862" y="1228751"/>
                </a:lnTo>
                <a:lnTo>
                  <a:pt x="523083" y="1235698"/>
                </a:lnTo>
                <a:lnTo>
                  <a:pt x="511055" y="1236344"/>
                </a:lnTo>
                <a:lnTo>
                  <a:pt x="502713" y="1239321"/>
                </a:lnTo>
                <a:lnTo>
                  <a:pt x="498126" y="1239229"/>
                </a:lnTo>
                <a:lnTo>
                  <a:pt x="492670" y="1236259"/>
                </a:lnTo>
                <a:lnTo>
                  <a:pt x="491939" y="1235367"/>
                </a:lnTo>
                <a:lnTo>
                  <a:pt x="491839" y="1234144"/>
                </a:lnTo>
                <a:lnTo>
                  <a:pt x="493524" y="1230159"/>
                </a:lnTo>
                <a:lnTo>
                  <a:pt x="499358" y="1227766"/>
                </a:lnTo>
                <a:lnTo>
                  <a:pt x="502297" y="1221028"/>
                </a:lnTo>
                <a:lnTo>
                  <a:pt x="499157" y="1220912"/>
                </a:lnTo>
                <a:lnTo>
                  <a:pt x="488707" y="1222358"/>
                </a:lnTo>
                <a:lnTo>
                  <a:pt x="484144" y="1221735"/>
                </a:lnTo>
                <a:lnTo>
                  <a:pt x="477980" y="1219143"/>
                </a:lnTo>
                <a:lnTo>
                  <a:pt x="476171" y="1216050"/>
                </a:lnTo>
                <a:lnTo>
                  <a:pt x="475402" y="1213812"/>
                </a:lnTo>
                <a:lnTo>
                  <a:pt x="475271" y="1211135"/>
                </a:lnTo>
                <a:lnTo>
                  <a:pt x="475478" y="1203503"/>
                </a:lnTo>
                <a:lnTo>
                  <a:pt x="476002" y="1199388"/>
                </a:lnTo>
                <a:lnTo>
                  <a:pt x="476325" y="1198457"/>
                </a:lnTo>
                <a:lnTo>
                  <a:pt x="483990" y="1185702"/>
                </a:lnTo>
                <a:lnTo>
                  <a:pt x="488769" y="1183025"/>
                </a:lnTo>
                <a:lnTo>
                  <a:pt x="492124" y="1178963"/>
                </a:lnTo>
                <a:lnTo>
                  <a:pt x="492255" y="1177263"/>
                </a:lnTo>
                <a:lnTo>
                  <a:pt x="491431" y="1175548"/>
                </a:lnTo>
                <a:lnTo>
                  <a:pt x="488307" y="1171386"/>
                </a:lnTo>
                <a:lnTo>
                  <a:pt x="487052" y="1169270"/>
                </a:lnTo>
                <a:lnTo>
                  <a:pt x="486344" y="1167239"/>
                </a:lnTo>
                <a:lnTo>
                  <a:pt x="486875" y="1164031"/>
                </a:lnTo>
                <a:lnTo>
                  <a:pt x="488645" y="1159631"/>
                </a:lnTo>
                <a:lnTo>
                  <a:pt x="493863" y="1152500"/>
                </a:lnTo>
                <a:lnTo>
                  <a:pt x="506414" y="1138084"/>
                </a:lnTo>
                <a:lnTo>
                  <a:pt x="512794" y="1131983"/>
                </a:lnTo>
                <a:lnTo>
                  <a:pt x="518942" y="1128675"/>
                </a:lnTo>
                <a:lnTo>
                  <a:pt x="527546" y="1121621"/>
                </a:lnTo>
                <a:lnTo>
                  <a:pt x="549601" y="1109828"/>
                </a:lnTo>
                <a:lnTo>
                  <a:pt x="569340" y="1097881"/>
                </a:lnTo>
                <a:lnTo>
                  <a:pt x="576604" y="1101043"/>
                </a:lnTo>
                <a:lnTo>
                  <a:pt x="578667" y="1103520"/>
                </a:lnTo>
                <a:lnTo>
                  <a:pt x="579582" y="1105612"/>
                </a:lnTo>
                <a:lnTo>
                  <a:pt x="580383" y="1108543"/>
                </a:lnTo>
                <a:lnTo>
                  <a:pt x="581068" y="1112305"/>
                </a:lnTo>
                <a:lnTo>
                  <a:pt x="582014" y="1120429"/>
                </a:lnTo>
                <a:lnTo>
                  <a:pt x="582137" y="1124598"/>
                </a:lnTo>
                <a:lnTo>
                  <a:pt x="581976" y="1128768"/>
                </a:lnTo>
                <a:lnTo>
                  <a:pt x="581522" y="1132537"/>
                </a:lnTo>
                <a:lnTo>
                  <a:pt x="580775" y="1135899"/>
                </a:lnTo>
                <a:lnTo>
                  <a:pt x="579298" y="1139991"/>
                </a:lnTo>
                <a:lnTo>
                  <a:pt x="577081" y="1144799"/>
                </a:lnTo>
                <a:lnTo>
                  <a:pt x="572387" y="1153000"/>
                </a:lnTo>
                <a:lnTo>
                  <a:pt x="571887" y="1155377"/>
                </a:lnTo>
                <a:close/>
                <a:moveTo>
                  <a:pt x="955005" y="1130352"/>
                </a:moveTo>
                <a:lnTo>
                  <a:pt x="951519" y="1131083"/>
                </a:lnTo>
                <a:lnTo>
                  <a:pt x="948302" y="1125913"/>
                </a:lnTo>
                <a:lnTo>
                  <a:pt x="948194" y="1121075"/>
                </a:lnTo>
                <a:lnTo>
                  <a:pt x="948410" y="1118398"/>
                </a:lnTo>
                <a:lnTo>
                  <a:pt x="948810" y="1116044"/>
                </a:lnTo>
                <a:lnTo>
                  <a:pt x="949980" y="1114028"/>
                </a:lnTo>
                <a:lnTo>
                  <a:pt x="953273" y="1111674"/>
                </a:lnTo>
                <a:lnTo>
                  <a:pt x="954766" y="1113420"/>
                </a:lnTo>
                <a:lnTo>
                  <a:pt x="955313" y="1115513"/>
                </a:lnTo>
                <a:lnTo>
                  <a:pt x="955813" y="1116336"/>
                </a:lnTo>
                <a:lnTo>
                  <a:pt x="957937" y="1118144"/>
                </a:lnTo>
                <a:lnTo>
                  <a:pt x="958960" y="1120229"/>
                </a:lnTo>
                <a:lnTo>
                  <a:pt x="958853" y="1122621"/>
                </a:lnTo>
                <a:lnTo>
                  <a:pt x="958168" y="1126244"/>
                </a:lnTo>
                <a:lnTo>
                  <a:pt x="957406" y="1128568"/>
                </a:lnTo>
                <a:lnTo>
                  <a:pt x="956575" y="1129591"/>
                </a:lnTo>
                <a:lnTo>
                  <a:pt x="955005" y="1130352"/>
                </a:lnTo>
                <a:close/>
                <a:moveTo>
                  <a:pt x="1431730" y="2384505"/>
                </a:moveTo>
                <a:lnTo>
                  <a:pt x="1430576" y="2384651"/>
                </a:lnTo>
                <a:lnTo>
                  <a:pt x="1428536" y="2384505"/>
                </a:lnTo>
                <a:lnTo>
                  <a:pt x="1425520" y="2385528"/>
                </a:lnTo>
                <a:lnTo>
                  <a:pt x="1421564" y="2387682"/>
                </a:lnTo>
                <a:lnTo>
                  <a:pt x="1416770" y="2391536"/>
                </a:lnTo>
                <a:lnTo>
                  <a:pt x="1408328" y="2399860"/>
                </a:lnTo>
                <a:lnTo>
                  <a:pt x="1408197" y="2400052"/>
                </a:lnTo>
                <a:lnTo>
                  <a:pt x="1408043" y="2399929"/>
                </a:lnTo>
                <a:lnTo>
                  <a:pt x="1407474" y="2400075"/>
                </a:lnTo>
                <a:lnTo>
                  <a:pt x="1405088" y="2402460"/>
                </a:lnTo>
                <a:lnTo>
                  <a:pt x="1402595" y="2403791"/>
                </a:lnTo>
                <a:lnTo>
                  <a:pt x="1396469" y="2405953"/>
                </a:lnTo>
                <a:lnTo>
                  <a:pt x="1395023" y="2406922"/>
                </a:lnTo>
                <a:lnTo>
                  <a:pt x="1393237" y="2407483"/>
                </a:lnTo>
                <a:lnTo>
                  <a:pt x="1391113" y="2407645"/>
                </a:lnTo>
                <a:lnTo>
                  <a:pt x="1388982" y="2408260"/>
                </a:lnTo>
                <a:lnTo>
                  <a:pt x="1386835" y="2409330"/>
                </a:lnTo>
                <a:lnTo>
                  <a:pt x="1382418" y="2412568"/>
                </a:lnTo>
                <a:lnTo>
                  <a:pt x="1381340" y="2412661"/>
                </a:lnTo>
                <a:lnTo>
                  <a:pt x="1380886" y="2412061"/>
                </a:lnTo>
                <a:lnTo>
                  <a:pt x="1381040" y="2411607"/>
                </a:lnTo>
                <a:lnTo>
                  <a:pt x="1381779" y="2410807"/>
                </a:lnTo>
                <a:lnTo>
                  <a:pt x="1384480" y="2409176"/>
                </a:lnTo>
                <a:lnTo>
                  <a:pt x="1384111" y="2408868"/>
                </a:lnTo>
                <a:lnTo>
                  <a:pt x="1383295" y="2409214"/>
                </a:lnTo>
                <a:lnTo>
                  <a:pt x="1382017" y="2410214"/>
                </a:lnTo>
                <a:lnTo>
                  <a:pt x="1381525" y="2410107"/>
                </a:lnTo>
                <a:lnTo>
                  <a:pt x="1381794" y="2408891"/>
                </a:lnTo>
                <a:lnTo>
                  <a:pt x="1380971" y="2408645"/>
                </a:lnTo>
                <a:lnTo>
                  <a:pt x="1379047" y="2409368"/>
                </a:lnTo>
                <a:lnTo>
                  <a:pt x="1377847" y="2409530"/>
                </a:lnTo>
                <a:lnTo>
                  <a:pt x="1377369" y="2409130"/>
                </a:lnTo>
                <a:lnTo>
                  <a:pt x="1376823" y="2409130"/>
                </a:lnTo>
                <a:lnTo>
                  <a:pt x="1376200" y="2409522"/>
                </a:lnTo>
                <a:lnTo>
                  <a:pt x="1375207" y="2409445"/>
                </a:lnTo>
                <a:lnTo>
                  <a:pt x="1373645" y="2409968"/>
                </a:lnTo>
                <a:lnTo>
                  <a:pt x="1370428" y="2411076"/>
                </a:lnTo>
                <a:lnTo>
                  <a:pt x="1369628" y="2411961"/>
                </a:lnTo>
                <a:lnTo>
                  <a:pt x="1369597" y="2412261"/>
                </a:lnTo>
                <a:lnTo>
                  <a:pt x="1372621" y="2410868"/>
                </a:lnTo>
                <a:lnTo>
                  <a:pt x="1374030" y="2410414"/>
                </a:lnTo>
                <a:lnTo>
                  <a:pt x="1375069" y="2410199"/>
                </a:lnTo>
                <a:lnTo>
                  <a:pt x="1375469" y="2410507"/>
                </a:lnTo>
                <a:lnTo>
                  <a:pt x="1375099" y="2411215"/>
                </a:lnTo>
                <a:lnTo>
                  <a:pt x="1375092" y="2411661"/>
                </a:lnTo>
                <a:lnTo>
                  <a:pt x="1375861" y="2411845"/>
                </a:lnTo>
                <a:lnTo>
                  <a:pt x="1376315" y="2411661"/>
                </a:lnTo>
                <a:lnTo>
                  <a:pt x="1376354" y="2411468"/>
                </a:lnTo>
                <a:lnTo>
                  <a:pt x="1375976" y="2411268"/>
                </a:lnTo>
                <a:lnTo>
                  <a:pt x="1375984" y="2410984"/>
                </a:lnTo>
                <a:lnTo>
                  <a:pt x="1376377" y="2410630"/>
                </a:lnTo>
                <a:lnTo>
                  <a:pt x="1379747" y="2409607"/>
                </a:lnTo>
                <a:lnTo>
                  <a:pt x="1380440" y="2410353"/>
                </a:lnTo>
                <a:lnTo>
                  <a:pt x="1379709" y="2412407"/>
                </a:lnTo>
                <a:lnTo>
                  <a:pt x="1380024" y="2413399"/>
                </a:lnTo>
                <a:lnTo>
                  <a:pt x="1381371" y="2413330"/>
                </a:lnTo>
                <a:lnTo>
                  <a:pt x="1382902" y="2412799"/>
                </a:lnTo>
                <a:lnTo>
                  <a:pt x="1384619" y="2411815"/>
                </a:lnTo>
                <a:lnTo>
                  <a:pt x="1385203" y="2411799"/>
                </a:lnTo>
                <a:lnTo>
                  <a:pt x="1384657" y="2412761"/>
                </a:lnTo>
                <a:lnTo>
                  <a:pt x="1383757" y="2413646"/>
                </a:lnTo>
                <a:lnTo>
                  <a:pt x="1381733" y="2415176"/>
                </a:lnTo>
                <a:lnTo>
                  <a:pt x="1381302" y="2416230"/>
                </a:lnTo>
                <a:lnTo>
                  <a:pt x="1381333" y="2416507"/>
                </a:lnTo>
                <a:lnTo>
                  <a:pt x="1381964" y="2416092"/>
                </a:lnTo>
                <a:lnTo>
                  <a:pt x="1384188" y="2415838"/>
                </a:lnTo>
                <a:lnTo>
                  <a:pt x="1385042" y="2415838"/>
                </a:lnTo>
                <a:lnTo>
                  <a:pt x="1384857" y="2416499"/>
                </a:lnTo>
                <a:lnTo>
                  <a:pt x="1383664" y="2416892"/>
                </a:lnTo>
                <a:lnTo>
                  <a:pt x="1381071" y="2418284"/>
                </a:lnTo>
                <a:lnTo>
                  <a:pt x="1378986" y="2418777"/>
                </a:lnTo>
                <a:lnTo>
                  <a:pt x="1377762" y="2418492"/>
                </a:lnTo>
                <a:lnTo>
                  <a:pt x="1377516" y="2417784"/>
                </a:lnTo>
                <a:lnTo>
                  <a:pt x="1378254" y="2416653"/>
                </a:lnTo>
                <a:lnTo>
                  <a:pt x="1378147" y="2416353"/>
                </a:lnTo>
                <a:lnTo>
                  <a:pt x="1376477" y="2417130"/>
                </a:lnTo>
                <a:lnTo>
                  <a:pt x="1375992" y="2417099"/>
                </a:lnTo>
                <a:lnTo>
                  <a:pt x="1375445" y="2416392"/>
                </a:lnTo>
                <a:lnTo>
                  <a:pt x="1375538" y="2416230"/>
                </a:lnTo>
                <a:lnTo>
                  <a:pt x="1376292" y="2416238"/>
                </a:lnTo>
                <a:lnTo>
                  <a:pt x="1376646" y="2415869"/>
                </a:lnTo>
                <a:lnTo>
                  <a:pt x="1375230" y="2415646"/>
                </a:lnTo>
                <a:lnTo>
                  <a:pt x="1373152" y="2416169"/>
                </a:lnTo>
                <a:lnTo>
                  <a:pt x="1371375" y="2415915"/>
                </a:lnTo>
                <a:lnTo>
                  <a:pt x="1370274" y="2415084"/>
                </a:lnTo>
                <a:lnTo>
                  <a:pt x="1369974" y="2414569"/>
                </a:lnTo>
                <a:lnTo>
                  <a:pt x="1370490" y="2414361"/>
                </a:lnTo>
                <a:lnTo>
                  <a:pt x="1370374" y="2414053"/>
                </a:lnTo>
                <a:lnTo>
                  <a:pt x="1369628" y="2413646"/>
                </a:lnTo>
                <a:lnTo>
                  <a:pt x="1367504" y="2413453"/>
                </a:lnTo>
                <a:lnTo>
                  <a:pt x="1366919" y="2413792"/>
                </a:lnTo>
                <a:lnTo>
                  <a:pt x="1366542" y="2414515"/>
                </a:lnTo>
                <a:lnTo>
                  <a:pt x="1364325" y="2414469"/>
                </a:lnTo>
                <a:lnTo>
                  <a:pt x="1363210" y="2414969"/>
                </a:lnTo>
                <a:lnTo>
                  <a:pt x="1360639" y="2415415"/>
                </a:lnTo>
                <a:lnTo>
                  <a:pt x="1356615" y="2415815"/>
                </a:lnTo>
                <a:lnTo>
                  <a:pt x="1353406" y="2416446"/>
                </a:lnTo>
                <a:lnTo>
                  <a:pt x="1351005" y="2417307"/>
                </a:lnTo>
                <a:lnTo>
                  <a:pt x="1349235" y="2417630"/>
                </a:lnTo>
                <a:lnTo>
                  <a:pt x="1348088" y="2417415"/>
                </a:lnTo>
                <a:lnTo>
                  <a:pt x="1346180" y="2417699"/>
                </a:lnTo>
                <a:lnTo>
                  <a:pt x="1343509" y="2418477"/>
                </a:lnTo>
                <a:lnTo>
                  <a:pt x="1339285" y="2419100"/>
                </a:lnTo>
                <a:lnTo>
                  <a:pt x="1337730" y="2419707"/>
                </a:lnTo>
                <a:lnTo>
                  <a:pt x="1335468" y="2421354"/>
                </a:lnTo>
                <a:lnTo>
                  <a:pt x="1332497" y="2424038"/>
                </a:lnTo>
                <a:lnTo>
                  <a:pt x="1330481" y="2425354"/>
                </a:lnTo>
                <a:lnTo>
                  <a:pt x="1329404" y="2425308"/>
                </a:lnTo>
                <a:lnTo>
                  <a:pt x="1328665" y="2425639"/>
                </a:lnTo>
                <a:lnTo>
                  <a:pt x="1328257" y="2426354"/>
                </a:lnTo>
                <a:lnTo>
                  <a:pt x="1326741" y="2427354"/>
                </a:lnTo>
                <a:lnTo>
                  <a:pt x="1326149" y="2428139"/>
                </a:lnTo>
                <a:lnTo>
                  <a:pt x="1325848" y="2429277"/>
                </a:lnTo>
                <a:lnTo>
                  <a:pt x="1324848" y="2431070"/>
                </a:lnTo>
                <a:lnTo>
                  <a:pt x="1322301" y="2435008"/>
                </a:lnTo>
                <a:lnTo>
                  <a:pt x="1322324" y="2435562"/>
                </a:lnTo>
                <a:lnTo>
                  <a:pt x="1323301" y="2436993"/>
                </a:lnTo>
                <a:lnTo>
                  <a:pt x="1325233" y="2437524"/>
                </a:lnTo>
                <a:lnTo>
                  <a:pt x="1327618" y="2438270"/>
                </a:lnTo>
                <a:lnTo>
                  <a:pt x="1330350" y="2438293"/>
                </a:lnTo>
                <a:lnTo>
                  <a:pt x="1331728" y="2438616"/>
                </a:lnTo>
                <a:lnTo>
                  <a:pt x="1332728" y="2438324"/>
                </a:lnTo>
                <a:lnTo>
                  <a:pt x="1334413" y="2437301"/>
                </a:lnTo>
                <a:lnTo>
                  <a:pt x="1337699" y="2436101"/>
                </a:lnTo>
                <a:lnTo>
                  <a:pt x="1337746" y="2436247"/>
                </a:lnTo>
                <a:lnTo>
                  <a:pt x="1337599" y="2441324"/>
                </a:lnTo>
                <a:lnTo>
                  <a:pt x="1337445" y="2441709"/>
                </a:lnTo>
                <a:lnTo>
                  <a:pt x="1338099" y="2442578"/>
                </a:lnTo>
                <a:lnTo>
                  <a:pt x="1338277" y="2443163"/>
                </a:lnTo>
                <a:lnTo>
                  <a:pt x="1338161" y="2443824"/>
                </a:lnTo>
                <a:lnTo>
                  <a:pt x="1338792" y="2444732"/>
                </a:lnTo>
                <a:lnTo>
                  <a:pt x="1340162" y="2445878"/>
                </a:lnTo>
                <a:lnTo>
                  <a:pt x="1340693" y="2446694"/>
                </a:lnTo>
                <a:lnTo>
                  <a:pt x="1340385" y="2447178"/>
                </a:lnTo>
                <a:lnTo>
                  <a:pt x="1337784" y="2448502"/>
                </a:lnTo>
                <a:lnTo>
                  <a:pt x="1336383" y="2448640"/>
                </a:lnTo>
                <a:lnTo>
                  <a:pt x="1335214" y="2448194"/>
                </a:lnTo>
                <a:lnTo>
                  <a:pt x="1333313" y="2447971"/>
                </a:lnTo>
                <a:lnTo>
                  <a:pt x="1330681" y="2447963"/>
                </a:lnTo>
                <a:lnTo>
                  <a:pt x="1326195" y="2448748"/>
                </a:lnTo>
                <a:lnTo>
                  <a:pt x="1324740" y="2448848"/>
                </a:lnTo>
                <a:lnTo>
                  <a:pt x="1323940" y="2448525"/>
                </a:lnTo>
                <a:lnTo>
                  <a:pt x="1322901" y="2448617"/>
                </a:lnTo>
                <a:lnTo>
                  <a:pt x="1319092" y="2449671"/>
                </a:lnTo>
                <a:lnTo>
                  <a:pt x="1315275" y="2450263"/>
                </a:lnTo>
                <a:lnTo>
                  <a:pt x="1312666" y="2451079"/>
                </a:lnTo>
                <a:lnTo>
                  <a:pt x="1311250" y="2452133"/>
                </a:lnTo>
                <a:lnTo>
                  <a:pt x="1310388" y="2453048"/>
                </a:lnTo>
                <a:lnTo>
                  <a:pt x="1309549" y="2453756"/>
                </a:lnTo>
                <a:lnTo>
                  <a:pt x="1308888" y="2453964"/>
                </a:lnTo>
                <a:lnTo>
                  <a:pt x="1307687" y="2455787"/>
                </a:lnTo>
                <a:lnTo>
                  <a:pt x="1307803" y="2456056"/>
                </a:lnTo>
                <a:lnTo>
                  <a:pt x="1309496" y="2455948"/>
                </a:lnTo>
                <a:lnTo>
                  <a:pt x="1310850" y="2456479"/>
                </a:lnTo>
                <a:lnTo>
                  <a:pt x="1315175" y="2457010"/>
                </a:lnTo>
                <a:lnTo>
                  <a:pt x="1316098" y="2457517"/>
                </a:lnTo>
                <a:lnTo>
                  <a:pt x="1315413" y="2457748"/>
                </a:lnTo>
                <a:lnTo>
                  <a:pt x="1308872" y="2456841"/>
                </a:lnTo>
                <a:lnTo>
                  <a:pt x="1307225" y="2456941"/>
                </a:lnTo>
                <a:lnTo>
                  <a:pt x="1304124" y="2456302"/>
                </a:lnTo>
                <a:lnTo>
                  <a:pt x="1299576" y="2454917"/>
                </a:lnTo>
                <a:lnTo>
                  <a:pt x="1294997" y="2454356"/>
                </a:lnTo>
                <a:lnTo>
                  <a:pt x="1290388" y="2454610"/>
                </a:lnTo>
                <a:lnTo>
                  <a:pt x="1287110" y="2455310"/>
                </a:lnTo>
                <a:lnTo>
                  <a:pt x="1285155" y="2456441"/>
                </a:lnTo>
                <a:lnTo>
                  <a:pt x="1280084" y="2460656"/>
                </a:lnTo>
                <a:lnTo>
                  <a:pt x="1278375" y="2462933"/>
                </a:lnTo>
                <a:lnTo>
                  <a:pt x="1277690" y="2465057"/>
                </a:lnTo>
                <a:lnTo>
                  <a:pt x="1277129" y="2466134"/>
                </a:lnTo>
                <a:lnTo>
                  <a:pt x="1276690" y="2466172"/>
                </a:lnTo>
                <a:lnTo>
                  <a:pt x="1276698" y="2465687"/>
                </a:lnTo>
                <a:lnTo>
                  <a:pt x="1277144" y="2464687"/>
                </a:lnTo>
                <a:lnTo>
                  <a:pt x="1276959" y="2464487"/>
                </a:lnTo>
                <a:lnTo>
                  <a:pt x="1275774" y="2465534"/>
                </a:lnTo>
                <a:lnTo>
                  <a:pt x="1275589" y="2465834"/>
                </a:lnTo>
                <a:lnTo>
                  <a:pt x="1273288" y="2466172"/>
                </a:lnTo>
                <a:lnTo>
                  <a:pt x="1270787" y="2467172"/>
                </a:lnTo>
                <a:lnTo>
                  <a:pt x="1267525" y="2469041"/>
                </a:lnTo>
                <a:lnTo>
                  <a:pt x="1265354" y="2470642"/>
                </a:lnTo>
                <a:lnTo>
                  <a:pt x="1264277" y="2471957"/>
                </a:lnTo>
                <a:lnTo>
                  <a:pt x="1263669" y="2473496"/>
                </a:lnTo>
                <a:lnTo>
                  <a:pt x="1263538" y="2475250"/>
                </a:lnTo>
                <a:lnTo>
                  <a:pt x="1263200" y="2475596"/>
                </a:lnTo>
                <a:lnTo>
                  <a:pt x="1261999" y="2473634"/>
                </a:lnTo>
                <a:lnTo>
                  <a:pt x="1261199" y="2472903"/>
                </a:lnTo>
                <a:lnTo>
                  <a:pt x="1260314" y="2472557"/>
                </a:lnTo>
                <a:lnTo>
                  <a:pt x="1259344" y="2472596"/>
                </a:lnTo>
                <a:lnTo>
                  <a:pt x="1256243" y="2473719"/>
                </a:lnTo>
                <a:lnTo>
                  <a:pt x="1254019" y="2473449"/>
                </a:lnTo>
                <a:lnTo>
                  <a:pt x="1251326" y="2472180"/>
                </a:lnTo>
                <a:lnTo>
                  <a:pt x="1250318" y="2471580"/>
                </a:lnTo>
                <a:lnTo>
                  <a:pt x="1250117" y="2470165"/>
                </a:lnTo>
                <a:lnTo>
                  <a:pt x="1250394" y="2467395"/>
                </a:lnTo>
                <a:lnTo>
                  <a:pt x="1251002" y="2465641"/>
                </a:lnTo>
                <a:lnTo>
                  <a:pt x="1250756" y="2465510"/>
                </a:lnTo>
                <a:lnTo>
                  <a:pt x="1251079" y="2464918"/>
                </a:lnTo>
                <a:lnTo>
                  <a:pt x="1252580" y="2464003"/>
                </a:lnTo>
                <a:lnTo>
                  <a:pt x="1255512" y="2462449"/>
                </a:lnTo>
                <a:lnTo>
                  <a:pt x="1258182" y="2459295"/>
                </a:lnTo>
                <a:lnTo>
                  <a:pt x="1260322" y="2457410"/>
                </a:lnTo>
                <a:lnTo>
                  <a:pt x="1262476" y="2455464"/>
                </a:lnTo>
                <a:lnTo>
                  <a:pt x="1263708" y="2452102"/>
                </a:lnTo>
                <a:lnTo>
                  <a:pt x="1265239" y="2443940"/>
                </a:lnTo>
                <a:lnTo>
                  <a:pt x="1267509" y="2443178"/>
                </a:lnTo>
                <a:lnTo>
                  <a:pt x="1270341" y="2441947"/>
                </a:lnTo>
                <a:lnTo>
                  <a:pt x="1272350" y="2440539"/>
                </a:lnTo>
                <a:lnTo>
                  <a:pt x="1273535" y="2438978"/>
                </a:lnTo>
                <a:lnTo>
                  <a:pt x="1274812" y="2437862"/>
                </a:lnTo>
                <a:lnTo>
                  <a:pt x="1276167" y="2437209"/>
                </a:lnTo>
                <a:lnTo>
                  <a:pt x="1277529" y="2436193"/>
                </a:lnTo>
                <a:lnTo>
                  <a:pt x="1278906" y="2434808"/>
                </a:lnTo>
                <a:lnTo>
                  <a:pt x="1279876" y="2432893"/>
                </a:lnTo>
                <a:lnTo>
                  <a:pt x="1280453" y="2430447"/>
                </a:lnTo>
                <a:lnTo>
                  <a:pt x="1280615" y="2427970"/>
                </a:lnTo>
                <a:lnTo>
                  <a:pt x="1280368" y="2425454"/>
                </a:lnTo>
                <a:lnTo>
                  <a:pt x="1280330" y="2415338"/>
                </a:lnTo>
                <a:lnTo>
                  <a:pt x="1280037" y="2412976"/>
                </a:lnTo>
                <a:lnTo>
                  <a:pt x="1280553" y="2410876"/>
                </a:lnTo>
                <a:lnTo>
                  <a:pt x="1281877" y="2409022"/>
                </a:lnTo>
                <a:lnTo>
                  <a:pt x="1282692" y="2407222"/>
                </a:lnTo>
                <a:lnTo>
                  <a:pt x="1282992" y="2405468"/>
                </a:lnTo>
                <a:lnTo>
                  <a:pt x="1283639" y="2403999"/>
                </a:lnTo>
                <a:lnTo>
                  <a:pt x="1284632" y="2402814"/>
                </a:lnTo>
                <a:lnTo>
                  <a:pt x="1285593" y="2402045"/>
                </a:lnTo>
                <a:lnTo>
                  <a:pt x="1286525" y="2401683"/>
                </a:lnTo>
                <a:lnTo>
                  <a:pt x="1287156" y="2400960"/>
                </a:lnTo>
                <a:lnTo>
                  <a:pt x="1287487" y="2399860"/>
                </a:lnTo>
                <a:lnTo>
                  <a:pt x="1288241" y="2398491"/>
                </a:lnTo>
                <a:lnTo>
                  <a:pt x="1289410" y="2396852"/>
                </a:lnTo>
                <a:lnTo>
                  <a:pt x="1289841" y="2395429"/>
                </a:lnTo>
                <a:lnTo>
                  <a:pt x="1289780" y="2393229"/>
                </a:lnTo>
                <a:lnTo>
                  <a:pt x="1289834" y="2390998"/>
                </a:lnTo>
                <a:lnTo>
                  <a:pt x="1289364" y="2389721"/>
                </a:lnTo>
                <a:lnTo>
                  <a:pt x="1288479" y="2388575"/>
                </a:lnTo>
                <a:lnTo>
                  <a:pt x="1288110" y="2387320"/>
                </a:lnTo>
                <a:lnTo>
                  <a:pt x="1288172" y="2385305"/>
                </a:lnTo>
                <a:lnTo>
                  <a:pt x="1287702" y="2385105"/>
                </a:lnTo>
                <a:lnTo>
                  <a:pt x="1286871" y="2385005"/>
                </a:lnTo>
                <a:lnTo>
                  <a:pt x="1286101" y="2384167"/>
                </a:lnTo>
                <a:lnTo>
                  <a:pt x="1285062" y="2382143"/>
                </a:lnTo>
                <a:lnTo>
                  <a:pt x="1284154" y="2380820"/>
                </a:lnTo>
                <a:lnTo>
                  <a:pt x="1283377" y="2380197"/>
                </a:lnTo>
                <a:lnTo>
                  <a:pt x="1283100" y="2379574"/>
                </a:lnTo>
                <a:lnTo>
                  <a:pt x="1282269" y="2378866"/>
                </a:lnTo>
                <a:lnTo>
                  <a:pt x="1281092" y="2378443"/>
                </a:lnTo>
                <a:lnTo>
                  <a:pt x="1280599" y="2377812"/>
                </a:lnTo>
                <a:lnTo>
                  <a:pt x="1280784" y="2376966"/>
                </a:lnTo>
                <a:lnTo>
                  <a:pt x="1282985" y="2376643"/>
                </a:lnTo>
                <a:lnTo>
                  <a:pt x="1287210" y="2376835"/>
                </a:lnTo>
                <a:lnTo>
                  <a:pt x="1289441" y="2377043"/>
                </a:lnTo>
                <a:lnTo>
                  <a:pt x="1289687" y="2377274"/>
                </a:lnTo>
                <a:lnTo>
                  <a:pt x="1289026" y="2378874"/>
                </a:lnTo>
                <a:lnTo>
                  <a:pt x="1289095" y="2379866"/>
                </a:lnTo>
                <a:lnTo>
                  <a:pt x="1289757" y="2380851"/>
                </a:lnTo>
                <a:lnTo>
                  <a:pt x="1290142" y="2382151"/>
                </a:lnTo>
                <a:lnTo>
                  <a:pt x="1290242" y="2383767"/>
                </a:lnTo>
                <a:lnTo>
                  <a:pt x="1291365" y="2384367"/>
                </a:lnTo>
                <a:lnTo>
                  <a:pt x="1291673" y="2384551"/>
                </a:lnTo>
                <a:lnTo>
                  <a:pt x="1291965" y="2385413"/>
                </a:lnTo>
                <a:lnTo>
                  <a:pt x="1292873" y="2385605"/>
                </a:lnTo>
                <a:lnTo>
                  <a:pt x="1293158" y="2386082"/>
                </a:lnTo>
                <a:lnTo>
                  <a:pt x="1292812" y="2386836"/>
                </a:lnTo>
                <a:lnTo>
                  <a:pt x="1292973" y="2387136"/>
                </a:lnTo>
                <a:lnTo>
                  <a:pt x="1294259" y="2387267"/>
                </a:lnTo>
                <a:lnTo>
                  <a:pt x="1295167" y="2385951"/>
                </a:lnTo>
                <a:lnTo>
                  <a:pt x="1295598" y="2385636"/>
                </a:lnTo>
                <a:lnTo>
                  <a:pt x="1296444" y="2385567"/>
                </a:lnTo>
                <a:lnTo>
                  <a:pt x="1296583" y="2385897"/>
                </a:lnTo>
                <a:lnTo>
                  <a:pt x="1296013" y="2386636"/>
                </a:lnTo>
                <a:lnTo>
                  <a:pt x="1295721" y="2387474"/>
                </a:lnTo>
                <a:lnTo>
                  <a:pt x="1295713" y="2388405"/>
                </a:lnTo>
                <a:lnTo>
                  <a:pt x="1295067" y="2389421"/>
                </a:lnTo>
                <a:lnTo>
                  <a:pt x="1293097" y="2391252"/>
                </a:lnTo>
                <a:lnTo>
                  <a:pt x="1293043" y="2391644"/>
                </a:lnTo>
                <a:lnTo>
                  <a:pt x="1293474" y="2391775"/>
                </a:lnTo>
                <a:lnTo>
                  <a:pt x="1295382" y="2390659"/>
                </a:lnTo>
                <a:lnTo>
                  <a:pt x="1296644" y="2390452"/>
                </a:lnTo>
                <a:lnTo>
                  <a:pt x="1297598" y="2390821"/>
                </a:lnTo>
                <a:lnTo>
                  <a:pt x="1298122" y="2391305"/>
                </a:lnTo>
                <a:lnTo>
                  <a:pt x="1298214" y="2391898"/>
                </a:lnTo>
                <a:lnTo>
                  <a:pt x="1297999" y="2393390"/>
                </a:lnTo>
                <a:lnTo>
                  <a:pt x="1297475" y="2395783"/>
                </a:lnTo>
                <a:lnTo>
                  <a:pt x="1297814" y="2396244"/>
                </a:lnTo>
                <a:lnTo>
                  <a:pt x="1299014" y="2394775"/>
                </a:lnTo>
                <a:lnTo>
                  <a:pt x="1300399" y="2393744"/>
                </a:lnTo>
                <a:lnTo>
                  <a:pt x="1302985" y="2392936"/>
                </a:lnTo>
                <a:lnTo>
                  <a:pt x="1303432" y="2393106"/>
                </a:lnTo>
                <a:lnTo>
                  <a:pt x="1304655" y="2395606"/>
                </a:lnTo>
                <a:lnTo>
                  <a:pt x="1307518" y="2397444"/>
                </a:lnTo>
                <a:lnTo>
                  <a:pt x="1312581" y="2399506"/>
                </a:lnTo>
                <a:lnTo>
                  <a:pt x="1315629" y="2400114"/>
                </a:lnTo>
                <a:lnTo>
                  <a:pt x="1316660" y="2399268"/>
                </a:lnTo>
                <a:lnTo>
                  <a:pt x="1317291" y="2397629"/>
                </a:lnTo>
                <a:lnTo>
                  <a:pt x="1317514" y="2395190"/>
                </a:lnTo>
                <a:lnTo>
                  <a:pt x="1316999" y="2393459"/>
                </a:lnTo>
                <a:lnTo>
                  <a:pt x="1315752" y="2392444"/>
                </a:lnTo>
                <a:lnTo>
                  <a:pt x="1315129" y="2391459"/>
                </a:lnTo>
                <a:lnTo>
                  <a:pt x="1315121" y="2390513"/>
                </a:lnTo>
                <a:lnTo>
                  <a:pt x="1316060" y="2389698"/>
                </a:lnTo>
                <a:lnTo>
                  <a:pt x="1317522" y="2389028"/>
                </a:lnTo>
                <a:lnTo>
                  <a:pt x="1318976" y="2388805"/>
                </a:lnTo>
                <a:lnTo>
                  <a:pt x="1319169" y="2389059"/>
                </a:lnTo>
                <a:lnTo>
                  <a:pt x="1318845" y="2390005"/>
                </a:lnTo>
                <a:lnTo>
                  <a:pt x="1319069" y="2390329"/>
                </a:lnTo>
                <a:lnTo>
                  <a:pt x="1319792" y="2390436"/>
                </a:lnTo>
                <a:lnTo>
                  <a:pt x="1320115" y="2390759"/>
                </a:lnTo>
                <a:lnTo>
                  <a:pt x="1321185" y="2391690"/>
                </a:lnTo>
                <a:lnTo>
                  <a:pt x="1323547" y="2391898"/>
                </a:lnTo>
                <a:lnTo>
                  <a:pt x="1324402" y="2391667"/>
                </a:lnTo>
                <a:lnTo>
                  <a:pt x="1323740" y="2390990"/>
                </a:lnTo>
                <a:lnTo>
                  <a:pt x="1323632" y="2390082"/>
                </a:lnTo>
                <a:lnTo>
                  <a:pt x="1324086" y="2388944"/>
                </a:lnTo>
                <a:lnTo>
                  <a:pt x="1324009" y="2388451"/>
                </a:lnTo>
                <a:lnTo>
                  <a:pt x="1323217" y="2388821"/>
                </a:lnTo>
                <a:lnTo>
                  <a:pt x="1323217" y="2389759"/>
                </a:lnTo>
                <a:lnTo>
                  <a:pt x="1322855" y="2390259"/>
                </a:lnTo>
                <a:lnTo>
                  <a:pt x="1322378" y="2390144"/>
                </a:lnTo>
                <a:lnTo>
                  <a:pt x="1322093" y="2389082"/>
                </a:lnTo>
                <a:lnTo>
                  <a:pt x="1321762" y="2388151"/>
                </a:lnTo>
                <a:lnTo>
                  <a:pt x="1321146" y="2386590"/>
                </a:lnTo>
                <a:lnTo>
                  <a:pt x="1319546" y="2385974"/>
                </a:lnTo>
                <a:lnTo>
                  <a:pt x="1318976" y="2385436"/>
                </a:lnTo>
                <a:lnTo>
                  <a:pt x="1318915" y="2384620"/>
                </a:lnTo>
                <a:lnTo>
                  <a:pt x="1318607" y="2384136"/>
                </a:lnTo>
                <a:lnTo>
                  <a:pt x="1318045" y="2383982"/>
                </a:lnTo>
                <a:lnTo>
                  <a:pt x="1316976" y="2382459"/>
                </a:lnTo>
                <a:lnTo>
                  <a:pt x="1315583" y="2381320"/>
                </a:lnTo>
                <a:lnTo>
                  <a:pt x="1315637" y="2380805"/>
                </a:lnTo>
                <a:lnTo>
                  <a:pt x="1316945" y="2380505"/>
                </a:lnTo>
                <a:lnTo>
                  <a:pt x="1317291" y="2379982"/>
                </a:lnTo>
                <a:lnTo>
                  <a:pt x="1317099" y="2379289"/>
                </a:lnTo>
                <a:lnTo>
                  <a:pt x="1316368" y="2378428"/>
                </a:lnTo>
                <a:lnTo>
                  <a:pt x="1315814" y="2378212"/>
                </a:lnTo>
                <a:lnTo>
                  <a:pt x="1315444" y="2378651"/>
                </a:lnTo>
                <a:lnTo>
                  <a:pt x="1315113" y="2378520"/>
                </a:lnTo>
                <a:lnTo>
                  <a:pt x="1314821" y="2377835"/>
                </a:lnTo>
                <a:lnTo>
                  <a:pt x="1315029" y="2376735"/>
                </a:lnTo>
                <a:lnTo>
                  <a:pt x="1316360" y="2375458"/>
                </a:lnTo>
                <a:lnTo>
                  <a:pt x="1316545" y="2374189"/>
                </a:lnTo>
                <a:lnTo>
                  <a:pt x="1316206" y="2373204"/>
                </a:lnTo>
                <a:lnTo>
                  <a:pt x="1315459" y="2372627"/>
                </a:lnTo>
                <a:lnTo>
                  <a:pt x="1314313" y="2372458"/>
                </a:lnTo>
                <a:lnTo>
                  <a:pt x="1313636" y="2372527"/>
                </a:lnTo>
                <a:lnTo>
                  <a:pt x="1313436" y="2372835"/>
                </a:lnTo>
                <a:lnTo>
                  <a:pt x="1313820" y="2373997"/>
                </a:lnTo>
                <a:lnTo>
                  <a:pt x="1313613" y="2374143"/>
                </a:lnTo>
                <a:lnTo>
                  <a:pt x="1311596" y="2373643"/>
                </a:lnTo>
                <a:lnTo>
                  <a:pt x="1310912" y="2372943"/>
                </a:lnTo>
                <a:lnTo>
                  <a:pt x="1309896" y="2372450"/>
                </a:lnTo>
                <a:lnTo>
                  <a:pt x="1309134" y="2370635"/>
                </a:lnTo>
                <a:lnTo>
                  <a:pt x="1308980" y="2369343"/>
                </a:lnTo>
                <a:lnTo>
                  <a:pt x="1309049" y="2367096"/>
                </a:lnTo>
                <a:lnTo>
                  <a:pt x="1308495" y="2365673"/>
                </a:lnTo>
                <a:lnTo>
                  <a:pt x="1308164" y="2365511"/>
                </a:lnTo>
                <a:lnTo>
                  <a:pt x="1308218" y="2366358"/>
                </a:lnTo>
                <a:lnTo>
                  <a:pt x="1307849" y="2366781"/>
                </a:lnTo>
                <a:lnTo>
                  <a:pt x="1306956" y="2367004"/>
                </a:lnTo>
                <a:lnTo>
                  <a:pt x="1306410" y="2366612"/>
                </a:lnTo>
                <a:lnTo>
                  <a:pt x="1306217" y="2365604"/>
                </a:lnTo>
                <a:lnTo>
                  <a:pt x="1305663" y="2364758"/>
                </a:lnTo>
                <a:lnTo>
                  <a:pt x="1304647" y="2363773"/>
                </a:lnTo>
                <a:lnTo>
                  <a:pt x="1303863" y="2362381"/>
                </a:lnTo>
                <a:lnTo>
                  <a:pt x="1303601" y="2361757"/>
                </a:lnTo>
                <a:lnTo>
                  <a:pt x="1303555" y="2361142"/>
                </a:lnTo>
                <a:lnTo>
                  <a:pt x="1303278" y="2360426"/>
                </a:lnTo>
                <a:lnTo>
                  <a:pt x="1302408" y="2359634"/>
                </a:lnTo>
                <a:lnTo>
                  <a:pt x="1302046" y="2358319"/>
                </a:lnTo>
                <a:lnTo>
                  <a:pt x="1301654" y="2357742"/>
                </a:lnTo>
                <a:lnTo>
                  <a:pt x="1300469" y="2356449"/>
                </a:lnTo>
                <a:lnTo>
                  <a:pt x="1300069" y="2355726"/>
                </a:lnTo>
                <a:lnTo>
                  <a:pt x="1299799" y="2355457"/>
                </a:lnTo>
                <a:lnTo>
                  <a:pt x="1298229" y="2355457"/>
                </a:lnTo>
                <a:lnTo>
                  <a:pt x="1296552" y="2355434"/>
                </a:lnTo>
                <a:lnTo>
                  <a:pt x="1293766" y="2355749"/>
                </a:lnTo>
                <a:lnTo>
                  <a:pt x="1292404" y="2355342"/>
                </a:lnTo>
                <a:lnTo>
                  <a:pt x="1292466" y="2354203"/>
                </a:lnTo>
                <a:lnTo>
                  <a:pt x="1292366" y="2353572"/>
                </a:lnTo>
                <a:lnTo>
                  <a:pt x="1292112" y="2353449"/>
                </a:lnTo>
                <a:lnTo>
                  <a:pt x="1291734" y="2353757"/>
                </a:lnTo>
                <a:lnTo>
                  <a:pt x="1291611" y="2354226"/>
                </a:lnTo>
                <a:lnTo>
                  <a:pt x="1290749" y="2354749"/>
                </a:lnTo>
                <a:lnTo>
                  <a:pt x="1289310" y="2354749"/>
                </a:lnTo>
                <a:lnTo>
                  <a:pt x="1286155" y="2354118"/>
                </a:lnTo>
                <a:lnTo>
                  <a:pt x="1285009" y="2354164"/>
                </a:lnTo>
                <a:lnTo>
                  <a:pt x="1282969" y="2354980"/>
                </a:lnTo>
                <a:lnTo>
                  <a:pt x="1282315" y="2354626"/>
                </a:lnTo>
                <a:lnTo>
                  <a:pt x="1283008" y="2354057"/>
                </a:lnTo>
                <a:lnTo>
                  <a:pt x="1282962" y="2353572"/>
                </a:lnTo>
                <a:lnTo>
                  <a:pt x="1282392" y="2353426"/>
                </a:lnTo>
                <a:lnTo>
                  <a:pt x="1282269" y="2353157"/>
                </a:lnTo>
                <a:lnTo>
                  <a:pt x="1282038" y="2352703"/>
                </a:lnTo>
                <a:lnTo>
                  <a:pt x="1284170" y="2351626"/>
                </a:lnTo>
                <a:lnTo>
                  <a:pt x="1284108" y="2351141"/>
                </a:lnTo>
                <a:lnTo>
                  <a:pt x="1282577" y="2350241"/>
                </a:lnTo>
                <a:lnTo>
                  <a:pt x="1281915" y="2350372"/>
                </a:lnTo>
                <a:lnTo>
                  <a:pt x="1281584" y="2351064"/>
                </a:lnTo>
                <a:lnTo>
                  <a:pt x="1280999" y="2351503"/>
                </a:lnTo>
                <a:lnTo>
                  <a:pt x="1280168" y="2351680"/>
                </a:lnTo>
                <a:lnTo>
                  <a:pt x="1279668" y="2352164"/>
                </a:lnTo>
                <a:lnTo>
                  <a:pt x="1279345" y="2352149"/>
                </a:lnTo>
                <a:lnTo>
                  <a:pt x="1279337" y="2351726"/>
                </a:lnTo>
                <a:lnTo>
                  <a:pt x="1279260" y="2350703"/>
                </a:lnTo>
                <a:lnTo>
                  <a:pt x="1278237" y="2350380"/>
                </a:lnTo>
                <a:lnTo>
                  <a:pt x="1274020" y="2349949"/>
                </a:lnTo>
                <a:lnTo>
                  <a:pt x="1271772" y="2349856"/>
                </a:lnTo>
                <a:lnTo>
                  <a:pt x="1270041" y="2349787"/>
                </a:lnTo>
                <a:lnTo>
                  <a:pt x="1267409" y="2348887"/>
                </a:lnTo>
                <a:lnTo>
                  <a:pt x="1266709" y="2347941"/>
                </a:lnTo>
                <a:lnTo>
                  <a:pt x="1261361" y="2348441"/>
                </a:lnTo>
                <a:lnTo>
                  <a:pt x="1260491" y="2348587"/>
                </a:lnTo>
                <a:lnTo>
                  <a:pt x="1259937" y="2348480"/>
                </a:lnTo>
                <a:lnTo>
                  <a:pt x="1258736" y="2347510"/>
                </a:lnTo>
                <a:lnTo>
                  <a:pt x="1254943" y="2348095"/>
                </a:lnTo>
                <a:lnTo>
                  <a:pt x="1252118" y="2348318"/>
                </a:lnTo>
                <a:lnTo>
                  <a:pt x="1242753" y="2346564"/>
                </a:lnTo>
                <a:lnTo>
                  <a:pt x="1240321" y="2345849"/>
                </a:lnTo>
                <a:lnTo>
                  <a:pt x="1239867" y="2345310"/>
                </a:lnTo>
                <a:lnTo>
                  <a:pt x="1238405" y="2344941"/>
                </a:lnTo>
                <a:lnTo>
                  <a:pt x="1234473" y="2344564"/>
                </a:lnTo>
                <a:lnTo>
                  <a:pt x="1234034" y="2344425"/>
                </a:lnTo>
                <a:lnTo>
                  <a:pt x="1233634" y="2343595"/>
                </a:lnTo>
                <a:lnTo>
                  <a:pt x="1232503" y="2343310"/>
                </a:lnTo>
                <a:lnTo>
                  <a:pt x="1230356" y="2343256"/>
                </a:lnTo>
                <a:lnTo>
                  <a:pt x="1229094" y="2342725"/>
                </a:lnTo>
                <a:lnTo>
                  <a:pt x="1228732" y="2341718"/>
                </a:lnTo>
                <a:lnTo>
                  <a:pt x="1228786" y="2340556"/>
                </a:lnTo>
                <a:lnTo>
                  <a:pt x="1229271" y="2339240"/>
                </a:lnTo>
                <a:lnTo>
                  <a:pt x="1229201" y="2338163"/>
                </a:lnTo>
                <a:lnTo>
                  <a:pt x="1228532" y="2337148"/>
                </a:lnTo>
                <a:lnTo>
                  <a:pt x="1227516" y="2336425"/>
                </a:lnTo>
                <a:lnTo>
                  <a:pt x="1226000" y="2336602"/>
                </a:lnTo>
                <a:lnTo>
                  <a:pt x="1223661" y="2337402"/>
                </a:lnTo>
                <a:lnTo>
                  <a:pt x="1221752" y="2337686"/>
                </a:lnTo>
                <a:lnTo>
                  <a:pt x="1221183" y="2338256"/>
                </a:lnTo>
                <a:lnTo>
                  <a:pt x="1220821" y="2338725"/>
                </a:lnTo>
                <a:lnTo>
                  <a:pt x="1220282" y="2338902"/>
                </a:lnTo>
                <a:lnTo>
                  <a:pt x="1218820" y="2337025"/>
                </a:lnTo>
                <a:lnTo>
                  <a:pt x="1218820" y="2335987"/>
                </a:lnTo>
                <a:lnTo>
                  <a:pt x="1219274" y="2335256"/>
                </a:lnTo>
                <a:lnTo>
                  <a:pt x="1221036" y="2332932"/>
                </a:lnTo>
                <a:lnTo>
                  <a:pt x="1221637" y="2331394"/>
                </a:lnTo>
                <a:lnTo>
                  <a:pt x="1221075" y="2330640"/>
                </a:lnTo>
                <a:lnTo>
                  <a:pt x="1220559" y="2330748"/>
                </a:lnTo>
                <a:lnTo>
                  <a:pt x="1220075" y="2331709"/>
                </a:lnTo>
                <a:lnTo>
                  <a:pt x="1219705" y="2332194"/>
                </a:lnTo>
                <a:lnTo>
                  <a:pt x="1219436" y="2332194"/>
                </a:lnTo>
                <a:lnTo>
                  <a:pt x="1218982" y="2331171"/>
                </a:lnTo>
                <a:lnTo>
                  <a:pt x="1219143" y="2328794"/>
                </a:lnTo>
                <a:lnTo>
                  <a:pt x="1219697" y="2327901"/>
                </a:lnTo>
                <a:lnTo>
                  <a:pt x="1220629" y="2327470"/>
                </a:lnTo>
                <a:lnTo>
                  <a:pt x="1222283" y="2327601"/>
                </a:lnTo>
                <a:lnTo>
                  <a:pt x="1222837" y="2327294"/>
                </a:lnTo>
                <a:lnTo>
                  <a:pt x="1223153" y="2326455"/>
                </a:lnTo>
                <a:lnTo>
                  <a:pt x="1222776" y="2325647"/>
                </a:lnTo>
                <a:lnTo>
                  <a:pt x="1221698" y="2324863"/>
                </a:lnTo>
                <a:lnTo>
                  <a:pt x="1220552" y="2324440"/>
                </a:lnTo>
                <a:lnTo>
                  <a:pt x="1219328" y="2324386"/>
                </a:lnTo>
                <a:lnTo>
                  <a:pt x="1218520" y="2324655"/>
                </a:lnTo>
                <a:lnTo>
                  <a:pt x="1218120" y="2325247"/>
                </a:lnTo>
                <a:lnTo>
                  <a:pt x="1217589" y="2325124"/>
                </a:lnTo>
                <a:lnTo>
                  <a:pt x="1216927" y="2324286"/>
                </a:lnTo>
                <a:lnTo>
                  <a:pt x="1214880" y="2323262"/>
                </a:lnTo>
                <a:lnTo>
                  <a:pt x="1214349" y="2322547"/>
                </a:lnTo>
                <a:lnTo>
                  <a:pt x="1214426" y="2321516"/>
                </a:lnTo>
                <a:lnTo>
                  <a:pt x="1215711" y="2318885"/>
                </a:lnTo>
                <a:lnTo>
                  <a:pt x="1215550" y="2318185"/>
                </a:lnTo>
                <a:lnTo>
                  <a:pt x="1216227" y="2316631"/>
                </a:lnTo>
                <a:lnTo>
                  <a:pt x="1217735" y="2314223"/>
                </a:lnTo>
                <a:lnTo>
                  <a:pt x="1218251" y="2312539"/>
                </a:lnTo>
                <a:lnTo>
                  <a:pt x="1217773" y="2311585"/>
                </a:lnTo>
                <a:lnTo>
                  <a:pt x="1217243" y="2311054"/>
                </a:lnTo>
                <a:lnTo>
                  <a:pt x="1216650" y="2310939"/>
                </a:lnTo>
                <a:lnTo>
                  <a:pt x="1216111" y="2310308"/>
                </a:lnTo>
                <a:lnTo>
                  <a:pt x="1215627" y="2309162"/>
                </a:lnTo>
                <a:lnTo>
                  <a:pt x="1214426" y="2308046"/>
                </a:lnTo>
                <a:lnTo>
                  <a:pt x="1212502" y="2306969"/>
                </a:lnTo>
                <a:lnTo>
                  <a:pt x="1210871" y="2305554"/>
                </a:lnTo>
                <a:lnTo>
                  <a:pt x="1209539" y="2303800"/>
                </a:lnTo>
                <a:lnTo>
                  <a:pt x="1209178" y="2302392"/>
                </a:lnTo>
                <a:lnTo>
                  <a:pt x="1209793" y="2301338"/>
                </a:lnTo>
                <a:lnTo>
                  <a:pt x="1210032" y="2300499"/>
                </a:lnTo>
                <a:lnTo>
                  <a:pt x="1209893" y="2299869"/>
                </a:lnTo>
                <a:lnTo>
                  <a:pt x="1210332" y="2298969"/>
                </a:lnTo>
                <a:lnTo>
                  <a:pt x="1211163" y="2297468"/>
                </a:lnTo>
                <a:lnTo>
                  <a:pt x="1211209" y="2296338"/>
                </a:lnTo>
                <a:lnTo>
                  <a:pt x="1211317" y="2295461"/>
                </a:lnTo>
                <a:lnTo>
                  <a:pt x="1212348" y="2294138"/>
                </a:lnTo>
                <a:lnTo>
                  <a:pt x="1212779" y="2293122"/>
                </a:lnTo>
                <a:lnTo>
                  <a:pt x="1212618" y="2292422"/>
                </a:lnTo>
                <a:lnTo>
                  <a:pt x="1210271" y="2292091"/>
                </a:lnTo>
                <a:lnTo>
                  <a:pt x="1205730" y="2292130"/>
                </a:lnTo>
                <a:lnTo>
                  <a:pt x="1202090" y="2292407"/>
                </a:lnTo>
                <a:lnTo>
                  <a:pt x="1199351" y="2292922"/>
                </a:lnTo>
                <a:lnTo>
                  <a:pt x="1196219" y="2292707"/>
                </a:lnTo>
                <a:lnTo>
                  <a:pt x="1192694" y="2291760"/>
                </a:lnTo>
                <a:lnTo>
                  <a:pt x="1189754" y="2289845"/>
                </a:lnTo>
                <a:lnTo>
                  <a:pt x="1187407" y="2286968"/>
                </a:lnTo>
                <a:lnTo>
                  <a:pt x="1185645" y="2284021"/>
                </a:lnTo>
                <a:lnTo>
                  <a:pt x="1184460" y="2280990"/>
                </a:lnTo>
                <a:lnTo>
                  <a:pt x="1183983" y="2278352"/>
                </a:lnTo>
                <a:lnTo>
                  <a:pt x="1183760" y="2277698"/>
                </a:lnTo>
                <a:lnTo>
                  <a:pt x="1183236" y="2277136"/>
                </a:lnTo>
                <a:lnTo>
                  <a:pt x="1182759" y="2275590"/>
                </a:lnTo>
                <a:lnTo>
                  <a:pt x="1182336" y="2273059"/>
                </a:lnTo>
                <a:lnTo>
                  <a:pt x="1181782" y="2271451"/>
                </a:lnTo>
                <a:lnTo>
                  <a:pt x="1181097" y="2270767"/>
                </a:lnTo>
                <a:lnTo>
                  <a:pt x="1180866" y="2270197"/>
                </a:lnTo>
                <a:lnTo>
                  <a:pt x="1179874" y="2268536"/>
                </a:lnTo>
                <a:lnTo>
                  <a:pt x="1179458" y="2267666"/>
                </a:lnTo>
                <a:lnTo>
                  <a:pt x="1179327" y="2267105"/>
                </a:lnTo>
                <a:lnTo>
                  <a:pt x="1178542" y="2266228"/>
                </a:lnTo>
                <a:lnTo>
                  <a:pt x="1177965" y="2266005"/>
                </a:lnTo>
                <a:lnTo>
                  <a:pt x="1175341" y="2266389"/>
                </a:lnTo>
                <a:lnTo>
                  <a:pt x="1174464" y="2265590"/>
                </a:lnTo>
                <a:lnTo>
                  <a:pt x="1174002" y="2265028"/>
                </a:lnTo>
                <a:lnTo>
                  <a:pt x="1172925" y="2264589"/>
                </a:lnTo>
                <a:lnTo>
                  <a:pt x="1171647" y="2264828"/>
                </a:lnTo>
                <a:lnTo>
                  <a:pt x="1170170" y="2265743"/>
                </a:lnTo>
                <a:lnTo>
                  <a:pt x="1168707" y="2265751"/>
                </a:lnTo>
                <a:lnTo>
                  <a:pt x="1166099" y="2265212"/>
                </a:lnTo>
                <a:lnTo>
                  <a:pt x="1164452" y="2265536"/>
                </a:lnTo>
                <a:lnTo>
                  <a:pt x="1161451" y="2265636"/>
                </a:lnTo>
                <a:lnTo>
                  <a:pt x="1159550" y="2264866"/>
                </a:lnTo>
                <a:lnTo>
                  <a:pt x="1157480" y="2263712"/>
                </a:lnTo>
                <a:lnTo>
                  <a:pt x="1156256" y="2263474"/>
                </a:lnTo>
                <a:lnTo>
                  <a:pt x="1155102" y="2263589"/>
                </a:lnTo>
                <a:lnTo>
                  <a:pt x="1154348" y="2263266"/>
                </a:lnTo>
                <a:lnTo>
                  <a:pt x="1154009" y="2262520"/>
                </a:lnTo>
                <a:lnTo>
                  <a:pt x="1153493" y="2262289"/>
                </a:lnTo>
                <a:lnTo>
                  <a:pt x="1151470" y="2261597"/>
                </a:lnTo>
                <a:lnTo>
                  <a:pt x="1149838" y="2260920"/>
                </a:lnTo>
                <a:lnTo>
                  <a:pt x="1145421" y="2259651"/>
                </a:lnTo>
                <a:lnTo>
                  <a:pt x="1144190" y="2258343"/>
                </a:lnTo>
                <a:lnTo>
                  <a:pt x="1143166" y="2258250"/>
                </a:lnTo>
                <a:lnTo>
                  <a:pt x="1141904" y="2258358"/>
                </a:lnTo>
                <a:lnTo>
                  <a:pt x="1141204" y="2258904"/>
                </a:lnTo>
                <a:lnTo>
                  <a:pt x="1140342" y="2259043"/>
                </a:lnTo>
                <a:lnTo>
                  <a:pt x="1139326" y="2258774"/>
                </a:lnTo>
                <a:lnTo>
                  <a:pt x="1138980" y="2259166"/>
                </a:lnTo>
                <a:lnTo>
                  <a:pt x="1139303" y="2260212"/>
                </a:lnTo>
                <a:lnTo>
                  <a:pt x="1139349" y="2261028"/>
                </a:lnTo>
                <a:lnTo>
                  <a:pt x="1139834" y="2262658"/>
                </a:lnTo>
                <a:lnTo>
                  <a:pt x="1141496" y="2264174"/>
                </a:lnTo>
                <a:lnTo>
                  <a:pt x="1142327" y="2265636"/>
                </a:lnTo>
                <a:lnTo>
                  <a:pt x="1142320" y="2267043"/>
                </a:lnTo>
                <a:lnTo>
                  <a:pt x="1141689" y="2268674"/>
                </a:lnTo>
                <a:lnTo>
                  <a:pt x="1139642" y="2271482"/>
                </a:lnTo>
                <a:lnTo>
                  <a:pt x="1139318" y="2271513"/>
                </a:lnTo>
                <a:lnTo>
                  <a:pt x="1137649" y="2271890"/>
                </a:lnTo>
                <a:lnTo>
                  <a:pt x="1136710" y="2272605"/>
                </a:lnTo>
                <a:lnTo>
                  <a:pt x="1136040" y="2272767"/>
                </a:lnTo>
                <a:lnTo>
                  <a:pt x="1135640" y="2272382"/>
                </a:lnTo>
                <a:lnTo>
                  <a:pt x="1135094" y="2272675"/>
                </a:lnTo>
                <a:lnTo>
                  <a:pt x="1134393" y="2273636"/>
                </a:lnTo>
                <a:lnTo>
                  <a:pt x="1134101" y="2274421"/>
                </a:lnTo>
                <a:lnTo>
                  <a:pt x="1134209" y="2275021"/>
                </a:lnTo>
                <a:lnTo>
                  <a:pt x="1133855" y="2275706"/>
                </a:lnTo>
                <a:lnTo>
                  <a:pt x="1133039" y="2276475"/>
                </a:lnTo>
                <a:lnTo>
                  <a:pt x="1132593" y="2276367"/>
                </a:lnTo>
                <a:lnTo>
                  <a:pt x="1132377" y="2275490"/>
                </a:lnTo>
                <a:lnTo>
                  <a:pt x="1132054" y="2274882"/>
                </a:lnTo>
                <a:lnTo>
                  <a:pt x="1132439" y="2273728"/>
                </a:lnTo>
                <a:lnTo>
                  <a:pt x="1136171" y="2269574"/>
                </a:lnTo>
                <a:lnTo>
                  <a:pt x="1137472" y="2267836"/>
                </a:lnTo>
                <a:lnTo>
                  <a:pt x="1137702" y="2266874"/>
                </a:lnTo>
                <a:lnTo>
                  <a:pt x="1137564" y="2265659"/>
                </a:lnTo>
                <a:lnTo>
                  <a:pt x="1137064" y="2264189"/>
                </a:lnTo>
                <a:lnTo>
                  <a:pt x="1136133" y="2263397"/>
                </a:lnTo>
                <a:lnTo>
                  <a:pt x="1134786" y="2263297"/>
                </a:lnTo>
                <a:lnTo>
                  <a:pt x="1133816" y="2263782"/>
                </a:lnTo>
                <a:lnTo>
                  <a:pt x="1133116" y="2265328"/>
                </a:lnTo>
                <a:lnTo>
                  <a:pt x="1132962" y="2266389"/>
                </a:lnTo>
                <a:lnTo>
                  <a:pt x="1132754" y="2268651"/>
                </a:lnTo>
                <a:lnTo>
                  <a:pt x="1132800" y="2269482"/>
                </a:lnTo>
                <a:lnTo>
                  <a:pt x="1132462" y="2270082"/>
                </a:lnTo>
                <a:lnTo>
                  <a:pt x="1131669" y="2270405"/>
                </a:lnTo>
                <a:lnTo>
                  <a:pt x="1131169" y="2271421"/>
                </a:lnTo>
                <a:lnTo>
                  <a:pt x="1130961" y="2273136"/>
                </a:lnTo>
                <a:lnTo>
                  <a:pt x="1130546" y="2274098"/>
                </a:lnTo>
                <a:lnTo>
                  <a:pt x="1129915" y="2274305"/>
                </a:lnTo>
                <a:lnTo>
                  <a:pt x="1129430" y="2275413"/>
                </a:lnTo>
                <a:lnTo>
                  <a:pt x="1129084" y="2277406"/>
                </a:lnTo>
                <a:lnTo>
                  <a:pt x="1128814" y="2278390"/>
                </a:lnTo>
                <a:lnTo>
                  <a:pt x="1127768" y="2278898"/>
                </a:lnTo>
                <a:lnTo>
                  <a:pt x="1125490" y="2279906"/>
                </a:lnTo>
                <a:lnTo>
                  <a:pt x="1124528" y="2279967"/>
                </a:lnTo>
                <a:lnTo>
                  <a:pt x="1124897" y="2279083"/>
                </a:lnTo>
                <a:lnTo>
                  <a:pt x="1125305" y="2278583"/>
                </a:lnTo>
                <a:lnTo>
                  <a:pt x="1125751" y="2278475"/>
                </a:lnTo>
                <a:lnTo>
                  <a:pt x="1127006" y="2274421"/>
                </a:lnTo>
                <a:lnTo>
                  <a:pt x="1128183" y="2272282"/>
                </a:lnTo>
                <a:lnTo>
                  <a:pt x="1127952" y="2271936"/>
                </a:lnTo>
                <a:lnTo>
                  <a:pt x="1121219" y="2274713"/>
                </a:lnTo>
                <a:lnTo>
                  <a:pt x="1118749" y="2276236"/>
                </a:lnTo>
                <a:lnTo>
                  <a:pt x="1118225" y="2277313"/>
                </a:lnTo>
                <a:lnTo>
                  <a:pt x="1118133" y="2278459"/>
                </a:lnTo>
                <a:lnTo>
                  <a:pt x="1118464" y="2279667"/>
                </a:lnTo>
                <a:lnTo>
                  <a:pt x="1118302" y="2280775"/>
                </a:lnTo>
                <a:lnTo>
                  <a:pt x="1117640" y="2281775"/>
                </a:lnTo>
                <a:lnTo>
                  <a:pt x="1116678" y="2284214"/>
                </a:lnTo>
                <a:lnTo>
                  <a:pt x="1116286" y="2285675"/>
                </a:lnTo>
                <a:lnTo>
                  <a:pt x="1115632" y="2286891"/>
                </a:lnTo>
                <a:lnTo>
                  <a:pt x="1113623" y="2287614"/>
                </a:lnTo>
                <a:lnTo>
                  <a:pt x="1113385" y="2287822"/>
                </a:lnTo>
                <a:lnTo>
                  <a:pt x="1111276" y="2290376"/>
                </a:lnTo>
                <a:lnTo>
                  <a:pt x="1110630" y="2290737"/>
                </a:lnTo>
                <a:lnTo>
                  <a:pt x="1106359" y="2290299"/>
                </a:lnTo>
                <a:lnTo>
                  <a:pt x="1103642" y="2290937"/>
                </a:lnTo>
                <a:lnTo>
                  <a:pt x="1101642" y="2290299"/>
                </a:lnTo>
                <a:lnTo>
                  <a:pt x="1100641" y="2288275"/>
                </a:lnTo>
                <a:lnTo>
                  <a:pt x="1099518" y="2286991"/>
                </a:lnTo>
                <a:lnTo>
                  <a:pt x="1094585" y="2287599"/>
                </a:lnTo>
                <a:lnTo>
                  <a:pt x="1088390" y="2287168"/>
                </a:lnTo>
                <a:lnTo>
                  <a:pt x="1085420" y="2287422"/>
                </a:lnTo>
                <a:lnTo>
                  <a:pt x="1084281" y="2286568"/>
                </a:lnTo>
                <a:lnTo>
                  <a:pt x="1083349" y="2284329"/>
                </a:lnTo>
                <a:lnTo>
                  <a:pt x="1081718" y="2284044"/>
                </a:lnTo>
                <a:lnTo>
                  <a:pt x="1078963" y="2284545"/>
                </a:lnTo>
                <a:lnTo>
                  <a:pt x="1075139" y="2287422"/>
                </a:lnTo>
                <a:lnTo>
                  <a:pt x="1071545" y="2288906"/>
                </a:lnTo>
                <a:lnTo>
                  <a:pt x="1068713" y="2288914"/>
                </a:lnTo>
                <a:lnTo>
                  <a:pt x="1065927" y="2287422"/>
                </a:lnTo>
                <a:lnTo>
                  <a:pt x="1061371" y="2284422"/>
                </a:lnTo>
                <a:lnTo>
                  <a:pt x="1058201" y="2281052"/>
                </a:lnTo>
                <a:lnTo>
                  <a:pt x="1054599" y="2279867"/>
                </a:lnTo>
                <a:lnTo>
                  <a:pt x="1051860" y="2280175"/>
                </a:lnTo>
                <a:lnTo>
                  <a:pt x="1050782" y="2281867"/>
                </a:lnTo>
                <a:lnTo>
                  <a:pt x="1049351" y="2281867"/>
                </a:lnTo>
                <a:lnTo>
                  <a:pt x="1048351" y="2278983"/>
                </a:lnTo>
                <a:lnTo>
                  <a:pt x="1047489" y="2276729"/>
                </a:lnTo>
                <a:lnTo>
                  <a:pt x="1045703" y="2275767"/>
                </a:lnTo>
                <a:lnTo>
                  <a:pt x="1042479" y="2273598"/>
                </a:lnTo>
                <a:lnTo>
                  <a:pt x="1040232" y="2272428"/>
                </a:lnTo>
                <a:lnTo>
                  <a:pt x="1036784" y="2270997"/>
                </a:lnTo>
                <a:lnTo>
                  <a:pt x="1035592" y="2270736"/>
                </a:lnTo>
                <a:lnTo>
                  <a:pt x="1033352" y="2270559"/>
                </a:lnTo>
                <a:lnTo>
                  <a:pt x="1031128" y="2270444"/>
                </a:lnTo>
                <a:lnTo>
                  <a:pt x="1028542" y="2270844"/>
                </a:lnTo>
                <a:lnTo>
                  <a:pt x="1028566" y="2270821"/>
                </a:lnTo>
                <a:lnTo>
                  <a:pt x="1028466" y="2270851"/>
                </a:lnTo>
                <a:lnTo>
                  <a:pt x="1028542" y="2270844"/>
                </a:lnTo>
                <a:lnTo>
                  <a:pt x="1026688" y="2272644"/>
                </a:lnTo>
                <a:lnTo>
                  <a:pt x="1024518" y="2273436"/>
                </a:lnTo>
                <a:lnTo>
                  <a:pt x="1021417" y="2273805"/>
                </a:lnTo>
                <a:lnTo>
                  <a:pt x="1019346" y="2273044"/>
                </a:lnTo>
                <a:lnTo>
                  <a:pt x="1018308" y="2271144"/>
                </a:lnTo>
                <a:lnTo>
                  <a:pt x="1013913" y="2269459"/>
                </a:lnTo>
                <a:lnTo>
                  <a:pt x="1006164" y="2267990"/>
                </a:lnTo>
                <a:lnTo>
                  <a:pt x="1001701" y="2266736"/>
                </a:lnTo>
                <a:lnTo>
                  <a:pt x="1000523" y="2265697"/>
                </a:lnTo>
                <a:lnTo>
                  <a:pt x="999885" y="2264582"/>
                </a:lnTo>
                <a:lnTo>
                  <a:pt x="999723" y="2262797"/>
                </a:lnTo>
                <a:lnTo>
                  <a:pt x="999715" y="2262789"/>
                </a:lnTo>
                <a:lnTo>
                  <a:pt x="997761" y="2258212"/>
                </a:lnTo>
                <a:lnTo>
                  <a:pt x="996914" y="2254396"/>
                </a:lnTo>
                <a:lnTo>
                  <a:pt x="996529" y="2249804"/>
                </a:lnTo>
                <a:lnTo>
                  <a:pt x="996660" y="2248288"/>
                </a:lnTo>
                <a:lnTo>
                  <a:pt x="996214" y="2247811"/>
                </a:lnTo>
                <a:lnTo>
                  <a:pt x="994821" y="2246811"/>
                </a:lnTo>
                <a:lnTo>
                  <a:pt x="990158" y="2246142"/>
                </a:lnTo>
                <a:lnTo>
                  <a:pt x="990096" y="2251635"/>
                </a:lnTo>
                <a:lnTo>
                  <a:pt x="990011" y="2258581"/>
                </a:lnTo>
                <a:lnTo>
                  <a:pt x="984917" y="2258535"/>
                </a:lnTo>
                <a:lnTo>
                  <a:pt x="975713" y="2258535"/>
                </a:lnTo>
                <a:lnTo>
                  <a:pt x="966502" y="2258535"/>
                </a:lnTo>
                <a:lnTo>
                  <a:pt x="957290" y="2258535"/>
                </a:lnTo>
                <a:lnTo>
                  <a:pt x="948087" y="2258535"/>
                </a:lnTo>
                <a:lnTo>
                  <a:pt x="938875" y="2258535"/>
                </a:lnTo>
                <a:lnTo>
                  <a:pt x="929664" y="2258535"/>
                </a:lnTo>
                <a:lnTo>
                  <a:pt x="920452" y="2258535"/>
                </a:lnTo>
                <a:lnTo>
                  <a:pt x="911248" y="2258535"/>
                </a:lnTo>
                <a:lnTo>
                  <a:pt x="902037" y="2258535"/>
                </a:lnTo>
                <a:lnTo>
                  <a:pt x="892818" y="2258535"/>
                </a:lnTo>
                <a:lnTo>
                  <a:pt x="883614" y="2258535"/>
                </a:lnTo>
                <a:lnTo>
                  <a:pt x="874403" y="2258535"/>
                </a:lnTo>
                <a:lnTo>
                  <a:pt x="865191" y="2258535"/>
                </a:lnTo>
                <a:lnTo>
                  <a:pt x="855980" y="2258535"/>
                </a:lnTo>
                <a:lnTo>
                  <a:pt x="846776" y="2258535"/>
                </a:lnTo>
                <a:lnTo>
                  <a:pt x="837565" y="2258535"/>
                </a:lnTo>
                <a:lnTo>
                  <a:pt x="828353" y="2258535"/>
                </a:lnTo>
                <a:lnTo>
                  <a:pt x="819149" y="2258535"/>
                </a:lnTo>
                <a:lnTo>
                  <a:pt x="809938" y="2258535"/>
                </a:lnTo>
                <a:lnTo>
                  <a:pt x="800726" y="2258535"/>
                </a:lnTo>
                <a:lnTo>
                  <a:pt x="791515" y="2258535"/>
                </a:lnTo>
                <a:lnTo>
                  <a:pt x="782311" y="2258535"/>
                </a:lnTo>
                <a:lnTo>
                  <a:pt x="773100" y="2258535"/>
                </a:lnTo>
                <a:lnTo>
                  <a:pt x="763888" y="2258535"/>
                </a:lnTo>
                <a:lnTo>
                  <a:pt x="754685" y="2258535"/>
                </a:lnTo>
                <a:lnTo>
                  <a:pt x="745473" y="2258535"/>
                </a:lnTo>
                <a:lnTo>
                  <a:pt x="736262" y="2258535"/>
                </a:lnTo>
                <a:lnTo>
                  <a:pt x="727058" y="2258535"/>
                </a:lnTo>
                <a:lnTo>
                  <a:pt x="717847" y="2258535"/>
                </a:lnTo>
                <a:lnTo>
                  <a:pt x="708635" y="2258535"/>
                </a:lnTo>
                <a:lnTo>
                  <a:pt x="699424" y="2258535"/>
                </a:lnTo>
                <a:lnTo>
                  <a:pt x="690220" y="2258535"/>
                </a:lnTo>
                <a:lnTo>
                  <a:pt x="681009" y="2258535"/>
                </a:lnTo>
                <a:lnTo>
                  <a:pt x="671797" y="2258535"/>
                </a:lnTo>
                <a:lnTo>
                  <a:pt x="662593" y="2258535"/>
                </a:lnTo>
                <a:lnTo>
                  <a:pt x="653382" y="2258535"/>
                </a:lnTo>
                <a:lnTo>
                  <a:pt x="644170" y="2258535"/>
                </a:lnTo>
                <a:lnTo>
                  <a:pt x="634959" y="2258535"/>
                </a:lnTo>
                <a:lnTo>
                  <a:pt x="625755" y="2258535"/>
                </a:lnTo>
                <a:lnTo>
                  <a:pt x="616544" y="2258535"/>
                </a:lnTo>
                <a:lnTo>
                  <a:pt x="607332" y="2258535"/>
                </a:lnTo>
                <a:lnTo>
                  <a:pt x="598129" y="2258535"/>
                </a:lnTo>
                <a:lnTo>
                  <a:pt x="588917" y="2258535"/>
                </a:lnTo>
                <a:lnTo>
                  <a:pt x="579706" y="2258535"/>
                </a:lnTo>
                <a:lnTo>
                  <a:pt x="570494" y="2258535"/>
                </a:lnTo>
                <a:lnTo>
                  <a:pt x="561290" y="2258535"/>
                </a:lnTo>
                <a:lnTo>
                  <a:pt x="552079" y="2258535"/>
                </a:lnTo>
                <a:lnTo>
                  <a:pt x="542868" y="2258535"/>
                </a:lnTo>
                <a:lnTo>
                  <a:pt x="533664" y="2258535"/>
                </a:lnTo>
                <a:lnTo>
                  <a:pt x="524452" y="2258535"/>
                </a:lnTo>
                <a:lnTo>
                  <a:pt x="515241" y="2258535"/>
                </a:lnTo>
                <a:lnTo>
                  <a:pt x="506029" y="2258535"/>
                </a:lnTo>
                <a:lnTo>
                  <a:pt x="496826" y="2258535"/>
                </a:lnTo>
                <a:lnTo>
                  <a:pt x="487614" y="2258535"/>
                </a:lnTo>
                <a:lnTo>
                  <a:pt x="478403" y="2258535"/>
                </a:lnTo>
                <a:lnTo>
                  <a:pt x="469199" y="2258535"/>
                </a:lnTo>
                <a:lnTo>
                  <a:pt x="459988" y="2258535"/>
                </a:lnTo>
                <a:lnTo>
                  <a:pt x="450776" y="2258535"/>
                </a:lnTo>
                <a:lnTo>
                  <a:pt x="441565" y="2258535"/>
                </a:lnTo>
                <a:lnTo>
                  <a:pt x="432361" y="2258535"/>
                </a:lnTo>
                <a:lnTo>
                  <a:pt x="423150" y="2258535"/>
                </a:lnTo>
                <a:lnTo>
                  <a:pt x="413938" y="2258535"/>
                </a:lnTo>
                <a:lnTo>
                  <a:pt x="404734" y="2258535"/>
                </a:lnTo>
                <a:lnTo>
                  <a:pt x="395523" y="2258535"/>
                </a:lnTo>
                <a:lnTo>
                  <a:pt x="393307" y="2258535"/>
                </a:lnTo>
                <a:lnTo>
                  <a:pt x="392491" y="2257373"/>
                </a:lnTo>
                <a:lnTo>
                  <a:pt x="390390" y="2255850"/>
                </a:lnTo>
                <a:lnTo>
                  <a:pt x="389559" y="2255850"/>
                </a:lnTo>
                <a:lnTo>
                  <a:pt x="388705" y="2256304"/>
                </a:lnTo>
                <a:lnTo>
                  <a:pt x="388166" y="2257043"/>
                </a:lnTo>
                <a:lnTo>
                  <a:pt x="387689" y="2258535"/>
                </a:lnTo>
                <a:lnTo>
                  <a:pt x="387381" y="2259035"/>
                </a:lnTo>
                <a:lnTo>
                  <a:pt x="387073" y="2258951"/>
                </a:lnTo>
                <a:lnTo>
                  <a:pt x="386881" y="2258528"/>
                </a:lnTo>
                <a:lnTo>
                  <a:pt x="386204" y="2256450"/>
                </a:lnTo>
                <a:lnTo>
                  <a:pt x="386381" y="2255519"/>
                </a:lnTo>
                <a:lnTo>
                  <a:pt x="387073" y="2254404"/>
                </a:lnTo>
                <a:lnTo>
                  <a:pt x="387027" y="2254004"/>
                </a:lnTo>
                <a:lnTo>
                  <a:pt x="385503" y="2254319"/>
                </a:lnTo>
                <a:lnTo>
                  <a:pt x="384818" y="2254035"/>
                </a:lnTo>
                <a:lnTo>
                  <a:pt x="384503" y="2253435"/>
                </a:lnTo>
                <a:lnTo>
                  <a:pt x="384618" y="2251065"/>
                </a:lnTo>
                <a:lnTo>
                  <a:pt x="383795" y="2249719"/>
                </a:lnTo>
                <a:lnTo>
                  <a:pt x="384772" y="2249150"/>
                </a:lnTo>
                <a:lnTo>
                  <a:pt x="387296" y="2248696"/>
                </a:lnTo>
                <a:lnTo>
                  <a:pt x="389874" y="2248642"/>
                </a:lnTo>
                <a:lnTo>
                  <a:pt x="390621" y="2247657"/>
                </a:lnTo>
                <a:lnTo>
                  <a:pt x="391352" y="2245150"/>
                </a:lnTo>
                <a:lnTo>
                  <a:pt x="389513" y="2247450"/>
                </a:lnTo>
                <a:lnTo>
                  <a:pt x="388404" y="2247688"/>
                </a:lnTo>
                <a:lnTo>
                  <a:pt x="384980" y="2246827"/>
                </a:lnTo>
                <a:lnTo>
                  <a:pt x="382764" y="2246965"/>
                </a:lnTo>
                <a:lnTo>
                  <a:pt x="382464" y="2246457"/>
                </a:lnTo>
                <a:lnTo>
                  <a:pt x="382556" y="2245942"/>
                </a:lnTo>
                <a:lnTo>
                  <a:pt x="383041" y="2245434"/>
                </a:lnTo>
                <a:lnTo>
                  <a:pt x="383395" y="2243696"/>
                </a:lnTo>
                <a:lnTo>
                  <a:pt x="383926" y="2238803"/>
                </a:lnTo>
                <a:lnTo>
                  <a:pt x="384618" y="2237018"/>
                </a:lnTo>
                <a:lnTo>
                  <a:pt x="384857" y="2236049"/>
                </a:lnTo>
                <a:lnTo>
                  <a:pt x="384688" y="2235826"/>
                </a:lnTo>
                <a:lnTo>
                  <a:pt x="381717" y="2239234"/>
                </a:lnTo>
                <a:lnTo>
                  <a:pt x="381463" y="2240311"/>
                </a:lnTo>
                <a:lnTo>
                  <a:pt x="381771" y="2241249"/>
                </a:lnTo>
                <a:lnTo>
                  <a:pt x="381486" y="2243165"/>
                </a:lnTo>
                <a:lnTo>
                  <a:pt x="380117" y="2243742"/>
                </a:lnTo>
                <a:lnTo>
                  <a:pt x="379301" y="2243426"/>
                </a:lnTo>
                <a:lnTo>
                  <a:pt x="377762" y="2245042"/>
                </a:lnTo>
                <a:lnTo>
                  <a:pt x="377277" y="2245211"/>
                </a:lnTo>
                <a:lnTo>
                  <a:pt x="370189" y="2242380"/>
                </a:lnTo>
                <a:lnTo>
                  <a:pt x="369474" y="2241988"/>
                </a:lnTo>
                <a:lnTo>
                  <a:pt x="368250" y="2240665"/>
                </a:lnTo>
                <a:lnTo>
                  <a:pt x="366519" y="2238403"/>
                </a:lnTo>
                <a:lnTo>
                  <a:pt x="365972" y="2236449"/>
                </a:lnTo>
                <a:lnTo>
                  <a:pt x="366619" y="2234795"/>
                </a:lnTo>
                <a:lnTo>
                  <a:pt x="367296" y="2233972"/>
                </a:lnTo>
                <a:lnTo>
                  <a:pt x="368012" y="2233972"/>
                </a:lnTo>
                <a:lnTo>
                  <a:pt x="368812" y="2234595"/>
                </a:lnTo>
                <a:lnTo>
                  <a:pt x="370443" y="2237287"/>
                </a:lnTo>
                <a:lnTo>
                  <a:pt x="371090" y="2238949"/>
                </a:lnTo>
                <a:lnTo>
                  <a:pt x="372775" y="2238718"/>
                </a:lnTo>
                <a:lnTo>
                  <a:pt x="375499" y="2236587"/>
                </a:lnTo>
                <a:lnTo>
                  <a:pt x="376153" y="2235795"/>
                </a:lnTo>
                <a:lnTo>
                  <a:pt x="373437" y="2236603"/>
                </a:lnTo>
                <a:lnTo>
                  <a:pt x="372267" y="2236549"/>
                </a:lnTo>
                <a:lnTo>
                  <a:pt x="371074" y="2235664"/>
                </a:lnTo>
                <a:lnTo>
                  <a:pt x="369858" y="2233941"/>
                </a:lnTo>
                <a:lnTo>
                  <a:pt x="369220" y="2231987"/>
                </a:lnTo>
                <a:lnTo>
                  <a:pt x="369212" y="2225779"/>
                </a:lnTo>
                <a:lnTo>
                  <a:pt x="369628" y="2224579"/>
                </a:lnTo>
                <a:lnTo>
                  <a:pt x="370944" y="2223687"/>
                </a:lnTo>
                <a:lnTo>
                  <a:pt x="371790" y="2222202"/>
                </a:lnTo>
                <a:lnTo>
                  <a:pt x="371729" y="2221571"/>
                </a:lnTo>
                <a:lnTo>
                  <a:pt x="370913" y="2220309"/>
                </a:lnTo>
                <a:lnTo>
                  <a:pt x="369735" y="2219325"/>
                </a:lnTo>
                <a:lnTo>
                  <a:pt x="368581" y="2218833"/>
                </a:lnTo>
                <a:lnTo>
                  <a:pt x="368319" y="2218986"/>
                </a:lnTo>
                <a:lnTo>
                  <a:pt x="370105" y="2221717"/>
                </a:lnTo>
                <a:lnTo>
                  <a:pt x="370043" y="2222740"/>
                </a:lnTo>
                <a:lnTo>
                  <a:pt x="368065" y="2225402"/>
                </a:lnTo>
                <a:lnTo>
                  <a:pt x="367765" y="2226187"/>
                </a:lnTo>
                <a:lnTo>
                  <a:pt x="367750" y="2228772"/>
                </a:lnTo>
                <a:lnTo>
                  <a:pt x="367473" y="2229325"/>
                </a:lnTo>
                <a:lnTo>
                  <a:pt x="365880" y="2230056"/>
                </a:lnTo>
                <a:lnTo>
                  <a:pt x="364095" y="2232087"/>
                </a:lnTo>
                <a:lnTo>
                  <a:pt x="361078" y="2232772"/>
                </a:lnTo>
                <a:lnTo>
                  <a:pt x="358238" y="2232572"/>
                </a:lnTo>
                <a:lnTo>
                  <a:pt x="356715" y="2231572"/>
                </a:lnTo>
                <a:lnTo>
                  <a:pt x="351982" y="2226579"/>
                </a:lnTo>
                <a:lnTo>
                  <a:pt x="350251" y="2224487"/>
                </a:lnTo>
                <a:lnTo>
                  <a:pt x="350212" y="2222725"/>
                </a:lnTo>
                <a:lnTo>
                  <a:pt x="346972" y="2216494"/>
                </a:lnTo>
                <a:lnTo>
                  <a:pt x="346988" y="2215155"/>
                </a:lnTo>
                <a:lnTo>
                  <a:pt x="345864" y="2213209"/>
                </a:lnTo>
                <a:lnTo>
                  <a:pt x="344610" y="2212932"/>
                </a:lnTo>
                <a:lnTo>
                  <a:pt x="344325" y="2211078"/>
                </a:lnTo>
                <a:lnTo>
                  <a:pt x="346911" y="2207063"/>
                </a:lnTo>
                <a:lnTo>
                  <a:pt x="348511" y="2203678"/>
                </a:lnTo>
                <a:lnTo>
                  <a:pt x="348696" y="2202608"/>
                </a:lnTo>
                <a:lnTo>
                  <a:pt x="348627" y="2200954"/>
                </a:lnTo>
                <a:lnTo>
                  <a:pt x="348242" y="2197269"/>
                </a:lnTo>
                <a:lnTo>
                  <a:pt x="348573" y="2195669"/>
                </a:lnTo>
                <a:lnTo>
                  <a:pt x="346980" y="2197777"/>
                </a:lnTo>
                <a:lnTo>
                  <a:pt x="346641" y="2199339"/>
                </a:lnTo>
                <a:lnTo>
                  <a:pt x="347034" y="2200916"/>
                </a:lnTo>
                <a:lnTo>
                  <a:pt x="346788" y="2202708"/>
                </a:lnTo>
                <a:lnTo>
                  <a:pt x="345864" y="2205209"/>
                </a:lnTo>
                <a:lnTo>
                  <a:pt x="344279" y="2207855"/>
                </a:lnTo>
                <a:lnTo>
                  <a:pt x="341016" y="2209124"/>
                </a:lnTo>
                <a:lnTo>
                  <a:pt x="335260" y="2208416"/>
                </a:lnTo>
                <a:lnTo>
                  <a:pt x="334598" y="2208078"/>
                </a:lnTo>
                <a:lnTo>
                  <a:pt x="334190" y="2207170"/>
                </a:lnTo>
                <a:lnTo>
                  <a:pt x="333898" y="2203278"/>
                </a:lnTo>
                <a:lnTo>
                  <a:pt x="333551" y="2203762"/>
                </a:lnTo>
                <a:lnTo>
                  <a:pt x="332897" y="2205839"/>
                </a:lnTo>
                <a:lnTo>
                  <a:pt x="332374" y="2208809"/>
                </a:lnTo>
                <a:lnTo>
                  <a:pt x="331704" y="2209478"/>
                </a:lnTo>
                <a:lnTo>
                  <a:pt x="330489" y="2209532"/>
                </a:lnTo>
                <a:lnTo>
                  <a:pt x="329542" y="2209055"/>
                </a:lnTo>
                <a:lnTo>
                  <a:pt x="328865" y="2208055"/>
                </a:lnTo>
                <a:lnTo>
                  <a:pt x="327418" y="2207970"/>
                </a:lnTo>
                <a:lnTo>
                  <a:pt x="324709" y="2208762"/>
                </a:lnTo>
                <a:lnTo>
                  <a:pt x="323432" y="2208439"/>
                </a:lnTo>
                <a:lnTo>
                  <a:pt x="321916" y="2208409"/>
                </a:lnTo>
                <a:lnTo>
                  <a:pt x="318845" y="2207539"/>
                </a:lnTo>
                <a:lnTo>
                  <a:pt x="315213" y="2207316"/>
                </a:lnTo>
                <a:lnTo>
                  <a:pt x="314236" y="2206647"/>
                </a:lnTo>
                <a:lnTo>
                  <a:pt x="314290" y="2205362"/>
                </a:lnTo>
                <a:lnTo>
                  <a:pt x="314967" y="2204716"/>
                </a:lnTo>
                <a:lnTo>
                  <a:pt x="318799" y="2204139"/>
                </a:lnTo>
                <a:lnTo>
                  <a:pt x="322508" y="2202762"/>
                </a:lnTo>
                <a:lnTo>
                  <a:pt x="326171" y="2202085"/>
                </a:lnTo>
                <a:lnTo>
                  <a:pt x="326025" y="2201385"/>
                </a:lnTo>
                <a:lnTo>
                  <a:pt x="324371" y="2201170"/>
                </a:lnTo>
                <a:lnTo>
                  <a:pt x="315960" y="2202685"/>
                </a:lnTo>
                <a:lnTo>
                  <a:pt x="313312" y="2202508"/>
                </a:lnTo>
                <a:lnTo>
                  <a:pt x="312851" y="2202262"/>
                </a:lnTo>
                <a:lnTo>
                  <a:pt x="312789" y="2200731"/>
                </a:lnTo>
                <a:lnTo>
                  <a:pt x="313759" y="2199277"/>
                </a:lnTo>
                <a:lnTo>
                  <a:pt x="315382" y="2197923"/>
                </a:lnTo>
                <a:lnTo>
                  <a:pt x="315867" y="2196892"/>
                </a:lnTo>
                <a:lnTo>
                  <a:pt x="314928" y="2196454"/>
                </a:lnTo>
                <a:lnTo>
                  <a:pt x="313412" y="2196739"/>
                </a:lnTo>
                <a:lnTo>
                  <a:pt x="312689" y="2195916"/>
                </a:lnTo>
                <a:lnTo>
                  <a:pt x="313489" y="2192692"/>
                </a:lnTo>
                <a:lnTo>
                  <a:pt x="312781" y="2189400"/>
                </a:lnTo>
                <a:lnTo>
                  <a:pt x="311796" y="2192523"/>
                </a:lnTo>
                <a:lnTo>
                  <a:pt x="310311" y="2194246"/>
                </a:lnTo>
                <a:lnTo>
                  <a:pt x="303216" y="2194977"/>
                </a:lnTo>
                <a:lnTo>
                  <a:pt x="302062" y="2195893"/>
                </a:lnTo>
                <a:lnTo>
                  <a:pt x="301123" y="2195869"/>
                </a:lnTo>
                <a:lnTo>
                  <a:pt x="296590" y="2194215"/>
                </a:lnTo>
                <a:lnTo>
                  <a:pt x="294659" y="2193208"/>
                </a:lnTo>
                <a:lnTo>
                  <a:pt x="292843" y="2191708"/>
                </a:lnTo>
                <a:lnTo>
                  <a:pt x="289610" y="2188346"/>
                </a:lnTo>
                <a:lnTo>
                  <a:pt x="287079" y="2186161"/>
                </a:lnTo>
                <a:lnTo>
                  <a:pt x="286940" y="2182122"/>
                </a:lnTo>
                <a:lnTo>
                  <a:pt x="287479" y="2179545"/>
                </a:lnTo>
                <a:lnTo>
                  <a:pt x="288702" y="2176653"/>
                </a:lnTo>
                <a:lnTo>
                  <a:pt x="293304" y="2170398"/>
                </a:lnTo>
                <a:lnTo>
                  <a:pt x="294882" y="2169206"/>
                </a:lnTo>
                <a:lnTo>
                  <a:pt x="296313" y="2168798"/>
                </a:lnTo>
                <a:lnTo>
                  <a:pt x="303062" y="2168252"/>
                </a:lnTo>
                <a:lnTo>
                  <a:pt x="308087" y="2167460"/>
                </a:lnTo>
                <a:lnTo>
                  <a:pt x="309041" y="2167083"/>
                </a:lnTo>
                <a:lnTo>
                  <a:pt x="301646" y="2166621"/>
                </a:lnTo>
                <a:lnTo>
                  <a:pt x="295067" y="2166944"/>
                </a:lnTo>
                <a:lnTo>
                  <a:pt x="292819" y="2167929"/>
                </a:lnTo>
                <a:lnTo>
                  <a:pt x="289941" y="2171952"/>
                </a:lnTo>
                <a:lnTo>
                  <a:pt x="289210" y="2173645"/>
                </a:lnTo>
                <a:lnTo>
                  <a:pt x="288448" y="2174876"/>
                </a:lnTo>
                <a:lnTo>
                  <a:pt x="287933" y="2174906"/>
                </a:lnTo>
                <a:lnTo>
                  <a:pt x="286955" y="2174468"/>
                </a:lnTo>
                <a:lnTo>
                  <a:pt x="286640" y="2173937"/>
                </a:lnTo>
                <a:lnTo>
                  <a:pt x="286232" y="2172622"/>
                </a:lnTo>
                <a:lnTo>
                  <a:pt x="284685" y="2170529"/>
                </a:lnTo>
                <a:lnTo>
                  <a:pt x="284008" y="2168121"/>
                </a:lnTo>
                <a:lnTo>
                  <a:pt x="283608" y="2164575"/>
                </a:lnTo>
                <a:lnTo>
                  <a:pt x="283739" y="2162990"/>
                </a:lnTo>
                <a:lnTo>
                  <a:pt x="284454" y="2160959"/>
                </a:lnTo>
                <a:lnTo>
                  <a:pt x="286663" y="2156967"/>
                </a:lnTo>
                <a:lnTo>
                  <a:pt x="283831" y="2157067"/>
                </a:lnTo>
                <a:lnTo>
                  <a:pt x="284162" y="2153697"/>
                </a:lnTo>
                <a:lnTo>
                  <a:pt x="285201" y="2150028"/>
                </a:lnTo>
                <a:lnTo>
                  <a:pt x="287833" y="2147851"/>
                </a:lnTo>
                <a:lnTo>
                  <a:pt x="290503" y="2146282"/>
                </a:lnTo>
                <a:lnTo>
                  <a:pt x="292919" y="2144220"/>
                </a:lnTo>
                <a:lnTo>
                  <a:pt x="297144" y="2142843"/>
                </a:lnTo>
                <a:lnTo>
                  <a:pt x="298583" y="2145674"/>
                </a:lnTo>
                <a:lnTo>
                  <a:pt x="302208" y="2146528"/>
                </a:lnTo>
                <a:lnTo>
                  <a:pt x="303254" y="2147797"/>
                </a:lnTo>
                <a:lnTo>
                  <a:pt x="304540" y="2150128"/>
                </a:lnTo>
                <a:lnTo>
                  <a:pt x="306133" y="2152343"/>
                </a:lnTo>
                <a:lnTo>
                  <a:pt x="308026" y="2154451"/>
                </a:lnTo>
                <a:lnTo>
                  <a:pt x="308557" y="2154605"/>
                </a:lnTo>
                <a:lnTo>
                  <a:pt x="307725" y="2152789"/>
                </a:lnTo>
                <a:lnTo>
                  <a:pt x="304647" y="2148820"/>
                </a:lnTo>
                <a:lnTo>
                  <a:pt x="304509" y="2147420"/>
                </a:lnTo>
                <a:lnTo>
                  <a:pt x="303716" y="2145897"/>
                </a:lnTo>
                <a:lnTo>
                  <a:pt x="299638" y="2143697"/>
                </a:lnTo>
                <a:lnTo>
                  <a:pt x="298914" y="2142858"/>
                </a:lnTo>
                <a:lnTo>
                  <a:pt x="298191" y="2140635"/>
                </a:lnTo>
                <a:lnTo>
                  <a:pt x="297883" y="2139196"/>
                </a:lnTo>
                <a:lnTo>
                  <a:pt x="298337" y="2137804"/>
                </a:lnTo>
                <a:lnTo>
                  <a:pt x="302485" y="2133542"/>
                </a:lnTo>
                <a:lnTo>
                  <a:pt x="303431" y="2131296"/>
                </a:lnTo>
                <a:lnTo>
                  <a:pt x="303431" y="2130234"/>
                </a:lnTo>
                <a:lnTo>
                  <a:pt x="303108" y="2129034"/>
                </a:lnTo>
                <a:lnTo>
                  <a:pt x="302200" y="2126972"/>
                </a:lnTo>
                <a:lnTo>
                  <a:pt x="301962" y="2126972"/>
                </a:lnTo>
                <a:lnTo>
                  <a:pt x="302246" y="2130104"/>
                </a:lnTo>
                <a:lnTo>
                  <a:pt x="302100" y="2131334"/>
                </a:lnTo>
                <a:lnTo>
                  <a:pt x="301631" y="2132696"/>
                </a:lnTo>
                <a:lnTo>
                  <a:pt x="300954" y="2133727"/>
                </a:lnTo>
                <a:lnTo>
                  <a:pt x="300068" y="2134435"/>
                </a:lnTo>
                <a:lnTo>
                  <a:pt x="291165" y="2144112"/>
                </a:lnTo>
                <a:lnTo>
                  <a:pt x="290280" y="2144681"/>
                </a:lnTo>
                <a:lnTo>
                  <a:pt x="286971" y="2145551"/>
                </a:lnTo>
                <a:lnTo>
                  <a:pt x="285278" y="2146574"/>
                </a:lnTo>
                <a:lnTo>
                  <a:pt x="284362" y="2147920"/>
                </a:lnTo>
                <a:lnTo>
                  <a:pt x="282900" y="2151443"/>
                </a:lnTo>
                <a:lnTo>
                  <a:pt x="280884" y="2158459"/>
                </a:lnTo>
                <a:lnTo>
                  <a:pt x="278575" y="2164113"/>
                </a:lnTo>
                <a:lnTo>
                  <a:pt x="276605" y="2156790"/>
                </a:lnTo>
                <a:lnTo>
                  <a:pt x="273065" y="2151166"/>
                </a:lnTo>
                <a:lnTo>
                  <a:pt x="279983" y="2145566"/>
                </a:lnTo>
                <a:lnTo>
                  <a:pt x="280160" y="2144712"/>
                </a:lnTo>
                <a:lnTo>
                  <a:pt x="279491" y="2141712"/>
                </a:lnTo>
                <a:lnTo>
                  <a:pt x="279683" y="2140796"/>
                </a:lnTo>
                <a:lnTo>
                  <a:pt x="280330" y="2139481"/>
                </a:lnTo>
                <a:lnTo>
                  <a:pt x="282084" y="2137550"/>
                </a:lnTo>
                <a:lnTo>
                  <a:pt x="282015" y="2137358"/>
                </a:lnTo>
                <a:lnTo>
                  <a:pt x="279968" y="2138050"/>
                </a:lnTo>
                <a:lnTo>
                  <a:pt x="276821" y="2142404"/>
                </a:lnTo>
                <a:lnTo>
                  <a:pt x="275589" y="2143804"/>
                </a:lnTo>
                <a:lnTo>
                  <a:pt x="274927" y="2143989"/>
                </a:lnTo>
                <a:lnTo>
                  <a:pt x="274851" y="2141427"/>
                </a:lnTo>
                <a:lnTo>
                  <a:pt x="276544" y="2134781"/>
                </a:lnTo>
                <a:lnTo>
                  <a:pt x="277936" y="2128296"/>
                </a:lnTo>
                <a:lnTo>
                  <a:pt x="278444" y="2126434"/>
                </a:lnTo>
                <a:lnTo>
                  <a:pt x="279645" y="2124557"/>
                </a:lnTo>
                <a:lnTo>
                  <a:pt x="278506" y="2124695"/>
                </a:lnTo>
                <a:lnTo>
                  <a:pt x="272911" y="2127588"/>
                </a:lnTo>
                <a:lnTo>
                  <a:pt x="271034" y="2125780"/>
                </a:lnTo>
                <a:lnTo>
                  <a:pt x="269464" y="2116326"/>
                </a:lnTo>
                <a:lnTo>
                  <a:pt x="266709" y="2112618"/>
                </a:lnTo>
                <a:lnTo>
                  <a:pt x="262038" y="2109579"/>
                </a:lnTo>
                <a:lnTo>
                  <a:pt x="257451" y="2108163"/>
                </a:lnTo>
                <a:lnTo>
                  <a:pt x="256405" y="2105448"/>
                </a:lnTo>
                <a:lnTo>
                  <a:pt x="255496" y="2102140"/>
                </a:lnTo>
                <a:lnTo>
                  <a:pt x="256728" y="2098240"/>
                </a:lnTo>
                <a:lnTo>
                  <a:pt x="258736" y="2096386"/>
                </a:lnTo>
                <a:lnTo>
                  <a:pt x="260591" y="2095547"/>
                </a:lnTo>
                <a:lnTo>
                  <a:pt x="262345" y="2095932"/>
                </a:lnTo>
                <a:lnTo>
                  <a:pt x="262438" y="2097363"/>
                </a:lnTo>
                <a:lnTo>
                  <a:pt x="261245" y="2101209"/>
                </a:lnTo>
                <a:lnTo>
                  <a:pt x="262815" y="2101571"/>
                </a:lnTo>
                <a:lnTo>
                  <a:pt x="269094" y="2106225"/>
                </a:lnTo>
                <a:lnTo>
                  <a:pt x="270464" y="2106602"/>
                </a:lnTo>
                <a:lnTo>
                  <a:pt x="273065" y="2104809"/>
                </a:lnTo>
                <a:lnTo>
                  <a:pt x="274512" y="2104879"/>
                </a:lnTo>
                <a:lnTo>
                  <a:pt x="277929" y="2106325"/>
                </a:lnTo>
                <a:lnTo>
                  <a:pt x="279083" y="2108071"/>
                </a:lnTo>
                <a:lnTo>
                  <a:pt x="282354" y="2111487"/>
                </a:lnTo>
                <a:lnTo>
                  <a:pt x="281869" y="2109502"/>
                </a:lnTo>
                <a:lnTo>
                  <a:pt x="278306" y="2105309"/>
                </a:lnTo>
                <a:lnTo>
                  <a:pt x="276320" y="2103963"/>
                </a:lnTo>
                <a:lnTo>
                  <a:pt x="272819" y="2103702"/>
                </a:lnTo>
                <a:lnTo>
                  <a:pt x="270649" y="2104402"/>
                </a:lnTo>
                <a:lnTo>
                  <a:pt x="269733" y="2104202"/>
                </a:lnTo>
                <a:lnTo>
                  <a:pt x="267817" y="2103132"/>
                </a:lnTo>
                <a:lnTo>
                  <a:pt x="266193" y="2101371"/>
                </a:lnTo>
                <a:lnTo>
                  <a:pt x="264569" y="2097517"/>
                </a:lnTo>
                <a:lnTo>
                  <a:pt x="264200" y="2095724"/>
                </a:lnTo>
                <a:lnTo>
                  <a:pt x="264292" y="2094393"/>
                </a:lnTo>
                <a:lnTo>
                  <a:pt x="264677" y="2093178"/>
                </a:lnTo>
                <a:lnTo>
                  <a:pt x="265347" y="2092093"/>
                </a:lnTo>
                <a:lnTo>
                  <a:pt x="266678" y="2091301"/>
                </a:lnTo>
                <a:lnTo>
                  <a:pt x="268679" y="2090816"/>
                </a:lnTo>
                <a:lnTo>
                  <a:pt x="269287" y="2090339"/>
                </a:lnTo>
                <a:lnTo>
                  <a:pt x="266724" y="2088116"/>
                </a:lnTo>
                <a:lnTo>
                  <a:pt x="265562" y="2088124"/>
                </a:lnTo>
                <a:lnTo>
                  <a:pt x="261560" y="2091370"/>
                </a:lnTo>
                <a:lnTo>
                  <a:pt x="260745" y="2091624"/>
                </a:lnTo>
                <a:lnTo>
                  <a:pt x="260398" y="2090993"/>
                </a:lnTo>
                <a:lnTo>
                  <a:pt x="260068" y="2090939"/>
                </a:lnTo>
                <a:lnTo>
                  <a:pt x="258890" y="2092539"/>
                </a:lnTo>
                <a:lnTo>
                  <a:pt x="257974" y="2093255"/>
                </a:lnTo>
                <a:lnTo>
                  <a:pt x="254696" y="2098217"/>
                </a:lnTo>
                <a:lnTo>
                  <a:pt x="254188" y="2100586"/>
                </a:lnTo>
                <a:lnTo>
                  <a:pt x="254004" y="2104109"/>
                </a:lnTo>
                <a:lnTo>
                  <a:pt x="253627" y="2106317"/>
                </a:lnTo>
                <a:lnTo>
                  <a:pt x="253057" y="2107210"/>
                </a:lnTo>
                <a:lnTo>
                  <a:pt x="249209" y="2108894"/>
                </a:lnTo>
                <a:lnTo>
                  <a:pt x="247024" y="2112325"/>
                </a:lnTo>
                <a:lnTo>
                  <a:pt x="244369" y="2109371"/>
                </a:lnTo>
                <a:lnTo>
                  <a:pt x="241452" y="2106510"/>
                </a:lnTo>
                <a:lnTo>
                  <a:pt x="239505" y="2101494"/>
                </a:lnTo>
                <a:lnTo>
                  <a:pt x="235996" y="2100609"/>
                </a:lnTo>
                <a:lnTo>
                  <a:pt x="231918" y="2097755"/>
                </a:lnTo>
                <a:lnTo>
                  <a:pt x="230363" y="2095217"/>
                </a:lnTo>
                <a:lnTo>
                  <a:pt x="232572" y="2089978"/>
                </a:lnTo>
                <a:lnTo>
                  <a:pt x="235742" y="2086016"/>
                </a:lnTo>
                <a:lnTo>
                  <a:pt x="236227" y="2081246"/>
                </a:lnTo>
                <a:lnTo>
                  <a:pt x="236666" y="2080223"/>
                </a:lnTo>
                <a:lnTo>
                  <a:pt x="242114" y="2079039"/>
                </a:lnTo>
                <a:lnTo>
                  <a:pt x="245669" y="2076669"/>
                </a:lnTo>
                <a:lnTo>
                  <a:pt x="242022" y="2076454"/>
                </a:lnTo>
                <a:lnTo>
                  <a:pt x="239782" y="2076815"/>
                </a:lnTo>
                <a:lnTo>
                  <a:pt x="235773" y="2078469"/>
                </a:lnTo>
                <a:lnTo>
                  <a:pt x="231325" y="2075192"/>
                </a:lnTo>
                <a:lnTo>
                  <a:pt x="229024" y="2072192"/>
                </a:lnTo>
                <a:lnTo>
                  <a:pt x="228301" y="2069630"/>
                </a:lnTo>
                <a:lnTo>
                  <a:pt x="229093" y="2067461"/>
                </a:lnTo>
                <a:lnTo>
                  <a:pt x="229201" y="2065245"/>
                </a:lnTo>
                <a:lnTo>
                  <a:pt x="229601" y="2062245"/>
                </a:lnTo>
                <a:lnTo>
                  <a:pt x="230025" y="2060937"/>
                </a:lnTo>
                <a:lnTo>
                  <a:pt x="230963" y="2059260"/>
                </a:lnTo>
                <a:lnTo>
                  <a:pt x="232872" y="2058137"/>
                </a:lnTo>
                <a:lnTo>
                  <a:pt x="234557" y="2054683"/>
                </a:lnTo>
                <a:lnTo>
                  <a:pt x="235250" y="2052267"/>
                </a:lnTo>
                <a:lnTo>
                  <a:pt x="238705" y="2044990"/>
                </a:lnTo>
                <a:lnTo>
                  <a:pt x="239967" y="2041844"/>
                </a:lnTo>
                <a:lnTo>
                  <a:pt x="242330" y="2037466"/>
                </a:lnTo>
                <a:lnTo>
                  <a:pt x="247085" y="2030566"/>
                </a:lnTo>
                <a:lnTo>
                  <a:pt x="245585" y="2030958"/>
                </a:lnTo>
                <a:lnTo>
                  <a:pt x="244800" y="2031551"/>
                </a:lnTo>
                <a:lnTo>
                  <a:pt x="244046" y="2031481"/>
                </a:lnTo>
                <a:lnTo>
                  <a:pt x="243338" y="2030743"/>
                </a:lnTo>
                <a:lnTo>
                  <a:pt x="242668" y="2029212"/>
                </a:lnTo>
                <a:lnTo>
                  <a:pt x="242029" y="2026881"/>
                </a:lnTo>
                <a:lnTo>
                  <a:pt x="241668" y="2027904"/>
                </a:lnTo>
                <a:lnTo>
                  <a:pt x="241583" y="2032274"/>
                </a:lnTo>
                <a:lnTo>
                  <a:pt x="241106" y="2036005"/>
                </a:lnTo>
                <a:lnTo>
                  <a:pt x="240260" y="2038590"/>
                </a:lnTo>
                <a:lnTo>
                  <a:pt x="237928" y="2043844"/>
                </a:lnTo>
                <a:lnTo>
                  <a:pt x="236558" y="2045883"/>
                </a:lnTo>
                <a:lnTo>
                  <a:pt x="235619" y="2043982"/>
                </a:lnTo>
                <a:lnTo>
                  <a:pt x="236343" y="2040705"/>
                </a:lnTo>
                <a:lnTo>
                  <a:pt x="237689" y="2038090"/>
                </a:lnTo>
                <a:lnTo>
                  <a:pt x="237920" y="2034505"/>
                </a:lnTo>
                <a:lnTo>
                  <a:pt x="236643" y="2030212"/>
                </a:lnTo>
                <a:lnTo>
                  <a:pt x="235865" y="2026750"/>
                </a:lnTo>
                <a:lnTo>
                  <a:pt x="235581" y="2024119"/>
                </a:lnTo>
                <a:lnTo>
                  <a:pt x="235542" y="2021711"/>
                </a:lnTo>
                <a:lnTo>
                  <a:pt x="235750" y="2019534"/>
                </a:lnTo>
                <a:lnTo>
                  <a:pt x="236289" y="2017157"/>
                </a:lnTo>
                <a:lnTo>
                  <a:pt x="237151" y="2014588"/>
                </a:lnTo>
                <a:lnTo>
                  <a:pt x="237043" y="2014303"/>
                </a:lnTo>
                <a:lnTo>
                  <a:pt x="237281" y="2011903"/>
                </a:lnTo>
                <a:lnTo>
                  <a:pt x="237089" y="2009441"/>
                </a:lnTo>
                <a:lnTo>
                  <a:pt x="236373" y="2007487"/>
                </a:lnTo>
                <a:lnTo>
                  <a:pt x="235465" y="2005788"/>
                </a:lnTo>
                <a:lnTo>
                  <a:pt x="232941" y="2006811"/>
                </a:lnTo>
                <a:lnTo>
                  <a:pt x="228655" y="2005280"/>
                </a:lnTo>
                <a:lnTo>
                  <a:pt x="227270" y="2001103"/>
                </a:lnTo>
                <a:lnTo>
                  <a:pt x="223560" y="1999818"/>
                </a:lnTo>
                <a:lnTo>
                  <a:pt x="221560" y="1996818"/>
                </a:lnTo>
                <a:lnTo>
                  <a:pt x="217489" y="1995348"/>
                </a:lnTo>
                <a:lnTo>
                  <a:pt x="214187" y="1994325"/>
                </a:lnTo>
                <a:lnTo>
                  <a:pt x="211671" y="1992594"/>
                </a:lnTo>
                <a:lnTo>
                  <a:pt x="208724" y="1990563"/>
                </a:lnTo>
                <a:lnTo>
                  <a:pt x="205784" y="1988394"/>
                </a:lnTo>
                <a:lnTo>
                  <a:pt x="203552" y="1986748"/>
                </a:lnTo>
                <a:lnTo>
                  <a:pt x="201928" y="1986848"/>
                </a:lnTo>
                <a:lnTo>
                  <a:pt x="198196" y="1987086"/>
                </a:lnTo>
                <a:lnTo>
                  <a:pt x="198012" y="1983371"/>
                </a:lnTo>
                <a:lnTo>
                  <a:pt x="196865" y="1981124"/>
                </a:lnTo>
                <a:lnTo>
                  <a:pt x="197296" y="1979132"/>
                </a:lnTo>
                <a:lnTo>
                  <a:pt x="195218" y="1978109"/>
                </a:lnTo>
                <a:lnTo>
                  <a:pt x="192155" y="1976609"/>
                </a:lnTo>
                <a:lnTo>
                  <a:pt x="193048" y="1972793"/>
                </a:lnTo>
                <a:lnTo>
                  <a:pt x="193725" y="1969900"/>
                </a:lnTo>
                <a:lnTo>
                  <a:pt x="191016" y="1969047"/>
                </a:lnTo>
                <a:lnTo>
                  <a:pt x="187107" y="1967808"/>
                </a:lnTo>
                <a:lnTo>
                  <a:pt x="188369" y="1965192"/>
                </a:lnTo>
                <a:lnTo>
                  <a:pt x="189393" y="1963077"/>
                </a:lnTo>
                <a:lnTo>
                  <a:pt x="187892" y="1959977"/>
                </a:lnTo>
                <a:lnTo>
                  <a:pt x="184852" y="1954769"/>
                </a:lnTo>
                <a:lnTo>
                  <a:pt x="182521" y="1951038"/>
                </a:lnTo>
                <a:lnTo>
                  <a:pt x="179473" y="1945199"/>
                </a:lnTo>
                <a:lnTo>
                  <a:pt x="176795" y="1940052"/>
                </a:lnTo>
                <a:lnTo>
                  <a:pt x="174602" y="1935837"/>
                </a:lnTo>
                <a:lnTo>
                  <a:pt x="172778" y="1932913"/>
                </a:lnTo>
                <a:lnTo>
                  <a:pt x="170208" y="1927674"/>
                </a:lnTo>
                <a:lnTo>
                  <a:pt x="166860" y="1921743"/>
                </a:lnTo>
                <a:lnTo>
                  <a:pt x="163682" y="1917066"/>
                </a:lnTo>
                <a:lnTo>
                  <a:pt x="164144" y="1914027"/>
                </a:lnTo>
                <a:lnTo>
                  <a:pt x="161004" y="1910212"/>
                </a:lnTo>
                <a:lnTo>
                  <a:pt x="158249" y="1906342"/>
                </a:lnTo>
                <a:lnTo>
                  <a:pt x="155079" y="1901873"/>
                </a:lnTo>
                <a:lnTo>
                  <a:pt x="151947" y="1899680"/>
                </a:lnTo>
                <a:lnTo>
                  <a:pt x="149707" y="1898111"/>
                </a:lnTo>
                <a:lnTo>
                  <a:pt x="146483" y="1895849"/>
                </a:lnTo>
                <a:lnTo>
                  <a:pt x="144790" y="1893818"/>
                </a:lnTo>
                <a:lnTo>
                  <a:pt x="144082" y="1892095"/>
                </a:lnTo>
                <a:lnTo>
                  <a:pt x="143351" y="1890888"/>
                </a:lnTo>
                <a:lnTo>
                  <a:pt x="142712" y="1889195"/>
                </a:lnTo>
                <a:lnTo>
                  <a:pt x="142343" y="1887226"/>
                </a:lnTo>
                <a:lnTo>
                  <a:pt x="141681" y="1886010"/>
                </a:lnTo>
                <a:lnTo>
                  <a:pt x="137772" y="1883072"/>
                </a:lnTo>
                <a:lnTo>
                  <a:pt x="136579" y="1881225"/>
                </a:lnTo>
                <a:lnTo>
                  <a:pt x="133878" y="1879087"/>
                </a:lnTo>
                <a:lnTo>
                  <a:pt x="131615" y="1878194"/>
                </a:lnTo>
                <a:lnTo>
                  <a:pt x="130823" y="1877471"/>
                </a:lnTo>
                <a:lnTo>
                  <a:pt x="128068" y="1870994"/>
                </a:lnTo>
                <a:lnTo>
                  <a:pt x="128514" y="1868678"/>
                </a:lnTo>
                <a:lnTo>
                  <a:pt x="128822" y="1866355"/>
                </a:lnTo>
                <a:lnTo>
                  <a:pt x="128514" y="1865163"/>
                </a:lnTo>
                <a:lnTo>
                  <a:pt x="123981" y="1860201"/>
                </a:lnTo>
                <a:lnTo>
                  <a:pt x="121673" y="1858139"/>
                </a:lnTo>
                <a:lnTo>
                  <a:pt x="119341" y="1856001"/>
                </a:lnTo>
                <a:lnTo>
                  <a:pt x="114447" y="1858762"/>
                </a:lnTo>
                <a:lnTo>
                  <a:pt x="109437" y="1861586"/>
                </a:lnTo>
                <a:lnTo>
                  <a:pt x="105928" y="1862624"/>
                </a:lnTo>
                <a:lnTo>
                  <a:pt x="101080" y="1864055"/>
                </a:lnTo>
                <a:lnTo>
                  <a:pt x="102688" y="1867117"/>
                </a:lnTo>
                <a:lnTo>
                  <a:pt x="102026" y="1869355"/>
                </a:lnTo>
                <a:lnTo>
                  <a:pt x="100518" y="1870386"/>
                </a:lnTo>
                <a:lnTo>
                  <a:pt x="97955" y="1870255"/>
                </a:lnTo>
                <a:lnTo>
                  <a:pt x="97948" y="1877833"/>
                </a:lnTo>
                <a:lnTo>
                  <a:pt x="95531" y="1883210"/>
                </a:lnTo>
                <a:lnTo>
                  <a:pt x="90468" y="1883302"/>
                </a:lnTo>
                <a:lnTo>
                  <a:pt x="87743" y="1885149"/>
                </a:lnTo>
                <a:lnTo>
                  <a:pt x="83703" y="1887880"/>
                </a:lnTo>
                <a:lnTo>
                  <a:pt x="80433" y="1890087"/>
                </a:lnTo>
                <a:lnTo>
                  <a:pt x="76954" y="1893642"/>
                </a:lnTo>
                <a:lnTo>
                  <a:pt x="75177" y="1893134"/>
                </a:lnTo>
                <a:lnTo>
                  <a:pt x="75969" y="1889964"/>
                </a:lnTo>
                <a:lnTo>
                  <a:pt x="74684" y="1884587"/>
                </a:lnTo>
                <a:lnTo>
                  <a:pt x="73615" y="1880094"/>
                </a:lnTo>
                <a:lnTo>
                  <a:pt x="71383" y="1877779"/>
                </a:lnTo>
                <a:lnTo>
                  <a:pt x="67628" y="1873879"/>
                </a:lnTo>
                <a:lnTo>
                  <a:pt x="64811" y="1870940"/>
                </a:lnTo>
                <a:lnTo>
                  <a:pt x="60786" y="1866740"/>
                </a:lnTo>
                <a:lnTo>
                  <a:pt x="57970" y="1863793"/>
                </a:lnTo>
                <a:lnTo>
                  <a:pt x="55038" y="1860716"/>
                </a:lnTo>
                <a:lnTo>
                  <a:pt x="51182" y="1856654"/>
                </a:lnTo>
                <a:lnTo>
                  <a:pt x="49597" y="1851377"/>
                </a:lnTo>
                <a:lnTo>
                  <a:pt x="46073" y="1849462"/>
                </a:lnTo>
                <a:lnTo>
                  <a:pt x="42302" y="1847415"/>
                </a:lnTo>
                <a:lnTo>
                  <a:pt x="39239" y="1843515"/>
                </a:lnTo>
                <a:lnTo>
                  <a:pt x="40278" y="1839661"/>
                </a:lnTo>
                <a:lnTo>
                  <a:pt x="41525" y="1835030"/>
                </a:lnTo>
                <a:lnTo>
                  <a:pt x="41525" y="1832230"/>
                </a:lnTo>
                <a:lnTo>
                  <a:pt x="38162" y="1832399"/>
                </a:lnTo>
                <a:lnTo>
                  <a:pt x="33121" y="1832661"/>
                </a:lnTo>
                <a:lnTo>
                  <a:pt x="28627" y="1832891"/>
                </a:lnTo>
                <a:lnTo>
                  <a:pt x="25295" y="1836176"/>
                </a:lnTo>
                <a:lnTo>
                  <a:pt x="22217" y="1839207"/>
                </a:lnTo>
                <a:lnTo>
                  <a:pt x="17392" y="1836845"/>
                </a:lnTo>
                <a:lnTo>
                  <a:pt x="11866" y="1834138"/>
                </a:lnTo>
                <a:lnTo>
                  <a:pt x="10296" y="1837669"/>
                </a:lnTo>
                <a:lnTo>
                  <a:pt x="5171" y="1835899"/>
                </a:lnTo>
                <a:lnTo>
                  <a:pt x="0" y="1834114"/>
                </a:lnTo>
                <a:lnTo>
                  <a:pt x="0" y="1821344"/>
                </a:lnTo>
                <a:lnTo>
                  <a:pt x="0" y="1808459"/>
                </a:lnTo>
                <a:lnTo>
                  <a:pt x="0" y="1795458"/>
                </a:lnTo>
                <a:lnTo>
                  <a:pt x="0" y="1782326"/>
                </a:lnTo>
                <a:lnTo>
                  <a:pt x="0" y="1769079"/>
                </a:lnTo>
                <a:lnTo>
                  <a:pt x="0" y="1755702"/>
                </a:lnTo>
                <a:lnTo>
                  <a:pt x="0" y="1742201"/>
                </a:lnTo>
                <a:lnTo>
                  <a:pt x="0" y="1728561"/>
                </a:lnTo>
                <a:lnTo>
                  <a:pt x="0" y="1714783"/>
                </a:lnTo>
                <a:lnTo>
                  <a:pt x="0" y="1700867"/>
                </a:lnTo>
                <a:lnTo>
                  <a:pt x="0" y="1686828"/>
                </a:lnTo>
                <a:lnTo>
                  <a:pt x="0" y="1672627"/>
                </a:lnTo>
                <a:lnTo>
                  <a:pt x="0" y="1658280"/>
                </a:lnTo>
                <a:lnTo>
                  <a:pt x="0" y="1643779"/>
                </a:lnTo>
                <a:lnTo>
                  <a:pt x="0" y="1629124"/>
                </a:lnTo>
                <a:lnTo>
                  <a:pt x="0" y="1614308"/>
                </a:lnTo>
                <a:lnTo>
                  <a:pt x="0" y="1599330"/>
                </a:lnTo>
                <a:lnTo>
                  <a:pt x="0" y="1584182"/>
                </a:lnTo>
                <a:lnTo>
                  <a:pt x="0" y="1568866"/>
                </a:lnTo>
                <a:lnTo>
                  <a:pt x="0" y="1553373"/>
                </a:lnTo>
                <a:lnTo>
                  <a:pt x="0" y="1537702"/>
                </a:lnTo>
                <a:lnTo>
                  <a:pt x="0" y="1521840"/>
                </a:lnTo>
                <a:lnTo>
                  <a:pt x="0" y="1505793"/>
                </a:lnTo>
                <a:lnTo>
                  <a:pt x="0" y="1489553"/>
                </a:lnTo>
                <a:lnTo>
                  <a:pt x="0" y="1473113"/>
                </a:lnTo>
                <a:lnTo>
                  <a:pt x="0" y="1456466"/>
                </a:lnTo>
                <a:lnTo>
                  <a:pt x="0" y="1439611"/>
                </a:lnTo>
                <a:lnTo>
                  <a:pt x="0" y="1422533"/>
                </a:lnTo>
                <a:lnTo>
                  <a:pt x="0" y="1405232"/>
                </a:lnTo>
                <a:lnTo>
                  <a:pt x="0" y="1387708"/>
                </a:lnTo>
                <a:lnTo>
                  <a:pt x="0" y="1369945"/>
                </a:lnTo>
                <a:lnTo>
                  <a:pt x="0" y="1351944"/>
                </a:lnTo>
                <a:lnTo>
                  <a:pt x="3070" y="1352906"/>
                </a:lnTo>
                <a:lnTo>
                  <a:pt x="12890" y="1354936"/>
                </a:lnTo>
                <a:lnTo>
                  <a:pt x="22147" y="1353744"/>
                </a:lnTo>
                <a:lnTo>
                  <a:pt x="39316" y="1360306"/>
                </a:lnTo>
                <a:lnTo>
                  <a:pt x="49936" y="1372499"/>
                </a:lnTo>
                <a:lnTo>
                  <a:pt x="58547" y="1378453"/>
                </a:lnTo>
                <a:lnTo>
                  <a:pt x="62064" y="1382523"/>
                </a:lnTo>
                <a:lnTo>
                  <a:pt x="67658" y="1386100"/>
                </a:lnTo>
                <a:lnTo>
                  <a:pt x="80818" y="1393862"/>
                </a:lnTo>
                <a:lnTo>
                  <a:pt x="84912" y="1394654"/>
                </a:lnTo>
                <a:lnTo>
                  <a:pt x="92538" y="1398355"/>
                </a:lnTo>
                <a:lnTo>
                  <a:pt x="97263" y="1397870"/>
                </a:lnTo>
                <a:lnTo>
                  <a:pt x="105389" y="1398778"/>
                </a:lnTo>
                <a:lnTo>
                  <a:pt x="110914" y="1401740"/>
                </a:lnTo>
                <a:lnTo>
                  <a:pt x="121811" y="1409848"/>
                </a:lnTo>
                <a:lnTo>
                  <a:pt x="124043" y="1410571"/>
                </a:lnTo>
                <a:lnTo>
                  <a:pt x="124643" y="1409979"/>
                </a:lnTo>
                <a:lnTo>
                  <a:pt x="120849" y="1401963"/>
                </a:lnTo>
                <a:lnTo>
                  <a:pt x="120249" y="1401186"/>
                </a:lnTo>
                <a:lnTo>
                  <a:pt x="115855" y="1398178"/>
                </a:lnTo>
                <a:lnTo>
                  <a:pt x="110707" y="1396693"/>
                </a:lnTo>
                <a:lnTo>
                  <a:pt x="110314" y="1396108"/>
                </a:lnTo>
                <a:lnTo>
                  <a:pt x="109352" y="1393254"/>
                </a:lnTo>
                <a:lnTo>
                  <a:pt x="109660" y="1392147"/>
                </a:lnTo>
                <a:lnTo>
                  <a:pt x="110784" y="1391639"/>
                </a:lnTo>
                <a:lnTo>
                  <a:pt x="114624" y="1391662"/>
                </a:lnTo>
                <a:lnTo>
                  <a:pt x="116894" y="1391208"/>
                </a:lnTo>
                <a:lnTo>
                  <a:pt x="117209" y="1390085"/>
                </a:lnTo>
                <a:lnTo>
                  <a:pt x="115578" y="1389823"/>
                </a:lnTo>
                <a:lnTo>
                  <a:pt x="113608" y="1388731"/>
                </a:lnTo>
                <a:lnTo>
                  <a:pt x="111261" y="1386808"/>
                </a:lnTo>
                <a:lnTo>
                  <a:pt x="109960" y="1384992"/>
                </a:lnTo>
                <a:lnTo>
                  <a:pt x="114685" y="1372853"/>
                </a:lnTo>
                <a:lnTo>
                  <a:pt x="116340" y="1374084"/>
                </a:lnTo>
                <a:lnTo>
                  <a:pt x="118833" y="1371261"/>
                </a:lnTo>
                <a:lnTo>
                  <a:pt x="123296" y="1373053"/>
                </a:lnTo>
                <a:lnTo>
                  <a:pt x="124112" y="1372076"/>
                </a:lnTo>
                <a:lnTo>
                  <a:pt x="124659" y="1365868"/>
                </a:lnTo>
                <a:lnTo>
                  <a:pt x="125320" y="1364368"/>
                </a:lnTo>
                <a:lnTo>
                  <a:pt x="126582" y="1363252"/>
                </a:lnTo>
                <a:lnTo>
                  <a:pt x="132800" y="1362137"/>
                </a:lnTo>
                <a:lnTo>
                  <a:pt x="140550" y="1363245"/>
                </a:lnTo>
                <a:lnTo>
                  <a:pt x="141350" y="1362645"/>
                </a:lnTo>
                <a:lnTo>
                  <a:pt x="140603" y="1358475"/>
                </a:lnTo>
                <a:lnTo>
                  <a:pt x="140519" y="1356829"/>
                </a:lnTo>
                <a:lnTo>
                  <a:pt x="140988" y="1353059"/>
                </a:lnTo>
                <a:lnTo>
                  <a:pt x="141473" y="1351036"/>
                </a:lnTo>
                <a:lnTo>
                  <a:pt x="142389" y="1350021"/>
                </a:lnTo>
                <a:lnTo>
                  <a:pt x="145998" y="1350821"/>
                </a:lnTo>
                <a:lnTo>
                  <a:pt x="147122" y="1352682"/>
                </a:lnTo>
                <a:lnTo>
                  <a:pt x="148330" y="1355875"/>
                </a:lnTo>
                <a:lnTo>
                  <a:pt x="149553" y="1357690"/>
                </a:lnTo>
                <a:lnTo>
                  <a:pt x="153386" y="1359521"/>
                </a:lnTo>
                <a:lnTo>
                  <a:pt x="153824" y="1360783"/>
                </a:lnTo>
                <a:lnTo>
                  <a:pt x="152362" y="1365591"/>
                </a:lnTo>
                <a:lnTo>
                  <a:pt x="150831" y="1368107"/>
                </a:lnTo>
                <a:lnTo>
                  <a:pt x="147660" y="1374699"/>
                </a:lnTo>
                <a:lnTo>
                  <a:pt x="147460" y="1376392"/>
                </a:lnTo>
                <a:lnTo>
                  <a:pt x="152347" y="1373438"/>
                </a:lnTo>
                <a:lnTo>
                  <a:pt x="157834" y="1369337"/>
                </a:lnTo>
                <a:lnTo>
                  <a:pt x="162543" y="1367076"/>
                </a:lnTo>
                <a:lnTo>
                  <a:pt x="166483" y="1366660"/>
                </a:lnTo>
                <a:lnTo>
                  <a:pt x="169300" y="1365322"/>
                </a:lnTo>
                <a:lnTo>
                  <a:pt x="171001" y="1363068"/>
                </a:lnTo>
                <a:lnTo>
                  <a:pt x="172216" y="1360752"/>
                </a:lnTo>
                <a:lnTo>
                  <a:pt x="174656" y="1353252"/>
                </a:lnTo>
                <a:lnTo>
                  <a:pt x="176272" y="1351952"/>
                </a:lnTo>
                <a:lnTo>
                  <a:pt x="183044" y="1352413"/>
                </a:lnTo>
                <a:lnTo>
                  <a:pt x="184652" y="1352182"/>
                </a:lnTo>
                <a:lnTo>
                  <a:pt x="185699" y="1351452"/>
                </a:lnTo>
                <a:lnTo>
                  <a:pt x="185506" y="1350498"/>
                </a:lnTo>
                <a:lnTo>
                  <a:pt x="184075" y="1349336"/>
                </a:lnTo>
                <a:lnTo>
                  <a:pt x="182143" y="1349013"/>
                </a:lnTo>
                <a:lnTo>
                  <a:pt x="182097" y="1348482"/>
                </a:lnTo>
                <a:lnTo>
                  <a:pt x="182813" y="1347244"/>
                </a:lnTo>
                <a:lnTo>
                  <a:pt x="183867" y="1346528"/>
                </a:lnTo>
                <a:lnTo>
                  <a:pt x="187207" y="1345674"/>
                </a:lnTo>
                <a:lnTo>
                  <a:pt x="189400" y="1348398"/>
                </a:lnTo>
                <a:lnTo>
                  <a:pt x="190893" y="1348590"/>
                </a:lnTo>
                <a:lnTo>
                  <a:pt x="195849" y="1345567"/>
                </a:lnTo>
                <a:lnTo>
                  <a:pt x="203460" y="1337520"/>
                </a:lnTo>
                <a:lnTo>
                  <a:pt x="206500" y="1335274"/>
                </a:lnTo>
                <a:lnTo>
                  <a:pt x="209139" y="1334881"/>
                </a:lnTo>
                <a:lnTo>
                  <a:pt x="211363" y="1336351"/>
                </a:lnTo>
                <a:lnTo>
                  <a:pt x="213079" y="1335966"/>
                </a:lnTo>
                <a:lnTo>
                  <a:pt x="215334" y="1331396"/>
                </a:lnTo>
                <a:lnTo>
                  <a:pt x="216227" y="1328958"/>
                </a:lnTo>
                <a:lnTo>
                  <a:pt x="217620" y="1326842"/>
                </a:lnTo>
                <a:lnTo>
                  <a:pt x="223253" y="1322065"/>
                </a:lnTo>
                <a:lnTo>
                  <a:pt x="226862" y="1321042"/>
                </a:lnTo>
                <a:lnTo>
                  <a:pt x="229063" y="1321927"/>
                </a:lnTo>
                <a:lnTo>
                  <a:pt x="231687" y="1323911"/>
                </a:lnTo>
                <a:lnTo>
                  <a:pt x="233849" y="1324681"/>
                </a:lnTo>
                <a:lnTo>
                  <a:pt x="236697" y="1324096"/>
                </a:lnTo>
                <a:lnTo>
                  <a:pt x="238820" y="1324358"/>
                </a:lnTo>
                <a:lnTo>
                  <a:pt x="239829" y="1323396"/>
                </a:lnTo>
                <a:lnTo>
                  <a:pt x="243461" y="1317934"/>
                </a:lnTo>
                <a:lnTo>
                  <a:pt x="244638" y="1317880"/>
                </a:lnTo>
                <a:lnTo>
                  <a:pt x="245769" y="1319488"/>
                </a:lnTo>
                <a:lnTo>
                  <a:pt x="247593" y="1323450"/>
                </a:lnTo>
                <a:lnTo>
                  <a:pt x="247601" y="1325435"/>
                </a:lnTo>
                <a:lnTo>
                  <a:pt x="245223" y="1330243"/>
                </a:lnTo>
                <a:lnTo>
                  <a:pt x="227716" y="1343905"/>
                </a:lnTo>
                <a:lnTo>
                  <a:pt x="222321" y="1349759"/>
                </a:lnTo>
                <a:lnTo>
                  <a:pt x="219651" y="1351898"/>
                </a:lnTo>
                <a:lnTo>
                  <a:pt x="216888" y="1353106"/>
                </a:lnTo>
                <a:lnTo>
                  <a:pt x="211532" y="1354113"/>
                </a:lnTo>
                <a:lnTo>
                  <a:pt x="209408" y="1355298"/>
                </a:lnTo>
                <a:lnTo>
                  <a:pt x="205807" y="1356360"/>
                </a:lnTo>
                <a:lnTo>
                  <a:pt x="197388" y="1358221"/>
                </a:lnTo>
                <a:lnTo>
                  <a:pt x="195772" y="1359121"/>
                </a:lnTo>
                <a:lnTo>
                  <a:pt x="194672" y="1360175"/>
                </a:lnTo>
                <a:lnTo>
                  <a:pt x="191647" y="1367268"/>
                </a:lnTo>
                <a:lnTo>
                  <a:pt x="190178" y="1369576"/>
                </a:lnTo>
                <a:lnTo>
                  <a:pt x="187284" y="1373045"/>
                </a:lnTo>
                <a:lnTo>
                  <a:pt x="184037" y="1375169"/>
                </a:lnTo>
                <a:lnTo>
                  <a:pt x="179596" y="1375976"/>
                </a:lnTo>
                <a:lnTo>
                  <a:pt x="176772" y="1379269"/>
                </a:lnTo>
                <a:lnTo>
                  <a:pt x="173525" y="1385592"/>
                </a:lnTo>
                <a:lnTo>
                  <a:pt x="170900" y="1389977"/>
                </a:lnTo>
                <a:lnTo>
                  <a:pt x="167907" y="1393685"/>
                </a:lnTo>
                <a:lnTo>
                  <a:pt x="164652" y="1398516"/>
                </a:lnTo>
                <a:lnTo>
                  <a:pt x="163805" y="1401055"/>
                </a:lnTo>
                <a:lnTo>
                  <a:pt x="164775" y="1404386"/>
                </a:lnTo>
                <a:lnTo>
                  <a:pt x="165314" y="1405494"/>
                </a:lnTo>
                <a:lnTo>
                  <a:pt x="168584" y="1407286"/>
                </a:lnTo>
                <a:lnTo>
                  <a:pt x="169854" y="1406878"/>
                </a:lnTo>
                <a:lnTo>
                  <a:pt x="168684" y="1405101"/>
                </a:lnTo>
                <a:lnTo>
                  <a:pt x="165937" y="1402524"/>
                </a:lnTo>
                <a:lnTo>
                  <a:pt x="165568" y="1401593"/>
                </a:lnTo>
                <a:lnTo>
                  <a:pt x="166276" y="1400863"/>
                </a:lnTo>
                <a:lnTo>
                  <a:pt x="179188" y="1402809"/>
                </a:lnTo>
                <a:lnTo>
                  <a:pt x="181959" y="1400847"/>
                </a:lnTo>
                <a:lnTo>
                  <a:pt x="182928" y="1399178"/>
                </a:lnTo>
                <a:lnTo>
                  <a:pt x="182721" y="1398324"/>
                </a:lnTo>
                <a:lnTo>
                  <a:pt x="179219" y="1397970"/>
                </a:lnTo>
                <a:lnTo>
                  <a:pt x="178465" y="1396378"/>
                </a:lnTo>
                <a:lnTo>
                  <a:pt x="177911" y="1393377"/>
                </a:lnTo>
                <a:lnTo>
                  <a:pt x="177796" y="1390985"/>
                </a:lnTo>
                <a:lnTo>
                  <a:pt x="178111" y="1389208"/>
                </a:lnTo>
                <a:lnTo>
                  <a:pt x="178904" y="1386946"/>
                </a:lnTo>
                <a:lnTo>
                  <a:pt x="182659" y="1383231"/>
                </a:lnTo>
                <a:lnTo>
                  <a:pt x="186699" y="1381638"/>
                </a:lnTo>
                <a:lnTo>
                  <a:pt x="189808" y="1379530"/>
                </a:lnTo>
                <a:lnTo>
                  <a:pt x="191532" y="1377538"/>
                </a:lnTo>
                <a:lnTo>
                  <a:pt x="196172" y="1374122"/>
                </a:lnTo>
                <a:lnTo>
                  <a:pt x="198035" y="1371345"/>
                </a:lnTo>
                <a:lnTo>
                  <a:pt x="199035" y="1369184"/>
                </a:lnTo>
                <a:lnTo>
                  <a:pt x="199158" y="1368107"/>
                </a:lnTo>
                <a:lnTo>
                  <a:pt x="198319" y="1367322"/>
                </a:lnTo>
                <a:lnTo>
                  <a:pt x="199004" y="1365460"/>
                </a:lnTo>
                <a:lnTo>
                  <a:pt x="202383" y="1363791"/>
                </a:lnTo>
                <a:lnTo>
                  <a:pt x="203868" y="1363645"/>
                </a:lnTo>
                <a:lnTo>
                  <a:pt x="208624" y="1365245"/>
                </a:lnTo>
                <a:lnTo>
                  <a:pt x="209485" y="1366491"/>
                </a:lnTo>
                <a:lnTo>
                  <a:pt x="209016" y="1369791"/>
                </a:lnTo>
                <a:lnTo>
                  <a:pt x="209678" y="1369637"/>
                </a:lnTo>
                <a:lnTo>
                  <a:pt x="211509" y="1365437"/>
                </a:lnTo>
                <a:lnTo>
                  <a:pt x="212533" y="1364037"/>
                </a:lnTo>
                <a:lnTo>
                  <a:pt x="213587" y="1363760"/>
                </a:lnTo>
                <a:lnTo>
                  <a:pt x="214657" y="1364299"/>
                </a:lnTo>
                <a:lnTo>
                  <a:pt x="215742" y="1365653"/>
                </a:lnTo>
                <a:lnTo>
                  <a:pt x="216327" y="1369684"/>
                </a:lnTo>
                <a:lnTo>
                  <a:pt x="216419" y="1376376"/>
                </a:lnTo>
                <a:lnTo>
                  <a:pt x="216665" y="1379069"/>
                </a:lnTo>
                <a:lnTo>
                  <a:pt x="217881" y="1374453"/>
                </a:lnTo>
                <a:lnTo>
                  <a:pt x="218728" y="1372307"/>
                </a:lnTo>
                <a:lnTo>
                  <a:pt x="223360" y="1362414"/>
                </a:lnTo>
                <a:lnTo>
                  <a:pt x="226485" y="1356967"/>
                </a:lnTo>
                <a:lnTo>
                  <a:pt x="229994" y="1351636"/>
                </a:lnTo>
                <a:lnTo>
                  <a:pt x="235088" y="1347636"/>
                </a:lnTo>
                <a:lnTo>
                  <a:pt x="246870" y="1340982"/>
                </a:lnTo>
                <a:lnTo>
                  <a:pt x="253503" y="1339181"/>
                </a:lnTo>
                <a:lnTo>
                  <a:pt x="256866" y="1337520"/>
                </a:lnTo>
                <a:lnTo>
                  <a:pt x="258513" y="1336074"/>
                </a:lnTo>
                <a:lnTo>
                  <a:pt x="259560" y="1334289"/>
                </a:lnTo>
                <a:lnTo>
                  <a:pt x="261407" y="1332227"/>
                </a:lnTo>
                <a:lnTo>
                  <a:pt x="261738" y="1332396"/>
                </a:lnTo>
                <a:lnTo>
                  <a:pt x="261022" y="1336712"/>
                </a:lnTo>
                <a:lnTo>
                  <a:pt x="260545" y="1337958"/>
                </a:lnTo>
                <a:lnTo>
                  <a:pt x="256228" y="1340620"/>
                </a:lnTo>
                <a:lnTo>
                  <a:pt x="255804" y="1342651"/>
                </a:lnTo>
                <a:lnTo>
                  <a:pt x="256274" y="1345774"/>
                </a:lnTo>
                <a:lnTo>
                  <a:pt x="257020" y="1347828"/>
                </a:lnTo>
                <a:lnTo>
                  <a:pt x="258044" y="1348821"/>
                </a:lnTo>
                <a:lnTo>
                  <a:pt x="259829" y="1348121"/>
                </a:lnTo>
                <a:lnTo>
                  <a:pt x="262392" y="1345713"/>
                </a:lnTo>
                <a:lnTo>
                  <a:pt x="265578" y="1342020"/>
                </a:lnTo>
                <a:lnTo>
                  <a:pt x="272465" y="1332612"/>
                </a:lnTo>
                <a:lnTo>
                  <a:pt x="273058" y="1330881"/>
                </a:lnTo>
                <a:lnTo>
                  <a:pt x="274797" y="1323265"/>
                </a:lnTo>
                <a:lnTo>
                  <a:pt x="278744" y="1319888"/>
                </a:lnTo>
                <a:lnTo>
                  <a:pt x="285894" y="1316042"/>
                </a:lnTo>
                <a:lnTo>
                  <a:pt x="287648" y="1313587"/>
                </a:lnTo>
                <a:lnTo>
                  <a:pt x="281384" y="1311503"/>
                </a:lnTo>
                <a:lnTo>
                  <a:pt x="280083" y="1310064"/>
                </a:lnTo>
                <a:lnTo>
                  <a:pt x="279883" y="1309203"/>
                </a:lnTo>
                <a:lnTo>
                  <a:pt x="281068" y="1306995"/>
                </a:lnTo>
                <a:lnTo>
                  <a:pt x="278206" y="1304795"/>
                </a:lnTo>
                <a:lnTo>
                  <a:pt x="277151" y="1303441"/>
                </a:lnTo>
                <a:lnTo>
                  <a:pt x="277198" y="1299487"/>
                </a:lnTo>
                <a:lnTo>
                  <a:pt x="278075" y="1296640"/>
                </a:lnTo>
                <a:lnTo>
                  <a:pt x="279953" y="1293879"/>
                </a:lnTo>
                <a:lnTo>
                  <a:pt x="281022" y="1293394"/>
                </a:lnTo>
                <a:lnTo>
                  <a:pt x="283816" y="1295002"/>
                </a:lnTo>
                <a:lnTo>
                  <a:pt x="286171" y="1297071"/>
                </a:lnTo>
                <a:lnTo>
                  <a:pt x="294289" y="1306633"/>
                </a:lnTo>
                <a:lnTo>
                  <a:pt x="297552" y="1311280"/>
                </a:lnTo>
                <a:lnTo>
                  <a:pt x="299445" y="1314911"/>
                </a:lnTo>
                <a:lnTo>
                  <a:pt x="304016" y="1326196"/>
                </a:lnTo>
                <a:lnTo>
                  <a:pt x="306032" y="1332673"/>
                </a:lnTo>
                <a:lnTo>
                  <a:pt x="307649" y="1339312"/>
                </a:lnTo>
                <a:lnTo>
                  <a:pt x="309241" y="1344082"/>
                </a:lnTo>
                <a:lnTo>
                  <a:pt x="310811" y="1346997"/>
                </a:lnTo>
                <a:lnTo>
                  <a:pt x="318622" y="1358475"/>
                </a:lnTo>
                <a:lnTo>
                  <a:pt x="322647" y="1363291"/>
                </a:lnTo>
                <a:lnTo>
                  <a:pt x="326025" y="1366276"/>
                </a:lnTo>
                <a:lnTo>
                  <a:pt x="329904" y="1368637"/>
                </a:lnTo>
                <a:lnTo>
                  <a:pt x="334282" y="1370376"/>
                </a:lnTo>
                <a:lnTo>
                  <a:pt x="337268" y="1370522"/>
                </a:lnTo>
                <a:lnTo>
                  <a:pt x="341909" y="1365699"/>
                </a:lnTo>
                <a:lnTo>
                  <a:pt x="342016" y="1362514"/>
                </a:lnTo>
                <a:lnTo>
                  <a:pt x="339969" y="1357190"/>
                </a:lnTo>
                <a:lnTo>
                  <a:pt x="337907" y="1353490"/>
                </a:lnTo>
                <a:lnTo>
                  <a:pt x="338153" y="1351229"/>
                </a:lnTo>
                <a:lnTo>
                  <a:pt x="340877" y="1346882"/>
                </a:lnTo>
                <a:lnTo>
                  <a:pt x="340693" y="1345367"/>
                </a:lnTo>
                <a:lnTo>
                  <a:pt x="341270" y="1340866"/>
                </a:lnTo>
                <a:lnTo>
                  <a:pt x="343155" y="1341728"/>
                </a:lnTo>
                <a:lnTo>
                  <a:pt x="343894" y="1341551"/>
                </a:lnTo>
                <a:lnTo>
                  <a:pt x="344948" y="1339897"/>
                </a:lnTo>
                <a:lnTo>
                  <a:pt x="346303" y="1336758"/>
                </a:lnTo>
                <a:lnTo>
                  <a:pt x="348011" y="1334158"/>
                </a:lnTo>
                <a:lnTo>
                  <a:pt x="350074" y="1332096"/>
                </a:lnTo>
                <a:lnTo>
                  <a:pt x="350628" y="1330742"/>
                </a:lnTo>
                <a:lnTo>
                  <a:pt x="348581" y="1329765"/>
                </a:lnTo>
                <a:lnTo>
                  <a:pt x="347342" y="1329765"/>
                </a:lnTo>
                <a:lnTo>
                  <a:pt x="346418" y="1329319"/>
                </a:lnTo>
                <a:lnTo>
                  <a:pt x="345818" y="1328435"/>
                </a:lnTo>
                <a:lnTo>
                  <a:pt x="346634" y="1327473"/>
                </a:lnTo>
                <a:lnTo>
                  <a:pt x="351112" y="1325042"/>
                </a:lnTo>
                <a:lnTo>
                  <a:pt x="351951" y="1322711"/>
                </a:lnTo>
                <a:lnTo>
                  <a:pt x="353383" y="1321157"/>
                </a:lnTo>
                <a:lnTo>
                  <a:pt x="355222" y="1320534"/>
                </a:lnTo>
                <a:lnTo>
                  <a:pt x="356353" y="1321180"/>
                </a:lnTo>
                <a:lnTo>
                  <a:pt x="357607" y="1323111"/>
                </a:lnTo>
                <a:lnTo>
                  <a:pt x="357669" y="1326196"/>
                </a:lnTo>
                <a:lnTo>
                  <a:pt x="357115" y="1331204"/>
                </a:lnTo>
                <a:lnTo>
                  <a:pt x="357015" y="1335235"/>
                </a:lnTo>
                <a:lnTo>
                  <a:pt x="358423" y="1344690"/>
                </a:lnTo>
                <a:lnTo>
                  <a:pt x="359670" y="1346744"/>
                </a:lnTo>
                <a:lnTo>
                  <a:pt x="364518" y="1349513"/>
                </a:lnTo>
                <a:lnTo>
                  <a:pt x="364218" y="1351798"/>
                </a:lnTo>
                <a:lnTo>
                  <a:pt x="358608" y="1361644"/>
                </a:lnTo>
                <a:lnTo>
                  <a:pt x="357407" y="1364045"/>
                </a:lnTo>
                <a:lnTo>
                  <a:pt x="356815" y="1365868"/>
                </a:lnTo>
                <a:lnTo>
                  <a:pt x="357015" y="1367406"/>
                </a:lnTo>
                <a:lnTo>
                  <a:pt x="358008" y="1368668"/>
                </a:lnTo>
                <a:lnTo>
                  <a:pt x="359908" y="1369560"/>
                </a:lnTo>
                <a:lnTo>
                  <a:pt x="364803" y="1369922"/>
                </a:lnTo>
                <a:lnTo>
                  <a:pt x="366142" y="1369068"/>
                </a:lnTo>
                <a:lnTo>
                  <a:pt x="375653" y="1368791"/>
                </a:lnTo>
                <a:lnTo>
                  <a:pt x="377400" y="1368060"/>
                </a:lnTo>
                <a:lnTo>
                  <a:pt x="378870" y="1366176"/>
                </a:lnTo>
                <a:lnTo>
                  <a:pt x="381009" y="1361468"/>
                </a:lnTo>
                <a:lnTo>
                  <a:pt x="383433" y="1360029"/>
                </a:lnTo>
                <a:lnTo>
                  <a:pt x="384195" y="1358706"/>
                </a:lnTo>
                <a:lnTo>
                  <a:pt x="385688" y="1353075"/>
                </a:lnTo>
                <a:lnTo>
                  <a:pt x="386427" y="1346513"/>
                </a:lnTo>
                <a:lnTo>
                  <a:pt x="387158" y="1343751"/>
                </a:lnTo>
                <a:lnTo>
                  <a:pt x="388258" y="1342028"/>
                </a:lnTo>
                <a:lnTo>
                  <a:pt x="389751" y="1341474"/>
                </a:lnTo>
                <a:lnTo>
                  <a:pt x="393453" y="1342120"/>
                </a:lnTo>
                <a:lnTo>
                  <a:pt x="395192" y="1341559"/>
                </a:lnTo>
                <a:lnTo>
                  <a:pt x="402049" y="1342120"/>
                </a:lnTo>
                <a:lnTo>
                  <a:pt x="408905" y="1341635"/>
                </a:lnTo>
                <a:lnTo>
                  <a:pt x="415993" y="1342805"/>
                </a:lnTo>
                <a:lnTo>
                  <a:pt x="420541" y="1344159"/>
                </a:lnTo>
                <a:lnTo>
                  <a:pt x="424750" y="1346290"/>
                </a:lnTo>
                <a:lnTo>
                  <a:pt x="432823" y="1351336"/>
                </a:lnTo>
                <a:lnTo>
                  <a:pt x="436016" y="1354036"/>
                </a:lnTo>
                <a:lnTo>
                  <a:pt x="447290" y="1366137"/>
                </a:lnTo>
                <a:lnTo>
                  <a:pt x="450584" y="1368591"/>
                </a:lnTo>
                <a:lnTo>
                  <a:pt x="456786" y="1370930"/>
                </a:lnTo>
                <a:lnTo>
                  <a:pt x="478041" y="1376130"/>
                </a:lnTo>
                <a:lnTo>
                  <a:pt x="480711" y="1377523"/>
                </a:lnTo>
                <a:lnTo>
                  <a:pt x="486314" y="1382954"/>
                </a:lnTo>
                <a:lnTo>
                  <a:pt x="490169" y="1386108"/>
                </a:lnTo>
                <a:lnTo>
                  <a:pt x="494748" y="1389116"/>
                </a:lnTo>
                <a:lnTo>
                  <a:pt x="500466" y="1391708"/>
                </a:lnTo>
                <a:lnTo>
                  <a:pt x="511678" y="1395616"/>
                </a:lnTo>
                <a:lnTo>
                  <a:pt x="513502" y="1396908"/>
                </a:lnTo>
                <a:lnTo>
                  <a:pt x="515556" y="1397285"/>
                </a:lnTo>
                <a:lnTo>
                  <a:pt x="517842" y="1396755"/>
                </a:lnTo>
                <a:lnTo>
                  <a:pt x="528115" y="1398985"/>
                </a:lnTo>
                <a:lnTo>
                  <a:pt x="530824" y="1398878"/>
                </a:lnTo>
                <a:lnTo>
                  <a:pt x="532779" y="1399293"/>
                </a:lnTo>
                <a:lnTo>
                  <a:pt x="535187" y="1400893"/>
                </a:lnTo>
                <a:lnTo>
                  <a:pt x="538712" y="1401486"/>
                </a:lnTo>
                <a:lnTo>
                  <a:pt x="538589" y="1400378"/>
                </a:lnTo>
                <a:lnTo>
                  <a:pt x="534564" y="1394239"/>
                </a:lnTo>
                <a:lnTo>
                  <a:pt x="534741" y="1393270"/>
                </a:lnTo>
                <a:lnTo>
                  <a:pt x="536396" y="1393193"/>
                </a:lnTo>
                <a:lnTo>
                  <a:pt x="541375" y="1394224"/>
                </a:lnTo>
                <a:lnTo>
                  <a:pt x="542514" y="1392470"/>
                </a:lnTo>
                <a:lnTo>
                  <a:pt x="544176" y="1392508"/>
                </a:lnTo>
                <a:lnTo>
                  <a:pt x="547962" y="1393354"/>
                </a:lnTo>
                <a:lnTo>
                  <a:pt x="552041" y="1395254"/>
                </a:lnTo>
                <a:lnTo>
                  <a:pt x="556411" y="1398193"/>
                </a:lnTo>
                <a:lnTo>
                  <a:pt x="561729" y="1400701"/>
                </a:lnTo>
                <a:lnTo>
                  <a:pt x="569794" y="1406901"/>
                </a:lnTo>
                <a:lnTo>
                  <a:pt x="574250" y="1412040"/>
                </a:lnTo>
                <a:lnTo>
                  <a:pt x="578474" y="1418402"/>
                </a:lnTo>
                <a:lnTo>
                  <a:pt x="580791" y="1422803"/>
                </a:lnTo>
                <a:lnTo>
                  <a:pt x="581199" y="1425264"/>
                </a:lnTo>
                <a:lnTo>
                  <a:pt x="582084" y="1426480"/>
                </a:lnTo>
                <a:lnTo>
                  <a:pt x="583438" y="1426464"/>
                </a:lnTo>
                <a:lnTo>
                  <a:pt x="583954" y="1427395"/>
                </a:lnTo>
                <a:lnTo>
                  <a:pt x="582738" y="1432811"/>
                </a:lnTo>
                <a:lnTo>
                  <a:pt x="582037" y="1434157"/>
                </a:lnTo>
                <a:lnTo>
                  <a:pt x="581114" y="1435126"/>
                </a:lnTo>
                <a:lnTo>
                  <a:pt x="577251" y="1436226"/>
                </a:lnTo>
                <a:lnTo>
                  <a:pt x="566662" y="1434926"/>
                </a:lnTo>
                <a:lnTo>
                  <a:pt x="564784" y="1439281"/>
                </a:lnTo>
                <a:lnTo>
                  <a:pt x="558851" y="1442950"/>
                </a:lnTo>
                <a:lnTo>
                  <a:pt x="557797" y="1444550"/>
                </a:lnTo>
                <a:lnTo>
                  <a:pt x="557558" y="1445712"/>
                </a:lnTo>
                <a:lnTo>
                  <a:pt x="557989" y="1449504"/>
                </a:lnTo>
                <a:lnTo>
                  <a:pt x="557235" y="1450658"/>
                </a:lnTo>
                <a:lnTo>
                  <a:pt x="552371" y="1454966"/>
                </a:lnTo>
                <a:lnTo>
                  <a:pt x="552210" y="1456182"/>
                </a:lnTo>
                <a:lnTo>
                  <a:pt x="555365" y="1457943"/>
                </a:lnTo>
                <a:lnTo>
                  <a:pt x="558720" y="1460943"/>
                </a:lnTo>
                <a:lnTo>
                  <a:pt x="561360" y="1461674"/>
                </a:lnTo>
                <a:lnTo>
                  <a:pt x="564692" y="1461267"/>
                </a:lnTo>
                <a:lnTo>
                  <a:pt x="568878" y="1462320"/>
                </a:lnTo>
                <a:lnTo>
                  <a:pt x="573919" y="1464828"/>
                </a:lnTo>
                <a:lnTo>
                  <a:pt x="577428" y="1465967"/>
                </a:lnTo>
                <a:lnTo>
                  <a:pt x="579398" y="1465751"/>
                </a:lnTo>
                <a:lnTo>
                  <a:pt x="582091" y="1466213"/>
                </a:lnTo>
                <a:lnTo>
                  <a:pt x="585500" y="1467352"/>
                </a:lnTo>
                <a:lnTo>
                  <a:pt x="590064" y="1467744"/>
                </a:lnTo>
                <a:lnTo>
                  <a:pt x="600145" y="1467644"/>
                </a:lnTo>
                <a:lnTo>
                  <a:pt x="603169" y="1468498"/>
                </a:lnTo>
                <a:lnTo>
                  <a:pt x="607394" y="1468882"/>
                </a:lnTo>
                <a:lnTo>
                  <a:pt x="615520" y="1468759"/>
                </a:lnTo>
                <a:lnTo>
                  <a:pt x="616990" y="1468598"/>
                </a:lnTo>
                <a:lnTo>
                  <a:pt x="619591" y="1466621"/>
                </a:lnTo>
                <a:lnTo>
                  <a:pt x="621269" y="1465967"/>
                </a:lnTo>
                <a:lnTo>
                  <a:pt x="624193" y="1465936"/>
                </a:lnTo>
                <a:lnTo>
                  <a:pt x="632627" y="1464482"/>
                </a:lnTo>
                <a:lnTo>
                  <a:pt x="635544" y="1464505"/>
                </a:lnTo>
                <a:lnTo>
                  <a:pt x="638245" y="1463397"/>
                </a:lnTo>
                <a:lnTo>
                  <a:pt x="641700" y="1461167"/>
                </a:lnTo>
                <a:lnTo>
                  <a:pt x="643832" y="1460743"/>
                </a:lnTo>
                <a:lnTo>
                  <a:pt x="644640" y="1462136"/>
                </a:lnTo>
                <a:lnTo>
                  <a:pt x="646094" y="1462744"/>
                </a:lnTo>
                <a:lnTo>
                  <a:pt x="648195" y="1462567"/>
                </a:lnTo>
                <a:lnTo>
                  <a:pt x="652197" y="1460197"/>
                </a:lnTo>
                <a:lnTo>
                  <a:pt x="661547" y="1453212"/>
                </a:lnTo>
                <a:lnTo>
                  <a:pt x="664910" y="1453220"/>
                </a:lnTo>
                <a:lnTo>
                  <a:pt x="667380" y="1451020"/>
                </a:lnTo>
                <a:lnTo>
                  <a:pt x="667988" y="1450981"/>
                </a:lnTo>
                <a:lnTo>
                  <a:pt x="668665" y="1451889"/>
                </a:lnTo>
                <a:lnTo>
                  <a:pt x="670951" y="1457012"/>
                </a:lnTo>
                <a:lnTo>
                  <a:pt x="671651" y="1457836"/>
                </a:lnTo>
                <a:lnTo>
                  <a:pt x="673228" y="1458282"/>
                </a:lnTo>
                <a:lnTo>
                  <a:pt x="674767" y="1460897"/>
                </a:lnTo>
                <a:lnTo>
                  <a:pt x="676368" y="1464798"/>
                </a:lnTo>
                <a:lnTo>
                  <a:pt x="677569" y="1465882"/>
                </a:lnTo>
                <a:lnTo>
                  <a:pt x="686341" y="1466044"/>
                </a:lnTo>
                <a:lnTo>
                  <a:pt x="689427" y="1467128"/>
                </a:lnTo>
                <a:lnTo>
                  <a:pt x="690358" y="1468244"/>
                </a:lnTo>
                <a:lnTo>
                  <a:pt x="691305" y="1471313"/>
                </a:lnTo>
                <a:lnTo>
                  <a:pt x="691882" y="1477237"/>
                </a:lnTo>
                <a:lnTo>
                  <a:pt x="692267" y="1479399"/>
                </a:lnTo>
                <a:lnTo>
                  <a:pt x="693544" y="1482545"/>
                </a:lnTo>
                <a:lnTo>
                  <a:pt x="694383" y="1483453"/>
                </a:lnTo>
                <a:lnTo>
                  <a:pt x="695176" y="1482583"/>
                </a:lnTo>
                <a:lnTo>
                  <a:pt x="697338" y="1474391"/>
                </a:lnTo>
                <a:lnTo>
                  <a:pt x="698092" y="1473067"/>
                </a:lnTo>
                <a:lnTo>
                  <a:pt x="699539" y="1473529"/>
                </a:lnTo>
                <a:lnTo>
                  <a:pt x="699978" y="1473929"/>
                </a:lnTo>
                <a:lnTo>
                  <a:pt x="702171" y="1480006"/>
                </a:lnTo>
                <a:lnTo>
                  <a:pt x="705288" y="1484499"/>
                </a:lnTo>
                <a:lnTo>
                  <a:pt x="713022" y="1492722"/>
                </a:lnTo>
                <a:lnTo>
                  <a:pt x="714284" y="1495730"/>
                </a:lnTo>
                <a:lnTo>
                  <a:pt x="714745" y="1497954"/>
                </a:lnTo>
                <a:lnTo>
                  <a:pt x="714307" y="1499938"/>
                </a:lnTo>
                <a:lnTo>
                  <a:pt x="712975" y="1501692"/>
                </a:lnTo>
                <a:lnTo>
                  <a:pt x="710875" y="1503100"/>
                </a:lnTo>
                <a:lnTo>
                  <a:pt x="708019" y="1504162"/>
                </a:lnTo>
                <a:lnTo>
                  <a:pt x="705349" y="1503777"/>
                </a:lnTo>
                <a:lnTo>
                  <a:pt x="702871" y="1501954"/>
                </a:lnTo>
                <a:lnTo>
                  <a:pt x="702071" y="1501846"/>
                </a:lnTo>
                <a:lnTo>
                  <a:pt x="702956" y="1503469"/>
                </a:lnTo>
                <a:lnTo>
                  <a:pt x="708081" y="1510193"/>
                </a:lnTo>
                <a:lnTo>
                  <a:pt x="709382" y="1512870"/>
                </a:lnTo>
                <a:lnTo>
                  <a:pt x="710598" y="1514639"/>
                </a:lnTo>
                <a:lnTo>
                  <a:pt x="711721" y="1515516"/>
                </a:lnTo>
                <a:lnTo>
                  <a:pt x="712752" y="1516963"/>
                </a:lnTo>
                <a:lnTo>
                  <a:pt x="713699" y="1518970"/>
                </a:lnTo>
                <a:lnTo>
                  <a:pt x="717954" y="1524302"/>
                </a:lnTo>
                <a:lnTo>
                  <a:pt x="719162" y="1526840"/>
                </a:lnTo>
                <a:lnTo>
                  <a:pt x="724011" y="1534718"/>
                </a:lnTo>
                <a:lnTo>
                  <a:pt x="726312" y="1537802"/>
                </a:lnTo>
                <a:lnTo>
                  <a:pt x="728089" y="1539572"/>
                </a:lnTo>
                <a:lnTo>
                  <a:pt x="728774" y="1539749"/>
                </a:lnTo>
                <a:lnTo>
                  <a:pt x="728374" y="1538326"/>
                </a:lnTo>
                <a:lnTo>
                  <a:pt x="722187" y="1527840"/>
                </a:lnTo>
                <a:lnTo>
                  <a:pt x="719032" y="1521224"/>
                </a:lnTo>
                <a:lnTo>
                  <a:pt x="718585" y="1519632"/>
                </a:lnTo>
                <a:lnTo>
                  <a:pt x="718385" y="1517193"/>
                </a:lnTo>
                <a:lnTo>
                  <a:pt x="718262" y="1509070"/>
                </a:lnTo>
                <a:lnTo>
                  <a:pt x="718716" y="1507824"/>
                </a:lnTo>
                <a:lnTo>
                  <a:pt x="720848" y="1506777"/>
                </a:lnTo>
                <a:lnTo>
                  <a:pt x="723587" y="1510470"/>
                </a:lnTo>
                <a:lnTo>
                  <a:pt x="724626" y="1510985"/>
                </a:lnTo>
                <a:lnTo>
                  <a:pt x="725327" y="1510770"/>
                </a:lnTo>
                <a:lnTo>
                  <a:pt x="725688" y="1509816"/>
                </a:lnTo>
                <a:lnTo>
                  <a:pt x="727266" y="1510701"/>
                </a:lnTo>
                <a:lnTo>
                  <a:pt x="730052" y="1513416"/>
                </a:lnTo>
                <a:lnTo>
                  <a:pt x="730998" y="1513462"/>
                </a:lnTo>
                <a:lnTo>
                  <a:pt x="728897" y="1508254"/>
                </a:lnTo>
                <a:lnTo>
                  <a:pt x="727397" y="1505700"/>
                </a:lnTo>
                <a:lnTo>
                  <a:pt x="726866" y="1503923"/>
                </a:lnTo>
                <a:lnTo>
                  <a:pt x="728266" y="1501238"/>
                </a:lnTo>
                <a:lnTo>
                  <a:pt x="727504" y="1499884"/>
                </a:lnTo>
                <a:lnTo>
                  <a:pt x="723964" y="1495915"/>
                </a:lnTo>
                <a:lnTo>
                  <a:pt x="722125" y="1491792"/>
                </a:lnTo>
                <a:lnTo>
                  <a:pt x="720471" y="1485537"/>
                </a:lnTo>
                <a:lnTo>
                  <a:pt x="720324" y="1483099"/>
                </a:lnTo>
                <a:lnTo>
                  <a:pt x="720594" y="1480514"/>
                </a:lnTo>
                <a:lnTo>
                  <a:pt x="720348" y="1478429"/>
                </a:lnTo>
                <a:lnTo>
                  <a:pt x="718116" y="1474160"/>
                </a:lnTo>
                <a:lnTo>
                  <a:pt x="715700" y="1471198"/>
                </a:lnTo>
                <a:lnTo>
                  <a:pt x="713776" y="1467744"/>
                </a:lnTo>
                <a:lnTo>
                  <a:pt x="713383" y="1465921"/>
                </a:lnTo>
                <a:lnTo>
                  <a:pt x="713683" y="1460982"/>
                </a:lnTo>
                <a:lnTo>
                  <a:pt x="715138" y="1458828"/>
                </a:lnTo>
                <a:lnTo>
                  <a:pt x="717893" y="1455935"/>
                </a:lnTo>
                <a:lnTo>
                  <a:pt x="718639" y="1452943"/>
                </a:lnTo>
                <a:lnTo>
                  <a:pt x="717369" y="1449858"/>
                </a:lnTo>
                <a:lnTo>
                  <a:pt x="717139" y="1448450"/>
                </a:lnTo>
                <a:lnTo>
                  <a:pt x="717939" y="1448720"/>
                </a:lnTo>
                <a:lnTo>
                  <a:pt x="723380" y="1447166"/>
                </a:lnTo>
                <a:lnTo>
                  <a:pt x="724742" y="1447712"/>
                </a:lnTo>
                <a:lnTo>
                  <a:pt x="726796" y="1447050"/>
                </a:lnTo>
                <a:lnTo>
                  <a:pt x="729536" y="1445166"/>
                </a:lnTo>
                <a:lnTo>
                  <a:pt x="731683" y="1444319"/>
                </a:lnTo>
                <a:lnTo>
                  <a:pt x="734515" y="1444442"/>
                </a:lnTo>
                <a:lnTo>
                  <a:pt x="736046" y="1443989"/>
                </a:lnTo>
                <a:lnTo>
                  <a:pt x="737924" y="1443150"/>
                </a:lnTo>
                <a:lnTo>
                  <a:pt x="738894" y="1442211"/>
                </a:lnTo>
                <a:lnTo>
                  <a:pt x="740617" y="1438619"/>
                </a:lnTo>
                <a:lnTo>
                  <a:pt x="741541" y="1438080"/>
                </a:lnTo>
                <a:lnTo>
                  <a:pt x="744427" y="1438473"/>
                </a:lnTo>
                <a:lnTo>
                  <a:pt x="746050" y="1439265"/>
                </a:lnTo>
                <a:lnTo>
                  <a:pt x="746812" y="1438980"/>
                </a:lnTo>
                <a:lnTo>
                  <a:pt x="746697" y="1433865"/>
                </a:lnTo>
                <a:lnTo>
                  <a:pt x="747243" y="1432065"/>
                </a:lnTo>
                <a:lnTo>
                  <a:pt x="750121" y="1428334"/>
                </a:lnTo>
                <a:lnTo>
                  <a:pt x="753123" y="1427941"/>
                </a:lnTo>
                <a:lnTo>
                  <a:pt x="755131" y="1426918"/>
                </a:lnTo>
                <a:lnTo>
                  <a:pt x="757424" y="1424826"/>
                </a:lnTo>
                <a:lnTo>
                  <a:pt x="759063" y="1422941"/>
                </a:lnTo>
                <a:lnTo>
                  <a:pt x="760703" y="1419910"/>
                </a:lnTo>
                <a:lnTo>
                  <a:pt x="761372" y="1416033"/>
                </a:lnTo>
                <a:lnTo>
                  <a:pt x="760849" y="1414917"/>
                </a:lnTo>
                <a:lnTo>
                  <a:pt x="757440" y="1413417"/>
                </a:lnTo>
                <a:lnTo>
                  <a:pt x="755393" y="1414202"/>
                </a:lnTo>
                <a:lnTo>
                  <a:pt x="750852" y="1416964"/>
                </a:lnTo>
                <a:lnTo>
                  <a:pt x="746081" y="1420510"/>
                </a:lnTo>
                <a:lnTo>
                  <a:pt x="744242" y="1423795"/>
                </a:lnTo>
                <a:lnTo>
                  <a:pt x="743742" y="1427995"/>
                </a:lnTo>
                <a:lnTo>
                  <a:pt x="742841" y="1429841"/>
                </a:lnTo>
                <a:lnTo>
                  <a:pt x="739125" y="1428087"/>
                </a:lnTo>
                <a:lnTo>
                  <a:pt x="737539" y="1428118"/>
                </a:lnTo>
                <a:lnTo>
                  <a:pt x="735554" y="1428849"/>
                </a:lnTo>
                <a:lnTo>
                  <a:pt x="733445" y="1430457"/>
                </a:lnTo>
                <a:lnTo>
                  <a:pt x="731221" y="1432949"/>
                </a:lnTo>
                <a:lnTo>
                  <a:pt x="727943" y="1433403"/>
                </a:lnTo>
                <a:lnTo>
                  <a:pt x="723603" y="1431826"/>
                </a:lnTo>
                <a:lnTo>
                  <a:pt x="721002" y="1431380"/>
                </a:lnTo>
                <a:lnTo>
                  <a:pt x="718362" y="1434026"/>
                </a:lnTo>
                <a:lnTo>
                  <a:pt x="718524" y="1435988"/>
                </a:lnTo>
                <a:lnTo>
                  <a:pt x="719747" y="1438850"/>
                </a:lnTo>
                <a:lnTo>
                  <a:pt x="718531" y="1440542"/>
                </a:lnTo>
                <a:lnTo>
                  <a:pt x="712198" y="1441173"/>
                </a:lnTo>
                <a:lnTo>
                  <a:pt x="710528" y="1440804"/>
                </a:lnTo>
                <a:lnTo>
                  <a:pt x="707150" y="1441927"/>
                </a:lnTo>
                <a:lnTo>
                  <a:pt x="705819" y="1441681"/>
                </a:lnTo>
                <a:lnTo>
                  <a:pt x="704849" y="1440319"/>
                </a:lnTo>
                <a:lnTo>
                  <a:pt x="697962" y="1434519"/>
                </a:lnTo>
                <a:lnTo>
                  <a:pt x="697284" y="1433342"/>
                </a:lnTo>
                <a:lnTo>
                  <a:pt x="698954" y="1428611"/>
                </a:lnTo>
                <a:lnTo>
                  <a:pt x="705326" y="1415710"/>
                </a:lnTo>
                <a:lnTo>
                  <a:pt x="706026" y="1414940"/>
                </a:lnTo>
                <a:lnTo>
                  <a:pt x="717847" y="1412679"/>
                </a:lnTo>
                <a:lnTo>
                  <a:pt x="724980" y="1410309"/>
                </a:lnTo>
                <a:lnTo>
                  <a:pt x="738055" y="1403124"/>
                </a:lnTo>
                <a:lnTo>
                  <a:pt x="740587" y="1402532"/>
                </a:lnTo>
                <a:lnTo>
                  <a:pt x="748990" y="1397747"/>
                </a:lnTo>
                <a:lnTo>
                  <a:pt x="752445" y="1396524"/>
                </a:lnTo>
                <a:lnTo>
                  <a:pt x="755654" y="1397355"/>
                </a:lnTo>
                <a:lnTo>
                  <a:pt x="760356" y="1399824"/>
                </a:lnTo>
                <a:lnTo>
                  <a:pt x="762780" y="1402016"/>
                </a:lnTo>
                <a:lnTo>
                  <a:pt x="764496" y="1404740"/>
                </a:lnTo>
                <a:lnTo>
                  <a:pt x="765928" y="1408540"/>
                </a:lnTo>
                <a:lnTo>
                  <a:pt x="767713" y="1416871"/>
                </a:lnTo>
                <a:lnTo>
                  <a:pt x="768329" y="1423926"/>
                </a:lnTo>
                <a:lnTo>
                  <a:pt x="769437" y="1426534"/>
                </a:lnTo>
                <a:lnTo>
                  <a:pt x="773377" y="1431418"/>
                </a:lnTo>
                <a:lnTo>
                  <a:pt x="775401" y="1433303"/>
                </a:lnTo>
                <a:lnTo>
                  <a:pt x="776647" y="1433896"/>
                </a:lnTo>
                <a:lnTo>
                  <a:pt x="777725" y="1432757"/>
                </a:lnTo>
                <a:lnTo>
                  <a:pt x="778464" y="1432572"/>
                </a:lnTo>
                <a:lnTo>
                  <a:pt x="778956" y="1433011"/>
                </a:lnTo>
                <a:lnTo>
                  <a:pt x="779495" y="1436073"/>
                </a:lnTo>
                <a:lnTo>
                  <a:pt x="780195" y="1436380"/>
                </a:lnTo>
                <a:lnTo>
                  <a:pt x="782565" y="1435996"/>
                </a:lnTo>
                <a:lnTo>
                  <a:pt x="785082" y="1437265"/>
                </a:lnTo>
                <a:lnTo>
                  <a:pt x="785443" y="1438204"/>
                </a:lnTo>
                <a:lnTo>
                  <a:pt x="784905" y="1441981"/>
                </a:lnTo>
                <a:lnTo>
                  <a:pt x="785620" y="1443565"/>
                </a:lnTo>
                <a:lnTo>
                  <a:pt x="788668" y="1446935"/>
                </a:lnTo>
                <a:lnTo>
                  <a:pt x="791607" y="1448204"/>
                </a:lnTo>
                <a:lnTo>
                  <a:pt x="795001" y="1448781"/>
                </a:lnTo>
                <a:lnTo>
                  <a:pt x="801304" y="1448212"/>
                </a:lnTo>
                <a:lnTo>
                  <a:pt x="806583" y="1446596"/>
                </a:lnTo>
                <a:lnTo>
                  <a:pt x="810538" y="1443942"/>
                </a:lnTo>
                <a:lnTo>
                  <a:pt x="813793" y="1446904"/>
                </a:lnTo>
                <a:lnTo>
                  <a:pt x="820304" y="1454020"/>
                </a:lnTo>
                <a:lnTo>
                  <a:pt x="824198" y="1459036"/>
                </a:lnTo>
                <a:lnTo>
                  <a:pt x="827422" y="1461390"/>
                </a:lnTo>
                <a:lnTo>
                  <a:pt x="833963" y="1464205"/>
                </a:lnTo>
                <a:lnTo>
                  <a:pt x="835448" y="1465721"/>
                </a:lnTo>
                <a:lnTo>
                  <a:pt x="837842" y="1465890"/>
                </a:lnTo>
                <a:lnTo>
                  <a:pt x="841135" y="1464713"/>
                </a:lnTo>
                <a:lnTo>
                  <a:pt x="844883" y="1465175"/>
                </a:lnTo>
                <a:lnTo>
                  <a:pt x="849085" y="1467259"/>
                </a:lnTo>
                <a:lnTo>
                  <a:pt x="851978" y="1468136"/>
                </a:lnTo>
                <a:lnTo>
                  <a:pt x="861882" y="1464198"/>
                </a:lnTo>
                <a:lnTo>
                  <a:pt x="863398" y="1464013"/>
                </a:lnTo>
                <a:lnTo>
                  <a:pt x="867084" y="1462113"/>
                </a:lnTo>
                <a:lnTo>
                  <a:pt x="869462" y="1461536"/>
                </a:lnTo>
                <a:lnTo>
                  <a:pt x="872256" y="1461582"/>
                </a:lnTo>
                <a:lnTo>
                  <a:pt x="874341" y="1461005"/>
                </a:lnTo>
                <a:lnTo>
                  <a:pt x="875719" y="1459797"/>
                </a:lnTo>
                <a:lnTo>
                  <a:pt x="880967" y="1459851"/>
                </a:lnTo>
                <a:lnTo>
                  <a:pt x="890471" y="1461205"/>
                </a:lnTo>
                <a:lnTo>
                  <a:pt x="896966" y="1462959"/>
                </a:lnTo>
                <a:lnTo>
                  <a:pt x="900821" y="1465175"/>
                </a:lnTo>
                <a:lnTo>
                  <a:pt x="903992" y="1466413"/>
                </a:lnTo>
                <a:lnTo>
                  <a:pt x="906470" y="1466682"/>
                </a:lnTo>
                <a:lnTo>
                  <a:pt x="908878" y="1466290"/>
                </a:lnTo>
                <a:lnTo>
                  <a:pt x="911225" y="1465228"/>
                </a:lnTo>
                <a:lnTo>
                  <a:pt x="913696" y="1463213"/>
                </a:lnTo>
                <a:lnTo>
                  <a:pt x="918975" y="1462182"/>
                </a:lnTo>
                <a:lnTo>
                  <a:pt x="919852" y="1461651"/>
                </a:lnTo>
                <a:lnTo>
                  <a:pt x="919744" y="1460543"/>
                </a:lnTo>
                <a:lnTo>
                  <a:pt x="918644" y="1458866"/>
                </a:lnTo>
                <a:lnTo>
                  <a:pt x="915650" y="1455674"/>
                </a:lnTo>
                <a:lnTo>
                  <a:pt x="913557" y="1452558"/>
                </a:lnTo>
                <a:lnTo>
                  <a:pt x="913149" y="1450574"/>
                </a:lnTo>
                <a:lnTo>
                  <a:pt x="913195" y="1448166"/>
                </a:lnTo>
                <a:lnTo>
                  <a:pt x="913842" y="1446773"/>
                </a:lnTo>
                <a:lnTo>
                  <a:pt x="915104" y="1446404"/>
                </a:lnTo>
                <a:lnTo>
                  <a:pt x="917082" y="1447896"/>
                </a:lnTo>
                <a:lnTo>
                  <a:pt x="919783" y="1451258"/>
                </a:lnTo>
                <a:lnTo>
                  <a:pt x="927394" y="1463782"/>
                </a:lnTo>
                <a:lnTo>
                  <a:pt x="929225" y="1465551"/>
                </a:lnTo>
                <a:lnTo>
                  <a:pt x="930233" y="1467136"/>
                </a:lnTo>
                <a:lnTo>
                  <a:pt x="937221" y="1471660"/>
                </a:lnTo>
                <a:lnTo>
                  <a:pt x="940514" y="1472460"/>
                </a:lnTo>
                <a:lnTo>
                  <a:pt x="944416" y="1469667"/>
                </a:lnTo>
                <a:lnTo>
                  <a:pt x="946140" y="1467929"/>
                </a:lnTo>
                <a:lnTo>
                  <a:pt x="946978" y="1466252"/>
                </a:lnTo>
                <a:lnTo>
                  <a:pt x="946940" y="1464636"/>
                </a:lnTo>
                <a:lnTo>
                  <a:pt x="947309" y="1462274"/>
                </a:lnTo>
                <a:lnTo>
                  <a:pt x="946917" y="1460813"/>
                </a:lnTo>
                <a:lnTo>
                  <a:pt x="945870" y="1458913"/>
                </a:lnTo>
                <a:lnTo>
                  <a:pt x="943069" y="1456266"/>
                </a:lnTo>
                <a:lnTo>
                  <a:pt x="938521" y="1452858"/>
                </a:lnTo>
                <a:lnTo>
                  <a:pt x="934366" y="1451858"/>
                </a:lnTo>
                <a:lnTo>
                  <a:pt x="930603" y="1453274"/>
                </a:lnTo>
                <a:lnTo>
                  <a:pt x="926339" y="1456174"/>
                </a:lnTo>
                <a:lnTo>
                  <a:pt x="924569" y="1455035"/>
                </a:lnTo>
                <a:lnTo>
                  <a:pt x="919259" y="1446873"/>
                </a:lnTo>
                <a:lnTo>
                  <a:pt x="917920" y="1443812"/>
                </a:lnTo>
                <a:lnTo>
                  <a:pt x="917920" y="1442965"/>
                </a:lnTo>
                <a:lnTo>
                  <a:pt x="920383" y="1443942"/>
                </a:lnTo>
                <a:lnTo>
                  <a:pt x="920498" y="1442950"/>
                </a:lnTo>
                <a:lnTo>
                  <a:pt x="919029" y="1438988"/>
                </a:lnTo>
                <a:lnTo>
                  <a:pt x="918121" y="1437665"/>
                </a:lnTo>
                <a:lnTo>
                  <a:pt x="915058" y="1431395"/>
                </a:lnTo>
                <a:lnTo>
                  <a:pt x="914681" y="1429503"/>
                </a:lnTo>
                <a:lnTo>
                  <a:pt x="916589" y="1429072"/>
                </a:lnTo>
                <a:lnTo>
                  <a:pt x="917451" y="1428334"/>
                </a:lnTo>
                <a:lnTo>
                  <a:pt x="918605" y="1428410"/>
                </a:lnTo>
                <a:lnTo>
                  <a:pt x="924008" y="1432188"/>
                </a:lnTo>
                <a:lnTo>
                  <a:pt x="926770" y="1430503"/>
                </a:lnTo>
                <a:lnTo>
                  <a:pt x="933173" y="1428087"/>
                </a:lnTo>
                <a:lnTo>
                  <a:pt x="930649" y="1424456"/>
                </a:lnTo>
                <a:lnTo>
                  <a:pt x="930049" y="1420872"/>
                </a:lnTo>
                <a:lnTo>
                  <a:pt x="930349" y="1420087"/>
                </a:lnTo>
                <a:lnTo>
                  <a:pt x="932434" y="1419556"/>
                </a:lnTo>
                <a:lnTo>
                  <a:pt x="936513" y="1422549"/>
                </a:lnTo>
                <a:lnTo>
                  <a:pt x="938490" y="1422964"/>
                </a:lnTo>
                <a:lnTo>
                  <a:pt x="939937" y="1421779"/>
                </a:lnTo>
                <a:lnTo>
                  <a:pt x="941469" y="1421695"/>
                </a:lnTo>
                <a:lnTo>
                  <a:pt x="943077" y="1422718"/>
                </a:lnTo>
                <a:lnTo>
                  <a:pt x="944585" y="1424256"/>
                </a:lnTo>
                <a:lnTo>
                  <a:pt x="947394" y="1428649"/>
                </a:lnTo>
                <a:lnTo>
                  <a:pt x="948779" y="1431288"/>
                </a:lnTo>
                <a:lnTo>
                  <a:pt x="950341" y="1435257"/>
                </a:lnTo>
                <a:lnTo>
                  <a:pt x="950834" y="1435811"/>
                </a:lnTo>
                <a:lnTo>
                  <a:pt x="958360" y="1436111"/>
                </a:lnTo>
                <a:lnTo>
                  <a:pt x="962631" y="1432595"/>
                </a:lnTo>
                <a:lnTo>
                  <a:pt x="962539" y="1433796"/>
                </a:lnTo>
                <a:lnTo>
                  <a:pt x="961561" y="1436550"/>
                </a:lnTo>
                <a:lnTo>
                  <a:pt x="956267" y="1447073"/>
                </a:lnTo>
                <a:lnTo>
                  <a:pt x="956305" y="1448350"/>
                </a:lnTo>
                <a:lnTo>
                  <a:pt x="959107" y="1447789"/>
                </a:lnTo>
                <a:lnTo>
                  <a:pt x="960422" y="1446943"/>
                </a:lnTo>
                <a:lnTo>
                  <a:pt x="961230" y="1445681"/>
                </a:lnTo>
                <a:lnTo>
                  <a:pt x="961931" y="1442735"/>
                </a:lnTo>
                <a:lnTo>
                  <a:pt x="962400" y="1441865"/>
                </a:lnTo>
                <a:lnTo>
                  <a:pt x="970257" y="1436896"/>
                </a:lnTo>
                <a:lnTo>
                  <a:pt x="972535" y="1436157"/>
                </a:lnTo>
                <a:lnTo>
                  <a:pt x="971111" y="1441465"/>
                </a:lnTo>
                <a:lnTo>
                  <a:pt x="968187" y="1460236"/>
                </a:lnTo>
                <a:lnTo>
                  <a:pt x="967595" y="1466728"/>
                </a:lnTo>
                <a:lnTo>
                  <a:pt x="966956" y="1468929"/>
                </a:lnTo>
                <a:lnTo>
                  <a:pt x="963870" y="1476029"/>
                </a:lnTo>
                <a:lnTo>
                  <a:pt x="963916" y="1478514"/>
                </a:lnTo>
                <a:lnTo>
                  <a:pt x="967294" y="1484445"/>
                </a:lnTo>
                <a:lnTo>
                  <a:pt x="967895" y="1486053"/>
                </a:lnTo>
                <a:lnTo>
                  <a:pt x="968233" y="1490899"/>
                </a:lnTo>
                <a:lnTo>
                  <a:pt x="968834" y="1491861"/>
                </a:lnTo>
                <a:lnTo>
                  <a:pt x="971619" y="1491915"/>
                </a:lnTo>
                <a:lnTo>
                  <a:pt x="974505" y="1490376"/>
                </a:lnTo>
                <a:lnTo>
                  <a:pt x="977945" y="1489353"/>
                </a:lnTo>
                <a:lnTo>
                  <a:pt x="978476" y="1490361"/>
                </a:lnTo>
                <a:lnTo>
                  <a:pt x="976591" y="1496215"/>
                </a:lnTo>
                <a:lnTo>
                  <a:pt x="976698" y="1496723"/>
                </a:lnTo>
                <a:lnTo>
                  <a:pt x="979961" y="1495223"/>
                </a:lnTo>
                <a:lnTo>
                  <a:pt x="981462" y="1495023"/>
                </a:lnTo>
                <a:lnTo>
                  <a:pt x="982077" y="1495361"/>
                </a:lnTo>
                <a:lnTo>
                  <a:pt x="984509" y="1498338"/>
                </a:lnTo>
                <a:lnTo>
                  <a:pt x="984755" y="1500562"/>
                </a:lnTo>
                <a:lnTo>
                  <a:pt x="984702" y="1503862"/>
                </a:lnTo>
                <a:lnTo>
                  <a:pt x="984448" y="1506231"/>
                </a:lnTo>
                <a:lnTo>
                  <a:pt x="983624" y="1507547"/>
                </a:lnTo>
                <a:lnTo>
                  <a:pt x="982647" y="1508070"/>
                </a:lnTo>
                <a:lnTo>
                  <a:pt x="981416" y="1508462"/>
                </a:lnTo>
                <a:lnTo>
                  <a:pt x="980307" y="1508300"/>
                </a:lnTo>
                <a:lnTo>
                  <a:pt x="976891" y="1508793"/>
                </a:lnTo>
                <a:lnTo>
                  <a:pt x="974882" y="1508162"/>
                </a:lnTo>
                <a:lnTo>
                  <a:pt x="972889" y="1506354"/>
                </a:lnTo>
                <a:lnTo>
                  <a:pt x="971473" y="1505916"/>
                </a:lnTo>
                <a:lnTo>
                  <a:pt x="969834" y="1507308"/>
                </a:lnTo>
                <a:lnTo>
                  <a:pt x="967241" y="1507077"/>
                </a:lnTo>
                <a:lnTo>
                  <a:pt x="964332" y="1503077"/>
                </a:lnTo>
                <a:lnTo>
                  <a:pt x="963170" y="1503454"/>
                </a:lnTo>
                <a:lnTo>
                  <a:pt x="962777" y="1504093"/>
                </a:lnTo>
                <a:lnTo>
                  <a:pt x="962823" y="1504954"/>
                </a:lnTo>
                <a:lnTo>
                  <a:pt x="964132" y="1507539"/>
                </a:lnTo>
                <a:lnTo>
                  <a:pt x="974374" y="1521155"/>
                </a:lnTo>
                <a:lnTo>
                  <a:pt x="975929" y="1523955"/>
                </a:lnTo>
                <a:lnTo>
                  <a:pt x="976275" y="1527963"/>
                </a:lnTo>
                <a:lnTo>
                  <a:pt x="976483" y="1527948"/>
                </a:lnTo>
                <a:lnTo>
                  <a:pt x="977445" y="1523940"/>
                </a:lnTo>
                <a:lnTo>
                  <a:pt x="976821" y="1522001"/>
                </a:lnTo>
                <a:lnTo>
                  <a:pt x="971550" y="1514101"/>
                </a:lnTo>
                <a:lnTo>
                  <a:pt x="970919" y="1511208"/>
                </a:lnTo>
                <a:lnTo>
                  <a:pt x="971104" y="1510416"/>
                </a:lnTo>
                <a:lnTo>
                  <a:pt x="972497" y="1509608"/>
                </a:lnTo>
                <a:lnTo>
                  <a:pt x="980000" y="1511585"/>
                </a:lnTo>
                <a:lnTo>
                  <a:pt x="982909" y="1511155"/>
                </a:lnTo>
                <a:lnTo>
                  <a:pt x="984863" y="1509762"/>
                </a:lnTo>
                <a:lnTo>
                  <a:pt x="985848" y="1508039"/>
                </a:lnTo>
                <a:lnTo>
                  <a:pt x="986564" y="1498531"/>
                </a:lnTo>
                <a:lnTo>
                  <a:pt x="987911" y="1492407"/>
                </a:lnTo>
                <a:lnTo>
                  <a:pt x="987110" y="1486899"/>
                </a:lnTo>
                <a:lnTo>
                  <a:pt x="985079" y="1478083"/>
                </a:lnTo>
                <a:lnTo>
                  <a:pt x="983486" y="1472867"/>
                </a:lnTo>
                <a:lnTo>
                  <a:pt x="979807" y="1467552"/>
                </a:lnTo>
                <a:lnTo>
                  <a:pt x="979446" y="1465644"/>
                </a:lnTo>
                <a:lnTo>
                  <a:pt x="983547" y="1449381"/>
                </a:lnTo>
                <a:lnTo>
                  <a:pt x="984286" y="1448004"/>
                </a:lnTo>
                <a:lnTo>
                  <a:pt x="985202" y="1447404"/>
                </a:lnTo>
                <a:lnTo>
                  <a:pt x="988426" y="1447166"/>
                </a:lnTo>
                <a:lnTo>
                  <a:pt x="990773" y="1445804"/>
                </a:lnTo>
                <a:lnTo>
                  <a:pt x="994459" y="1447712"/>
                </a:lnTo>
                <a:lnTo>
                  <a:pt x="996491" y="1448212"/>
                </a:lnTo>
                <a:lnTo>
                  <a:pt x="999015" y="1446527"/>
                </a:lnTo>
                <a:lnTo>
                  <a:pt x="1004610" y="1439627"/>
                </a:lnTo>
                <a:lnTo>
                  <a:pt x="1006803" y="1437480"/>
                </a:lnTo>
                <a:lnTo>
                  <a:pt x="1009589" y="1433419"/>
                </a:lnTo>
                <a:lnTo>
                  <a:pt x="1012967" y="1427418"/>
                </a:lnTo>
                <a:lnTo>
                  <a:pt x="1016653" y="1423056"/>
                </a:lnTo>
                <a:lnTo>
                  <a:pt x="1022609" y="1418971"/>
                </a:lnTo>
                <a:lnTo>
                  <a:pt x="1026257" y="1415679"/>
                </a:lnTo>
                <a:lnTo>
                  <a:pt x="1026996" y="1414494"/>
                </a:lnTo>
                <a:lnTo>
                  <a:pt x="1023610" y="1414210"/>
                </a:lnTo>
                <a:lnTo>
                  <a:pt x="1022786" y="1413648"/>
                </a:lnTo>
                <a:lnTo>
                  <a:pt x="1022086" y="1410517"/>
                </a:lnTo>
                <a:lnTo>
                  <a:pt x="1022440" y="1404701"/>
                </a:lnTo>
                <a:lnTo>
                  <a:pt x="1022378" y="1401455"/>
                </a:lnTo>
                <a:lnTo>
                  <a:pt x="1021978" y="1398516"/>
                </a:lnTo>
                <a:lnTo>
                  <a:pt x="1021239" y="1395893"/>
                </a:lnTo>
                <a:lnTo>
                  <a:pt x="1020162" y="1393577"/>
                </a:lnTo>
                <a:lnTo>
                  <a:pt x="1019177" y="1392185"/>
                </a:lnTo>
                <a:lnTo>
                  <a:pt x="1018285" y="1391723"/>
                </a:lnTo>
                <a:lnTo>
                  <a:pt x="1017676" y="1391931"/>
                </a:lnTo>
                <a:lnTo>
                  <a:pt x="1017346" y="1392808"/>
                </a:lnTo>
                <a:lnTo>
                  <a:pt x="1016438" y="1398401"/>
                </a:lnTo>
                <a:lnTo>
                  <a:pt x="1015283" y="1402493"/>
                </a:lnTo>
                <a:lnTo>
                  <a:pt x="1013698" y="1404632"/>
                </a:lnTo>
                <a:lnTo>
                  <a:pt x="1010412" y="1406071"/>
                </a:lnTo>
                <a:lnTo>
                  <a:pt x="1004771" y="1407132"/>
                </a:lnTo>
                <a:lnTo>
                  <a:pt x="1002432" y="1405186"/>
                </a:lnTo>
                <a:lnTo>
                  <a:pt x="1002132" y="1403532"/>
                </a:lnTo>
                <a:lnTo>
                  <a:pt x="1002947" y="1397047"/>
                </a:lnTo>
                <a:lnTo>
                  <a:pt x="1004825" y="1394254"/>
                </a:lnTo>
                <a:lnTo>
                  <a:pt x="1009989" y="1388739"/>
                </a:lnTo>
                <a:lnTo>
                  <a:pt x="1013298" y="1384308"/>
                </a:lnTo>
                <a:lnTo>
                  <a:pt x="1013352" y="1383538"/>
                </a:lnTo>
                <a:lnTo>
                  <a:pt x="1010312" y="1383500"/>
                </a:lnTo>
                <a:lnTo>
                  <a:pt x="1009589" y="1382584"/>
                </a:lnTo>
                <a:lnTo>
                  <a:pt x="1008950" y="1377115"/>
                </a:lnTo>
                <a:lnTo>
                  <a:pt x="1009127" y="1375061"/>
                </a:lnTo>
                <a:lnTo>
                  <a:pt x="1009604" y="1372715"/>
                </a:lnTo>
                <a:lnTo>
                  <a:pt x="1011728" y="1370999"/>
                </a:lnTo>
                <a:lnTo>
                  <a:pt x="1018254" y="1368884"/>
                </a:lnTo>
                <a:lnTo>
                  <a:pt x="1023325" y="1366391"/>
                </a:lnTo>
                <a:lnTo>
                  <a:pt x="1023479" y="1367260"/>
                </a:lnTo>
                <a:lnTo>
                  <a:pt x="1019408" y="1374715"/>
                </a:lnTo>
                <a:lnTo>
                  <a:pt x="1018985" y="1376438"/>
                </a:lnTo>
                <a:lnTo>
                  <a:pt x="1020539" y="1378046"/>
                </a:lnTo>
                <a:lnTo>
                  <a:pt x="1024449" y="1373738"/>
                </a:lnTo>
                <a:lnTo>
                  <a:pt x="1026973" y="1370176"/>
                </a:lnTo>
                <a:lnTo>
                  <a:pt x="1027396" y="1368960"/>
                </a:lnTo>
                <a:lnTo>
                  <a:pt x="1025103" y="1368514"/>
                </a:lnTo>
                <a:lnTo>
                  <a:pt x="1024980" y="1367037"/>
                </a:lnTo>
                <a:lnTo>
                  <a:pt x="1025418" y="1364322"/>
                </a:lnTo>
                <a:lnTo>
                  <a:pt x="1025210" y="1362460"/>
                </a:lnTo>
                <a:lnTo>
                  <a:pt x="1022671" y="1360114"/>
                </a:lnTo>
                <a:lnTo>
                  <a:pt x="1019547" y="1361421"/>
                </a:lnTo>
                <a:lnTo>
                  <a:pt x="1016938" y="1363891"/>
                </a:lnTo>
                <a:lnTo>
                  <a:pt x="1014775" y="1364560"/>
                </a:lnTo>
                <a:lnTo>
                  <a:pt x="1011582" y="1364606"/>
                </a:lnTo>
                <a:lnTo>
                  <a:pt x="1009258" y="1364045"/>
                </a:lnTo>
                <a:lnTo>
                  <a:pt x="1007803" y="1362868"/>
                </a:lnTo>
                <a:lnTo>
                  <a:pt x="1006049" y="1360229"/>
                </a:lnTo>
                <a:lnTo>
                  <a:pt x="1004002" y="1356129"/>
                </a:lnTo>
                <a:lnTo>
                  <a:pt x="1001416" y="1352028"/>
                </a:lnTo>
                <a:lnTo>
                  <a:pt x="1000500" y="1351582"/>
                </a:lnTo>
                <a:lnTo>
                  <a:pt x="999715" y="1352044"/>
                </a:lnTo>
                <a:lnTo>
                  <a:pt x="998061" y="1356006"/>
                </a:lnTo>
                <a:lnTo>
                  <a:pt x="997345" y="1356483"/>
                </a:lnTo>
                <a:lnTo>
                  <a:pt x="987203" y="1350928"/>
                </a:lnTo>
                <a:lnTo>
                  <a:pt x="982901" y="1347805"/>
                </a:lnTo>
                <a:lnTo>
                  <a:pt x="980815" y="1345436"/>
                </a:lnTo>
                <a:lnTo>
                  <a:pt x="978230" y="1344028"/>
                </a:lnTo>
                <a:lnTo>
                  <a:pt x="975136" y="1343597"/>
                </a:lnTo>
                <a:lnTo>
                  <a:pt x="972666" y="1342489"/>
                </a:lnTo>
                <a:lnTo>
                  <a:pt x="970827" y="1340720"/>
                </a:lnTo>
                <a:lnTo>
                  <a:pt x="969334" y="1338166"/>
                </a:lnTo>
                <a:lnTo>
                  <a:pt x="968195" y="1334835"/>
                </a:lnTo>
                <a:lnTo>
                  <a:pt x="966094" y="1330627"/>
                </a:lnTo>
                <a:lnTo>
                  <a:pt x="961277" y="1322211"/>
                </a:lnTo>
                <a:lnTo>
                  <a:pt x="959999" y="1316780"/>
                </a:lnTo>
                <a:lnTo>
                  <a:pt x="959822" y="1314695"/>
                </a:lnTo>
                <a:lnTo>
                  <a:pt x="960122" y="1309310"/>
                </a:lnTo>
                <a:lnTo>
                  <a:pt x="964632" y="1300117"/>
                </a:lnTo>
                <a:lnTo>
                  <a:pt x="965471" y="1297456"/>
                </a:lnTo>
                <a:lnTo>
                  <a:pt x="967010" y="1295494"/>
                </a:lnTo>
                <a:lnTo>
                  <a:pt x="969249" y="1294232"/>
                </a:lnTo>
                <a:lnTo>
                  <a:pt x="970857" y="1293848"/>
                </a:lnTo>
                <a:lnTo>
                  <a:pt x="974520" y="1295025"/>
                </a:lnTo>
                <a:lnTo>
                  <a:pt x="972327" y="1292155"/>
                </a:lnTo>
                <a:lnTo>
                  <a:pt x="972158" y="1290617"/>
                </a:lnTo>
                <a:lnTo>
                  <a:pt x="974359" y="1285578"/>
                </a:lnTo>
                <a:lnTo>
                  <a:pt x="973928" y="1285347"/>
                </a:lnTo>
                <a:lnTo>
                  <a:pt x="967879" y="1289224"/>
                </a:lnTo>
                <a:lnTo>
                  <a:pt x="966333" y="1288963"/>
                </a:lnTo>
                <a:lnTo>
                  <a:pt x="964155" y="1286593"/>
                </a:lnTo>
                <a:lnTo>
                  <a:pt x="960053" y="1278085"/>
                </a:lnTo>
                <a:lnTo>
                  <a:pt x="960007" y="1272762"/>
                </a:lnTo>
                <a:lnTo>
                  <a:pt x="961292" y="1265315"/>
                </a:lnTo>
                <a:lnTo>
                  <a:pt x="961746" y="1260846"/>
                </a:lnTo>
                <a:lnTo>
                  <a:pt x="960576" y="1257022"/>
                </a:lnTo>
                <a:lnTo>
                  <a:pt x="961015" y="1255945"/>
                </a:lnTo>
                <a:lnTo>
                  <a:pt x="962285" y="1254868"/>
                </a:lnTo>
                <a:lnTo>
                  <a:pt x="962816" y="1253714"/>
                </a:lnTo>
                <a:lnTo>
                  <a:pt x="962262" y="1249468"/>
                </a:lnTo>
                <a:lnTo>
                  <a:pt x="963147" y="1247198"/>
                </a:lnTo>
                <a:lnTo>
                  <a:pt x="966048" y="1242790"/>
                </a:lnTo>
                <a:lnTo>
                  <a:pt x="968895" y="1238921"/>
                </a:lnTo>
                <a:lnTo>
                  <a:pt x="970573" y="1237736"/>
                </a:lnTo>
                <a:lnTo>
                  <a:pt x="972027" y="1237959"/>
                </a:lnTo>
                <a:lnTo>
                  <a:pt x="973543" y="1239144"/>
                </a:lnTo>
                <a:lnTo>
                  <a:pt x="975128" y="1241306"/>
                </a:lnTo>
                <a:lnTo>
                  <a:pt x="977837" y="1243529"/>
                </a:lnTo>
                <a:lnTo>
                  <a:pt x="979846" y="1244160"/>
                </a:lnTo>
                <a:lnTo>
                  <a:pt x="981316" y="1242944"/>
                </a:lnTo>
                <a:lnTo>
                  <a:pt x="983840" y="1234605"/>
                </a:lnTo>
                <a:lnTo>
                  <a:pt x="984732" y="1232459"/>
                </a:lnTo>
                <a:lnTo>
                  <a:pt x="983893" y="1231528"/>
                </a:lnTo>
                <a:lnTo>
                  <a:pt x="978945" y="1231613"/>
                </a:lnTo>
                <a:lnTo>
                  <a:pt x="976806" y="1230920"/>
                </a:lnTo>
                <a:lnTo>
                  <a:pt x="975575" y="1230113"/>
                </a:lnTo>
                <a:lnTo>
                  <a:pt x="974667" y="1226905"/>
                </a:lnTo>
                <a:lnTo>
                  <a:pt x="975413" y="1225189"/>
                </a:lnTo>
                <a:lnTo>
                  <a:pt x="980200" y="1219220"/>
                </a:lnTo>
                <a:lnTo>
                  <a:pt x="982454" y="1212935"/>
                </a:lnTo>
                <a:lnTo>
                  <a:pt x="989157" y="1204142"/>
                </a:lnTo>
                <a:lnTo>
                  <a:pt x="995945" y="1199995"/>
                </a:lnTo>
                <a:lnTo>
                  <a:pt x="999230" y="1198626"/>
                </a:lnTo>
                <a:lnTo>
                  <a:pt x="1001909" y="1198349"/>
                </a:lnTo>
                <a:lnTo>
                  <a:pt x="1003071" y="1198903"/>
                </a:lnTo>
                <a:lnTo>
                  <a:pt x="1004502" y="1203319"/>
                </a:lnTo>
                <a:lnTo>
                  <a:pt x="1004764" y="1207965"/>
                </a:lnTo>
                <a:lnTo>
                  <a:pt x="1008450" y="1213750"/>
                </a:lnTo>
                <a:lnTo>
                  <a:pt x="1011412" y="1214189"/>
                </a:lnTo>
                <a:lnTo>
                  <a:pt x="1013252" y="1213319"/>
                </a:lnTo>
                <a:lnTo>
                  <a:pt x="1019208" y="1213658"/>
                </a:lnTo>
                <a:lnTo>
                  <a:pt x="1020585" y="1215273"/>
                </a:lnTo>
                <a:lnTo>
                  <a:pt x="1020485" y="1217073"/>
                </a:lnTo>
                <a:lnTo>
                  <a:pt x="1019824" y="1219981"/>
                </a:lnTo>
                <a:lnTo>
                  <a:pt x="1020231" y="1222466"/>
                </a:lnTo>
                <a:lnTo>
                  <a:pt x="1024272" y="1227205"/>
                </a:lnTo>
                <a:lnTo>
                  <a:pt x="1027911" y="1230474"/>
                </a:lnTo>
                <a:lnTo>
                  <a:pt x="1031174" y="1234544"/>
                </a:lnTo>
                <a:lnTo>
                  <a:pt x="1036038" y="1243006"/>
                </a:lnTo>
                <a:lnTo>
                  <a:pt x="1037092" y="1245391"/>
                </a:lnTo>
                <a:lnTo>
                  <a:pt x="1037823" y="1247960"/>
                </a:lnTo>
                <a:lnTo>
                  <a:pt x="1039085" y="1257315"/>
                </a:lnTo>
                <a:lnTo>
                  <a:pt x="1039247" y="1260846"/>
                </a:lnTo>
                <a:lnTo>
                  <a:pt x="1038785" y="1271000"/>
                </a:lnTo>
                <a:lnTo>
                  <a:pt x="1038400" y="1272916"/>
                </a:lnTo>
                <a:lnTo>
                  <a:pt x="1037115" y="1275208"/>
                </a:lnTo>
                <a:lnTo>
                  <a:pt x="1037562" y="1276139"/>
                </a:lnTo>
                <a:lnTo>
                  <a:pt x="1041402" y="1278762"/>
                </a:lnTo>
                <a:lnTo>
                  <a:pt x="1044449" y="1283955"/>
                </a:lnTo>
                <a:lnTo>
                  <a:pt x="1046050" y="1285624"/>
                </a:lnTo>
                <a:lnTo>
                  <a:pt x="1049913" y="1288417"/>
                </a:lnTo>
                <a:lnTo>
                  <a:pt x="1050613" y="1289471"/>
                </a:lnTo>
                <a:lnTo>
                  <a:pt x="1051490" y="1291209"/>
                </a:lnTo>
                <a:lnTo>
                  <a:pt x="1053668" y="1298633"/>
                </a:lnTo>
                <a:lnTo>
                  <a:pt x="1057239" y="1305287"/>
                </a:lnTo>
                <a:lnTo>
                  <a:pt x="1057500" y="1306718"/>
                </a:lnTo>
                <a:lnTo>
                  <a:pt x="1056731" y="1309833"/>
                </a:lnTo>
                <a:lnTo>
                  <a:pt x="1057277" y="1310818"/>
                </a:lnTo>
                <a:lnTo>
                  <a:pt x="1058655" y="1311957"/>
                </a:lnTo>
                <a:lnTo>
                  <a:pt x="1059894" y="1311364"/>
                </a:lnTo>
                <a:lnTo>
                  <a:pt x="1060987" y="1309033"/>
                </a:lnTo>
                <a:lnTo>
                  <a:pt x="1062179" y="1308356"/>
                </a:lnTo>
                <a:lnTo>
                  <a:pt x="1063464" y="1309341"/>
                </a:lnTo>
                <a:lnTo>
                  <a:pt x="1064442" y="1311072"/>
                </a:lnTo>
                <a:lnTo>
                  <a:pt x="1065773" y="1315303"/>
                </a:lnTo>
                <a:lnTo>
                  <a:pt x="1067712" y="1318788"/>
                </a:lnTo>
                <a:lnTo>
                  <a:pt x="1067551" y="1319849"/>
                </a:lnTo>
                <a:lnTo>
                  <a:pt x="1066589" y="1320719"/>
                </a:lnTo>
                <a:lnTo>
                  <a:pt x="1061348" y="1321680"/>
                </a:lnTo>
                <a:lnTo>
                  <a:pt x="1058401" y="1321011"/>
                </a:lnTo>
                <a:lnTo>
                  <a:pt x="1055677" y="1319311"/>
                </a:lnTo>
                <a:lnTo>
                  <a:pt x="1053784" y="1317549"/>
                </a:lnTo>
                <a:lnTo>
                  <a:pt x="1052021" y="1314849"/>
                </a:lnTo>
                <a:lnTo>
                  <a:pt x="1051367" y="1315134"/>
                </a:lnTo>
                <a:lnTo>
                  <a:pt x="1050444" y="1317334"/>
                </a:lnTo>
                <a:lnTo>
                  <a:pt x="1048474" y="1320542"/>
                </a:lnTo>
                <a:lnTo>
                  <a:pt x="1047242" y="1323496"/>
                </a:lnTo>
                <a:lnTo>
                  <a:pt x="1048674" y="1324804"/>
                </a:lnTo>
                <a:lnTo>
                  <a:pt x="1055561" y="1324719"/>
                </a:lnTo>
                <a:lnTo>
                  <a:pt x="1057054" y="1325550"/>
                </a:lnTo>
                <a:lnTo>
                  <a:pt x="1058801" y="1327619"/>
                </a:lnTo>
                <a:lnTo>
                  <a:pt x="1056808" y="1331073"/>
                </a:lnTo>
                <a:lnTo>
                  <a:pt x="1052152" y="1336851"/>
                </a:lnTo>
                <a:lnTo>
                  <a:pt x="1042086" y="1347982"/>
                </a:lnTo>
                <a:lnTo>
                  <a:pt x="1039131" y="1350828"/>
                </a:lnTo>
                <a:lnTo>
                  <a:pt x="1039847" y="1351652"/>
                </a:lnTo>
                <a:lnTo>
                  <a:pt x="1040971" y="1351859"/>
                </a:lnTo>
                <a:lnTo>
                  <a:pt x="1044426" y="1351375"/>
                </a:lnTo>
                <a:lnTo>
                  <a:pt x="1047650" y="1349890"/>
                </a:lnTo>
                <a:lnTo>
                  <a:pt x="1051575" y="1350528"/>
                </a:lnTo>
                <a:lnTo>
                  <a:pt x="1053322" y="1351744"/>
                </a:lnTo>
                <a:lnTo>
                  <a:pt x="1052729" y="1352921"/>
                </a:lnTo>
                <a:lnTo>
                  <a:pt x="1053791" y="1354844"/>
                </a:lnTo>
                <a:lnTo>
                  <a:pt x="1060209" y="1359298"/>
                </a:lnTo>
                <a:lnTo>
                  <a:pt x="1064265" y="1358414"/>
                </a:lnTo>
                <a:lnTo>
                  <a:pt x="1068405" y="1354121"/>
                </a:lnTo>
                <a:lnTo>
                  <a:pt x="1071606" y="1351990"/>
                </a:lnTo>
                <a:lnTo>
                  <a:pt x="1075546" y="1352282"/>
                </a:lnTo>
                <a:lnTo>
                  <a:pt x="1076647" y="1352759"/>
                </a:lnTo>
                <a:lnTo>
                  <a:pt x="1076223" y="1353806"/>
                </a:lnTo>
                <a:lnTo>
                  <a:pt x="1073315" y="1356213"/>
                </a:lnTo>
                <a:lnTo>
                  <a:pt x="1070683" y="1358891"/>
                </a:lnTo>
                <a:lnTo>
                  <a:pt x="1070398" y="1359644"/>
                </a:lnTo>
                <a:lnTo>
                  <a:pt x="1073676" y="1358567"/>
                </a:lnTo>
                <a:lnTo>
                  <a:pt x="1080979" y="1360275"/>
                </a:lnTo>
                <a:lnTo>
                  <a:pt x="1084527" y="1360698"/>
                </a:lnTo>
                <a:lnTo>
                  <a:pt x="1087097" y="1360268"/>
                </a:lnTo>
                <a:lnTo>
                  <a:pt x="1089506" y="1360945"/>
                </a:lnTo>
                <a:lnTo>
                  <a:pt x="1091761" y="1362729"/>
                </a:lnTo>
                <a:lnTo>
                  <a:pt x="1092515" y="1363860"/>
                </a:lnTo>
                <a:lnTo>
                  <a:pt x="1090406" y="1364591"/>
                </a:lnTo>
                <a:lnTo>
                  <a:pt x="1088413" y="1364576"/>
                </a:lnTo>
                <a:lnTo>
                  <a:pt x="1086720" y="1365660"/>
                </a:lnTo>
                <a:lnTo>
                  <a:pt x="1085327" y="1367822"/>
                </a:lnTo>
                <a:lnTo>
                  <a:pt x="1084334" y="1370622"/>
                </a:lnTo>
                <a:lnTo>
                  <a:pt x="1083742" y="1374061"/>
                </a:lnTo>
                <a:lnTo>
                  <a:pt x="1082226" y="1375476"/>
                </a:lnTo>
                <a:lnTo>
                  <a:pt x="1079794" y="1374876"/>
                </a:lnTo>
                <a:lnTo>
                  <a:pt x="1078840" y="1373907"/>
                </a:lnTo>
                <a:lnTo>
                  <a:pt x="1079363" y="1372545"/>
                </a:lnTo>
                <a:lnTo>
                  <a:pt x="1078655" y="1372353"/>
                </a:lnTo>
                <a:lnTo>
                  <a:pt x="1076708" y="1373322"/>
                </a:lnTo>
                <a:lnTo>
                  <a:pt x="1075192" y="1373345"/>
                </a:lnTo>
                <a:lnTo>
                  <a:pt x="1074777" y="1374353"/>
                </a:lnTo>
                <a:lnTo>
                  <a:pt x="1085412" y="1385262"/>
                </a:lnTo>
                <a:lnTo>
                  <a:pt x="1088813" y="1394847"/>
                </a:lnTo>
                <a:lnTo>
                  <a:pt x="1091153" y="1398785"/>
                </a:lnTo>
                <a:lnTo>
                  <a:pt x="1091384" y="1399824"/>
                </a:lnTo>
                <a:lnTo>
                  <a:pt x="1089860" y="1402463"/>
                </a:lnTo>
                <a:lnTo>
                  <a:pt x="1089783" y="1404470"/>
                </a:lnTo>
                <a:lnTo>
                  <a:pt x="1090483" y="1410248"/>
                </a:lnTo>
                <a:lnTo>
                  <a:pt x="1090160" y="1414840"/>
                </a:lnTo>
                <a:lnTo>
                  <a:pt x="1089113" y="1422895"/>
                </a:lnTo>
                <a:lnTo>
                  <a:pt x="1090091" y="1425387"/>
                </a:lnTo>
                <a:lnTo>
                  <a:pt x="1092361" y="1427587"/>
                </a:lnTo>
                <a:lnTo>
                  <a:pt x="1093723" y="1430395"/>
                </a:lnTo>
                <a:lnTo>
                  <a:pt x="1094654" y="1431357"/>
                </a:lnTo>
                <a:lnTo>
                  <a:pt x="1095347" y="1433611"/>
                </a:lnTo>
                <a:lnTo>
                  <a:pt x="1096155" y="1435026"/>
                </a:lnTo>
                <a:lnTo>
                  <a:pt x="1097086" y="1435603"/>
                </a:lnTo>
                <a:lnTo>
                  <a:pt x="1097740" y="1434865"/>
                </a:lnTo>
                <a:lnTo>
                  <a:pt x="1098125" y="1432803"/>
                </a:lnTo>
                <a:lnTo>
                  <a:pt x="1098994" y="1430872"/>
                </a:lnTo>
                <a:lnTo>
                  <a:pt x="1101395" y="1427395"/>
                </a:lnTo>
                <a:lnTo>
                  <a:pt x="1103719" y="1421949"/>
                </a:lnTo>
                <a:lnTo>
                  <a:pt x="1104112" y="1420141"/>
                </a:lnTo>
                <a:lnTo>
                  <a:pt x="1103742" y="1415841"/>
                </a:lnTo>
                <a:lnTo>
                  <a:pt x="1104012" y="1413994"/>
                </a:lnTo>
                <a:lnTo>
                  <a:pt x="1106197" y="1407448"/>
                </a:lnTo>
                <a:lnTo>
                  <a:pt x="1106890" y="1402894"/>
                </a:lnTo>
                <a:lnTo>
                  <a:pt x="1107552" y="1395762"/>
                </a:lnTo>
                <a:lnTo>
                  <a:pt x="1108706" y="1390777"/>
                </a:lnTo>
                <a:lnTo>
                  <a:pt x="1111184" y="1386531"/>
                </a:lnTo>
                <a:lnTo>
                  <a:pt x="1115509" y="1377915"/>
                </a:lnTo>
                <a:lnTo>
                  <a:pt x="1117071" y="1376184"/>
                </a:lnTo>
                <a:lnTo>
                  <a:pt x="1118825" y="1375330"/>
                </a:lnTo>
                <a:lnTo>
                  <a:pt x="1121888" y="1375530"/>
                </a:lnTo>
                <a:lnTo>
                  <a:pt x="1124120" y="1378315"/>
                </a:lnTo>
                <a:lnTo>
                  <a:pt x="1127121" y="1383446"/>
                </a:lnTo>
                <a:lnTo>
                  <a:pt x="1130946" y="1388100"/>
                </a:lnTo>
                <a:lnTo>
                  <a:pt x="1137902" y="1394385"/>
                </a:lnTo>
                <a:lnTo>
                  <a:pt x="1139888" y="1396755"/>
                </a:lnTo>
                <a:lnTo>
                  <a:pt x="1143828" y="1402932"/>
                </a:lnTo>
                <a:lnTo>
                  <a:pt x="1145490" y="1409032"/>
                </a:lnTo>
                <a:lnTo>
                  <a:pt x="1146629" y="1417594"/>
                </a:lnTo>
                <a:lnTo>
                  <a:pt x="1147614" y="1422726"/>
                </a:lnTo>
                <a:lnTo>
                  <a:pt x="1148438" y="1424464"/>
                </a:lnTo>
                <a:lnTo>
                  <a:pt x="1148815" y="1427041"/>
                </a:lnTo>
                <a:lnTo>
                  <a:pt x="1148745" y="1430465"/>
                </a:lnTo>
                <a:lnTo>
                  <a:pt x="1148430" y="1433134"/>
                </a:lnTo>
                <a:lnTo>
                  <a:pt x="1147883" y="1435057"/>
                </a:lnTo>
                <a:lnTo>
                  <a:pt x="1147029" y="1436150"/>
                </a:lnTo>
                <a:lnTo>
                  <a:pt x="1144905" y="1436503"/>
                </a:lnTo>
                <a:lnTo>
                  <a:pt x="1142312" y="1435973"/>
                </a:lnTo>
                <a:lnTo>
                  <a:pt x="1141566" y="1435111"/>
                </a:lnTo>
                <a:lnTo>
                  <a:pt x="1140203" y="1431095"/>
                </a:lnTo>
                <a:lnTo>
                  <a:pt x="1139634" y="1430849"/>
                </a:lnTo>
                <a:lnTo>
                  <a:pt x="1137225" y="1433811"/>
                </a:lnTo>
                <a:lnTo>
                  <a:pt x="1136925" y="1435465"/>
                </a:lnTo>
                <a:lnTo>
                  <a:pt x="1137810" y="1440934"/>
                </a:lnTo>
                <a:lnTo>
                  <a:pt x="1137695" y="1451158"/>
                </a:lnTo>
                <a:lnTo>
                  <a:pt x="1137941" y="1453374"/>
                </a:lnTo>
                <a:lnTo>
                  <a:pt x="1140488" y="1463928"/>
                </a:lnTo>
                <a:lnTo>
                  <a:pt x="1144782" y="1471898"/>
                </a:lnTo>
                <a:lnTo>
                  <a:pt x="1155533" y="1487130"/>
                </a:lnTo>
                <a:lnTo>
                  <a:pt x="1156148" y="1488845"/>
                </a:lnTo>
                <a:lnTo>
                  <a:pt x="1157287" y="1495015"/>
                </a:lnTo>
                <a:lnTo>
                  <a:pt x="1157849" y="1496300"/>
                </a:lnTo>
                <a:lnTo>
                  <a:pt x="1158549" y="1497069"/>
                </a:lnTo>
                <a:lnTo>
                  <a:pt x="1159396" y="1497315"/>
                </a:lnTo>
                <a:lnTo>
                  <a:pt x="1160566" y="1496700"/>
                </a:lnTo>
                <a:lnTo>
                  <a:pt x="1164521" y="1492023"/>
                </a:lnTo>
                <a:lnTo>
                  <a:pt x="1167961" y="1487076"/>
                </a:lnTo>
                <a:lnTo>
                  <a:pt x="1170362" y="1484491"/>
                </a:lnTo>
                <a:lnTo>
                  <a:pt x="1171724" y="1484283"/>
                </a:lnTo>
                <a:lnTo>
                  <a:pt x="1173186" y="1483376"/>
                </a:lnTo>
                <a:lnTo>
                  <a:pt x="1174756" y="1481776"/>
                </a:lnTo>
                <a:lnTo>
                  <a:pt x="1175803" y="1480014"/>
                </a:lnTo>
                <a:lnTo>
                  <a:pt x="1176334" y="1478091"/>
                </a:lnTo>
                <a:lnTo>
                  <a:pt x="1177042" y="1470552"/>
                </a:lnTo>
                <a:lnTo>
                  <a:pt x="1177642" y="1466936"/>
                </a:lnTo>
                <a:lnTo>
                  <a:pt x="1179319" y="1461982"/>
                </a:lnTo>
                <a:lnTo>
                  <a:pt x="1179935" y="1460574"/>
                </a:lnTo>
                <a:lnTo>
                  <a:pt x="1188254" y="1447912"/>
                </a:lnTo>
                <a:lnTo>
                  <a:pt x="1188939" y="1446343"/>
                </a:lnTo>
                <a:lnTo>
                  <a:pt x="1192471" y="1431503"/>
                </a:lnTo>
                <a:lnTo>
                  <a:pt x="1193718" y="1424649"/>
                </a:lnTo>
                <a:lnTo>
                  <a:pt x="1193895" y="1420502"/>
                </a:lnTo>
                <a:lnTo>
                  <a:pt x="1193417" y="1416794"/>
                </a:lnTo>
                <a:lnTo>
                  <a:pt x="1193656" y="1413733"/>
                </a:lnTo>
                <a:lnTo>
                  <a:pt x="1194610" y="1411317"/>
                </a:lnTo>
                <a:lnTo>
                  <a:pt x="1195618" y="1409609"/>
                </a:lnTo>
                <a:lnTo>
                  <a:pt x="1197357" y="1407878"/>
                </a:lnTo>
                <a:lnTo>
                  <a:pt x="1198319" y="1405440"/>
                </a:lnTo>
                <a:lnTo>
                  <a:pt x="1198897" y="1405194"/>
                </a:lnTo>
                <a:lnTo>
                  <a:pt x="1200320" y="1405178"/>
                </a:lnTo>
                <a:lnTo>
                  <a:pt x="1202198" y="1406840"/>
                </a:lnTo>
                <a:lnTo>
                  <a:pt x="1203560" y="1407140"/>
                </a:lnTo>
                <a:lnTo>
                  <a:pt x="1212364" y="1405232"/>
                </a:lnTo>
                <a:lnTo>
                  <a:pt x="1212364" y="1404217"/>
                </a:lnTo>
                <a:lnTo>
                  <a:pt x="1207200" y="1401009"/>
                </a:lnTo>
                <a:lnTo>
                  <a:pt x="1207254" y="1399401"/>
                </a:lnTo>
                <a:lnTo>
                  <a:pt x="1207708" y="1397185"/>
                </a:lnTo>
                <a:lnTo>
                  <a:pt x="1209332" y="1394708"/>
                </a:lnTo>
                <a:lnTo>
                  <a:pt x="1211325" y="1393924"/>
                </a:lnTo>
                <a:lnTo>
                  <a:pt x="1211771" y="1392347"/>
                </a:lnTo>
                <a:lnTo>
                  <a:pt x="1211825" y="1390393"/>
                </a:lnTo>
                <a:lnTo>
                  <a:pt x="1212479" y="1387200"/>
                </a:lnTo>
                <a:lnTo>
                  <a:pt x="1211879" y="1386062"/>
                </a:lnTo>
                <a:lnTo>
                  <a:pt x="1207054" y="1381638"/>
                </a:lnTo>
                <a:lnTo>
                  <a:pt x="1204268" y="1381823"/>
                </a:lnTo>
                <a:lnTo>
                  <a:pt x="1203560" y="1381246"/>
                </a:lnTo>
                <a:lnTo>
                  <a:pt x="1201151" y="1377623"/>
                </a:lnTo>
                <a:lnTo>
                  <a:pt x="1200274" y="1372345"/>
                </a:lnTo>
                <a:lnTo>
                  <a:pt x="1200182" y="1370176"/>
                </a:lnTo>
                <a:lnTo>
                  <a:pt x="1200513" y="1366683"/>
                </a:lnTo>
                <a:lnTo>
                  <a:pt x="1200821" y="1365714"/>
                </a:lnTo>
                <a:lnTo>
                  <a:pt x="1200667" y="1364129"/>
                </a:lnTo>
                <a:lnTo>
                  <a:pt x="1200059" y="1361929"/>
                </a:lnTo>
                <a:lnTo>
                  <a:pt x="1200012" y="1359975"/>
                </a:lnTo>
                <a:lnTo>
                  <a:pt x="1200520" y="1358260"/>
                </a:lnTo>
                <a:lnTo>
                  <a:pt x="1200213" y="1356229"/>
                </a:lnTo>
                <a:lnTo>
                  <a:pt x="1199089" y="1353867"/>
                </a:lnTo>
                <a:lnTo>
                  <a:pt x="1198650" y="1351836"/>
                </a:lnTo>
                <a:lnTo>
                  <a:pt x="1199828" y="1345828"/>
                </a:lnTo>
                <a:lnTo>
                  <a:pt x="1199866" y="1343982"/>
                </a:lnTo>
                <a:lnTo>
                  <a:pt x="1198758" y="1341405"/>
                </a:lnTo>
                <a:lnTo>
                  <a:pt x="1197950" y="1340405"/>
                </a:lnTo>
                <a:lnTo>
                  <a:pt x="1198543" y="1339766"/>
                </a:lnTo>
                <a:lnTo>
                  <a:pt x="1200536" y="1339497"/>
                </a:lnTo>
                <a:lnTo>
                  <a:pt x="1202921" y="1340335"/>
                </a:lnTo>
                <a:lnTo>
                  <a:pt x="1205684" y="1342274"/>
                </a:lnTo>
                <a:lnTo>
                  <a:pt x="1209078" y="1342297"/>
                </a:lnTo>
                <a:lnTo>
                  <a:pt x="1213087" y="1340405"/>
                </a:lnTo>
                <a:lnTo>
                  <a:pt x="1217166" y="1339489"/>
                </a:lnTo>
                <a:lnTo>
                  <a:pt x="1224215" y="1339866"/>
                </a:lnTo>
                <a:lnTo>
                  <a:pt x="1225877" y="1340405"/>
                </a:lnTo>
                <a:lnTo>
                  <a:pt x="1232887" y="1346005"/>
                </a:lnTo>
                <a:lnTo>
                  <a:pt x="1238328" y="1348844"/>
                </a:lnTo>
                <a:lnTo>
                  <a:pt x="1240783" y="1348582"/>
                </a:lnTo>
                <a:lnTo>
                  <a:pt x="1252880" y="1349705"/>
                </a:lnTo>
                <a:lnTo>
                  <a:pt x="1258190" y="1349136"/>
                </a:lnTo>
                <a:lnTo>
                  <a:pt x="1260937" y="1349390"/>
                </a:lnTo>
                <a:lnTo>
                  <a:pt x="1266216" y="1352444"/>
                </a:lnTo>
                <a:lnTo>
                  <a:pt x="1265870" y="1354983"/>
                </a:lnTo>
                <a:lnTo>
                  <a:pt x="1263592" y="1359221"/>
                </a:lnTo>
                <a:lnTo>
                  <a:pt x="1260622" y="1360091"/>
                </a:lnTo>
                <a:lnTo>
                  <a:pt x="1257998" y="1361552"/>
                </a:lnTo>
                <a:lnTo>
                  <a:pt x="1260429" y="1363768"/>
                </a:lnTo>
                <a:lnTo>
                  <a:pt x="1267609" y="1366737"/>
                </a:lnTo>
                <a:lnTo>
                  <a:pt x="1269295" y="1371484"/>
                </a:lnTo>
                <a:lnTo>
                  <a:pt x="1269802" y="1373653"/>
                </a:lnTo>
                <a:lnTo>
                  <a:pt x="1268971" y="1375607"/>
                </a:lnTo>
                <a:lnTo>
                  <a:pt x="1269387" y="1376584"/>
                </a:lnTo>
                <a:lnTo>
                  <a:pt x="1271049" y="1376584"/>
                </a:lnTo>
                <a:lnTo>
                  <a:pt x="1275343" y="1374930"/>
                </a:lnTo>
                <a:lnTo>
                  <a:pt x="1280084" y="1376022"/>
                </a:lnTo>
                <a:lnTo>
                  <a:pt x="1286986" y="1379669"/>
                </a:lnTo>
                <a:lnTo>
                  <a:pt x="1287733" y="1380430"/>
                </a:lnTo>
                <a:lnTo>
                  <a:pt x="1288949" y="1383269"/>
                </a:lnTo>
                <a:lnTo>
                  <a:pt x="1288795" y="1384415"/>
                </a:lnTo>
                <a:lnTo>
                  <a:pt x="1282692" y="1391470"/>
                </a:lnTo>
                <a:lnTo>
                  <a:pt x="1279514" y="1394254"/>
                </a:lnTo>
                <a:lnTo>
                  <a:pt x="1275343" y="1397116"/>
                </a:lnTo>
                <a:lnTo>
                  <a:pt x="1275205" y="1398639"/>
                </a:lnTo>
                <a:lnTo>
                  <a:pt x="1281061" y="1398924"/>
                </a:lnTo>
                <a:lnTo>
                  <a:pt x="1285617" y="1399724"/>
                </a:lnTo>
                <a:lnTo>
                  <a:pt x="1287671" y="1400655"/>
                </a:lnTo>
                <a:lnTo>
                  <a:pt x="1288741" y="1401970"/>
                </a:lnTo>
                <a:lnTo>
                  <a:pt x="1290203" y="1404801"/>
                </a:lnTo>
                <a:lnTo>
                  <a:pt x="1290442" y="1407032"/>
                </a:lnTo>
                <a:lnTo>
                  <a:pt x="1290295" y="1410048"/>
                </a:lnTo>
                <a:lnTo>
                  <a:pt x="1289811" y="1412140"/>
                </a:lnTo>
                <a:lnTo>
                  <a:pt x="1284516" y="1418125"/>
                </a:lnTo>
                <a:lnTo>
                  <a:pt x="1282084" y="1419995"/>
                </a:lnTo>
                <a:lnTo>
                  <a:pt x="1277944" y="1422202"/>
                </a:lnTo>
                <a:lnTo>
                  <a:pt x="1276144" y="1423856"/>
                </a:lnTo>
                <a:lnTo>
                  <a:pt x="1274166" y="1423626"/>
                </a:lnTo>
                <a:lnTo>
                  <a:pt x="1272011" y="1421518"/>
                </a:lnTo>
                <a:lnTo>
                  <a:pt x="1269764" y="1421064"/>
                </a:lnTo>
                <a:lnTo>
                  <a:pt x="1265724" y="1422756"/>
                </a:lnTo>
                <a:lnTo>
                  <a:pt x="1263531" y="1422695"/>
                </a:lnTo>
                <a:lnTo>
                  <a:pt x="1262453" y="1423287"/>
                </a:lnTo>
                <a:lnTo>
                  <a:pt x="1262369" y="1424587"/>
                </a:lnTo>
                <a:lnTo>
                  <a:pt x="1264285" y="1428341"/>
                </a:lnTo>
                <a:lnTo>
                  <a:pt x="1265393" y="1429818"/>
                </a:lnTo>
                <a:lnTo>
                  <a:pt x="1265824" y="1430926"/>
                </a:lnTo>
                <a:lnTo>
                  <a:pt x="1265008" y="1432780"/>
                </a:lnTo>
                <a:lnTo>
                  <a:pt x="1265177" y="1433365"/>
                </a:lnTo>
                <a:lnTo>
                  <a:pt x="1265824" y="1434026"/>
                </a:lnTo>
                <a:lnTo>
                  <a:pt x="1269502" y="1442165"/>
                </a:lnTo>
                <a:lnTo>
                  <a:pt x="1270280" y="1442788"/>
                </a:lnTo>
                <a:lnTo>
                  <a:pt x="1271041" y="1442481"/>
                </a:lnTo>
                <a:lnTo>
                  <a:pt x="1272634" y="1440165"/>
                </a:lnTo>
                <a:lnTo>
                  <a:pt x="1273581" y="1439219"/>
                </a:lnTo>
                <a:lnTo>
                  <a:pt x="1274043" y="1439342"/>
                </a:lnTo>
                <a:lnTo>
                  <a:pt x="1274027" y="1440527"/>
                </a:lnTo>
                <a:lnTo>
                  <a:pt x="1272327" y="1447581"/>
                </a:lnTo>
                <a:lnTo>
                  <a:pt x="1272103" y="1449458"/>
                </a:lnTo>
                <a:lnTo>
                  <a:pt x="1272142" y="1451135"/>
                </a:lnTo>
                <a:lnTo>
                  <a:pt x="1272958" y="1454682"/>
                </a:lnTo>
                <a:lnTo>
                  <a:pt x="1274820" y="1458474"/>
                </a:lnTo>
                <a:lnTo>
                  <a:pt x="1277129" y="1461874"/>
                </a:lnTo>
                <a:lnTo>
                  <a:pt x="1280599" y="1466436"/>
                </a:lnTo>
                <a:lnTo>
                  <a:pt x="1285263" y="1471290"/>
                </a:lnTo>
                <a:lnTo>
                  <a:pt x="1287002" y="1473644"/>
                </a:lnTo>
                <a:lnTo>
                  <a:pt x="1289549" y="1479176"/>
                </a:lnTo>
                <a:lnTo>
                  <a:pt x="1290072" y="1481291"/>
                </a:lnTo>
                <a:lnTo>
                  <a:pt x="1289403" y="1487068"/>
                </a:lnTo>
                <a:lnTo>
                  <a:pt x="1287540" y="1496469"/>
                </a:lnTo>
                <a:lnTo>
                  <a:pt x="1286340" y="1501785"/>
                </a:lnTo>
                <a:lnTo>
                  <a:pt x="1285801" y="1503062"/>
                </a:lnTo>
                <a:lnTo>
                  <a:pt x="1282284" y="1506816"/>
                </a:lnTo>
                <a:lnTo>
                  <a:pt x="1280291" y="1507693"/>
                </a:lnTo>
                <a:lnTo>
                  <a:pt x="1277005" y="1507593"/>
                </a:lnTo>
                <a:lnTo>
                  <a:pt x="1275897" y="1508324"/>
                </a:lnTo>
                <a:lnTo>
                  <a:pt x="1274181" y="1511316"/>
                </a:lnTo>
                <a:lnTo>
                  <a:pt x="1271849" y="1516547"/>
                </a:lnTo>
                <a:lnTo>
                  <a:pt x="1270010" y="1519855"/>
                </a:lnTo>
                <a:lnTo>
                  <a:pt x="1268671" y="1521248"/>
                </a:lnTo>
                <a:lnTo>
                  <a:pt x="1266201" y="1522871"/>
                </a:lnTo>
                <a:lnTo>
                  <a:pt x="1262338" y="1527663"/>
                </a:lnTo>
                <a:lnTo>
                  <a:pt x="1260437" y="1529502"/>
                </a:lnTo>
                <a:lnTo>
                  <a:pt x="1253804" y="1531494"/>
                </a:lnTo>
                <a:lnTo>
                  <a:pt x="1248401" y="1537941"/>
                </a:lnTo>
                <a:lnTo>
                  <a:pt x="1246254" y="1540064"/>
                </a:lnTo>
                <a:lnTo>
                  <a:pt x="1243923" y="1541187"/>
                </a:lnTo>
                <a:lnTo>
                  <a:pt x="1241399" y="1541326"/>
                </a:lnTo>
                <a:lnTo>
                  <a:pt x="1239952" y="1540295"/>
                </a:lnTo>
                <a:lnTo>
                  <a:pt x="1239128" y="1536372"/>
                </a:lnTo>
                <a:lnTo>
                  <a:pt x="1238644" y="1535079"/>
                </a:lnTo>
                <a:lnTo>
                  <a:pt x="1236735" y="1532387"/>
                </a:lnTo>
                <a:lnTo>
                  <a:pt x="1232826" y="1524532"/>
                </a:lnTo>
                <a:lnTo>
                  <a:pt x="1231140" y="1521832"/>
                </a:lnTo>
                <a:lnTo>
                  <a:pt x="1230017" y="1521232"/>
                </a:lnTo>
                <a:lnTo>
                  <a:pt x="1227762" y="1521655"/>
                </a:lnTo>
                <a:lnTo>
                  <a:pt x="1226608" y="1521401"/>
                </a:lnTo>
                <a:lnTo>
                  <a:pt x="1224091" y="1518917"/>
                </a:lnTo>
                <a:lnTo>
                  <a:pt x="1223183" y="1517309"/>
                </a:lnTo>
                <a:lnTo>
                  <a:pt x="1223299" y="1516678"/>
                </a:lnTo>
                <a:lnTo>
                  <a:pt x="1225207" y="1515763"/>
                </a:lnTo>
                <a:lnTo>
                  <a:pt x="1224392" y="1514470"/>
                </a:lnTo>
                <a:lnTo>
                  <a:pt x="1221029" y="1510916"/>
                </a:lnTo>
                <a:lnTo>
                  <a:pt x="1219636" y="1509047"/>
                </a:lnTo>
                <a:lnTo>
                  <a:pt x="1219467" y="1508408"/>
                </a:lnTo>
                <a:lnTo>
                  <a:pt x="1216134" y="1505993"/>
                </a:lnTo>
                <a:lnTo>
                  <a:pt x="1212825" y="1505323"/>
                </a:lnTo>
                <a:lnTo>
                  <a:pt x="1208631" y="1509331"/>
                </a:lnTo>
                <a:lnTo>
                  <a:pt x="1207038" y="1512039"/>
                </a:lnTo>
                <a:lnTo>
                  <a:pt x="1207092" y="1512924"/>
                </a:lnTo>
                <a:lnTo>
                  <a:pt x="1209101" y="1513955"/>
                </a:lnTo>
                <a:lnTo>
                  <a:pt x="1209970" y="1513455"/>
                </a:lnTo>
                <a:lnTo>
                  <a:pt x="1211679" y="1510962"/>
                </a:lnTo>
                <a:lnTo>
                  <a:pt x="1212579" y="1510185"/>
                </a:lnTo>
                <a:lnTo>
                  <a:pt x="1215165" y="1510577"/>
                </a:lnTo>
                <a:lnTo>
                  <a:pt x="1217304" y="1512301"/>
                </a:lnTo>
                <a:lnTo>
                  <a:pt x="1218081" y="1513793"/>
                </a:lnTo>
                <a:lnTo>
                  <a:pt x="1218366" y="1514809"/>
                </a:lnTo>
                <a:lnTo>
                  <a:pt x="1224207" y="1522732"/>
                </a:lnTo>
                <a:lnTo>
                  <a:pt x="1226277" y="1524332"/>
                </a:lnTo>
                <a:lnTo>
                  <a:pt x="1227139" y="1526217"/>
                </a:lnTo>
                <a:lnTo>
                  <a:pt x="1227793" y="1529348"/>
                </a:lnTo>
                <a:lnTo>
                  <a:pt x="1229063" y="1532817"/>
                </a:lnTo>
                <a:lnTo>
                  <a:pt x="1231872" y="1538526"/>
                </a:lnTo>
                <a:lnTo>
                  <a:pt x="1234857" y="1545549"/>
                </a:lnTo>
                <a:lnTo>
                  <a:pt x="1235473" y="1548311"/>
                </a:lnTo>
                <a:lnTo>
                  <a:pt x="1233926" y="1549642"/>
                </a:lnTo>
                <a:lnTo>
                  <a:pt x="1233149" y="1549742"/>
                </a:lnTo>
                <a:lnTo>
                  <a:pt x="1230848" y="1548703"/>
                </a:lnTo>
                <a:lnTo>
                  <a:pt x="1224769" y="1545457"/>
                </a:lnTo>
                <a:lnTo>
                  <a:pt x="1224091" y="1545518"/>
                </a:lnTo>
                <a:lnTo>
                  <a:pt x="1222491" y="1547226"/>
                </a:lnTo>
                <a:lnTo>
                  <a:pt x="1221175" y="1551103"/>
                </a:lnTo>
                <a:lnTo>
                  <a:pt x="1220759" y="1551473"/>
                </a:lnTo>
                <a:lnTo>
                  <a:pt x="1217527" y="1549957"/>
                </a:lnTo>
                <a:lnTo>
                  <a:pt x="1211471" y="1546549"/>
                </a:lnTo>
                <a:lnTo>
                  <a:pt x="1207415" y="1543657"/>
                </a:lnTo>
                <a:lnTo>
                  <a:pt x="1205361" y="1541272"/>
                </a:lnTo>
                <a:lnTo>
                  <a:pt x="1202867" y="1537464"/>
                </a:lnTo>
                <a:lnTo>
                  <a:pt x="1199943" y="1532217"/>
                </a:lnTo>
                <a:lnTo>
                  <a:pt x="1196449" y="1530540"/>
                </a:lnTo>
                <a:lnTo>
                  <a:pt x="1192394" y="1532456"/>
                </a:lnTo>
                <a:lnTo>
                  <a:pt x="1186530" y="1533133"/>
                </a:lnTo>
                <a:lnTo>
                  <a:pt x="1174217" y="1532541"/>
                </a:lnTo>
                <a:lnTo>
                  <a:pt x="1172601" y="1532994"/>
                </a:lnTo>
                <a:lnTo>
                  <a:pt x="1171978" y="1533648"/>
                </a:lnTo>
                <a:lnTo>
                  <a:pt x="1173025" y="1536533"/>
                </a:lnTo>
                <a:lnTo>
                  <a:pt x="1172778" y="1537325"/>
                </a:lnTo>
                <a:lnTo>
                  <a:pt x="1171955" y="1537864"/>
                </a:lnTo>
                <a:lnTo>
                  <a:pt x="1171770" y="1538710"/>
                </a:lnTo>
                <a:lnTo>
                  <a:pt x="1173109" y="1541757"/>
                </a:lnTo>
                <a:lnTo>
                  <a:pt x="1175279" y="1543826"/>
                </a:lnTo>
                <a:lnTo>
                  <a:pt x="1181405" y="1546618"/>
                </a:lnTo>
                <a:lnTo>
                  <a:pt x="1185460" y="1549011"/>
                </a:lnTo>
                <a:lnTo>
                  <a:pt x="1187884" y="1551065"/>
                </a:lnTo>
                <a:lnTo>
                  <a:pt x="1188677" y="1552796"/>
                </a:lnTo>
                <a:lnTo>
                  <a:pt x="1188800" y="1554688"/>
                </a:lnTo>
                <a:lnTo>
                  <a:pt x="1187646" y="1558442"/>
                </a:lnTo>
                <a:lnTo>
                  <a:pt x="1186984" y="1559819"/>
                </a:lnTo>
                <a:lnTo>
                  <a:pt x="1172747" y="1578367"/>
                </a:lnTo>
                <a:lnTo>
                  <a:pt x="1167322" y="1585798"/>
                </a:lnTo>
                <a:lnTo>
                  <a:pt x="1164560" y="1590344"/>
                </a:lnTo>
                <a:lnTo>
                  <a:pt x="1162128" y="1593337"/>
                </a:lnTo>
                <a:lnTo>
                  <a:pt x="1160019" y="1594799"/>
                </a:lnTo>
                <a:lnTo>
                  <a:pt x="1156533" y="1595614"/>
                </a:lnTo>
                <a:lnTo>
                  <a:pt x="1151670" y="1595799"/>
                </a:lnTo>
                <a:lnTo>
                  <a:pt x="1145367" y="1595099"/>
                </a:lnTo>
                <a:lnTo>
                  <a:pt x="1142104" y="1592737"/>
                </a:lnTo>
                <a:lnTo>
                  <a:pt x="1136186" y="1586421"/>
                </a:lnTo>
                <a:lnTo>
                  <a:pt x="1132039" y="1582698"/>
                </a:lnTo>
                <a:lnTo>
                  <a:pt x="1130184" y="1581452"/>
                </a:lnTo>
                <a:lnTo>
                  <a:pt x="1128637" y="1577936"/>
                </a:lnTo>
                <a:lnTo>
                  <a:pt x="1127244" y="1577259"/>
                </a:lnTo>
                <a:lnTo>
                  <a:pt x="1124274" y="1576667"/>
                </a:lnTo>
                <a:lnTo>
                  <a:pt x="1121219" y="1574782"/>
                </a:lnTo>
                <a:lnTo>
                  <a:pt x="1114039" y="1568374"/>
                </a:lnTo>
                <a:lnTo>
                  <a:pt x="1110314" y="1565812"/>
                </a:lnTo>
                <a:lnTo>
                  <a:pt x="1106928" y="1564396"/>
                </a:lnTo>
                <a:lnTo>
                  <a:pt x="1103881" y="1564143"/>
                </a:lnTo>
                <a:lnTo>
                  <a:pt x="1102727" y="1564527"/>
                </a:lnTo>
                <a:lnTo>
                  <a:pt x="1104804" y="1567766"/>
                </a:lnTo>
                <a:lnTo>
                  <a:pt x="1103896" y="1567966"/>
                </a:lnTo>
                <a:lnTo>
                  <a:pt x="1101434" y="1567228"/>
                </a:lnTo>
                <a:lnTo>
                  <a:pt x="1099002" y="1567235"/>
                </a:lnTo>
                <a:lnTo>
                  <a:pt x="1094685" y="1564912"/>
                </a:lnTo>
                <a:lnTo>
                  <a:pt x="1090429" y="1565220"/>
                </a:lnTo>
                <a:lnTo>
                  <a:pt x="1087359" y="1564750"/>
                </a:lnTo>
                <a:lnTo>
                  <a:pt x="1083680" y="1563458"/>
                </a:lnTo>
                <a:lnTo>
                  <a:pt x="1079710" y="1562827"/>
                </a:lnTo>
                <a:lnTo>
                  <a:pt x="1073315" y="1562889"/>
                </a:lnTo>
                <a:lnTo>
                  <a:pt x="1071029" y="1563166"/>
                </a:lnTo>
                <a:lnTo>
                  <a:pt x="1070691" y="1563773"/>
                </a:lnTo>
                <a:lnTo>
                  <a:pt x="1073753" y="1566604"/>
                </a:lnTo>
                <a:lnTo>
                  <a:pt x="1079025" y="1570012"/>
                </a:lnTo>
                <a:lnTo>
                  <a:pt x="1078324" y="1567074"/>
                </a:lnTo>
                <a:lnTo>
                  <a:pt x="1078509" y="1566312"/>
                </a:lnTo>
                <a:lnTo>
                  <a:pt x="1080271" y="1565289"/>
                </a:lnTo>
                <a:lnTo>
                  <a:pt x="1088621" y="1567104"/>
                </a:lnTo>
                <a:lnTo>
                  <a:pt x="1098086" y="1570912"/>
                </a:lnTo>
                <a:lnTo>
                  <a:pt x="1100487" y="1571282"/>
                </a:lnTo>
                <a:lnTo>
                  <a:pt x="1103150" y="1572612"/>
                </a:lnTo>
                <a:lnTo>
                  <a:pt x="1106089" y="1574905"/>
                </a:lnTo>
                <a:lnTo>
                  <a:pt x="1110145" y="1579559"/>
                </a:lnTo>
                <a:lnTo>
                  <a:pt x="1117887" y="1590052"/>
                </a:lnTo>
                <a:lnTo>
                  <a:pt x="1120372" y="1592683"/>
                </a:lnTo>
                <a:lnTo>
                  <a:pt x="1123666" y="1595129"/>
                </a:lnTo>
                <a:lnTo>
                  <a:pt x="1140434" y="1598660"/>
                </a:lnTo>
                <a:lnTo>
                  <a:pt x="1146221" y="1598637"/>
                </a:lnTo>
                <a:lnTo>
                  <a:pt x="1157834" y="1599653"/>
                </a:lnTo>
                <a:lnTo>
                  <a:pt x="1163967" y="1601491"/>
                </a:lnTo>
                <a:lnTo>
                  <a:pt x="1165706" y="1602868"/>
                </a:lnTo>
                <a:lnTo>
                  <a:pt x="1166245" y="1607461"/>
                </a:lnTo>
                <a:lnTo>
                  <a:pt x="1165683" y="1609761"/>
                </a:lnTo>
                <a:lnTo>
                  <a:pt x="1162351" y="1616738"/>
                </a:lnTo>
                <a:lnTo>
                  <a:pt x="1160242" y="1621854"/>
                </a:lnTo>
                <a:lnTo>
                  <a:pt x="1147183" y="1643263"/>
                </a:lnTo>
                <a:lnTo>
                  <a:pt x="1145490" y="1648141"/>
                </a:lnTo>
                <a:lnTo>
                  <a:pt x="1144751" y="1651048"/>
                </a:lnTo>
                <a:lnTo>
                  <a:pt x="1142420" y="1654056"/>
                </a:lnTo>
                <a:lnTo>
                  <a:pt x="1136517" y="1658703"/>
                </a:lnTo>
                <a:lnTo>
                  <a:pt x="1130600" y="1662642"/>
                </a:lnTo>
                <a:lnTo>
                  <a:pt x="1127044" y="1663488"/>
                </a:lnTo>
                <a:lnTo>
                  <a:pt x="1123874" y="1662549"/>
                </a:lnTo>
                <a:lnTo>
                  <a:pt x="1121819" y="1661411"/>
                </a:lnTo>
                <a:lnTo>
                  <a:pt x="1118772" y="1657495"/>
                </a:lnTo>
                <a:lnTo>
                  <a:pt x="1118587" y="1657903"/>
                </a:lnTo>
                <a:lnTo>
                  <a:pt x="1120788" y="1664026"/>
                </a:lnTo>
                <a:lnTo>
                  <a:pt x="1120272" y="1664649"/>
                </a:lnTo>
                <a:lnTo>
                  <a:pt x="1118487" y="1663880"/>
                </a:lnTo>
                <a:lnTo>
                  <a:pt x="1114401" y="1661134"/>
                </a:lnTo>
                <a:lnTo>
                  <a:pt x="1113077" y="1661641"/>
                </a:lnTo>
                <a:lnTo>
                  <a:pt x="1112292" y="1662388"/>
                </a:lnTo>
                <a:lnTo>
                  <a:pt x="1111207" y="1662372"/>
                </a:lnTo>
                <a:lnTo>
                  <a:pt x="1109814" y="1661595"/>
                </a:lnTo>
                <a:lnTo>
                  <a:pt x="1107290" y="1659310"/>
                </a:lnTo>
                <a:lnTo>
                  <a:pt x="1106620" y="1658195"/>
                </a:lnTo>
                <a:lnTo>
                  <a:pt x="1106013" y="1654795"/>
                </a:lnTo>
                <a:lnTo>
                  <a:pt x="1105597" y="1654187"/>
                </a:lnTo>
                <a:lnTo>
                  <a:pt x="1100626" y="1656149"/>
                </a:lnTo>
                <a:lnTo>
                  <a:pt x="1099795" y="1656803"/>
                </a:lnTo>
                <a:lnTo>
                  <a:pt x="1101834" y="1658164"/>
                </a:lnTo>
                <a:lnTo>
                  <a:pt x="1102527" y="1659126"/>
                </a:lnTo>
                <a:lnTo>
                  <a:pt x="1104535" y="1664142"/>
                </a:lnTo>
                <a:lnTo>
                  <a:pt x="1104643" y="1665219"/>
                </a:lnTo>
                <a:lnTo>
                  <a:pt x="1103211" y="1665873"/>
                </a:lnTo>
                <a:lnTo>
                  <a:pt x="1098456" y="1663988"/>
                </a:lnTo>
                <a:lnTo>
                  <a:pt x="1097886" y="1664149"/>
                </a:lnTo>
                <a:lnTo>
                  <a:pt x="1100233" y="1669119"/>
                </a:lnTo>
                <a:lnTo>
                  <a:pt x="1101134" y="1671481"/>
                </a:lnTo>
                <a:lnTo>
                  <a:pt x="1101234" y="1672704"/>
                </a:lnTo>
                <a:lnTo>
                  <a:pt x="1098186" y="1678289"/>
                </a:lnTo>
                <a:lnTo>
                  <a:pt x="1096232" y="1680612"/>
                </a:lnTo>
                <a:lnTo>
                  <a:pt x="1093561" y="1681458"/>
                </a:lnTo>
                <a:lnTo>
                  <a:pt x="1091891" y="1680889"/>
                </a:lnTo>
                <a:lnTo>
                  <a:pt x="1090006" y="1679466"/>
                </a:lnTo>
                <a:lnTo>
                  <a:pt x="1088644" y="1679666"/>
                </a:lnTo>
                <a:lnTo>
                  <a:pt x="1087813" y="1681489"/>
                </a:lnTo>
                <a:lnTo>
                  <a:pt x="1086258" y="1682789"/>
                </a:lnTo>
                <a:lnTo>
                  <a:pt x="1083988" y="1683566"/>
                </a:lnTo>
                <a:lnTo>
                  <a:pt x="1081102" y="1683228"/>
                </a:lnTo>
                <a:lnTo>
                  <a:pt x="1077593" y="1681774"/>
                </a:lnTo>
                <a:lnTo>
                  <a:pt x="1068290" y="1676535"/>
                </a:lnTo>
                <a:lnTo>
                  <a:pt x="1065358" y="1675727"/>
                </a:lnTo>
                <a:lnTo>
                  <a:pt x="1059925" y="1675004"/>
                </a:lnTo>
                <a:lnTo>
                  <a:pt x="1059278" y="1674258"/>
                </a:lnTo>
                <a:lnTo>
                  <a:pt x="1059324" y="1673550"/>
                </a:lnTo>
                <a:lnTo>
                  <a:pt x="1060071" y="1672881"/>
                </a:lnTo>
                <a:lnTo>
                  <a:pt x="1059863" y="1672304"/>
                </a:lnTo>
                <a:lnTo>
                  <a:pt x="1058716" y="1671819"/>
                </a:lnTo>
                <a:lnTo>
                  <a:pt x="1057524" y="1672281"/>
                </a:lnTo>
                <a:lnTo>
                  <a:pt x="1056285" y="1673681"/>
                </a:lnTo>
                <a:lnTo>
                  <a:pt x="1054122" y="1674096"/>
                </a:lnTo>
                <a:lnTo>
                  <a:pt x="1051029" y="1673527"/>
                </a:lnTo>
                <a:lnTo>
                  <a:pt x="1046458" y="1671481"/>
                </a:lnTo>
                <a:lnTo>
                  <a:pt x="1037385" y="1666188"/>
                </a:lnTo>
                <a:lnTo>
                  <a:pt x="1027457" y="1661703"/>
                </a:lnTo>
                <a:lnTo>
                  <a:pt x="1021701" y="1655864"/>
                </a:lnTo>
                <a:lnTo>
                  <a:pt x="1023848" y="1661126"/>
                </a:lnTo>
                <a:lnTo>
                  <a:pt x="1023671" y="1662903"/>
                </a:lnTo>
                <a:lnTo>
                  <a:pt x="1022571" y="1664465"/>
                </a:lnTo>
                <a:lnTo>
                  <a:pt x="1022386" y="1666003"/>
                </a:lnTo>
                <a:lnTo>
                  <a:pt x="1024641" y="1669734"/>
                </a:lnTo>
                <a:lnTo>
                  <a:pt x="1027758" y="1671073"/>
                </a:lnTo>
                <a:lnTo>
                  <a:pt x="1030897" y="1670927"/>
                </a:lnTo>
                <a:lnTo>
                  <a:pt x="1030982" y="1670319"/>
                </a:lnTo>
                <a:lnTo>
                  <a:pt x="1029674" y="1669388"/>
                </a:lnTo>
                <a:lnTo>
                  <a:pt x="1028519" y="1668034"/>
                </a:lnTo>
                <a:lnTo>
                  <a:pt x="1027965" y="1666011"/>
                </a:lnTo>
                <a:lnTo>
                  <a:pt x="1028558" y="1665657"/>
                </a:lnTo>
                <a:lnTo>
                  <a:pt x="1031328" y="1666719"/>
                </a:lnTo>
                <a:lnTo>
                  <a:pt x="1033152" y="1667950"/>
                </a:lnTo>
                <a:lnTo>
                  <a:pt x="1046904" y="1674819"/>
                </a:lnTo>
                <a:lnTo>
                  <a:pt x="1051006" y="1676104"/>
                </a:lnTo>
                <a:lnTo>
                  <a:pt x="1054084" y="1677427"/>
                </a:lnTo>
                <a:lnTo>
                  <a:pt x="1054938" y="1678212"/>
                </a:lnTo>
                <a:lnTo>
                  <a:pt x="1053899" y="1679912"/>
                </a:lnTo>
                <a:lnTo>
                  <a:pt x="1048374" y="1684151"/>
                </a:lnTo>
                <a:lnTo>
                  <a:pt x="1048281" y="1684843"/>
                </a:lnTo>
                <a:lnTo>
                  <a:pt x="1052075" y="1684458"/>
                </a:lnTo>
                <a:lnTo>
                  <a:pt x="1056677" y="1680727"/>
                </a:lnTo>
                <a:lnTo>
                  <a:pt x="1059263" y="1678989"/>
                </a:lnTo>
                <a:lnTo>
                  <a:pt x="1061748" y="1677927"/>
                </a:lnTo>
                <a:lnTo>
                  <a:pt x="1065111" y="1679766"/>
                </a:lnTo>
                <a:lnTo>
                  <a:pt x="1069359" y="1684497"/>
                </a:lnTo>
                <a:lnTo>
                  <a:pt x="1072799" y="1687174"/>
                </a:lnTo>
                <a:lnTo>
                  <a:pt x="1077701" y="1688666"/>
                </a:lnTo>
                <a:lnTo>
                  <a:pt x="1080571" y="1690266"/>
                </a:lnTo>
                <a:lnTo>
                  <a:pt x="1085396" y="1694659"/>
                </a:lnTo>
                <a:lnTo>
                  <a:pt x="1086158" y="1696944"/>
                </a:lnTo>
                <a:lnTo>
                  <a:pt x="1086605" y="1706198"/>
                </a:lnTo>
                <a:lnTo>
                  <a:pt x="1086435" y="1708421"/>
                </a:lnTo>
                <a:lnTo>
                  <a:pt x="1085804" y="1710629"/>
                </a:lnTo>
                <a:lnTo>
                  <a:pt x="1084719" y="1712806"/>
                </a:lnTo>
                <a:lnTo>
                  <a:pt x="1082703" y="1714022"/>
                </a:lnTo>
                <a:lnTo>
                  <a:pt x="1079756" y="1714283"/>
                </a:lnTo>
                <a:lnTo>
                  <a:pt x="1077439" y="1715176"/>
                </a:lnTo>
                <a:lnTo>
                  <a:pt x="1072376" y="1720030"/>
                </a:lnTo>
                <a:lnTo>
                  <a:pt x="1070229" y="1720730"/>
                </a:lnTo>
                <a:lnTo>
                  <a:pt x="1061140" y="1719284"/>
                </a:lnTo>
                <a:lnTo>
                  <a:pt x="1057585" y="1717930"/>
                </a:lnTo>
                <a:lnTo>
                  <a:pt x="1055946" y="1718014"/>
                </a:lnTo>
                <a:lnTo>
                  <a:pt x="1055038" y="1719084"/>
                </a:lnTo>
                <a:lnTo>
                  <a:pt x="1054084" y="1719568"/>
                </a:lnTo>
                <a:lnTo>
                  <a:pt x="1050521" y="1720015"/>
                </a:lnTo>
                <a:lnTo>
                  <a:pt x="1049944" y="1720884"/>
                </a:lnTo>
                <a:lnTo>
                  <a:pt x="1050167" y="1722230"/>
                </a:lnTo>
                <a:lnTo>
                  <a:pt x="1050867" y="1724046"/>
                </a:lnTo>
                <a:lnTo>
                  <a:pt x="1051737" y="1725092"/>
                </a:lnTo>
                <a:lnTo>
                  <a:pt x="1053076" y="1726407"/>
                </a:lnTo>
                <a:lnTo>
                  <a:pt x="1055107" y="1727269"/>
                </a:lnTo>
                <a:lnTo>
                  <a:pt x="1059278" y="1728231"/>
                </a:lnTo>
                <a:lnTo>
                  <a:pt x="1059709" y="1730684"/>
                </a:lnTo>
                <a:lnTo>
                  <a:pt x="1059524" y="1731477"/>
                </a:lnTo>
                <a:lnTo>
                  <a:pt x="1058155" y="1733108"/>
                </a:lnTo>
                <a:lnTo>
                  <a:pt x="1056569" y="1732946"/>
                </a:lnTo>
                <a:lnTo>
                  <a:pt x="1053845" y="1731015"/>
                </a:lnTo>
                <a:lnTo>
                  <a:pt x="1052506" y="1730938"/>
                </a:lnTo>
                <a:lnTo>
                  <a:pt x="1051329" y="1731985"/>
                </a:lnTo>
                <a:lnTo>
                  <a:pt x="1049690" y="1732331"/>
                </a:lnTo>
                <a:lnTo>
                  <a:pt x="1047589" y="1731969"/>
                </a:lnTo>
                <a:lnTo>
                  <a:pt x="1046419" y="1732815"/>
                </a:lnTo>
                <a:lnTo>
                  <a:pt x="1046188" y="1734862"/>
                </a:lnTo>
                <a:lnTo>
                  <a:pt x="1045480" y="1736393"/>
                </a:lnTo>
                <a:lnTo>
                  <a:pt x="1043056" y="1738808"/>
                </a:lnTo>
                <a:lnTo>
                  <a:pt x="1041748" y="1740585"/>
                </a:lnTo>
                <a:lnTo>
                  <a:pt x="1041786" y="1741985"/>
                </a:lnTo>
                <a:lnTo>
                  <a:pt x="1043179" y="1742993"/>
                </a:lnTo>
                <a:lnTo>
                  <a:pt x="1044780" y="1745278"/>
                </a:lnTo>
                <a:lnTo>
                  <a:pt x="1046581" y="1748824"/>
                </a:lnTo>
                <a:lnTo>
                  <a:pt x="1046927" y="1750394"/>
                </a:lnTo>
                <a:lnTo>
                  <a:pt x="1045819" y="1749978"/>
                </a:lnTo>
                <a:lnTo>
                  <a:pt x="1044326" y="1748570"/>
                </a:lnTo>
                <a:lnTo>
                  <a:pt x="1042456" y="1746162"/>
                </a:lnTo>
                <a:lnTo>
                  <a:pt x="1039624" y="1744008"/>
                </a:lnTo>
                <a:lnTo>
                  <a:pt x="1033391" y="1741193"/>
                </a:lnTo>
                <a:lnTo>
                  <a:pt x="1032290" y="1741278"/>
                </a:lnTo>
                <a:lnTo>
                  <a:pt x="1032852" y="1741993"/>
                </a:lnTo>
                <a:lnTo>
                  <a:pt x="1036984" y="1744947"/>
                </a:lnTo>
                <a:lnTo>
                  <a:pt x="1038570" y="1746847"/>
                </a:lnTo>
                <a:lnTo>
                  <a:pt x="1038762" y="1748232"/>
                </a:lnTo>
                <a:lnTo>
                  <a:pt x="1035299" y="1751255"/>
                </a:lnTo>
                <a:lnTo>
                  <a:pt x="1035207" y="1752263"/>
                </a:lnTo>
                <a:lnTo>
                  <a:pt x="1036123" y="1753148"/>
                </a:lnTo>
                <a:lnTo>
                  <a:pt x="1036369" y="1753886"/>
                </a:lnTo>
                <a:lnTo>
                  <a:pt x="1035137" y="1755363"/>
                </a:lnTo>
                <a:lnTo>
                  <a:pt x="1033106" y="1756602"/>
                </a:lnTo>
                <a:lnTo>
                  <a:pt x="1029174" y="1756779"/>
                </a:lnTo>
                <a:lnTo>
                  <a:pt x="1028812" y="1757479"/>
                </a:lnTo>
                <a:lnTo>
                  <a:pt x="1030312" y="1758994"/>
                </a:lnTo>
                <a:lnTo>
                  <a:pt x="1030813" y="1759933"/>
                </a:lnTo>
                <a:lnTo>
                  <a:pt x="1029528" y="1761225"/>
                </a:lnTo>
                <a:lnTo>
                  <a:pt x="1028689" y="1761402"/>
                </a:lnTo>
                <a:lnTo>
                  <a:pt x="1024156" y="1760802"/>
                </a:lnTo>
                <a:lnTo>
                  <a:pt x="1025349" y="1764025"/>
                </a:lnTo>
                <a:lnTo>
                  <a:pt x="1026049" y="1765148"/>
                </a:lnTo>
                <a:lnTo>
                  <a:pt x="1027442" y="1766741"/>
                </a:lnTo>
                <a:lnTo>
                  <a:pt x="1029935" y="1768210"/>
                </a:lnTo>
                <a:lnTo>
                  <a:pt x="1029982" y="1768779"/>
                </a:lnTo>
                <a:lnTo>
                  <a:pt x="1029112" y="1770041"/>
                </a:lnTo>
                <a:lnTo>
                  <a:pt x="1027634" y="1771580"/>
                </a:lnTo>
                <a:lnTo>
                  <a:pt x="1021393" y="1776264"/>
                </a:lnTo>
                <a:lnTo>
                  <a:pt x="1017007" y="1781742"/>
                </a:lnTo>
                <a:lnTo>
                  <a:pt x="1016399" y="1783450"/>
                </a:lnTo>
                <a:lnTo>
                  <a:pt x="1017515" y="1787034"/>
                </a:lnTo>
                <a:lnTo>
                  <a:pt x="1017523" y="1787934"/>
                </a:lnTo>
                <a:lnTo>
                  <a:pt x="1016376" y="1789558"/>
                </a:lnTo>
                <a:lnTo>
                  <a:pt x="1013813" y="1789111"/>
                </a:lnTo>
                <a:lnTo>
                  <a:pt x="1013329" y="1789750"/>
                </a:lnTo>
                <a:lnTo>
                  <a:pt x="1013937" y="1791427"/>
                </a:lnTo>
                <a:lnTo>
                  <a:pt x="1014052" y="1793889"/>
                </a:lnTo>
                <a:lnTo>
                  <a:pt x="1013667" y="1797127"/>
                </a:lnTo>
                <a:lnTo>
                  <a:pt x="1011774" y="1802220"/>
                </a:lnTo>
                <a:lnTo>
                  <a:pt x="1008434" y="1809074"/>
                </a:lnTo>
                <a:lnTo>
                  <a:pt x="1005872" y="1815275"/>
                </a:lnTo>
                <a:lnTo>
                  <a:pt x="1004094" y="1820829"/>
                </a:lnTo>
                <a:lnTo>
                  <a:pt x="1002809" y="1823575"/>
                </a:lnTo>
                <a:lnTo>
                  <a:pt x="1000439" y="1823760"/>
                </a:lnTo>
                <a:lnTo>
                  <a:pt x="998646" y="1825491"/>
                </a:lnTo>
                <a:lnTo>
                  <a:pt x="999869" y="1826399"/>
                </a:lnTo>
                <a:lnTo>
                  <a:pt x="1000616" y="1827460"/>
                </a:lnTo>
                <a:lnTo>
                  <a:pt x="1001131" y="1829068"/>
                </a:lnTo>
                <a:lnTo>
                  <a:pt x="1000623" y="1834091"/>
                </a:lnTo>
                <a:lnTo>
                  <a:pt x="999084" y="1842492"/>
                </a:lnTo>
                <a:lnTo>
                  <a:pt x="998130" y="1849139"/>
                </a:lnTo>
                <a:lnTo>
                  <a:pt x="998322" y="1869455"/>
                </a:lnTo>
                <a:lnTo>
                  <a:pt x="998076" y="1878348"/>
                </a:lnTo>
                <a:lnTo>
                  <a:pt x="997399" y="1883256"/>
                </a:lnTo>
                <a:lnTo>
                  <a:pt x="996299" y="1885918"/>
                </a:lnTo>
                <a:lnTo>
                  <a:pt x="994421" y="1886718"/>
                </a:lnTo>
                <a:lnTo>
                  <a:pt x="996814" y="1887495"/>
                </a:lnTo>
                <a:lnTo>
                  <a:pt x="998338" y="1888741"/>
                </a:lnTo>
                <a:lnTo>
                  <a:pt x="999038" y="1890633"/>
                </a:lnTo>
                <a:lnTo>
                  <a:pt x="999692" y="1893649"/>
                </a:lnTo>
                <a:lnTo>
                  <a:pt x="1000554" y="1895034"/>
                </a:lnTo>
                <a:lnTo>
                  <a:pt x="1001624" y="1894795"/>
                </a:lnTo>
                <a:lnTo>
                  <a:pt x="1002586" y="1895103"/>
                </a:lnTo>
                <a:lnTo>
                  <a:pt x="1003440" y="1895942"/>
                </a:lnTo>
                <a:lnTo>
                  <a:pt x="1006041" y="1900219"/>
                </a:lnTo>
                <a:lnTo>
                  <a:pt x="1008896" y="1901442"/>
                </a:lnTo>
                <a:lnTo>
                  <a:pt x="1009035" y="1903811"/>
                </a:lnTo>
                <a:lnTo>
                  <a:pt x="1007911" y="1917005"/>
                </a:lnTo>
                <a:lnTo>
                  <a:pt x="1007919" y="1918720"/>
                </a:lnTo>
                <a:lnTo>
                  <a:pt x="1009212" y="1915404"/>
                </a:lnTo>
                <a:lnTo>
                  <a:pt x="1010574" y="1905158"/>
                </a:lnTo>
                <a:lnTo>
                  <a:pt x="1012428" y="1900581"/>
                </a:lnTo>
                <a:lnTo>
                  <a:pt x="1013883" y="1899611"/>
                </a:lnTo>
                <a:lnTo>
                  <a:pt x="1019839" y="1899096"/>
                </a:lnTo>
                <a:lnTo>
                  <a:pt x="1026188" y="1900257"/>
                </a:lnTo>
                <a:lnTo>
                  <a:pt x="1028589" y="1900404"/>
                </a:lnTo>
                <a:lnTo>
                  <a:pt x="1030682" y="1899765"/>
                </a:lnTo>
                <a:lnTo>
                  <a:pt x="1032829" y="1901050"/>
                </a:lnTo>
                <a:lnTo>
                  <a:pt x="1033352" y="1902334"/>
                </a:lnTo>
                <a:lnTo>
                  <a:pt x="1033960" y="1907727"/>
                </a:lnTo>
                <a:lnTo>
                  <a:pt x="1034530" y="1910796"/>
                </a:lnTo>
                <a:lnTo>
                  <a:pt x="1038308" y="1921697"/>
                </a:lnTo>
                <a:lnTo>
                  <a:pt x="1040109" y="1927767"/>
                </a:lnTo>
                <a:lnTo>
                  <a:pt x="1042310" y="1937183"/>
                </a:lnTo>
                <a:lnTo>
                  <a:pt x="1043133" y="1939868"/>
                </a:lnTo>
                <a:lnTo>
                  <a:pt x="1047712" y="1952307"/>
                </a:lnTo>
                <a:lnTo>
                  <a:pt x="1048581" y="1955661"/>
                </a:lnTo>
                <a:lnTo>
                  <a:pt x="1048936" y="1958238"/>
                </a:lnTo>
                <a:lnTo>
                  <a:pt x="1048782" y="1960046"/>
                </a:lnTo>
                <a:lnTo>
                  <a:pt x="1047950" y="1962823"/>
                </a:lnTo>
                <a:lnTo>
                  <a:pt x="1046434" y="1966569"/>
                </a:lnTo>
                <a:lnTo>
                  <a:pt x="1045018" y="1969416"/>
                </a:lnTo>
                <a:lnTo>
                  <a:pt x="1043695" y="1971377"/>
                </a:lnTo>
                <a:lnTo>
                  <a:pt x="1042340" y="1972831"/>
                </a:lnTo>
                <a:lnTo>
                  <a:pt x="1040948" y="1973793"/>
                </a:lnTo>
                <a:lnTo>
                  <a:pt x="1041040" y="1974047"/>
                </a:lnTo>
                <a:lnTo>
                  <a:pt x="1042617" y="1973585"/>
                </a:lnTo>
                <a:lnTo>
                  <a:pt x="1044218" y="1972608"/>
                </a:lnTo>
                <a:lnTo>
                  <a:pt x="1047258" y="1970077"/>
                </a:lnTo>
                <a:lnTo>
                  <a:pt x="1048428" y="1969508"/>
                </a:lnTo>
                <a:lnTo>
                  <a:pt x="1051729" y="1969147"/>
                </a:lnTo>
                <a:lnTo>
                  <a:pt x="1051837" y="1970062"/>
                </a:lnTo>
                <a:lnTo>
                  <a:pt x="1050244" y="1971947"/>
                </a:lnTo>
                <a:lnTo>
                  <a:pt x="1050598" y="1972124"/>
                </a:lnTo>
                <a:lnTo>
                  <a:pt x="1052899" y="1970601"/>
                </a:lnTo>
                <a:lnTo>
                  <a:pt x="1057885" y="1968431"/>
                </a:lnTo>
                <a:lnTo>
                  <a:pt x="1077470" y="1961377"/>
                </a:lnTo>
                <a:lnTo>
                  <a:pt x="1082087" y="1960746"/>
                </a:lnTo>
                <a:lnTo>
                  <a:pt x="1088675" y="1962038"/>
                </a:lnTo>
                <a:lnTo>
                  <a:pt x="1094015" y="1965039"/>
                </a:lnTo>
                <a:lnTo>
                  <a:pt x="1099841" y="1968893"/>
                </a:lnTo>
                <a:lnTo>
                  <a:pt x="1105982" y="1971685"/>
                </a:lnTo>
                <a:lnTo>
                  <a:pt x="1115670" y="1974293"/>
                </a:lnTo>
                <a:lnTo>
                  <a:pt x="1118495" y="1975539"/>
                </a:lnTo>
                <a:lnTo>
                  <a:pt x="1124174" y="1976824"/>
                </a:lnTo>
                <a:lnTo>
                  <a:pt x="1126806" y="1978278"/>
                </a:lnTo>
                <a:lnTo>
                  <a:pt x="1129969" y="1981786"/>
                </a:lnTo>
                <a:lnTo>
                  <a:pt x="1135001" y="1986348"/>
                </a:lnTo>
                <a:lnTo>
                  <a:pt x="1138795" y="1989202"/>
                </a:lnTo>
                <a:lnTo>
                  <a:pt x="1143035" y="1991871"/>
                </a:lnTo>
                <a:lnTo>
                  <a:pt x="1147291" y="1996764"/>
                </a:lnTo>
                <a:lnTo>
                  <a:pt x="1154140" y="2007811"/>
                </a:lnTo>
                <a:lnTo>
                  <a:pt x="1155833" y="2009165"/>
                </a:lnTo>
                <a:lnTo>
                  <a:pt x="1160058" y="2010957"/>
                </a:lnTo>
                <a:lnTo>
                  <a:pt x="1167992" y="2013273"/>
                </a:lnTo>
                <a:lnTo>
                  <a:pt x="1179704" y="2018696"/>
                </a:lnTo>
                <a:lnTo>
                  <a:pt x="1184852" y="2020812"/>
                </a:lnTo>
                <a:lnTo>
                  <a:pt x="1188184" y="2021650"/>
                </a:lnTo>
                <a:lnTo>
                  <a:pt x="1191509" y="2023135"/>
                </a:lnTo>
                <a:lnTo>
                  <a:pt x="1194833" y="2025266"/>
                </a:lnTo>
                <a:lnTo>
                  <a:pt x="1197373" y="2027581"/>
                </a:lnTo>
                <a:lnTo>
                  <a:pt x="1199120" y="2030089"/>
                </a:lnTo>
                <a:lnTo>
                  <a:pt x="1200659" y="2031728"/>
                </a:lnTo>
                <a:lnTo>
                  <a:pt x="1203352" y="2033543"/>
                </a:lnTo>
                <a:lnTo>
                  <a:pt x="1204745" y="2034843"/>
                </a:lnTo>
                <a:lnTo>
                  <a:pt x="1204876" y="2036790"/>
                </a:lnTo>
                <a:lnTo>
                  <a:pt x="1201636" y="2044413"/>
                </a:lnTo>
                <a:lnTo>
                  <a:pt x="1201567" y="2045021"/>
                </a:lnTo>
                <a:lnTo>
                  <a:pt x="1204845" y="2039551"/>
                </a:lnTo>
                <a:lnTo>
                  <a:pt x="1206677" y="2037974"/>
                </a:lnTo>
                <a:lnTo>
                  <a:pt x="1208139" y="2037236"/>
                </a:lnTo>
                <a:lnTo>
                  <a:pt x="1211186" y="2037320"/>
                </a:lnTo>
                <a:lnTo>
                  <a:pt x="1215811" y="2038236"/>
                </a:lnTo>
                <a:lnTo>
                  <a:pt x="1219867" y="2038243"/>
                </a:lnTo>
                <a:lnTo>
                  <a:pt x="1223353" y="2037351"/>
                </a:lnTo>
                <a:lnTo>
                  <a:pt x="1226323" y="2036951"/>
                </a:lnTo>
                <a:lnTo>
                  <a:pt x="1228778" y="2037036"/>
                </a:lnTo>
                <a:lnTo>
                  <a:pt x="1230556" y="2036766"/>
                </a:lnTo>
                <a:lnTo>
                  <a:pt x="1231664" y="2036151"/>
                </a:lnTo>
                <a:lnTo>
                  <a:pt x="1232987" y="2036136"/>
                </a:lnTo>
                <a:lnTo>
                  <a:pt x="1238236" y="2038036"/>
                </a:lnTo>
                <a:lnTo>
                  <a:pt x="1240360" y="2038136"/>
                </a:lnTo>
                <a:lnTo>
                  <a:pt x="1248032" y="2039920"/>
                </a:lnTo>
                <a:lnTo>
                  <a:pt x="1252957" y="2039282"/>
                </a:lnTo>
                <a:lnTo>
                  <a:pt x="1253804" y="2039628"/>
                </a:lnTo>
                <a:lnTo>
                  <a:pt x="1255520" y="2041951"/>
                </a:lnTo>
                <a:lnTo>
                  <a:pt x="1256966" y="2042128"/>
                </a:lnTo>
                <a:lnTo>
                  <a:pt x="1259414" y="2041767"/>
                </a:lnTo>
                <a:lnTo>
                  <a:pt x="1261791" y="2042398"/>
                </a:lnTo>
                <a:lnTo>
                  <a:pt x="1265770" y="2045444"/>
                </a:lnTo>
                <a:lnTo>
                  <a:pt x="1267609" y="2048060"/>
                </a:lnTo>
                <a:lnTo>
                  <a:pt x="1269371" y="2053391"/>
                </a:lnTo>
                <a:lnTo>
                  <a:pt x="1269525" y="2054983"/>
                </a:lnTo>
                <a:lnTo>
                  <a:pt x="1266263" y="2067269"/>
                </a:lnTo>
                <a:lnTo>
                  <a:pt x="1265239" y="2072000"/>
                </a:lnTo>
                <a:lnTo>
                  <a:pt x="1265101" y="2076108"/>
                </a:lnTo>
                <a:lnTo>
                  <a:pt x="1265747" y="2078469"/>
                </a:lnTo>
                <a:lnTo>
                  <a:pt x="1268571" y="2082423"/>
                </a:lnTo>
                <a:lnTo>
                  <a:pt x="1269079" y="2083454"/>
                </a:lnTo>
                <a:lnTo>
                  <a:pt x="1270749" y="2089278"/>
                </a:lnTo>
                <a:lnTo>
                  <a:pt x="1271211" y="2091762"/>
                </a:lnTo>
                <a:lnTo>
                  <a:pt x="1271026" y="2094609"/>
                </a:lnTo>
                <a:lnTo>
                  <a:pt x="1270149" y="2099286"/>
                </a:lnTo>
                <a:lnTo>
                  <a:pt x="1270372" y="2102840"/>
                </a:lnTo>
                <a:lnTo>
                  <a:pt x="1271111" y="2108202"/>
                </a:lnTo>
                <a:lnTo>
                  <a:pt x="1270834" y="2111825"/>
                </a:lnTo>
                <a:lnTo>
                  <a:pt x="1269533" y="2113725"/>
                </a:lnTo>
                <a:lnTo>
                  <a:pt x="1268656" y="2115580"/>
                </a:lnTo>
                <a:lnTo>
                  <a:pt x="1267971" y="2118941"/>
                </a:lnTo>
                <a:lnTo>
                  <a:pt x="1267971" y="2120211"/>
                </a:lnTo>
                <a:lnTo>
                  <a:pt x="1268640" y="2122703"/>
                </a:lnTo>
                <a:lnTo>
                  <a:pt x="1269887" y="2124111"/>
                </a:lnTo>
                <a:lnTo>
                  <a:pt x="1271934" y="2125696"/>
                </a:lnTo>
                <a:lnTo>
                  <a:pt x="1273835" y="2128042"/>
                </a:lnTo>
                <a:lnTo>
                  <a:pt x="1277306" y="2133734"/>
                </a:lnTo>
                <a:lnTo>
                  <a:pt x="1279830" y="2136850"/>
                </a:lnTo>
                <a:lnTo>
                  <a:pt x="1282916" y="2141489"/>
                </a:lnTo>
                <a:lnTo>
                  <a:pt x="1283516" y="2143797"/>
                </a:lnTo>
                <a:lnTo>
                  <a:pt x="1282654" y="2145320"/>
                </a:lnTo>
                <a:lnTo>
                  <a:pt x="1281584" y="2146382"/>
                </a:lnTo>
                <a:lnTo>
                  <a:pt x="1279099" y="2147805"/>
                </a:lnTo>
                <a:lnTo>
                  <a:pt x="1277983" y="2148836"/>
                </a:lnTo>
                <a:lnTo>
                  <a:pt x="1278267" y="2149082"/>
                </a:lnTo>
                <a:lnTo>
                  <a:pt x="1281869" y="2148312"/>
                </a:lnTo>
                <a:lnTo>
                  <a:pt x="1283993" y="2148397"/>
                </a:lnTo>
                <a:lnTo>
                  <a:pt x="1285794" y="2149528"/>
                </a:lnTo>
                <a:lnTo>
                  <a:pt x="1287263" y="2151720"/>
                </a:lnTo>
                <a:lnTo>
                  <a:pt x="1289703" y="2153582"/>
                </a:lnTo>
                <a:lnTo>
                  <a:pt x="1293112" y="2155113"/>
                </a:lnTo>
                <a:lnTo>
                  <a:pt x="1296536" y="2157675"/>
                </a:lnTo>
                <a:lnTo>
                  <a:pt x="1302216" y="2163744"/>
                </a:lnTo>
                <a:lnTo>
                  <a:pt x="1303239" y="2165137"/>
                </a:lnTo>
                <a:lnTo>
                  <a:pt x="1304747" y="2168306"/>
                </a:lnTo>
                <a:lnTo>
                  <a:pt x="1306741" y="2173229"/>
                </a:lnTo>
                <a:lnTo>
                  <a:pt x="1307779" y="2176437"/>
                </a:lnTo>
                <a:lnTo>
                  <a:pt x="1307872" y="2177945"/>
                </a:lnTo>
                <a:lnTo>
                  <a:pt x="1306748" y="2179461"/>
                </a:lnTo>
                <a:lnTo>
                  <a:pt x="1302916" y="2182215"/>
                </a:lnTo>
                <a:lnTo>
                  <a:pt x="1299061" y="2187015"/>
                </a:lnTo>
                <a:lnTo>
                  <a:pt x="1300276" y="2186784"/>
                </a:lnTo>
                <a:lnTo>
                  <a:pt x="1302824" y="2184753"/>
                </a:lnTo>
                <a:lnTo>
                  <a:pt x="1307118" y="2180745"/>
                </a:lnTo>
                <a:lnTo>
                  <a:pt x="1309503" y="2179968"/>
                </a:lnTo>
                <a:lnTo>
                  <a:pt x="1311712" y="2180438"/>
                </a:lnTo>
                <a:lnTo>
                  <a:pt x="1315213" y="2181592"/>
                </a:lnTo>
                <a:lnTo>
                  <a:pt x="1318299" y="2183230"/>
                </a:lnTo>
                <a:lnTo>
                  <a:pt x="1320985" y="2185353"/>
                </a:lnTo>
                <a:lnTo>
                  <a:pt x="1324979" y="2191031"/>
                </a:lnTo>
                <a:lnTo>
                  <a:pt x="1329196" y="2195546"/>
                </a:lnTo>
                <a:lnTo>
                  <a:pt x="1331535" y="2199393"/>
                </a:lnTo>
                <a:lnTo>
                  <a:pt x="1330827" y="2196946"/>
                </a:lnTo>
                <a:lnTo>
                  <a:pt x="1329273" y="2194123"/>
                </a:lnTo>
                <a:lnTo>
                  <a:pt x="1325310" y="2189623"/>
                </a:lnTo>
                <a:lnTo>
                  <a:pt x="1323617" y="2187269"/>
                </a:lnTo>
                <a:lnTo>
                  <a:pt x="1323255" y="2186146"/>
                </a:lnTo>
                <a:lnTo>
                  <a:pt x="1323124" y="2184915"/>
                </a:lnTo>
                <a:lnTo>
                  <a:pt x="1323432" y="2182668"/>
                </a:lnTo>
                <a:lnTo>
                  <a:pt x="1324171" y="2179399"/>
                </a:lnTo>
                <a:lnTo>
                  <a:pt x="1325163" y="2177091"/>
                </a:lnTo>
                <a:lnTo>
                  <a:pt x="1326403" y="2175745"/>
                </a:lnTo>
                <a:lnTo>
                  <a:pt x="1327226" y="2174314"/>
                </a:lnTo>
                <a:lnTo>
                  <a:pt x="1327649" y="2172799"/>
                </a:lnTo>
                <a:lnTo>
                  <a:pt x="1328303" y="2171683"/>
                </a:lnTo>
                <a:lnTo>
                  <a:pt x="1331735" y="2169660"/>
                </a:lnTo>
                <a:lnTo>
                  <a:pt x="1332636" y="2169845"/>
                </a:lnTo>
                <a:lnTo>
                  <a:pt x="1333344" y="2172299"/>
                </a:lnTo>
                <a:lnTo>
                  <a:pt x="1334167" y="2172806"/>
                </a:lnTo>
                <a:lnTo>
                  <a:pt x="1335752" y="2173191"/>
                </a:lnTo>
                <a:lnTo>
                  <a:pt x="1337084" y="2174037"/>
                </a:lnTo>
                <a:lnTo>
                  <a:pt x="1338169" y="2175345"/>
                </a:lnTo>
                <a:lnTo>
                  <a:pt x="1338938" y="2176668"/>
                </a:lnTo>
                <a:lnTo>
                  <a:pt x="1339385" y="2178014"/>
                </a:lnTo>
                <a:lnTo>
                  <a:pt x="1340408" y="2182392"/>
                </a:lnTo>
                <a:lnTo>
                  <a:pt x="1341139" y="2184415"/>
                </a:lnTo>
                <a:lnTo>
                  <a:pt x="1341262" y="2181961"/>
                </a:lnTo>
                <a:lnTo>
                  <a:pt x="1342117" y="2178091"/>
                </a:lnTo>
                <a:lnTo>
                  <a:pt x="1342771" y="2176499"/>
                </a:lnTo>
                <a:lnTo>
                  <a:pt x="1344848" y="2174168"/>
                </a:lnTo>
                <a:lnTo>
                  <a:pt x="1344741" y="2173160"/>
                </a:lnTo>
                <a:lnTo>
                  <a:pt x="1343879" y="2171806"/>
                </a:lnTo>
                <a:lnTo>
                  <a:pt x="1339531" y="2165975"/>
                </a:lnTo>
                <a:lnTo>
                  <a:pt x="1339446" y="2164552"/>
                </a:lnTo>
                <a:lnTo>
                  <a:pt x="1340608" y="2163713"/>
                </a:lnTo>
                <a:lnTo>
                  <a:pt x="1341401" y="2162098"/>
                </a:lnTo>
                <a:lnTo>
                  <a:pt x="1341832" y="2159713"/>
                </a:lnTo>
                <a:lnTo>
                  <a:pt x="1342763" y="2157982"/>
                </a:lnTo>
                <a:lnTo>
                  <a:pt x="1345487" y="2155544"/>
                </a:lnTo>
                <a:lnTo>
                  <a:pt x="1347834" y="2151790"/>
                </a:lnTo>
                <a:lnTo>
                  <a:pt x="1349042" y="2149205"/>
                </a:lnTo>
                <a:lnTo>
                  <a:pt x="1350027" y="2147843"/>
                </a:lnTo>
                <a:lnTo>
                  <a:pt x="1350974" y="2147520"/>
                </a:lnTo>
                <a:lnTo>
                  <a:pt x="1349566" y="2146474"/>
                </a:lnTo>
                <a:lnTo>
                  <a:pt x="1349289" y="2145789"/>
                </a:lnTo>
                <a:lnTo>
                  <a:pt x="1349219" y="2142666"/>
                </a:lnTo>
                <a:lnTo>
                  <a:pt x="1348611" y="2139389"/>
                </a:lnTo>
                <a:lnTo>
                  <a:pt x="1347673" y="2137858"/>
                </a:lnTo>
                <a:lnTo>
                  <a:pt x="1345010" y="2134573"/>
                </a:lnTo>
                <a:lnTo>
                  <a:pt x="1344571" y="2133596"/>
                </a:lnTo>
                <a:lnTo>
                  <a:pt x="1344102" y="2129880"/>
                </a:lnTo>
                <a:lnTo>
                  <a:pt x="1344364" y="2128011"/>
                </a:lnTo>
                <a:lnTo>
                  <a:pt x="1345048" y="2126442"/>
                </a:lnTo>
                <a:lnTo>
                  <a:pt x="1344656" y="2124926"/>
                </a:lnTo>
                <a:lnTo>
                  <a:pt x="1342186" y="2122172"/>
                </a:lnTo>
                <a:lnTo>
                  <a:pt x="1341232" y="2119764"/>
                </a:lnTo>
                <a:lnTo>
                  <a:pt x="1340177" y="2113918"/>
                </a:lnTo>
                <a:lnTo>
                  <a:pt x="1339208" y="2106556"/>
                </a:lnTo>
                <a:lnTo>
                  <a:pt x="1338107" y="2101117"/>
                </a:lnTo>
                <a:lnTo>
                  <a:pt x="1336868" y="2097624"/>
                </a:lnTo>
                <a:lnTo>
                  <a:pt x="1336591" y="2095424"/>
                </a:lnTo>
                <a:lnTo>
                  <a:pt x="1337276" y="2094509"/>
                </a:lnTo>
                <a:lnTo>
                  <a:pt x="1338169" y="2091747"/>
                </a:lnTo>
                <a:lnTo>
                  <a:pt x="1338969" y="2091070"/>
                </a:lnTo>
                <a:lnTo>
                  <a:pt x="1340216" y="2091247"/>
                </a:lnTo>
                <a:lnTo>
                  <a:pt x="1340239" y="2090932"/>
                </a:lnTo>
                <a:lnTo>
                  <a:pt x="1338346" y="2089439"/>
                </a:lnTo>
                <a:lnTo>
                  <a:pt x="1337415" y="2087562"/>
                </a:lnTo>
                <a:lnTo>
                  <a:pt x="1337453" y="2086870"/>
                </a:lnTo>
                <a:lnTo>
                  <a:pt x="1339123" y="2085000"/>
                </a:lnTo>
                <a:lnTo>
                  <a:pt x="1338823" y="2084208"/>
                </a:lnTo>
                <a:lnTo>
                  <a:pt x="1337584" y="2083185"/>
                </a:lnTo>
                <a:lnTo>
                  <a:pt x="1333813" y="2081462"/>
                </a:lnTo>
                <a:lnTo>
                  <a:pt x="1335175" y="2080800"/>
                </a:lnTo>
                <a:lnTo>
                  <a:pt x="1336037" y="2079315"/>
                </a:lnTo>
                <a:lnTo>
                  <a:pt x="1335868" y="2078877"/>
                </a:lnTo>
                <a:lnTo>
                  <a:pt x="1334375" y="2078269"/>
                </a:lnTo>
                <a:lnTo>
                  <a:pt x="1332651" y="2077123"/>
                </a:lnTo>
                <a:lnTo>
                  <a:pt x="1331351" y="2075407"/>
                </a:lnTo>
                <a:lnTo>
                  <a:pt x="1329742" y="2072700"/>
                </a:lnTo>
                <a:lnTo>
                  <a:pt x="1328765" y="2070546"/>
                </a:lnTo>
                <a:lnTo>
                  <a:pt x="1327803" y="2066961"/>
                </a:lnTo>
                <a:lnTo>
                  <a:pt x="1326133" y="2062868"/>
                </a:lnTo>
                <a:lnTo>
                  <a:pt x="1325402" y="2061845"/>
                </a:lnTo>
                <a:lnTo>
                  <a:pt x="1324563" y="2061191"/>
                </a:lnTo>
                <a:lnTo>
                  <a:pt x="1323624" y="2060883"/>
                </a:lnTo>
                <a:lnTo>
                  <a:pt x="1323655" y="2060253"/>
                </a:lnTo>
                <a:lnTo>
                  <a:pt x="1324663" y="2059299"/>
                </a:lnTo>
                <a:lnTo>
                  <a:pt x="1341001" y="2052421"/>
                </a:lnTo>
                <a:lnTo>
                  <a:pt x="1342363" y="2051429"/>
                </a:lnTo>
                <a:lnTo>
                  <a:pt x="1350381" y="2047567"/>
                </a:lnTo>
                <a:lnTo>
                  <a:pt x="1354083" y="2045405"/>
                </a:lnTo>
                <a:lnTo>
                  <a:pt x="1357854" y="2042290"/>
                </a:lnTo>
                <a:lnTo>
                  <a:pt x="1362987" y="2039082"/>
                </a:lnTo>
                <a:lnTo>
                  <a:pt x="1365488" y="2037005"/>
                </a:lnTo>
                <a:lnTo>
                  <a:pt x="1367065" y="2035005"/>
                </a:lnTo>
                <a:lnTo>
                  <a:pt x="1375215" y="2026981"/>
                </a:lnTo>
                <a:lnTo>
                  <a:pt x="1378670" y="2022858"/>
                </a:lnTo>
                <a:lnTo>
                  <a:pt x="1380671" y="2019311"/>
                </a:lnTo>
                <a:lnTo>
                  <a:pt x="1383572" y="2015057"/>
                </a:lnTo>
                <a:lnTo>
                  <a:pt x="1387381" y="2010088"/>
                </a:lnTo>
                <a:lnTo>
                  <a:pt x="1389790" y="2005811"/>
                </a:lnTo>
                <a:lnTo>
                  <a:pt x="1390790" y="2002233"/>
                </a:lnTo>
                <a:lnTo>
                  <a:pt x="1392037" y="1996056"/>
                </a:lnTo>
                <a:lnTo>
                  <a:pt x="1392391" y="1990556"/>
                </a:lnTo>
                <a:lnTo>
                  <a:pt x="1392614" y="1982455"/>
                </a:lnTo>
                <a:lnTo>
                  <a:pt x="1392483" y="1975185"/>
                </a:lnTo>
                <a:lnTo>
                  <a:pt x="1391460" y="1963723"/>
                </a:lnTo>
                <a:lnTo>
                  <a:pt x="1390844" y="1960100"/>
                </a:lnTo>
                <a:lnTo>
                  <a:pt x="1389674" y="1955776"/>
                </a:lnTo>
                <a:lnTo>
                  <a:pt x="1386850" y="1947037"/>
                </a:lnTo>
                <a:lnTo>
                  <a:pt x="1386342" y="1944645"/>
                </a:lnTo>
                <a:lnTo>
                  <a:pt x="1384588" y="1940606"/>
                </a:lnTo>
                <a:lnTo>
                  <a:pt x="1378847" y="1930036"/>
                </a:lnTo>
                <a:lnTo>
                  <a:pt x="1371667" y="1922836"/>
                </a:lnTo>
                <a:lnTo>
                  <a:pt x="1370305" y="1921028"/>
                </a:lnTo>
                <a:lnTo>
                  <a:pt x="1367458" y="1918905"/>
                </a:lnTo>
                <a:lnTo>
                  <a:pt x="1363133" y="1916466"/>
                </a:lnTo>
                <a:lnTo>
                  <a:pt x="1360339" y="1914474"/>
                </a:lnTo>
                <a:lnTo>
                  <a:pt x="1353036" y="1906988"/>
                </a:lnTo>
                <a:lnTo>
                  <a:pt x="1350628" y="1906088"/>
                </a:lnTo>
                <a:lnTo>
                  <a:pt x="1349697" y="1904158"/>
                </a:lnTo>
                <a:lnTo>
                  <a:pt x="1349504" y="1902781"/>
                </a:lnTo>
                <a:lnTo>
                  <a:pt x="1349781" y="1899180"/>
                </a:lnTo>
                <a:lnTo>
                  <a:pt x="1350204" y="1896680"/>
                </a:lnTo>
                <a:lnTo>
                  <a:pt x="1350720" y="1894842"/>
                </a:lnTo>
                <a:lnTo>
                  <a:pt x="1351328" y="1893657"/>
                </a:lnTo>
                <a:lnTo>
                  <a:pt x="1355345" y="1888087"/>
                </a:lnTo>
                <a:lnTo>
                  <a:pt x="1357592" y="1883610"/>
                </a:lnTo>
                <a:lnTo>
                  <a:pt x="1359162" y="1881156"/>
                </a:lnTo>
                <a:lnTo>
                  <a:pt x="1360893" y="1879241"/>
                </a:lnTo>
                <a:lnTo>
                  <a:pt x="1364018" y="1876733"/>
                </a:lnTo>
                <a:lnTo>
                  <a:pt x="1365795" y="1873563"/>
                </a:lnTo>
                <a:lnTo>
                  <a:pt x="1365387" y="1872279"/>
                </a:lnTo>
                <a:lnTo>
                  <a:pt x="1363979" y="1870871"/>
                </a:lnTo>
                <a:lnTo>
                  <a:pt x="1363671" y="1869501"/>
                </a:lnTo>
                <a:lnTo>
                  <a:pt x="1366049" y="1866001"/>
                </a:lnTo>
                <a:lnTo>
                  <a:pt x="1366380" y="1865032"/>
                </a:lnTo>
                <a:lnTo>
                  <a:pt x="1366073" y="1861724"/>
                </a:lnTo>
                <a:lnTo>
                  <a:pt x="1366534" y="1860985"/>
                </a:lnTo>
                <a:lnTo>
                  <a:pt x="1369466" y="1860785"/>
                </a:lnTo>
                <a:lnTo>
                  <a:pt x="1373652" y="1865532"/>
                </a:lnTo>
                <a:lnTo>
                  <a:pt x="1374676" y="1865117"/>
                </a:lnTo>
                <a:lnTo>
                  <a:pt x="1373337" y="1863809"/>
                </a:lnTo>
                <a:lnTo>
                  <a:pt x="1371736" y="1860609"/>
                </a:lnTo>
                <a:lnTo>
                  <a:pt x="1371967" y="1859278"/>
                </a:lnTo>
                <a:lnTo>
                  <a:pt x="1375053" y="1855816"/>
                </a:lnTo>
                <a:lnTo>
                  <a:pt x="1375138" y="1854239"/>
                </a:lnTo>
                <a:lnTo>
                  <a:pt x="1374253" y="1852054"/>
                </a:lnTo>
                <a:lnTo>
                  <a:pt x="1374153" y="1850300"/>
                </a:lnTo>
                <a:lnTo>
                  <a:pt x="1375961" y="1846123"/>
                </a:lnTo>
                <a:lnTo>
                  <a:pt x="1375476" y="1845246"/>
                </a:lnTo>
                <a:lnTo>
                  <a:pt x="1370390" y="1844438"/>
                </a:lnTo>
                <a:lnTo>
                  <a:pt x="1369551" y="1843269"/>
                </a:lnTo>
                <a:lnTo>
                  <a:pt x="1369851" y="1842715"/>
                </a:lnTo>
                <a:lnTo>
                  <a:pt x="1372244" y="1841307"/>
                </a:lnTo>
                <a:lnTo>
                  <a:pt x="1372429" y="1840776"/>
                </a:lnTo>
                <a:lnTo>
                  <a:pt x="1368204" y="1831360"/>
                </a:lnTo>
                <a:lnTo>
                  <a:pt x="1367496" y="1828545"/>
                </a:lnTo>
                <a:lnTo>
                  <a:pt x="1369297" y="1825060"/>
                </a:lnTo>
                <a:lnTo>
                  <a:pt x="1371344" y="1823483"/>
                </a:lnTo>
                <a:lnTo>
                  <a:pt x="1371082" y="1822583"/>
                </a:lnTo>
                <a:lnTo>
                  <a:pt x="1368404" y="1822421"/>
                </a:lnTo>
                <a:lnTo>
                  <a:pt x="1366773" y="1821944"/>
                </a:lnTo>
                <a:lnTo>
                  <a:pt x="1365141" y="1819221"/>
                </a:lnTo>
                <a:lnTo>
                  <a:pt x="1365780" y="1817498"/>
                </a:lnTo>
                <a:lnTo>
                  <a:pt x="1366365" y="1816706"/>
                </a:lnTo>
                <a:lnTo>
                  <a:pt x="1367958" y="1812621"/>
                </a:lnTo>
                <a:lnTo>
                  <a:pt x="1369489" y="1811782"/>
                </a:lnTo>
                <a:lnTo>
                  <a:pt x="1369197" y="1811051"/>
                </a:lnTo>
                <a:lnTo>
                  <a:pt x="1363402" y="1812790"/>
                </a:lnTo>
                <a:lnTo>
                  <a:pt x="1360670" y="1811359"/>
                </a:lnTo>
                <a:lnTo>
                  <a:pt x="1357985" y="1811736"/>
                </a:lnTo>
                <a:lnTo>
                  <a:pt x="1356707" y="1811313"/>
                </a:lnTo>
                <a:lnTo>
                  <a:pt x="1357177" y="1809851"/>
                </a:lnTo>
                <a:lnTo>
                  <a:pt x="1362040" y="1803182"/>
                </a:lnTo>
                <a:lnTo>
                  <a:pt x="1364287" y="1799558"/>
                </a:lnTo>
                <a:lnTo>
                  <a:pt x="1365695" y="1796281"/>
                </a:lnTo>
                <a:lnTo>
                  <a:pt x="1366442" y="1794096"/>
                </a:lnTo>
                <a:lnTo>
                  <a:pt x="1366519" y="1793004"/>
                </a:lnTo>
                <a:lnTo>
                  <a:pt x="1366026" y="1785719"/>
                </a:lnTo>
                <a:lnTo>
                  <a:pt x="1366319" y="1783719"/>
                </a:lnTo>
                <a:lnTo>
                  <a:pt x="1368204" y="1781857"/>
                </a:lnTo>
                <a:lnTo>
                  <a:pt x="1371105" y="1778349"/>
                </a:lnTo>
                <a:lnTo>
                  <a:pt x="1367127" y="1775172"/>
                </a:lnTo>
                <a:lnTo>
                  <a:pt x="1364641" y="1772064"/>
                </a:lnTo>
                <a:lnTo>
                  <a:pt x="1362994" y="1770526"/>
                </a:lnTo>
                <a:lnTo>
                  <a:pt x="1361748" y="1769010"/>
                </a:lnTo>
                <a:lnTo>
                  <a:pt x="1360147" y="1765810"/>
                </a:lnTo>
                <a:lnTo>
                  <a:pt x="1358939" y="1761633"/>
                </a:lnTo>
                <a:lnTo>
                  <a:pt x="1357654" y="1753178"/>
                </a:lnTo>
                <a:lnTo>
                  <a:pt x="1357446" y="1748501"/>
                </a:lnTo>
                <a:lnTo>
                  <a:pt x="1357738" y="1745101"/>
                </a:lnTo>
                <a:lnTo>
                  <a:pt x="1358277" y="1743439"/>
                </a:lnTo>
                <a:lnTo>
                  <a:pt x="1359154" y="1741708"/>
                </a:lnTo>
                <a:lnTo>
                  <a:pt x="1362787" y="1738400"/>
                </a:lnTo>
                <a:lnTo>
                  <a:pt x="1369181" y="1733508"/>
                </a:lnTo>
                <a:lnTo>
                  <a:pt x="1374176" y="1731585"/>
                </a:lnTo>
                <a:lnTo>
                  <a:pt x="1377785" y="1732639"/>
                </a:lnTo>
                <a:lnTo>
                  <a:pt x="1384826" y="1733785"/>
                </a:lnTo>
                <a:lnTo>
                  <a:pt x="1390505" y="1736570"/>
                </a:lnTo>
                <a:lnTo>
                  <a:pt x="1407774" y="1743539"/>
                </a:lnTo>
                <a:lnTo>
                  <a:pt x="1410829" y="1746616"/>
                </a:lnTo>
                <a:lnTo>
                  <a:pt x="1407943" y="1749209"/>
                </a:lnTo>
                <a:lnTo>
                  <a:pt x="1408359" y="1749847"/>
                </a:lnTo>
                <a:lnTo>
                  <a:pt x="1414862" y="1744901"/>
                </a:lnTo>
                <a:lnTo>
                  <a:pt x="1416578" y="1743947"/>
                </a:lnTo>
                <a:lnTo>
                  <a:pt x="1418048" y="1743716"/>
                </a:lnTo>
                <a:lnTo>
                  <a:pt x="1422957" y="1745632"/>
                </a:lnTo>
                <a:lnTo>
                  <a:pt x="1424927" y="1745924"/>
                </a:lnTo>
                <a:lnTo>
                  <a:pt x="1427413" y="1747524"/>
                </a:lnTo>
                <a:lnTo>
                  <a:pt x="1433346" y="1752809"/>
                </a:lnTo>
                <a:lnTo>
                  <a:pt x="1433769" y="1752371"/>
                </a:lnTo>
                <a:lnTo>
                  <a:pt x="1432107" y="1749678"/>
                </a:lnTo>
                <a:lnTo>
                  <a:pt x="1433061" y="1748393"/>
                </a:lnTo>
                <a:lnTo>
                  <a:pt x="1437740" y="1745586"/>
                </a:lnTo>
                <a:lnTo>
                  <a:pt x="1442573" y="1743285"/>
                </a:lnTo>
                <a:lnTo>
                  <a:pt x="1446005" y="1741024"/>
                </a:lnTo>
                <a:lnTo>
                  <a:pt x="1449645" y="1738031"/>
                </a:lnTo>
                <a:lnTo>
                  <a:pt x="1452108" y="1736431"/>
                </a:lnTo>
                <a:lnTo>
                  <a:pt x="1453377" y="1736223"/>
                </a:lnTo>
                <a:lnTo>
                  <a:pt x="1455001" y="1737108"/>
                </a:lnTo>
                <a:lnTo>
                  <a:pt x="1459349" y="1741085"/>
                </a:lnTo>
                <a:lnTo>
                  <a:pt x="1462143" y="1743124"/>
                </a:lnTo>
                <a:lnTo>
                  <a:pt x="1464390" y="1745247"/>
                </a:lnTo>
                <a:lnTo>
                  <a:pt x="1467537" y="1748993"/>
                </a:lnTo>
                <a:lnTo>
                  <a:pt x="1468768" y="1749809"/>
                </a:lnTo>
                <a:lnTo>
                  <a:pt x="1471154" y="1752348"/>
                </a:lnTo>
                <a:lnTo>
                  <a:pt x="1474324" y="1752086"/>
                </a:lnTo>
                <a:lnTo>
                  <a:pt x="1475363" y="1752386"/>
                </a:lnTo>
                <a:lnTo>
                  <a:pt x="1475709" y="1752878"/>
                </a:lnTo>
                <a:lnTo>
                  <a:pt x="1476240" y="1754594"/>
                </a:lnTo>
                <a:lnTo>
                  <a:pt x="1476525" y="1755694"/>
                </a:lnTo>
                <a:lnTo>
                  <a:pt x="1476540" y="1756871"/>
                </a:lnTo>
                <a:lnTo>
                  <a:pt x="1475809" y="1760171"/>
                </a:lnTo>
                <a:lnTo>
                  <a:pt x="1473532" y="1765433"/>
                </a:lnTo>
                <a:lnTo>
                  <a:pt x="1474486" y="1765518"/>
                </a:lnTo>
                <a:lnTo>
                  <a:pt x="1475933" y="1764394"/>
                </a:lnTo>
                <a:lnTo>
                  <a:pt x="1477810" y="1762387"/>
                </a:lnTo>
                <a:lnTo>
                  <a:pt x="1479280" y="1761679"/>
                </a:lnTo>
                <a:lnTo>
                  <a:pt x="1482412" y="1763279"/>
                </a:lnTo>
                <a:lnTo>
                  <a:pt x="1485321" y="1765848"/>
                </a:lnTo>
                <a:lnTo>
                  <a:pt x="1486345" y="1767210"/>
                </a:lnTo>
                <a:lnTo>
                  <a:pt x="1487476" y="1769426"/>
                </a:lnTo>
                <a:lnTo>
                  <a:pt x="1488438" y="1770564"/>
                </a:lnTo>
                <a:lnTo>
                  <a:pt x="1489330" y="1772749"/>
                </a:lnTo>
                <a:lnTo>
                  <a:pt x="1489269" y="1773457"/>
                </a:lnTo>
                <a:lnTo>
                  <a:pt x="1488430" y="1774518"/>
                </a:lnTo>
                <a:lnTo>
                  <a:pt x="1484867" y="1776303"/>
                </a:lnTo>
                <a:lnTo>
                  <a:pt x="1485544" y="1776972"/>
                </a:lnTo>
                <a:lnTo>
                  <a:pt x="1489707" y="1775849"/>
                </a:lnTo>
                <a:lnTo>
                  <a:pt x="1490977" y="1774741"/>
                </a:lnTo>
                <a:lnTo>
                  <a:pt x="1491885" y="1772895"/>
                </a:lnTo>
                <a:lnTo>
                  <a:pt x="1493101" y="1772372"/>
                </a:lnTo>
                <a:lnTo>
                  <a:pt x="1498019" y="1775611"/>
                </a:lnTo>
                <a:lnTo>
                  <a:pt x="1498742" y="1776734"/>
                </a:lnTo>
                <a:lnTo>
                  <a:pt x="1498427" y="1777611"/>
                </a:lnTo>
                <a:lnTo>
                  <a:pt x="1497626" y="1778603"/>
                </a:lnTo>
                <a:lnTo>
                  <a:pt x="1495479" y="1779703"/>
                </a:lnTo>
                <a:lnTo>
                  <a:pt x="1493640" y="1782442"/>
                </a:lnTo>
                <a:lnTo>
                  <a:pt x="1493347" y="1783619"/>
                </a:lnTo>
                <a:lnTo>
                  <a:pt x="1494656" y="1784457"/>
                </a:lnTo>
                <a:lnTo>
                  <a:pt x="1497865" y="1784819"/>
                </a:lnTo>
                <a:lnTo>
                  <a:pt x="1497842" y="1785465"/>
                </a:lnTo>
                <a:lnTo>
                  <a:pt x="1495987" y="1786665"/>
                </a:lnTo>
                <a:lnTo>
                  <a:pt x="1495741" y="1788234"/>
                </a:lnTo>
                <a:lnTo>
                  <a:pt x="1499889" y="1793796"/>
                </a:lnTo>
                <a:lnTo>
                  <a:pt x="1502667" y="1796227"/>
                </a:lnTo>
                <a:lnTo>
                  <a:pt x="1504267" y="1796673"/>
                </a:lnTo>
                <a:lnTo>
                  <a:pt x="1508007" y="1796789"/>
                </a:lnTo>
                <a:lnTo>
                  <a:pt x="1511039" y="1797727"/>
                </a:lnTo>
                <a:lnTo>
                  <a:pt x="1517773" y="1800866"/>
                </a:lnTo>
                <a:lnTo>
                  <a:pt x="1521713" y="1801435"/>
                </a:lnTo>
                <a:lnTo>
                  <a:pt x="1525106" y="1800474"/>
                </a:lnTo>
                <a:lnTo>
                  <a:pt x="1527361" y="1800266"/>
                </a:lnTo>
                <a:lnTo>
                  <a:pt x="1529347" y="1801520"/>
                </a:lnTo>
                <a:lnTo>
                  <a:pt x="1529985" y="1802405"/>
                </a:lnTo>
                <a:lnTo>
                  <a:pt x="1530286" y="1804166"/>
                </a:lnTo>
                <a:lnTo>
                  <a:pt x="1530247" y="1806797"/>
                </a:lnTo>
                <a:lnTo>
                  <a:pt x="1531340" y="1808636"/>
                </a:lnTo>
                <a:lnTo>
                  <a:pt x="1533564" y="1809690"/>
                </a:lnTo>
                <a:lnTo>
                  <a:pt x="1535357" y="1809528"/>
                </a:lnTo>
                <a:lnTo>
                  <a:pt x="1537712" y="1807467"/>
                </a:lnTo>
                <a:lnTo>
                  <a:pt x="1539697" y="1807113"/>
                </a:lnTo>
                <a:lnTo>
                  <a:pt x="1540359" y="1805566"/>
                </a:lnTo>
                <a:lnTo>
                  <a:pt x="1540944" y="1802689"/>
                </a:lnTo>
                <a:lnTo>
                  <a:pt x="1541521" y="1801120"/>
                </a:lnTo>
                <a:lnTo>
                  <a:pt x="1542960" y="1800666"/>
                </a:lnTo>
                <a:lnTo>
                  <a:pt x="1544114" y="1801520"/>
                </a:lnTo>
                <a:lnTo>
                  <a:pt x="1544792" y="1802828"/>
                </a:lnTo>
                <a:lnTo>
                  <a:pt x="1546038" y="1806759"/>
                </a:lnTo>
                <a:lnTo>
                  <a:pt x="1546384" y="1808513"/>
                </a:lnTo>
                <a:lnTo>
                  <a:pt x="1546246" y="1810113"/>
                </a:lnTo>
                <a:lnTo>
                  <a:pt x="1545623" y="1811551"/>
                </a:lnTo>
                <a:lnTo>
                  <a:pt x="1544399" y="1813082"/>
                </a:lnTo>
                <a:lnTo>
                  <a:pt x="1542583" y="1814706"/>
                </a:lnTo>
                <a:lnTo>
                  <a:pt x="1541152" y="1817036"/>
                </a:lnTo>
                <a:lnTo>
                  <a:pt x="1539405" y="1822414"/>
                </a:lnTo>
                <a:lnTo>
                  <a:pt x="1538758" y="1825922"/>
                </a:lnTo>
                <a:lnTo>
                  <a:pt x="1538581" y="1827991"/>
                </a:lnTo>
                <a:lnTo>
                  <a:pt x="1538658" y="1830245"/>
                </a:lnTo>
                <a:lnTo>
                  <a:pt x="1538989" y="1832699"/>
                </a:lnTo>
                <a:lnTo>
                  <a:pt x="1539682" y="1834715"/>
                </a:lnTo>
                <a:lnTo>
                  <a:pt x="1541305" y="1837561"/>
                </a:lnTo>
                <a:lnTo>
                  <a:pt x="1541406" y="1838507"/>
                </a:lnTo>
                <a:lnTo>
                  <a:pt x="1541529" y="1840807"/>
                </a:lnTo>
                <a:lnTo>
                  <a:pt x="1541383" y="1841815"/>
                </a:lnTo>
                <a:lnTo>
                  <a:pt x="1540436" y="1843815"/>
                </a:lnTo>
                <a:lnTo>
                  <a:pt x="1537804" y="1845808"/>
                </a:lnTo>
                <a:lnTo>
                  <a:pt x="1534195" y="1846323"/>
                </a:lnTo>
                <a:lnTo>
                  <a:pt x="1522390" y="1846438"/>
                </a:lnTo>
                <a:lnTo>
                  <a:pt x="1519250" y="1845961"/>
                </a:lnTo>
                <a:lnTo>
                  <a:pt x="1520012" y="1847769"/>
                </a:lnTo>
                <a:lnTo>
                  <a:pt x="1523313" y="1848346"/>
                </a:lnTo>
                <a:lnTo>
                  <a:pt x="1526338" y="1848323"/>
                </a:lnTo>
                <a:lnTo>
                  <a:pt x="1537596" y="1849462"/>
                </a:lnTo>
                <a:lnTo>
                  <a:pt x="1539143" y="1850616"/>
                </a:lnTo>
                <a:lnTo>
                  <a:pt x="1540451" y="1852646"/>
                </a:lnTo>
                <a:lnTo>
                  <a:pt x="1541383" y="1854739"/>
                </a:lnTo>
                <a:lnTo>
                  <a:pt x="1542306" y="1859001"/>
                </a:lnTo>
                <a:lnTo>
                  <a:pt x="1542475" y="1861016"/>
                </a:lnTo>
                <a:lnTo>
                  <a:pt x="1541983" y="1863255"/>
                </a:lnTo>
                <a:lnTo>
                  <a:pt x="1540821" y="1865709"/>
                </a:lnTo>
                <a:lnTo>
                  <a:pt x="1540036" y="1868963"/>
                </a:lnTo>
                <a:lnTo>
                  <a:pt x="1539635" y="1873025"/>
                </a:lnTo>
                <a:lnTo>
                  <a:pt x="1540267" y="1875171"/>
                </a:lnTo>
                <a:lnTo>
                  <a:pt x="1546354" y="1875340"/>
                </a:lnTo>
                <a:lnTo>
                  <a:pt x="1547562" y="1876802"/>
                </a:lnTo>
                <a:lnTo>
                  <a:pt x="1547423" y="1877894"/>
                </a:lnTo>
                <a:lnTo>
                  <a:pt x="1545261" y="1881987"/>
                </a:lnTo>
                <a:lnTo>
                  <a:pt x="1545061" y="1883148"/>
                </a:lnTo>
                <a:lnTo>
                  <a:pt x="1546046" y="1885902"/>
                </a:lnTo>
                <a:lnTo>
                  <a:pt x="1545907" y="1886687"/>
                </a:lnTo>
                <a:lnTo>
                  <a:pt x="1545307" y="1887487"/>
                </a:lnTo>
                <a:lnTo>
                  <a:pt x="1544730" y="1889549"/>
                </a:lnTo>
                <a:lnTo>
                  <a:pt x="1544184" y="1892864"/>
                </a:lnTo>
                <a:lnTo>
                  <a:pt x="1543499" y="1895011"/>
                </a:lnTo>
                <a:lnTo>
                  <a:pt x="1541844" y="1896665"/>
                </a:lnTo>
                <a:lnTo>
                  <a:pt x="1540982" y="1897026"/>
                </a:lnTo>
                <a:lnTo>
                  <a:pt x="1540351" y="1896588"/>
                </a:lnTo>
                <a:lnTo>
                  <a:pt x="1538720" y="1892072"/>
                </a:lnTo>
                <a:lnTo>
                  <a:pt x="1538050" y="1891395"/>
                </a:lnTo>
                <a:lnTo>
                  <a:pt x="1537411" y="1891818"/>
                </a:lnTo>
                <a:lnTo>
                  <a:pt x="1537088" y="1892518"/>
                </a:lnTo>
                <a:lnTo>
                  <a:pt x="1537088" y="1893495"/>
                </a:lnTo>
                <a:lnTo>
                  <a:pt x="1536804" y="1894503"/>
                </a:lnTo>
                <a:lnTo>
                  <a:pt x="1536242" y="1895542"/>
                </a:lnTo>
                <a:lnTo>
                  <a:pt x="1533833" y="1897203"/>
                </a:lnTo>
                <a:lnTo>
                  <a:pt x="1529924" y="1898326"/>
                </a:lnTo>
                <a:lnTo>
                  <a:pt x="1530047" y="1899526"/>
                </a:lnTo>
                <a:lnTo>
                  <a:pt x="1532663" y="1900165"/>
                </a:lnTo>
                <a:lnTo>
                  <a:pt x="1536003" y="1902165"/>
                </a:lnTo>
                <a:lnTo>
                  <a:pt x="1537919" y="1902488"/>
                </a:lnTo>
                <a:lnTo>
                  <a:pt x="1540928" y="1900873"/>
                </a:lnTo>
                <a:lnTo>
                  <a:pt x="1546731" y="1895780"/>
                </a:lnTo>
                <a:lnTo>
                  <a:pt x="1549124" y="1894395"/>
                </a:lnTo>
                <a:lnTo>
                  <a:pt x="1551233" y="1893865"/>
                </a:lnTo>
                <a:lnTo>
                  <a:pt x="1553610" y="1893795"/>
                </a:lnTo>
                <a:lnTo>
                  <a:pt x="1556242" y="1894188"/>
                </a:lnTo>
                <a:lnTo>
                  <a:pt x="1561498" y="1893534"/>
                </a:lnTo>
                <a:lnTo>
                  <a:pt x="1562814" y="1894018"/>
                </a:lnTo>
                <a:lnTo>
                  <a:pt x="1564423" y="1895142"/>
                </a:lnTo>
                <a:lnTo>
                  <a:pt x="1566323" y="1896903"/>
                </a:lnTo>
                <a:lnTo>
                  <a:pt x="1567632" y="1898603"/>
                </a:lnTo>
                <a:lnTo>
                  <a:pt x="1568347" y="1900234"/>
                </a:lnTo>
                <a:lnTo>
                  <a:pt x="1569532" y="1906373"/>
                </a:lnTo>
                <a:lnTo>
                  <a:pt x="1571118" y="1907973"/>
                </a:lnTo>
                <a:lnTo>
                  <a:pt x="1571502" y="1909150"/>
                </a:lnTo>
                <a:lnTo>
                  <a:pt x="1571633" y="1910943"/>
                </a:lnTo>
                <a:lnTo>
                  <a:pt x="1571533" y="1914458"/>
                </a:lnTo>
                <a:lnTo>
                  <a:pt x="1569786" y="1921528"/>
                </a:lnTo>
                <a:lnTo>
                  <a:pt x="1568886" y="1924128"/>
                </a:lnTo>
                <a:lnTo>
                  <a:pt x="1566477" y="1927674"/>
                </a:lnTo>
                <a:lnTo>
                  <a:pt x="1563699" y="1929275"/>
                </a:lnTo>
                <a:lnTo>
                  <a:pt x="1558759" y="1930783"/>
                </a:lnTo>
                <a:lnTo>
                  <a:pt x="1556181" y="1932044"/>
                </a:lnTo>
                <a:lnTo>
                  <a:pt x="1554234" y="1933783"/>
                </a:lnTo>
                <a:lnTo>
                  <a:pt x="1554118" y="1934736"/>
                </a:lnTo>
                <a:lnTo>
                  <a:pt x="1559728" y="1931759"/>
                </a:lnTo>
                <a:lnTo>
                  <a:pt x="1565908" y="1930305"/>
                </a:lnTo>
                <a:lnTo>
                  <a:pt x="1567670" y="1928675"/>
                </a:lnTo>
                <a:lnTo>
                  <a:pt x="1569001" y="1927082"/>
                </a:lnTo>
                <a:lnTo>
                  <a:pt x="1570356" y="1923536"/>
                </a:lnTo>
                <a:lnTo>
                  <a:pt x="1572811" y="1914312"/>
                </a:lnTo>
                <a:lnTo>
                  <a:pt x="1574203" y="1911404"/>
                </a:lnTo>
                <a:lnTo>
                  <a:pt x="1576143" y="1910912"/>
                </a:lnTo>
                <a:lnTo>
                  <a:pt x="1577005" y="1911904"/>
                </a:lnTo>
                <a:lnTo>
                  <a:pt x="1579021" y="1917328"/>
                </a:lnTo>
                <a:lnTo>
                  <a:pt x="1579013" y="1918705"/>
                </a:lnTo>
                <a:lnTo>
                  <a:pt x="1578513" y="1919874"/>
                </a:lnTo>
                <a:lnTo>
                  <a:pt x="1575219" y="1925120"/>
                </a:lnTo>
                <a:lnTo>
                  <a:pt x="1576404" y="1924590"/>
                </a:lnTo>
                <a:lnTo>
                  <a:pt x="1579713" y="1919659"/>
                </a:lnTo>
                <a:lnTo>
                  <a:pt x="1580414" y="1918112"/>
                </a:lnTo>
                <a:lnTo>
                  <a:pt x="1580806" y="1915843"/>
                </a:lnTo>
                <a:lnTo>
                  <a:pt x="1581868" y="1914235"/>
                </a:lnTo>
                <a:lnTo>
                  <a:pt x="1582276" y="1915028"/>
                </a:lnTo>
                <a:lnTo>
                  <a:pt x="1583300" y="1920836"/>
                </a:lnTo>
                <a:lnTo>
                  <a:pt x="1583330" y="1925067"/>
                </a:lnTo>
                <a:lnTo>
                  <a:pt x="1583492" y="1926421"/>
                </a:lnTo>
                <a:lnTo>
                  <a:pt x="1583122" y="1930428"/>
                </a:lnTo>
                <a:lnTo>
                  <a:pt x="1583538" y="1931144"/>
                </a:lnTo>
                <a:lnTo>
                  <a:pt x="1584531" y="1927682"/>
                </a:lnTo>
                <a:lnTo>
                  <a:pt x="1584854" y="1925067"/>
                </a:lnTo>
                <a:lnTo>
                  <a:pt x="1585308" y="1923197"/>
                </a:lnTo>
                <a:lnTo>
                  <a:pt x="1585885" y="1922074"/>
                </a:lnTo>
                <a:lnTo>
                  <a:pt x="1589933" y="1918535"/>
                </a:lnTo>
                <a:lnTo>
                  <a:pt x="1594666" y="1915651"/>
                </a:lnTo>
                <a:lnTo>
                  <a:pt x="1597759" y="1913081"/>
                </a:lnTo>
                <a:lnTo>
                  <a:pt x="1600329" y="1911850"/>
                </a:lnTo>
                <a:lnTo>
                  <a:pt x="1604177" y="1910689"/>
                </a:lnTo>
                <a:lnTo>
                  <a:pt x="1606640" y="1908296"/>
                </a:lnTo>
                <a:lnTo>
                  <a:pt x="1607725" y="1904673"/>
                </a:lnTo>
                <a:lnTo>
                  <a:pt x="1608648" y="1902157"/>
                </a:lnTo>
                <a:lnTo>
                  <a:pt x="1609410" y="1900765"/>
                </a:lnTo>
                <a:lnTo>
                  <a:pt x="1611950" y="1898257"/>
                </a:lnTo>
                <a:lnTo>
                  <a:pt x="1613335" y="1898111"/>
                </a:lnTo>
                <a:lnTo>
                  <a:pt x="1614651" y="1899042"/>
                </a:lnTo>
                <a:lnTo>
                  <a:pt x="1616144" y="1900919"/>
                </a:lnTo>
                <a:lnTo>
                  <a:pt x="1617813" y="1903742"/>
                </a:lnTo>
                <a:lnTo>
                  <a:pt x="1618814" y="1905958"/>
                </a:lnTo>
                <a:lnTo>
                  <a:pt x="1619137" y="1907558"/>
                </a:lnTo>
                <a:lnTo>
                  <a:pt x="1619406" y="1913166"/>
                </a:lnTo>
                <a:lnTo>
                  <a:pt x="1619730" y="1913150"/>
                </a:lnTo>
                <a:lnTo>
                  <a:pt x="1621269" y="1908866"/>
                </a:lnTo>
                <a:lnTo>
                  <a:pt x="1621446" y="1907343"/>
                </a:lnTo>
                <a:lnTo>
                  <a:pt x="1621338" y="1905735"/>
                </a:lnTo>
                <a:lnTo>
                  <a:pt x="1620869" y="1904127"/>
                </a:lnTo>
                <a:lnTo>
                  <a:pt x="1619322" y="1900604"/>
                </a:lnTo>
                <a:lnTo>
                  <a:pt x="1618714" y="1898396"/>
                </a:lnTo>
                <a:lnTo>
                  <a:pt x="1618852" y="1897034"/>
                </a:lnTo>
                <a:lnTo>
                  <a:pt x="1620492" y="1896257"/>
                </a:lnTo>
                <a:lnTo>
                  <a:pt x="1622916" y="1895949"/>
                </a:lnTo>
                <a:lnTo>
                  <a:pt x="1623323" y="1895372"/>
                </a:lnTo>
                <a:lnTo>
                  <a:pt x="1621546" y="1893911"/>
                </a:lnTo>
                <a:lnTo>
                  <a:pt x="1621500" y="1893118"/>
                </a:lnTo>
                <a:lnTo>
                  <a:pt x="1623216" y="1890510"/>
                </a:lnTo>
                <a:lnTo>
                  <a:pt x="1624224" y="1890364"/>
                </a:lnTo>
                <a:lnTo>
                  <a:pt x="1626194" y="1890772"/>
                </a:lnTo>
                <a:lnTo>
                  <a:pt x="1625802" y="1889434"/>
                </a:lnTo>
                <a:lnTo>
                  <a:pt x="1625817" y="1888549"/>
                </a:lnTo>
                <a:lnTo>
                  <a:pt x="1626371" y="1888203"/>
                </a:lnTo>
                <a:lnTo>
                  <a:pt x="1629634" y="1889049"/>
                </a:lnTo>
                <a:lnTo>
                  <a:pt x="1630018" y="1888026"/>
                </a:lnTo>
                <a:lnTo>
                  <a:pt x="1632827" y="1887933"/>
                </a:lnTo>
                <a:lnTo>
                  <a:pt x="1633104" y="1887018"/>
                </a:lnTo>
                <a:lnTo>
                  <a:pt x="1630673" y="1885710"/>
                </a:lnTo>
                <a:lnTo>
                  <a:pt x="1628295" y="1884902"/>
                </a:lnTo>
                <a:lnTo>
                  <a:pt x="1627564" y="1884187"/>
                </a:lnTo>
                <a:lnTo>
                  <a:pt x="1627010" y="1883133"/>
                </a:lnTo>
                <a:lnTo>
                  <a:pt x="1626271" y="1880587"/>
                </a:lnTo>
                <a:lnTo>
                  <a:pt x="1626448" y="1879910"/>
                </a:lnTo>
                <a:lnTo>
                  <a:pt x="1627117" y="1879902"/>
                </a:lnTo>
                <a:lnTo>
                  <a:pt x="1628279" y="1880602"/>
                </a:lnTo>
                <a:lnTo>
                  <a:pt x="1628910" y="1879264"/>
                </a:lnTo>
                <a:lnTo>
                  <a:pt x="1629618" y="1876110"/>
                </a:lnTo>
                <a:lnTo>
                  <a:pt x="1630319" y="1874817"/>
                </a:lnTo>
                <a:lnTo>
                  <a:pt x="1632504" y="1876310"/>
                </a:lnTo>
                <a:lnTo>
                  <a:pt x="1632597" y="1875671"/>
                </a:lnTo>
                <a:lnTo>
                  <a:pt x="1630827" y="1870701"/>
                </a:lnTo>
                <a:lnTo>
                  <a:pt x="1631142" y="1869740"/>
                </a:lnTo>
                <a:lnTo>
                  <a:pt x="1633851" y="1869378"/>
                </a:lnTo>
                <a:lnTo>
                  <a:pt x="1635490" y="1870001"/>
                </a:lnTo>
                <a:lnTo>
                  <a:pt x="1639800" y="1873656"/>
                </a:lnTo>
                <a:lnTo>
                  <a:pt x="1640577" y="1873240"/>
                </a:lnTo>
                <a:lnTo>
                  <a:pt x="1639915" y="1872240"/>
                </a:lnTo>
                <a:lnTo>
                  <a:pt x="1637714" y="1870086"/>
                </a:lnTo>
                <a:lnTo>
                  <a:pt x="1635721" y="1868678"/>
                </a:lnTo>
                <a:lnTo>
                  <a:pt x="1633943" y="1868017"/>
                </a:lnTo>
                <a:lnTo>
                  <a:pt x="1632604" y="1866817"/>
                </a:lnTo>
                <a:lnTo>
                  <a:pt x="1631142" y="1863524"/>
                </a:lnTo>
                <a:lnTo>
                  <a:pt x="1630896" y="1862162"/>
                </a:lnTo>
                <a:lnTo>
                  <a:pt x="1631019" y="1860385"/>
                </a:lnTo>
                <a:lnTo>
                  <a:pt x="1632042" y="1856701"/>
                </a:lnTo>
                <a:lnTo>
                  <a:pt x="1632635" y="1855901"/>
                </a:lnTo>
                <a:lnTo>
                  <a:pt x="1633674" y="1855308"/>
                </a:lnTo>
                <a:lnTo>
                  <a:pt x="1635167" y="1854924"/>
                </a:lnTo>
                <a:lnTo>
                  <a:pt x="1636821" y="1855285"/>
                </a:lnTo>
                <a:lnTo>
                  <a:pt x="1640231" y="1857716"/>
                </a:lnTo>
                <a:lnTo>
                  <a:pt x="1640800" y="1856947"/>
                </a:lnTo>
                <a:lnTo>
                  <a:pt x="1638961" y="1855624"/>
                </a:lnTo>
                <a:lnTo>
                  <a:pt x="1637968" y="1854400"/>
                </a:lnTo>
                <a:lnTo>
                  <a:pt x="1637491" y="1852831"/>
                </a:lnTo>
                <a:lnTo>
                  <a:pt x="1637699" y="1851054"/>
                </a:lnTo>
                <a:lnTo>
                  <a:pt x="1639145" y="1847377"/>
                </a:lnTo>
                <a:lnTo>
                  <a:pt x="1639823" y="1844407"/>
                </a:lnTo>
                <a:lnTo>
                  <a:pt x="1642893" y="1836192"/>
                </a:lnTo>
                <a:lnTo>
                  <a:pt x="1643793" y="1834691"/>
                </a:lnTo>
                <a:lnTo>
                  <a:pt x="1644755" y="1833738"/>
                </a:lnTo>
                <a:lnTo>
                  <a:pt x="1645356" y="1832753"/>
                </a:lnTo>
                <a:lnTo>
                  <a:pt x="1647764" y="1832530"/>
                </a:lnTo>
                <a:lnTo>
                  <a:pt x="1652220" y="1835484"/>
                </a:lnTo>
                <a:lnTo>
                  <a:pt x="1653582" y="1837230"/>
                </a:lnTo>
                <a:lnTo>
                  <a:pt x="1653944" y="1839692"/>
                </a:lnTo>
                <a:lnTo>
                  <a:pt x="1651612" y="1843015"/>
                </a:lnTo>
                <a:lnTo>
                  <a:pt x="1647603" y="1845492"/>
                </a:lnTo>
                <a:lnTo>
                  <a:pt x="1646410" y="1846569"/>
                </a:lnTo>
                <a:lnTo>
                  <a:pt x="1647187" y="1847200"/>
                </a:lnTo>
                <a:lnTo>
                  <a:pt x="1650935" y="1845223"/>
                </a:lnTo>
                <a:lnTo>
                  <a:pt x="1654205" y="1844300"/>
                </a:lnTo>
                <a:lnTo>
                  <a:pt x="1656891" y="1844331"/>
                </a:lnTo>
                <a:lnTo>
                  <a:pt x="1659069" y="1848262"/>
                </a:lnTo>
                <a:lnTo>
                  <a:pt x="1659377" y="1853693"/>
                </a:lnTo>
                <a:lnTo>
                  <a:pt x="1658130" y="1858208"/>
                </a:lnTo>
                <a:lnTo>
                  <a:pt x="1659762" y="1855962"/>
                </a:lnTo>
                <a:lnTo>
                  <a:pt x="1661808" y="1854724"/>
                </a:lnTo>
                <a:lnTo>
                  <a:pt x="1663478" y="1857670"/>
                </a:lnTo>
                <a:lnTo>
                  <a:pt x="1663679" y="1860070"/>
                </a:lnTo>
                <a:lnTo>
                  <a:pt x="1664556" y="1862316"/>
                </a:lnTo>
                <a:lnTo>
                  <a:pt x="1666449" y="1865324"/>
                </a:lnTo>
                <a:lnTo>
                  <a:pt x="1668419" y="1867955"/>
                </a:lnTo>
                <a:lnTo>
                  <a:pt x="1666256" y="1870701"/>
                </a:lnTo>
                <a:lnTo>
                  <a:pt x="1663655" y="1872340"/>
                </a:lnTo>
                <a:lnTo>
                  <a:pt x="1664202" y="1873563"/>
                </a:lnTo>
                <a:lnTo>
                  <a:pt x="1667757" y="1874871"/>
                </a:lnTo>
                <a:lnTo>
                  <a:pt x="1668242" y="1876163"/>
                </a:lnTo>
                <a:lnTo>
                  <a:pt x="1667872" y="1877917"/>
                </a:lnTo>
                <a:lnTo>
                  <a:pt x="1668388" y="1877910"/>
                </a:lnTo>
                <a:lnTo>
                  <a:pt x="1670858" y="1875202"/>
                </a:lnTo>
                <a:lnTo>
                  <a:pt x="1672967" y="1875563"/>
                </a:lnTo>
                <a:lnTo>
                  <a:pt x="1675660" y="1881402"/>
                </a:lnTo>
                <a:lnTo>
                  <a:pt x="1673698" y="1884733"/>
                </a:lnTo>
                <a:lnTo>
                  <a:pt x="1670689" y="1886257"/>
                </a:lnTo>
                <a:lnTo>
                  <a:pt x="1668296" y="1886903"/>
                </a:lnTo>
                <a:lnTo>
                  <a:pt x="1664964" y="1886810"/>
                </a:lnTo>
                <a:lnTo>
                  <a:pt x="1663655" y="1887303"/>
                </a:lnTo>
                <a:lnTo>
                  <a:pt x="1664302" y="1888410"/>
                </a:lnTo>
                <a:lnTo>
                  <a:pt x="1667488" y="1888426"/>
                </a:lnTo>
                <a:lnTo>
                  <a:pt x="1672359" y="1887587"/>
                </a:lnTo>
                <a:lnTo>
                  <a:pt x="1676007" y="1886218"/>
                </a:lnTo>
                <a:lnTo>
                  <a:pt x="1677592" y="1886133"/>
                </a:lnTo>
                <a:lnTo>
                  <a:pt x="1679262" y="1886687"/>
                </a:lnTo>
                <a:lnTo>
                  <a:pt x="1679823" y="1887156"/>
                </a:lnTo>
                <a:lnTo>
                  <a:pt x="1678069" y="1888110"/>
                </a:lnTo>
                <a:lnTo>
                  <a:pt x="1677930" y="1888441"/>
                </a:lnTo>
                <a:lnTo>
                  <a:pt x="1678584" y="1889418"/>
                </a:lnTo>
                <a:lnTo>
                  <a:pt x="1679947" y="1892564"/>
                </a:lnTo>
                <a:lnTo>
                  <a:pt x="1679823" y="1893272"/>
                </a:lnTo>
                <a:lnTo>
                  <a:pt x="1678523" y="1895095"/>
                </a:lnTo>
                <a:lnTo>
                  <a:pt x="1680608" y="1895496"/>
                </a:lnTo>
                <a:lnTo>
                  <a:pt x="1683525" y="1894642"/>
                </a:lnTo>
                <a:lnTo>
                  <a:pt x="1684433" y="1895588"/>
                </a:lnTo>
                <a:lnTo>
                  <a:pt x="1686211" y="1899350"/>
                </a:lnTo>
                <a:lnTo>
                  <a:pt x="1687334" y="1903196"/>
                </a:lnTo>
                <a:lnTo>
                  <a:pt x="1682401" y="1908442"/>
                </a:lnTo>
                <a:lnTo>
                  <a:pt x="1679893" y="1909527"/>
                </a:lnTo>
                <a:lnTo>
                  <a:pt x="1676191" y="1912289"/>
                </a:lnTo>
                <a:lnTo>
                  <a:pt x="1675152" y="1914497"/>
                </a:lnTo>
                <a:lnTo>
                  <a:pt x="1673013" y="1917328"/>
                </a:lnTo>
                <a:lnTo>
                  <a:pt x="1674383" y="1917297"/>
                </a:lnTo>
                <a:lnTo>
                  <a:pt x="1678208" y="1912750"/>
                </a:lnTo>
                <a:lnTo>
                  <a:pt x="1680077" y="1911689"/>
                </a:lnTo>
                <a:lnTo>
                  <a:pt x="1681470" y="1911958"/>
                </a:lnTo>
                <a:lnTo>
                  <a:pt x="1682032" y="1912727"/>
                </a:lnTo>
                <a:lnTo>
                  <a:pt x="1681755" y="1914004"/>
                </a:lnTo>
                <a:lnTo>
                  <a:pt x="1682979" y="1913843"/>
                </a:lnTo>
                <a:lnTo>
                  <a:pt x="1688119" y="1911181"/>
                </a:lnTo>
                <a:lnTo>
                  <a:pt x="1690282" y="1910650"/>
                </a:lnTo>
                <a:lnTo>
                  <a:pt x="1693075" y="1910481"/>
                </a:lnTo>
                <a:lnTo>
                  <a:pt x="1693383" y="1911404"/>
                </a:lnTo>
                <a:lnTo>
                  <a:pt x="1691644" y="1917774"/>
                </a:lnTo>
                <a:lnTo>
                  <a:pt x="1688673" y="1922643"/>
                </a:lnTo>
                <a:lnTo>
                  <a:pt x="1683256" y="1925636"/>
                </a:lnTo>
                <a:lnTo>
                  <a:pt x="1681339" y="1927390"/>
                </a:lnTo>
                <a:lnTo>
                  <a:pt x="1678962" y="1930221"/>
                </a:lnTo>
                <a:lnTo>
                  <a:pt x="1679862" y="1930729"/>
                </a:lnTo>
                <a:lnTo>
                  <a:pt x="1685026" y="1927021"/>
                </a:lnTo>
                <a:lnTo>
                  <a:pt x="1688550" y="1925551"/>
                </a:lnTo>
                <a:lnTo>
                  <a:pt x="1693506" y="1924374"/>
                </a:lnTo>
                <a:lnTo>
                  <a:pt x="1695707" y="1924536"/>
                </a:lnTo>
                <a:lnTo>
                  <a:pt x="1699608" y="1931936"/>
                </a:lnTo>
                <a:lnTo>
                  <a:pt x="1701856" y="1932652"/>
                </a:lnTo>
                <a:lnTo>
                  <a:pt x="1703672" y="1932267"/>
                </a:lnTo>
                <a:lnTo>
                  <a:pt x="1707104" y="1934390"/>
                </a:lnTo>
                <a:lnTo>
                  <a:pt x="1708389" y="1936437"/>
                </a:lnTo>
                <a:lnTo>
                  <a:pt x="1708066" y="1937906"/>
                </a:lnTo>
                <a:lnTo>
                  <a:pt x="1706904" y="1938783"/>
                </a:lnTo>
                <a:lnTo>
                  <a:pt x="1706319" y="1940152"/>
                </a:lnTo>
                <a:lnTo>
                  <a:pt x="1707689" y="1944222"/>
                </a:lnTo>
                <a:lnTo>
                  <a:pt x="1706896" y="1946499"/>
                </a:lnTo>
                <a:lnTo>
                  <a:pt x="1704395" y="1948507"/>
                </a:lnTo>
                <a:lnTo>
                  <a:pt x="1702602" y="1949522"/>
                </a:lnTo>
                <a:lnTo>
                  <a:pt x="1700724" y="1949838"/>
                </a:lnTo>
                <a:lnTo>
                  <a:pt x="1698893" y="1951614"/>
                </a:lnTo>
                <a:lnTo>
                  <a:pt x="1698062" y="1951876"/>
                </a:lnTo>
                <a:lnTo>
                  <a:pt x="1695507" y="1951422"/>
                </a:lnTo>
                <a:lnTo>
                  <a:pt x="1696384" y="1952515"/>
                </a:lnTo>
                <a:lnTo>
                  <a:pt x="1697646" y="1953069"/>
                </a:lnTo>
                <a:lnTo>
                  <a:pt x="1699662" y="1953369"/>
                </a:lnTo>
                <a:lnTo>
                  <a:pt x="1702017" y="1952807"/>
                </a:lnTo>
                <a:lnTo>
                  <a:pt x="1704310" y="1952876"/>
                </a:lnTo>
                <a:lnTo>
                  <a:pt x="1707920" y="1954161"/>
                </a:lnTo>
                <a:lnTo>
                  <a:pt x="1709428" y="1955738"/>
                </a:lnTo>
                <a:lnTo>
                  <a:pt x="1709451" y="1956176"/>
                </a:lnTo>
                <a:lnTo>
                  <a:pt x="1708674" y="1957077"/>
                </a:lnTo>
                <a:lnTo>
                  <a:pt x="1707535" y="1960007"/>
                </a:lnTo>
                <a:lnTo>
                  <a:pt x="1706704" y="1961061"/>
                </a:lnTo>
                <a:lnTo>
                  <a:pt x="1707412" y="1961854"/>
                </a:lnTo>
                <a:lnTo>
                  <a:pt x="1709220" y="1963069"/>
                </a:lnTo>
                <a:lnTo>
                  <a:pt x="1710567" y="1963516"/>
                </a:lnTo>
                <a:lnTo>
                  <a:pt x="1712337" y="1963123"/>
                </a:lnTo>
                <a:lnTo>
                  <a:pt x="1714230" y="1963639"/>
                </a:lnTo>
                <a:lnTo>
                  <a:pt x="1720602" y="1970485"/>
                </a:lnTo>
                <a:lnTo>
                  <a:pt x="1720340" y="1974008"/>
                </a:lnTo>
                <a:lnTo>
                  <a:pt x="1719378" y="1976716"/>
                </a:lnTo>
                <a:lnTo>
                  <a:pt x="1719755" y="1979755"/>
                </a:lnTo>
                <a:lnTo>
                  <a:pt x="1719778" y="1983486"/>
                </a:lnTo>
                <a:lnTo>
                  <a:pt x="1716323" y="1984517"/>
                </a:lnTo>
                <a:lnTo>
                  <a:pt x="1704857" y="1982771"/>
                </a:lnTo>
                <a:lnTo>
                  <a:pt x="1698300" y="1980101"/>
                </a:lnTo>
                <a:lnTo>
                  <a:pt x="1697962" y="1979286"/>
                </a:lnTo>
                <a:lnTo>
                  <a:pt x="1699816" y="1977516"/>
                </a:lnTo>
                <a:lnTo>
                  <a:pt x="1698169" y="1977378"/>
                </a:lnTo>
                <a:lnTo>
                  <a:pt x="1696261" y="1978078"/>
                </a:lnTo>
                <a:lnTo>
                  <a:pt x="1695461" y="1978739"/>
                </a:lnTo>
                <a:lnTo>
                  <a:pt x="1697661" y="1981555"/>
                </a:lnTo>
                <a:lnTo>
                  <a:pt x="1703687" y="1984032"/>
                </a:lnTo>
                <a:lnTo>
                  <a:pt x="1706380" y="1987009"/>
                </a:lnTo>
                <a:lnTo>
                  <a:pt x="1709335" y="1987263"/>
                </a:lnTo>
                <a:lnTo>
                  <a:pt x="1710236" y="1987802"/>
                </a:lnTo>
                <a:lnTo>
                  <a:pt x="1711867" y="1989540"/>
                </a:lnTo>
                <a:lnTo>
                  <a:pt x="1711382" y="1990140"/>
                </a:lnTo>
                <a:lnTo>
                  <a:pt x="1708374" y="1990348"/>
                </a:lnTo>
                <a:lnTo>
                  <a:pt x="1705996" y="1992364"/>
                </a:lnTo>
                <a:lnTo>
                  <a:pt x="1707489" y="1993540"/>
                </a:lnTo>
                <a:lnTo>
                  <a:pt x="1712845" y="1994571"/>
                </a:lnTo>
                <a:lnTo>
                  <a:pt x="1716685" y="1994833"/>
                </a:lnTo>
                <a:lnTo>
                  <a:pt x="1718609" y="1995987"/>
                </a:lnTo>
                <a:lnTo>
                  <a:pt x="1717023" y="1997272"/>
                </a:lnTo>
                <a:lnTo>
                  <a:pt x="1712521" y="1998779"/>
                </a:lnTo>
                <a:lnTo>
                  <a:pt x="1712391" y="2001026"/>
                </a:lnTo>
                <a:lnTo>
                  <a:pt x="1715730" y="2001918"/>
                </a:lnTo>
                <a:lnTo>
                  <a:pt x="1718701" y="2001380"/>
                </a:lnTo>
                <a:lnTo>
                  <a:pt x="1719917" y="2001603"/>
                </a:lnTo>
                <a:lnTo>
                  <a:pt x="1720786" y="2007011"/>
                </a:lnTo>
                <a:lnTo>
                  <a:pt x="1721287" y="2008134"/>
                </a:lnTo>
                <a:lnTo>
                  <a:pt x="1718093" y="2009088"/>
                </a:lnTo>
                <a:lnTo>
                  <a:pt x="1718078" y="2010118"/>
                </a:lnTo>
                <a:lnTo>
                  <a:pt x="1720202" y="2010965"/>
                </a:lnTo>
                <a:lnTo>
                  <a:pt x="1723726" y="2011665"/>
                </a:lnTo>
                <a:lnTo>
                  <a:pt x="1724888" y="2012634"/>
                </a:lnTo>
                <a:lnTo>
                  <a:pt x="1725127" y="2014234"/>
                </a:lnTo>
                <a:lnTo>
                  <a:pt x="1725850" y="2015088"/>
                </a:lnTo>
                <a:lnTo>
                  <a:pt x="1727874" y="2015242"/>
                </a:lnTo>
                <a:lnTo>
                  <a:pt x="1730106" y="2013250"/>
                </a:lnTo>
                <a:lnTo>
                  <a:pt x="1731414" y="2011572"/>
                </a:lnTo>
                <a:lnTo>
                  <a:pt x="1733330" y="2012203"/>
                </a:lnTo>
                <a:lnTo>
                  <a:pt x="1733476" y="2014296"/>
                </a:lnTo>
                <a:lnTo>
                  <a:pt x="1735754" y="2016680"/>
                </a:lnTo>
                <a:lnTo>
                  <a:pt x="1736585" y="2017073"/>
                </a:lnTo>
                <a:lnTo>
                  <a:pt x="1737239" y="2020435"/>
                </a:lnTo>
                <a:lnTo>
                  <a:pt x="1739102" y="2017442"/>
                </a:lnTo>
                <a:lnTo>
                  <a:pt x="1740464" y="2018081"/>
                </a:lnTo>
                <a:lnTo>
                  <a:pt x="1742010" y="2018227"/>
                </a:lnTo>
                <a:lnTo>
                  <a:pt x="1741479" y="2021119"/>
                </a:lnTo>
                <a:lnTo>
                  <a:pt x="1740556" y="2023396"/>
                </a:lnTo>
                <a:lnTo>
                  <a:pt x="1741772" y="2024820"/>
                </a:lnTo>
                <a:lnTo>
                  <a:pt x="1742718" y="2026927"/>
                </a:lnTo>
                <a:lnTo>
                  <a:pt x="1745227" y="2029820"/>
                </a:lnTo>
                <a:lnTo>
                  <a:pt x="1744542" y="2031204"/>
                </a:lnTo>
                <a:lnTo>
                  <a:pt x="1741587" y="2034166"/>
                </a:lnTo>
                <a:lnTo>
                  <a:pt x="1740025" y="2038836"/>
                </a:lnTo>
                <a:lnTo>
                  <a:pt x="1739656" y="2040451"/>
                </a:lnTo>
                <a:lnTo>
                  <a:pt x="1738140" y="2043128"/>
                </a:lnTo>
                <a:lnTo>
                  <a:pt x="1736054" y="2045713"/>
                </a:lnTo>
                <a:lnTo>
                  <a:pt x="1737362" y="2045436"/>
                </a:lnTo>
                <a:lnTo>
                  <a:pt x="1742018" y="2040667"/>
                </a:lnTo>
                <a:lnTo>
                  <a:pt x="1744788" y="2039067"/>
                </a:lnTo>
                <a:lnTo>
                  <a:pt x="1750883" y="2038197"/>
                </a:lnTo>
                <a:lnTo>
                  <a:pt x="1752353" y="2036859"/>
                </a:lnTo>
                <a:lnTo>
                  <a:pt x="1754585" y="2036305"/>
                </a:lnTo>
                <a:lnTo>
                  <a:pt x="1755955" y="2037836"/>
                </a:lnTo>
                <a:lnTo>
                  <a:pt x="1756093" y="2040590"/>
                </a:lnTo>
                <a:lnTo>
                  <a:pt x="1757894" y="2041451"/>
                </a:lnTo>
                <a:lnTo>
                  <a:pt x="1759795" y="2040544"/>
                </a:lnTo>
                <a:lnTo>
                  <a:pt x="1761518" y="2041351"/>
                </a:lnTo>
                <a:lnTo>
                  <a:pt x="1760487" y="2043082"/>
                </a:lnTo>
                <a:lnTo>
                  <a:pt x="1754962" y="2050136"/>
                </a:lnTo>
                <a:lnTo>
                  <a:pt x="1753353" y="2052960"/>
                </a:lnTo>
                <a:lnTo>
                  <a:pt x="1752892" y="2054952"/>
                </a:lnTo>
                <a:lnTo>
                  <a:pt x="1754793" y="2052221"/>
                </a:lnTo>
                <a:lnTo>
                  <a:pt x="1761734" y="2045898"/>
                </a:lnTo>
                <a:lnTo>
                  <a:pt x="1762480" y="2044944"/>
                </a:lnTo>
                <a:lnTo>
                  <a:pt x="1763989" y="2042228"/>
                </a:lnTo>
                <a:lnTo>
                  <a:pt x="1765382" y="2040451"/>
                </a:lnTo>
                <a:lnTo>
                  <a:pt x="1769121" y="2041082"/>
                </a:lnTo>
                <a:lnTo>
                  <a:pt x="1771045" y="2042359"/>
                </a:lnTo>
                <a:lnTo>
                  <a:pt x="1771938" y="2045913"/>
                </a:lnTo>
                <a:lnTo>
                  <a:pt x="1773454" y="2049775"/>
                </a:lnTo>
                <a:lnTo>
                  <a:pt x="1775732" y="2054044"/>
                </a:lnTo>
                <a:lnTo>
                  <a:pt x="1781788" y="2056114"/>
                </a:lnTo>
                <a:lnTo>
                  <a:pt x="1783989" y="2056445"/>
                </a:lnTo>
                <a:lnTo>
                  <a:pt x="1787775" y="2055006"/>
                </a:lnTo>
                <a:lnTo>
                  <a:pt x="1788375" y="2053014"/>
                </a:lnTo>
                <a:lnTo>
                  <a:pt x="1791330" y="2052398"/>
                </a:lnTo>
                <a:lnTo>
                  <a:pt x="1793408" y="2052645"/>
                </a:lnTo>
                <a:lnTo>
                  <a:pt x="1794124" y="2056483"/>
                </a:lnTo>
                <a:lnTo>
                  <a:pt x="1796340" y="2058514"/>
                </a:lnTo>
                <a:lnTo>
                  <a:pt x="1798541" y="2060191"/>
                </a:lnTo>
                <a:lnTo>
                  <a:pt x="1800665" y="2061060"/>
                </a:lnTo>
                <a:lnTo>
                  <a:pt x="1803766" y="2061437"/>
                </a:lnTo>
                <a:lnTo>
                  <a:pt x="1805467" y="2063276"/>
                </a:lnTo>
                <a:lnTo>
                  <a:pt x="1805467" y="2064037"/>
                </a:lnTo>
                <a:lnTo>
                  <a:pt x="1803720" y="2065999"/>
                </a:lnTo>
                <a:lnTo>
                  <a:pt x="1802035" y="2068853"/>
                </a:lnTo>
                <a:lnTo>
                  <a:pt x="1799095" y="2070846"/>
                </a:lnTo>
                <a:lnTo>
                  <a:pt x="1794994" y="2070938"/>
                </a:lnTo>
                <a:lnTo>
                  <a:pt x="1789330" y="2072184"/>
                </a:lnTo>
                <a:lnTo>
                  <a:pt x="1789099" y="2073307"/>
                </a:lnTo>
                <a:lnTo>
                  <a:pt x="1787852" y="2074546"/>
                </a:lnTo>
                <a:lnTo>
                  <a:pt x="1784843" y="2075769"/>
                </a:lnTo>
                <a:lnTo>
                  <a:pt x="1783204" y="2076700"/>
                </a:lnTo>
                <a:lnTo>
                  <a:pt x="1780542" y="2081300"/>
                </a:lnTo>
                <a:lnTo>
                  <a:pt x="1778925" y="2083262"/>
                </a:lnTo>
                <a:lnTo>
                  <a:pt x="1777063" y="2083631"/>
                </a:lnTo>
                <a:lnTo>
                  <a:pt x="1774439" y="2083447"/>
                </a:lnTo>
                <a:lnTo>
                  <a:pt x="1772723" y="2083862"/>
                </a:lnTo>
                <a:lnTo>
                  <a:pt x="1771461" y="2084700"/>
                </a:lnTo>
                <a:lnTo>
                  <a:pt x="1770722" y="2085947"/>
                </a:lnTo>
                <a:lnTo>
                  <a:pt x="1770153" y="2086416"/>
                </a:lnTo>
                <a:lnTo>
                  <a:pt x="1766644" y="2087677"/>
                </a:lnTo>
                <a:lnTo>
                  <a:pt x="1760264" y="2091147"/>
                </a:lnTo>
                <a:lnTo>
                  <a:pt x="1756893" y="2091255"/>
                </a:lnTo>
                <a:lnTo>
                  <a:pt x="1754808" y="2090855"/>
                </a:lnTo>
                <a:lnTo>
                  <a:pt x="1753215" y="2091139"/>
                </a:lnTo>
                <a:lnTo>
                  <a:pt x="1752130" y="2092108"/>
                </a:lnTo>
                <a:lnTo>
                  <a:pt x="1749083" y="2093793"/>
                </a:lnTo>
                <a:lnTo>
                  <a:pt x="1748167" y="2094816"/>
                </a:lnTo>
                <a:lnTo>
                  <a:pt x="1747628" y="2095993"/>
                </a:lnTo>
                <a:lnTo>
                  <a:pt x="1747212" y="2098417"/>
                </a:lnTo>
                <a:lnTo>
                  <a:pt x="1746851" y="2099294"/>
                </a:lnTo>
                <a:lnTo>
                  <a:pt x="1746258" y="2099801"/>
                </a:lnTo>
                <a:lnTo>
                  <a:pt x="1743696" y="2099301"/>
                </a:lnTo>
                <a:lnTo>
                  <a:pt x="1740841" y="2097724"/>
                </a:lnTo>
                <a:lnTo>
                  <a:pt x="1741402" y="2099394"/>
                </a:lnTo>
                <a:lnTo>
                  <a:pt x="1745920" y="2102202"/>
                </a:lnTo>
                <a:lnTo>
                  <a:pt x="1747212" y="2103763"/>
                </a:lnTo>
                <a:lnTo>
                  <a:pt x="1745981" y="2105109"/>
                </a:lnTo>
                <a:lnTo>
                  <a:pt x="1743103" y="2107217"/>
                </a:lnTo>
                <a:lnTo>
                  <a:pt x="1742772" y="2108348"/>
                </a:lnTo>
                <a:lnTo>
                  <a:pt x="1743950" y="2108948"/>
                </a:lnTo>
                <a:lnTo>
                  <a:pt x="1743480" y="2109902"/>
                </a:lnTo>
                <a:lnTo>
                  <a:pt x="1741903" y="2110918"/>
                </a:lnTo>
                <a:lnTo>
                  <a:pt x="1742080" y="2111333"/>
                </a:lnTo>
                <a:lnTo>
                  <a:pt x="1742249" y="2111741"/>
                </a:lnTo>
                <a:lnTo>
                  <a:pt x="1746158" y="2110287"/>
                </a:lnTo>
                <a:lnTo>
                  <a:pt x="1749644" y="2107179"/>
                </a:lnTo>
                <a:lnTo>
                  <a:pt x="1751915" y="2104025"/>
                </a:lnTo>
                <a:lnTo>
                  <a:pt x="1753053" y="2103140"/>
                </a:lnTo>
                <a:lnTo>
                  <a:pt x="1757540" y="2101971"/>
                </a:lnTo>
                <a:lnTo>
                  <a:pt x="1760195" y="2100594"/>
                </a:lnTo>
                <a:lnTo>
                  <a:pt x="1763996" y="2098086"/>
                </a:lnTo>
                <a:lnTo>
                  <a:pt x="1768160" y="2094439"/>
                </a:lnTo>
                <a:lnTo>
                  <a:pt x="1772692" y="2089647"/>
                </a:lnTo>
                <a:lnTo>
                  <a:pt x="1778464" y="2085893"/>
                </a:lnTo>
                <a:lnTo>
                  <a:pt x="1785490" y="2083185"/>
                </a:lnTo>
                <a:lnTo>
                  <a:pt x="1790646" y="2081800"/>
                </a:lnTo>
                <a:lnTo>
                  <a:pt x="1793932" y="2081739"/>
                </a:lnTo>
                <a:lnTo>
                  <a:pt x="1794093" y="2081285"/>
                </a:lnTo>
                <a:lnTo>
                  <a:pt x="1791146" y="2080431"/>
                </a:lnTo>
                <a:lnTo>
                  <a:pt x="1788714" y="2080269"/>
                </a:lnTo>
                <a:lnTo>
                  <a:pt x="1785690" y="2080893"/>
                </a:lnTo>
                <a:lnTo>
                  <a:pt x="1784751" y="2079423"/>
                </a:lnTo>
                <a:lnTo>
                  <a:pt x="1784851" y="2078785"/>
                </a:lnTo>
                <a:lnTo>
                  <a:pt x="1785844" y="2077692"/>
                </a:lnTo>
                <a:lnTo>
                  <a:pt x="1788391" y="2076715"/>
                </a:lnTo>
                <a:lnTo>
                  <a:pt x="1800857" y="2078077"/>
                </a:lnTo>
                <a:lnTo>
                  <a:pt x="1805152" y="2079123"/>
                </a:lnTo>
                <a:lnTo>
                  <a:pt x="1809846" y="2087870"/>
                </a:lnTo>
                <a:lnTo>
                  <a:pt x="1810923" y="2090670"/>
                </a:lnTo>
                <a:lnTo>
                  <a:pt x="1811231" y="2092709"/>
                </a:lnTo>
                <a:lnTo>
                  <a:pt x="1810754" y="2093986"/>
                </a:lnTo>
                <a:lnTo>
                  <a:pt x="1808876" y="2095493"/>
                </a:lnTo>
                <a:lnTo>
                  <a:pt x="1803574" y="2098486"/>
                </a:lnTo>
                <a:lnTo>
                  <a:pt x="1802828" y="2099278"/>
                </a:lnTo>
                <a:lnTo>
                  <a:pt x="1802758" y="2099694"/>
                </a:lnTo>
                <a:lnTo>
                  <a:pt x="1805075" y="2100301"/>
                </a:lnTo>
                <a:lnTo>
                  <a:pt x="1805806" y="2101125"/>
                </a:lnTo>
                <a:lnTo>
                  <a:pt x="1806983" y="2104440"/>
                </a:lnTo>
                <a:lnTo>
                  <a:pt x="1809369" y="2102286"/>
                </a:lnTo>
                <a:lnTo>
                  <a:pt x="1813886" y="2097055"/>
                </a:lnTo>
                <a:lnTo>
                  <a:pt x="1817580" y="2094624"/>
                </a:lnTo>
                <a:lnTo>
                  <a:pt x="1820696" y="2093963"/>
                </a:lnTo>
                <a:lnTo>
                  <a:pt x="1824421" y="2093639"/>
                </a:lnTo>
                <a:lnTo>
                  <a:pt x="1825706" y="2093686"/>
                </a:lnTo>
                <a:lnTo>
                  <a:pt x="1826152" y="2095386"/>
                </a:lnTo>
                <a:lnTo>
                  <a:pt x="1828107" y="2098794"/>
                </a:lnTo>
                <a:lnTo>
                  <a:pt x="1829915" y="2099678"/>
                </a:lnTo>
                <a:lnTo>
                  <a:pt x="1833371" y="2100132"/>
                </a:lnTo>
                <a:lnTo>
                  <a:pt x="1836480" y="2104348"/>
                </a:lnTo>
                <a:lnTo>
                  <a:pt x="1837665" y="2107248"/>
                </a:lnTo>
                <a:lnTo>
                  <a:pt x="1838788" y="2108941"/>
                </a:lnTo>
                <a:lnTo>
                  <a:pt x="1838696" y="2110079"/>
                </a:lnTo>
                <a:lnTo>
                  <a:pt x="1838881" y="2111033"/>
                </a:lnTo>
                <a:lnTo>
                  <a:pt x="1839696" y="2112479"/>
                </a:lnTo>
                <a:lnTo>
                  <a:pt x="1840104" y="2113695"/>
                </a:lnTo>
                <a:lnTo>
                  <a:pt x="1839881" y="2116472"/>
                </a:lnTo>
                <a:lnTo>
                  <a:pt x="1838065" y="2121280"/>
                </a:lnTo>
                <a:lnTo>
                  <a:pt x="1839412" y="2125634"/>
                </a:lnTo>
                <a:lnTo>
                  <a:pt x="1838804" y="2127596"/>
                </a:lnTo>
                <a:lnTo>
                  <a:pt x="1838488" y="2130719"/>
                </a:lnTo>
                <a:lnTo>
                  <a:pt x="1839650" y="2132804"/>
                </a:lnTo>
                <a:lnTo>
                  <a:pt x="1839996" y="2134011"/>
                </a:lnTo>
                <a:lnTo>
                  <a:pt x="1839012" y="2134719"/>
                </a:lnTo>
                <a:lnTo>
                  <a:pt x="1832132" y="2136442"/>
                </a:lnTo>
                <a:lnTo>
                  <a:pt x="1829423" y="2136473"/>
                </a:lnTo>
                <a:lnTo>
                  <a:pt x="1828723" y="2137512"/>
                </a:lnTo>
                <a:lnTo>
                  <a:pt x="1830808" y="2137819"/>
                </a:lnTo>
                <a:lnTo>
                  <a:pt x="1834602" y="2137765"/>
                </a:lnTo>
                <a:lnTo>
                  <a:pt x="1839188" y="2138819"/>
                </a:lnTo>
                <a:lnTo>
                  <a:pt x="1841212" y="2139989"/>
                </a:lnTo>
                <a:lnTo>
                  <a:pt x="1842082" y="2141627"/>
                </a:lnTo>
                <a:lnTo>
                  <a:pt x="1841859" y="2142927"/>
                </a:lnTo>
                <a:lnTo>
                  <a:pt x="1840543" y="2143889"/>
                </a:lnTo>
                <a:lnTo>
                  <a:pt x="1837965" y="2143704"/>
                </a:lnTo>
                <a:lnTo>
                  <a:pt x="1835479" y="2142827"/>
                </a:lnTo>
                <a:lnTo>
                  <a:pt x="1835633" y="2143681"/>
                </a:lnTo>
                <a:lnTo>
                  <a:pt x="1839319" y="2145797"/>
                </a:lnTo>
                <a:lnTo>
                  <a:pt x="1840404" y="2146874"/>
                </a:lnTo>
                <a:lnTo>
                  <a:pt x="1842398" y="2148220"/>
                </a:lnTo>
                <a:lnTo>
                  <a:pt x="1842790" y="2150028"/>
                </a:lnTo>
                <a:lnTo>
                  <a:pt x="1842305" y="2151866"/>
                </a:lnTo>
                <a:lnTo>
                  <a:pt x="1835348" y="2159167"/>
                </a:lnTo>
                <a:lnTo>
                  <a:pt x="1829623" y="2163783"/>
                </a:lnTo>
                <a:lnTo>
                  <a:pt x="1823874" y="2167814"/>
                </a:lnTo>
                <a:lnTo>
                  <a:pt x="1814648" y="2175553"/>
                </a:lnTo>
                <a:lnTo>
                  <a:pt x="1813732" y="2175930"/>
                </a:lnTo>
                <a:lnTo>
                  <a:pt x="1812062" y="2176076"/>
                </a:lnTo>
                <a:lnTo>
                  <a:pt x="1807668" y="2174845"/>
                </a:lnTo>
                <a:lnTo>
                  <a:pt x="1804159" y="2175160"/>
                </a:lnTo>
                <a:lnTo>
                  <a:pt x="1797510" y="2176653"/>
                </a:lnTo>
                <a:lnTo>
                  <a:pt x="1795694" y="2177568"/>
                </a:lnTo>
                <a:lnTo>
                  <a:pt x="1792046" y="2180238"/>
                </a:lnTo>
                <a:lnTo>
                  <a:pt x="1790599" y="2180614"/>
                </a:lnTo>
                <a:lnTo>
                  <a:pt x="1786690" y="2181161"/>
                </a:lnTo>
                <a:lnTo>
                  <a:pt x="1782981" y="2180791"/>
                </a:lnTo>
                <a:lnTo>
                  <a:pt x="1781511" y="2181161"/>
                </a:lnTo>
                <a:lnTo>
                  <a:pt x="1779726" y="2182468"/>
                </a:lnTo>
                <a:lnTo>
                  <a:pt x="1779256" y="2183161"/>
                </a:lnTo>
                <a:lnTo>
                  <a:pt x="1778764" y="2185407"/>
                </a:lnTo>
                <a:lnTo>
                  <a:pt x="1769753" y="2195423"/>
                </a:lnTo>
                <a:lnTo>
                  <a:pt x="1767367" y="2198808"/>
                </a:lnTo>
                <a:lnTo>
                  <a:pt x="1762773" y="2202362"/>
                </a:lnTo>
                <a:lnTo>
                  <a:pt x="1757724" y="2208578"/>
                </a:lnTo>
                <a:lnTo>
                  <a:pt x="1753330" y="2211078"/>
                </a:lnTo>
                <a:lnTo>
                  <a:pt x="1751799" y="2214517"/>
                </a:lnTo>
                <a:lnTo>
                  <a:pt x="1747613" y="2216602"/>
                </a:lnTo>
                <a:lnTo>
                  <a:pt x="1739879" y="2217132"/>
                </a:lnTo>
                <a:lnTo>
                  <a:pt x="1736208" y="2217725"/>
                </a:lnTo>
                <a:lnTo>
                  <a:pt x="1731906" y="2216763"/>
                </a:lnTo>
                <a:lnTo>
                  <a:pt x="1728690" y="2218255"/>
                </a:lnTo>
                <a:lnTo>
                  <a:pt x="1723841" y="2218725"/>
                </a:lnTo>
                <a:lnTo>
                  <a:pt x="1721487" y="2218371"/>
                </a:lnTo>
                <a:lnTo>
                  <a:pt x="1712090" y="2221663"/>
                </a:lnTo>
                <a:lnTo>
                  <a:pt x="1709705" y="2218540"/>
                </a:lnTo>
                <a:lnTo>
                  <a:pt x="1707889" y="2217332"/>
                </a:lnTo>
                <a:lnTo>
                  <a:pt x="1702587" y="2217132"/>
                </a:lnTo>
                <a:lnTo>
                  <a:pt x="1698339" y="2215840"/>
                </a:lnTo>
                <a:lnTo>
                  <a:pt x="1694468" y="2215594"/>
                </a:lnTo>
                <a:lnTo>
                  <a:pt x="1690697" y="2215017"/>
                </a:lnTo>
                <a:lnTo>
                  <a:pt x="1688219" y="2215025"/>
                </a:lnTo>
                <a:lnTo>
                  <a:pt x="1685641" y="2215363"/>
                </a:lnTo>
                <a:lnTo>
                  <a:pt x="1681632" y="2215278"/>
                </a:lnTo>
                <a:lnTo>
                  <a:pt x="1679408" y="2217002"/>
                </a:lnTo>
                <a:lnTo>
                  <a:pt x="1671889" y="2216479"/>
                </a:lnTo>
                <a:lnTo>
                  <a:pt x="1668719" y="2214917"/>
                </a:lnTo>
                <a:lnTo>
                  <a:pt x="1666118" y="2214594"/>
                </a:lnTo>
                <a:lnTo>
                  <a:pt x="1662624" y="2214940"/>
                </a:lnTo>
                <a:lnTo>
                  <a:pt x="1659284" y="2216101"/>
                </a:lnTo>
                <a:lnTo>
                  <a:pt x="1651974" y="2214771"/>
                </a:lnTo>
                <a:lnTo>
                  <a:pt x="1644224" y="2215894"/>
                </a:lnTo>
                <a:lnTo>
                  <a:pt x="1637460" y="2215140"/>
                </a:lnTo>
                <a:lnTo>
                  <a:pt x="1635567" y="2214394"/>
                </a:lnTo>
                <a:lnTo>
                  <a:pt x="1624901" y="2216448"/>
                </a:lnTo>
                <a:lnTo>
                  <a:pt x="1620730" y="2215271"/>
                </a:lnTo>
                <a:lnTo>
                  <a:pt x="1617052" y="2218409"/>
                </a:lnTo>
                <a:lnTo>
                  <a:pt x="1614528" y="2217755"/>
                </a:lnTo>
                <a:lnTo>
                  <a:pt x="1611796" y="2218217"/>
                </a:lnTo>
                <a:lnTo>
                  <a:pt x="1610942" y="2217632"/>
                </a:lnTo>
                <a:lnTo>
                  <a:pt x="1609118" y="2218048"/>
                </a:lnTo>
                <a:lnTo>
                  <a:pt x="1607940" y="2219756"/>
                </a:lnTo>
                <a:lnTo>
                  <a:pt x="1606394" y="2219948"/>
                </a:lnTo>
                <a:lnTo>
                  <a:pt x="1603823" y="2222963"/>
                </a:lnTo>
                <a:lnTo>
                  <a:pt x="1599499" y="2225371"/>
                </a:lnTo>
                <a:lnTo>
                  <a:pt x="1593165" y="2238441"/>
                </a:lnTo>
                <a:lnTo>
                  <a:pt x="1592572" y="2243434"/>
                </a:lnTo>
                <a:lnTo>
                  <a:pt x="1590195" y="2246827"/>
                </a:lnTo>
                <a:lnTo>
                  <a:pt x="1588094" y="2247288"/>
                </a:lnTo>
                <a:lnTo>
                  <a:pt x="1586362" y="2247365"/>
                </a:lnTo>
                <a:lnTo>
                  <a:pt x="1575412" y="2249858"/>
                </a:lnTo>
                <a:lnTo>
                  <a:pt x="1570541" y="2251827"/>
                </a:lnTo>
                <a:lnTo>
                  <a:pt x="1571864" y="2253389"/>
                </a:lnTo>
                <a:lnTo>
                  <a:pt x="1570263" y="2254550"/>
                </a:lnTo>
                <a:lnTo>
                  <a:pt x="1567678" y="2255035"/>
                </a:lnTo>
                <a:lnTo>
                  <a:pt x="1564884" y="2256466"/>
                </a:lnTo>
                <a:lnTo>
                  <a:pt x="1563068" y="2258066"/>
                </a:lnTo>
                <a:lnTo>
                  <a:pt x="1562176" y="2260289"/>
                </a:lnTo>
                <a:lnTo>
                  <a:pt x="1556566" y="2263912"/>
                </a:lnTo>
                <a:lnTo>
                  <a:pt x="1550047" y="2272244"/>
                </a:lnTo>
                <a:lnTo>
                  <a:pt x="1546931" y="2278321"/>
                </a:lnTo>
                <a:lnTo>
                  <a:pt x="1543145" y="2282714"/>
                </a:lnTo>
                <a:lnTo>
                  <a:pt x="1540474" y="2284383"/>
                </a:lnTo>
                <a:lnTo>
                  <a:pt x="1538574" y="2284645"/>
                </a:lnTo>
                <a:lnTo>
                  <a:pt x="1536634" y="2284121"/>
                </a:lnTo>
                <a:lnTo>
                  <a:pt x="1533410" y="2282068"/>
                </a:lnTo>
                <a:lnTo>
                  <a:pt x="1531040" y="2281837"/>
                </a:lnTo>
                <a:lnTo>
                  <a:pt x="1525137" y="2278967"/>
                </a:lnTo>
                <a:lnTo>
                  <a:pt x="1511432" y="2276082"/>
                </a:lnTo>
                <a:lnTo>
                  <a:pt x="1513502" y="2277159"/>
                </a:lnTo>
                <a:lnTo>
                  <a:pt x="1515310" y="2278936"/>
                </a:lnTo>
                <a:lnTo>
                  <a:pt x="1518935" y="2279398"/>
                </a:lnTo>
                <a:lnTo>
                  <a:pt x="1522613" y="2279359"/>
                </a:lnTo>
                <a:lnTo>
                  <a:pt x="1530286" y="2282944"/>
                </a:lnTo>
                <a:lnTo>
                  <a:pt x="1534049" y="2284167"/>
                </a:lnTo>
                <a:lnTo>
                  <a:pt x="1536334" y="2285245"/>
                </a:lnTo>
                <a:lnTo>
                  <a:pt x="1538289" y="2287637"/>
                </a:lnTo>
                <a:lnTo>
                  <a:pt x="1536888" y="2292322"/>
                </a:lnTo>
                <a:lnTo>
                  <a:pt x="1535472" y="2296184"/>
                </a:lnTo>
                <a:lnTo>
                  <a:pt x="1533548" y="2299138"/>
                </a:lnTo>
                <a:lnTo>
                  <a:pt x="1526946" y="2306700"/>
                </a:lnTo>
                <a:lnTo>
                  <a:pt x="1523744" y="2309231"/>
                </a:lnTo>
                <a:lnTo>
                  <a:pt x="1518181" y="2318231"/>
                </a:lnTo>
                <a:lnTo>
                  <a:pt x="1512417" y="2322439"/>
                </a:lnTo>
                <a:lnTo>
                  <a:pt x="1509331" y="2325016"/>
                </a:lnTo>
                <a:lnTo>
                  <a:pt x="1506045" y="2329078"/>
                </a:lnTo>
                <a:lnTo>
                  <a:pt x="1498334" y="2332140"/>
                </a:lnTo>
                <a:lnTo>
                  <a:pt x="1495471" y="2332917"/>
                </a:lnTo>
                <a:lnTo>
                  <a:pt x="1492832" y="2332502"/>
                </a:lnTo>
                <a:lnTo>
                  <a:pt x="1489623" y="2334986"/>
                </a:lnTo>
                <a:lnTo>
                  <a:pt x="1485814" y="2336510"/>
                </a:lnTo>
                <a:lnTo>
                  <a:pt x="1484690" y="2338817"/>
                </a:lnTo>
                <a:lnTo>
                  <a:pt x="1475548" y="2344987"/>
                </a:lnTo>
                <a:lnTo>
                  <a:pt x="1472039" y="2345764"/>
                </a:lnTo>
                <a:lnTo>
                  <a:pt x="1469053" y="2347402"/>
                </a:lnTo>
                <a:lnTo>
                  <a:pt x="1468168" y="2350180"/>
                </a:lnTo>
                <a:lnTo>
                  <a:pt x="1465498" y="2351857"/>
                </a:lnTo>
                <a:lnTo>
                  <a:pt x="1464759" y="2353141"/>
                </a:lnTo>
                <a:lnTo>
                  <a:pt x="1462512" y="2357011"/>
                </a:lnTo>
                <a:lnTo>
                  <a:pt x="1458341" y="2361996"/>
                </a:lnTo>
                <a:lnTo>
                  <a:pt x="1453262" y="2362834"/>
                </a:lnTo>
                <a:lnTo>
                  <a:pt x="1451407" y="2364565"/>
                </a:lnTo>
                <a:lnTo>
                  <a:pt x="1449260" y="2367358"/>
                </a:lnTo>
                <a:lnTo>
                  <a:pt x="1446221" y="2369273"/>
                </a:lnTo>
                <a:lnTo>
                  <a:pt x="1440233" y="2368373"/>
                </a:lnTo>
                <a:lnTo>
                  <a:pt x="1441688" y="2369543"/>
                </a:lnTo>
                <a:lnTo>
                  <a:pt x="1447044" y="2371366"/>
                </a:lnTo>
                <a:lnTo>
                  <a:pt x="1447598" y="2374074"/>
                </a:lnTo>
                <a:lnTo>
                  <a:pt x="1444912" y="2374720"/>
                </a:lnTo>
                <a:lnTo>
                  <a:pt x="1439295" y="2378312"/>
                </a:lnTo>
                <a:lnTo>
                  <a:pt x="1431730" y="2384505"/>
                </a:lnTo>
                <a:close/>
                <a:moveTo>
                  <a:pt x="878858" y="1298456"/>
                </a:moveTo>
                <a:lnTo>
                  <a:pt x="878581" y="1298979"/>
                </a:lnTo>
                <a:lnTo>
                  <a:pt x="873918" y="1296571"/>
                </a:lnTo>
                <a:lnTo>
                  <a:pt x="872117" y="1295148"/>
                </a:lnTo>
                <a:lnTo>
                  <a:pt x="871532" y="1294094"/>
                </a:lnTo>
                <a:lnTo>
                  <a:pt x="871117" y="1291948"/>
                </a:lnTo>
                <a:lnTo>
                  <a:pt x="870871" y="1288701"/>
                </a:lnTo>
                <a:lnTo>
                  <a:pt x="871802" y="1287132"/>
                </a:lnTo>
                <a:lnTo>
                  <a:pt x="873902" y="1287247"/>
                </a:lnTo>
                <a:lnTo>
                  <a:pt x="876150" y="1288494"/>
                </a:lnTo>
                <a:lnTo>
                  <a:pt x="879559" y="1292055"/>
                </a:lnTo>
                <a:lnTo>
                  <a:pt x="878589" y="1293109"/>
                </a:lnTo>
                <a:lnTo>
                  <a:pt x="878543" y="1295440"/>
                </a:lnTo>
                <a:lnTo>
                  <a:pt x="878928" y="1297640"/>
                </a:lnTo>
                <a:lnTo>
                  <a:pt x="878858" y="1298456"/>
                </a:lnTo>
                <a:close/>
                <a:moveTo>
                  <a:pt x="1168153" y="1322942"/>
                </a:moveTo>
                <a:lnTo>
                  <a:pt x="1170624" y="1323450"/>
                </a:lnTo>
                <a:lnTo>
                  <a:pt x="1172948" y="1322827"/>
                </a:lnTo>
                <a:lnTo>
                  <a:pt x="1174641" y="1323419"/>
                </a:lnTo>
                <a:lnTo>
                  <a:pt x="1175710" y="1325219"/>
                </a:lnTo>
                <a:lnTo>
                  <a:pt x="1176410" y="1327088"/>
                </a:lnTo>
                <a:lnTo>
                  <a:pt x="1176749" y="1329019"/>
                </a:lnTo>
                <a:lnTo>
                  <a:pt x="1175833" y="1330389"/>
                </a:lnTo>
                <a:lnTo>
                  <a:pt x="1172016" y="1331581"/>
                </a:lnTo>
                <a:lnTo>
                  <a:pt x="1169415" y="1330989"/>
                </a:lnTo>
                <a:lnTo>
                  <a:pt x="1166630" y="1329389"/>
                </a:lnTo>
                <a:lnTo>
                  <a:pt x="1165337" y="1330096"/>
                </a:lnTo>
                <a:lnTo>
                  <a:pt x="1162159" y="1328935"/>
                </a:lnTo>
                <a:lnTo>
                  <a:pt x="1160581" y="1327335"/>
                </a:lnTo>
                <a:lnTo>
                  <a:pt x="1159296" y="1325050"/>
                </a:lnTo>
                <a:lnTo>
                  <a:pt x="1159296" y="1323650"/>
                </a:lnTo>
                <a:lnTo>
                  <a:pt x="1162643" y="1322065"/>
                </a:lnTo>
                <a:lnTo>
                  <a:pt x="1163959" y="1320826"/>
                </a:lnTo>
                <a:lnTo>
                  <a:pt x="1168153" y="1322942"/>
                </a:lnTo>
                <a:close/>
                <a:moveTo>
                  <a:pt x="940814" y="1352452"/>
                </a:moveTo>
                <a:lnTo>
                  <a:pt x="941476" y="1353190"/>
                </a:lnTo>
                <a:lnTo>
                  <a:pt x="942731" y="1352559"/>
                </a:lnTo>
                <a:lnTo>
                  <a:pt x="943700" y="1350536"/>
                </a:lnTo>
                <a:lnTo>
                  <a:pt x="944293" y="1350152"/>
                </a:lnTo>
                <a:lnTo>
                  <a:pt x="945209" y="1350536"/>
                </a:lnTo>
                <a:lnTo>
                  <a:pt x="948225" y="1354159"/>
                </a:lnTo>
                <a:lnTo>
                  <a:pt x="950541" y="1357952"/>
                </a:lnTo>
                <a:lnTo>
                  <a:pt x="952996" y="1360645"/>
                </a:lnTo>
                <a:lnTo>
                  <a:pt x="956898" y="1363037"/>
                </a:lnTo>
                <a:lnTo>
                  <a:pt x="965417" y="1370807"/>
                </a:lnTo>
                <a:lnTo>
                  <a:pt x="967925" y="1376038"/>
                </a:lnTo>
                <a:lnTo>
                  <a:pt x="970573" y="1384131"/>
                </a:lnTo>
                <a:lnTo>
                  <a:pt x="972943" y="1390270"/>
                </a:lnTo>
                <a:lnTo>
                  <a:pt x="975028" y="1394493"/>
                </a:lnTo>
                <a:lnTo>
                  <a:pt x="977268" y="1397847"/>
                </a:lnTo>
                <a:lnTo>
                  <a:pt x="980846" y="1401586"/>
                </a:lnTo>
                <a:lnTo>
                  <a:pt x="984047" y="1398862"/>
                </a:lnTo>
                <a:lnTo>
                  <a:pt x="985417" y="1398170"/>
                </a:lnTo>
                <a:lnTo>
                  <a:pt x="986595" y="1399301"/>
                </a:lnTo>
                <a:lnTo>
                  <a:pt x="987710" y="1402116"/>
                </a:lnTo>
                <a:lnTo>
                  <a:pt x="987118" y="1403370"/>
                </a:lnTo>
                <a:lnTo>
                  <a:pt x="985725" y="1404963"/>
                </a:lnTo>
                <a:lnTo>
                  <a:pt x="983432" y="1406817"/>
                </a:lnTo>
                <a:lnTo>
                  <a:pt x="980223" y="1406955"/>
                </a:lnTo>
                <a:lnTo>
                  <a:pt x="978684" y="1407494"/>
                </a:lnTo>
                <a:lnTo>
                  <a:pt x="976167" y="1410432"/>
                </a:lnTo>
                <a:lnTo>
                  <a:pt x="974167" y="1413940"/>
                </a:lnTo>
                <a:lnTo>
                  <a:pt x="971373" y="1415117"/>
                </a:lnTo>
                <a:lnTo>
                  <a:pt x="966109" y="1420987"/>
                </a:lnTo>
                <a:lnTo>
                  <a:pt x="963216" y="1423172"/>
                </a:lnTo>
                <a:lnTo>
                  <a:pt x="958953" y="1423756"/>
                </a:lnTo>
                <a:lnTo>
                  <a:pt x="950110" y="1419171"/>
                </a:lnTo>
                <a:lnTo>
                  <a:pt x="944601" y="1419810"/>
                </a:lnTo>
                <a:lnTo>
                  <a:pt x="940099" y="1418871"/>
                </a:lnTo>
                <a:lnTo>
                  <a:pt x="935074" y="1414017"/>
                </a:lnTo>
                <a:lnTo>
                  <a:pt x="931172" y="1411263"/>
                </a:lnTo>
                <a:lnTo>
                  <a:pt x="923623" y="1407286"/>
                </a:lnTo>
                <a:lnTo>
                  <a:pt x="923130" y="1406694"/>
                </a:lnTo>
                <a:lnTo>
                  <a:pt x="922807" y="1405348"/>
                </a:lnTo>
                <a:lnTo>
                  <a:pt x="922653" y="1403247"/>
                </a:lnTo>
                <a:lnTo>
                  <a:pt x="922315" y="1401832"/>
                </a:lnTo>
                <a:lnTo>
                  <a:pt x="921784" y="1401116"/>
                </a:lnTo>
                <a:lnTo>
                  <a:pt x="920599" y="1401178"/>
                </a:lnTo>
                <a:lnTo>
                  <a:pt x="919383" y="1402570"/>
                </a:lnTo>
                <a:lnTo>
                  <a:pt x="917051" y="1403770"/>
                </a:lnTo>
                <a:lnTo>
                  <a:pt x="913503" y="1403501"/>
                </a:lnTo>
                <a:lnTo>
                  <a:pt x="911964" y="1402670"/>
                </a:lnTo>
                <a:lnTo>
                  <a:pt x="910787" y="1401363"/>
                </a:lnTo>
                <a:lnTo>
                  <a:pt x="910148" y="1399824"/>
                </a:lnTo>
                <a:lnTo>
                  <a:pt x="910048" y="1398062"/>
                </a:lnTo>
                <a:lnTo>
                  <a:pt x="909725" y="1396701"/>
                </a:lnTo>
                <a:lnTo>
                  <a:pt x="909171" y="1395739"/>
                </a:lnTo>
                <a:lnTo>
                  <a:pt x="907886" y="1395716"/>
                </a:lnTo>
                <a:lnTo>
                  <a:pt x="905869" y="1396631"/>
                </a:lnTo>
                <a:lnTo>
                  <a:pt x="905077" y="1397755"/>
                </a:lnTo>
                <a:lnTo>
                  <a:pt x="905523" y="1399093"/>
                </a:lnTo>
                <a:lnTo>
                  <a:pt x="905154" y="1399886"/>
                </a:lnTo>
                <a:lnTo>
                  <a:pt x="901629" y="1399893"/>
                </a:lnTo>
                <a:lnTo>
                  <a:pt x="900244" y="1399109"/>
                </a:lnTo>
                <a:lnTo>
                  <a:pt x="897589" y="1396631"/>
                </a:lnTo>
                <a:lnTo>
                  <a:pt x="896427" y="1394116"/>
                </a:lnTo>
                <a:lnTo>
                  <a:pt x="894934" y="1389631"/>
                </a:lnTo>
                <a:lnTo>
                  <a:pt x="895080" y="1388416"/>
                </a:lnTo>
                <a:lnTo>
                  <a:pt x="896035" y="1385677"/>
                </a:lnTo>
                <a:lnTo>
                  <a:pt x="897274" y="1383761"/>
                </a:lnTo>
                <a:lnTo>
                  <a:pt x="905277" y="1382638"/>
                </a:lnTo>
                <a:lnTo>
                  <a:pt x="909017" y="1381554"/>
                </a:lnTo>
                <a:lnTo>
                  <a:pt x="913088" y="1378423"/>
                </a:lnTo>
                <a:lnTo>
                  <a:pt x="917844" y="1372991"/>
                </a:lnTo>
                <a:lnTo>
                  <a:pt x="918875" y="1371376"/>
                </a:lnTo>
                <a:lnTo>
                  <a:pt x="918998" y="1370191"/>
                </a:lnTo>
                <a:lnTo>
                  <a:pt x="918652" y="1368907"/>
                </a:lnTo>
                <a:lnTo>
                  <a:pt x="917166" y="1365760"/>
                </a:lnTo>
                <a:lnTo>
                  <a:pt x="916666" y="1363606"/>
                </a:lnTo>
                <a:lnTo>
                  <a:pt x="917143" y="1362583"/>
                </a:lnTo>
                <a:lnTo>
                  <a:pt x="919052" y="1362491"/>
                </a:lnTo>
                <a:lnTo>
                  <a:pt x="918051" y="1361268"/>
                </a:lnTo>
                <a:lnTo>
                  <a:pt x="917197" y="1359537"/>
                </a:lnTo>
                <a:lnTo>
                  <a:pt x="916897" y="1358452"/>
                </a:lnTo>
                <a:lnTo>
                  <a:pt x="916943" y="1356721"/>
                </a:lnTo>
                <a:lnTo>
                  <a:pt x="918459" y="1356344"/>
                </a:lnTo>
                <a:lnTo>
                  <a:pt x="920329" y="1357206"/>
                </a:lnTo>
                <a:lnTo>
                  <a:pt x="923938" y="1362175"/>
                </a:lnTo>
                <a:lnTo>
                  <a:pt x="925377" y="1363137"/>
                </a:lnTo>
                <a:lnTo>
                  <a:pt x="927848" y="1363891"/>
                </a:lnTo>
                <a:lnTo>
                  <a:pt x="925223" y="1360475"/>
                </a:lnTo>
                <a:lnTo>
                  <a:pt x="922499" y="1353259"/>
                </a:lnTo>
                <a:lnTo>
                  <a:pt x="922161" y="1350759"/>
                </a:lnTo>
                <a:lnTo>
                  <a:pt x="922230" y="1349367"/>
                </a:lnTo>
                <a:lnTo>
                  <a:pt x="922946" y="1345459"/>
                </a:lnTo>
                <a:lnTo>
                  <a:pt x="923584" y="1343859"/>
                </a:lnTo>
                <a:lnTo>
                  <a:pt x="924408" y="1342805"/>
                </a:lnTo>
                <a:lnTo>
                  <a:pt x="926993" y="1340551"/>
                </a:lnTo>
                <a:lnTo>
                  <a:pt x="931141" y="1338974"/>
                </a:lnTo>
                <a:lnTo>
                  <a:pt x="933257" y="1338766"/>
                </a:lnTo>
                <a:lnTo>
                  <a:pt x="935405" y="1340043"/>
                </a:lnTo>
                <a:lnTo>
                  <a:pt x="937282" y="1342489"/>
                </a:lnTo>
                <a:lnTo>
                  <a:pt x="941453" y="1346467"/>
                </a:lnTo>
                <a:lnTo>
                  <a:pt x="942077" y="1348090"/>
                </a:lnTo>
                <a:lnTo>
                  <a:pt x="942007" y="1348844"/>
                </a:lnTo>
                <a:lnTo>
                  <a:pt x="940399" y="1349928"/>
                </a:lnTo>
                <a:lnTo>
                  <a:pt x="940199" y="1350921"/>
                </a:lnTo>
                <a:lnTo>
                  <a:pt x="940814" y="1352452"/>
                </a:lnTo>
                <a:close/>
                <a:moveTo>
                  <a:pt x="1329750" y="1343420"/>
                </a:moveTo>
                <a:lnTo>
                  <a:pt x="1330620" y="1346997"/>
                </a:lnTo>
                <a:lnTo>
                  <a:pt x="1331166" y="1348121"/>
                </a:lnTo>
                <a:lnTo>
                  <a:pt x="1330358" y="1349813"/>
                </a:lnTo>
                <a:lnTo>
                  <a:pt x="1327110" y="1353182"/>
                </a:lnTo>
                <a:lnTo>
                  <a:pt x="1320008" y="1354552"/>
                </a:lnTo>
                <a:lnTo>
                  <a:pt x="1316429" y="1352959"/>
                </a:lnTo>
                <a:lnTo>
                  <a:pt x="1318076" y="1357783"/>
                </a:lnTo>
                <a:lnTo>
                  <a:pt x="1318430" y="1359806"/>
                </a:lnTo>
                <a:lnTo>
                  <a:pt x="1317930" y="1360660"/>
                </a:lnTo>
                <a:lnTo>
                  <a:pt x="1316437" y="1360406"/>
                </a:lnTo>
                <a:lnTo>
                  <a:pt x="1313967" y="1359044"/>
                </a:lnTo>
                <a:lnTo>
                  <a:pt x="1312543" y="1357414"/>
                </a:lnTo>
                <a:lnTo>
                  <a:pt x="1312174" y="1355513"/>
                </a:lnTo>
                <a:lnTo>
                  <a:pt x="1311658" y="1355090"/>
                </a:lnTo>
                <a:lnTo>
                  <a:pt x="1310988" y="1356152"/>
                </a:lnTo>
                <a:lnTo>
                  <a:pt x="1310342" y="1355913"/>
                </a:lnTo>
                <a:lnTo>
                  <a:pt x="1308872" y="1353075"/>
                </a:lnTo>
                <a:lnTo>
                  <a:pt x="1307787" y="1352013"/>
                </a:lnTo>
                <a:lnTo>
                  <a:pt x="1300653" y="1350321"/>
                </a:lnTo>
                <a:lnTo>
                  <a:pt x="1300299" y="1349559"/>
                </a:lnTo>
                <a:lnTo>
                  <a:pt x="1300669" y="1348244"/>
                </a:lnTo>
                <a:lnTo>
                  <a:pt x="1301769" y="1346367"/>
                </a:lnTo>
                <a:lnTo>
                  <a:pt x="1303370" y="1345736"/>
                </a:lnTo>
                <a:lnTo>
                  <a:pt x="1307402" y="1346574"/>
                </a:lnTo>
                <a:lnTo>
                  <a:pt x="1307726" y="1346090"/>
                </a:lnTo>
                <a:lnTo>
                  <a:pt x="1307995" y="1343728"/>
                </a:lnTo>
                <a:lnTo>
                  <a:pt x="1308295" y="1342797"/>
                </a:lnTo>
                <a:lnTo>
                  <a:pt x="1311089" y="1343036"/>
                </a:lnTo>
                <a:lnTo>
                  <a:pt x="1312843" y="1342528"/>
                </a:lnTo>
                <a:lnTo>
                  <a:pt x="1313813" y="1343743"/>
                </a:lnTo>
                <a:lnTo>
                  <a:pt x="1314767" y="1346567"/>
                </a:lnTo>
                <a:lnTo>
                  <a:pt x="1316121" y="1346051"/>
                </a:lnTo>
                <a:lnTo>
                  <a:pt x="1318084" y="1346459"/>
                </a:lnTo>
                <a:lnTo>
                  <a:pt x="1320269" y="1345428"/>
                </a:lnTo>
                <a:lnTo>
                  <a:pt x="1323617" y="1342920"/>
                </a:lnTo>
                <a:lnTo>
                  <a:pt x="1326225" y="1341989"/>
                </a:lnTo>
                <a:lnTo>
                  <a:pt x="1329750" y="1343420"/>
                </a:lnTo>
                <a:close/>
                <a:moveTo>
                  <a:pt x="1360024" y="1347967"/>
                </a:moveTo>
                <a:lnTo>
                  <a:pt x="1361132" y="1351075"/>
                </a:lnTo>
                <a:lnTo>
                  <a:pt x="1361317" y="1352682"/>
                </a:lnTo>
                <a:lnTo>
                  <a:pt x="1359785" y="1354575"/>
                </a:lnTo>
                <a:lnTo>
                  <a:pt x="1354014" y="1358075"/>
                </a:lnTo>
                <a:lnTo>
                  <a:pt x="1350497" y="1361114"/>
                </a:lnTo>
                <a:lnTo>
                  <a:pt x="1348719" y="1361791"/>
                </a:lnTo>
                <a:lnTo>
                  <a:pt x="1346349" y="1361114"/>
                </a:lnTo>
                <a:lnTo>
                  <a:pt x="1343471" y="1362522"/>
                </a:lnTo>
                <a:lnTo>
                  <a:pt x="1342332" y="1362337"/>
                </a:lnTo>
                <a:lnTo>
                  <a:pt x="1343609" y="1359852"/>
                </a:lnTo>
                <a:lnTo>
                  <a:pt x="1348157" y="1352698"/>
                </a:lnTo>
                <a:lnTo>
                  <a:pt x="1351974" y="1351967"/>
                </a:lnTo>
                <a:lnTo>
                  <a:pt x="1353221" y="1350467"/>
                </a:lnTo>
                <a:lnTo>
                  <a:pt x="1354275" y="1350951"/>
                </a:lnTo>
                <a:lnTo>
                  <a:pt x="1354883" y="1349705"/>
                </a:lnTo>
                <a:lnTo>
                  <a:pt x="1354991" y="1347859"/>
                </a:lnTo>
                <a:lnTo>
                  <a:pt x="1356322" y="1346444"/>
                </a:lnTo>
                <a:lnTo>
                  <a:pt x="1357523" y="1346459"/>
                </a:lnTo>
                <a:lnTo>
                  <a:pt x="1360024" y="1347967"/>
                </a:lnTo>
                <a:close/>
                <a:moveTo>
                  <a:pt x="1578467" y="1358752"/>
                </a:moveTo>
                <a:lnTo>
                  <a:pt x="1577913" y="1359121"/>
                </a:lnTo>
                <a:lnTo>
                  <a:pt x="1572257" y="1356313"/>
                </a:lnTo>
                <a:lnTo>
                  <a:pt x="1571841" y="1354067"/>
                </a:lnTo>
                <a:lnTo>
                  <a:pt x="1574611" y="1351567"/>
                </a:lnTo>
                <a:lnTo>
                  <a:pt x="1576858" y="1350221"/>
                </a:lnTo>
                <a:lnTo>
                  <a:pt x="1578590" y="1350028"/>
                </a:lnTo>
                <a:lnTo>
                  <a:pt x="1580314" y="1350452"/>
                </a:lnTo>
                <a:lnTo>
                  <a:pt x="1581922" y="1353152"/>
                </a:lnTo>
                <a:lnTo>
                  <a:pt x="1579975" y="1355613"/>
                </a:lnTo>
                <a:lnTo>
                  <a:pt x="1578467" y="1358752"/>
                </a:lnTo>
                <a:close/>
                <a:moveTo>
                  <a:pt x="42294" y="1356529"/>
                </a:moveTo>
                <a:lnTo>
                  <a:pt x="40517" y="1358844"/>
                </a:lnTo>
                <a:lnTo>
                  <a:pt x="37677" y="1356429"/>
                </a:lnTo>
                <a:lnTo>
                  <a:pt x="36938" y="1355229"/>
                </a:lnTo>
                <a:lnTo>
                  <a:pt x="40216" y="1352021"/>
                </a:lnTo>
                <a:lnTo>
                  <a:pt x="41663" y="1352144"/>
                </a:lnTo>
                <a:lnTo>
                  <a:pt x="44711" y="1354052"/>
                </a:lnTo>
                <a:lnTo>
                  <a:pt x="45849" y="1355736"/>
                </a:lnTo>
                <a:lnTo>
                  <a:pt x="42294" y="1356529"/>
                </a:lnTo>
                <a:close/>
                <a:moveTo>
                  <a:pt x="982408" y="1356729"/>
                </a:moveTo>
                <a:lnTo>
                  <a:pt x="985279" y="1360868"/>
                </a:lnTo>
                <a:lnTo>
                  <a:pt x="985256" y="1362875"/>
                </a:lnTo>
                <a:lnTo>
                  <a:pt x="984886" y="1366214"/>
                </a:lnTo>
                <a:lnTo>
                  <a:pt x="984063" y="1368745"/>
                </a:lnTo>
                <a:lnTo>
                  <a:pt x="982793" y="1370484"/>
                </a:lnTo>
                <a:lnTo>
                  <a:pt x="981015" y="1371353"/>
                </a:lnTo>
                <a:lnTo>
                  <a:pt x="978730" y="1371361"/>
                </a:lnTo>
                <a:lnTo>
                  <a:pt x="977745" y="1370637"/>
                </a:lnTo>
                <a:lnTo>
                  <a:pt x="978484" y="1368068"/>
                </a:lnTo>
                <a:lnTo>
                  <a:pt x="979038" y="1367306"/>
                </a:lnTo>
                <a:lnTo>
                  <a:pt x="979130" y="1365037"/>
                </a:lnTo>
                <a:lnTo>
                  <a:pt x="978761" y="1361268"/>
                </a:lnTo>
                <a:lnTo>
                  <a:pt x="978299" y="1358944"/>
                </a:lnTo>
                <a:lnTo>
                  <a:pt x="977014" y="1357614"/>
                </a:lnTo>
                <a:lnTo>
                  <a:pt x="976090" y="1357560"/>
                </a:lnTo>
                <a:lnTo>
                  <a:pt x="975836" y="1358791"/>
                </a:lnTo>
                <a:lnTo>
                  <a:pt x="976260" y="1361306"/>
                </a:lnTo>
                <a:lnTo>
                  <a:pt x="975967" y="1364552"/>
                </a:lnTo>
                <a:lnTo>
                  <a:pt x="974967" y="1368530"/>
                </a:lnTo>
                <a:lnTo>
                  <a:pt x="974205" y="1370399"/>
                </a:lnTo>
                <a:lnTo>
                  <a:pt x="972851" y="1369453"/>
                </a:lnTo>
                <a:lnTo>
                  <a:pt x="972212" y="1367937"/>
                </a:lnTo>
                <a:lnTo>
                  <a:pt x="972381" y="1365437"/>
                </a:lnTo>
                <a:lnTo>
                  <a:pt x="972019" y="1363168"/>
                </a:lnTo>
                <a:lnTo>
                  <a:pt x="972358" y="1360760"/>
                </a:lnTo>
                <a:lnTo>
                  <a:pt x="973281" y="1357167"/>
                </a:lnTo>
                <a:lnTo>
                  <a:pt x="974582" y="1354760"/>
                </a:lnTo>
                <a:lnTo>
                  <a:pt x="976267" y="1353536"/>
                </a:lnTo>
                <a:lnTo>
                  <a:pt x="978237" y="1353621"/>
                </a:lnTo>
                <a:lnTo>
                  <a:pt x="980484" y="1355013"/>
                </a:lnTo>
                <a:lnTo>
                  <a:pt x="982408" y="1356729"/>
                </a:lnTo>
                <a:close/>
                <a:moveTo>
                  <a:pt x="860205" y="1367599"/>
                </a:moveTo>
                <a:lnTo>
                  <a:pt x="858442" y="1368122"/>
                </a:lnTo>
                <a:lnTo>
                  <a:pt x="858119" y="1367991"/>
                </a:lnTo>
                <a:lnTo>
                  <a:pt x="858273" y="1366322"/>
                </a:lnTo>
                <a:lnTo>
                  <a:pt x="858142" y="1365483"/>
                </a:lnTo>
                <a:lnTo>
                  <a:pt x="857665" y="1364883"/>
                </a:lnTo>
                <a:lnTo>
                  <a:pt x="859220" y="1363552"/>
                </a:lnTo>
                <a:lnTo>
                  <a:pt x="859443" y="1362514"/>
                </a:lnTo>
                <a:lnTo>
                  <a:pt x="858950" y="1361714"/>
                </a:lnTo>
                <a:lnTo>
                  <a:pt x="856826" y="1360198"/>
                </a:lnTo>
                <a:lnTo>
                  <a:pt x="856218" y="1358821"/>
                </a:lnTo>
                <a:lnTo>
                  <a:pt x="856334" y="1357614"/>
                </a:lnTo>
                <a:lnTo>
                  <a:pt x="857165" y="1356575"/>
                </a:lnTo>
                <a:lnTo>
                  <a:pt x="858635" y="1356737"/>
                </a:lnTo>
                <a:lnTo>
                  <a:pt x="861798" y="1358760"/>
                </a:lnTo>
                <a:lnTo>
                  <a:pt x="863244" y="1361552"/>
                </a:lnTo>
                <a:lnTo>
                  <a:pt x="863906" y="1363622"/>
                </a:lnTo>
                <a:lnTo>
                  <a:pt x="862860" y="1363929"/>
                </a:lnTo>
                <a:lnTo>
                  <a:pt x="862036" y="1364760"/>
                </a:lnTo>
                <a:lnTo>
                  <a:pt x="861174" y="1366522"/>
                </a:lnTo>
                <a:lnTo>
                  <a:pt x="860205" y="1367599"/>
                </a:lnTo>
                <a:close/>
                <a:moveTo>
                  <a:pt x="1382348" y="1383038"/>
                </a:moveTo>
                <a:lnTo>
                  <a:pt x="1379624" y="1383738"/>
                </a:lnTo>
                <a:lnTo>
                  <a:pt x="1377608" y="1383377"/>
                </a:lnTo>
                <a:lnTo>
                  <a:pt x="1376300" y="1381946"/>
                </a:lnTo>
                <a:lnTo>
                  <a:pt x="1375299" y="1380007"/>
                </a:lnTo>
                <a:lnTo>
                  <a:pt x="1374060" y="1375115"/>
                </a:lnTo>
                <a:lnTo>
                  <a:pt x="1374522" y="1372830"/>
                </a:lnTo>
                <a:lnTo>
                  <a:pt x="1374668" y="1368722"/>
                </a:lnTo>
                <a:lnTo>
                  <a:pt x="1374891" y="1367176"/>
                </a:lnTo>
                <a:lnTo>
                  <a:pt x="1375376" y="1366406"/>
                </a:lnTo>
                <a:lnTo>
                  <a:pt x="1378208" y="1364952"/>
                </a:lnTo>
                <a:lnTo>
                  <a:pt x="1379901" y="1365114"/>
                </a:lnTo>
                <a:lnTo>
                  <a:pt x="1382387" y="1366691"/>
                </a:lnTo>
                <a:lnTo>
                  <a:pt x="1387750" y="1367168"/>
                </a:lnTo>
                <a:lnTo>
                  <a:pt x="1389082" y="1368614"/>
                </a:lnTo>
                <a:lnTo>
                  <a:pt x="1389405" y="1369491"/>
                </a:lnTo>
                <a:lnTo>
                  <a:pt x="1389382" y="1370568"/>
                </a:lnTo>
                <a:lnTo>
                  <a:pt x="1389005" y="1371845"/>
                </a:lnTo>
                <a:lnTo>
                  <a:pt x="1386350" y="1375561"/>
                </a:lnTo>
                <a:lnTo>
                  <a:pt x="1385073" y="1378115"/>
                </a:lnTo>
                <a:lnTo>
                  <a:pt x="1384164" y="1381161"/>
                </a:lnTo>
                <a:lnTo>
                  <a:pt x="1382348" y="1383038"/>
                </a:lnTo>
                <a:close/>
                <a:moveTo>
                  <a:pt x="1097170" y="1366245"/>
                </a:moveTo>
                <a:lnTo>
                  <a:pt x="1097655" y="1370045"/>
                </a:lnTo>
                <a:lnTo>
                  <a:pt x="1095716" y="1375184"/>
                </a:lnTo>
                <a:lnTo>
                  <a:pt x="1095108" y="1376107"/>
                </a:lnTo>
                <a:lnTo>
                  <a:pt x="1094354" y="1376446"/>
                </a:lnTo>
                <a:lnTo>
                  <a:pt x="1093623" y="1375815"/>
                </a:lnTo>
                <a:lnTo>
                  <a:pt x="1091445" y="1371784"/>
                </a:lnTo>
                <a:lnTo>
                  <a:pt x="1090853" y="1369260"/>
                </a:lnTo>
                <a:lnTo>
                  <a:pt x="1091653" y="1367999"/>
                </a:lnTo>
                <a:lnTo>
                  <a:pt x="1093338" y="1366422"/>
                </a:lnTo>
                <a:lnTo>
                  <a:pt x="1094531" y="1365653"/>
                </a:lnTo>
                <a:lnTo>
                  <a:pt x="1096024" y="1366314"/>
                </a:lnTo>
                <a:lnTo>
                  <a:pt x="1096547" y="1365199"/>
                </a:lnTo>
                <a:lnTo>
                  <a:pt x="1097170" y="1366245"/>
                </a:lnTo>
                <a:close/>
                <a:moveTo>
                  <a:pt x="1334506" y="1400986"/>
                </a:moveTo>
                <a:lnTo>
                  <a:pt x="1333013" y="1401386"/>
                </a:lnTo>
                <a:lnTo>
                  <a:pt x="1331251" y="1400255"/>
                </a:lnTo>
                <a:lnTo>
                  <a:pt x="1330620" y="1398316"/>
                </a:lnTo>
                <a:lnTo>
                  <a:pt x="1330289" y="1396347"/>
                </a:lnTo>
                <a:lnTo>
                  <a:pt x="1330604" y="1395331"/>
                </a:lnTo>
                <a:lnTo>
                  <a:pt x="1331397" y="1394370"/>
                </a:lnTo>
                <a:lnTo>
                  <a:pt x="1332466" y="1392177"/>
                </a:lnTo>
                <a:lnTo>
                  <a:pt x="1333821" y="1388746"/>
                </a:lnTo>
                <a:lnTo>
                  <a:pt x="1335929" y="1386439"/>
                </a:lnTo>
                <a:lnTo>
                  <a:pt x="1340562" y="1384300"/>
                </a:lnTo>
                <a:lnTo>
                  <a:pt x="1341216" y="1383538"/>
                </a:lnTo>
                <a:lnTo>
                  <a:pt x="1343286" y="1377484"/>
                </a:lnTo>
                <a:lnTo>
                  <a:pt x="1343987" y="1376446"/>
                </a:lnTo>
                <a:lnTo>
                  <a:pt x="1346357" y="1375830"/>
                </a:lnTo>
                <a:lnTo>
                  <a:pt x="1346611" y="1375045"/>
                </a:lnTo>
                <a:lnTo>
                  <a:pt x="1345772" y="1373545"/>
                </a:lnTo>
                <a:lnTo>
                  <a:pt x="1345772" y="1371999"/>
                </a:lnTo>
                <a:lnTo>
                  <a:pt x="1346611" y="1370399"/>
                </a:lnTo>
                <a:lnTo>
                  <a:pt x="1347765" y="1369214"/>
                </a:lnTo>
                <a:lnTo>
                  <a:pt x="1350759" y="1368053"/>
                </a:lnTo>
                <a:lnTo>
                  <a:pt x="1353467" y="1368268"/>
                </a:lnTo>
                <a:lnTo>
                  <a:pt x="1354160" y="1368714"/>
                </a:lnTo>
                <a:lnTo>
                  <a:pt x="1354768" y="1369784"/>
                </a:lnTo>
                <a:lnTo>
                  <a:pt x="1355599" y="1372638"/>
                </a:lnTo>
                <a:lnTo>
                  <a:pt x="1355707" y="1373284"/>
                </a:lnTo>
                <a:lnTo>
                  <a:pt x="1354452" y="1375799"/>
                </a:lnTo>
                <a:lnTo>
                  <a:pt x="1351166" y="1379661"/>
                </a:lnTo>
                <a:lnTo>
                  <a:pt x="1349135" y="1382884"/>
                </a:lnTo>
                <a:lnTo>
                  <a:pt x="1348727" y="1383938"/>
                </a:lnTo>
                <a:lnTo>
                  <a:pt x="1348542" y="1385292"/>
                </a:lnTo>
                <a:lnTo>
                  <a:pt x="1347780" y="1386939"/>
                </a:lnTo>
                <a:lnTo>
                  <a:pt x="1345410" y="1390885"/>
                </a:lnTo>
                <a:lnTo>
                  <a:pt x="1343810" y="1394685"/>
                </a:lnTo>
                <a:lnTo>
                  <a:pt x="1342224" y="1396770"/>
                </a:lnTo>
                <a:lnTo>
                  <a:pt x="1337884" y="1398732"/>
                </a:lnTo>
                <a:lnTo>
                  <a:pt x="1334506" y="1400986"/>
                </a:lnTo>
                <a:close/>
                <a:moveTo>
                  <a:pt x="1090845" y="1378338"/>
                </a:moveTo>
                <a:lnTo>
                  <a:pt x="1089075" y="1379046"/>
                </a:lnTo>
                <a:lnTo>
                  <a:pt x="1087967" y="1376522"/>
                </a:lnTo>
                <a:lnTo>
                  <a:pt x="1087066" y="1375999"/>
                </a:lnTo>
                <a:lnTo>
                  <a:pt x="1086666" y="1374315"/>
                </a:lnTo>
                <a:lnTo>
                  <a:pt x="1084812" y="1373984"/>
                </a:lnTo>
                <a:lnTo>
                  <a:pt x="1084942" y="1371330"/>
                </a:lnTo>
                <a:lnTo>
                  <a:pt x="1085443" y="1370030"/>
                </a:lnTo>
                <a:lnTo>
                  <a:pt x="1087166" y="1368999"/>
                </a:lnTo>
                <a:lnTo>
                  <a:pt x="1088529" y="1369391"/>
                </a:lnTo>
                <a:lnTo>
                  <a:pt x="1089821" y="1372030"/>
                </a:lnTo>
                <a:lnTo>
                  <a:pt x="1090452" y="1374115"/>
                </a:lnTo>
                <a:lnTo>
                  <a:pt x="1090999" y="1376784"/>
                </a:lnTo>
                <a:lnTo>
                  <a:pt x="1090845" y="1378338"/>
                </a:lnTo>
                <a:close/>
                <a:moveTo>
                  <a:pt x="885630" y="1390900"/>
                </a:moveTo>
                <a:lnTo>
                  <a:pt x="885123" y="1394485"/>
                </a:lnTo>
                <a:lnTo>
                  <a:pt x="882460" y="1393524"/>
                </a:lnTo>
                <a:lnTo>
                  <a:pt x="881282" y="1392231"/>
                </a:lnTo>
                <a:lnTo>
                  <a:pt x="880282" y="1389285"/>
                </a:lnTo>
                <a:lnTo>
                  <a:pt x="880167" y="1388539"/>
                </a:lnTo>
                <a:lnTo>
                  <a:pt x="880390" y="1387408"/>
                </a:lnTo>
                <a:lnTo>
                  <a:pt x="881475" y="1384838"/>
                </a:lnTo>
                <a:lnTo>
                  <a:pt x="882206" y="1383900"/>
                </a:lnTo>
                <a:lnTo>
                  <a:pt x="883945" y="1384992"/>
                </a:lnTo>
                <a:lnTo>
                  <a:pt x="884753" y="1386500"/>
                </a:lnTo>
                <a:lnTo>
                  <a:pt x="885392" y="1388885"/>
                </a:lnTo>
                <a:lnTo>
                  <a:pt x="885630" y="1390900"/>
                </a:lnTo>
                <a:close/>
                <a:moveTo>
                  <a:pt x="880821" y="1403301"/>
                </a:moveTo>
                <a:lnTo>
                  <a:pt x="880136" y="1405194"/>
                </a:lnTo>
                <a:lnTo>
                  <a:pt x="879289" y="1405724"/>
                </a:lnTo>
                <a:lnTo>
                  <a:pt x="877612" y="1407940"/>
                </a:lnTo>
                <a:lnTo>
                  <a:pt x="876927" y="1408240"/>
                </a:lnTo>
                <a:lnTo>
                  <a:pt x="875950" y="1406832"/>
                </a:lnTo>
                <a:lnTo>
                  <a:pt x="875126" y="1404532"/>
                </a:lnTo>
                <a:lnTo>
                  <a:pt x="874780" y="1404171"/>
                </a:lnTo>
                <a:lnTo>
                  <a:pt x="874257" y="1404263"/>
                </a:lnTo>
                <a:lnTo>
                  <a:pt x="873125" y="1405724"/>
                </a:lnTo>
                <a:lnTo>
                  <a:pt x="872625" y="1405701"/>
                </a:lnTo>
                <a:lnTo>
                  <a:pt x="872209" y="1404717"/>
                </a:lnTo>
                <a:lnTo>
                  <a:pt x="872009" y="1402755"/>
                </a:lnTo>
                <a:lnTo>
                  <a:pt x="872025" y="1399801"/>
                </a:lnTo>
                <a:lnTo>
                  <a:pt x="872556" y="1395239"/>
                </a:lnTo>
                <a:lnTo>
                  <a:pt x="872587" y="1393577"/>
                </a:lnTo>
                <a:lnTo>
                  <a:pt x="872302" y="1392308"/>
                </a:lnTo>
                <a:lnTo>
                  <a:pt x="872540" y="1391154"/>
                </a:lnTo>
                <a:lnTo>
                  <a:pt x="873302" y="1390108"/>
                </a:lnTo>
                <a:lnTo>
                  <a:pt x="874280" y="1389616"/>
                </a:lnTo>
                <a:lnTo>
                  <a:pt x="876573" y="1390031"/>
                </a:lnTo>
                <a:lnTo>
                  <a:pt x="878389" y="1391870"/>
                </a:lnTo>
                <a:lnTo>
                  <a:pt x="879274" y="1394270"/>
                </a:lnTo>
                <a:lnTo>
                  <a:pt x="881044" y="1396162"/>
                </a:lnTo>
                <a:lnTo>
                  <a:pt x="881659" y="1397493"/>
                </a:lnTo>
                <a:lnTo>
                  <a:pt x="880821" y="1403301"/>
                </a:lnTo>
                <a:close/>
                <a:moveTo>
                  <a:pt x="845645" y="1416387"/>
                </a:moveTo>
                <a:lnTo>
                  <a:pt x="844752" y="1416464"/>
                </a:lnTo>
                <a:lnTo>
                  <a:pt x="843513" y="1415402"/>
                </a:lnTo>
                <a:lnTo>
                  <a:pt x="836564" y="1411802"/>
                </a:lnTo>
                <a:lnTo>
                  <a:pt x="835656" y="1410709"/>
                </a:lnTo>
                <a:lnTo>
                  <a:pt x="836472" y="1409194"/>
                </a:lnTo>
                <a:lnTo>
                  <a:pt x="839004" y="1407240"/>
                </a:lnTo>
                <a:lnTo>
                  <a:pt x="840712" y="1405240"/>
                </a:lnTo>
                <a:lnTo>
                  <a:pt x="842028" y="1402178"/>
                </a:lnTo>
                <a:lnTo>
                  <a:pt x="846022" y="1403755"/>
                </a:lnTo>
                <a:lnTo>
                  <a:pt x="847515" y="1405201"/>
                </a:lnTo>
                <a:lnTo>
                  <a:pt x="848084" y="1406463"/>
                </a:lnTo>
                <a:lnTo>
                  <a:pt x="848331" y="1408209"/>
                </a:lnTo>
                <a:lnTo>
                  <a:pt x="848107" y="1412486"/>
                </a:lnTo>
                <a:lnTo>
                  <a:pt x="846761" y="1413394"/>
                </a:lnTo>
                <a:lnTo>
                  <a:pt x="845645" y="1416387"/>
                </a:lnTo>
                <a:close/>
                <a:moveTo>
                  <a:pt x="1428013" y="1430349"/>
                </a:moveTo>
                <a:lnTo>
                  <a:pt x="1426320" y="1430726"/>
                </a:lnTo>
                <a:lnTo>
                  <a:pt x="1423873" y="1427103"/>
                </a:lnTo>
                <a:lnTo>
                  <a:pt x="1418740" y="1422972"/>
                </a:lnTo>
                <a:lnTo>
                  <a:pt x="1416793" y="1419971"/>
                </a:lnTo>
                <a:lnTo>
                  <a:pt x="1416724" y="1418518"/>
                </a:lnTo>
                <a:lnTo>
                  <a:pt x="1416878" y="1416233"/>
                </a:lnTo>
                <a:lnTo>
                  <a:pt x="1417440" y="1413440"/>
                </a:lnTo>
                <a:lnTo>
                  <a:pt x="1419225" y="1410379"/>
                </a:lnTo>
                <a:lnTo>
                  <a:pt x="1421118" y="1409886"/>
                </a:lnTo>
                <a:lnTo>
                  <a:pt x="1423819" y="1410563"/>
                </a:lnTo>
                <a:lnTo>
                  <a:pt x="1425781" y="1412763"/>
                </a:lnTo>
                <a:lnTo>
                  <a:pt x="1427921" y="1418848"/>
                </a:lnTo>
                <a:lnTo>
                  <a:pt x="1429344" y="1421810"/>
                </a:lnTo>
                <a:lnTo>
                  <a:pt x="1429791" y="1423956"/>
                </a:lnTo>
                <a:lnTo>
                  <a:pt x="1429083" y="1424964"/>
                </a:lnTo>
                <a:lnTo>
                  <a:pt x="1429144" y="1425956"/>
                </a:lnTo>
                <a:lnTo>
                  <a:pt x="1429468" y="1426572"/>
                </a:lnTo>
                <a:lnTo>
                  <a:pt x="1429344" y="1427695"/>
                </a:lnTo>
                <a:lnTo>
                  <a:pt x="1428775" y="1429341"/>
                </a:lnTo>
                <a:lnTo>
                  <a:pt x="1428013" y="1430349"/>
                </a:lnTo>
                <a:close/>
                <a:moveTo>
                  <a:pt x="787452" y="1427003"/>
                </a:moveTo>
                <a:lnTo>
                  <a:pt x="786259" y="1427218"/>
                </a:lnTo>
                <a:lnTo>
                  <a:pt x="784020" y="1426280"/>
                </a:lnTo>
                <a:lnTo>
                  <a:pt x="780741" y="1424187"/>
                </a:lnTo>
                <a:lnTo>
                  <a:pt x="778279" y="1421964"/>
                </a:lnTo>
                <a:lnTo>
                  <a:pt x="776632" y="1419618"/>
                </a:lnTo>
                <a:lnTo>
                  <a:pt x="776424" y="1418002"/>
                </a:lnTo>
                <a:lnTo>
                  <a:pt x="777663" y="1417102"/>
                </a:lnTo>
                <a:lnTo>
                  <a:pt x="779541" y="1416656"/>
                </a:lnTo>
                <a:lnTo>
                  <a:pt x="784012" y="1416956"/>
                </a:lnTo>
                <a:lnTo>
                  <a:pt x="786136" y="1417848"/>
                </a:lnTo>
                <a:lnTo>
                  <a:pt x="788945" y="1421264"/>
                </a:lnTo>
                <a:lnTo>
                  <a:pt x="789537" y="1423195"/>
                </a:lnTo>
                <a:lnTo>
                  <a:pt x="789630" y="1424441"/>
                </a:lnTo>
                <a:lnTo>
                  <a:pt x="789268" y="1425518"/>
                </a:lnTo>
                <a:lnTo>
                  <a:pt x="787452" y="1427003"/>
                </a:lnTo>
                <a:close/>
                <a:moveTo>
                  <a:pt x="1339431" y="1439434"/>
                </a:moveTo>
                <a:lnTo>
                  <a:pt x="1337669" y="1440073"/>
                </a:lnTo>
                <a:lnTo>
                  <a:pt x="1335291" y="1436988"/>
                </a:lnTo>
                <a:lnTo>
                  <a:pt x="1335275" y="1435273"/>
                </a:lnTo>
                <a:lnTo>
                  <a:pt x="1335737" y="1431142"/>
                </a:lnTo>
                <a:lnTo>
                  <a:pt x="1340077" y="1430103"/>
                </a:lnTo>
                <a:lnTo>
                  <a:pt x="1341886" y="1432595"/>
                </a:lnTo>
                <a:lnTo>
                  <a:pt x="1342755" y="1435049"/>
                </a:lnTo>
                <a:lnTo>
                  <a:pt x="1339431" y="1439434"/>
                </a:lnTo>
                <a:close/>
                <a:moveTo>
                  <a:pt x="1410845" y="1431880"/>
                </a:moveTo>
                <a:lnTo>
                  <a:pt x="1422118" y="1437034"/>
                </a:lnTo>
                <a:lnTo>
                  <a:pt x="1423219" y="1438904"/>
                </a:lnTo>
                <a:lnTo>
                  <a:pt x="1423758" y="1440573"/>
                </a:lnTo>
                <a:lnTo>
                  <a:pt x="1424073" y="1442427"/>
                </a:lnTo>
                <a:lnTo>
                  <a:pt x="1424096" y="1446235"/>
                </a:lnTo>
                <a:lnTo>
                  <a:pt x="1423865" y="1447758"/>
                </a:lnTo>
                <a:lnTo>
                  <a:pt x="1422765" y="1451435"/>
                </a:lnTo>
                <a:lnTo>
                  <a:pt x="1422688" y="1452581"/>
                </a:lnTo>
                <a:lnTo>
                  <a:pt x="1423573" y="1464821"/>
                </a:lnTo>
                <a:lnTo>
                  <a:pt x="1423480" y="1471452"/>
                </a:lnTo>
                <a:lnTo>
                  <a:pt x="1422688" y="1476960"/>
                </a:lnTo>
                <a:lnTo>
                  <a:pt x="1421072" y="1481368"/>
                </a:lnTo>
                <a:lnTo>
                  <a:pt x="1418640" y="1484668"/>
                </a:lnTo>
                <a:lnTo>
                  <a:pt x="1416793" y="1486561"/>
                </a:lnTo>
                <a:lnTo>
                  <a:pt x="1408590" y="1491207"/>
                </a:lnTo>
                <a:lnTo>
                  <a:pt x="1402780" y="1492407"/>
                </a:lnTo>
                <a:lnTo>
                  <a:pt x="1396654" y="1492622"/>
                </a:lnTo>
                <a:lnTo>
                  <a:pt x="1388851" y="1493869"/>
                </a:lnTo>
                <a:lnTo>
                  <a:pt x="1385288" y="1493607"/>
                </a:lnTo>
                <a:lnTo>
                  <a:pt x="1383449" y="1493061"/>
                </a:lnTo>
                <a:lnTo>
                  <a:pt x="1382140" y="1492130"/>
                </a:lnTo>
                <a:lnTo>
                  <a:pt x="1380609" y="1489191"/>
                </a:lnTo>
                <a:lnTo>
                  <a:pt x="1378854" y="1484222"/>
                </a:lnTo>
                <a:lnTo>
                  <a:pt x="1377408" y="1478606"/>
                </a:lnTo>
                <a:lnTo>
                  <a:pt x="1375676" y="1468590"/>
                </a:lnTo>
                <a:lnTo>
                  <a:pt x="1375646" y="1467398"/>
                </a:lnTo>
                <a:lnTo>
                  <a:pt x="1377316" y="1459182"/>
                </a:lnTo>
                <a:lnTo>
                  <a:pt x="1379532" y="1453620"/>
                </a:lnTo>
                <a:lnTo>
                  <a:pt x="1383441" y="1445327"/>
                </a:lnTo>
                <a:lnTo>
                  <a:pt x="1387858" y="1437196"/>
                </a:lnTo>
                <a:lnTo>
                  <a:pt x="1388982" y="1435850"/>
                </a:lnTo>
                <a:lnTo>
                  <a:pt x="1390975" y="1434419"/>
                </a:lnTo>
                <a:lnTo>
                  <a:pt x="1395969" y="1432095"/>
                </a:lnTo>
                <a:lnTo>
                  <a:pt x="1400110" y="1432680"/>
                </a:lnTo>
                <a:lnTo>
                  <a:pt x="1401933" y="1432388"/>
                </a:lnTo>
                <a:lnTo>
                  <a:pt x="1404211" y="1431303"/>
                </a:lnTo>
                <a:lnTo>
                  <a:pt x="1406720" y="1431042"/>
                </a:lnTo>
                <a:lnTo>
                  <a:pt x="1410845" y="1431880"/>
                </a:lnTo>
                <a:close/>
                <a:moveTo>
                  <a:pt x="1175010" y="1465698"/>
                </a:moveTo>
                <a:lnTo>
                  <a:pt x="1174086" y="1465759"/>
                </a:lnTo>
                <a:lnTo>
                  <a:pt x="1172624" y="1464890"/>
                </a:lnTo>
                <a:lnTo>
                  <a:pt x="1169269" y="1461444"/>
                </a:lnTo>
                <a:lnTo>
                  <a:pt x="1168592" y="1459951"/>
                </a:lnTo>
                <a:lnTo>
                  <a:pt x="1168253" y="1458205"/>
                </a:lnTo>
                <a:lnTo>
                  <a:pt x="1168253" y="1456205"/>
                </a:lnTo>
                <a:lnTo>
                  <a:pt x="1168553" y="1454128"/>
                </a:lnTo>
                <a:lnTo>
                  <a:pt x="1169577" y="1449974"/>
                </a:lnTo>
                <a:lnTo>
                  <a:pt x="1167622" y="1446666"/>
                </a:lnTo>
                <a:lnTo>
                  <a:pt x="1167145" y="1444781"/>
                </a:lnTo>
                <a:lnTo>
                  <a:pt x="1167376" y="1443712"/>
                </a:lnTo>
                <a:lnTo>
                  <a:pt x="1168469" y="1441150"/>
                </a:lnTo>
                <a:lnTo>
                  <a:pt x="1168769" y="1439550"/>
                </a:lnTo>
                <a:lnTo>
                  <a:pt x="1169869" y="1437273"/>
                </a:lnTo>
                <a:lnTo>
                  <a:pt x="1172717" y="1432849"/>
                </a:lnTo>
                <a:lnTo>
                  <a:pt x="1175572" y="1433896"/>
                </a:lnTo>
                <a:lnTo>
                  <a:pt x="1178119" y="1437519"/>
                </a:lnTo>
                <a:lnTo>
                  <a:pt x="1178781" y="1439965"/>
                </a:lnTo>
                <a:lnTo>
                  <a:pt x="1178581" y="1442558"/>
                </a:lnTo>
                <a:lnTo>
                  <a:pt x="1178804" y="1446304"/>
                </a:lnTo>
                <a:lnTo>
                  <a:pt x="1179443" y="1451204"/>
                </a:lnTo>
                <a:lnTo>
                  <a:pt x="1179612" y="1454743"/>
                </a:lnTo>
                <a:lnTo>
                  <a:pt x="1179304" y="1456943"/>
                </a:lnTo>
                <a:lnTo>
                  <a:pt x="1178211" y="1461059"/>
                </a:lnTo>
                <a:lnTo>
                  <a:pt x="1177288" y="1462967"/>
                </a:lnTo>
                <a:lnTo>
                  <a:pt x="1176072" y="1464751"/>
                </a:lnTo>
                <a:lnTo>
                  <a:pt x="1175010" y="1465698"/>
                </a:lnTo>
                <a:close/>
                <a:moveTo>
                  <a:pt x="684156" y="1451104"/>
                </a:moveTo>
                <a:lnTo>
                  <a:pt x="683348" y="1451289"/>
                </a:lnTo>
                <a:lnTo>
                  <a:pt x="680385" y="1447866"/>
                </a:lnTo>
                <a:lnTo>
                  <a:pt x="681009" y="1444919"/>
                </a:lnTo>
                <a:lnTo>
                  <a:pt x="683756" y="1447935"/>
                </a:lnTo>
                <a:lnTo>
                  <a:pt x="684148" y="1449812"/>
                </a:lnTo>
                <a:lnTo>
                  <a:pt x="684156" y="1451104"/>
                </a:lnTo>
                <a:close/>
                <a:moveTo>
                  <a:pt x="1455209" y="1462967"/>
                </a:moveTo>
                <a:lnTo>
                  <a:pt x="1444681" y="1463044"/>
                </a:lnTo>
                <a:lnTo>
                  <a:pt x="1438956" y="1462636"/>
                </a:lnTo>
                <a:lnTo>
                  <a:pt x="1436655" y="1461767"/>
                </a:lnTo>
                <a:lnTo>
                  <a:pt x="1434654" y="1460413"/>
                </a:lnTo>
                <a:lnTo>
                  <a:pt x="1432384" y="1456012"/>
                </a:lnTo>
                <a:lnTo>
                  <a:pt x="1430930" y="1451458"/>
                </a:lnTo>
                <a:lnTo>
                  <a:pt x="1430861" y="1449520"/>
                </a:lnTo>
                <a:lnTo>
                  <a:pt x="1431245" y="1447773"/>
                </a:lnTo>
                <a:lnTo>
                  <a:pt x="1431784" y="1446712"/>
                </a:lnTo>
                <a:lnTo>
                  <a:pt x="1438848" y="1445189"/>
                </a:lnTo>
                <a:lnTo>
                  <a:pt x="1444635" y="1447089"/>
                </a:lnTo>
                <a:lnTo>
                  <a:pt x="1449614" y="1449320"/>
                </a:lnTo>
                <a:lnTo>
                  <a:pt x="1456025" y="1449697"/>
                </a:lnTo>
                <a:lnTo>
                  <a:pt x="1457971" y="1450543"/>
                </a:lnTo>
                <a:lnTo>
                  <a:pt x="1458718" y="1451166"/>
                </a:lnTo>
                <a:lnTo>
                  <a:pt x="1459233" y="1452312"/>
                </a:lnTo>
                <a:lnTo>
                  <a:pt x="1459965" y="1457551"/>
                </a:lnTo>
                <a:lnTo>
                  <a:pt x="1460034" y="1460336"/>
                </a:lnTo>
                <a:lnTo>
                  <a:pt x="1459841" y="1462444"/>
                </a:lnTo>
                <a:lnTo>
                  <a:pt x="1455209" y="1462967"/>
                </a:lnTo>
                <a:close/>
                <a:moveTo>
                  <a:pt x="687542" y="1451597"/>
                </a:moveTo>
                <a:lnTo>
                  <a:pt x="689974" y="1452204"/>
                </a:lnTo>
                <a:lnTo>
                  <a:pt x="691774" y="1451751"/>
                </a:lnTo>
                <a:lnTo>
                  <a:pt x="693090" y="1454066"/>
                </a:lnTo>
                <a:lnTo>
                  <a:pt x="693598" y="1456412"/>
                </a:lnTo>
                <a:lnTo>
                  <a:pt x="693429" y="1457212"/>
                </a:lnTo>
                <a:lnTo>
                  <a:pt x="692859" y="1457536"/>
                </a:lnTo>
                <a:lnTo>
                  <a:pt x="689058" y="1454943"/>
                </a:lnTo>
                <a:lnTo>
                  <a:pt x="687642" y="1453351"/>
                </a:lnTo>
                <a:lnTo>
                  <a:pt x="687165" y="1452012"/>
                </a:lnTo>
                <a:lnTo>
                  <a:pt x="687542" y="1451597"/>
                </a:lnTo>
                <a:close/>
                <a:moveTo>
                  <a:pt x="714899" y="1484583"/>
                </a:moveTo>
                <a:lnTo>
                  <a:pt x="713814" y="1489268"/>
                </a:lnTo>
                <a:lnTo>
                  <a:pt x="713399" y="1488830"/>
                </a:lnTo>
                <a:lnTo>
                  <a:pt x="712652" y="1486591"/>
                </a:lnTo>
                <a:lnTo>
                  <a:pt x="711152" y="1485514"/>
                </a:lnTo>
                <a:lnTo>
                  <a:pt x="709451" y="1483022"/>
                </a:lnTo>
                <a:lnTo>
                  <a:pt x="709474" y="1477652"/>
                </a:lnTo>
                <a:lnTo>
                  <a:pt x="710128" y="1475206"/>
                </a:lnTo>
                <a:lnTo>
                  <a:pt x="709982" y="1471783"/>
                </a:lnTo>
                <a:lnTo>
                  <a:pt x="711675" y="1469721"/>
                </a:lnTo>
                <a:lnTo>
                  <a:pt x="712929" y="1472144"/>
                </a:lnTo>
                <a:lnTo>
                  <a:pt x="713275" y="1476260"/>
                </a:lnTo>
                <a:lnTo>
                  <a:pt x="712960" y="1478283"/>
                </a:lnTo>
                <a:lnTo>
                  <a:pt x="714207" y="1480376"/>
                </a:lnTo>
                <a:lnTo>
                  <a:pt x="714784" y="1480906"/>
                </a:lnTo>
                <a:lnTo>
                  <a:pt x="715092" y="1482583"/>
                </a:lnTo>
                <a:lnTo>
                  <a:pt x="714899" y="1484583"/>
                </a:lnTo>
                <a:close/>
                <a:moveTo>
                  <a:pt x="1691490" y="1503839"/>
                </a:moveTo>
                <a:lnTo>
                  <a:pt x="1688812" y="1505362"/>
                </a:lnTo>
                <a:lnTo>
                  <a:pt x="1687380" y="1503492"/>
                </a:lnTo>
                <a:lnTo>
                  <a:pt x="1688389" y="1502969"/>
                </a:lnTo>
                <a:lnTo>
                  <a:pt x="1689858" y="1500723"/>
                </a:lnTo>
                <a:lnTo>
                  <a:pt x="1691859" y="1498746"/>
                </a:lnTo>
                <a:lnTo>
                  <a:pt x="1692698" y="1497154"/>
                </a:lnTo>
                <a:lnTo>
                  <a:pt x="1696061" y="1496423"/>
                </a:lnTo>
                <a:lnTo>
                  <a:pt x="1697208" y="1496507"/>
                </a:lnTo>
                <a:lnTo>
                  <a:pt x="1697646" y="1497077"/>
                </a:lnTo>
                <a:lnTo>
                  <a:pt x="1695738" y="1499523"/>
                </a:lnTo>
                <a:lnTo>
                  <a:pt x="1691490" y="1503839"/>
                </a:lnTo>
                <a:close/>
                <a:moveTo>
                  <a:pt x="710736" y="1506670"/>
                </a:moveTo>
                <a:lnTo>
                  <a:pt x="713460" y="1507108"/>
                </a:lnTo>
                <a:lnTo>
                  <a:pt x="716938" y="1507039"/>
                </a:lnTo>
                <a:lnTo>
                  <a:pt x="716338" y="1511293"/>
                </a:lnTo>
                <a:lnTo>
                  <a:pt x="715007" y="1514016"/>
                </a:lnTo>
                <a:lnTo>
                  <a:pt x="713953" y="1514786"/>
                </a:lnTo>
                <a:lnTo>
                  <a:pt x="713491" y="1513301"/>
                </a:lnTo>
                <a:lnTo>
                  <a:pt x="711444" y="1509893"/>
                </a:lnTo>
                <a:lnTo>
                  <a:pt x="710736" y="1506670"/>
                </a:lnTo>
                <a:close/>
                <a:moveTo>
                  <a:pt x="1250002" y="1545965"/>
                </a:moveTo>
                <a:lnTo>
                  <a:pt x="1252157" y="1546618"/>
                </a:lnTo>
                <a:lnTo>
                  <a:pt x="1253788" y="1546549"/>
                </a:lnTo>
                <a:lnTo>
                  <a:pt x="1254150" y="1547334"/>
                </a:lnTo>
                <a:lnTo>
                  <a:pt x="1252434" y="1549942"/>
                </a:lnTo>
                <a:lnTo>
                  <a:pt x="1251380" y="1550434"/>
                </a:lnTo>
                <a:lnTo>
                  <a:pt x="1249479" y="1548565"/>
                </a:lnTo>
                <a:lnTo>
                  <a:pt x="1248047" y="1546272"/>
                </a:lnTo>
                <a:lnTo>
                  <a:pt x="1247647" y="1544880"/>
                </a:lnTo>
                <a:lnTo>
                  <a:pt x="1247532" y="1543349"/>
                </a:lnTo>
                <a:lnTo>
                  <a:pt x="1247863" y="1543080"/>
                </a:lnTo>
                <a:lnTo>
                  <a:pt x="1250002" y="1545965"/>
                </a:lnTo>
                <a:close/>
                <a:moveTo>
                  <a:pt x="1236989" y="1571782"/>
                </a:moveTo>
                <a:lnTo>
                  <a:pt x="1239759" y="1573843"/>
                </a:lnTo>
                <a:lnTo>
                  <a:pt x="1242530" y="1575013"/>
                </a:lnTo>
                <a:lnTo>
                  <a:pt x="1246985" y="1575643"/>
                </a:lnTo>
                <a:lnTo>
                  <a:pt x="1247624" y="1576074"/>
                </a:lnTo>
                <a:lnTo>
                  <a:pt x="1247624" y="1577043"/>
                </a:lnTo>
                <a:lnTo>
                  <a:pt x="1246985" y="1578544"/>
                </a:lnTo>
                <a:lnTo>
                  <a:pt x="1245500" y="1580467"/>
                </a:lnTo>
                <a:lnTo>
                  <a:pt x="1244438" y="1580521"/>
                </a:lnTo>
                <a:lnTo>
                  <a:pt x="1241976" y="1579167"/>
                </a:lnTo>
                <a:lnTo>
                  <a:pt x="1241075" y="1578474"/>
                </a:lnTo>
                <a:lnTo>
                  <a:pt x="1240083" y="1576928"/>
                </a:lnTo>
                <a:lnTo>
                  <a:pt x="1239582" y="1576782"/>
                </a:lnTo>
                <a:lnTo>
                  <a:pt x="1238936" y="1577297"/>
                </a:lnTo>
                <a:lnTo>
                  <a:pt x="1238767" y="1577974"/>
                </a:lnTo>
                <a:lnTo>
                  <a:pt x="1239067" y="1578821"/>
                </a:lnTo>
                <a:lnTo>
                  <a:pt x="1238659" y="1579059"/>
                </a:lnTo>
                <a:lnTo>
                  <a:pt x="1235673" y="1578474"/>
                </a:lnTo>
                <a:lnTo>
                  <a:pt x="1235204" y="1577982"/>
                </a:lnTo>
                <a:lnTo>
                  <a:pt x="1235442" y="1576320"/>
                </a:lnTo>
                <a:lnTo>
                  <a:pt x="1237520" y="1573897"/>
                </a:lnTo>
                <a:lnTo>
                  <a:pt x="1235696" y="1573151"/>
                </a:lnTo>
                <a:lnTo>
                  <a:pt x="1235111" y="1572251"/>
                </a:lnTo>
                <a:lnTo>
                  <a:pt x="1232403" y="1573774"/>
                </a:lnTo>
                <a:lnTo>
                  <a:pt x="1230902" y="1574143"/>
                </a:lnTo>
                <a:lnTo>
                  <a:pt x="1228532" y="1573074"/>
                </a:lnTo>
                <a:lnTo>
                  <a:pt x="1228278" y="1567512"/>
                </a:lnTo>
                <a:lnTo>
                  <a:pt x="1227993" y="1565473"/>
                </a:lnTo>
                <a:lnTo>
                  <a:pt x="1226916" y="1564089"/>
                </a:lnTo>
                <a:lnTo>
                  <a:pt x="1226277" y="1562627"/>
                </a:lnTo>
                <a:lnTo>
                  <a:pt x="1225238" y="1561519"/>
                </a:lnTo>
                <a:lnTo>
                  <a:pt x="1223099" y="1560396"/>
                </a:lnTo>
                <a:lnTo>
                  <a:pt x="1221360" y="1557604"/>
                </a:lnTo>
                <a:lnTo>
                  <a:pt x="1220998" y="1556334"/>
                </a:lnTo>
                <a:lnTo>
                  <a:pt x="1221237" y="1555373"/>
                </a:lnTo>
                <a:lnTo>
                  <a:pt x="1222299" y="1554057"/>
                </a:lnTo>
                <a:lnTo>
                  <a:pt x="1228447" y="1556888"/>
                </a:lnTo>
                <a:lnTo>
                  <a:pt x="1232156" y="1559565"/>
                </a:lnTo>
                <a:lnTo>
                  <a:pt x="1235689" y="1562835"/>
                </a:lnTo>
                <a:lnTo>
                  <a:pt x="1237535" y="1565250"/>
                </a:lnTo>
                <a:lnTo>
                  <a:pt x="1237697" y="1566820"/>
                </a:lnTo>
                <a:lnTo>
                  <a:pt x="1237235" y="1568381"/>
                </a:lnTo>
                <a:lnTo>
                  <a:pt x="1236150" y="1569943"/>
                </a:lnTo>
                <a:lnTo>
                  <a:pt x="1236989" y="1571782"/>
                </a:lnTo>
                <a:close/>
                <a:moveTo>
                  <a:pt x="1216496" y="1583398"/>
                </a:moveTo>
                <a:lnTo>
                  <a:pt x="1215373" y="1583982"/>
                </a:lnTo>
                <a:lnTo>
                  <a:pt x="1214164" y="1583652"/>
                </a:lnTo>
                <a:lnTo>
                  <a:pt x="1213141" y="1582144"/>
                </a:lnTo>
                <a:lnTo>
                  <a:pt x="1212310" y="1579451"/>
                </a:lnTo>
                <a:lnTo>
                  <a:pt x="1210963" y="1577428"/>
                </a:lnTo>
                <a:lnTo>
                  <a:pt x="1207923" y="1574905"/>
                </a:lnTo>
                <a:lnTo>
                  <a:pt x="1207400" y="1573912"/>
                </a:lnTo>
                <a:lnTo>
                  <a:pt x="1206538" y="1570512"/>
                </a:lnTo>
                <a:lnTo>
                  <a:pt x="1206369" y="1567112"/>
                </a:lnTo>
                <a:lnTo>
                  <a:pt x="1205722" y="1564027"/>
                </a:lnTo>
                <a:lnTo>
                  <a:pt x="1205692" y="1562504"/>
                </a:lnTo>
                <a:lnTo>
                  <a:pt x="1206253" y="1560227"/>
                </a:lnTo>
                <a:lnTo>
                  <a:pt x="1208808" y="1559688"/>
                </a:lnTo>
                <a:lnTo>
                  <a:pt x="1210809" y="1560589"/>
                </a:lnTo>
                <a:lnTo>
                  <a:pt x="1211217" y="1561196"/>
                </a:lnTo>
                <a:lnTo>
                  <a:pt x="1211871" y="1562520"/>
                </a:lnTo>
                <a:lnTo>
                  <a:pt x="1212302" y="1564135"/>
                </a:lnTo>
                <a:lnTo>
                  <a:pt x="1214726" y="1568497"/>
                </a:lnTo>
                <a:lnTo>
                  <a:pt x="1216142" y="1571959"/>
                </a:lnTo>
                <a:lnTo>
                  <a:pt x="1218066" y="1579082"/>
                </a:lnTo>
                <a:lnTo>
                  <a:pt x="1218074" y="1580436"/>
                </a:lnTo>
                <a:lnTo>
                  <a:pt x="1217558" y="1581875"/>
                </a:lnTo>
                <a:lnTo>
                  <a:pt x="1216496" y="1583398"/>
                </a:lnTo>
                <a:close/>
                <a:moveTo>
                  <a:pt x="1211209" y="1599668"/>
                </a:moveTo>
                <a:lnTo>
                  <a:pt x="1211956" y="1600291"/>
                </a:lnTo>
                <a:lnTo>
                  <a:pt x="1212887" y="1599937"/>
                </a:lnTo>
                <a:lnTo>
                  <a:pt x="1214418" y="1597391"/>
                </a:lnTo>
                <a:lnTo>
                  <a:pt x="1217851" y="1590037"/>
                </a:lnTo>
                <a:lnTo>
                  <a:pt x="1218812" y="1589344"/>
                </a:lnTo>
                <a:lnTo>
                  <a:pt x="1220259" y="1589460"/>
                </a:lnTo>
                <a:lnTo>
                  <a:pt x="1225330" y="1594191"/>
                </a:lnTo>
                <a:lnTo>
                  <a:pt x="1227193" y="1596822"/>
                </a:lnTo>
                <a:lnTo>
                  <a:pt x="1228201" y="1600476"/>
                </a:lnTo>
                <a:lnTo>
                  <a:pt x="1229248" y="1601899"/>
                </a:lnTo>
                <a:lnTo>
                  <a:pt x="1233241" y="1603784"/>
                </a:lnTo>
                <a:lnTo>
                  <a:pt x="1237081" y="1604415"/>
                </a:lnTo>
                <a:lnTo>
                  <a:pt x="1242083" y="1606322"/>
                </a:lnTo>
                <a:lnTo>
                  <a:pt x="1243892" y="1607753"/>
                </a:lnTo>
                <a:lnTo>
                  <a:pt x="1247886" y="1614700"/>
                </a:lnTo>
                <a:lnTo>
                  <a:pt x="1248348" y="1615123"/>
                </a:lnTo>
                <a:lnTo>
                  <a:pt x="1252888" y="1617946"/>
                </a:lnTo>
                <a:lnTo>
                  <a:pt x="1259860" y="1624224"/>
                </a:lnTo>
                <a:lnTo>
                  <a:pt x="1261622" y="1625154"/>
                </a:lnTo>
                <a:lnTo>
                  <a:pt x="1268410" y="1627216"/>
                </a:lnTo>
                <a:lnTo>
                  <a:pt x="1270841" y="1628755"/>
                </a:lnTo>
                <a:lnTo>
                  <a:pt x="1273196" y="1631093"/>
                </a:lnTo>
                <a:lnTo>
                  <a:pt x="1275813" y="1635363"/>
                </a:lnTo>
                <a:lnTo>
                  <a:pt x="1278875" y="1642048"/>
                </a:lnTo>
                <a:lnTo>
                  <a:pt x="1281276" y="1652664"/>
                </a:lnTo>
                <a:lnTo>
                  <a:pt x="1281461" y="1654749"/>
                </a:lnTo>
                <a:lnTo>
                  <a:pt x="1281169" y="1655987"/>
                </a:lnTo>
                <a:lnTo>
                  <a:pt x="1280299" y="1657303"/>
                </a:lnTo>
                <a:lnTo>
                  <a:pt x="1276374" y="1661626"/>
                </a:lnTo>
                <a:lnTo>
                  <a:pt x="1276705" y="1662357"/>
                </a:lnTo>
                <a:lnTo>
                  <a:pt x="1280399" y="1662088"/>
                </a:lnTo>
                <a:lnTo>
                  <a:pt x="1288618" y="1659434"/>
                </a:lnTo>
                <a:lnTo>
                  <a:pt x="1293620" y="1661341"/>
                </a:lnTo>
                <a:lnTo>
                  <a:pt x="1295359" y="1661641"/>
                </a:lnTo>
                <a:lnTo>
                  <a:pt x="1295759" y="1661534"/>
                </a:lnTo>
                <a:lnTo>
                  <a:pt x="1297568" y="1658218"/>
                </a:lnTo>
                <a:lnTo>
                  <a:pt x="1299561" y="1658734"/>
                </a:lnTo>
                <a:lnTo>
                  <a:pt x="1302470" y="1661949"/>
                </a:lnTo>
                <a:lnTo>
                  <a:pt x="1304347" y="1664542"/>
                </a:lnTo>
                <a:lnTo>
                  <a:pt x="1305178" y="1666511"/>
                </a:lnTo>
                <a:lnTo>
                  <a:pt x="1304955" y="1667626"/>
                </a:lnTo>
                <a:lnTo>
                  <a:pt x="1303031" y="1668011"/>
                </a:lnTo>
                <a:lnTo>
                  <a:pt x="1307733" y="1669896"/>
                </a:lnTo>
                <a:lnTo>
                  <a:pt x="1311820" y="1672881"/>
                </a:lnTo>
                <a:lnTo>
                  <a:pt x="1310942" y="1674819"/>
                </a:lnTo>
                <a:lnTo>
                  <a:pt x="1306579" y="1679127"/>
                </a:lnTo>
                <a:lnTo>
                  <a:pt x="1302092" y="1682881"/>
                </a:lnTo>
                <a:lnTo>
                  <a:pt x="1296867" y="1688497"/>
                </a:lnTo>
                <a:lnTo>
                  <a:pt x="1295567" y="1689351"/>
                </a:lnTo>
                <a:lnTo>
                  <a:pt x="1294867" y="1689397"/>
                </a:lnTo>
                <a:lnTo>
                  <a:pt x="1291981" y="1688351"/>
                </a:lnTo>
                <a:lnTo>
                  <a:pt x="1287833" y="1685697"/>
                </a:lnTo>
                <a:lnTo>
                  <a:pt x="1275051" y="1679573"/>
                </a:lnTo>
                <a:lnTo>
                  <a:pt x="1271103" y="1678273"/>
                </a:lnTo>
                <a:lnTo>
                  <a:pt x="1266093" y="1677512"/>
                </a:lnTo>
                <a:lnTo>
                  <a:pt x="1265370" y="1676065"/>
                </a:lnTo>
                <a:lnTo>
                  <a:pt x="1264177" y="1666757"/>
                </a:lnTo>
                <a:lnTo>
                  <a:pt x="1261922" y="1665103"/>
                </a:lnTo>
                <a:lnTo>
                  <a:pt x="1254188" y="1663149"/>
                </a:lnTo>
                <a:lnTo>
                  <a:pt x="1251941" y="1662026"/>
                </a:lnTo>
                <a:lnTo>
                  <a:pt x="1251834" y="1660141"/>
                </a:lnTo>
                <a:lnTo>
                  <a:pt x="1252318" y="1656903"/>
                </a:lnTo>
                <a:lnTo>
                  <a:pt x="1251256" y="1655318"/>
                </a:lnTo>
                <a:lnTo>
                  <a:pt x="1248655" y="1655387"/>
                </a:lnTo>
                <a:lnTo>
                  <a:pt x="1246100" y="1656056"/>
                </a:lnTo>
                <a:lnTo>
                  <a:pt x="1241991" y="1658257"/>
                </a:lnTo>
                <a:lnTo>
                  <a:pt x="1240060" y="1660288"/>
                </a:lnTo>
                <a:lnTo>
                  <a:pt x="1239336" y="1662488"/>
                </a:lnTo>
                <a:lnTo>
                  <a:pt x="1238882" y="1667180"/>
                </a:lnTo>
                <a:lnTo>
                  <a:pt x="1238374" y="1669396"/>
                </a:lnTo>
                <a:lnTo>
                  <a:pt x="1236935" y="1672296"/>
                </a:lnTo>
                <a:lnTo>
                  <a:pt x="1230586" y="1679773"/>
                </a:lnTo>
                <a:lnTo>
                  <a:pt x="1228008" y="1682020"/>
                </a:lnTo>
                <a:lnTo>
                  <a:pt x="1225446" y="1682658"/>
                </a:lnTo>
                <a:lnTo>
                  <a:pt x="1224430" y="1683374"/>
                </a:lnTo>
                <a:lnTo>
                  <a:pt x="1222706" y="1686120"/>
                </a:lnTo>
                <a:lnTo>
                  <a:pt x="1220144" y="1692828"/>
                </a:lnTo>
                <a:lnTo>
                  <a:pt x="1219097" y="1694751"/>
                </a:lnTo>
                <a:lnTo>
                  <a:pt x="1217404" y="1696705"/>
                </a:lnTo>
                <a:lnTo>
                  <a:pt x="1213895" y="1699690"/>
                </a:lnTo>
                <a:lnTo>
                  <a:pt x="1210309" y="1702075"/>
                </a:lnTo>
                <a:lnTo>
                  <a:pt x="1204337" y="1704837"/>
                </a:lnTo>
                <a:lnTo>
                  <a:pt x="1200997" y="1705775"/>
                </a:lnTo>
                <a:lnTo>
                  <a:pt x="1198773" y="1704844"/>
                </a:lnTo>
                <a:lnTo>
                  <a:pt x="1197250" y="1698544"/>
                </a:lnTo>
                <a:lnTo>
                  <a:pt x="1194048" y="1679858"/>
                </a:lnTo>
                <a:lnTo>
                  <a:pt x="1193518" y="1678589"/>
                </a:lnTo>
                <a:lnTo>
                  <a:pt x="1192871" y="1677796"/>
                </a:lnTo>
                <a:lnTo>
                  <a:pt x="1192094" y="1677489"/>
                </a:lnTo>
                <a:lnTo>
                  <a:pt x="1181359" y="1679912"/>
                </a:lnTo>
                <a:lnTo>
                  <a:pt x="1175441" y="1679643"/>
                </a:lnTo>
                <a:lnTo>
                  <a:pt x="1169585" y="1683866"/>
                </a:lnTo>
                <a:lnTo>
                  <a:pt x="1168107" y="1684174"/>
                </a:lnTo>
                <a:lnTo>
                  <a:pt x="1165137" y="1684035"/>
                </a:lnTo>
                <a:lnTo>
                  <a:pt x="1162997" y="1683366"/>
                </a:lnTo>
                <a:lnTo>
                  <a:pt x="1162451" y="1682904"/>
                </a:lnTo>
                <a:lnTo>
                  <a:pt x="1162089" y="1681081"/>
                </a:lnTo>
                <a:lnTo>
                  <a:pt x="1162197" y="1679158"/>
                </a:lnTo>
                <a:lnTo>
                  <a:pt x="1162943" y="1677081"/>
                </a:lnTo>
                <a:lnTo>
                  <a:pt x="1165591" y="1671450"/>
                </a:lnTo>
                <a:lnTo>
                  <a:pt x="1167745" y="1667957"/>
                </a:lnTo>
                <a:lnTo>
                  <a:pt x="1168738" y="1666873"/>
                </a:lnTo>
                <a:lnTo>
                  <a:pt x="1178765" y="1660587"/>
                </a:lnTo>
                <a:lnTo>
                  <a:pt x="1181205" y="1658511"/>
                </a:lnTo>
                <a:lnTo>
                  <a:pt x="1182428" y="1656380"/>
                </a:lnTo>
                <a:lnTo>
                  <a:pt x="1182428" y="1654187"/>
                </a:lnTo>
                <a:lnTo>
                  <a:pt x="1181951" y="1651371"/>
                </a:lnTo>
                <a:lnTo>
                  <a:pt x="1180212" y="1644487"/>
                </a:lnTo>
                <a:lnTo>
                  <a:pt x="1179773" y="1638163"/>
                </a:lnTo>
                <a:lnTo>
                  <a:pt x="1179789" y="1635009"/>
                </a:lnTo>
                <a:lnTo>
                  <a:pt x="1180443" y="1630155"/>
                </a:lnTo>
                <a:lnTo>
                  <a:pt x="1182952" y="1618308"/>
                </a:lnTo>
                <a:lnTo>
                  <a:pt x="1183798" y="1612507"/>
                </a:lnTo>
                <a:lnTo>
                  <a:pt x="1185399" y="1591575"/>
                </a:lnTo>
                <a:lnTo>
                  <a:pt x="1186253" y="1585521"/>
                </a:lnTo>
                <a:lnTo>
                  <a:pt x="1187500" y="1579967"/>
                </a:lnTo>
                <a:lnTo>
                  <a:pt x="1188692" y="1576620"/>
                </a:lnTo>
                <a:lnTo>
                  <a:pt x="1191886" y="1569905"/>
                </a:lnTo>
                <a:lnTo>
                  <a:pt x="1194364" y="1567204"/>
                </a:lnTo>
                <a:lnTo>
                  <a:pt x="1197481" y="1565327"/>
                </a:lnTo>
                <a:lnTo>
                  <a:pt x="1198166" y="1565543"/>
                </a:lnTo>
                <a:lnTo>
                  <a:pt x="1198758" y="1566327"/>
                </a:lnTo>
                <a:lnTo>
                  <a:pt x="1199905" y="1569181"/>
                </a:lnTo>
                <a:lnTo>
                  <a:pt x="1204253" y="1571820"/>
                </a:lnTo>
                <a:lnTo>
                  <a:pt x="1205653" y="1574374"/>
                </a:lnTo>
                <a:lnTo>
                  <a:pt x="1206638" y="1577205"/>
                </a:lnTo>
                <a:lnTo>
                  <a:pt x="1207177" y="1580882"/>
                </a:lnTo>
                <a:lnTo>
                  <a:pt x="1206638" y="1582482"/>
                </a:lnTo>
                <a:lnTo>
                  <a:pt x="1204568" y="1584898"/>
                </a:lnTo>
                <a:lnTo>
                  <a:pt x="1204214" y="1585913"/>
                </a:lnTo>
                <a:lnTo>
                  <a:pt x="1204276" y="1586744"/>
                </a:lnTo>
                <a:lnTo>
                  <a:pt x="1208247" y="1590529"/>
                </a:lnTo>
                <a:lnTo>
                  <a:pt x="1211209" y="1599668"/>
                </a:lnTo>
                <a:close/>
                <a:moveTo>
                  <a:pt x="1368381" y="1663549"/>
                </a:moveTo>
                <a:lnTo>
                  <a:pt x="1366827" y="1665819"/>
                </a:lnTo>
                <a:lnTo>
                  <a:pt x="1362186" y="1665019"/>
                </a:lnTo>
                <a:lnTo>
                  <a:pt x="1361555" y="1664326"/>
                </a:lnTo>
                <a:lnTo>
                  <a:pt x="1361386" y="1663495"/>
                </a:lnTo>
                <a:lnTo>
                  <a:pt x="1362132" y="1662418"/>
                </a:lnTo>
                <a:lnTo>
                  <a:pt x="1366896" y="1661395"/>
                </a:lnTo>
                <a:lnTo>
                  <a:pt x="1368920" y="1661318"/>
                </a:lnTo>
                <a:lnTo>
                  <a:pt x="1369951" y="1661657"/>
                </a:lnTo>
                <a:lnTo>
                  <a:pt x="1370074" y="1662065"/>
                </a:lnTo>
                <a:lnTo>
                  <a:pt x="1368381" y="1663549"/>
                </a:lnTo>
                <a:close/>
                <a:moveTo>
                  <a:pt x="1389213" y="1692636"/>
                </a:moveTo>
                <a:lnTo>
                  <a:pt x="1386935" y="1693113"/>
                </a:lnTo>
                <a:lnTo>
                  <a:pt x="1383941" y="1692036"/>
                </a:lnTo>
                <a:lnTo>
                  <a:pt x="1381017" y="1689943"/>
                </a:lnTo>
                <a:lnTo>
                  <a:pt x="1374376" y="1683243"/>
                </a:lnTo>
                <a:lnTo>
                  <a:pt x="1379362" y="1678696"/>
                </a:lnTo>
                <a:lnTo>
                  <a:pt x="1387358" y="1683966"/>
                </a:lnTo>
                <a:lnTo>
                  <a:pt x="1389759" y="1687351"/>
                </a:lnTo>
                <a:lnTo>
                  <a:pt x="1389213" y="1692636"/>
                </a:lnTo>
                <a:close/>
                <a:moveTo>
                  <a:pt x="1363318" y="1688943"/>
                </a:moveTo>
                <a:lnTo>
                  <a:pt x="1365141" y="1691005"/>
                </a:lnTo>
                <a:lnTo>
                  <a:pt x="1367050" y="1690859"/>
                </a:lnTo>
                <a:lnTo>
                  <a:pt x="1368104" y="1692536"/>
                </a:lnTo>
                <a:lnTo>
                  <a:pt x="1370621" y="1697767"/>
                </a:lnTo>
                <a:lnTo>
                  <a:pt x="1370859" y="1698636"/>
                </a:lnTo>
                <a:lnTo>
                  <a:pt x="1370744" y="1700329"/>
                </a:lnTo>
                <a:lnTo>
                  <a:pt x="1369420" y="1702490"/>
                </a:lnTo>
                <a:lnTo>
                  <a:pt x="1368042" y="1703629"/>
                </a:lnTo>
                <a:lnTo>
                  <a:pt x="1365157" y="1705298"/>
                </a:lnTo>
                <a:lnTo>
                  <a:pt x="1361894" y="1706021"/>
                </a:lnTo>
                <a:lnTo>
                  <a:pt x="1360124" y="1704852"/>
                </a:lnTo>
                <a:lnTo>
                  <a:pt x="1355122" y="1700029"/>
                </a:lnTo>
                <a:lnTo>
                  <a:pt x="1350528" y="1694367"/>
                </a:lnTo>
                <a:lnTo>
                  <a:pt x="1349058" y="1691197"/>
                </a:lnTo>
                <a:lnTo>
                  <a:pt x="1349697" y="1689882"/>
                </a:lnTo>
                <a:lnTo>
                  <a:pt x="1351644" y="1688966"/>
                </a:lnTo>
                <a:lnTo>
                  <a:pt x="1355584" y="1688020"/>
                </a:lnTo>
                <a:lnTo>
                  <a:pt x="1362086" y="1688536"/>
                </a:lnTo>
                <a:lnTo>
                  <a:pt x="1363318" y="1688943"/>
                </a:lnTo>
                <a:close/>
                <a:moveTo>
                  <a:pt x="1274250" y="1713645"/>
                </a:moveTo>
                <a:lnTo>
                  <a:pt x="1275112" y="1714968"/>
                </a:lnTo>
                <a:lnTo>
                  <a:pt x="1275374" y="1716968"/>
                </a:lnTo>
                <a:lnTo>
                  <a:pt x="1275035" y="1719630"/>
                </a:lnTo>
                <a:lnTo>
                  <a:pt x="1274481" y="1722053"/>
                </a:lnTo>
                <a:lnTo>
                  <a:pt x="1273712" y="1724230"/>
                </a:lnTo>
                <a:lnTo>
                  <a:pt x="1271811" y="1727892"/>
                </a:lnTo>
                <a:lnTo>
                  <a:pt x="1265885" y="1734131"/>
                </a:lnTo>
                <a:lnTo>
                  <a:pt x="1263662" y="1737508"/>
                </a:lnTo>
                <a:lnTo>
                  <a:pt x="1261992" y="1739531"/>
                </a:lnTo>
                <a:lnTo>
                  <a:pt x="1252326" y="1748501"/>
                </a:lnTo>
                <a:lnTo>
                  <a:pt x="1251126" y="1748940"/>
                </a:lnTo>
                <a:lnTo>
                  <a:pt x="1249863" y="1748770"/>
                </a:lnTo>
                <a:lnTo>
                  <a:pt x="1247216" y="1747439"/>
                </a:lnTo>
                <a:lnTo>
                  <a:pt x="1244531" y="1747201"/>
                </a:lnTo>
                <a:lnTo>
                  <a:pt x="1237574" y="1750801"/>
                </a:lnTo>
                <a:lnTo>
                  <a:pt x="1237235" y="1750186"/>
                </a:lnTo>
                <a:lnTo>
                  <a:pt x="1236927" y="1746316"/>
                </a:lnTo>
                <a:lnTo>
                  <a:pt x="1236227" y="1744170"/>
                </a:lnTo>
                <a:lnTo>
                  <a:pt x="1233157" y="1739577"/>
                </a:lnTo>
                <a:lnTo>
                  <a:pt x="1232957" y="1738500"/>
                </a:lnTo>
                <a:lnTo>
                  <a:pt x="1232995" y="1737162"/>
                </a:lnTo>
                <a:lnTo>
                  <a:pt x="1233241" y="1736123"/>
                </a:lnTo>
                <a:lnTo>
                  <a:pt x="1236704" y="1731808"/>
                </a:lnTo>
                <a:lnTo>
                  <a:pt x="1244538" y="1715984"/>
                </a:lnTo>
                <a:lnTo>
                  <a:pt x="1246416" y="1715199"/>
                </a:lnTo>
                <a:lnTo>
                  <a:pt x="1250271" y="1716968"/>
                </a:lnTo>
                <a:lnTo>
                  <a:pt x="1252103" y="1717537"/>
                </a:lnTo>
                <a:lnTo>
                  <a:pt x="1253411" y="1717453"/>
                </a:lnTo>
                <a:lnTo>
                  <a:pt x="1259013" y="1714106"/>
                </a:lnTo>
                <a:lnTo>
                  <a:pt x="1264339" y="1714506"/>
                </a:lnTo>
                <a:lnTo>
                  <a:pt x="1269195" y="1712545"/>
                </a:lnTo>
                <a:lnTo>
                  <a:pt x="1271472" y="1712537"/>
                </a:lnTo>
                <a:lnTo>
                  <a:pt x="1273235" y="1712876"/>
                </a:lnTo>
                <a:lnTo>
                  <a:pt x="1274250" y="1713645"/>
                </a:lnTo>
                <a:close/>
                <a:moveTo>
                  <a:pt x="1526145" y="1732739"/>
                </a:moveTo>
                <a:lnTo>
                  <a:pt x="1524653" y="1732923"/>
                </a:lnTo>
                <a:lnTo>
                  <a:pt x="1521736" y="1732569"/>
                </a:lnTo>
                <a:lnTo>
                  <a:pt x="1518604" y="1731600"/>
                </a:lnTo>
                <a:lnTo>
                  <a:pt x="1516888" y="1730492"/>
                </a:lnTo>
                <a:lnTo>
                  <a:pt x="1515341" y="1728084"/>
                </a:lnTo>
                <a:lnTo>
                  <a:pt x="1515041" y="1725446"/>
                </a:lnTo>
                <a:lnTo>
                  <a:pt x="1512132" y="1721515"/>
                </a:lnTo>
                <a:lnTo>
                  <a:pt x="1508877" y="1720191"/>
                </a:lnTo>
                <a:lnTo>
                  <a:pt x="1507084" y="1717453"/>
                </a:lnTo>
                <a:lnTo>
                  <a:pt x="1508923" y="1717261"/>
                </a:lnTo>
                <a:lnTo>
                  <a:pt x="1511539" y="1717861"/>
                </a:lnTo>
                <a:lnTo>
                  <a:pt x="1515410" y="1719053"/>
                </a:lnTo>
                <a:lnTo>
                  <a:pt x="1518873" y="1720615"/>
                </a:lnTo>
                <a:lnTo>
                  <a:pt x="1523875" y="1724069"/>
                </a:lnTo>
                <a:lnTo>
                  <a:pt x="1525507" y="1727261"/>
                </a:lnTo>
                <a:lnTo>
                  <a:pt x="1527130" y="1729600"/>
                </a:lnTo>
                <a:lnTo>
                  <a:pt x="1527623" y="1731369"/>
                </a:lnTo>
                <a:lnTo>
                  <a:pt x="1527192" y="1732146"/>
                </a:lnTo>
                <a:lnTo>
                  <a:pt x="1526145" y="1732739"/>
                </a:lnTo>
                <a:close/>
                <a:moveTo>
                  <a:pt x="1447029" y="1729477"/>
                </a:moveTo>
                <a:lnTo>
                  <a:pt x="1445882" y="1729884"/>
                </a:lnTo>
                <a:lnTo>
                  <a:pt x="1441565" y="1729308"/>
                </a:lnTo>
                <a:lnTo>
                  <a:pt x="1436255" y="1727107"/>
                </a:lnTo>
                <a:lnTo>
                  <a:pt x="1433515" y="1725038"/>
                </a:lnTo>
                <a:lnTo>
                  <a:pt x="1433654" y="1724400"/>
                </a:lnTo>
                <a:lnTo>
                  <a:pt x="1434862" y="1724069"/>
                </a:lnTo>
                <a:lnTo>
                  <a:pt x="1436232" y="1724392"/>
                </a:lnTo>
                <a:lnTo>
                  <a:pt x="1438525" y="1725838"/>
                </a:lnTo>
                <a:lnTo>
                  <a:pt x="1444697" y="1726569"/>
                </a:lnTo>
                <a:lnTo>
                  <a:pt x="1446682" y="1727400"/>
                </a:lnTo>
                <a:lnTo>
                  <a:pt x="1447306" y="1728646"/>
                </a:lnTo>
                <a:lnTo>
                  <a:pt x="1447029" y="1729477"/>
                </a:lnTo>
                <a:close/>
                <a:moveTo>
                  <a:pt x="1645217" y="1732269"/>
                </a:moveTo>
                <a:lnTo>
                  <a:pt x="1649365" y="1732769"/>
                </a:lnTo>
                <a:lnTo>
                  <a:pt x="1651881" y="1732592"/>
                </a:lnTo>
                <a:lnTo>
                  <a:pt x="1652966" y="1733331"/>
                </a:lnTo>
                <a:lnTo>
                  <a:pt x="1653982" y="1735600"/>
                </a:lnTo>
                <a:lnTo>
                  <a:pt x="1652682" y="1738839"/>
                </a:lnTo>
                <a:lnTo>
                  <a:pt x="1651212" y="1740077"/>
                </a:lnTo>
                <a:lnTo>
                  <a:pt x="1648811" y="1740439"/>
                </a:lnTo>
                <a:lnTo>
                  <a:pt x="1644925" y="1739385"/>
                </a:lnTo>
                <a:lnTo>
                  <a:pt x="1643547" y="1738693"/>
                </a:lnTo>
                <a:lnTo>
                  <a:pt x="1642354" y="1736954"/>
                </a:lnTo>
                <a:lnTo>
                  <a:pt x="1642908" y="1735708"/>
                </a:lnTo>
                <a:lnTo>
                  <a:pt x="1644832" y="1735277"/>
                </a:lnTo>
                <a:lnTo>
                  <a:pt x="1645155" y="1734777"/>
                </a:lnTo>
                <a:lnTo>
                  <a:pt x="1644663" y="1733816"/>
                </a:lnTo>
                <a:lnTo>
                  <a:pt x="1644686" y="1732977"/>
                </a:lnTo>
                <a:lnTo>
                  <a:pt x="1645217" y="1732269"/>
                </a:lnTo>
                <a:close/>
                <a:moveTo>
                  <a:pt x="1327280" y="1739131"/>
                </a:moveTo>
                <a:lnTo>
                  <a:pt x="1328988" y="1740400"/>
                </a:lnTo>
                <a:lnTo>
                  <a:pt x="1331797" y="1744616"/>
                </a:lnTo>
                <a:lnTo>
                  <a:pt x="1332867" y="1746747"/>
                </a:lnTo>
                <a:lnTo>
                  <a:pt x="1333182" y="1749601"/>
                </a:lnTo>
                <a:lnTo>
                  <a:pt x="1332436" y="1753409"/>
                </a:lnTo>
                <a:lnTo>
                  <a:pt x="1332059" y="1756971"/>
                </a:lnTo>
                <a:lnTo>
                  <a:pt x="1331012" y="1759648"/>
                </a:lnTo>
                <a:lnTo>
                  <a:pt x="1329073" y="1763025"/>
                </a:lnTo>
                <a:lnTo>
                  <a:pt x="1327349" y="1766956"/>
                </a:lnTo>
                <a:lnTo>
                  <a:pt x="1325848" y="1771441"/>
                </a:lnTo>
                <a:lnTo>
                  <a:pt x="1324609" y="1774403"/>
                </a:lnTo>
                <a:lnTo>
                  <a:pt x="1323624" y="1775849"/>
                </a:lnTo>
                <a:lnTo>
                  <a:pt x="1322562" y="1776603"/>
                </a:lnTo>
                <a:lnTo>
                  <a:pt x="1321424" y="1776657"/>
                </a:lnTo>
                <a:lnTo>
                  <a:pt x="1319692" y="1775049"/>
                </a:lnTo>
                <a:lnTo>
                  <a:pt x="1317360" y="1771756"/>
                </a:lnTo>
                <a:lnTo>
                  <a:pt x="1315459" y="1769741"/>
                </a:lnTo>
                <a:lnTo>
                  <a:pt x="1313020" y="1768356"/>
                </a:lnTo>
                <a:lnTo>
                  <a:pt x="1311720" y="1766487"/>
                </a:lnTo>
                <a:lnTo>
                  <a:pt x="1311481" y="1764641"/>
                </a:lnTo>
                <a:lnTo>
                  <a:pt x="1311396" y="1758640"/>
                </a:lnTo>
                <a:lnTo>
                  <a:pt x="1311504" y="1755648"/>
                </a:lnTo>
                <a:lnTo>
                  <a:pt x="1311827" y="1753140"/>
                </a:lnTo>
                <a:lnTo>
                  <a:pt x="1312374" y="1751124"/>
                </a:lnTo>
                <a:lnTo>
                  <a:pt x="1313590" y="1748347"/>
                </a:lnTo>
                <a:lnTo>
                  <a:pt x="1316976" y="1742316"/>
                </a:lnTo>
                <a:lnTo>
                  <a:pt x="1319022" y="1740001"/>
                </a:lnTo>
                <a:lnTo>
                  <a:pt x="1320292" y="1739462"/>
                </a:lnTo>
                <a:lnTo>
                  <a:pt x="1323655" y="1739901"/>
                </a:lnTo>
                <a:lnTo>
                  <a:pt x="1325017" y="1739747"/>
                </a:lnTo>
                <a:lnTo>
                  <a:pt x="1326141" y="1739054"/>
                </a:lnTo>
                <a:lnTo>
                  <a:pt x="1327280" y="1739131"/>
                </a:lnTo>
                <a:close/>
                <a:moveTo>
                  <a:pt x="1640754" y="1763710"/>
                </a:moveTo>
                <a:lnTo>
                  <a:pt x="1641238" y="1764110"/>
                </a:lnTo>
                <a:lnTo>
                  <a:pt x="1641823" y="1763633"/>
                </a:lnTo>
                <a:lnTo>
                  <a:pt x="1642270" y="1764041"/>
                </a:lnTo>
                <a:lnTo>
                  <a:pt x="1642570" y="1765333"/>
                </a:lnTo>
                <a:lnTo>
                  <a:pt x="1643062" y="1766225"/>
                </a:lnTo>
                <a:lnTo>
                  <a:pt x="1644324" y="1767395"/>
                </a:lnTo>
                <a:lnTo>
                  <a:pt x="1644748" y="1768225"/>
                </a:lnTo>
                <a:lnTo>
                  <a:pt x="1644717" y="1769064"/>
                </a:lnTo>
                <a:lnTo>
                  <a:pt x="1643647" y="1770349"/>
                </a:lnTo>
                <a:lnTo>
                  <a:pt x="1642978" y="1770379"/>
                </a:lnTo>
                <a:lnTo>
                  <a:pt x="1637829" y="1767410"/>
                </a:lnTo>
                <a:lnTo>
                  <a:pt x="1636444" y="1764379"/>
                </a:lnTo>
                <a:lnTo>
                  <a:pt x="1636329" y="1762840"/>
                </a:lnTo>
                <a:lnTo>
                  <a:pt x="1636868" y="1761433"/>
                </a:lnTo>
                <a:lnTo>
                  <a:pt x="1637660" y="1760756"/>
                </a:lnTo>
                <a:lnTo>
                  <a:pt x="1638707" y="1760802"/>
                </a:lnTo>
                <a:lnTo>
                  <a:pt x="1639946" y="1761548"/>
                </a:lnTo>
                <a:lnTo>
                  <a:pt x="1640754" y="1763710"/>
                </a:lnTo>
                <a:close/>
                <a:moveTo>
                  <a:pt x="1035745" y="1765310"/>
                </a:moveTo>
                <a:lnTo>
                  <a:pt x="1034860" y="1765418"/>
                </a:lnTo>
                <a:lnTo>
                  <a:pt x="1032883" y="1763087"/>
                </a:lnTo>
                <a:lnTo>
                  <a:pt x="1032444" y="1761902"/>
                </a:lnTo>
                <a:lnTo>
                  <a:pt x="1035053" y="1761148"/>
                </a:lnTo>
                <a:lnTo>
                  <a:pt x="1036838" y="1763225"/>
                </a:lnTo>
                <a:lnTo>
                  <a:pt x="1036684" y="1764241"/>
                </a:lnTo>
                <a:lnTo>
                  <a:pt x="1035745" y="1765310"/>
                </a:lnTo>
                <a:close/>
                <a:moveTo>
                  <a:pt x="1645032" y="1786981"/>
                </a:moveTo>
                <a:lnTo>
                  <a:pt x="1644509" y="1787504"/>
                </a:lnTo>
                <a:lnTo>
                  <a:pt x="1644016" y="1787381"/>
                </a:lnTo>
                <a:lnTo>
                  <a:pt x="1642408" y="1784980"/>
                </a:lnTo>
                <a:lnTo>
                  <a:pt x="1640246" y="1784011"/>
                </a:lnTo>
                <a:lnTo>
                  <a:pt x="1639445" y="1783065"/>
                </a:lnTo>
                <a:lnTo>
                  <a:pt x="1632912" y="1778095"/>
                </a:lnTo>
                <a:lnTo>
                  <a:pt x="1632204" y="1775918"/>
                </a:lnTo>
                <a:lnTo>
                  <a:pt x="1632089" y="1774172"/>
                </a:lnTo>
                <a:lnTo>
                  <a:pt x="1634259" y="1773318"/>
                </a:lnTo>
                <a:lnTo>
                  <a:pt x="1638614" y="1772526"/>
                </a:lnTo>
                <a:lnTo>
                  <a:pt x="1642400" y="1772549"/>
                </a:lnTo>
                <a:lnTo>
                  <a:pt x="1645956" y="1773587"/>
                </a:lnTo>
                <a:lnTo>
                  <a:pt x="1646679" y="1774703"/>
                </a:lnTo>
                <a:lnTo>
                  <a:pt x="1648549" y="1776726"/>
                </a:lnTo>
                <a:lnTo>
                  <a:pt x="1648088" y="1779157"/>
                </a:lnTo>
                <a:lnTo>
                  <a:pt x="1647972" y="1782219"/>
                </a:lnTo>
                <a:lnTo>
                  <a:pt x="1647195" y="1783711"/>
                </a:lnTo>
                <a:lnTo>
                  <a:pt x="1646002" y="1784842"/>
                </a:lnTo>
                <a:lnTo>
                  <a:pt x="1645032" y="1786981"/>
                </a:lnTo>
                <a:close/>
                <a:moveTo>
                  <a:pt x="1349173" y="1815367"/>
                </a:moveTo>
                <a:lnTo>
                  <a:pt x="1346211" y="1815883"/>
                </a:lnTo>
                <a:lnTo>
                  <a:pt x="1346203" y="1815244"/>
                </a:lnTo>
                <a:lnTo>
                  <a:pt x="1347442" y="1813436"/>
                </a:lnTo>
                <a:lnTo>
                  <a:pt x="1352028" y="1811851"/>
                </a:lnTo>
                <a:lnTo>
                  <a:pt x="1355437" y="1811382"/>
                </a:lnTo>
                <a:lnTo>
                  <a:pt x="1354637" y="1812921"/>
                </a:lnTo>
                <a:lnTo>
                  <a:pt x="1352613" y="1814136"/>
                </a:lnTo>
                <a:lnTo>
                  <a:pt x="1349173" y="1815367"/>
                </a:lnTo>
                <a:close/>
                <a:moveTo>
                  <a:pt x="1571572" y="1836699"/>
                </a:moveTo>
                <a:lnTo>
                  <a:pt x="1569625" y="1837045"/>
                </a:lnTo>
                <a:lnTo>
                  <a:pt x="1568740" y="1836122"/>
                </a:lnTo>
                <a:lnTo>
                  <a:pt x="1568686" y="1833484"/>
                </a:lnTo>
                <a:lnTo>
                  <a:pt x="1569325" y="1831484"/>
                </a:lnTo>
                <a:lnTo>
                  <a:pt x="1571564" y="1827337"/>
                </a:lnTo>
                <a:lnTo>
                  <a:pt x="1573572" y="1822683"/>
                </a:lnTo>
                <a:lnTo>
                  <a:pt x="1574742" y="1821552"/>
                </a:lnTo>
                <a:lnTo>
                  <a:pt x="1577105" y="1822321"/>
                </a:lnTo>
                <a:lnTo>
                  <a:pt x="1578482" y="1823660"/>
                </a:lnTo>
                <a:lnTo>
                  <a:pt x="1579921" y="1825899"/>
                </a:lnTo>
                <a:lnTo>
                  <a:pt x="1580545" y="1827614"/>
                </a:lnTo>
                <a:lnTo>
                  <a:pt x="1579998" y="1830145"/>
                </a:lnTo>
                <a:lnTo>
                  <a:pt x="1578313" y="1832399"/>
                </a:lnTo>
                <a:lnTo>
                  <a:pt x="1576366" y="1833938"/>
                </a:lnTo>
                <a:lnTo>
                  <a:pt x="1571572" y="1836699"/>
                </a:lnTo>
                <a:close/>
                <a:moveTo>
                  <a:pt x="1654221" y="1831214"/>
                </a:moveTo>
                <a:lnTo>
                  <a:pt x="1653467" y="1834230"/>
                </a:lnTo>
                <a:lnTo>
                  <a:pt x="1650958" y="1833122"/>
                </a:lnTo>
                <a:lnTo>
                  <a:pt x="1647072" y="1830845"/>
                </a:lnTo>
                <a:lnTo>
                  <a:pt x="1645540" y="1829330"/>
                </a:lnTo>
                <a:lnTo>
                  <a:pt x="1645002" y="1827668"/>
                </a:lnTo>
                <a:lnTo>
                  <a:pt x="1644948" y="1825368"/>
                </a:lnTo>
                <a:lnTo>
                  <a:pt x="1646110" y="1824991"/>
                </a:lnTo>
                <a:lnTo>
                  <a:pt x="1649049" y="1824775"/>
                </a:lnTo>
                <a:lnTo>
                  <a:pt x="1651504" y="1827976"/>
                </a:lnTo>
                <a:lnTo>
                  <a:pt x="1652212" y="1828468"/>
                </a:lnTo>
                <a:lnTo>
                  <a:pt x="1654221" y="1831214"/>
                </a:lnTo>
                <a:close/>
                <a:moveTo>
                  <a:pt x="1316068" y="1856970"/>
                </a:moveTo>
                <a:lnTo>
                  <a:pt x="1313844" y="1857270"/>
                </a:lnTo>
                <a:lnTo>
                  <a:pt x="1314813" y="1854724"/>
                </a:lnTo>
                <a:lnTo>
                  <a:pt x="1315644" y="1853493"/>
                </a:lnTo>
                <a:lnTo>
                  <a:pt x="1316560" y="1852708"/>
                </a:lnTo>
                <a:lnTo>
                  <a:pt x="1318407" y="1852416"/>
                </a:lnTo>
                <a:lnTo>
                  <a:pt x="1319638" y="1853439"/>
                </a:lnTo>
                <a:lnTo>
                  <a:pt x="1318538" y="1855293"/>
                </a:lnTo>
                <a:lnTo>
                  <a:pt x="1316068" y="1856970"/>
                </a:lnTo>
                <a:close/>
                <a:moveTo>
                  <a:pt x="1311296" y="1863239"/>
                </a:moveTo>
                <a:lnTo>
                  <a:pt x="1310604" y="1863370"/>
                </a:lnTo>
                <a:lnTo>
                  <a:pt x="1310442" y="1862855"/>
                </a:lnTo>
                <a:lnTo>
                  <a:pt x="1310996" y="1861109"/>
                </a:lnTo>
                <a:lnTo>
                  <a:pt x="1311912" y="1860901"/>
                </a:lnTo>
                <a:lnTo>
                  <a:pt x="1312920" y="1858955"/>
                </a:lnTo>
                <a:lnTo>
                  <a:pt x="1313844" y="1859632"/>
                </a:lnTo>
                <a:lnTo>
                  <a:pt x="1313505" y="1860716"/>
                </a:lnTo>
                <a:lnTo>
                  <a:pt x="1312258" y="1862362"/>
                </a:lnTo>
                <a:lnTo>
                  <a:pt x="1311296" y="1863239"/>
                </a:lnTo>
                <a:close/>
                <a:moveTo>
                  <a:pt x="1551571" y="1887910"/>
                </a:moveTo>
                <a:lnTo>
                  <a:pt x="1550263" y="1890949"/>
                </a:lnTo>
                <a:lnTo>
                  <a:pt x="1548516" y="1890572"/>
                </a:lnTo>
                <a:lnTo>
                  <a:pt x="1547885" y="1891203"/>
                </a:lnTo>
                <a:lnTo>
                  <a:pt x="1547408" y="1891234"/>
                </a:lnTo>
                <a:lnTo>
                  <a:pt x="1548201" y="1888380"/>
                </a:lnTo>
                <a:lnTo>
                  <a:pt x="1548308" y="1886456"/>
                </a:lnTo>
                <a:lnTo>
                  <a:pt x="1547908" y="1884510"/>
                </a:lnTo>
                <a:lnTo>
                  <a:pt x="1548485" y="1883518"/>
                </a:lnTo>
                <a:lnTo>
                  <a:pt x="1550817" y="1883464"/>
                </a:lnTo>
                <a:lnTo>
                  <a:pt x="1550840" y="1885702"/>
                </a:lnTo>
                <a:lnTo>
                  <a:pt x="1551125" y="1886541"/>
                </a:lnTo>
                <a:lnTo>
                  <a:pt x="1551671" y="1886926"/>
                </a:lnTo>
                <a:lnTo>
                  <a:pt x="1551571" y="1887910"/>
                </a:lnTo>
                <a:close/>
                <a:moveTo>
                  <a:pt x="1323578" y="1950415"/>
                </a:moveTo>
                <a:lnTo>
                  <a:pt x="1323240" y="1950738"/>
                </a:lnTo>
                <a:lnTo>
                  <a:pt x="1322308" y="1950453"/>
                </a:lnTo>
                <a:lnTo>
                  <a:pt x="1321947" y="1953092"/>
                </a:lnTo>
                <a:lnTo>
                  <a:pt x="1321593" y="1953338"/>
                </a:lnTo>
                <a:lnTo>
                  <a:pt x="1320954" y="1951715"/>
                </a:lnTo>
                <a:lnTo>
                  <a:pt x="1321439" y="1950322"/>
                </a:lnTo>
                <a:lnTo>
                  <a:pt x="1321370" y="1949361"/>
                </a:lnTo>
                <a:lnTo>
                  <a:pt x="1321547" y="1948653"/>
                </a:lnTo>
                <a:lnTo>
                  <a:pt x="1322478" y="1947068"/>
                </a:lnTo>
                <a:lnTo>
                  <a:pt x="1323024" y="1946699"/>
                </a:lnTo>
                <a:lnTo>
                  <a:pt x="1323370" y="1946837"/>
                </a:lnTo>
                <a:lnTo>
                  <a:pt x="1323655" y="1948830"/>
                </a:lnTo>
                <a:lnTo>
                  <a:pt x="1323578" y="1950415"/>
                </a:lnTo>
                <a:close/>
                <a:moveTo>
                  <a:pt x="1711744" y="1948845"/>
                </a:moveTo>
                <a:lnTo>
                  <a:pt x="1713560" y="1950030"/>
                </a:lnTo>
                <a:lnTo>
                  <a:pt x="1714037" y="1954392"/>
                </a:lnTo>
                <a:lnTo>
                  <a:pt x="1710628" y="1954138"/>
                </a:lnTo>
                <a:lnTo>
                  <a:pt x="1706735" y="1951214"/>
                </a:lnTo>
                <a:lnTo>
                  <a:pt x="1705965" y="1949084"/>
                </a:lnTo>
                <a:lnTo>
                  <a:pt x="1706049" y="1948714"/>
                </a:lnTo>
                <a:lnTo>
                  <a:pt x="1706565" y="1948345"/>
                </a:lnTo>
                <a:lnTo>
                  <a:pt x="1707550" y="1948853"/>
                </a:lnTo>
                <a:lnTo>
                  <a:pt x="1708512" y="1948084"/>
                </a:lnTo>
                <a:lnTo>
                  <a:pt x="1709474" y="1947837"/>
                </a:lnTo>
                <a:lnTo>
                  <a:pt x="1711744" y="1948845"/>
                </a:lnTo>
                <a:close/>
                <a:moveTo>
                  <a:pt x="1320331" y="1979840"/>
                </a:moveTo>
                <a:lnTo>
                  <a:pt x="1319738" y="1980524"/>
                </a:lnTo>
                <a:lnTo>
                  <a:pt x="1318676" y="1979747"/>
                </a:lnTo>
                <a:lnTo>
                  <a:pt x="1318630" y="1977770"/>
                </a:lnTo>
                <a:lnTo>
                  <a:pt x="1319653" y="1976262"/>
                </a:lnTo>
                <a:lnTo>
                  <a:pt x="1320462" y="1976332"/>
                </a:lnTo>
                <a:lnTo>
                  <a:pt x="1321193" y="1977132"/>
                </a:lnTo>
                <a:lnTo>
                  <a:pt x="1321016" y="1978201"/>
                </a:lnTo>
                <a:lnTo>
                  <a:pt x="1320331" y="1979840"/>
                </a:lnTo>
                <a:close/>
                <a:moveTo>
                  <a:pt x="1327865" y="1984471"/>
                </a:moveTo>
                <a:lnTo>
                  <a:pt x="1327103" y="1984971"/>
                </a:lnTo>
                <a:lnTo>
                  <a:pt x="1326587" y="1984932"/>
                </a:lnTo>
                <a:lnTo>
                  <a:pt x="1327164" y="1981455"/>
                </a:lnTo>
                <a:lnTo>
                  <a:pt x="1326495" y="1980217"/>
                </a:lnTo>
                <a:lnTo>
                  <a:pt x="1326456" y="1979586"/>
                </a:lnTo>
                <a:lnTo>
                  <a:pt x="1326749" y="1979009"/>
                </a:lnTo>
                <a:lnTo>
                  <a:pt x="1327118" y="1978886"/>
                </a:lnTo>
                <a:lnTo>
                  <a:pt x="1328018" y="1979963"/>
                </a:lnTo>
                <a:lnTo>
                  <a:pt x="1328457" y="1981086"/>
                </a:lnTo>
                <a:lnTo>
                  <a:pt x="1328650" y="1982201"/>
                </a:lnTo>
                <a:lnTo>
                  <a:pt x="1328596" y="1983301"/>
                </a:lnTo>
                <a:lnTo>
                  <a:pt x="1328342" y="1984055"/>
                </a:lnTo>
                <a:lnTo>
                  <a:pt x="1327865" y="1984471"/>
                </a:lnTo>
                <a:close/>
                <a:moveTo>
                  <a:pt x="1340447" y="1999702"/>
                </a:moveTo>
                <a:lnTo>
                  <a:pt x="1338669" y="2003618"/>
                </a:lnTo>
                <a:lnTo>
                  <a:pt x="1337245" y="2007372"/>
                </a:lnTo>
                <a:lnTo>
                  <a:pt x="1335268" y="2014411"/>
                </a:lnTo>
                <a:lnTo>
                  <a:pt x="1334136" y="2014665"/>
                </a:lnTo>
                <a:lnTo>
                  <a:pt x="1333151" y="2012973"/>
                </a:lnTo>
                <a:lnTo>
                  <a:pt x="1335991" y="2004726"/>
                </a:lnTo>
                <a:lnTo>
                  <a:pt x="1336122" y="2003803"/>
                </a:lnTo>
                <a:lnTo>
                  <a:pt x="1335991" y="2003010"/>
                </a:lnTo>
                <a:lnTo>
                  <a:pt x="1335129" y="2001787"/>
                </a:lnTo>
                <a:lnTo>
                  <a:pt x="1334275" y="2003195"/>
                </a:lnTo>
                <a:lnTo>
                  <a:pt x="1330266" y="2012495"/>
                </a:lnTo>
                <a:lnTo>
                  <a:pt x="1329227" y="2013980"/>
                </a:lnTo>
                <a:lnTo>
                  <a:pt x="1328373" y="2014803"/>
                </a:lnTo>
                <a:lnTo>
                  <a:pt x="1327688" y="2014965"/>
                </a:lnTo>
                <a:lnTo>
                  <a:pt x="1325979" y="2014773"/>
                </a:lnTo>
                <a:lnTo>
                  <a:pt x="1322547" y="2017419"/>
                </a:lnTo>
                <a:lnTo>
                  <a:pt x="1328319" y="2006395"/>
                </a:lnTo>
                <a:lnTo>
                  <a:pt x="1328380" y="2005557"/>
                </a:lnTo>
                <a:lnTo>
                  <a:pt x="1327303" y="2005041"/>
                </a:lnTo>
                <a:lnTo>
                  <a:pt x="1326872" y="2005326"/>
                </a:lnTo>
                <a:lnTo>
                  <a:pt x="1322193" y="2012280"/>
                </a:lnTo>
                <a:lnTo>
                  <a:pt x="1319523" y="2014949"/>
                </a:lnTo>
                <a:lnTo>
                  <a:pt x="1317737" y="2014142"/>
                </a:lnTo>
                <a:lnTo>
                  <a:pt x="1317283" y="2013411"/>
                </a:lnTo>
                <a:lnTo>
                  <a:pt x="1317445" y="2012603"/>
                </a:lnTo>
                <a:lnTo>
                  <a:pt x="1321993" y="2005580"/>
                </a:lnTo>
                <a:lnTo>
                  <a:pt x="1326179" y="2000533"/>
                </a:lnTo>
                <a:lnTo>
                  <a:pt x="1327934" y="1997348"/>
                </a:lnTo>
                <a:lnTo>
                  <a:pt x="1328642" y="1994341"/>
                </a:lnTo>
                <a:lnTo>
                  <a:pt x="1328957" y="1992133"/>
                </a:lnTo>
                <a:lnTo>
                  <a:pt x="1328934" y="1989710"/>
                </a:lnTo>
                <a:lnTo>
                  <a:pt x="1329150" y="1989040"/>
                </a:lnTo>
                <a:lnTo>
                  <a:pt x="1329388" y="1989163"/>
                </a:lnTo>
                <a:lnTo>
                  <a:pt x="1329658" y="1990079"/>
                </a:lnTo>
                <a:lnTo>
                  <a:pt x="1329727" y="1992640"/>
                </a:lnTo>
                <a:lnTo>
                  <a:pt x="1328773" y="1997879"/>
                </a:lnTo>
                <a:lnTo>
                  <a:pt x="1328003" y="2000449"/>
                </a:lnTo>
                <a:lnTo>
                  <a:pt x="1327087" y="2002564"/>
                </a:lnTo>
                <a:lnTo>
                  <a:pt x="1327472" y="2003026"/>
                </a:lnTo>
                <a:lnTo>
                  <a:pt x="1329157" y="2001826"/>
                </a:lnTo>
                <a:lnTo>
                  <a:pt x="1330581" y="1999287"/>
                </a:lnTo>
                <a:lnTo>
                  <a:pt x="1331728" y="1995410"/>
                </a:lnTo>
                <a:lnTo>
                  <a:pt x="1332466" y="1992033"/>
                </a:lnTo>
                <a:lnTo>
                  <a:pt x="1333174" y="1986671"/>
                </a:lnTo>
                <a:lnTo>
                  <a:pt x="1333413" y="1986855"/>
                </a:lnTo>
                <a:lnTo>
                  <a:pt x="1333744" y="1987925"/>
                </a:lnTo>
                <a:lnTo>
                  <a:pt x="1334506" y="1988686"/>
                </a:lnTo>
                <a:lnTo>
                  <a:pt x="1335699" y="1989132"/>
                </a:lnTo>
                <a:lnTo>
                  <a:pt x="1336376" y="1989817"/>
                </a:lnTo>
                <a:lnTo>
                  <a:pt x="1336876" y="1991617"/>
                </a:lnTo>
                <a:lnTo>
                  <a:pt x="1337361" y="1992410"/>
                </a:lnTo>
                <a:lnTo>
                  <a:pt x="1339146" y="1993079"/>
                </a:lnTo>
                <a:lnTo>
                  <a:pt x="1339831" y="1993648"/>
                </a:lnTo>
                <a:lnTo>
                  <a:pt x="1340323" y="1995602"/>
                </a:lnTo>
                <a:lnTo>
                  <a:pt x="1340277" y="1996633"/>
                </a:lnTo>
                <a:lnTo>
                  <a:pt x="1340524" y="1997295"/>
                </a:lnTo>
                <a:lnTo>
                  <a:pt x="1341055" y="1997587"/>
                </a:lnTo>
                <a:lnTo>
                  <a:pt x="1340447" y="1999702"/>
                </a:lnTo>
                <a:close/>
                <a:moveTo>
                  <a:pt x="1317945" y="2001995"/>
                </a:moveTo>
                <a:lnTo>
                  <a:pt x="1316837" y="2002287"/>
                </a:lnTo>
                <a:lnTo>
                  <a:pt x="1315537" y="2001726"/>
                </a:lnTo>
                <a:lnTo>
                  <a:pt x="1316214" y="1998872"/>
                </a:lnTo>
                <a:lnTo>
                  <a:pt x="1317345" y="1997687"/>
                </a:lnTo>
                <a:lnTo>
                  <a:pt x="1320161" y="1996502"/>
                </a:lnTo>
                <a:lnTo>
                  <a:pt x="1320646" y="1995771"/>
                </a:lnTo>
                <a:lnTo>
                  <a:pt x="1321547" y="1995410"/>
                </a:lnTo>
                <a:lnTo>
                  <a:pt x="1322870" y="1995410"/>
                </a:lnTo>
                <a:lnTo>
                  <a:pt x="1324340" y="1994341"/>
                </a:lnTo>
                <a:lnTo>
                  <a:pt x="1325964" y="1992202"/>
                </a:lnTo>
                <a:lnTo>
                  <a:pt x="1326526" y="1991910"/>
                </a:lnTo>
                <a:lnTo>
                  <a:pt x="1325387" y="1995017"/>
                </a:lnTo>
                <a:lnTo>
                  <a:pt x="1324186" y="1997341"/>
                </a:lnTo>
                <a:lnTo>
                  <a:pt x="1317945" y="2001995"/>
                </a:lnTo>
                <a:close/>
                <a:moveTo>
                  <a:pt x="1342801" y="2004380"/>
                </a:moveTo>
                <a:lnTo>
                  <a:pt x="1341701" y="2004910"/>
                </a:lnTo>
                <a:lnTo>
                  <a:pt x="1340908" y="2004857"/>
                </a:lnTo>
                <a:lnTo>
                  <a:pt x="1341055" y="2003564"/>
                </a:lnTo>
                <a:lnTo>
                  <a:pt x="1342140" y="2001018"/>
                </a:lnTo>
                <a:lnTo>
                  <a:pt x="1342755" y="1998779"/>
                </a:lnTo>
                <a:lnTo>
                  <a:pt x="1342902" y="1996841"/>
                </a:lnTo>
                <a:lnTo>
                  <a:pt x="1343379" y="1995148"/>
                </a:lnTo>
                <a:lnTo>
                  <a:pt x="1344187" y="1993694"/>
                </a:lnTo>
                <a:lnTo>
                  <a:pt x="1344995" y="1992971"/>
                </a:lnTo>
                <a:lnTo>
                  <a:pt x="1346203" y="1992994"/>
                </a:lnTo>
                <a:lnTo>
                  <a:pt x="1346449" y="1997710"/>
                </a:lnTo>
                <a:lnTo>
                  <a:pt x="1346110" y="1999918"/>
                </a:lnTo>
                <a:lnTo>
                  <a:pt x="1345302" y="2001764"/>
                </a:lnTo>
                <a:lnTo>
                  <a:pt x="1344194" y="2003249"/>
                </a:lnTo>
                <a:lnTo>
                  <a:pt x="1342801" y="2004380"/>
                </a:lnTo>
                <a:close/>
                <a:moveTo>
                  <a:pt x="1727928" y="2008472"/>
                </a:moveTo>
                <a:lnTo>
                  <a:pt x="1728182" y="2009411"/>
                </a:lnTo>
                <a:lnTo>
                  <a:pt x="1724849" y="2008742"/>
                </a:lnTo>
                <a:lnTo>
                  <a:pt x="1723680" y="2008149"/>
                </a:lnTo>
                <a:lnTo>
                  <a:pt x="1723580" y="2007526"/>
                </a:lnTo>
                <a:lnTo>
                  <a:pt x="1723741" y="2006557"/>
                </a:lnTo>
                <a:lnTo>
                  <a:pt x="1724403" y="2005426"/>
                </a:lnTo>
                <a:lnTo>
                  <a:pt x="1725927" y="2004557"/>
                </a:lnTo>
                <a:lnTo>
                  <a:pt x="1726758" y="2005003"/>
                </a:lnTo>
                <a:lnTo>
                  <a:pt x="1728528" y="2006180"/>
                </a:lnTo>
                <a:lnTo>
                  <a:pt x="1728766" y="2006888"/>
                </a:lnTo>
                <a:lnTo>
                  <a:pt x="1727928" y="2008472"/>
                </a:lnTo>
                <a:close/>
                <a:moveTo>
                  <a:pt x="225176" y="2056652"/>
                </a:moveTo>
                <a:lnTo>
                  <a:pt x="226946" y="2054244"/>
                </a:lnTo>
                <a:lnTo>
                  <a:pt x="230848" y="2050060"/>
                </a:lnTo>
                <a:lnTo>
                  <a:pt x="232972" y="2047059"/>
                </a:lnTo>
                <a:lnTo>
                  <a:pt x="233195" y="2050021"/>
                </a:lnTo>
                <a:lnTo>
                  <a:pt x="230048" y="2054983"/>
                </a:lnTo>
                <a:lnTo>
                  <a:pt x="226031" y="2057445"/>
                </a:lnTo>
                <a:lnTo>
                  <a:pt x="225176" y="2056652"/>
                </a:lnTo>
                <a:close/>
                <a:moveTo>
                  <a:pt x="217573" y="2067461"/>
                </a:moveTo>
                <a:lnTo>
                  <a:pt x="217081" y="2067507"/>
                </a:lnTo>
                <a:lnTo>
                  <a:pt x="216888" y="2066730"/>
                </a:lnTo>
                <a:lnTo>
                  <a:pt x="217012" y="2065130"/>
                </a:lnTo>
                <a:lnTo>
                  <a:pt x="217696" y="2062414"/>
                </a:lnTo>
                <a:lnTo>
                  <a:pt x="218020" y="2061783"/>
                </a:lnTo>
                <a:lnTo>
                  <a:pt x="220821" y="2062268"/>
                </a:lnTo>
                <a:lnTo>
                  <a:pt x="221236" y="2062453"/>
                </a:lnTo>
                <a:lnTo>
                  <a:pt x="221336" y="2062976"/>
                </a:lnTo>
                <a:lnTo>
                  <a:pt x="221121" y="2063830"/>
                </a:lnTo>
                <a:lnTo>
                  <a:pt x="220221" y="2065053"/>
                </a:lnTo>
                <a:lnTo>
                  <a:pt x="217573" y="2067461"/>
                </a:lnTo>
                <a:close/>
                <a:moveTo>
                  <a:pt x="180243" y="2080446"/>
                </a:moveTo>
                <a:lnTo>
                  <a:pt x="182220" y="2082608"/>
                </a:lnTo>
                <a:lnTo>
                  <a:pt x="186969" y="2081231"/>
                </a:lnTo>
                <a:lnTo>
                  <a:pt x="187854" y="2081500"/>
                </a:lnTo>
                <a:lnTo>
                  <a:pt x="188754" y="2082323"/>
                </a:lnTo>
                <a:lnTo>
                  <a:pt x="189739" y="2084085"/>
                </a:lnTo>
                <a:lnTo>
                  <a:pt x="190816" y="2086770"/>
                </a:lnTo>
                <a:lnTo>
                  <a:pt x="191055" y="2089693"/>
                </a:lnTo>
                <a:lnTo>
                  <a:pt x="190624" y="2090739"/>
                </a:lnTo>
                <a:lnTo>
                  <a:pt x="189770" y="2091893"/>
                </a:lnTo>
                <a:lnTo>
                  <a:pt x="182205" y="2096524"/>
                </a:lnTo>
                <a:lnTo>
                  <a:pt x="182005" y="2096970"/>
                </a:lnTo>
                <a:lnTo>
                  <a:pt x="182159" y="2097386"/>
                </a:lnTo>
                <a:lnTo>
                  <a:pt x="182859" y="2097832"/>
                </a:lnTo>
                <a:lnTo>
                  <a:pt x="184375" y="2097771"/>
                </a:lnTo>
                <a:lnTo>
                  <a:pt x="190370" y="2096624"/>
                </a:lnTo>
                <a:lnTo>
                  <a:pt x="190693" y="2095824"/>
                </a:lnTo>
                <a:lnTo>
                  <a:pt x="191116" y="2092178"/>
                </a:lnTo>
                <a:lnTo>
                  <a:pt x="191940" y="2090239"/>
                </a:lnTo>
                <a:lnTo>
                  <a:pt x="192009" y="2088778"/>
                </a:lnTo>
                <a:lnTo>
                  <a:pt x="191463" y="2085277"/>
                </a:lnTo>
                <a:lnTo>
                  <a:pt x="191493" y="2083870"/>
                </a:lnTo>
                <a:lnTo>
                  <a:pt x="195672" y="2083585"/>
                </a:lnTo>
                <a:lnTo>
                  <a:pt x="198289" y="2082285"/>
                </a:lnTo>
                <a:lnTo>
                  <a:pt x="200959" y="2079869"/>
                </a:lnTo>
                <a:lnTo>
                  <a:pt x="201567" y="2079938"/>
                </a:lnTo>
                <a:lnTo>
                  <a:pt x="201182" y="2084293"/>
                </a:lnTo>
                <a:lnTo>
                  <a:pt x="200813" y="2085624"/>
                </a:lnTo>
                <a:lnTo>
                  <a:pt x="198250" y="2090916"/>
                </a:lnTo>
                <a:lnTo>
                  <a:pt x="196780" y="2095563"/>
                </a:lnTo>
                <a:lnTo>
                  <a:pt x="196065" y="2100148"/>
                </a:lnTo>
                <a:lnTo>
                  <a:pt x="195941" y="2107702"/>
                </a:lnTo>
                <a:lnTo>
                  <a:pt x="195303" y="2110248"/>
                </a:lnTo>
                <a:lnTo>
                  <a:pt x="194141" y="2111818"/>
                </a:lnTo>
                <a:lnTo>
                  <a:pt x="186884" y="2114549"/>
                </a:lnTo>
                <a:lnTo>
                  <a:pt x="183144" y="2114372"/>
                </a:lnTo>
                <a:lnTo>
                  <a:pt x="179812" y="2111887"/>
                </a:lnTo>
                <a:lnTo>
                  <a:pt x="178242" y="2110187"/>
                </a:lnTo>
                <a:lnTo>
                  <a:pt x="179427" y="2108117"/>
                </a:lnTo>
                <a:lnTo>
                  <a:pt x="180243" y="2108017"/>
                </a:lnTo>
                <a:lnTo>
                  <a:pt x="182590" y="2108425"/>
                </a:lnTo>
                <a:lnTo>
                  <a:pt x="184398" y="2109202"/>
                </a:lnTo>
                <a:lnTo>
                  <a:pt x="185206" y="2109233"/>
                </a:lnTo>
                <a:lnTo>
                  <a:pt x="185068" y="2108748"/>
                </a:lnTo>
                <a:lnTo>
                  <a:pt x="179912" y="2104840"/>
                </a:lnTo>
                <a:lnTo>
                  <a:pt x="176133" y="2103063"/>
                </a:lnTo>
                <a:lnTo>
                  <a:pt x="174994" y="2101071"/>
                </a:lnTo>
                <a:lnTo>
                  <a:pt x="174964" y="2099525"/>
                </a:lnTo>
                <a:lnTo>
                  <a:pt x="174664" y="2098663"/>
                </a:lnTo>
                <a:lnTo>
                  <a:pt x="171662" y="2093239"/>
                </a:lnTo>
                <a:lnTo>
                  <a:pt x="171077" y="2091093"/>
                </a:lnTo>
                <a:lnTo>
                  <a:pt x="170685" y="2088047"/>
                </a:lnTo>
                <a:lnTo>
                  <a:pt x="170685" y="2084923"/>
                </a:lnTo>
                <a:lnTo>
                  <a:pt x="171416" y="2079838"/>
                </a:lnTo>
                <a:lnTo>
                  <a:pt x="171747" y="2079292"/>
                </a:lnTo>
                <a:lnTo>
                  <a:pt x="172978" y="2079331"/>
                </a:lnTo>
                <a:lnTo>
                  <a:pt x="175102" y="2079962"/>
                </a:lnTo>
                <a:lnTo>
                  <a:pt x="180243" y="2080446"/>
                </a:lnTo>
                <a:close/>
                <a:moveTo>
                  <a:pt x="232495" y="2086639"/>
                </a:moveTo>
                <a:lnTo>
                  <a:pt x="231833" y="2087955"/>
                </a:lnTo>
                <a:lnTo>
                  <a:pt x="230309" y="2090016"/>
                </a:lnTo>
                <a:lnTo>
                  <a:pt x="229301" y="2090832"/>
                </a:lnTo>
                <a:lnTo>
                  <a:pt x="228809" y="2090409"/>
                </a:lnTo>
                <a:lnTo>
                  <a:pt x="227447" y="2090185"/>
                </a:lnTo>
                <a:lnTo>
                  <a:pt x="225992" y="2088131"/>
                </a:lnTo>
                <a:lnTo>
                  <a:pt x="224861" y="2087316"/>
                </a:lnTo>
                <a:lnTo>
                  <a:pt x="224107" y="2087270"/>
                </a:lnTo>
                <a:lnTo>
                  <a:pt x="223737" y="2088016"/>
                </a:lnTo>
                <a:lnTo>
                  <a:pt x="223645" y="2089008"/>
                </a:lnTo>
                <a:lnTo>
                  <a:pt x="223822" y="2090247"/>
                </a:lnTo>
                <a:lnTo>
                  <a:pt x="223699" y="2090816"/>
                </a:lnTo>
                <a:lnTo>
                  <a:pt x="223268" y="2090709"/>
                </a:lnTo>
                <a:lnTo>
                  <a:pt x="222837" y="2090124"/>
                </a:lnTo>
                <a:lnTo>
                  <a:pt x="222414" y="2089070"/>
                </a:lnTo>
                <a:lnTo>
                  <a:pt x="222321" y="2088001"/>
                </a:lnTo>
                <a:lnTo>
                  <a:pt x="222575" y="2086908"/>
                </a:lnTo>
                <a:lnTo>
                  <a:pt x="223630" y="2085447"/>
                </a:lnTo>
                <a:lnTo>
                  <a:pt x="226923" y="2082408"/>
                </a:lnTo>
                <a:lnTo>
                  <a:pt x="227931" y="2081862"/>
                </a:lnTo>
                <a:lnTo>
                  <a:pt x="229024" y="2081985"/>
                </a:lnTo>
                <a:lnTo>
                  <a:pt x="230786" y="2083408"/>
                </a:lnTo>
                <a:lnTo>
                  <a:pt x="231164" y="2083823"/>
                </a:lnTo>
                <a:lnTo>
                  <a:pt x="232495" y="2086639"/>
                </a:lnTo>
                <a:close/>
                <a:moveTo>
                  <a:pt x="240867" y="2115318"/>
                </a:moveTo>
                <a:lnTo>
                  <a:pt x="240437" y="2115441"/>
                </a:lnTo>
                <a:lnTo>
                  <a:pt x="239013" y="2115002"/>
                </a:lnTo>
                <a:lnTo>
                  <a:pt x="234326" y="2108917"/>
                </a:lnTo>
                <a:lnTo>
                  <a:pt x="230994" y="2106687"/>
                </a:lnTo>
                <a:lnTo>
                  <a:pt x="228724" y="2103663"/>
                </a:lnTo>
                <a:lnTo>
                  <a:pt x="226415" y="2101732"/>
                </a:lnTo>
                <a:lnTo>
                  <a:pt x="227831" y="2098578"/>
                </a:lnTo>
                <a:lnTo>
                  <a:pt x="229063" y="2098971"/>
                </a:lnTo>
                <a:lnTo>
                  <a:pt x="233380" y="2101532"/>
                </a:lnTo>
                <a:lnTo>
                  <a:pt x="236827" y="2104017"/>
                </a:lnTo>
                <a:lnTo>
                  <a:pt x="238782" y="2105633"/>
                </a:lnTo>
                <a:lnTo>
                  <a:pt x="242884" y="2112541"/>
                </a:lnTo>
                <a:lnTo>
                  <a:pt x="242576" y="2113526"/>
                </a:lnTo>
                <a:lnTo>
                  <a:pt x="240867" y="2115318"/>
                </a:lnTo>
                <a:close/>
                <a:moveTo>
                  <a:pt x="1318792" y="2110417"/>
                </a:moveTo>
                <a:lnTo>
                  <a:pt x="1318769" y="2111495"/>
                </a:lnTo>
                <a:lnTo>
                  <a:pt x="1317368" y="2111287"/>
                </a:lnTo>
                <a:lnTo>
                  <a:pt x="1316606" y="2110671"/>
                </a:lnTo>
                <a:lnTo>
                  <a:pt x="1315990" y="2109702"/>
                </a:lnTo>
                <a:lnTo>
                  <a:pt x="1315852" y="2108971"/>
                </a:lnTo>
                <a:lnTo>
                  <a:pt x="1316375" y="2108248"/>
                </a:lnTo>
                <a:lnTo>
                  <a:pt x="1317999" y="2108687"/>
                </a:lnTo>
                <a:lnTo>
                  <a:pt x="1318792" y="2110417"/>
                </a:lnTo>
                <a:close/>
                <a:moveTo>
                  <a:pt x="255573" y="2117110"/>
                </a:moveTo>
                <a:lnTo>
                  <a:pt x="255450" y="2117364"/>
                </a:lnTo>
                <a:lnTo>
                  <a:pt x="253211" y="2117364"/>
                </a:lnTo>
                <a:lnTo>
                  <a:pt x="252588" y="2116995"/>
                </a:lnTo>
                <a:lnTo>
                  <a:pt x="252195" y="2116241"/>
                </a:lnTo>
                <a:lnTo>
                  <a:pt x="252034" y="2115102"/>
                </a:lnTo>
                <a:lnTo>
                  <a:pt x="252395" y="2113725"/>
                </a:lnTo>
                <a:lnTo>
                  <a:pt x="253719" y="2111095"/>
                </a:lnTo>
                <a:lnTo>
                  <a:pt x="253757" y="2109971"/>
                </a:lnTo>
                <a:lnTo>
                  <a:pt x="254034" y="2109487"/>
                </a:lnTo>
                <a:lnTo>
                  <a:pt x="254965" y="2110810"/>
                </a:lnTo>
                <a:lnTo>
                  <a:pt x="255358" y="2112041"/>
                </a:lnTo>
                <a:lnTo>
                  <a:pt x="255573" y="2117110"/>
                </a:lnTo>
                <a:close/>
                <a:moveTo>
                  <a:pt x="268864" y="2123488"/>
                </a:moveTo>
                <a:lnTo>
                  <a:pt x="269849" y="2134850"/>
                </a:lnTo>
                <a:lnTo>
                  <a:pt x="269779" y="2138473"/>
                </a:lnTo>
                <a:lnTo>
                  <a:pt x="268333" y="2140835"/>
                </a:lnTo>
                <a:lnTo>
                  <a:pt x="267309" y="2144781"/>
                </a:lnTo>
                <a:lnTo>
                  <a:pt x="266124" y="2146551"/>
                </a:lnTo>
                <a:lnTo>
                  <a:pt x="265000" y="2144197"/>
                </a:lnTo>
                <a:lnTo>
                  <a:pt x="264900" y="2140273"/>
                </a:lnTo>
                <a:lnTo>
                  <a:pt x="264600" y="2137150"/>
                </a:lnTo>
                <a:lnTo>
                  <a:pt x="264239" y="2135650"/>
                </a:lnTo>
                <a:lnTo>
                  <a:pt x="264669" y="2129788"/>
                </a:lnTo>
                <a:lnTo>
                  <a:pt x="264169" y="2130219"/>
                </a:lnTo>
                <a:lnTo>
                  <a:pt x="262838" y="2132788"/>
                </a:lnTo>
                <a:lnTo>
                  <a:pt x="261360" y="2132965"/>
                </a:lnTo>
                <a:lnTo>
                  <a:pt x="258705" y="2130050"/>
                </a:lnTo>
                <a:lnTo>
                  <a:pt x="257366" y="2127680"/>
                </a:lnTo>
                <a:lnTo>
                  <a:pt x="257151" y="2125203"/>
                </a:lnTo>
                <a:lnTo>
                  <a:pt x="255396" y="2122595"/>
                </a:lnTo>
                <a:lnTo>
                  <a:pt x="255219" y="2121672"/>
                </a:lnTo>
                <a:lnTo>
                  <a:pt x="255366" y="2120703"/>
                </a:lnTo>
                <a:lnTo>
                  <a:pt x="256805" y="2118095"/>
                </a:lnTo>
                <a:lnTo>
                  <a:pt x="257390" y="2116333"/>
                </a:lnTo>
                <a:lnTo>
                  <a:pt x="257897" y="2112710"/>
                </a:lnTo>
                <a:lnTo>
                  <a:pt x="258482" y="2111295"/>
                </a:lnTo>
                <a:lnTo>
                  <a:pt x="259844" y="2111495"/>
                </a:lnTo>
                <a:lnTo>
                  <a:pt x="262276" y="2113141"/>
                </a:lnTo>
                <a:lnTo>
                  <a:pt x="264808" y="2114925"/>
                </a:lnTo>
                <a:lnTo>
                  <a:pt x="267132" y="2117310"/>
                </a:lnTo>
                <a:lnTo>
                  <a:pt x="268864" y="2123488"/>
                </a:lnTo>
                <a:close/>
                <a:moveTo>
                  <a:pt x="199728" y="2114318"/>
                </a:moveTo>
                <a:lnTo>
                  <a:pt x="201921" y="2117649"/>
                </a:lnTo>
                <a:lnTo>
                  <a:pt x="202567" y="2120618"/>
                </a:lnTo>
                <a:lnTo>
                  <a:pt x="202298" y="2124118"/>
                </a:lnTo>
                <a:lnTo>
                  <a:pt x="198827" y="2125442"/>
                </a:lnTo>
                <a:lnTo>
                  <a:pt x="197003" y="2124388"/>
                </a:lnTo>
                <a:lnTo>
                  <a:pt x="196211" y="2124580"/>
                </a:lnTo>
                <a:lnTo>
                  <a:pt x="195010" y="2125626"/>
                </a:lnTo>
                <a:lnTo>
                  <a:pt x="196465" y="2126095"/>
                </a:lnTo>
                <a:lnTo>
                  <a:pt x="198504" y="2127803"/>
                </a:lnTo>
                <a:lnTo>
                  <a:pt x="200289" y="2130027"/>
                </a:lnTo>
                <a:lnTo>
                  <a:pt x="202806" y="2130427"/>
                </a:lnTo>
                <a:lnTo>
                  <a:pt x="206161" y="2131973"/>
                </a:lnTo>
                <a:lnTo>
                  <a:pt x="203621" y="2134758"/>
                </a:lnTo>
                <a:lnTo>
                  <a:pt x="203237" y="2136358"/>
                </a:lnTo>
                <a:lnTo>
                  <a:pt x="206407" y="2140773"/>
                </a:lnTo>
                <a:lnTo>
                  <a:pt x="206707" y="2141881"/>
                </a:lnTo>
                <a:lnTo>
                  <a:pt x="207723" y="2142104"/>
                </a:lnTo>
                <a:lnTo>
                  <a:pt x="210086" y="2141750"/>
                </a:lnTo>
                <a:lnTo>
                  <a:pt x="210386" y="2142097"/>
                </a:lnTo>
                <a:lnTo>
                  <a:pt x="210386" y="2143012"/>
                </a:lnTo>
                <a:lnTo>
                  <a:pt x="208939" y="2145574"/>
                </a:lnTo>
                <a:lnTo>
                  <a:pt x="209093" y="2146082"/>
                </a:lnTo>
                <a:lnTo>
                  <a:pt x="210401" y="2146489"/>
                </a:lnTo>
                <a:lnTo>
                  <a:pt x="212918" y="2146505"/>
                </a:lnTo>
                <a:lnTo>
                  <a:pt x="213487" y="2149043"/>
                </a:lnTo>
                <a:lnTo>
                  <a:pt x="211209" y="2151343"/>
                </a:lnTo>
                <a:lnTo>
                  <a:pt x="206884" y="2148382"/>
                </a:lnTo>
                <a:lnTo>
                  <a:pt x="204961" y="2145420"/>
                </a:lnTo>
                <a:lnTo>
                  <a:pt x="203860" y="2142673"/>
                </a:lnTo>
                <a:lnTo>
                  <a:pt x="202529" y="2141120"/>
                </a:lnTo>
                <a:lnTo>
                  <a:pt x="198512" y="2137666"/>
                </a:lnTo>
                <a:lnTo>
                  <a:pt x="192409" y="2130173"/>
                </a:lnTo>
                <a:lnTo>
                  <a:pt x="190832" y="2129088"/>
                </a:lnTo>
                <a:lnTo>
                  <a:pt x="189246" y="2126111"/>
                </a:lnTo>
                <a:lnTo>
                  <a:pt x="188785" y="2124672"/>
                </a:lnTo>
                <a:lnTo>
                  <a:pt x="188823" y="2123711"/>
                </a:lnTo>
                <a:lnTo>
                  <a:pt x="189439" y="2123203"/>
                </a:lnTo>
                <a:lnTo>
                  <a:pt x="191263" y="2122865"/>
                </a:lnTo>
                <a:lnTo>
                  <a:pt x="191286" y="2121372"/>
                </a:lnTo>
                <a:lnTo>
                  <a:pt x="184267" y="2118772"/>
                </a:lnTo>
                <a:lnTo>
                  <a:pt x="183483" y="2118241"/>
                </a:lnTo>
                <a:lnTo>
                  <a:pt x="182574" y="2116426"/>
                </a:lnTo>
                <a:lnTo>
                  <a:pt x="183059" y="2116156"/>
                </a:lnTo>
                <a:lnTo>
                  <a:pt x="186922" y="2116472"/>
                </a:lnTo>
                <a:lnTo>
                  <a:pt x="191063" y="2115595"/>
                </a:lnTo>
                <a:lnTo>
                  <a:pt x="193610" y="2114925"/>
                </a:lnTo>
                <a:lnTo>
                  <a:pt x="194610" y="2114110"/>
                </a:lnTo>
                <a:lnTo>
                  <a:pt x="196688" y="2113049"/>
                </a:lnTo>
                <a:lnTo>
                  <a:pt x="197550" y="2113110"/>
                </a:lnTo>
                <a:lnTo>
                  <a:pt x="199728" y="2114318"/>
                </a:lnTo>
                <a:close/>
                <a:moveTo>
                  <a:pt x="1301654" y="2130350"/>
                </a:moveTo>
                <a:lnTo>
                  <a:pt x="1300130" y="2130827"/>
                </a:lnTo>
                <a:lnTo>
                  <a:pt x="1295644" y="2129880"/>
                </a:lnTo>
                <a:lnTo>
                  <a:pt x="1293774" y="2129196"/>
                </a:lnTo>
                <a:lnTo>
                  <a:pt x="1288256" y="2126626"/>
                </a:lnTo>
                <a:lnTo>
                  <a:pt x="1277744" y="2122842"/>
                </a:lnTo>
                <a:lnTo>
                  <a:pt x="1274158" y="2120964"/>
                </a:lnTo>
                <a:lnTo>
                  <a:pt x="1273419" y="2119549"/>
                </a:lnTo>
                <a:lnTo>
                  <a:pt x="1275320" y="2116595"/>
                </a:lnTo>
                <a:lnTo>
                  <a:pt x="1276397" y="2115395"/>
                </a:lnTo>
                <a:lnTo>
                  <a:pt x="1277567" y="2114649"/>
                </a:lnTo>
                <a:lnTo>
                  <a:pt x="1288625" y="2113287"/>
                </a:lnTo>
                <a:lnTo>
                  <a:pt x="1292943" y="2113949"/>
                </a:lnTo>
                <a:lnTo>
                  <a:pt x="1298022" y="2120003"/>
                </a:lnTo>
                <a:lnTo>
                  <a:pt x="1300938" y="2124080"/>
                </a:lnTo>
                <a:lnTo>
                  <a:pt x="1302123" y="2127350"/>
                </a:lnTo>
                <a:lnTo>
                  <a:pt x="1302146" y="2128926"/>
                </a:lnTo>
                <a:lnTo>
                  <a:pt x="1301654" y="2130350"/>
                </a:lnTo>
                <a:close/>
                <a:moveTo>
                  <a:pt x="252418" y="2121618"/>
                </a:moveTo>
                <a:lnTo>
                  <a:pt x="252095" y="2121903"/>
                </a:lnTo>
                <a:lnTo>
                  <a:pt x="251202" y="2121426"/>
                </a:lnTo>
                <a:lnTo>
                  <a:pt x="250348" y="2120488"/>
                </a:lnTo>
                <a:lnTo>
                  <a:pt x="248878" y="2117834"/>
                </a:lnTo>
                <a:lnTo>
                  <a:pt x="248394" y="2116718"/>
                </a:lnTo>
                <a:lnTo>
                  <a:pt x="248078" y="2114902"/>
                </a:lnTo>
                <a:lnTo>
                  <a:pt x="248371" y="2114579"/>
                </a:lnTo>
                <a:lnTo>
                  <a:pt x="249009" y="2114772"/>
                </a:lnTo>
                <a:lnTo>
                  <a:pt x="249456" y="2115072"/>
                </a:lnTo>
                <a:lnTo>
                  <a:pt x="251772" y="2119441"/>
                </a:lnTo>
                <a:lnTo>
                  <a:pt x="252418" y="2121618"/>
                </a:lnTo>
                <a:close/>
                <a:moveTo>
                  <a:pt x="260560" y="2138773"/>
                </a:moveTo>
                <a:lnTo>
                  <a:pt x="259875" y="2140389"/>
                </a:lnTo>
                <a:lnTo>
                  <a:pt x="256989" y="2136496"/>
                </a:lnTo>
                <a:lnTo>
                  <a:pt x="255935" y="2135396"/>
                </a:lnTo>
                <a:lnTo>
                  <a:pt x="253788" y="2131242"/>
                </a:lnTo>
                <a:lnTo>
                  <a:pt x="253419" y="2129457"/>
                </a:lnTo>
                <a:lnTo>
                  <a:pt x="253511" y="2128449"/>
                </a:lnTo>
                <a:lnTo>
                  <a:pt x="253888" y="2128080"/>
                </a:lnTo>
                <a:lnTo>
                  <a:pt x="254550" y="2128342"/>
                </a:lnTo>
                <a:lnTo>
                  <a:pt x="255173" y="2128796"/>
                </a:lnTo>
                <a:lnTo>
                  <a:pt x="259329" y="2133404"/>
                </a:lnTo>
                <a:lnTo>
                  <a:pt x="260483" y="2135565"/>
                </a:lnTo>
                <a:lnTo>
                  <a:pt x="260560" y="2138773"/>
                </a:lnTo>
                <a:close/>
                <a:moveTo>
                  <a:pt x="272827" y="2142627"/>
                </a:moveTo>
                <a:lnTo>
                  <a:pt x="271172" y="2143104"/>
                </a:lnTo>
                <a:lnTo>
                  <a:pt x="271726" y="2141212"/>
                </a:lnTo>
                <a:lnTo>
                  <a:pt x="271888" y="2140089"/>
                </a:lnTo>
                <a:lnTo>
                  <a:pt x="271588" y="2139035"/>
                </a:lnTo>
                <a:lnTo>
                  <a:pt x="271380" y="2136996"/>
                </a:lnTo>
                <a:lnTo>
                  <a:pt x="271295" y="2132173"/>
                </a:lnTo>
                <a:lnTo>
                  <a:pt x="272911" y="2129126"/>
                </a:lnTo>
                <a:lnTo>
                  <a:pt x="275451" y="2129042"/>
                </a:lnTo>
                <a:lnTo>
                  <a:pt x="275428" y="2130580"/>
                </a:lnTo>
                <a:lnTo>
                  <a:pt x="274350" y="2137427"/>
                </a:lnTo>
                <a:lnTo>
                  <a:pt x="273796" y="2140589"/>
                </a:lnTo>
                <a:lnTo>
                  <a:pt x="273365" y="2141750"/>
                </a:lnTo>
                <a:lnTo>
                  <a:pt x="272827" y="2142627"/>
                </a:lnTo>
                <a:close/>
                <a:moveTo>
                  <a:pt x="215365" y="2158052"/>
                </a:moveTo>
                <a:lnTo>
                  <a:pt x="214980" y="2158121"/>
                </a:lnTo>
                <a:lnTo>
                  <a:pt x="214264" y="2157397"/>
                </a:lnTo>
                <a:lnTo>
                  <a:pt x="213772" y="2156228"/>
                </a:lnTo>
                <a:lnTo>
                  <a:pt x="213472" y="2153182"/>
                </a:lnTo>
                <a:lnTo>
                  <a:pt x="213687" y="2151936"/>
                </a:lnTo>
                <a:lnTo>
                  <a:pt x="213880" y="2151443"/>
                </a:lnTo>
                <a:lnTo>
                  <a:pt x="215773" y="2153382"/>
                </a:lnTo>
                <a:lnTo>
                  <a:pt x="215365" y="2158052"/>
                </a:lnTo>
                <a:close/>
                <a:moveTo>
                  <a:pt x="1330758" y="2158390"/>
                </a:moveTo>
                <a:lnTo>
                  <a:pt x="1329865" y="2158636"/>
                </a:lnTo>
                <a:lnTo>
                  <a:pt x="1327811" y="2158352"/>
                </a:lnTo>
                <a:lnTo>
                  <a:pt x="1326164" y="2157474"/>
                </a:lnTo>
                <a:lnTo>
                  <a:pt x="1325148" y="2156351"/>
                </a:lnTo>
                <a:lnTo>
                  <a:pt x="1331820" y="2153267"/>
                </a:lnTo>
                <a:lnTo>
                  <a:pt x="1333190" y="2153667"/>
                </a:lnTo>
                <a:lnTo>
                  <a:pt x="1333213" y="2154220"/>
                </a:lnTo>
                <a:lnTo>
                  <a:pt x="1332212" y="2155874"/>
                </a:lnTo>
                <a:lnTo>
                  <a:pt x="1331943" y="2156982"/>
                </a:lnTo>
                <a:lnTo>
                  <a:pt x="1331458" y="2157821"/>
                </a:lnTo>
                <a:lnTo>
                  <a:pt x="1330758" y="2158390"/>
                </a:lnTo>
                <a:close/>
                <a:moveTo>
                  <a:pt x="1849585" y="2160575"/>
                </a:moveTo>
                <a:lnTo>
                  <a:pt x="1848554" y="2160598"/>
                </a:lnTo>
                <a:lnTo>
                  <a:pt x="1848323" y="2160206"/>
                </a:lnTo>
                <a:lnTo>
                  <a:pt x="1848754" y="2158867"/>
                </a:lnTo>
                <a:lnTo>
                  <a:pt x="1849900" y="2157313"/>
                </a:lnTo>
                <a:lnTo>
                  <a:pt x="1851470" y="2156882"/>
                </a:lnTo>
                <a:lnTo>
                  <a:pt x="1851047" y="2159159"/>
                </a:lnTo>
                <a:lnTo>
                  <a:pt x="1849585" y="2160575"/>
                </a:lnTo>
                <a:close/>
                <a:moveTo>
                  <a:pt x="282423" y="2175006"/>
                </a:moveTo>
                <a:lnTo>
                  <a:pt x="282061" y="2175583"/>
                </a:lnTo>
                <a:lnTo>
                  <a:pt x="281199" y="2175583"/>
                </a:lnTo>
                <a:lnTo>
                  <a:pt x="279829" y="2175006"/>
                </a:lnTo>
                <a:lnTo>
                  <a:pt x="278806" y="2173722"/>
                </a:lnTo>
                <a:lnTo>
                  <a:pt x="277575" y="2169714"/>
                </a:lnTo>
                <a:lnTo>
                  <a:pt x="277713" y="2169021"/>
                </a:lnTo>
                <a:lnTo>
                  <a:pt x="278136" y="2168321"/>
                </a:lnTo>
                <a:lnTo>
                  <a:pt x="280107" y="2166875"/>
                </a:lnTo>
                <a:lnTo>
                  <a:pt x="280814" y="2167037"/>
                </a:lnTo>
                <a:lnTo>
                  <a:pt x="281076" y="2168091"/>
                </a:lnTo>
                <a:lnTo>
                  <a:pt x="282246" y="2170452"/>
                </a:lnTo>
                <a:lnTo>
                  <a:pt x="282592" y="2171145"/>
                </a:lnTo>
                <a:lnTo>
                  <a:pt x="282592" y="2173883"/>
                </a:lnTo>
                <a:lnTo>
                  <a:pt x="282423" y="2175006"/>
                </a:lnTo>
                <a:close/>
                <a:moveTo>
                  <a:pt x="1847477" y="2172845"/>
                </a:moveTo>
                <a:lnTo>
                  <a:pt x="1845884" y="2176283"/>
                </a:lnTo>
                <a:lnTo>
                  <a:pt x="1844783" y="2177953"/>
                </a:lnTo>
                <a:lnTo>
                  <a:pt x="1843760" y="2178491"/>
                </a:lnTo>
                <a:lnTo>
                  <a:pt x="1841605" y="2178984"/>
                </a:lnTo>
                <a:lnTo>
                  <a:pt x="1837057" y="2179522"/>
                </a:lnTo>
                <a:lnTo>
                  <a:pt x="1835118" y="2180022"/>
                </a:lnTo>
                <a:lnTo>
                  <a:pt x="1834841" y="2182315"/>
                </a:lnTo>
                <a:lnTo>
                  <a:pt x="1835125" y="2183515"/>
                </a:lnTo>
                <a:lnTo>
                  <a:pt x="1835787" y="2184469"/>
                </a:lnTo>
                <a:lnTo>
                  <a:pt x="1836626" y="2184738"/>
                </a:lnTo>
                <a:lnTo>
                  <a:pt x="1838511" y="2184176"/>
                </a:lnTo>
                <a:lnTo>
                  <a:pt x="1839212" y="2184276"/>
                </a:lnTo>
                <a:lnTo>
                  <a:pt x="1839773" y="2184753"/>
                </a:lnTo>
                <a:lnTo>
                  <a:pt x="1840197" y="2185607"/>
                </a:lnTo>
                <a:lnTo>
                  <a:pt x="1840412" y="2186800"/>
                </a:lnTo>
                <a:lnTo>
                  <a:pt x="1840427" y="2188323"/>
                </a:lnTo>
                <a:lnTo>
                  <a:pt x="1840097" y="2190161"/>
                </a:lnTo>
                <a:lnTo>
                  <a:pt x="1838550" y="2194469"/>
                </a:lnTo>
                <a:lnTo>
                  <a:pt x="1836595" y="2196854"/>
                </a:lnTo>
                <a:lnTo>
                  <a:pt x="1834086" y="2198785"/>
                </a:lnTo>
                <a:lnTo>
                  <a:pt x="1833471" y="2199523"/>
                </a:lnTo>
                <a:lnTo>
                  <a:pt x="1833155" y="2200393"/>
                </a:lnTo>
                <a:lnTo>
                  <a:pt x="1832840" y="2203208"/>
                </a:lnTo>
                <a:lnTo>
                  <a:pt x="1831539" y="2205455"/>
                </a:lnTo>
                <a:lnTo>
                  <a:pt x="1827507" y="2211132"/>
                </a:lnTo>
                <a:lnTo>
                  <a:pt x="1825952" y="2212386"/>
                </a:lnTo>
                <a:lnTo>
                  <a:pt x="1825945" y="2213378"/>
                </a:lnTo>
                <a:lnTo>
                  <a:pt x="1825314" y="2216063"/>
                </a:lnTo>
                <a:lnTo>
                  <a:pt x="1824113" y="2218217"/>
                </a:lnTo>
                <a:lnTo>
                  <a:pt x="1820773" y="2223156"/>
                </a:lnTo>
                <a:lnTo>
                  <a:pt x="1819950" y="2224902"/>
                </a:lnTo>
                <a:lnTo>
                  <a:pt x="1819581" y="2226279"/>
                </a:lnTo>
                <a:lnTo>
                  <a:pt x="1819634" y="2228218"/>
                </a:lnTo>
                <a:lnTo>
                  <a:pt x="1819481" y="2229072"/>
                </a:lnTo>
                <a:lnTo>
                  <a:pt x="1818711" y="2230710"/>
                </a:lnTo>
                <a:lnTo>
                  <a:pt x="1817649" y="2232241"/>
                </a:lnTo>
                <a:lnTo>
                  <a:pt x="1817441" y="2232987"/>
                </a:lnTo>
                <a:lnTo>
                  <a:pt x="1817857" y="2234341"/>
                </a:lnTo>
                <a:lnTo>
                  <a:pt x="1818288" y="2234818"/>
                </a:lnTo>
                <a:lnTo>
                  <a:pt x="1818342" y="2236049"/>
                </a:lnTo>
                <a:lnTo>
                  <a:pt x="1818011" y="2238041"/>
                </a:lnTo>
                <a:lnTo>
                  <a:pt x="1819419" y="2236772"/>
                </a:lnTo>
                <a:lnTo>
                  <a:pt x="1822574" y="2232241"/>
                </a:lnTo>
                <a:lnTo>
                  <a:pt x="1824944" y="2229510"/>
                </a:lnTo>
                <a:lnTo>
                  <a:pt x="1826529" y="2228587"/>
                </a:lnTo>
                <a:lnTo>
                  <a:pt x="1827638" y="2227371"/>
                </a:lnTo>
                <a:lnTo>
                  <a:pt x="1828815" y="2224687"/>
                </a:lnTo>
                <a:lnTo>
                  <a:pt x="1830431" y="2222125"/>
                </a:lnTo>
                <a:lnTo>
                  <a:pt x="1831893" y="2221287"/>
                </a:lnTo>
                <a:lnTo>
                  <a:pt x="1832563" y="2221779"/>
                </a:lnTo>
                <a:lnTo>
                  <a:pt x="1833132" y="2223040"/>
                </a:lnTo>
                <a:lnTo>
                  <a:pt x="1833017" y="2224641"/>
                </a:lnTo>
                <a:lnTo>
                  <a:pt x="1832224" y="2226579"/>
                </a:lnTo>
                <a:lnTo>
                  <a:pt x="1832286" y="2227148"/>
                </a:lnTo>
                <a:lnTo>
                  <a:pt x="1834148" y="2225725"/>
                </a:lnTo>
                <a:lnTo>
                  <a:pt x="1837349" y="2224548"/>
                </a:lnTo>
                <a:lnTo>
                  <a:pt x="1838504" y="2224710"/>
                </a:lnTo>
                <a:lnTo>
                  <a:pt x="1840851" y="2226471"/>
                </a:lnTo>
                <a:lnTo>
                  <a:pt x="1842798" y="2226271"/>
                </a:lnTo>
                <a:lnTo>
                  <a:pt x="1845914" y="2225248"/>
                </a:lnTo>
                <a:lnTo>
                  <a:pt x="1846499" y="2225718"/>
                </a:lnTo>
                <a:lnTo>
                  <a:pt x="1845984" y="2227271"/>
                </a:lnTo>
                <a:lnTo>
                  <a:pt x="1844760" y="2228756"/>
                </a:lnTo>
                <a:lnTo>
                  <a:pt x="1841867" y="2230872"/>
                </a:lnTo>
                <a:lnTo>
                  <a:pt x="1834902" y="2235018"/>
                </a:lnTo>
                <a:lnTo>
                  <a:pt x="1832740" y="2237865"/>
                </a:lnTo>
                <a:lnTo>
                  <a:pt x="1833148" y="2237780"/>
                </a:lnTo>
                <a:lnTo>
                  <a:pt x="1834648" y="2236557"/>
                </a:lnTo>
                <a:lnTo>
                  <a:pt x="1836226" y="2235903"/>
                </a:lnTo>
                <a:lnTo>
                  <a:pt x="1837880" y="2235811"/>
                </a:lnTo>
                <a:lnTo>
                  <a:pt x="1838573" y="2236164"/>
                </a:lnTo>
                <a:lnTo>
                  <a:pt x="1838303" y="2236964"/>
                </a:lnTo>
                <a:lnTo>
                  <a:pt x="1838096" y="2239149"/>
                </a:lnTo>
                <a:lnTo>
                  <a:pt x="1833879" y="2243403"/>
                </a:lnTo>
                <a:lnTo>
                  <a:pt x="1834871" y="2243242"/>
                </a:lnTo>
                <a:lnTo>
                  <a:pt x="1839750" y="2241303"/>
                </a:lnTo>
                <a:lnTo>
                  <a:pt x="1842713" y="2243980"/>
                </a:lnTo>
                <a:lnTo>
                  <a:pt x="1846784" y="2243057"/>
                </a:lnTo>
                <a:lnTo>
                  <a:pt x="1849239" y="2242157"/>
                </a:lnTo>
                <a:lnTo>
                  <a:pt x="1849170" y="2242711"/>
                </a:lnTo>
                <a:lnTo>
                  <a:pt x="1849701" y="2243873"/>
                </a:lnTo>
                <a:lnTo>
                  <a:pt x="1849685" y="2245757"/>
                </a:lnTo>
                <a:lnTo>
                  <a:pt x="1849931" y="2246019"/>
                </a:lnTo>
                <a:lnTo>
                  <a:pt x="1851093" y="2245388"/>
                </a:lnTo>
                <a:lnTo>
                  <a:pt x="1851309" y="2244696"/>
                </a:lnTo>
                <a:lnTo>
                  <a:pt x="1851247" y="2241349"/>
                </a:lnTo>
                <a:lnTo>
                  <a:pt x="1851609" y="2241019"/>
                </a:lnTo>
                <a:lnTo>
                  <a:pt x="1852409" y="2241542"/>
                </a:lnTo>
                <a:lnTo>
                  <a:pt x="1852894" y="2242411"/>
                </a:lnTo>
                <a:lnTo>
                  <a:pt x="1853040" y="2244842"/>
                </a:lnTo>
                <a:lnTo>
                  <a:pt x="1852509" y="2247281"/>
                </a:lnTo>
                <a:lnTo>
                  <a:pt x="1851770" y="2249519"/>
                </a:lnTo>
                <a:lnTo>
                  <a:pt x="1849970" y="2252773"/>
                </a:lnTo>
                <a:lnTo>
                  <a:pt x="1850201" y="2254173"/>
                </a:lnTo>
                <a:lnTo>
                  <a:pt x="1849739" y="2255689"/>
                </a:lnTo>
                <a:lnTo>
                  <a:pt x="1850139" y="2255735"/>
                </a:lnTo>
                <a:lnTo>
                  <a:pt x="1851917" y="2254319"/>
                </a:lnTo>
                <a:lnTo>
                  <a:pt x="1852024" y="2253735"/>
                </a:lnTo>
                <a:lnTo>
                  <a:pt x="1851886" y="2252381"/>
                </a:lnTo>
                <a:lnTo>
                  <a:pt x="1852086" y="2251719"/>
                </a:lnTo>
                <a:lnTo>
                  <a:pt x="1853564" y="2250250"/>
                </a:lnTo>
                <a:lnTo>
                  <a:pt x="1856003" y="2248504"/>
                </a:lnTo>
                <a:lnTo>
                  <a:pt x="1856803" y="2248234"/>
                </a:lnTo>
                <a:lnTo>
                  <a:pt x="1857142" y="2248642"/>
                </a:lnTo>
                <a:lnTo>
                  <a:pt x="1857019" y="2249719"/>
                </a:lnTo>
                <a:lnTo>
                  <a:pt x="1857742" y="2249465"/>
                </a:lnTo>
                <a:lnTo>
                  <a:pt x="1859297" y="2247873"/>
                </a:lnTo>
                <a:lnTo>
                  <a:pt x="1860743" y="2246911"/>
                </a:lnTo>
                <a:lnTo>
                  <a:pt x="1862075" y="2246580"/>
                </a:lnTo>
                <a:lnTo>
                  <a:pt x="1863460" y="2245488"/>
                </a:lnTo>
                <a:lnTo>
                  <a:pt x="1864907" y="2243634"/>
                </a:lnTo>
                <a:lnTo>
                  <a:pt x="1866461" y="2242103"/>
                </a:lnTo>
                <a:lnTo>
                  <a:pt x="1868116" y="2240895"/>
                </a:lnTo>
                <a:lnTo>
                  <a:pt x="1868831" y="2240811"/>
                </a:lnTo>
                <a:lnTo>
                  <a:pt x="1868585" y="2242819"/>
                </a:lnTo>
                <a:lnTo>
                  <a:pt x="1868908" y="2245096"/>
                </a:lnTo>
                <a:lnTo>
                  <a:pt x="1868954" y="2247042"/>
                </a:lnTo>
                <a:lnTo>
                  <a:pt x="1869278" y="2247450"/>
                </a:lnTo>
                <a:lnTo>
                  <a:pt x="1870555" y="2245373"/>
                </a:lnTo>
                <a:lnTo>
                  <a:pt x="1871271" y="2244611"/>
                </a:lnTo>
                <a:lnTo>
                  <a:pt x="1872117" y="2244311"/>
                </a:lnTo>
                <a:lnTo>
                  <a:pt x="1873110" y="2244473"/>
                </a:lnTo>
                <a:lnTo>
                  <a:pt x="1879874" y="2243726"/>
                </a:lnTo>
                <a:lnTo>
                  <a:pt x="1881929" y="2244242"/>
                </a:lnTo>
                <a:lnTo>
                  <a:pt x="1884253" y="2245596"/>
                </a:lnTo>
                <a:lnTo>
                  <a:pt x="1887177" y="2247696"/>
                </a:lnTo>
                <a:lnTo>
                  <a:pt x="1888255" y="2249596"/>
                </a:lnTo>
                <a:lnTo>
                  <a:pt x="1888455" y="2251989"/>
                </a:lnTo>
                <a:lnTo>
                  <a:pt x="1888170" y="2253650"/>
                </a:lnTo>
                <a:lnTo>
                  <a:pt x="1886061" y="2255743"/>
                </a:lnTo>
                <a:lnTo>
                  <a:pt x="1884184" y="2257127"/>
                </a:lnTo>
                <a:lnTo>
                  <a:pt x="1883076" y="2258504"/>
                </a:lnTo>
                <a:lnTo>
                  <a:pt x="1882737" y="2259881"/>
                </a:lnTo>
                <a:lnTo>
                  <a:pt x="1882298" y="2260727"/>
                </a:lnTo>
                <a:lnTo>
                  <a:pt x="1881044" y="2261912"/>
                </a:lnTo>
                <a:lnTo>
                  <a:pt x="1875473" y="2265235"/>
                </a:lnTo>
                <a:lnTo>
                  <a:pt x="1876804" y="2265328"/>
                </a:lnTo>
                <a:lnTo>
                  <a:pt x="1880013" y="2264612"/>
                </a:lnTo>
                <a:lnTo>
                  <a:pt x="1882121" y="2264459"/>
                </a:lnTo>
                <a:lnTo>
                  <a:pt x="1882237" y="2264943"/>
                </a:lnTo>
                <a:lnTo>
                  <a:pt x="1881390" y="2265890"/>
                </a:lnTo>
                <a:lnTo>
                  <a:pt x="1879782" y="2266836"/>
                </a:lnTo>
                <a:lnTo>
                  <a:pt x="1879613" y="2267297"/>
                </a:lnTo>
                <a:lnTo>
                  <a:pt x="1879689" y="2267890"/>
                </a:lnTo>
                <a:lnTo>
                  <a:pt x="1881413" y="2268605"/>
                </a:lnTo>
                <a:lnTo>
                  <a:pt x="1883622" y="2268259"/>
                </a:lnTo>
                <a:lnTo>
                  <a:pt x="1885477" y="2268767"/>
                </a:lnTo>
                <a:lnTo>
                  <a:pt x="1885300" y="2269559"/>
                </a:lnTo>
                <a:lnTo>
                  <a:pt x="1883822" y="2272136"/>
                </a:lnTo>
                <a:lnTo>
                  <a:pt x="1883391" y="2273759"/>
                </a:lnTo>
                <a:lnTo>
                  <a:pt x="1881429" y="2275121"/>
                </a:lnTo>
                <a:lnTo>
                  <a:pt x="1877489" y="2277252"/>
                </a:lnTo>
                <a:lnTo>
                  <a:pt x="1876481" y="2278067"/>
                </a:lnTo>
                <a:lnTo>
                  <a:pt x="1876704" y="2278236"/>
                </a:lnTo>
                <a:lnTo>
                  <a:pt x="1880313" y="2276667"/>
                </a:lnTo>
                <a:lnTo>
                  <a:pt x="1882129" y="2276267"/>
                </a:lnTo>
                <a:lnTo>
                  <a:pt x="1883283" y="2276259"/>
                </a:lnTo>
                <a:lnTo>
                  <a:pt x="1884584" y="2274744"/>
                </a:lnTo>
                <a:lnTo>
                  <a:pt x="1886623" y="2274244"/>
                </a:lnTo>
                <a:lnTo>
                  <a:pt x="1888616" y="2275198"/>
                </a:lnTo>
                <a:lnTo>
                  <a:pt x="1891656" y="2272590"/>
                </a:lnTo>
                <a:lnTo>
                  <a:pt x="1892741" y="2272251"/>
                </a:lnTo>
                <a:lnTo>
                  <a:pt x="1894588" y="2272551"/>
                </a:lnTo>
                <a:lnTo>
                  <a:pt x="1895781" y="2272074"/>
                </a:lnTo>
                <a:lnTo>
                  <a:pt x="1897789" y="2270298"/>
                </a:lnTo>
                <a:lnTo>
                  <a:pt x="1899305" y="2269436"/>
                </a:lnTo>
                <a:lnTo>
                  <a:pt x="1899621" y="2269513"/>
                </a:lnTo>
                <a:lnTo>
                  <a:pt x="1899944" y="2270228"/>
                </a:lnTo>
                <a:lnTo>
                  <a:pt x="1900090" y="2272282"/>
                </a:lnTo>
                <a:lnTo>
                  <a:pt x="1899736" y="2274098"/>
                </a:lnTo>
                <a:lnTo>
                  <a:pt x="1899244" y="2275252"/>
                </a:lnTo>
                <a:lnTo>
                  <a:pt x="1897612" y="2277798"/>
                </a:lnTo>
                <a:lnTo>
                  <a:pt x="1896612" y="2278690"/>
                </a:lnTo>
                <a:lnTo>
                  <a:pt x="1895681" y="2279029"/>
                </a:lnTo>
                <a:lnTo>
                  <a:pt x="1894042" y="2278890"/>
                </a:lnTo>
                <a:lnTo>
                  <a:pt x="1893326" y="2279283"/>
                </a:lnTo>
                <a:lnTo>
                  <a:pt x="1891787" y="2281275"/>
                </a:lnTo>
                <a:lnTo>
                  <a:pt x="1889070" y="2283298"/>
                </a:lnTo>
                <a:lnTo>
                  <a:pt x="1887377" y="2284083"/>
                </a:lnTo>
                <a:lnTo>
                  <a:pt x="1888447" y="2285175"/>
                </a:lnTo>
                <a:lnTo>
                  <a:pt x="1888840" y="2287283"/>
                </a:lnTo>
                <a:lnTo>
                  <a:pt x="1888247" y="2287937"/>
                </a:lnTo>
                <a:lnTo>
                  <a:pt x="1885330" y="2288583"/>
                </a:lnTo>
                <a:lnTo>
                  <a:pt x="1885207" y="2288937"/>
                </a:lnTo>
                <a:lnTo>
                  <a:pt x="1884168" y="2289406"/>
                </a:lnTo>
                <a:lnTo>
                  <a:pt x="1881760" y="2290137"/>
                </a:lnTo>
                <a:lnTo>
                  <a:pt x="1883399" y="2290460"/>
                </a:lnTo>
                <a:lnTo>
                  <a:pt x="1886439" y="2289945"/>
                </a:lnTo>
                <a:lnTo>
                  <a:pt x="1886762" y="2290299"/>
                </a:lnTo>
                <a:lnTo>
                  <a:pt x="1886346" y="2291776"/>
                </a:lnTo>
                <a:lnTo>
                  <a:pt x="1885538" y="2293299"/>
                </a:lnTo>
                <a:lnTo>
                  <a:pt x="1881937" y="2297215"/>
                </a:lnTo>
                <a:lnTo>
                  <a:pt x="1881890" y="2297607"/>
                </a:lnTo>
                <a:lnTo>
                  <a:pt x="1882452" y="2299522"/>
                </a:lnTo>
                <a:lnTo>
                  <a:pt x="1883153" y="2300969"/>
                </a:lnTo>
                <a:lnTo>
                  <a:pt x="1884022" y="2301992"/>
                </a:lnTo>
                <a:lnTo>
                  <a:pt x="1886023" y="2302046"/>
                </a:lnTo>
                <a:lnTo>
                  <a:pt x="1887500" y="2301600"/>
                </a:lnTo>
                <a:lnTo>
                  <a:pt x="1889663" y="2298992"/>
                </a:lnTo>
                <a:lnTo>
                  <a:pt x="1894434" y="2290845"/>
                </a:lnTo>
                <a:lnTo>
                  <a:pt x="1898697" y="2288568"/>
                </a:lnTo>
                <a:lnTo>
                  <a:pt x="1902245" y="2286037"/>
                </a:lnTo>
                <a:lnTo>
                  <a:pt x="1903061" y="2286545"/>
                </a:lnTo>
                <a:lnTo>
                  <a:pt x="1903438" y="2287137"/>
                </a:lnTo>
                <a:lnTo>
                  <a:pt x="1903307" y="2287752"/>
                </a:lnTo>
                <a:lnTo>
                  <a:pt x="1901514" y="2289837"/>
                </a:lnTo>
                <a:lnTo>
                  <a:pt x="1900575" y="2291553"/>
                </a:lnTo>
                <a:lnTo>
                  <a:pt x="1898143" y="2296822"/>
                </a:lnTo>
                <a:lnTo>
                  <a:pt x="1897212" y="2299299"/>
                </a:lnTo>
                <a:lnTo>
                  <a:pt x="1896743" y="2301907"/>
                </a:lnTo>
                <a:lnTo>
                  <a:pt x="1896866" y="2306400"/>
                </a:lnTo>
                <a:lnTo>
                  <a:pt x="1897128" y="2307177"/>
                </a:lnTo>
                <a:lnTo>
                  <a:pt x="1897889" y="2308215"/>
                </a:lnTo>
                <a:lnTo>
                  <a:pt x="1899305" y="2307323"/>
                </a:lnTo>
                <a:lnTo>
                  <a:pt x="1901714" y="2305100"/>
                </a:lnTo>
                <a:lnTo>
                  <a:pt x="1903269" y="2302976"/>
                </a:lnTo>
                <a:lnTo>
                  <a:pt x="1904484" y="2299507"/>
                </a:lnTo>
                <a:lnTo>
                  <a:pt x="1905231" y="2298176"/>
                </a:lnTo>
                <a:lnTo>
                  <a:pt x="1906039" y="2298191"/>
                </a:lnTo>
                <a:lnTo>
                  <a:pt x="1906762" y="2298953"/>
                </a:lnTo>
                <a:lnTo>
                  <a:pt x="1906939" y="2300622"/>
                </a:lnTo>
                <a:lnTo>
                  <a:pt x="1907609" y="2302899"/>
                </a:lnTo>
                <a:lnTo>
                  <a:pt x="1908009" y="2305207"/>
                </a:lnTo>
                <a:lnTo>
                  <a:pt x="1907686" y="2307746"/>
                </a:lnTo>
                <a:lnTo>
                  <a:pt x="1907362" y="2309131"/>
                </a:lnTo>
                <a:lnTo>
                  <a:pt x="1902422" y="2319378"/>
                </a:lnTo>
                <a:lnTo>
                  <a:pt x="1902945" y="2321193"/>
                </a:lnTo>
                <a:lnTo>
                  <a:pt x="1903076" y="2322293"/>
                </a:lnTo>
                <a:lnTo>
                  <a:pt x="1902922" y="2323455"/>
                </a:lnTo>
                <a:lnTo>
                  <a:pt x="1901352" y="2328332"/>
                </a:lnTo>
                <a:lnTo>
                  <a:pt x="1899836" y="2331371"/>
                </a:lnTo>
                <a:lnTo>
                  <a:pt x="1899021" y="2332671"/>
                </a:lnTo>
                <a:lnTo>
                  <a:pt x="1898051" y="2333471"/>
                </a:lnTo>
                <a:lnTo>
                  <a:pt x="1896927" y="2333763"/>
                </a:lnTo>
                <a:lnTo>
                  <a:pt x="1895919" y="2333325"/>
                </a:lnTo>
                <a:lnTo>
                  <a:pt x="1895027" y="2332155"/>
                </a:lnTo>
                <a:lnTo>
                  <a:pt x="1894242" y="2331548"/>
                </a:lnTo>
                <a:lnTo>
                  <a:pt x="1893557" y="2331509"/>
                </a:lnTo>
                <a:lnTo>
                  <a:pt x="1892287" y="2331725"/>
                </a:lnTo>
                <a:lnTo>
                  <a:pt x="1888955" y="2334202"/>
                </a:lnTo>
                <a:lnTo>
                  <a:pt x="1888270" y="2334332"/>
                </a:lnTo>
                <a:lnTo>
                  <a:pt x="1887793" y="2334002"/>
                </a:lnTo>
                <a:lnTo>
                  <a:pt x="1887223" y="2332702"/>
                </a:lnTo>
                <a:lnTo>
                  <a:pt x="1887678" y="2326155"/>
                </a:lnTo>
                <a:lnTo>
                  <a:pt x="1887978" y="2323985"/>
                </a:lnTo>
                <a:lnTo>
                  <a:pt x="1887316" y="2322309"/>
                </a:lnTo>
                <a:lnTo>
                  <a:pt x="1888016" y="2319493"/>
                </a:lnTo>
                <a:lnTo>
                  <a:pt x="1888039" y="2318424"/>
                </a:lnTo>
                <a:lnTo>
                  <a:pt x="1887631" y="2318024"/>
                </a:lnTo>
                <a:lnTo>
                  <a:pt x="1886792" y="2318285"/>
                </a:lnTo>
                <a:lnTo>
                  <a:pt x="1885515" y="2319701"/>
                </a:lnTo>
                <a:lnTo>
                  <a:pt x="1883807" y="2322262"/>
                </a:lnTo>
                <a:lnTo>
                  <a:pt x="1881952" y="2324540"/>
                </a:lnTo>
                <a:lnTo>
                  <a:pt x="1878720" y="2327686"/>
                </a:lnTo>
                <a:lnTo>
                  <a:pt x="1877289" y="2328309"/>
                </a:lnTo>
                <a:lnTo>
                  <a:pt x="1876719" y="2328155"/>
                </a:lnTo>
                <a:lnTo>
                  <a:pt x="1876065" y="2327724"/>
                </a:lnTo>
                <a:lnTo>
                  <a:pt x="1875180" y="2326409"/>
                </a:lnTo>
                <a:lnTo>
                  <a:pt x="1875188" y="2325247"/>
                </a:lnTo>
                <a:lnTo>
                  <a:pt x="1875573" y="2323662"/>
                </a:lnTo>
                <a:lnTo>
                  <a:pt x="1876927" y="2319916"/>
                </a:lnTo>
                <a:lnTo>
                  <a:pt x="1879566" y="2314354"/>
                </a:lnTo>
                <a:lnTo>
                  <a:pt x="1881760" y="2310385"/>
                </a:lnTo>
                <a:lnTo>
                  <a:pt x="1882183" y="2308685"/>
                </a:lnTo>
                <a:lnTo>
                  <a:pt x="1881567" y="2307946"/>
                </a:lnTo>
                <a:lnTo>
                  <a:pt x="1881075" y="2306492"/>
                </a:lnTo>
                <a:lnTo>
                  <a:pt x="1880236" y="2302169"/>
                </a:lnTo>
                <a:lnTo>
                  <a:pt x="1879174" y="2298607"/>
                </a:lnTo>
                <a:lnTo>
                  <a:pt x="1877912" y="2297022"/>
                </a:lnTo>
                <a:lnTo>
                  <a:pt x="1874788" y="2295284"/>
                </a:lnTo>
                <a:lnTo>
                  <a:pt x="1874211" y="2295707"/>
                </a:lnTo>
                <a:lnTo>
                  <a:pt x="1873880" y="2298115"/>
                </a:lnTo>
                <a:lnTo>
                  <a:pt x="1870193" y="2305007"/>
                </a:lnTo>
                <a:lnTo>
                  <a:pt x="1869547" y="2307992"/>
                </a:lnTo>
                <a:lnTo>
                  <a:pt x="1869085" y="2309100"/>
                </a:lnTo>
                <a:lnTo>
                  <a:pt x="1868393" y="2309854"/>
                </a:lnTo>
                <a:lnTo>
                  <a:pt x="1866784" y="2310769"/>
                </a:lnTo>
                <a:lnTo>
                  <a:pt x="1867223" y="2309177"/>
                </a:lnTo>
                <a:lnTo>
                  <a:pt x="1868931" y="2305638"/>
                </a:lnTo>
                <a:lnTo>
                  <a:pt x="1868701" y="2305292"/>
                </a:lnTo>
                <a:lnTo>
                  <a:pt x="1866530" y="2308138"/>
                </a:lnTo>
                <a:lnTo>
                  <a:pt x="1864876" y="2309715"/>
                </a:lnTo>
                <a:lnTo>
                  <a:pt x="1862860" y="2310123"/>
                </a:lnTo>
                <a:lnTo>
                  <a:pt x="1861628" y="2310023"/>
                </a:lnTo>
                <a:lnTo>
                  <a:pt x="1860436" y="2310462"/>
                </a:lnTo>
                <a:lnTo>
                  <a:pt x="1855387" y="2317154"/>
                </a:lnTo>
                <a:lnTo>
                  <a:pt x="1855203" y="2319385"/>
                </a:lnTo>
                <a:lnTo>
                  <a:pt x="1854325" y="2321208"/>
                </a:lnTo>
                <a:lnTo>
                  <a:pt x="1851840" y="2324493"/>
                </a:lnTo>
                <a:lnTo>
                  <a:pt x="1850524" y="2325632"/>
                </a:lnTo>
                <a:lnTo>
                  <a:pt x="1848677" y="2325832"/>
                </a:lnTo>
                <a:lnTo>
                  <a:pt x="1846992" y="2325263"/>
                </a:lnTo>
                <a:lnTo>
                  <a:pt x="1845884" y="2325370"/>
                </a:lnTo>
                <a:lnTo>
                  <a:pt x="1843259" y="2326393"/>
                </a:lnTo>
                <a:lnTo>
                  <a:pt x="1840320" y="2326840"/>
                </a:lnTo>
                <a:lnTo>
                  <a:pt x="1839104" y="2326632"/>
                </a:lnTo>
                <a:lnTo>
                  <a:pt x="1838326" y="2326209"/>
                </a:lnTo>
                <a:lnTo>
                  <a:pt x="1836834" y="2324932"/>
                </a:lnTo>
                <a:lnTo>
                  <a:pt x="1836657" y="2324024"/>
                </a:lnTo>
                <a:lnTo>
                  <a:pt x="1836734" y="2323493"/>
                </a:lnTo>
                <a:lnTo>
                  <a:pt x="1837495" y="2322116"/>
                </a:lnTo>
                <a:lnTo>
                  <a:pt x="1839242" y="2320385"/>
                </a:lnTo>
                <a:lnTo>
                  <a:pt x="1840681" y="2319739"/>
                </a:lnTo>
                <a:lnTo>
                  <a:pt x="1844175" y="2318870"/>
                </a:lnTo>
                <a:lnTo>
                  <a:pt x="1846738" y="2317570"/>
                </a:lnTo>
                <a:lnTo>
                  <a:pt x="1848685" y="2315647"/>
                </a:lnTo>
                <a:lnTo>
                  <a:pt x="1849554" y="2314469"/>
                </a:lnTo>
                <a:lnTo>
                  <a:pt x="1853225" y="2308423"/>
                </a:lnTo>
                <a:lnTo>
                  <a:pt x="1857873" y="2306284"/>
                </a:lnTo>
                <a:lnTo>
                  <a:pt x="1860166" y="2304538"/>
                </a:lnTo>
                <a:lnTo>
                  <a:pt x="1861767" y="2302323"/>
                </a:lnTo>
                <a:lnTo>
                  <a:pt x="1861998" y="2301538"/>
                </a:lnTo>
                <a:lnTo>
                  <a:pt x="1859697" y="2302661"/>
                </a:lnTo>
                <a:lnTo>
                  <a:pt x="1858512" y="2302938"/>
                </a:lnTo>
                <a:lnTo>
                  <a:pt x="1856588" y="2302523"/>
                </a:lnTo>
                <a:lnTo>
                  <a:pt x="1855734" y="2301769"/>
                </a:lnTo>
                <a:lnTo>
                  <a:pt x="1853102" y="2302007"/>
                </a:lnTo>
                <a:lnTo>
                  <a:pt x="1849439" y="2301653"/>
                </a:lnTo>
                <a:lnTo>
                  <a:pt x="1848908" y="2302238"/>
                </a:lnTo>
                <a:lnTo>
                  <a:pt x="1848431" y="2305192"/>
                </a:lnTo>
                <a:lnTo>
                  <a:pt x="1847954" y="2306754"/>
                </a:lnTo>
                <a:lnTo>
                  <a:pt x="1847392" y="2307284"/>
                </a:lnTo>
                <a:lnTo>
                  <a:pt x="1846576" y="2307592"/>
                </a:lnTo>
                <a:lnTo>
                  <a:pt x="1844898" y="2307908"/>
                </a:lnTo>
                <a:lnTo>
                  <a:pt x="1840612" y="2306854"/>
                </a:lnTo>
                <a:lnTo>
                  <a:pt x="1839819" y="2306277"/>
                </a:lnTo>
                <a:lnTo>
                  <a:pt x="1838727" y="2305838"/>
                </a:lnTo>
                <a:lnTo>
                  <a:pt x="1833994" y="2306800"/>
                </a:lnTo>
                <a:lnTo>
                  <a:pt x="1833001" y="2306708"/>
                </a:lnTo>
                <a:lnTo>
                  <a:pt x="1833940" y="2306023"/>
                </a:lnTo>
                <a:lnTo>
                  <a:pt x="1838619" y="2303861"/>
                </a:lnTo>
                <a:lnTo>
                  <a:pt x="1839112" y="2297607"/>
                </a:lnTo>
                <a:lnTo>
                  <a:pt x="1838819" y="2296607"/>
                </a:lnTo>
                <a:lnTo>
                  <a:pt x="1837511" y="2297484"/>
                </a:lnTo>
                <a:lnTo>
                  <a:pt x="1835310" y="2298384"/>
                </a:lnTo>
                <a:lnTo>
                  <a:pt x="1833809" y="2298122"/>
                </a:lnTo>
                <a:lnTo>
                  <a:pt x="1833124" y="2297568"/>
                </a:lnTo>
                <a:lnTo>
                  <a:pt x="1832493" y="2298038"/>
                </a:lnTo>
                <a:lnTo>
                  <a:pt x="1830962" y="2301338"/>
                </a:lnTo>
                <a:lnTo>
                  <a:pt x="1830062" y="2301753"/>
                </a:lnTo>
                <a:lnTo>
                  <a:pt x="1828707" y="2301876"/>
                </a:lnTo>
                <a:lnTo>
                  <a:pt x="1825821" y="2303077"/>
                </a:lnTo>
                <a:lnTo>
                  <a:pt x="1820150" y="2303869"/>
                </a:lnTo>
                <a:lnTo>
                  <a:pt x="1819026" y="2304738"/>
                </a:lnTo>
                <a:lnTo>
                  <a:pt x="1815179" y="2304430"/>
                </a:lnTo>
                <a:lnTo>
                  <a:pt x="1803928" y="2302623"/>
                </a:lnTo>
                <a:lnTo>
                  <a:pt x="1799903" y="2302799"/>
                </a:lnTo>
                <a:lnTo>
                  <a:pt x="1795063" y="2301692"/>
                </a:lnTo>
                <a:lnTo>
                  <a:pt x="1794170" y="2301215"/>
                </a:lnTo>
                <a:lnTo>
                  <a:pt x="1787390" y="2301407"/>
                </a:lnTo>
                <a:lnTo>
                  <a:pt x="1785367" y="2301153"/>
                </a:lnTo>
                <a:lnTo>
                  <a:pt x="1785505" y="2299776"/>
                </a:lnTo>
                <a:lnTo>
                  <a:pt x="1785289" y="2299422"/>
                </a:lnTo>
                <a:lnTo>
                  <a:pt x="1783320" y="2300938"/>
                </a:lnTo>
                <a:lnTo>
                  <a:pt x="1781573" y="2301923"/>
                </a:lnTo>
                <a:lnTo>
                  <a:pt x="1779326" y="2302761"/>
                </a:lnTo>
                <a:lnTo>
                  <a:pt x="1772246" y="2304223"/>
                </a:lnTo>
                <a:lnTo>
                  <a:pt x="1768444" y="2304538"/>
                </a:lnTo>
                <a:lnTo>
                  <a:pt x="1766236" y="2303523"/>
                </a:lnTo>
                <a:lnTo>
                  <a:pt x="1765358" y="2302515"/>
                </a:lnTo>
                <a:lnTo>
                  <a:pt x="1764042" y="2299230"/>
                </a:lnTo>
                <a:lnTo>
                  <a:pt x="1763142" y="2295099"/>
                </a:lnTo>
                <a:lnTo>
                  <a:pt x="1763150" y="2294353"/>
                </a:lnTo>
                <a:lnTo>
                  <a:pt x="1763612" y="2292914"/>
                </a:lnTo>
                <a:lnTo>
                  <a:pt x="1765097" y="2290922"/>
                </a:lnTo>
                <a:lnTo>
                  <a:pt x="1771815" y="2285645"/>
                </a:lnTo>
                <a:lnTo>
                  <a:pt x="1777225" y="2280290"/>
                </a:lnTo>
                <a:lnTo>
                  <a:pt x="1779503" y="2277498"/>
                </a:lnTo>
                <a:lnTo>
                  <a:pt x="1781711" y="2276498"/>
                </a:lnTo>
                <a:lnTo>
                  <a:pt x="1785320" y="2274175"/>
                </a:lnTo>
                <a:lnTo>
                  <a:pt x="1785436" y="2273898"/>
                </a:lnTo>
                <a:lnTo>
                  <a:pt x="1781934" y="2274190"/>
                </a:lnTo>
                <a:lnTo>
                  <a:pt x="1779472" y="2273551"/>
                </a:lnTo>
                <a:lnTo>
                  <a:pt x="1776955" y="2273298"/>
                </a:lnTo>
                <a:lnTo>
                  <a:pt x="1772177" y="2273913"/>
                </a:lnTo>
                <a:lnTo>
                  <a:pt x="1767359" y="2273913"/>
                </a:lnTo>
                <a:lnTo>
                  <a:pt x="1767344" y="2272721"/>
                </a:lnTo>
                <a:lnTo>
                  <a:pt x="1769598" y="2270474"/>
                </a:lnTo>
                <a:lnTo>
                  <a:pt x="1774385" y="2266605"/>
                </a:lnTo>
                <a:lnTo>
                  <a:pt x="1774870" y="2266589"/>
                </a:lnTo>
                <a:lnTo>
                  <a:pt x="1773408" y="2268390"/>
                </a:lnTo>
                <a:lnTo>
                  <a:pt x="1772992" y="2269736"/>
                </a:lnTo>
                <a:lnTo>
                  <a:pt x="1773623" y="2270628"/>
                </a:lnTo>
                <a:lnTo>
                  <a:pt x="1774354" y="2271197"/>
                </a:lnTo>
                <a:lnTo>
                  <a:pt x="1777094" y="2271436"/>
                </a:lnTo>
                <a:lnTo>
                  <a:pt x="1777725" y="2270651"/>
                </a:lnTo>
                <a:lnTo>
                  <a:pt x="1778710" y="2266497"/>
                </a:lnTo>
                <a:lnTo>
                  <a:pt x="1780788" y="2261681"/>
                </a:lnTo>
                <a:lnTo>
                  <a:pt x="1781911" y="2258197"/>
                </a:lnTo>
                <a:lnTo>
                  <a:pt x="1783858" y="2255535"/>
                </a:lnTo>
                <a:lnTo>
                  <a:pt x="1784828" y="2255135"/>
                </a:lnTo>
                <a:lnTo>
                  <a:pt x="1785690" y="2255635"/>
                </a:lnTo>
                <a:lnTo>
                  <a:pt x="1788552" y="2256274"/>
                </a:lnTo>
                <a:lnTo>
                  <a:pt x="1791500" y="2258712"/>
                </a:lnTo>
                <a:lnTo>
                  <a:pt x="1792454" y="2258920"/>
                </a:lnTo>
                <a:lnTo>
                  <a:pt x="1792777" y="2258697"/>
                </a:lnTo>
                <a:lnTo>
                  <a:pt x="1791700" y="2257981"/>
                </a:lnTo>
                <a:lnTo>
                  <a:pt x="1790807" y="2256835"/>
                </a:lnTo>
                <a:lnTo>
                  <a:pt x="1790438" y="2255758"/>
                </a:lnTo>
                <a:lnTo>
                  <a:pt x="1791515" y="2252389"/>
                </a:lnTo>
                <a:lnTo>
                  <a:pt x="1792777" y="2251419"/>
                </a:lnTo>
                <a:lnTo>
                  <a:pt x="1793000" y="2250750"/>
                </a:lnTo>
                <a:lnTo>
                  <a:pt x="1790476" y="2250742"/>
                </a:lnTo>
                <a:lnTo>
                  <a:pt x="1788445" y="2249796"/>
                </a:lnTo>
                <a:lnTo>
                  <a:pt x="1787844" y="2248265"/>
                </a:lnTo>
                <a:lnTo>
                  <a:pt x="1787960" y="2245565"/>
                </a:lnTo>
                <a:lnTo>
                  <a:pt x="1788622" y="2243957"/>
                </a:lnTo>
                <a:lnTo>
                  <a:pt x="1790245" y="2241826"/>
                </a:lnTo>
                <a:lnTo>
                  <a:pt x="1792223" y="2240403"/>
                </a:lnTo>
                <a:lnTo>
                  <a:pt x="1793401" y="2240765"/>
                </a:lnTo>
                <a:lnTo>
                  <a:pt x="1795671" y="2242680"/>
                </a:lnTo>
                <a:lnTo>
                  <a:pt x="1797071" y="2242142"/>
                </a:lnTo>
                <a:lnTo>
                  <a:pt x="1796910" y="2241526"/>
                </a:lnTo>
                <a:lnTo>
                  <a:pt x="1794778" y="2238480"/>
                </a:lnTo>
                <a:lnTo>
                  <a:pt x="1794101" y="2236218"/>
                </a:lnTo>
                <a:lnTo>
                  <a:pt x="1794162" y="2235141"/>
                </a:lnTo>
                <a:lnTo>
                  <a:pt x="1798780" y="2224317"/>
                </a:lnTo>
                <a:lnTo>
                  <a:pt x="1801035" y="2218478"/>
                </a:lnTo>
                <a:lnTo>
                  <a:pt x="1804113" y="2209547"/>
                </a:lnTo>
                <a:lnTo>
                  <a:pt x="1804821" y="2208116"/>
                </a:lnTo>
                <a:lnTo>
                  <a:pt x="1806383" y="2205470"/>
                </a:lnTo>
                <a:lnTo>
                  <a:pt x="1807029" y="2204747"/>
                </a:lnTo>
                <a:lnTo>
                  <a:pt x="1809038" y="2204739"/>
                </a:lnTo>
                <a:lnTo>
                  <a:pt x="1810284" y="2204416"/>
                </a:lnTo>
                <a:lnTo>
                  <a:pt x="1808461" y="2203247"/>
                </a:lnTo>
                <a:lnTo>
                  <a:pt x="1807807" y="2202431"/>
                </a:lnTo>
                <a:lnTo>
                  <a:pt x="1807730" y="2201570"/>
                </a:lnTo>
                <a:lnTo>
                  <a:pt x="1808230" y="2200670"/>
                </a:lnTo>
                <a:lnTo>
                  <a:pt x="1808938" y="2200001"/>
                </a:lnTo>
                <a:lnTo>
                  <a:pt x="1811323" y="2198554"/>
                </a:lnTo>
                <a:lnTo>
                  <a:pt x="1813016" y="2196169"/>
                </a:lnTo>
                <a:lnTo>
                  <a:pt x="1814047" y="2193354"/>
                </a:lnTo>
                <a:lnTo>
                  <a:pt x="1813894" y="2192392"/>
                </a:lnTo>
                <a:lnTo>
                  <a:pt x="1813363" y="2191438"/>
                </a:lnTo>
                <a:lnTo>
                  <a:pt x="1813393" y="2190923"/>
                </a:lnTo>
                <a:lnTo>
                  <a:pt x="1814678" y="2190338"/>
                </a:lnTo>
                <a:lnTo>
                  <a:pt x="1817949" y="2186984"/>
                </a:lnTo>
                <a:lnTo>
                  <a:pt x="1818372" y="2186346"/>
                </a:lnTo>
                <a:lnTo>
                  <a:pt x="1819565" y="2181861"/>
                </a:lnTo>
                <a:lnTo>
                  <a:pt x="1821027" y="2179868"/>
                </a:lnTo>
                <a:lnTo>
                  <a:pt x="1822397" y="2178845"/>
                </a:lnTo>
                <a:lnTo>
                  <a:pt x="1824583" y="2177576"/>
                </a:lnTo>
                <a:lnTo>
                  <a:pt x="1831293" y="2174491"/>
                </a:lnTo>
                <a:lnTo>
                  <a:pt x="1835218" y="2171729"/>
                </a:lnTo>
                <a:lnTo>
                  <a:pt x="1837888" y="2171883"/>
                </a:lnTo>
                <a:lnTo>
                  <a:pt x="1838673" y="2173806"/>
                </a:lnTo>
                <a:lnTo>
                  <a:pt x="1842467" y="2175083"/>
                </a:lnTo>
                <a:lnTo>
                  <a:pt x="1843129" y="2173714"/>
                </a:lnTo>
                <a:lnTo>
                  <a:pt x="1842243" y="2172037"/>
                </a:lnTo>
                <a:lnTo>
                  <a:pt x="1842982" y="2171360"/>
                </a:lnTo>
                <a:lnTo>
                  <a:pt x="1846107" y="2170752"/>
                </a:lnTo>
                <a:lnTo>
                  <a:pt x="1846645" y="2170975"/>
                </a:lnTo>
                <a:lnTo>
                  <a:pt x="1847584" y="2171929"/>
                </a:lnTo>
                <a:lnTo>
                  <a:pt x="1847477" y="2172845"/>
                </a:lnTo>
                <a:close/>
                <a:moveTo>
                  <a:pt x="298129" y="2203562"/>
                </a:moveTo>
                <a:lnTo>
                  <a:pt x="308849" y="2207793"/>
                </a:lnTo>
                <a:lnTo>
                  <a:pt x="319584" y="2209878"/>
                </a:lnTo>
                <a:lnTo>
                  <a:pt x="327464" y="2212347"/>
                </a:lnTo>
                <a:lnTo>
                  <a:pt x="332297" y="2213101"/>
                </a:lnTo>
                <a:lnTo>
                  <a:pt x="334044" y="2213640"/>
                </a:lnTo>
                <a:lnTo>
                  <a:pt x="335167" y="2214509"/>
                </a:lnTo>
                <a:lnTo>
                  <a:pt x="336499" y="2216602"/>
                </a:lnTo>
                <a:lnTo>
                  <a:pt x="338800" y="2221571"/>
                </a:lnTo>
                <a:lnTo>
                  <a:pt x="340547" y="2224741"/>
                </a:lnTo>
                <a:lnTo>
                  <a:pt x="344148" y="2230225"/>
                </a:lnTo>
                <a:lnTo>
                  <a:pt x="346995" y="2234110"/>
                </a:lnTo>
                <a:lnTo>
                  <a:pt x="347642" y="2235649"/>
                </a:lnTo>
                <a:lnTo>
                  <a:pt x="347042" y="2236141"/>
                </a:lnTo>
                <a:lnTo>
                  <a:pt x="347080" y="2237049"/>
                </a:lnTo>
                <a:lnTo>
                  <a:pt x="349242" y="2240803"/>
                </a:lnTo>
                <a:lnTo>
                  <a:pt x="353298" y="2244165"/>
                </a:lnTo>
                <a:lnTo>
                  <a:pt x="356468" y="2245765"/>
                </a:lnTo>
                <a:lnTo>
                  <a:pt x="363163" y="2248396"/>
                </a:lnTo>
                <a:lnTo>
                  <a:pt x="367273" y="2250927"/>
                </a:lnTo>
                <a:lnTo>
                  <a:pt x="368543" y="2252681"/>
                </a:lnTo>
                <a:lnTo>
                  <a:pt x="370328" y="2254381"/>
                </a:lnTo>
                <a:lnTo>
                  <a:pt x="371074" y="2255550"/>
                </a:lnTo>
                <a:lnTo>
                  <a:pt x="372537" y="2259889"/>
                </a:lnTo>
                <a:lnTo>
                  <a:pt x="375253" y="2264059"/>
                </a:lnTo>
                <a:lnTo>
                  <a:pt x="378054" y="2271944"/>
                </a:lnTo>
                <a:lnTo>
                  <a:pt x="378577" y="2271290"/>
                </a:lnTo>
                <a:lnTo>
                  <a:pt x="378901" y="2268943"/>
                </a:lnTo>
                <a:lnTo>
                  <a:pt x="379224" y="2268420"/>
                </a:lnTo>
                <a:lnTo>
                  <a:pt x="379816" y="2268174"/>
                </a:lnTo>
                <a:lnTo>
                  <a:pt x="380371" y="2269082"/>
                </a:lnTo>
                <a:lnTo>
                  <a:pt x="380878" y="2271159"/>
                </a:lnTo>
                <a:lnTo>
                  <a:pt x="382656" y="2276075"/>
                </a:lnTo>
                <a:lnTo>
                  <a:pt x="382079" y="2277513"/>
                </a:lnTo>
                <a:lnTo>
                  <a:pt x="381563" y="2277660"/>
                </a:lnTo>
                <a:lnTo>
                  <a:pt x="379155" y="2276990"/>
                </a:lnTo>
                <a:lnTo>
                  <a:pt x="378323" y="2277867"/>
                </a:lnTo>
                <a:lnTo>
                  <a:pt x="377200" y="2279652"/>
                </a:lnTo>
                <a:lnTo>
                  <a:pt x="376407" y="2280367"/>
                </a:lnTo>
                <a:lnTo>
                  <a:pt x="375946" y="2280021"/>
                </a:lnTo>
                <a:lnTo>
                  <a:pt x="368981" y="2278306"/>
                </a:lnTo>
                <a:lnTo>
                  <a:pt x="364695" y="2276690"/>
                </a:lnTo>
                <a:lnTo>
                  <a:pt x="359062" y="2274128"/>
                </a:lnTo>
                <a:lnTo>
                  <a:pt x="352298" y="2271459"/>
                </a:lnTo>
                <a:lnTo>
                  <a:pt x="348434" y="2269628"/>
                </a:lnTo>
                <a:lnTo>
                  <a:pt x="345218" y="2267736"/>
                </a:lnTo>
                <a:lnTo>
                  <a:pt x="342978" y="2266128"/>
                </a:lnTo>
                <a:lnTo>
                  <a:pt x="342555" y="2264759"/>
                </a:lnTo>
                <a:lnTo>
                  <a:pt x="342655" y="2264112"/>
                </a:lnTo>
                <a:lnTo>
                  <a:pt x="346995" y="2259727"/>
                </a:lnTo>
                <a:lnTo>
                  <a:pt x="348835" y="2257366"/>
                </a:lnTo>
                <a:lnTo>
                  <a:pt x="349543" y="2255558"/>
                </a:lnTo>
                <a:lnTo>
                  <a:pt x="349904" y="2253642"/>
                </a:lnTo>
                <a:lnTo>
                  <a:pt x="349635" y="2251304"/>
                </a:lnTo>
                <a:lnTo>
                  <a:pt x="349458" y="2251481"/>
                </a:lnTo>
                <a:lnTo>
                  <a:pt x="349073" y="2253727"/>
                </a:lnTo>
                <a:lnTo>
                  <a:pt x="348434" y="2255719"/>
                </a:lnTo>
                <a:lnTo>
                  <a:pt x="347649" y="2257281"/>
                </a:lnTo>
                <a:lnTo>
                  <a:pt x="347157" y="2257835"/>
                </a:lnTo>
                <a:lnTo>
                  <a:pt x="341955" y="2258597"/>
                </a:lnTo>
                <a:lnTo>
                  <a:pt x="337753" y="2258358"/>
                </a:lnTo>
                <a:lnTo>
                  <a:pt x="335645" y="2260235"/>
                </a:lnTo>
                <a:lnTo>
                  <a:pt x="335014" y="2260474"/>
                </a:lnTo>
                <a:lnTo>
                  <a:pt x="333852" y="2259851"/>
                </a:lnTo>
                <a:lnTo>
                  <a:pt x="331320" y="2257343"/>
                </a:lnTo>
                <a:lnTo>
                  <a:pt x="327687" y="2255281"/>
                </a:lnTo>
                <a:lnTo>
                  <a:pt x="328041" y="2254773"/>
                </a:lnTo>
                <a:lnTo>
                  <a:pt x="330412" y="2253727"/>
                </a:lnTo>
                <a:lnTo>
                  <a:pt x="331666" y="2252189"/>
                </a:lnTo>
                <a:lnTo>
                  <a:pt x="331443" y="2251942"/>
                </a:lnTo>
                <a:lnTo>
                  <a:pt x="330604" y="2252035"/>
                </a:lnTo>
                <a:lnTo>
                  <a:pt x="329858" y="2251719"/>
                </a:lnTo>
                <a:lnTo>
                  <a:pt x="328380" y="2249727"/>
                </a:lnTo>
                <a:lnTo>
                  <a:pt x="327541" y="2249181"/>
                </a:lnTo>
                <a:lnTo>
                  <a:pt x="325756" y="2250081"/>
                </a:lnTo>
                <a:lnTo>
                  <a:pt x="325033" y="2250127"/>
                </a:lnTo>
                <a:lnTo>
                  <a:pt x="324340" y="2248811"/>
                </a:lnTo>
                <a:lnTo>
                  <a:pt x="325333" y="2245773"/>
                </a:lnTo>
                <a:lnTo>
                  <a:pt x="325387" y="2245057"/>
                </a:lnTo>
                <a:lnTo>
                  <a:pt x="323555" y="2246165"/>
                </a:lnTo>
                <a:lnTo>
                  <a:pt x="322947" y="2245803"/>
                </a:lnTo>
                <a:lnTo>
                  <a:pt x="322370" y="2244819"/>
                </a:lnTo>
                <a:lnTo>
                  <a:pt x="321831" y="2244403"/>
                </a:lnTo>
                <a:lnTo>
                  <a:pt x="320346" y="2244603"/>
                </a:lnTo>
                <a:lnTo>
                  <a:pt x="318730" y="2243696"/>
                </a:lnTo>
                <a:lnTo>
                  <a:pt x="318168" y="2244049"/>
                </a:lnTo>
                <a:lnTo>
                  <a:pt x="317953" y="2245365"/>
                </a:lnTo>
                <a:lnTo>
                  <a:pt x="317414" y="2245696"/>
                </a:lnTo>
                <a:lnTo>
                  <a:pt x="314952" y="2243480"/>
                </a:lnTo>
                <a:lnTo>
                  <a:pt x="314390" y="2243411"/>
                </a:lnTo>
                <a:lnTo>
                  <a:pt x="313197" y="2245103"/>
                </a:lnTo>
                <a:lnTo>
                  <a:pt x="312781" y="2245211"/>
                </a:lnTo>
                <a:lnTo>
                  <a:pt x="312143" y="2244480"/>
                </a:lnTo>
                <a:lnTo>
                  <a:pt x="311819" y="2240357"/>
                </a:lnTo>
                <a:lnTo>
                  <a:pt x="311958" y="2239188"/>
                </a:lnTo>
                <a:lnTo>
                  <a:pt x="312297" y="2238795"/>
                </a:lnTo>
                <a:lnTo>
                  <a:pt x="314436" y="2237834"/>
                </a:lnTo>
                <a:lnTo>
                  <a:pt x="320592" y="2236810"/>
                </a:lnTo>
                <a:lnTo>
                  <a:pt x="321108" y="2236072"/>
                </a:lnTo>
                <a:lnTo>
                  <a:pt x="316491" y="2236449"/>
                </a:lnTo>
                <a:lnTo>
                  <a:pt x="315290" y="2235887"/>
                </a:lnTo>
                <a:lnTo>
                  <a:pt x="314005" y="2234472"/>
                </a:lnTo>
                <a:lnTo>
                  <a:pt x="312658" y="2234495"/>
                </a:lnTo>
                <a:lnTo>
                  <a:pt x="311950" y="2234033"/>
                </a:lnTo>
                <a:lnTo>
                  <a:pt x="311204" y="2233010"/>
                </a:lnTo>
                <a:lnTo>
                  <a:pt x="309257" y="2229264"/>
                </a:lnTo>
                <a:lnTo>
                  <a:pt x="307926" y="2228310"/>
                </a:lnTo>
                <a:lnTo>
                  <a:pt x="305663" y="2227710"/>
                </a:lnTo>
                <a:lnTo>
                  <a:pt x="304501" y="2227002"/>
                </a:lnTo>
                <a:lnTo>
                  <a:pt x="304009" y="2227318"/>
                </a:lnTo>
                <a:lnTo>
                  <a:pt x="303539" y="2228387"/>
                </a:lnTo>
                <a:lnTo>
                  <a:pt x="302908" y="2229056"/>
                </a:lnTo>
                <a:lnTo>
                  <a:pt x="301361" y="2229433"/>
                </a:lnTo>
                <a:lnTo>
                  <a:pt x="299945" y="2229156"/>
                </a:lnTo>
                <a:lnTo>
                  <a:pt x="298837" y="2228133"/>
                </a:lnTo>
                <a:lnTo>
                  <a:pt x="298183" y="2226841"/>
                </a:lnTo>
                <a:lnTo>
                  <a:pt x="297929" y="2225394"/>
                </a:lnTo>
                <a:lnTo>
                  <a:pt x="298545" y="2223456"/>
                </a:lnTo>
                <a:lnTo>
                  <a:pt x="298537" y="2222686"/>
                </a:lnTo>
                <a:lnTo>
                  <a:pt x="298260" y="2221787"/>
                </a:lnTo>
                <a:lnTo>
                  <a:pt x="297760" y="2221063"/>
                </a:lnTo>
                <a:lnTo>
                  <a:pt x="297021" y="2220509"/>
                </a:lnTo>
                <a:lnTo>
                  <a:pt x="296621" y="2220802"/>
                </a:lnTo>
                <a:lnTo>
                  <a:pt x="296552" y="2221933"/>
                </a:lnTo>
                <a:lnTo>
                  <a:pt x="296152" y="2222763"/>
                </a:lnTo>
                <a:lnTo>
                  <a:pt x="294866" y="2223394"/>
                </a:lnTo>
                <a:lnTo>
                  <a:pt x="293820" y="2222287"/>
                </a:lnTo>
                <a:lnTo>
                  <a:pt x="293127" y="2220748"/>
                </a:lnTo>
                <a:lnTo>
                  <a:pt x="292327" y="2219656"/>
                </a:lnTo>
                <a:lnTo>
                  <a:pt x="287840" y="2219656"/>
                </a:lnTo>
                <a:lnTo>
                  <a:pt x="285770" y="2221071"/>
                </a:lnTo>
                <a:lnTo>
                  <a:pt x="284785" y="2221187"/>
                </a:lnTo>
                <a:lnTo>
                  <a:pt x="283754" y="2220848"/>
                </a:lnTo>
                <a:lnTo>
                  <a:pt x="283562" y="2220094"/>
                </a:lnTo>
                <a:lnTo>
                  <a:pt x="284531" y="2218032"/>
                </a:lnTo>
                <a:lnTo>
                  <a:pt x="284293" y="2215278"/>
                </a:lnTo>
                <a:lnTo>
                  <a:pt x="284039" y="2214586"/>
                </a:lnTo>
                <a:lnTo>
                  <a:pt x="281969" y="2214163"/>
                </a:lnTo>
                <a:lnTo>
                  <a:pt x="281623" y="2213501"/>
                </a:lnTo>
                <a:lnTo>
                  <a:pt x="282854" y="2210147"/>
                </a:lnTo>
                <a:lnTo>
                  <a:pt x="283539" y="2209509"/>
                </a:lnTo>
                <a:lnTo>
                  <a:pt x="284454" y="2209270"/>
                </a:lnTo>
                <a:lnTo>
                  <a:pt x="288564" y="2208993"/>
                </a:lnTo>
                <a:lnTo>
                  <a:pt x="289934" y="2209478"/>
                </a:lnTo>
                <a:lnTo>
                  <a:pt x="291911" y="2211517"/>
                </a:lnTo>
                <a:lnTo>
                  <a:pt x="291850" y="2210747"/>
                </a:lnTo>
                <a:lnTo>
                  <a:pt x="291103" y="2208432"/>
                </a:lnTo>
                <a:lnTo>
                  <a:pt x="290996" y="2207039"/>
                </a:lnTo>
                <a:lnTo>
                  <a:pt x="292358" y="2205470"/>
                </a:lnTo>
                <a:lnTo>
                  <a:pt x="291057" y="2205009"/>
                </a:lnTo>
                <a:lnTo>
                  <a:pt x="286194" y="2204647"/>
                </a:lnTo>
                <a:lnTo>
                  <a:pt x="286232" y="2205647"/>
                </a:lnTo>
                <a:lnTo>
                  <a:pt x="286632" y="2207078"/>
                </a:lnTo>
                <a:lnTo>
                  <a:pt x="283746" y="2208324"/>
                </a:lnTo>
                <a:lnTo>
                  <a:pt x="281607" y="2208532"/>
                </a:lnTo>
                <a:lnTo>
                  <a:pt x="279560" y="2208339"/>
                </a:lnTo>
                <a:lnTo>
                  <a:pt x="277890" y="2207593"/>
                </a:lnTo>
                <a:lnTo>
                  <a:pt x="275043" y="2204585"/>
                </a:lnTo>
                <a:lnTo>
                  <a:pt x="273265" y="2201616"/>
                </a:lnTo>
                <a:lnTo>
                  <a:pt x="273350" y="2200001"/>
                </a:lnTo>
                <a:lnTo>
                  <a:pt x="274327" y="2198300"/>
                </a:lnTo>
                <a:lnTo>
                  <a:pt x="275605" y="2197146"/>
                </a:lnTo>
                <a:lnTo>
                  <a:pt x="278637" y="2196139"/>
                </a:lnTo>
                <a:lnTo>
                  <a:pt x="282592" y="2196046"/>
                </a:lnTo>
                <a:lnTo>
                  <a:pt x="287017" y="2197400"/>
                </a:lnTo>
                <a:lnTo>
                  <a:pt x="298129" y="2203562"/>
                </a:lnTo>
                <a:close/>
                <a:moveTo>
                  <a:pt x="1845807" y="2200870"/>
                </a:moveTo>
                <a:lnTo>
                  <a:pt x="1845083" y="2201247"/>
                </a:lnTo>
                <a:lnTo>
                  <a:pt x="1844414" y="2201239"/>
                </a:lnTo>
                <a:lnTo>
                  <a:pt x="1843798" y="2200839"/>
                </a:lnTo>
                <a:lnTo>
                  <a:pt x="1843698" y="2200185"/>
                </a:lnTo>
                <a:lnTo>
                  <a:pt x="1844329" y="2198800"/>
                </a:lnTo>
                <a:lnTo>
                  <a:pt x="1845999" y="2198100"/>
                </a:lnTo>
                <a:lnTo>
                  <a:pt x="1847253" y="2198262"/>
                </a:lnTo>
                <a:lnTo>
                  <a:pt x="1847176" y="2198962"/>
                </a:lnTo>
                <a:lnTo>
                  <a:pt x="1846507" y="2200108"/>
                </a:lnTo>
                <a:lnTo>
                  <a:pt x="1845807" y="2200870"/>
                </a:lnTo>
                <a:close/>
                <a:moveTo>
                  <a:pt x="341609" y="2221902"/>
                </a:moveTo>
                <a:lnTo>
                  <a:pt x="341370" y="2223671"/>
                </a:lnTo>
                <a:lnTo>
                  <a:pt x="339977" y="2220794"/>
                </a:lnTo>
                <a:lnTo>
                  <a:pt x="337845" y="2214686"/>
                </a:lnTo>
                <a:lnTo>
                  <a:pt x="338130" y="2213255"/>
                </a:lnTo>
                <a:lnTo>
                  <a:pt x="339084" y="2211224"/>
                </a:lnTo>
                <a:lnTo>
                  <a:pt x="339954" y="2211101"/>
                </a:lnTo>
                <a:lnTo>
                  <a:pt x="341355" y="2212047"/>
                </a:lnTo>
                <a:lnTo>
                  <a:pt x="342578" y="2213740"/>
                </a:lnTo>
                <a:lnTo>
                  <a:pt x="342863" y="2214394"/>
                </a:lnTo>
                <a:lnTo>
                  <a:pt x="343617" y="2216163"/>
                </a:lnTo>
                <a:lnTo>
                  <a:pt x="343994" y="2217755"/>
                </a:lnTo>
                <a:lnTo>
                  <a:pt x="343148" y="2219679"/>
                </a:lnTo>
                <a:lnTo>
                  <a:pt x="341609" y="2221902"/>
                </a:lnTo>
                <a:close/>
                <a:moveTo>
                  <a:pt x="346064" y="2224171"/>
                </a:moveTo>
                <a:lnTo>
                  <a:pt x="345549" y="2224464"/>
                </a:lnTo>
                <a:lnTo>
                  <a:pt x="345025" y="2220663"/>
                </a:lnTo>
                <a:lnTo>
                  <a:pt x="345679" y="2219286"/>
                </a:lnTo>
                <a:lnTo>
                  <a:pt x="345864" y="2218594"/>
                </a:lnTo>
                <a:lnTo>
                  <a:pt x="345779" y="2217878"/>
                </a:lnTo>
                <a:lnTo>
                  <a:pt x="346918" y="2219602"/>
                </a:lnTo>
                <a:lnTo>
                  <a:pt x="347380" y="2220756"/>
                </a:lnTo>
                <a:lnTo>
                  <a:pt x="347573" y="2222356"/>
                </a:lnTo>
                <a:lnTo>
                  <a:pt x="347549" y="2222779"/>
                </a:lnTo>
                <a:lnTo>
                  <a:pt x="346064" y="2224171"/>
                </a:lnTo>
                <a:close/>
                <a:moveTo>
                  <a:pt x="1710497" y="2255227"/>
                </a:moveTo>
                <a:lnTo>
                  <a:pt x="1701463" y="2255712"/>
                </a:lnTo>
                <a:lnTo>
                  <a:pt x="1694268" y="2253681"/>
                </a:lnTo>
                <a:lnTo>
                  <a:pt x="1688935" y="2252704"/>
                </a:lnTo>
                <a:lnTo>
                  <a:pt x="1683710" y="2250919"/>
                </a:lnTo>
                <a:lnTo>
                  <a:pt x="1672382" y="2245157"/>
                </a:lnTo>
                <a:lnTo>
                  <a:pt x="1671089" y="2243157"/>
                </a:lnTo>
                <a:lnTo>
                  <a:pt x="1670004" y="2240688"/>
                </a:lnTo>
                <a:lnTo>
                  <a:pt x="1667834" y="2238441"/>
                </a:lnTo>
                <a:lnTo>
                  <a:pt x="1665495" y="2236587"/>
                </a:lnTo>
                <a:lnTo>
                  <a:pt x="1653505" y="2230926"/>
                </a:lnTo>
                <a:lnTo>
                  <a:pt x="1652528" y="2228949"/>
                </a:lnTo>
                <a:lnTo>
                  <a:pt x="1654952" y="2227648"/>
                </a:lnTo>
                <a:lnTo>
                  <a:pt x="1657745" y="2227025"/>
                </a:lnTo>
                <a:lnTo>
                  <a:pt x="1660169" y="2227118"/>
                </a:lnTo>
                <a:lnTo>
                  <a:pt x="1668188" y="2229341"/>
                </a:lnTo>
                <a:lnTo>
                  <a:pt x="1678300" y="2231287"/>
                </a:lnTo>
                <a:lnTo>
                  <a:pt x="1682686" y="2232757"/>
                </a:lnTo>
                <a:lnTo>
                  <a:pt x="1687657" y="2234995"/>
                </a:lnTo>
                <a:lnTo>
                  <a:pt x="1692513" y="2237711"/>
                </a:lnTo>
                <a:lnTo>
                  <a:pt x="1703325" y="2244903"/>
                </a:lnTo>
                <a:lnTo>
                  <a:pt x="1705265" y="2245473"/>
                </a:lnTo>
                <a:lnTo>
                  <a:pt x="1710144" y="2248988"/>
                </a:lnTo>
                <a:lnTo>
                  <a:pt x="1711906" y="2251619"/>
                </a:lnTo>
                <a:lnTo>
                  <a:pt x="1712760" y="2253750"/>
                </a:lnTo>
                <a:lnTo>
                  <a:pt x="1711690" y="2254843"/>
                </a:lnTo>
                <a:lnTo>
                  <a:pt x="1710497" y="2255227"/>
                </a:lnTo>
                <a:close/>
                <a:moveTo>
                  <a:pt x="310142" y="2238311"/>
                </a:moveTo>
                <a:lnTo>
                  <a:pt x="309295" y="2238465"/>
                </a:lnTo>
                <a:lnTo>
                  <a:pt x="307933" y="2238065"/>
                </a:lnTo>
                <a:lnTo>
                  <a:pt x="306402" y="2237110"/>
                </a:lnTo>
                <a:lnTo>
                  <a:pt x="303716" y="2234572"/>
                </a:lnTo>
                <a:lnTo>
                  <a:pt x="303439" y="2233995"/>
                </a:lnTo>
                <a:lnTo>
                  <a:pt x="303678" y="2233503"/>
                </a:lnTo>
                <a:lnTo>
                  <a:pt x="304440" y="2233095"/>
                </a:lnTo>
                <a:lnTo>
                  <a:pt x="304609" y="2232426"/>
                </a:lnTo>
                <a:lnTo>
                  <a:pt x="303985" y="2230595"/>
                </a:lnTo>
                <a:lnTo>
                  <a:pt x="306140" y="2229441"/>
                </a:lnTo>
                <a:lnTo>
                  <a:pt x="308041" y="2230403"/>
                </a:lnTo>
                <a:lnTo>
                  <a:pt x="308903" y="2231579"/>
                </a:lnTo>
                <a:lnTo>
                  <a:pt x="309942" y="2233664"/>
                </a:lnTo>
                <a:lnTo>
                  <a:pt x="310411" y="2236018"/>
                </a:lnTo>
                <a:lnTo>
                  <a:pt x="310457" y="2237626"/>
                </a:lnTo>
                <a:lnTo>
                  <a:pt x="310142" y="2238311"/>
                </a:lnTo>
                <a:close/>
                <a:moveTo>
                  <a:pt x="363864" y="2240788"/>
                </a:moveTo>
                <a:lnTo>
                  <a:pt x="364164" y="2241480"/>
                </a:lnTo>
                <a:lnTo>
                  <a:pt x="359354" y="2238895"/>
                </a:lnTo>
                <a:lnTo>
                  <a:pt x="357307" y="2237365"/>
                </a:lnTo>
                <a:lnTo>
                  <a:pt x="356507" y="2236257"/>
                </a:lnTo>
                <a:lnTo>
                  <a:pt x="355991" y="2235626"/>
                </a:lnTo>
                <a:lnTo>
                  <a:pt x="353552" y="2233980"/>
                </a:lnTo>
                <a:lnTo>
                  <a:pt x="353144" y="2233226"/>
                </a:lnTo>
                <a:lnTo>
                  <a:pt x="353721" y="2232664"/>
                </a:lnTo>
                <a:lnTo>
                  <a:pt x="355368" y="2233018"/>
                </a:lnTo>
                <a:lnTo>
                  <a:pt x="358084" y="2234257"/>
                </a:lnTo>
                <a:lnTo>
                  <a:pt x="360509" y="2236272"/>
                </a:lnTo>
                <a:lnTo>
                  <a:pt x="363864" y="2240788"/>
                </a:lnTo>
                <a:close/>
                <a:moveTo>
                  <a:pt x="1876958" y="2233695"/>
                </a:moveTo>
                <a:lnTo>
                  <a:pt x="1878551" y="2235857"/>
                </a:lnTo>
                <a:lnTo>
                  <a:pt x="1879397" y="2236441"/>
                </a:lnTo>
                <a:lnTo>
                  <a:pt x="1873833" y="2238780"/>
                </a:lnTo>
                <a:lnTo>
                  <a:pt x="1873164" y="2238934"/>
                </a:lnTo>
                <a:lnTo>
                  <a:pt x="1872802" y="2238657"/>
                </a:lnTo>
                <a:lnTo>
                  <a:pt x="1872748" y="2236480"/>
                </a:lnTo>
                <a:lnTo>
                  <a:pt x="1872987" y="2234795"/>
                </a:lnTo>
                <a:lnTo>
                  <a:pt x="1873387" y="2234541"/>
                </a:lnTo>
                <a:lnTo>
                  <a:pt x="1874672" y="2235557"/>
                </a:lnTo>
                <a:lnTo>
                  <a:pt x="1876004" y="2233472"/>
                </a:lnTo>
                <a:lnTo>
                  <a:pt x="1876958" y="2233695"/>
                </a:lnTo>
                <a:close/>
                <a:moveTo>
                  <a:pt x="1867008" y="2238872"/>
                </a:moveTo>
                <a:lnTo>
                  <a:pt x="1863675" y="2240803"/>
                </a:lnTo>
                <a:lnTo>
                  <a:pt x="1862913" y="2241565"/>
                </a:lnTo>
                <a:lnTo>
                  <a:pt x="1861990" y="2241949"/>
                </a:lnTo>
                <a:lnTo>
                  <a:pt x="1861297" y="2241342"/>
                </a:lnTo>
                <a:lnTo>
                  <a:pt x="1860328" y="2239295"/>
                </a:lnTo>
                <a:lnTo>
                  <a:pt x="1860505" y="2238618"/>
                </a:lnTo>
                <a:lnTo>
                  <a:pt x="1861421" y="2238526"/>
                </a:lnTo>
                <a:lnTo>
                  <a:pt x="1861944" y="2238795"/>
                </a:lnTo>
                <a:lnTo>
                  <a:pt x="1862075" y="2239434"/>
                </a:lnTo>
                <a:lnTo>
                  <a:pt x="1862475" y="2239757"/>
                </a:lnTo>
                <a:lnTo>
                  <a:pt x="1863144" y="2239765"/>
                </a:lnTo>
                <a:lnTo>
                  <a:pt x="1865615" y="2237772"/>
                </a:lnTo>
                <a:lnTo>
                  <a:pt x="1866900" y="2237457"/>
                </a:lnTo>
                <a:lnTo>
                  <a:pt x="1867361" y="2237841"/>
                </a:lnTo>
                <a:lnTo>
                  <a:pt x="1867008" y="2238872"/>
                </a:lnTo>
                <a:close/>
                <a:moveTo>
                  <a:pt x="322001" y="2246650"/>
                </a:moveTo>
                <a:lnTo>
                  <a:pt x="322608" y="2249635"/>
                </a:lnTo>
                <a:lnTo>
                  <a:pt x="319961" y="2249158"/>
                </a:lnTo>
                <a:lnTo>
                  <a:pt x="319030" y="2248581"/>
                </a:lnTo>
                <a:lnTo>
                  <a:pt x="318992" y="2247142"/>
                </a:lnTo>
                <a:lnTo>
                  <a:pt x="319484" y="2245796"/>
                </a:lnTo>
                <a:lnTo>
                  <a:pt x="321500" y="2246280"/>
                </a:lnTo>
                <a:lnTo>
                  <a:pt x="322001" y="2246650"/>
                </a:lnTo>
                <a:close/>
                <a:moveTo>
                  <a:pt x="1595520" y="2379466"/>
                </a:moveTo>
                <a:lnTo>
                  <a:pt x="1594527" y="2379082"/>
                </a:lnTo>
                <a:lnTo>
                  <a:pt x="1593611" y="2378759"/>
                </a:lnTo>
                <a:lnTo>
                  <a:pt x="1592827" y="2378505"/>
                </a:lnTo>
                <a:lnTo>
                  <a:pt x="1592372" y="2378935"/>
                </a:lnTo>
                <a:lnTo>
                  <a:pt x="1591941" y="2379512"/>
                </a:lnTo>
                <a:lnTo>
                  <a:pt x="1591410" y="2379943"/>
                </a:lnTo>
                <a:lnTo>
                  <a:pt x="1590295" y="2379335"/>
                </a:lnTo>
                <a:lnTo>
                  <a:pt x="1589587" y="2378228"/>
                </a:lnTo>
                <a:lnTo>
                  <a:pt x="1588448" y="2377081"/>
                </a:lnTo>
                <a:lnTo>
                  <a:pt x="1588017" y="2376220"/>
                </a:lnTo>
                <a:lnTo>
                  <a:pt x="1588240" y="2375220"/>
                </a:lnTo>
                <a:lnTo>
                  <a:pt x="1588748" y="2374251"/>
                </a:lnTo>
                <a:lnTo>
                  <a:pt x="1588979" y="2373096"/>
                </a:lnTo>
                <a:lnTo>
                  <a:pt x="1588425" y="2371773"/>
                </a:lnTo>
                <a:lnTo>
                  <a:pt x="1587917" y="2371019"/>
                </a:lnTo>
                <a:lnTo>
                  <a:pt x="1587563" y="2370158"/>
                </a:lnTo>
                <a:lnTo>
                  <a:pt x="1587694" y="2369327"/>
                </a:lnTo>
                <a:lnTo>
                  <a:pt x="1588402" y="2368935"/>
                </a:lnTo>
                <a:lnTo>
                  <a:pt x="1589056" y="2368427"/>
                </a:lnTo>
                <a:lnTo>
                  <a:pt x="1589286" y="2367342"/>
                </a:lnTo>
                <a:lnTo>
                  <a:pt x="1588879" y="2366188"/>
                </a:lnTo>
                <a:lnTo>
                  <a:pt x="1587717" y="2365719"/>
                </a:lnTo>
                <a:lnTo>
                  <a:pt x="1586755" y="2365896"/>
                </a:lnTo>
                <a:lnTo>
                  <a:pt x="1585362" y="2365642"/>
                </a:lnTo>
                <a:lnTo>
                  <a:pt x="1584015" y="2364919"/>
                </a:lnTo>
                <a:lnTo>
                  <a:pt x="1583130" y="2364088"/>
                </a:lnTo>
                <a:lnTo>
                  <a:pt x="1582445" y="2363619"/>
                </a:lnTo>
                <a:lnTo>
                  <a:pt x="1581914" y="2363619"/>
                </a:lnTo>
                <a:lnTo>
                  <a:pt x="1581283" y="2363150"/>
                </a:lnTo>
                <a:lnTo>
                  <a:pt x="1580906" y="2362350"/>
                </a:lnTo>
                <a:lnTo>
                  <a:pt x="1580952" y="2361050"/>
                </a:lnTo>
                <a:lnTo>
                  <a:pt x="1581129" y="2360250"/>
                </a:lnTo>
                <a:lnTo>
                  <a:pt x="1581483" y="2359565"/>
                </a:lnTo>
                <a:lnTo>
                  <a:pt x="1581506" y="2358803"/>
                </a:lnTo>
                <a:lnTo>
                  <a:pt x="1581353" y="2358257"/>
                </a:lnTo>
                <a:lnTo>
                  <a:pt x="1581329" y="2357819"/>
                </a:lnTo>
                <a:lnTo>
                  <a:pt x="1581429" y="2357273"/>
                </a:lnTo>
                <a:lnTo>
                  <a:pt x="1581660" y="2356188"/>
                </a:lnTo>
                <a:lnTo>
                  <a:pt x="1581283" y="2355388"/>
                </a:lnTo>
                <a:lnTo>
                  <a:pt x="1581245" y="2352618"/>
                </a:lnTo>
                <a:lnTo>
                  <a:pt x="1581176" y="2347426"/>
                </a:lnTo>
                <a:lnTo>
                  <a:pt x="1581122" y="2343441"/>
                </a:lnTo>
                <a:lnTo>
                  <a:pt x="1581053" y="2338410"/>
                </a:lnTo>
                <a:lnTo>
                  <a:pt x="1581014" y="2334740"/>
                </a:lnTo>
                <a:lnTo>
                  <a:pt x="1580960" y="2329586"/>
                </a:lnTo>
                <a:lnTo>
                  <a:pt x="1580906" y="2324678"/>
                </a:lnTo>
                <a:lnTo>
                  <a:pt x="1580822" y="2320032"/>
                </a:lnTo>
                <a:lnTo>
                  <a:pt x="1578059" y="2317347"/>
                </a:lnTo>
                <a:lnTo>
                  <a:pt x="1574557" y="2313946"/>
                </a:lnTo>
                <a:lnTo>
                  <a:pt x="1571556" y="2311692"/>
                </a:lnTo>
                <a:lnTo>
                  <a:pt x="1569933" y="2311423"/>
                </a:lnTo>
                <a:lnTo>
                  <a:pt x="1568917" y="2311739"/>
                </a:lnTo>
                <a:lnTo>
                  <a:pt x="1568509" y="2312639"/>
                </a:lnTo>
                <a:lnTo>
                  <a:pt x="1566269" y="2313600"/>
                </a:lnTo>
                <a:lnTo>
                  <a:pt x="1562206" y="2314631"/>
                </a:lnTo>
                <a:lnTo>
                  <a:pt x="1558743" y="2316224"/>
                </a:lnTo>
                <a:lnTo>
                  <a:pt x="1557473" y="2316239"/>
                </a:lnTo>
                <a:lnTo>
                  <a:pt x="1556396" y="2315970"/>
                </a:lnTo>
                <a:lnTo>
                  <a:pt x="1554973" y="2315170"/>
                </a:lnTo>
                <a:lnTo>
                  <a:pt x="1553988" y="2313993"/>
                </a:lnTo>
                <a:lnTo>
                  <a:pt x="1553649" y="2311946"/>
                </a:lnTo>
                <a:lnTo>
                  <a:pt x="1553957" y="2309131"/>
                </a:lnTo>
                <a:lnTo>
                  <a:pt x="1551879" y="2308554"/>
                </a:lnTo>
                <a:lnTo>
                  <a:pt x="1549794" y="2307969"/>
                </a:lnTo>
                <a:lnTo>
                  <a:pt x="1548516" y="2309908"/>
                </a:lnTo>
                <a:lnTo>
                  <a:pt x="1547292" y="2311539"/>
                </a:lnTo>
                <a:lnTo>
                  <a:pt x="1544861" y="2315093"/>
                </a:lnTo>
                <a:lnTo>
                  <a:pt x="1541444" y="2320070"/>
                </a:lnTo>
                <a:lnTo>
                  <a:pt x="1539543" y="2322801"/>
                </a:lnTo>
                <a:lnTo>
                  <a:pt x="1536211" y="2327594"/>
                </a:lnTo>
                <a:lnTo>
                  <a:pt x="1533271" y="2331802"/>
                </a:lnTo>
                <a:lnTo>
                  <a:pt x="1532617" y="2336110"/>
                </a:lnTo>
                <a:lnTo>
                  <a:pt x="1531986" y="2340187"/>
                </a:lnTo>
                <a:lnTo>
                  <a:pt x="1529562" y="2343279"/>
                </a:lnTo>
                <a:lnTo>
                  <a:pt x="1528085" y="2346110"/>
                </a:lnTo>
                <a:lnTo>
                  <a:pt x="1527423" y="2349249"/>
                </a:lnTo>
                <a:lnTo>
                  <a:pt x="1526869" y="2352126"/>
                </a:lnTo>
                <a:lnTo>
                  <a:pt x="1526830" y="2354534"/>
                </a:lnTo>
                <a:lnTo>
                  <a:pt x="1527246" y="2355795"/>
                </a:lnTo>
                <a:lnTo>
                  <a:pt x="1527054" y="2356818"/>
                </a:lnTo>
                <a:lnTo>
                  <a:pt x="1526253" y="2357996"/>
                </a:lnTo>
                <a:lnTo>
                  <a:pt x="1524645" y="2360034"/>
                </a:lnTo>
                <a:lnTo>
                  <a:pt x="1524360" y="2361996"/>
                </a:lnTo>
                <a:lnTo>
                  <a:pt x="1523383" y="2362965"/>
                </a:lnTo>
                <a:lnTo>
                  <a:pt x="1520582" y="2364896"/>
                </a:lnTo>
                <a:lnTo>
                  <a:pt x="1518296" y="2367750"/>
                </a:lnTo>
                <a:lnTo>
                  <a:pt x="1518181" y="2369358"/>
                </a:lnTo>
                <a:lnTo>
                  <a:pt x="1518504" y="2370696"/>
                </a:lnTo>
                <a:lnTo>
                  <a:pt x="1518558" y="2371520"/>
                </a:lnTo>
                <a:lnTo>
                  <a:pt x="1518096" y="2372097"/>
                </a:lnTo>
                <a:lnTo>
                  <a:pt x="1517180" y="2372058"/>
                </a:lnTo>
                <a:lnTo>
                  <a:pt x="1516187" y="2372235"/>
                </a:lnTo>
                <a:lnTo>
                  <a:pt x="1515356" y="2373420"/>
                </a:lnTo>
                <a:lnTo>
                  <a:pt x="1515380" y="2375120"/>
                </a:lnTo>
                <a:lnTo>
                  <a:pt x="1514772" y="2376343"/>
                </a:lnTo>
                <a:lnTo>
                  <a:pt x="1514056" y="2376597"/>
                </a:lnTo>
                <a:lnTo>
                  <a:pt x="1513448" y="2375735"/>
                </a:lnTo>
                <a:lnTo>
                  <a:pt x="1512717" y="2374443"/>
                </a:lnTo>
                <a:lnTo>
                  <a:pt x="1511863" y="2374312"/>
                </a:lnTo>
                <a:lnTo>
                  <a:pt x="1510562" y="2375174"/>
                </a:lnTo>
                <a:lnTo>
                  <a:pt x="1508954" y="2376589"/>
                </a:lnTo>
                <a:lnTo>
                  <a:pt x="1507507" y="2376666"/>
                </a:lnTo>
                <a:lnTo>
                  <a:pt x="1504791" y="2375758"/>
                </a:lnTo>
                <a:lnTo>
                  <a:pt x="1502813" y="2378505"/>
                </a:lnTo>
                <a:lnTo>
                  <a:pt x="1500681" y="2384382"/>
                </a:lnTo>
                <a:lnTo>
                  <a:pt x="1491701" y="2384397"/>
                </a:lnTo>
                <a:lnTo>
                  <a:pt x="1482712" y="2384413"/>
                </a:lnTo>
                <a:lnTo>
                  <a:pt x="1473724" y="2384428"/>
                </a:lnTo>
                <a:lnTo>
                  <a:pt x="1464743" y="2384443"/>
                </a:lnTo>
                <a:lnTo>
                  <a:pt x="1455755" y="2384459"/>
                </a:lnTo>
                <a:lnTo>
                  <a:pt x="1446767" y="2384466"/>
                </a:lnTo>
                <a:lnTo>
                  <a:pt x="1437779" y="2384482"/>
                </a:lnTo>
                <a:lnTo>
                  <a:pt x="1432754" y="2384490"/>
                </a:lnTo>
                <a:lnTo>
                  <a:pt x="1431768" y="2384490"/>
                </a:lnTo>
                <a:lnTo>
                  <a:pt x="1434847" y="2383343"/>
                </a:lnTo>
                <a:lnTo>
                  <a:pt x="1441265" y="2378866"/>
                </a:lnTo>
                <a:lnTo>
                  <a:pt x="1445997" y="2377243"/>
                </a:lnTo>
                <a:lnTo>
                  <a:pt x="1452154" y="2372527"/>
                </a:lnTo>
                <a:lnTo>
                  <a:pt x="1456617" y="2371620"/>
                </a:lnTo>
                <a:lnTo>
                  <a:pt x="1457464" y="2370581"/>
                </a:lnTo>
                <a:lnTo>
                  <a:pt x="1458210" y="2366658"/>
                </a:lnTo>
                <a:lnTo>
                  <a:pt x="1458618" y="2365258"/>
                </a:lnTo>
                <a:lnTo>
                  <a:pt x="1460703" y="2361396"/>
                </a:lnTo>
                <a:lnTo>
                  <a:pt x="1463204" y="2358126"/>
                </a:lnTo>
                <a:lnTo>
                  <a:pt x="1465221" y="2353595"/>
                </a:lnTo>
                <a:lnTo>
                  <a:pt x="1468884" y="2350695"/>
                </a:lnTo>
                <a:lnTo>
                  <a:pt x="1474424" y="2348264"/>
                </a:lnTo>
                <a:lnTo>
                  <a:pt x="1479550" y="2342949"/>
                </a:lnTo>
                <a:lnTo>
                  <a:pt x="1482358" y="2341325"/>
                </a:lnTo>
                <a:lnTo>
                  <a:pt x="1485083" y="2340164"/>
                </a:lnTo>
                <a:lnTo>
                  <a:pt x="1486222" y="2337994"/>
                </a:lnTo>
                <a:lnTo>
                  <a:pt x="1487907" y="2336756"/>
                </a:lnTo>
                <a:lnTo>
                  <a:pt x="1492409" y="2334225"/>
                </a:lnTo>
                <a:lnTo>
                  <a:pt x="1497372" y="2333540"/>
                </a:lnTo>
                <a:lnTo>
                  <a:pt x="1502382" y="2331440"/>
                </a:lnTo>
                <a:lnTo>
                  <a:pt x="1506230" y="2330324"/>
                </a:lnTo>
                <a:lnTo>
                  <a:pt x="1508584" y="2328347"/>
                </a:lnTo>
                <a:lnTo>
                  <a:pt x="1512017" y="2327309"/>
                </a:lnTo>
                <a:lnTo>
                  <a:pt x="1522251" y="2321624"/>
                </a:lnTo>
                <a:lnTo>
                  <a:pt x="1525091" y="2318954"/>
                </a:lnTo>
                <a:lnTo>
                  <a:pt x="1528770" y="2313477"/>
                </a:lnTo>
                <a:lnTo>
                  <a:pt x="1531971" y="2310685"/>
                </a:lnTo>
                <a:lnTo>
                  <a:pt x="1533102" y="2307708"/>
                </a:lnTo>
                <a:lnTo>
                  <a:pt x="1537742" y="2302861"/>
                </a:lnTo>
                <a:lnTo>
                  <a:pt x="1542521" y="2296453"/>
                </a:lnTo>
                <a:lnTo>
                  <a:pt x="1544899" y="2291845"/>
                </a:lnTo>
                <a:lnTo>
                  <a:pt x="1548454" y="2289283"/>
                </a:lnTo>
                <a:lnTo>
                  <a:pt x="1555350" y="2281929"/>
                </a:lnTo>
                <a:lnTo>
                  <a:pt x="1559051" y="2278983"/>
                </a:lnTo>
                <a:lnTo>
                  <a:pt x="1560552" y="2278644"/>
                </a:lnTo>
                <a:lnTo>
                  <a:pt x="1564738" y="2276021"/>
                </a:lnTo>
                <a:lnTo>
                  <a:pt x="1567339" y="2273282"/>
                </a:lnTo>
                <a:lnTo>
                  <a:pt x="1571510" y="2270528"/>
                </a:lnTo>
                <a:lnTo>
                  <a:pt x="1579052" y="2267128"/>
                </a:lnTo>
                <a:lnTo>
                  <a:pt x="1586139" y="2263043"/>
                </a:lnTo>
                <a:lnTo>
                  <a:pt x="1595712" y="2259497"/>
                </a:lnTo>
                <a:lnTo>
                  <a:pt x="1606932" y="2254173"/>
                </a:lnTo>
                <a:lnTo>
                  <a:pt x="1615997" y="2251311"/>
                </a:lnTo>
                <a:lnTo>
                  <a:pt x="1622377" y="2250896"/>
                </a:lnTo>
                <a:lnTo>
                  <a:pt x="1630142" y="2249565"/>
                </a:lnTo>
                <a:lnTo>
                  <a:pt x="1632889" y="2249704"/>
                </a:lnTo>
                <a:lnTo>
                  <a:pt x="1644978" y="2252019"/>
                </a:lnTo>
                <a:lnTo>
                  <a:pt x="1650781" y="2254881"/>
                </a:lnTo>
                <a:lnTo>
                  <a:pt x="1657383" y="2260882"/>
                </a:lnTo>
                <a:lnTo>
                  <a:pt x="1658369" y="2262458"/>
                </a:lnTo>
                <a:lnTo>
                  <a:pt x="1658530" y="2264666"/>
                </a:lnTo>
                <a:lnTo>
                  <a:pt x="1655029" y="2263597"/>
                </a:lnTo>
                <a:lnTo>
                  <a:pt x="1651943" y="2263528"/>
                </a:lnTo>
                <a:lnTo>
                  <a:pt x="1654082" y="2264751"/>
                </a:lnTo>
                <a:lnTo>
                  <a:pt x="1657722" y="2268428"/>
                </a:lnTo>
                <a:lnTo>
                  <a:pt x="1657561" y="2273013"/>
                </a:lnTo>
                <a:lnTo>
                  <a:pt x="1655506" y="2277144"/>
                </a:lnTo>
                <a:lnTo>
                  <a:pt x="1649365" y="2279175"/>
                </a:lnTo>
                <a:lnTo>
                  <a:pt x="1647795" y="2280790"/>
                </a:lnTo>
                <a:lnTo>
                  <a:pt x="1646525" y="2283460"/>
                </a:lnTo>
                <a:lnTo>
                  <a:pt x="1645279" y="2284483"/>
                </a:lnTo>
                <a:lnTo>
                  <a:pt x="1642300" y="2285668"/>
                </a:lnTo>
                <a:lnTo>
                  <a:pt x="1640654" y="2287399"/>
                </a:lnTo>
                <a:lnTo>
                  <a:pt x="1635829" y="2290137"/>
                </a:lnTo>
                <a:lnTo>
                  <a:pt x="1633659" y="2290460"/>
                </a:lnTo>
                <a:lnTo>
                  <a:pt x="1631157" y="2289806"/>
                </a:lnTo>
                <a:lnTo>
                  <a:pt x="1625132" y="2287229"/>
                </a:lnTo>
                <a:lnTo>
                  <a:pt x="1621423" y="2284737"/>
                </a:lnTo>
                <a:lnTo>
                  <a:pt x="1619568" y="2286098"/>
                </a:lnTo>
                <a:lnTo>
                  <a:pt x="1618044" y="2287522"/>
                </a:lnTo>
                <a:lnTo>
                  <a:pt x="1614466" y="2287045"/>
                </a:lnTo>
                <a:lnTo>
                  <a:pt x="1612835" y="2287676"/>
                </a:lnTo>
                <a:lnTo>
                  <a:pt x="1610141" y="2286976"/>
                </a:lnTo>
                <a:lnTo>
                  <a:pt x="1604624" y="2290106"/>
                </a:lnTo>
                <a:lnTo>
                  <a:pt x="1606194" y="2290468"/>
                </a:lnTo>
                <a:lnTo>
                  <a:pt x="1610572" y="2288668"/>
                </a:lnTo>
                <a:lnTo>
                  <a:pt x="1612065" y="2288868"/>
                </a:lnTo>
                <a:lnTo>
                  <a:pt x="1615289" y="2291191"/>
                </a:lnTo>
                <a:lnTo>
                  <a:pt x="1623085" y="2293684"/>
                </a:lnTo>
                <a:lnTo>
                  <a:pt x="1625109" y="2295330"/>
                </a:lnTo>
                <a:lnTo>
                  <a:pt x="1627040" y="2300569"/>
                </a:lnTo>
                <a:lnTo>
                  <a:pt x="1628318" y="2301407"/>
                </a:lnTo>
                <a:lnTo>
                  <a:pt x="1630988" y="2300861"/>
                </a:lnTo>
                <a:lnTo>
                  <a:pt x="1634005" y="2298276"/>
                </a:lnTo>
                <a:lnTo>
                  <a:pt x="1636506" y="2296892"/>
                </a:lnTo>
                <a:lnTo>
                  <a:pt x="1641393" y="2295753"/>
                </a:lnTo>
                <a:lnTo>
                  <a:pt x="1640431" y="2297476"/>
                </a:lnTo>
                <a:lnTo>
                  <a:pt x="1644155" y="2297338"/>
                </a:lnTo>
                <a:lnTo>
                  <a:pt x="1647841" y="2299653"/>
                </a:lnTo>
                <a:lnTo>
                  <a:pt x="1646479" y="2301300"/>
                </a:lnTo>
                <a:lnTo>
                  <a:pt x="1644624" y="2304607"/>
                </a:lnTo>
                <a:lnTo>
                  <a:pt x="1643332" y="2311016"/>
                </a:lnTo>
                <a:lnTo>
                  <a:pt x="1639576" y="2315293"/>
                </a:lnTo>
                <a:lnTo>
                  <a:pt x="1634551" y="2319493"/>
                </a:lnTo>
                <a:lnTo>
                  <a:pt x="1635821" y="2320501"/>
                </a:lnTo>
                <a:lnTo>
                  <a:pt x="1637291" y="2321124"/>
                </a:lnTo>
                <a:lnTo>
                  <a:pt x="1640523" y="2319885"/>
                </a:lnTo>
                <a:lnTo>
                  <a:pt x="1642685" y="2319970"/>
                </a:lnTo>
                <a:lnTo>
                  <a:pt x="1645086" y="2320770"/>
                </a:lnTo>
                <a:lnTo>
                  <a:pt x="1644340" y="2324016"/>
                </a:lnTo>
                <a:lnTo>
                  <a:pt x="1643478" y="2326216"/>
                </a:lnTo>
                <a:lnTo>
                  <a:pt x="1643978" y="2328270"/>
                </a:lnTo>
                <a:lnTo>
                  <a:pt x="1645402" y="2332171"/>
                </a:lnTo>
                <a:lnTo>
                  <a:pt x="1647364" y="2333025"/>
                </a:lnTo>
                <a:lnTo>
                  <a:pt x="1648149" y="2338010"/>
                </a:lnTo>
                <a:lnTo>
                  <a:pt x="1649188" y="2340718"/>
                </a:lnTo>
                <a:lnTo>
                  <a:pt x="1649042" y="2342887"/>
                </a:lnTo>
                <a:lnTo>
                  <a:pt x="1651004" y="2344279"/>
                </a:lnTo>
                <a:lnTo>
                  <a:pt x="1651335" y="2346495"/>
                </a:lnTo>
                <a:lnTo>
                  <a:pt x="1658453" y="2347126"/>
                </a:lnTo>
                <a:lnTo>
                  <a:pt x="1659900" y="2347972"/>
                </a:lnTo>
                <a:lnTo>
                  <a:pt x="1664848" y="2348810"/>
                </a:lnTo>
                <a:lnTo>
                  <a:pt x="1665787" y="2349418"/>
                </a:lnTo>
                <a:lnTo>
                  <a:pt x="1666664" y="2350634"/>
                </a:lnTo>
                <a:lnTo>
                  <a:pt x="1661816" y="2353295"/>
                </a:lnTo>
                <a:lnTo>
                  <a:pt x="1665741" y="2355219"/>
                </a:lnTo>
                <a:lnTo>
                  <a:pt x="1669450" y="2358349"/>
                </a:lnTo>
                <a:lnTo>
                  <a:pt x="1672367" y="2357734"/>
                </a:lnTo>
                <a:lnTo>
                  <a:pt x="1673629" y="2357834"/>
                </a:lnTo>
                <a:lnTo>
                  <a:pt x="1676891" y="2359796"/>
                </a:lnTo>
                <a:lnTo>
                  <a:pt x="1677800" y="2360765"/>
                </a:lnTo>
                <a:lnTo>
                  <a:pt x="1678300" y="2361627"/>
                </a:lnTo>
                <a:lnTo>
                  <a:pt x="1679939" y="2361442"/>
                </a:lnTo>
                <a:lnTo>
                  <a:pt x="1682294" y="2360688"/>
                </a:lnTo>
                <a:lnTo>
                  <a:pt x="1686549" y="2360873"/>
                </a:lnTo>
                <a:lnTo>
                  <a:pt x="1691090" y="2361981"/>
                </a:lnTo>
                <a:lnTo>
                  <a:pt x="1690705" y="2363665"/>
                </a:lnTo>
                <a:lnTo>
                  <a:pt x="1690020" y="2364827"/>
                </a:lnTo>
                <a:lnTo>
                  <a:pt x="1693568" y="2364442"/>
                </a:lnTo>
                <a:lnTo>
                  <a:pt x="1695784" y="2365634"/>
                </a:lnTo>
                <a:lnTo>
                  <a:pt x="1696553" y="2365058"/>
                </a:lnTo>
                <a:lnTo>
                  <a:pt x="1697100" y="2364311"/>
                </a:lnTo>
                <a:lnTo>
                  <a:pt x="1701509" y="2362273"/>
                </a:lnTo>
                <a:lnTo>
                  <a:pt x="1707173" y="2358034"/>
                </a:lnTo>
                <a:lnTo>
                  <a:pt x="1707858" y="2358557"/>
                </a:lnTo>
                <a:lnTo>
                  <a:pt x="1708120" y="2360165"/>
                </a:lnTo>
                <a:lnTo>
                  <a:pt x="1708866" y="2362780"/>
                </a:lnTo>
                <a:lnTo>
                  <a:pt x="1711044" y="2364581"/>
                </a:lnTo>
                <a:lnTo>
                  <a:pt x="1713622" y="2364996"/>
                </a:lnTo>
                <a:lnTo>
                  <a:pt x="1717177" y="2363619"/>
                </a:lnTo>
                <a:lnTo>
                  <a:pt x="1718578" y="2364811"/>
                </a:lnTo>
                <a:lnTo>
                  <a:pt x="1720240" y="2367104"/>
                </a:lnTo>
                <a:lnTo>
                  <a:pt x="1721825" y="2370104"/>
                </a:lnTo>
                <a:lnTo>
                  <a:pt x="1721718" y="2371173"/>
                </a:lnTo>
                <a:lnTo>
                  <a:pt x="1719686" y="2372112"/>
                </a:lnTo>
                <a:lnTo>
                  <a:pt x="1717854" y="2373458"/>
                </a:lnTo>
                <a:lnTo>
                  <a:pt x="1725504" y="2374012"/>
                </a:lnTo>
                <a:lnTo>
                  <a:pt x="1726281" y="2374581"/>
                </a:lnTo>
                <a:lnTo>
                  <a:pt x="1727127" y="2375758"/>
                </a:lnTo>
                <a:lnTo>
                  <a:pt x="1726342" y="2376943"/>
                </a:lnTo>
                <a:lnTo>
                  <a:pt x="1725619" y="2377535"/>
                </a:lnTo>
                <a:lnTo>
                  <a:pt x="1724234" y="2376843"/>
                </a:lnTo>
                <a:lnTo>
                  <a:pt x="1721671" y="2377474"/>
                </a:lnTo>
                <a:lnTo>
                  <a:pt x="1719432" y="2379012"/>
                </a:lnTo>
                <a:lnTo>
                  <a:pt x="1717039" y="2379866"/>
                </a:lnTo>
                <a:lnTo>
                  <a:pt x="1715507" y="2379958"/>
                </a:lnTo>
                <a:lnTo>
                  <a:pt x="1713806" y="2380674"/>
                </a:lnTo>
                <a:lnTo>
                  <a:pt x="1712252" y="2381774"/>
                </a:lnTo>
                <a:lnTo>
                  <a:pt x="1710644" y="2382082"/>
                </a:lnTo>
                <a:lnTo>
                  <a:pt x="1705611" y="2384820"/>
                </a:lnTo>
                <a:lnTo>
                  <a:pt x="1700470" y="2386582"/>
                </a:lnTo>
                <a:lnTo>
                  <a:pt x="1695091" y="2389398"/>
                </a:lnTo>
                <a:lnTo>
                  <a:pt x="1689604" y="2391175"/>
                </a:lnTo>
                <a:lnTo>
                  <a:pt x="1683910" y="2393306"/>
                </a:lnTo>
                <a:lnTo>
                  <a:pt x="1682671" y="2393490"/>
                </a:lnTo>
                <a:lnTo>
                  <a:pt x="1681232" y="2393406"/>
                </a:lnTo>
                <a:lnTo>
                  <a:pt x="1677984" y="2395490"/>
                </a:lnTo>
                <a:lnTo>
                  <a:pt x="1676376" y="2395206"/>
                </a:lnTo>
                <a:lnTo>
                  <a:pt x="1674737" y="2395567"/>
                </a:lnTo>
                <a:lnTo>
                  <a:pt x="1672844" y="2395106"/>
                </a:lnTo>
                <a:lnTo>
                  <a:pt x="1671559" y="2394252"/>
                </a:lnTo>
                <a:lnTo>
                  <a:pt x="1672543" y="2396452"/>
                </a:lnTo>
                <a:lnTo>
                  <a:pt x="1672836" y="2398475"/>
                </a:lnTo>
                <a:lnTo>
                  <a:pt x="1672343" y="2399360"/>
                </a:lnTo>
                <a:lnTo>
                  <a:pt x="1671435" y="2400398"/>
                </a:lnTo>
                <a:lnTo>
                  <a:pt x="1668165" y="2400206"/>
                </a:lnTo>
                <a:lnTo>
                  <a:pt x="1666880" y="2399475"/>
                </a:lnTo>
                <a:lnTo>
                  <a:pt x="1665356" y="2398398"/>
                </a:lnTo>
                <a:lnTo>
                  <a:pt x="1664656" y="2396660"/>
                </a:lnTo>
                <a:lnTo>
                  <a:pt x="1663017" y="2395413"/>
                </a:lnTo>
                <a:lnTo>
                  <a:pt x="1662047" y="2397137"/>
                </a:lnTo>
                <a:lnTo>
                  <a:pt x="1662047" y="2398421"/>
                </a:lnTo>
                <a:lnTo>
                  <a:pt x="1660831" y="2400168"/>
                </a:lnTo>
                <a:lnTo>
                  <a:pt x="1659400" y="2397175"/>
                </a:lnTo>
                <a:lnTo>
                  <a:pt x="1656829" y="2398275"/>
                </a:lnTo>
                <a:lnTo>
                  <a:pt x="1655698" y="2401460"/>
                </a:lnTo>
                <a:lnTo>
                  <a:pt x="1656268" y="2402368"/>
                </a:lnTo>
                <a:lnTo>
                  <a:pt x="1657060" y="2404799"/>
                </a:lnTo>
                <a:lnTo>
                  <a:pt x="1655790" y="2406068"/>
                </a:lnTo>
                <a:lnTo>
                  <a:pt x="1654844" y="2405722"/>
                </a:lnTo>
                <a:lnTo>
                  <a:pt x="1652889" y="2409276"/>
                </a:lnTo>
                <a:lnTo>
                  <a:pt x="1650519" y="2410568"/>
                </a:lnTo>
                <a:lnTo>
                  <a:pt x="1648080" y="2414184"/>
                </a:lnTo>
                <a:lnTo>
                  <a:pt x="1645186" y="2416938"/>
                </a:lnTo>
                <a:lnTo>
                  <a:pt x="1644394" y="2418777"/>
                </a:lnTo>
                <a:lnTo>
                  <a:pt x="1639545" y="2422969"/>
                </a:lnTo>
                <a:lnTo>
                  <a:pt x="1637706" y="2422838"/>
                </a:lnTo>
                <a:lnTo>
                  <a:pt x="1636352" y="2422977"/>
                </a:lnTo>
                <a:lnTo>
                  <a:pt x="1634305" y="2424723"/>
                </a:lnTo>
                <a:lnTo>
                  <a:pt x="1633982" y="2428246"/>
                </a:lnTo>
                <a:lnTo>
                  <a:pt x="1633081" y="2427777"/>
                </a:lnTo>
                <a:lnTo>
                  <a:pt x="1632166" y="2427893"/>
                </a:lnTo>
                <a:lnTo>
                  <a:pt x="1631688" y="2429000"/>
                </a:lnTo>
                <a:lnTo>
                  <a:pt x="1631019" y="2429177"/>
                </a:lnTo>
                <a:lnTo>
                  <a:pt x="1629234" y="2428131"/>
                </a:lnTo>
                <a:lnTo>
                  <a:pt x="1627133" y="2428700"/>
                </a:lnTo>
                <a:lnTo>
                  <a:pt x="1625486" y="2427908"/>
                </a:lnTo>
                <a:lnTo>
                  <a:pt x="1623393" y="2422746"/>
                </a:lnTo>
                <a:lnTo>
                  <a:pt x="1622277" y="2420931"/>
                </a:lnTo>
                <a:lnTo>
                  <a:pt x="1620299" y="2420346"/>
                </a:lnTo>
                <a:lnTo>
                  <a:pt x="1619784" y="2421446"/>
                </a:lnTo>
                <a:lnTo>
                  <a:pt x="1619014" y="2422515"/>
                </a:lnTo>
                <a:lnTo>
                  <a:pt x="1617113" y="2420377"/>
                </a:lnTo>
                <a:lnTo>
                  <a:pt x="1615667" y="2412438"/>
                </a:lnTo>
                <a:lnTo>
                  <a:pt x="1615659" y="2410514"/>
                </a:lnTo>
                <a:lnTo>
                  <a:pt x="1617675" y="2403791"/>
                </a:lnTo>
                <a:lnTo>
                  <a:pt x="1622677" y="2397721"/>
                </a:lnTo>
                <a:lnTo>
                  <a:pt x="1621076" y="2397521"/>
                </a:lnTo>
                <a:lnTo>
                  <a:pt x="1616659" y="2401729"/>
                </a:lnTo>
                <a:lnTo>
                  <a:pt x="1617113" y="2400714"/>
                </a:lnTo>
                <a:lnTo>
                  <a:pt x="1617860" y="2399652"/>
                </a:lnTo>
                <a:lnTo>
                  <a:pt x="1619353" y="2397937"/>
                </a:lnTo>
                <a:lnTo>
                  <a:pt x="1621607" y="2396329"/>
                </a:lnTo>
                <a:lnTo>
                  <a:pt x="1624616" y="2395383"/>
                </a:lnTo>
                <a:lnTo>
                  <a:pt x="1626686" y="2395244"/>
                </a:lnTo>
                <a:lnTo>
                  <a:pt x="1628118" y="2394352"/>
                </a:lnTo>
                <a:lnTo>
                  <a:pt x="1630188" y="2392767"/>
                </a:lnTo>
                <a:lnTo>
                  <a:pt x="1630573" y="2391928"/>
                </a:lnTo>
                <a:lnTo>
                  <a:pt x="1628741" y="2392898"/>
                </a:lnTo>
                <a:lnTo>
                  <a:pt x="1625694" y="2393844"/>
                </a:lnTo>
                <a:lnTo>
                  <a:pt x="1626471" y="2392598"/>
                </a:lnTo>
                <a:lnTo>
                  <a:pt x="1627240" y="2391936"/>
                </a:lnTo>
                <a:lnTo>
                  <a:pt x="1643516" y="2380982"/>
                </a:lnTo>
                <a:lnTo>
                  <a:pt x="1646795" y="2379166"/>
                </a:lnTo>
                <a:lnTo>
                  <a:pt x="1653328" y="2376851"/>
                </a:lnTo>
                <a:lnTo>
                  <a:pt x="1654236" y="2375335"/>
                </a:lnTo>
                <a:lnTo>
                  <a:pt x="1653343" y="2374366"/>
                </a:lnTo>
                <a:lnTo>
                  <a:pt x="1655883" y="2375220"/>
                </a:lnTo>
                <a:lnTo>
                  <a:pt x="1655675" y="2376481"/>
                </a:lnTo>
                <a:lnTo>
                  <a:pt x="1655275" y="2377397"/>
                </a:lnTo>
                <a:lnTo>
                  <a:pt x="1655129" y="2378959"/>
                </a:lnTo>
                <a:lnTo>
                  <a:pt x="1655375" y="2380451"/>
                </a:lnTo>
                <a:lnTo>
                  <a:pt x="1657945" y="2381182"/>
                </a:lnTo>
                <a:lnTo>
                  <a:pt x="1660092" y="2383959"/>
                </a:lnTo>
                <a:lnTo>
                  <a:pt x="1659076" y="2380182"/>
                </a:lnTo>
                <a:lnTo>
                  <a:pt x="1661008" y="2378043"/>
                </a:lnTo>
                <a:lnTo>
                  <a:pt x="1668457" y="2375174"/>
                </a:lnTo>
                <a:lnTo>
                  <a:pt x="1674683" y="2374858"/>
                </a:lnTo>
                <a:lnTo>
                  <a:pt x="1676676" y="2373520"/>
                </a:lnTo>
                <a:lnTo>
                  <a:pt x="1671358" y="2372620"/>
                </a:lnTo>
                <a:lnTo>
                  <a:pt x="1665048" y="2373112"/>
                </a:lnTo>
                <a:lnTo>
                  <a:pt x="1661147" y="2372112"/>
                </a:lnTo>
                <a:lnTo>
                  <a:pt x="1655760" y="2372766"/>
                </a:lnTo>
                <a:lnTo>
                  <a:pt x="1650065" y="2372135"/>
                </a:lnTo>
                <a:lnTo>
                  <a:pt x="1648318" y="2372966"/>
                </a:lnTo>
                <a:lnTo>
                  <a:pt x="1646902" y="2374758"/>
                </a:lnTo>
                <a:lnTo>
                  <a:pt x="1645063" y="2373966"/>
                </a:lnTo>
                <a:lnTo>
                  <a:pt x="1644171" y="2373835"/>
                </a:lnTo>
                <a:lnTo>
                  <a:pt x="1643316" y="2373212"/>
                </a:lnTo>
                <a:lnTo>
                  <a:pt x="1645163" y="2370127"/>
                </a:lnTo>
                <a:lnTo>
                  <a:pt x="1650935" y="2365519"/>
                </a:lnTo>
                <a:lnTo>
                  <a:pt x="1654452" y="2361503"/>
                </a:lnTo>
                <a:lnTo>
                  <a:pt x="1655444" y="2360657"/>
                </a:lnTo>
                <a:lnTo>
                  <a:pt x="1656229" y="2359042"/>
                </a:lnTo>
                <a:lnTo>
                  <a:pt x="1654298" y="2359311"/>
                </a:lnTo>
                <a:lnTo>
                  <a:pt x="1652612" y="2359950"/>
                </a:lnTo>
                <a:lnTo>
                  <a:pt x="1651443" y="2358088"/>
                </a:lnTo>
                <a:lnTo>
                  <a:pt x="1649357" y="2355618"/>
                </a:lnTo>
                <a:lnTo>
                  <a:pt x="1649157" y="2356649"/>
                </a:lnTo>
                <a:lnTo>
                  <a:pt x="1650204" y="2359727"/>
                </a:lnTo>
                <a:lnTo>
                  <a:pt x="1646210" y="2365127"/>
                </a:lnTo>
                <a:lnTo>
                  <a:pt x="1643632" y="2365511"/>
                </a:lnTo>
                <a:lnTo>
                  <a:pt x="1640192" y="2368027"/>
                </a:lnTo>
                <a:lnTo>
                  <a:pt x="1635328" y="2370212"/>
                </a:lnTo>
                <a:lnTo>
                  <a:pt x="1629657" y="2374374"/>
                </a:lnTo>
                <a:lnTo>
                  <a:pt x="1622323" y="2377874"/>
                </a:lnTo>
                <a:lnTo>
                  <a:pt x="1620792" y="2377889"/>
                </a:lnTo>
                <a:lnTo>
                  <a:pt x="1617460" y="2375004"/>
                </a:lnTo>
                <a:lnTo>
                  <a:pt x="1618391" y="2373697"/>
                </a:lnTo>
                <a:lnTo>
                  <a:pt x="1619260" y="2371920"/>
                </a:lnTo>
                <a:lnTo>
                  <a:pt x="1618429" y="2372427"/>
                </a:lnTo>
                <a:lnTo>
                  <a:pt x="1617898" y="2373204"/>
                </a:lnTo>
                <a:lnTo>
                  <a:pt x="1615890" y="2374443"/>
                </a:lnTo>
                <a:lnTo>
                  <a:pt x="1617513" y="2376835"/>
                </a:lnTo>
                <a:lnTo>
                  <a:pt x="1616728" y="2377735"/>
                </a:lnTo>
                <a:lnTo>
                  <a:pt x="1614404" y="2378912"/>
                </a:lnTo>
                <a:lnTo>
                  <a:pt x="1612234" y="2380620"/>
                </a:lnTo>
                <a:lnTo>
                  <a:pt x="1610334" y="2381759"/>
                </a:lnTo>
                <a:lnTo>
                  <a:pt x="1608802" y="2380312"/>
                </a:lnTo>
                <a:lnTo>
                  <a:pt x="1604562" y="2382136"/>
                </a:lnTo>
                <a:lnTo>
                  <a:pt x="1600991" y="2382628"/>
                </a:lnTo>
                <a:lnTo>
                  <a:pt x="1600214" y="2381705"/>
                </a:lnTo>
                <a:lnTo>
                  <a:pt x="1599991" y="2380243"/>
                </a:lnTo>
                <a:lnTo>
                  <a:pt x="1598737" y="2379889"/>
                </a:lnTo>
                <a:lnTo>
                  <a:pt x="1596420" y="2380297"/>
                </a:lnTo>
                <a:lnTo>
                  <a:pt x="1595520" y="2379466"/>
                </a:lnTo>
                <a:close/>
                <a:moveTo>
                  <a:pt x="380740" y="2262043"/>
                </a:moveTo>
                <a:lnTo>
                  <a:pt x="380471" y="2262397"/>
                </a:lnTo>
                <a:lnTo>
                  <a:pt x="377100" y="2260081"/>
                </a:lnTo>
                <a:lnTo>
                  <a:pt x="374837" y="2257043"/>
                </a:lnTo>
                <a:lnTo>
                  <a:pt x="373899" y="2255189"/>
                </a:lnTo>
                <a:lnTo>
                  <a:pt x="378370" y="2259797"/>
                </a:lnTo>
                <a:lnTo>
                  <a:pt x="380624" y="2261320"/>
                </a:lnTo>
                <a:lnTo>
                  <a:pt x="380740" y="2262043"/>
                </a:lnTo>
                <a:close/>
                <a:moveTo>
                  <a:pt x="379378" y="2266351"/>
                </a:moveTo>
                <a:lnTo>
                  <a:pt x="378470" y="2267189"/>
                </a:lnTo>
                <a:lnTo>
                  <a:pt x="377985" y="2267074"/>
                </a:lnTo>
                <a:lnTo>
                  <a:pt x="377600" y="2266489"/>
                </a:lnTo>
                <a:lnTo>
                  <a:pt x="376200" y="2260743"/>
                </a:lnTo>
                <a:lnTo>
                  <a:pt x="376800" y="2260866"/>
                </a:lnTo>
                <a:lnTo>
                  <a:pt x="378678" y="2262658"/>
                </a:lnTo>
                <a:lnTo>
                  <a:pt x="378254" y="2263366"/>
                </a:lnTo>
                <a:lnTo>
                  <a:pt x="379655" y="2265082"/>
                </a:lnTo>
                <a:lnTo>
                  <a:pt x="379993" y="2266297"/>
                </a:lnTo>
                <a:lnTo>
                  <a:pt x="379378" y="2266351"/>
                </a:lnTo>
                <a:close/>
                <a:moveTo>
                  <a:pt x="1144013" y="2267551"/>
                </a:moveTo>
                <a:lnTo>
                  <a:pt x="1143459" y="2267574"/>
                </a:lnTo>
                <a:lnTo>
                  <a:pt x="1143043" y="2266789"/>
                </a:lnTo>
                <a:lnTo>
                  <a:pt x="1142812" y="2264589"/>
                </a:lnTo>
                <a:lnTo>
                  <a:pt x="1143451" y="2263651"/>
                </a:lnTo>
                <a:lnTo>
                  <a:pt x="1144759" y="2262981"/>
                </a:lnTo>
                <a:lnTo>
                  <a:pt x="1146514" y="2262743"/>
                </a:lnTo>
                <a:lnTo>
                  <a:pt x="1148707" y="2262928"/>
                </a:lnTo>
                <a:lnTo>
                  <a:pt x="1149746" y="2263512"/>
                </a:lnTo>
                <a:lnTo>
                  <a:pt x="1149638" y="2264497"/>
                </a:lnTo>
                <a:lnTo>
                  <a:pt x="1149376" y="2265005"/>
                </a:lnTo>
                <a:lnTo>
                  <a:pt x="1148730" y="2265328"/>
                </a:lnTo>
                <a:lnTo>
                  <a:pt x="1148645" y="2265897"/>
                </a:lnTo>
                <a:lnTo>
                  <a:pt x="1147714" y="2266213"/>
                </a:lnTo>
                <a:lnTo>
                  <a:pt x="1145944" y="2266259"/>
                </a:lnTo>
                <a:lnTo>
                  <a:pt x="1144705" y="2266705"/>
                </a:lnTo>
                <a:lnTo>
                  <a:pt x="1144013" y="2267551"/>
                </a:lnTo>
                <a:close/>
                <a:moveTo>
                  <a:pt x="1152855" y="2266266"/>
                </a:moveTo>
                <a:lnTo>
                  <a:pt x="1151377" y="2266489"/>
                </a:lnTo>
                <a:lnTo>
                  <a:pt x="1150508" y="2266336"/>
                </a:lnTo>
                <a:lnTo>
                  <a:pt x="1150223" y="2266020"/>
                </a:lnTo>
                <a:lnTo>
                  <a:pt x="1150523" y="2265551"/>
                </a:lnTo>
                <a:lnTo>
                  <a:pt x="1150500" y="2265051"/>
                </a:lnTo>
                <a:lnTo>
                  <a:pt x="1150031" y="2264066"/>
                </a:lnTo>
                <a:lnTo>
                  <a:pt x="1150131" y="2263720"/>
                </a:lnTo>
                <a:lnTo>
                  <a:pt x="1150492" y="2263536"/>
                </a:lnTo>
                <a:lnTo>
                  <a:pt x="1151131" y="2263505"/>
                </a:lnTo>
                <a:lnTo>
                  <a:pt x="1151885" y="2264159"/>
                </a:lnTo>
                <a:lnTo>
                  <a:pt x="1152770" y="2265497"/>
                </a:lnTo>
                <a:lnTo>
                  <a:pt x="1152855" y="2266266"/>
                </a:lnTo>
                <a:close/>
                <a:moveTo>
                  <a:pt x="1652728" y="2292122"/>
                </a:moveTo>
                <a:lnTo>
                  <a:pt x="1650242" y="2293784"/>
                </a:lnTo>
                <a:lnTo>
                  <a:pt x="1651335" y="2291283"/>
                </a:lnTo>
                <a:lnTo>
                  <a:pt x="1651789" y="2290637"/>
                </a:lnTo>
                <a:lnTo>
                  <a:pt x="1652212" y="2290353"/>
                </a:lnTo>
                <a:lnTo>
                  <a:pt x="1652620" y="2290576"/>
                </a:lnTo>
                <a:lnTo>
                  <a:pt x="1652728" y="2292122"/>
                </a:lnTo>
                <a:close/>
                <a:moveTo>
                  <a:pt x="1652028" y="2294438"/>
                </a:moveTo>
                <a:lnTo>
                  <a:pt x="1651481" y="2296776"/>
                </a:lnTo>
                <a:lnTo>
                  <a:pt x="1649596" y="2298761"/>
                </a:lnTo>
                <a:lnTo>
                  <a:pt x="1648657" y="2298899"/>
                </a:lnTo>
                <a:lnTo>
                  <a:pt x="1648226" y="2298707"/>
                </a:lnTo>
                <a:lnTo>
                  <a:pt x="1648742" y="2297422"/>
                </a:lnTo>
                <a:lnTo>
                  <a:pt x="1648680" y="2295199"/>
                </a:lnTo>
                <a:lnTo>
                  <a:pt x="1650242" y="2294891"/>
                </a:lnTo>
                <a:lnTo>
                  <a:pt x="1650812" y="2295091"/>
                </a:lnTo>
                <a:lnTo>
                  <a:pt x="1652028" y="2294438"/>
                </a:lnTo>
                <a:close/>
                <a:moveTo>
                  <a:pt x="1195087" y="2299353"/>
                </a:moveTo>
                <a:lnTo>
                  <a:pt x="1190932" y="2299807"/>
                </a:lnTo>
                <a:lnTo>
                  <a:pt x="1189123" y="2299338"/>
                </a:lnTo>
                <a:lnTo>
                  <a:pt x="1188939" y="2298899"/>
                </a:lnTo>
                <a:lnTo>
                  <a:pt x="1189370" y="2298284"/>
                </a:lnTo>
                <a:lnTo>
                  <a:pt x="1190408" y="2297491"/>
                </a:lnTo>
                <a:lnTo>
                  <a:pt x="1191601" y="2297061"/>
                </a:lnTo>
                <a:lnTo>
                  <a:pt x="1192948" y="2296984"/>
                </a:lnTo>
                <a:lnTo>
                  <a:pt x="1195626" y="2297784"/>
                </a:lnTo>
                <a:lnTo>
                  <a:pt x="1196596" y="2298576"/>
                </a:lnTo>
                <a:lnTo>
                  <a:pt x="1196388" y="2299053"/>
                </a:lnTo>
                <a:lnTo>
                  <a:pt x="1195087" y="2299353"/>
                </a:lnTo>
                <a:close/>
                <a:moveTo>
                  <a:pt x="1874080" y="2308669"/>
                </a:moveTo>
                <a:lnTo>
                  <a:pt x="1873025" y="2309777"/>
                </a:lnTo>
                <a:lnTo>
                  <a:pt x="1871948" y="2309731"/>
                </a:lnTo>
                <a:lnTo>
                  <a:pt x="1872079" y="2308762"/>
                </a:lnTo>
                <a:lnTo>
                  <a:pt x="1873402" y="2306877"/>
                </a:lnTo>
                <a:lnTo>
                  <a:pt x="1874080" y="2305531"/>
                </a:lnTo>
                <a:lnTo>
                  <a:pt x="1874103" y="2304715"/>
                </a:lnTo>
                <a:lnTo>
                  <a:pt x="1874349" y="2304092"/>
                </a:lnTo>
                <a:lnTo>
                  <a:pt x="1875357" y="2303392"/>
                </a:lnTo>
                <a:lnTo>
                  <a:pt x="1876227" y="2302123"/>
                </a:lnTo>
                <a:lnTo>
                  <a:pt x="1875811" y="2304477"/>
                </a:lnTo>
                <a:lnTo>
                  <a:pt x="1874080" y="2308669"/>
                </a:lnTo>
                <a:close/>
                <a:moveTo>
                  <a:pt x="1708058" y="2313654"/>
                </a:moveTo>
                <a:lnTo>
                  <a:pt x="1708820" y="2314262"/>
                </a:lnTo>
                <a:lnTo>
                  <a:pt x="1710190" y="2314193"/>
                </a:lnTo>
                <a:lnTo>
                  <a:pt x="1711113" y="2314439"/>
                </a:lnTo>
                <a:lnTo>
                  <a:pt x="1709797" y="2315616"/>
                </a:lnTo>
                <a:lnTo>
                  <a:pt x="1707266" y="2315731"/>
                </a:lnTo>
                <a:lnTo>
                  <a:pt x="1706026" y="2315247"/>
                </a:lnTo>
                <a:lnTo>
                  <a:pt x="1707827" y="2309185"/>
                </a:lnTo>
                <a:lnTo>
                  <a:pt x="1709928" y="2307785"/>
                </a:lnTo>
                <a:lnTo>
                  <a:pt x="1714237" y="2303807"/>
                </a:lnTo>
                <a:lnTo>
                  <a:pt x="1715961" y="2302592"/>
                </a:lnTo>
                <a:lnTo>
                  <a:pt x="1717562" y="2302115"/>
                </a:lnTo>
                <a:lnTo>
                  <a:pt x="1719255" y="2302407"/>
                </a:lnTo>
                <a:lnTo>
                  <a:pt x="1717531" y="2304761"/>
                </a:lnTo>
                <a:lnTo>
                  <a:pt x="1715223" y="2304892"/>
                </a:lnTo>
                <a:lnTo>
                  <a:pt x="1713022" y="2306846"/>
                </a:lnTo>
                <a:lnTo>
                  <a:pt x="1711575" y="2309008"/>
                </a:lnTo>
                <a:lnTo>
                  <a:pt x="1709836" y="2310239"/>
                </a:lnTo>
                <a:lnTo>
                  <a:pt x="1708643" y="2311746"/>
                </a:lnTo>
                <a:lnTo>
                  <a:pt x="1708058" y="2313654"/>
                </a:lnTo>
                <a:close/>
                <a:moveTo>
                  <a:pt x="1667088" y="2339340"/>
                </a:moveTo>
                <a:lnTo>
                  <a:pt x="1667672" y="2339779"/>
                </a:lnTo>
                <a:lnTo>
                  <a:pt x="1668688" y="2338979"/>
                </a:lnTo>
                <a:lnTo>
                  <a:pt x="1669889" y="2336433"/>
                </a:lnTo>
                <a:lnTo>
                  <a:pt x="1673067" y="2337094"/>
                </a:lnTo>
                <a:lnTo>
                  <a:pt x="1674752" y="2338240"/>
                </a:lnTo>
                <a:lnTo>
                  <a:pt x="1675691" y="2337986"/>
                </a:lnTo>
                <a:lnTo>
                  <a:pt x="1676653" y="2338102"/>
                </a:lnTo>
                <a:lnTo>
                  <a:pt x="1678431" y="2339602"/>
                </a:lnTo>
                <a:lnTo>
                  <a:pt x="1681817" y="2340787"/>
                </a:lnTo>
                <a:lnTo>
                  <a:pt x="1685387" y="2340618"/>
                </a:lnTo>
                <a:lnTo>
                  <a:pt x="1690836" y="2339917"/>
                </a:lnTo>
                <a:lnTo>
                  <a:pt x="1691482" y="2339633"/>
                </a:lnTo>
                <a:lnTo>
                  <a:pt x="1697069" y="2339040"/>
                </a:lnTo>
                <a:lnTo>
                  <a:pt x="1702679" y="2338764"/>
                </a:lnTo>
                <a:lnTo>
                  <a:pt x="1704603" y="2339433"/>
                </a:lnTo>
                <a:lnTo>
                  <a:pt x="1705326" y="2340064"/>
                </a:lnTo>
                <a:lnTo>
                  <a:pt x="1705696" y="2340818"/>
                </a:lnTo>
                <a:lnTo>
                  <a:pt x="1702494" y="2342879"/>
                </a:lnTo>
                <a:lnTo>
                  <a:pt x="1699293" y="2345279"/>
                </a:lnTo>
                <a:lnTo>
                  <a:pt x="1694845" y="2347633"/>
                </a:lnTo>
                <a:lnTo>
                  <a:pt x="1694283" y="2348780"/>
                </a:lnTo>
                <a:lnTo>
                  <a:pt x="1694560" y="2350887"/>
                </a:lnTo>
                <a:lnTo>
                  <a:pt x="1694476" y="2353034"/>
                </a:lnTo>
                <a:lnTo>
                  <a:pt x="1695353" y="2353211"/>
                </a:lnTo>
                <a:lnTo>
                  <a:pt x="1695884" y="2353926"/>
                </a:lnTo>
                <a:lnTo>
                  <a:pt x="1694737" y="2354618"/>
                </a:lnTo>
                <a:lnTo>
                  <a:pt x="1690158" y="2354942"/>
                </a:lnTo>
                <a:lnTo>
                  <a:pt x="1688827" y="2354749"/>
                </a:lnTo>
                <a:lnTo>
                  <a:pt x="1687242" y="2353872"/>
                </a:lnTo>
                <a:lnTo>
                  <a:pt x="1686696" y="2351795"/>
                </a:lnTo>
                <a:lnTo>
                  <a:pt x="1684733" y="2352103"/>
                </a:lnTo>
                <a:lnTo>
                  <a:pt x="1684141" y="2351849"/>
                </a:lnTo>
                <a:lnTo>
                  <a:pt x="1686896" y="2350080"/>
                </a:lnTo>
                <a:lnTo>
                  <a:pt x="1685641" y="2347857"/>
                </a:lnTo>
                <a:lnTo>
                  <a:pt x="1684295" y="2348018"/>
                </a:lnTo>
                <a:lnTo>
                  <a:pt x="1683402" y="2346964"/>
                </a:lnTo>
                <a:lnTo>
                  <a:pt x="1683471" y="2345533"/>
                </a:lnTo>
                <a:lnTo>
                  <a:pt x="1684718" y="2344841"/>
                </a:lnTo>
                <a:lnTo>
                  <a:pt x="1685079" y="2344087"/>
                </a:lnTo>
                <a:lnTo>
                  <a:pt x="1683387" y="2344741"/>
                </a:lnTo>
                <a:lnTo>
                  <a:pt x="1682086" y="2346064"/>
                </a:lnTo>
                <a:lnTo>
                  <a:pt x="1680408" y="2346564"/>
                </a:lnTo>
                <a:lnTo>
                  <a:pt x="1678769" y="2347703"/>
                </a:lnTo>
                <a:lnTo>
                  <a:pt x="1681316" y="2348064"/>
                </a:lnTo>
                <a:lnTo>
                  <a:pt x="1680008" y="2348949"/>
                </a:lnTo>
                <a:lnTo>
                  <a:pt x="1678646" y="2349149"/>
                </a:lnTo>
                <a:lnTo>
                  <a:pt x="1672336" y="2347410"/>
                </a:lnTo>
                <a:lnTo>
                  <a:pt x="1670774" y="2346749"/>
                </a:lnTo>
                <a:lnTo>
                  <a:pt x="1668811" y="2344925"/>
                </a:lnTo>
                <a:lnTo>
                  <a:pt x="1667326" y="2342487"/>
                </a:lnTo>
                <a:lnTo>
                  <a:pt x="1668134" y="2342394"/>
                </a:lnTo>
                <a:lnTo>
                  <a:pt x="1668411" y="2341956"/>
                </a:lnTo>
                <a:lnTo>
                  <a:pt x="1668234" y="2341541"/>
                </a:lnTo>
                <a:lnTo>
                  <a:pt x="1666033" y="2341210"/>
                </a:lnTo>
                <a:lnTo>
                  <a:pt x="1662601" y="2341318"/>
                </a:lnTo>
                <a:lnTo>
                  <a:pt x="1660631" y="2340671"/>
                </a:lnTo>
                <a:lnTo>
                  <a:pt x="1660723" y="2336402"/>
                </a:lnTo>
                <a:lnTo>
                  <a:pt x="1660085" y="2335225"/>
                </a:lnTo>
                <a:lnTo>
                  <a:pt x="1657930" y="2334232"/>
                </a:lnTo>
                <a:lnTo>
                  <a:pt x="1654636" y="2333932"/>
                </a:lnTo>
                <a:lnTo>
                  <a:pt x="1654313" y="2332340"/>
                </a:lnTo>
                <a:lnTo>
                  <a:pt x="1655360" y="2329909"/>
                </a:lnTo>
                <a:lnTo>
                  <a:pt x="1656968" y="2327817"/>
                </a:lnTo>
                <a:lnTo>
                  <a:pt x="1658199" y="2325755"/>
                </a:lnTo>
                <a:lnTo>
                  <a:pt x="1659631" y="2324062"/>
                </a:lnTo>
                <a:lnTo>
                  <a:pt x="1663155" y="2320693"/>
                </a:lnTo>
                <a:lnTo>
                  <a:pt x="1663070" y="2323216"/>
                </a:lnTo>
                <a:lnTo>
                  <a:pt x="1663409" y="2325378"/>
                </a:lnTo>
                <a:lnTo>
                  <a:pt x="1661116" y="2329709"/>
                </a:lnTo>
                <a:lnTo>
                  <a:pt x="1665110" y="2333986"/>
                </a:lnTo>
                <a:lnTo>
                  <a:pt x="1665618" y="2334932"/>
                </a:lnTo>
                <a:lnTo>
                  <a:pt x="1665956" y="2336079"/>
                </a:lnTo>
                <a:lnTo>
                  <a:pt x="1665702" y="2337133"/>
                </a:lnTo>
                <a:lnTo>
                  <a:pt x="1665056" y="2338071"/>
                </a:lnTo>
                <a:lnTo>
                  <a:pt x="1666610" y="2338541"/>
                </a:lnTo>
                <a:lnTo>
                  <a:pt x="1667088" y="2339340"/>
                </a:lnTo>
                <a:close/>
                <a:moveTo>
                  <a:pt x="1725527" y="2355634"/>
                </a:moveTo>
                <a:lnTo>
                  <a:pt x="1726258" y="2355872"/>
                </a:lnTo>
                <a:lnTo>
                  <a:pt x="1729167" y="2354372"/>
                </a:lnTo>
                <a:lnTo>
                  <a:pt x="1730706" y="2354434"/>
                </a:lnTo>
                <a:lnTo>
                  <a:pt x="1730636" y="2355511"/>
                </a:lnTo>
                <a:lnTo>
                  <a:pt x="1728135" y="2356688"/>
                </a:lnTo>
                <a:lnTo>
                  <a:pt x="1726989" y="2357565"/>
                </a:lnTo>
                <a:lnTo>
                  <a:pt x="1728436" y="2358380"/>
                </a:lnTo>
                <a:lnTo>
                  <a:pt x="1728420" y="2358934"/>
                </a:lnTo>
                <a:lnTo>
                  <a:pt x="1726681" y="2360257"/>
                </a:lnTo>
                <a:lnTo>
                  <a:pt x="1725811" y="2361696"/>
                </a:lnTo>
                <a:lnTo>
                  <a:pt x="1726527" y="2363088"/>
                </a:lnTo>
                <a:lnTo>
                  <a:pt x="1729305" y="2361719"/>
                </a:lnTo>
                <a:lnTo>
                  <a:pt x="1730444" y="2361704"/>
                </a:lnTo>
                <a:lnTo>
                  <a:pt x="1731991" y="2362019"/>
                </a:lnTo>
                <a:lnTo>
                  <a:pt x="1733461" y="2361603"/>
                </a:lnTo>
                <a:lnTo>
                  <a:pt x="1734300" y="2360926"/>
                </a:lnTo>
                <a:lnTo>
                  <a:pt x="1739194" y="2355572"/>
                </a:lnTo>
                <a:lnTo>
                  <a:pt x="1739448" y="2354888"/>
                </a:lnTo>
                <a:lnTo>
                  <a:pt x="1734169" y="2355995"/>
                </a:lnTo>
                <a:lnTo>
                  <a:pt x="1733553" y="2355265"/>
                </a:lnTo>
                <a:lnTo>
                  <a:pt x="1737008" y="2352018"/>
                </a:lnTo>
                <a:lnTo>
                  <a:pt x="1736739" y="2350303"/>
                </a:lnTo>
                <a:lnTo>
                  <a:pt x="1738486" y="2347595"/>
                </a:lnTo>
                <a:lnTo>
                  <a:pt x="1740086" y="2345987"/>
                </a:lnTo>
                <a:lnTo>
                  <a:pt x="1741256" y="2345087"/>
                </a:lnTo>
                <a:lnTo>
                  <a:pt x="1742957" y="2344256"/>
                </a:lnTo>
                <a:lnTo>
                  <a:pt x="1744127" y="2345541"/>
                </a:lnTo>
                <a:lnTo>
                  <a:pt x="1744504" y="2347857"/>
                </a:lnTo>
                <a:lnTo>
                  <a:pt x="1747397" y="2347533"/>
                </a:lnTo>
                <a:lnTo>
                  <a:pt x="1750229" y="2348003"/>
                </a:lnTo>
                <a:lnTo>
                  <a:pt x="1752314" y="2348980"/>
                </a:lnTo>
                <a:lnTo>
                  <a:pt x="1752638" y="2349541"/>
                </a:lnTo>
                <a:lnTo>
                  <a:pt x="1752661" y="2350426"/>
                </a:lnTo>
                <a:lnTo>
                  <a:pt x="1751968" y="2352018"/>
                </a:lnTo>
                <a:lnTo>
                  <a:pt x="1750822" y="2353326"/>
                </a:lnTo>
                <a:lnTo>
                  <a:pt x="1753107" y="2355003"/>
                </a:lnTo>
                <a:lnTo>
                  <a:pt x="1752799" y="2355734"/>
                </a:lnTo>
                <a:lnTo>
                  <a:pt x="1749052" y="2357626"/>
                </a:lnTo>
                <a:lnTo>
                  <a:pt x="1746920" y="2359527"/>
                </a:lnTo>
                <a:lnTo>
                  <a:pt x="1744965" y="2361865"/>
                </a:lnTo>
                <a:lnTo>
                  <a:pt x="1741056" y="2364588"/>
                </a:lnTo>
                <a:lnTo>
                  <a:pt x="1734861" y="2366550"/>
                </a:lnTo>
                <a:lnTo>
                  <a:pt x="1732899" y="2366550"/>
                </a:lnTo>
                <a:lnTo>
                  <a:pt x="1730567" y="2365934"/>
                </a:lnTo>
                <a:lnTo>
                  <a:pt x="1728259" y="2366073"/>
                </a:lnTo>
                <a:lnTo>
                  <a:pt x="1725988" y="2366804"/>
                </a:lnTo>
                <a:lnTo>
                  <a:pt x="1723764" y="2366719"/>
                </a:lnTo>
                <a:lnTo>
                  <a:pt x="1722687" y="2367104"/>
                </a:lnTo>
                <a:lnTo>
                  <a:pt x="1721664" y="2367065"/>
                </a:lnTo>
                <a:lnTo>
                  <a:pt x="1720809" y="2366304"/>
                </a:lnTo>
                <a:lnTo>
                  <a:pt x="1718978" y="2364135"/>
                </a:lnTo>
                <a:lnTo>
                  <a:pt x="1718085" y="2362681"/>
                </a:lnTo>
                <a:lnTo>
                  <a:pt x="1717100" y="2355726"/>
                </a:lnTo>
                <a:lnTo>
                  <a:pt x="1717416" y="2352057"/>
                </a:lnTo>
                <a:lnTo>
                  <a:pt x="1718970" y="2348626"/>
                </a:lnTo>
                <a:lnTo>
                  <a:pt x="1721271" y="2346341"/>
                </a:lnTo>
                <a:lnTo>
                  <a:pt x="1722602" y="2344518"/>
                </a:lnTo>
                <a:lnTo>
                  <a:pt x="1728174" y="2333640"/>
                </a:lnTo>
                <a:lnTo>
                  <a:pt x="1729267" y="2331163"/>
                </a:lnTo>
                <a:lnTo>
                  <a:pt x="1730598" y="2329048"/>
                </a:lnTo>
                <a:lnTo>
                  <a:pt x="1732984" y="2326955"/>
                </a:lnTo>
                <a:lnTo>
                  <a:pt x="1736069" y="2323416"/>
                </a:lnTo>
                <a:lnTo>
                  <a:pt x="1737055" y="2322693"/>
                </a:lnTo>
                <a:lnTo>
                  <a:pt x="1738824" y="2322347"/>
                </a:lnTo>
                <a:lnTo>
                  <a:pt x="1740571" y="2322539"/>
                </a:lnTo>
                <a:lnTo>
                  <a:pt x="1740071" y="2323824"/>
                </a:lnTo>
                <a:lnTo>
                  <a:pt x="1740202" y="2325078"/>
                </a:lnTo>
                <a:lnTo>
                  <a:pt x="1742226" y="2329963"/>
                </a:lnTo>
                <a:lnTo>
                  <a:pt x="1742203" y="2330932"/>
                </a:lnTo>
                <a:lnTo>
                  <a:pt x="1741095" y="2334809"/>
                </a:lnTo>
                <a:lnTo>
                  <a:pt x="1738971" y="2341056"/>
                </a:lnTo>
                <a:lnTo>
                  <a:pt x="1738424" y="2344495"/>
                </a:lnTo>
                <a:lnTo>
                  <a:pt x="1738709" y="2345526"/>
                </a:lnTo>
                <a:lnTo>
                  <a:pt x="1737847" y="2347264"/>
                </a:lnTo>
                <a:lnTo>
                  <a:pt x="1736931" y="2348580"/>
                </a:lnTo>
                <a:lnTo>
                  <a:pt x="1733307" y="2351049"/>
                </a:lnTo>
                <a:lnTo>
                  <a:pt x="1731452" y="2351626"/>
                </a:lnTo>
                <a:lnTo>
                  <a:pt x="1729690" y="2352541"/>
                </a:lnTo>
                <a:lnTo>
                  <a:pt x="1725527" y="2355634"/>
                </a:lnTo>
                <a:close/>
                <a:moveTo>
                  <a:pt x="1511278" y="2326663"/>
                </a:moveTo>
                <a:lnTo>
                  <a:pt x="1509315" y="2326917"/>
                </a:lnTo>
                <a:lnTo>
                  <a:pt x="1509785" y="2325824"/>
                </a:lnTo>
                <a:lnTo>
                  <a:pt x="1512463" y="2323878"/>
                </a:lnTo>
                <a:lnTo>
                  <a:pt x="1514433" y="2322786"/>
                </a:lnTo>
                <a:lnTo>
                  <a:pt x="1515595" y="2322809"/>
                </a:lnTo>
                <a:lnTo>
                  <a:pt x="1513702" y="2325201"/>
                </a:lnTo>
                <a:lnTo>
                  <a:pt x="1511278" y="2326663"/>
                </a:lnTo>
                <a:close/>
                <a:moveTo>
                  <a:pt x="1235211" y="2348756"/>
                </a:moveTo>
                <a:lnTo>
                  <a:pt x="1234765" y="2349341"/>
                </a:lnTo>
                <a:lnTo>
                  <a:pt x="1234173" y="2349033"/>
                </a:lnTo>
                <a:lnTo>
                  <a:pt x="1233749" y="2349333"/>
                </a:lnTo>
                <a:lnTo>
                  <a:pt x="1233503" y="2350234"/>
                </a:lnTo>
                <a:lnTo>
                  <a:pt x="1233080" y="2350903"/>
                </a:lnTo>
                <a:lnTo>
                  <a:pt x="1232572" y="2351072"/>
                </a:lnTo>
                <a:lnTo>
                  <a:pt x="1231525" y="2350518"/>
                </a:lnTo>
                <a:lnTo>
                  <a:pt x="1230225" y="2348418"/>
                </a:lnTo>
                <a:lnTo>
                  <a:pt x="1229371" y="2346572"/>
                </a:lnTo>
                <a:lnTo>
                  <a:pt x="1228970" y="2344979"/>
                </a:lnTo>
                <a:lnTo>
                  <a:pt x="1229748" y="2344287"/>
                </a:lnTo>
                <a:lnTo>
                  <a:pt x="1231695" y="2344495"/>
                </a:lnTo>
                <a:lnTo>
                  <a:pt x="1233418" y="2345079"/>
                </a:lnTo>
                <a:lnTo>
                  <a:pt x="1234904" y="2346033"/>
                </a:lnTo>
                <a:lnTo>
                  <a:pt x="1235504" y="2347256"/>
                </a:lnTo>
                <a:lnTo>
                  <a:pt x="1235211" y="2348756"/>
                </a:lnTo>
                <a:close/>
                <a:moveTo>
                  <a:pt x="1245500" y="2357626"/>
                </a:moveTo>
                <a:lnTo>
                  <a:pt x="1244323" y="2357988"/>
                </a:lnTo>
                <a:lnTo>
                  <a:pt x="1242876" y="2357503"/>
                </a:lnTo>
                <a:lnTo>
                  <a:pt x="1242299" y="2356811"/>
                </a:lnTo>
                <a:lnTo>
                  <a:pt x="1242591" y="2355903"/>
                </a:lnTo>
                <a:lnTo>
                  <a:pt x="1243222" y="2355065"/>
                </a:lnTo>
                <a:lnTo>
                  <a:pt x="1244192" y="2354288"/>
                </a:lnTo>
                <a:lnTo>
                  <a:pt x="1245208" y="2354149"/>
                </a:lnTo>
                <a:lnTo>
                  <a:pt x="1246262" y="2354642"/>
                </a:lnTo>
                <a:lnTo>
                  <a:pt x="1246808" y="2355119"/>
                </a:lnTo>
                <a:lnTo>
                  <a:pt x="1246847" y="2355580"/>
                </a:lnTo>
                <a:lnTo>
                  <a:pt x="1245500" y="2357626"/>
                </a:lnTo>
                <a:close/>
                <a:moveTo>
                  <a:pt x="1256535" y="2354649"/>
                </a:moveTo>
                <a:lnTo>
                  <a:pt x="1256297" y="2355903"/>
                </a:lnTo>
                <a:lnTo>
                  <a:pt x="1256497" y="2356718"/>
                </a:lnTo>
                <a:lnTo>
                  <a:pt x="1257136" y="2357096"/>
                </a:lnTo>
                <a:lnTo>
                  <a:pt x="1257559" y="2357626"/>
                </a:lnTo>
                <a:lnTo>
                  <a:pt x="1257759" y="2358311"/>
                </a:lnTo>
                <a:lnTo>
                  <a:pt x="1258359" y="2358488"/>
                </a:lnTo>
                <a:lnTo>
                  <a:pt x="1259352" y="2358165"/>
                </a:lnTo>
                <a:lnTo>
                  <a:pt x="1260014" y="2358265"/>
                </a:lnTo>
                <a:lnTo>
                  <a:pt x="1260345" y="2358788"/>
                </a:lnTo>
                <a:lnTo>
                  <a:pt x="1260722" y="2358911"/>
                </a:lnTo>
                <a:lnTo>
                  <a:pt x="1261145" y="2358634"/>
                </a:lnTo>
                <a:lnTo>
                  <a:pt x="1261668" y="2358957"/>
                </a:lnTo>
                <a:lnTo>
                  <a:pt x="1262299" y="2359880"/>
                </a:lnTo>
                <a:lnTo>
                  <a:pt x="1262792" y="2359919"/>
                </a:lnTo>
                <a:lnTo>
                  <a:pt x="1263146" y="2359065"/>
                </a:lnTo>
                <a:lnTo>
                  <a:pt x="1263023" y="2358580"/>
                </a:lnTo>
                <a:lnTo>
                  <a:pt x="1262169" y="2358249"/>
                </a:lnTo>
                <a:lnTo>
                  <a:pt x="1262246" y="2357926"/>
                </a:lnTo>
                <a:lnTo>
                  <a:pt x="1261722" y="2357134"/>
                </a:lnTo>
                <a:lnTo>
                  <a:pt x="1261984" y="2356549"/>
                </a:lnTo>
                <a:lnTo>
                  <a:pt x="1262877" y="2355803"/>
                </a:lnTo>
                <a:lnTo>
                  <a:pt x="1263508" y="2355642"/>
                </a:lnTo>
                <a:lnTo>
                  <a:pt x="1263885" y="2356065"/>
                </a:lnTo>
                <a:lnTo>
                  <a:pt x="1264269" y="2355957"/>
                </a:lnTo>
                <a:lnTo>
                  <a:pt x="1264670" y="2355311"/>
                </a:lnTo>
                <a:lnTo>
                  <a:pt x="1265608" y="2354819"/>
                </a:lnTo>
                <a:lnTo>
                  <a:pt x="1267086" y="2354472"/>
                </a:lnTo>
                <a:lnTo>
                  <a:pt x="1267894" y="2354742"/>
                </a:lnTo>
                <a:lnTo>
                  <a:pt x="1268032" y="2355618"/>
                </a:lnTo>
                <a:lnTo>
                  <a:pt x="1268456" y="2355903"/>
                </a:lnTo>
                <a:lnTo>
                  <a:pt x="1269164" y="2355595"/>
                </a:lnTo>
                <a:lnTo>
                  <a:pt x="1269833" y="2356265"/>
                </a:lnTo>
                <a:lnTo>
                  <a:pt x="1270464" y="2357903"/>
                </a:lnTo>
                <a:lnTo>
                  <a:pt x="1271172" y="2357957"/>
                </a:lnTo>
                <a:lnTo>
                  <a:pt x="1271957" y="2356418"/>
                </a:lnTo>
                <a:lnTo>
                  <a:pt x="1273081" y="2355311"/>
                </a:lnTo>
                <a:lnTo>
                  <a:pt x="1274527" y="2354626"/>
                </a:lnTo>
                <a:lnTo>
                  <a:pt x="1275574" y="2354557"/>
                </a:lnTo>
                <a:lnTo>
                  <a:pt x="1276213" y="2355095"/>
                </a:lnTo>
                <a:lnTo>
                  <a:pt x="1276513" y="2355811"/>
                </a:lnTo>
                <a:lnTo>
                  <a:pt x="1276474" y="2356688"/>
                </a:lnTo>
                <a:lnTo>
                  <a:pt x="1276867" y="2357242"/>
                </a:lnTo>
                <a:lnTo>
                  <a:pt x="1277698" y="2357457"/>
                </a:lnTo>
                <a:lnTo>
                  <a:pt x="1277967" y="2358172"/>
                </a:lnTo>
                <a:lnTo>
                  <a:pt x="1277667" y="2359388"/>
                </a:lnTo>
                <a:lnTo>
                  <a:pt x="1277744" y="2360450"/>
                </a:lnTo>
                <a:lnTo>
                  <a:pt x="1278491" y="2361850"/>
                </a:lnTo>
                <a:lnTo>
                  <a:pt x="1278660" y="2361934"/>
                </a:lnTo>
                <a:lnTo>
                  <a:pt x="1279368" y="2359442"/>
                </a:lnTo>
                <a:lnTo>
                  <a:pt x="1279976" y="2358134"/>
                </a:lnTo>
                <a:lnTo>
                  <a:pt x="1280776" y="2357203"/>
                </a:lnTo>
                <a:lnTo>
                  <a:pt x="1281284" y="2357119"/>
                </a:lnTo>
                <a:lnTo>
                  <a:pt x="1281500" y="2357880"/>
                </a:lnTo>
                <a:lnTo>
                  <a:pt x="1281330" y="2358719"/>
                </a:lnTo>
                <a:lnTo>
                  <a:pt x="1280776" y="2359642"/>
                </a:lnTo>
                <a:lnTo>
                  <a:pt x="1281069" y="2360057"/>
                </a:lnTo>
                <a:lnTo>
                  <a:pt x="1282869" y="2360065"/>
                </a:lnTo>
                <a:lnTo>
                  <a:pt x="1283054" y="2360357"/>
                </a:lnTo>
                <a:lnTo>
                  <a:pt x="1281053" y="2364519"/>
                </a:lnTo>
                <a:lnTo>
                  <a:pt x="1279560" y="2366542"/>
                </a:lnTo>
                <a:lnTo>
                  <a:pt x="1277975" y="2367904"/>
                </a:lnTo>
                <a:lnTo>
                  <a:pt x="1276828" y="2368242"/>
                </a:lnTo>
                <a:lnTo>
                  <a:pt x="1276113" y="2367573"/>
                </a:lnTo>
                <a:lnTo>
                  <a:pt x="1275428" y="2367304"/>
                </a:lnTo>
                <a:lnTo>
                  <a:pt x="1274758" y="2367450"/>
                </a:lnTo>
                <a:lnTo>
                  <a:pt x="1274766" y="2367189"/>
                </a:lnTo>
                <a:lnTo>
                  <a:pt x="1275936" y="2366150"/>
                </a:lnTo>
                <a:lnTo>
                  <a:pt x="1276374" y="2366173"/>
                </a:lnTo>
                <a:lnTo>
                  <a:pt x="1277190" y="2365942"/>
                </a:lnTo>
                <a:lnTo>
                  <a:pt x="1279452" y="2363650"/>
                </a:lnTo>
                <a:lnTo>
                  <a:pt x="1279452" y="2363265"/>
                </a:lnTo>
                <a:lnTo>
                  <a:pt x="1278129" y="2363450"/>
                </a:lnTo>
                <a:lnTo>
                  <a:pt x="1273643" y="2367312"/>
                </a:lnTo>
                <a:lnTo>
                  <a:pt x="1273073" y="2367458"/>
                </a:lnTo>
                <a:lnTo>
                  <a:pt x="1272627" y="2367204"/>
                </a:lnTo>
                <a:lnTo>
                  <a:pt x="1272303" y="2366558"/>
                </a:lnTo>
                <a:lnTo>
                  <a:pt x="1269779" y="2365434"/>
                </a:lnTo>
                <a:lnTo>
                  <a:pt x="1268740" y="2364427"/>
                </a:lnTo>
                <a:lnTo>
                  <a:pt x="1267294" y="2363704"/>
                </a:lnTo>
                <a:lnTo>
                  <a:pt x="1265431" y="2363257"/>
                </a:lnTo>
                <a:lnTo>
                  <a:pt x="1263254" y="2362350"/>
                </a:lnTo>
                <a:lnTo>
                  <a:pt x="1260753" y="2360973"/>
                </a:lnTo>
                <a:lnTo>
                  <a:pt x="1258382" y="2360211"/>
                </a:lnTo>
                <a:lnTo>
                  <a:pt x="1254050" y="2359773"/>
                </a:lnTo>
                <a:lnTo>
                  <a:pt x="1253496" y="2359080"/>
                </a:lnTo>
                <a:lnTo>
                  <a:pt x="1249225" y="2357796"/>
                </a:lnTo>
                <a:lnTo>
                  <a:pt x="1247893" y="2356965"/>
                </a:lnTo>
                <a:lnTo>
                  <a:pt x="1248024" y="2356018"/>
                </a:lnTo>
                <a:lnTo>
                  <a:pt x="1248355" y="2355334"/>
                </a:lnTo>
                <a:lnTo>
                  <a:pt x="1248879" y="2354895"/>
                </a:lnTo>
                <a:lnTo>
                  <a:pt x="1249425" y="2355072"/>
                </a:lnTo>
                <a:lnTo>
                  <a:pt x="1249994" y="2355857"/>
                </a:lnTo>
                <a:lnTo>
                  <a:pt x="1250579" y="2355949"/>
                </a:lnTo>
                <a:lnTo>
                  <a:pt x="1251187" y="2355342"/>
                </a:lnTo>
                <a:lnTo>
                  <a:pt x="1251918" y="2355257"/>
                </a:lnTo>
                <a:lnTo>
                  <a:pt x="1252772" y="2355688"/>
                </a:lnTo>
                <a:lnTo>
                  <a:pt x="1253427" y="2355634"/>
                </a:lnTo>
                <a:lnTo>
                  <a:pt x="1253873" y="2355095"/>
                </a:lnTo>
                <a:lnTo>
                  <a:pt x="1254735" y="2354626"/>
                </a:lnTo>
                <a:lnTo>
                  <a:pt x="1256020" y="2354234"/>
                </a:lnTo>
                <a:lnTo>
                  <a:pt x="1256535" y="2354649"/>
                </a:lnTo>
                <a:close/>
                <a:moveTo>
                  <a:pt x="1456402" y="2370289"/>
                </a:moveTo>
                <a:lnTo>
                  <a:pt x="1454739" y="2370904"/>
                </a:lnTo>
                <a:lnTo>
                  <a:pt x="1451892" y="2370335"/>
                </a:lnTo>
                <a:lnTo>
                  <a:pt x="1448760" y="2371127"/>
                </a:lnTo>
                <a:lnTo>
                  <a:pt x="1447890" y="2371143"/>
                </a:lnTo>
                <a:lnTo>
                  <a:pt x="1450214" y="2368866"/>
                </a:lnTo>
                <a:lnTo>
                  <a:pt x="1453785" y="2367465"/>
                </a:lnTo>
                <a:lnTo>
                  <a:pt x="1457348" y="2363157"/>
                </a:lnTo>
                <a:lnTo>
                  <a:pt x="1458349" y="2363050"/>
                </a:lnTo>
                <a:lnTo>
                  <a:pt x="1456994" y="2367919"/>
                </a:lnTo>
                <a:lnTo>
                  <a:pt x="1456717" y="2369658"/>
                </a:lnTo>
                <a:lnTo>
                  <a:pt x="1456402" y="2370289"/>
                </a:lnTo>
                <a:close/>
                <a:moveTo>
                  <a:pt x="1453623" y="2366719"/>
                </a:moveTo>
                <a:lnTo>
                  <a:pt x="1451023" y="2367350"/>
                </a:lnTo>
                <a:lnTo>
                  <a:pt x="1450122" y="2367081"/>
                </a:lnTo>
                <a:lnTo>
                  <a:pt x="1453000" y="2364058"/>
                </a:lnTo>
                <a:lnTo>
                  <a:pt x="1456286" y="2363357"/>
                </a:lnTo>
                <a:lnTo>
                  <a:pt x="1453623" y="2366719"/>
                </a:lnTo>
                <a:close/>
                <a:moveTo>
                  <a:pt x="1728636" y="2369650"/>
                </a:moveTo>
                <a:lnTo>
                  <a:pt x="1727743" y="2369904"/>
                </a:lnTo>
                <a:lnTo>
                  <a:pt x="1727535" y="2369466"/>
                </a:lnTo>
                <a:lnTo>
                  <a:pt x="1726158" y="2368196"/>
                </a:lnTo>
                <a:lnTo>
                  <a:pt x="1726035" y="2367565"/>
                </a:lnTo>
                <a:lnTo>
                  <a:pt x="1727235" y="2366965"/>
                </a:lnTo>
                <a:lnTo>
                  <a:pt x="1729690" y="2367273"/>
                </a:lnTo>
                <a:lnTo>
                  <a:pt x="1728813" y="2368866"/>
                </a:lnTo>
                <a:lnTo>
                  <a:pt x="1728636" y="2369650"/>
                </a:lnTo>
                <a:close/>
                <a:moveTo>
                  <a:pt x="1278837" y="2370389"/>
                </a:moveTo>
                <a:lnTo>
                  <a:pt x="1278260" y="2370466"/>
                </a:lnTo>
                <a:lnTo>
                  <a:pt x="1277875" y="2370181"/>
                </a:lnTo>
                <a:lnTo>
                  <a:pt x="1277775" y="2369835"/>
                </a:lnTo>
                <a:lnTo>
                  <a:pt x="1277960" y="2369412"/>
                </a:lnTo>
                <a:lnTo>
                  <a:pt x="1279983" y="2368404"/>
                </a:lnTo>
                <a:lnTo>
                  <a:pt x="1280468" y="2368535"/>
                </a:lnTo>
                <a:lnTo>
                  <a:pt x="1280153" y="2369327"/>
                </a:lnTo>
                <a:lnTo>
                  <a:pt x="1278837" y="2370389"/>
                </a:lnTo>
                <a:close/>
                <a:moveTo>
                  <a:pt x="1313690" y="2390429"/>
                </a:moveTo>
                <a:lnTo>
                  <a:pt x="1313713" y="2390813"/>
                </a:lnTo>
                <a:lnTo>
                  <a:pt x="1312789" y="2390013"/>
                </a:lnTo>
                <a:lnTo>
                  <a:pt x="1312420" y="2389382"/>
                </a:lnTo>
                <a:lnTo>
                  <a:pt x="1312343" y="2388744"/>
                </a:lnTo>
                <a:lnTo>
                  <a:pt x="1312789" y="2388528"/>
                </a:lnTo>
                <a:lnTo>
                  <a:pt x="1313743" y="2388736"/>
                </a:lnTo>
                <a:lnTo>
                  <a:pt x="1314044" y="2389251"/>
                </a:lnTo>
                <a:lnTo>
                  <a:pt x="1313690" y="2390429"/>
                </a:lnTo>
                <a:close/>
                <a:moveTo>
                  <a:pt x="1603354" y="2394282"/>
                </a:moveTo>
                <a:lnTo>
                  <a:pt x="1600453" y="2395883"/>
                </a:lnTo>
                <a:lnTo>
                  <a:pt x="1601576" y="2391798"/>
                </a:lnTo>
                <a:lnTo>
                  <a:pt x="1602500" y="2390536"/>
                </a:lnTo>
                <a:lnTo>
                  <a:pt x="1603723" y="2390959"/>
                </a:lnTo>
                <a:lnTo>
                  <a:pt x="1603554" y="2393429"/>
                </a:lnTo>
                <a:lnTo>
                  <a:pt x="1603354" y="2394282"/>
                </a:lnTo>
                <a:close/>
                <a:moveTo>
                  <a:pt x="1613904" y="2406029"/>
                </a:moveTo>
                <a:lnTo>
                  <a:pt x="1612819" y="2407083"/>
                </a:lnTo>
                <a:lnTo>
                  <a:pt x="1613081" y="2406052"/>
                </a:lnTo>
                <a:lnTo>
                  <a:pt x="1614412" y="2403422"/>
                </a:lnTo>
                <a:lnTo>
                  <a:pt x="1615274" y="2403029"/>
                </a:lnTo>
                <a:lnTo>
                  <a:pt x="1613904" y="2406029"/>
                </a:lnTo>
                <a:close/>
                <a:moveTo>
                  <a:pt x="1395962" y="2410114"/>
                </a:moveTo>
                <a:lnTo>
                  <a:pt x="1394715" y="2411161"/>
                </a:lnTo>
                <a:lnTo>
                  <a:pt x="1393707" y="2411068"/>
                </a:lnTo>
                <a:lnTo>
                  <a:pt x="1393384" y="2410968"/>
                </a:lnTo>
                <a:lnTo>
                  <a:pt x="1393599" y="2410561"/>
                </a:lnTo>
                <a:lnTo>
                  <a:pt x="1393553" y="2410222"/>
                </a:lnTo>
                <a:lnTo>
                  <a:pt x="1393230" y="2409945"/>
                </a:lnTo>
                <a:lnTo>
                  <a:pt x="1393407" y="2409453"/>
                </a:lnTo>
                <a:lnTo>
                  <a:pt x="1394099" y="2408738"/>
                </a:lnTo>
                <a:lnTo>
                  <a:pt x="1394553" y="2407999"/>
                </a:lnTo>
                <a:lnTo>
                  <a:pt x="1396754" y="2407630"/>
                </a:lnTo>
                <a:lnTo>
                  <a:pt x="1397824" y="2407407"/>
                </a:lnTo>
                <a:lnTo>
                  <a:pt x="1398947" y="2407183"/>
                </a:lnTo>
                <a:lnTo>
                  <a:pt x="1398732" y="2407830"/>
                </a:lnTo>
                <a:lnTo>
                  <a:pt x="1396731" y="2408576"/>
                </a:lnTo>
                <a:lnTo>
                  <a:pt x="1396231" y="2409545"/>
                </a:lnTo>
                <a:lnTo>
                  <a:pt x="1395962" y="2410114"/>
                </a:lnTo>
                <a:close/>
                <a:moveTo>
                  <a:pt x="1388997" y="2410676"/>
                </a:moveTo>
                <a:lnTo>
                  <a:pt x="1388058" y="2410999"/>
                </a:lnTo>
                <a:lnTo>
                  <a:pt x="1386858" y="2410891"/>
                </a:lnTo>
                <a:lnTo>
                  <a:pt x="1386365" y="2410607"/>
                </a:lnTo>
                <a:lnTo>
                  <a:pt x="1386581" y="2410153"/>
                </a:lnTo>
                <a:lnTo>
                  <a:pt x="1387412" y="2409645"/>
                </a:lnTo>
                <a:lnTo>
                  <a:pt x="1389967" y="2408830"/>
                </a:lnTo>
                <a:lnTo>
                  <a:pt x="1390028" y="2409368"/>
                </a:lnTo>
                <a:lnTo>
                  <a:pt x="1388997" y="2410676"/>
                </a:lnTo>
                <a:close/>
                <a:moveTo>
                  <a:pt x="1753984" y="2416599"/>
                </a:moveTo>
                <a:lnTo>
                  <a:pt x="1751076" y="2417669"/>
                </a:lnTo>
                <a:lnTo>
                  <a:pt x="1748582" y="2417592"/>
                </a:lnTo>
                <a:lnTo>
                  <a:pt x="1746928" y="2416623"/>
                </a:lnTo>
                <a:lnTo>
                  <a:pt x="1746859" y="2416199"/>
                </a:lnTo>
                <a:lnTo>
                  <a:pt x="1750776" y="2416607"/>
                </a:lnTo>
                <a:lnTo>
                  <a:pt x="1752284" y="2416384"/>
                </a:lnTo>
                <a:lnTo>
                  <a:pt x="1755293" y="2414722"/>
                </a:lnTo>
                <a:lnTo>
                  <a:pt x="1753984" y="2416599"/>
                </a:lnTo>
                <a:close/>
                <a:moveTo>
                  <a:pt x="1260476" y="2480942"/>
                </a:moveTo>
                <a:lnTo>
                  <a:pt x="1259475" y="2481258"/>
                </a:lnTo>
                <a:lnTo>
                  <a:pt x="1259460" y="2480642"/>
                </a:lnTo>
                <a:lnTo>
                  <a:pt x="1259698" y="2479227"/>
                </a:lnTo>
                <a:lnTo>
                  <a:pt x="1260129" y="2478611"/>
                </a:lnTo>
                <a:lnTo>
                  <a:pt x="1260376" y="2478957"/>
                </a:lnTo>
                <a:lnTo>
                  <a:pt x="1260714" y="2480234"/>
                </a:lnTo>
                <a:lnTo>
                  <a:pt x="1260476" y="248094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09" name="Google Shape;809;p44"/>
          <p:cNvSpPr/>
          <p:nvPr/>
        </p:nvSpPr>
        <p:spPr>
          <a:xfrm>
            <a:off x="7248016" y="4749823"/>
            <a:ext cx="1740" cy="1303"/>
          </a:xfrm>
          <a:custGeom>
            <a:avLst/>
            <a:gdLst/>
            <a:ahLst/>
            <a:cxnLst/>
            <a:rect l="l" t="t" r="r" b="b"/>
            <a:pathLst>
              <a:path w="2146" h="1607" extrusionOk="0">
                <a:moveTo>
                  <a:pt x="308" y="1215"/>
                </a:moveTo>
                <a:lnTo>
                  <a:pt x="562" y="1331"/>
                </a:lnTo>
                <a:lnTo>
                  <a:pt x="893" y="1215"/>
                </a:lnTo>
                <a:lnTo>
                  <a:pt x="1031" y="1354"/>
                </a:lnTo>
                <a:lnTo>
                  <a:pt x="516" y="1569"/>
                </a:lnTo>
                <a:lnTo>
                  <a:pt x="193" y="1177"/>
                </a:lnTo>
                <a:lnTo>
                  <a:pt x="39" y="538"/>
                </a:lnTo>
                <a:lnTo>
                  <a:pt x="0" y="0"/>
                </a:lnTo>
                <a:lnTo>
                  <a:pt x="146" y="0"/>
                </a:lnTo>
                <a:lnTo>
                  <a:pt x="146" y="215"/>
                </a:lnTo>
                <a:lnTo>
                  <a:pt x="185" y="392"/>
                </a:lnTo>
                <a:lnTo>
                  <a:pt x="300" y="746"/>
                </a:lnTo>
                <a:lnTo>
                  <a:pt x="216" y="985"/>
                </a:lnTo>
                <a:lnTo>
                  <a:pt x="308" y="1215"/>
                </a:lnTo>
                <a:close/>
                <a:moveTo>
                  <a:pt x="1993" y="1485"/>
                </a:moveTo>
                <a:lnTo>
                  <a:pt x="1747" y="1608"/>
                </a:lnTo>
                <a:lnTo>
                  <a:pt x="1532" y="1515"/>
                </a:lnTo>
                <a:lnTo>
                  <a:pt x="1470" y="1446"/>
                </a:lnTo>
                <a:lnTo>
                  <a:pt x="1447" y="1331"/>
                </a:lnTo>
                <a:lnTo>
                  <a:pt x="1693" y="1315"/>
                </a:lnTo>
                <a:lnTo>
                  <a:pt x="1885" y="1208"/>
                </a:lnTo>
                <a:lnTo>
                  <a:pt x="2008" y="1023"/>
                </a:lnTo>
                <a:lnTo>
                  <a:pt x="2047" y="762"/>
                </a:lnTo>
                <a:lnTo>
                  <a:pt x="2147" y="1015"/>
                </a:lnTo>
                <a:lnTo>
                  <a:pt x="2131" y="1269"/>
                </a:lnTo>
                <a:lnTo>
                  <a:pt x="1993" y="14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0" name="Google Shape;810;p44"/>
          <p:cNvSpPr/>
          <p:nvPr/>
        </p:nvSpPr>
        <p:spPr>
          <a:xfrm>
            <a:off x="5766122" y="4444803"/>
            <a:ext cx="333824" cy="328700"/>
          </a:xfrm>
          <a:custGeom>
            <a:avLst/>
            <a:gdLst/>
            <a:ahLst/>
            <a:cxnLst/>
            <a:rect l="l" t="t" r="r" b="b"/>
            <a:pathLst>
              <a:path w="411652" h="405334" extrusionOk="0">
                <a:moveTo>
                  <a:pt x="328049" y="4369"/>
                </a:moveTo>
                <a:lnTo>
                  <a:pt x="328834" y="5877"/>
                </a:lnTo>
                <a:lnTo>
                  <a:pt x="329950" y="7424"/>
                </a:lnTo>
                <a:lnTo>
                  <a:pt x="333690" y="10039"/>
                </a:lnTo>
                <a:lnTo>
                  <a:pt x="334875" y="11493"/>
                </a:lnTo>
                <a:lnTo>
                  <a:pt x="335791" y="13109"/>
                </a:lnTo>
                <a:lnTo>
                  <a:pt x="336368" y="14370"/>
                </a:lnTo>
                <a:lnTo>
                  <a:pt x="337522" y="15378"/>
                </a:lnTo>
                <a:lnTo>
                  <a:pt x="339138" y="16024"/>
                </a:lnTo>
                <a:lnTo>
                  <a:pt x="340523" y="16794"/>
                </a:lnTo>
                <a:lnTo>
                  <a:pt x="341370" y="17924"/>
                </a:lnTo>
                <a:lnTo>
                  <a:pt x="342640" y="19101"/>
                </a:lnTo>
                <a:lnTo>
                  <a:pt x="345087" y="20701"/>
                </a:lnTo>
                <a:lnTo>
                  <a:pt x="346280" y="20740"/>
                </a:lnTo>
                <a:lnTo>
                  <a:pt x="347657" y="20963"/>
                </a:lnTo>
                <a:lnTo>
                  <a:pt x="348873" y="21386"/>
                </a:lnTo>
                <a:lnTo>
                  <a:pt x="350174" y="21263"/>
                </a:lnTo>
                <a:lnTo>
                  <a:pt x="352274" y="20217"/>
                </a:lnTo>
                <a:lnTo>
                  <a:pt x="354752" y="18463"/>
                </a:lnTo>
                <a:lnTo>
                  <a:pt x="356645" y="17378"/>
                </a:lnTo>
                <a:lnTo>
                  <a:pt x="361224" y="17763"/>
                </a:lnTo>
                <a:lnTo>
                  <a:pt x="363779" y="18647"/>
                </a:lnTo>
                <a:lnTo>
                  <a:pt x="365811" y="19886"/>
                </a:lnTo>
                <a:lnTo>
                  <a:pt x="367396" y="19809"/>
                </a:lnTo>
                <a:lnTo>
                  <a:pt x="370851" y="17517"/>
                </a:lnTo>
                <a:lnTo>
                  <a:pt x="372683" y="15078"/>
                </a:lnTo>
                <a:lnTo>
                  <a:pt x="374460" y="14555"/>
                </a:lnTo>
                <a:lnTo>
                  <a:pt x="377154" y="15616"/>
                </a:lnTo>
                <a:lnTo>
                  <a:pt x="379378" y="17893"/>
                </a:lnTo>
                <a:lnTo>
                  <a:pt x="381332" y="21202"/>
                </a:lnTo>
                <a:lnTo>
                  <a:pt x="382710" y="22463"/>
                </a:lnTo>
                <a:lnTo>
                  <a:pt x="384595" y="24417"/>
                </a:lnTo>
                <a:lnTo>
                  <a:pt x="388343" y="28625"/>
                </a:lnTo>
                <a:lnTo>
                  <a:pt x="393222" y="30733"/>
                </a:lnTo>
                <a:lnTo>
                  <a:pt x="395115" y="31771"/>
                </a:lnTo>
                <a:lnTo>
                  <a:pt x="395730" y="32810"/>
                </a:lnTo>
                <a:lnTo>
                  <a:pt x="396092" y="34195"/>
                </a:lnTo>
                <a:lnTo>
                  <a:pt x="396215" y="35695"/>
                </a:lnTo>
                <a:lnTo>
                  <a:pt x="396808" y="36318"/>
                </a:lnTo>
                <a:lnTo>
                  <a:pt x="398124" y="36102"/>
                </a:lnTo>
                <a:lnTo>
                  <a:pt x="399248" y="35887"/>
                </a:lnTo>
                <a:lnTo>
                  <a:pt x="400486" y="36318"/>
                </a:lnTo>
                <a:lnTo>
                  <a:pt x="401348" y="37410"/>
                </a:lnTo>
                <a:lnTo>
                  <a:pt x="401779" y="38264"/>
                </a:lnTo>
                <a:lnTo>
                  <a:pt x="402248" y="39179"/>
                </a:lnTo>
                <a:lnTo>
                  <a:pt x="403472" y="39764"/>
                </a:lnTo>
                <a:lnTo>
                  <a:pt x="403711" y="40941"/>
                </a:lnTo>
                <a:lnTo>
                  <a:pt x="402872" y="42372"/>
                </a:lnTo>
                <a:lnTo>
                  <a:pt x="402010" y="43657"/>
                </a:lnTo>
                <a:lnTo>
                  <a:pt x="400963" y="46211"/>
                </a:lnTo>
                <a:lnTo>
                  <a:pt x="400417" y="48826"/>
                </a:lnTo>
                <a:lnTo>
                  <a:pt x="401125" y="49696"/>
                </a:lnTo>
                <a:lnTo>
                  <a:pt x="401872" y="50419"/>
                </a:lnTo>
                <a:lnTo>
                  <a:pt x="402272" y="51149"/>
                </a:lnTo>
                <a:lnTo>
                  <a:pt x="402510" y="52004"/>
                </a:lnTo>
                <a:lnTo>
                  <a:pt x="402418" y="53004"/>
                </a:lnTo>
                <a:lnTo>
                  <a:pt x="400756" y="56635"/>
                </a:lnTo>
                <a:lnTo>
                  <a:pt x="399901" y="59804"/>
                </a:lnTo>
                <a:lnTo>
                  <a:pt x="399871" y="61412"/>
                </a:lnTo>
                <a:lnTo>
                  <a:pt x="402064" y="62596"/>
                </a:lnTo>
                <a:lnTo>
                  <a:pt x="404911" y="62535"/>
                </a:lnTo>
                <a:lnTo>
                  <a:pt x="405811" y="63258"/>
                </a:lnTo>
                <a:lnTo>
                  <a:pt x="406712" y="64412"/>
                </a:lnTo>
                <a:lnTo>
                  <a:pt x="407505" y="65004"/>
                </a:lnTo>
                <a:lnTo>
                  <a:pt x="408705" y="64989"/>
                </a:lnTo>
                <a:lnTo>
                  <a:pt x="409536" y="65389"/>
                </a:lnTo>
                <a:lnTo>
                  <a:pt x="409867" y="66204"/>
                </a:lnTo>
                <a:lnTo>
                  <a:pt x="410837" y="67081"/>
                </a:lnTo>
                <a:lnTo>
                  <a:pt x="411653" y="68051"/>
                </a:lnTo>
                <a:lnTo>
                  <a:pt x="411260" y="69289"/>
                </a:lnTo>
                <a:lnTo>
                  <a:pt x="411191" y="70235"/>
                </a:lnTo>
                <a:lnTo>
                  <a:pt x="409159" y="72866"/>
                </a:lnTo>
                <a:lnTo>
                  <a:pt x="404496" y="77998"/>
                </a:lnTo>
                <a:lnTo>
                  <a:pt x="394461" y="87514"/>
                </a:lnTo>
                <a:lnTo>
                  <a:pt x="394453" y="87521"/>
                </a:lnTo>
                <a:lnTo>
                  <a:pt x="391067" y="88667"/>
                </a:lnTo>
                <a:lnTo>
                  <a:pt x="389320" y="90437"/>
                </a:lnTo>
                <a:lnTo>
                  <a:pt x="388081" y="93214"/>
                </a:lnTo>
                <a:lnTo>
                  <a:pt x="385157" y="95568"/>
                </a:lnTo>
                <a:lnTo>
                  <a:pt x="382902" y="96522"/>
                </a:lnTo>
                <a:lnTo>
                  <a:pt x="382664" y="97083"/>
                </a:lnTo>
                <a:lnTo>
                  <a:pt x="382487" y="99637"/>
                </a:lnTo>
                <a:lnTo>
                  <a:pt x="382718" y="103384"/>
                </a:lnTo>
                <a:lnTo>
                  <a:pt x="381663" y="105099"/>
                </a:lnTo>
                <a:lnTo>
                  <a:pt x="380132" y="108438"/>
                </a:lnTo>
                <a:lnTo>
                  <a:pt x="379339" y="110523"/>
                </a:lnTo>
                <a:lnTo>
                  <a:pt x="378724" y="110931"/>
                </a:lnTo>
                <a:lnTo>
                  <a:pt x="378039" y="111977"/>
                </a:lnTo>
                <a:lnTo>
                  <a:pt x="377608" y="115377"/>
                </a:lnTo>
                <a:lnTo>
                  <a:pt x="377315" y="116523"/>
                </a:lnTo>
                <a:lnTo>
                  <a:pt x="376215" y="123562"/>
                </a:lnTo>
                <a:lnTo>
                  <a:pt x="376530" y="125570"/>
                </a:lnTo>
                <a:lnTo>
                  <a:pt x="375676" y="128916"/>
                </a:lnTo>
                <a:lnTo>
                  <a:pt x="375638" y="130886"/>
                </a:lnTo>
                <a:lnTo>
                  <a:pt x="375284" y="133116"/>
                </a:lnTo>
                <a:lnTo>
                  <a:pt x="374676" y="135047"/>
                </a:lnTo>
                <a:lnTo>
                  <a:pt x="374714" y="138140"/>
                </a:lnTo>
                <a:lnTo>
                  <a:pt x="375061" y="143187"/>
                </a:lnTo>
                <a:lnTo>
                  <a:pt x="374999" y="143856"/>
                </a:lnTo>
                <a:lnTo>
                  <a:pt x="374152" y="144325"/>
                </a:lnTo>
                <a:lnTo>
                  <a:pt x="372644" y="145579"/>
                </a:lnTo>
                <a:lnTo>
                  <a:pt x="371220" y="146417"/>
                </a:lnTo>
                <a:lnTo>
                  <a:pt x="370135" y="146633"/>
                </a:lnTo>
                <a:lnTo>
                  <a:pt x="368327" y="148864"/>
                </a:lnTo>
                <a:lnTo>
                  <a:pt x="366788" y="150979"/>
                </a:lnTo>
                <a:lnTo>
                  <a:pt x="365633" y="153041"/>
                </a:lnTo>
                <a:lnTo>
                  <a:pt x="365333" y="153987"/>
                </a:lnTo>
                <a:lnTo>
                  <a:pt x="365572" y="156657"/>
                </a:lnTo>
                <a:lnTo>
                  <a:pt x="365734" y="159818"/>
                </a:lnTo>
                <a:lnTo>
                  <a:pt x="365380" y="161180"/>
                </a:lnTo>
                <a:lnTo>
                  <a:pt x="364841" y="161988"/>
                </a:lnTo>
                <a:lnTo>
                  <a:pt x="362317" y="163703"/>
                </a:lnTo>
                <a:lnTo>
                  <a:pt x="360655" y="164934"/>
                </a:lnTo>
                <a:lnTo>
                  <a:pt x="359870" y="165580"/>
                </a:lnTo>
                <a:lnTo>
                  <a:pt x="359462" y="166573"/>
                </a:lnTo>
                <a:lnTo>
                  <a:pt x="360193" y="168911"/>
                </a:lnTo>
                <a:lnTo>
                  <a:pt x="360247" y="170619"/>
                </a:lnTo>
                <a:lnTo>
                  <a:pt x="360847" y="171627"/>
                </a:lnTo>
                <a:lnTo>
                  <a:pt x="362848" y="172442"/>
                </a:lnTo>
                <a:lnTo>
                  <a:pt x="362840" y="173265"/>
                </a:lnTo>
                <a:lnTo>
                  <a:pt x="362894" y="174150"/>
                </a:lnTo>
                <a:lnTo>
                  <a:pt x="363941" y="175250"/>
                </a:lnTo>
                <a:lnTo>
                  <a:pt x="365849" y="177496"/>
                </a:lnTo>
                <a:lnTo>
                  <a:pt x="367380" y="179604"/>
                </a:lnTo>
                <a:lnTo>
                  <a:pt x="367419" y="181435"/>
                </a:lnTo>
                <a:lnTo>
                  <a:pt x="367127" y="184497"/>
                </a:lnTo>
                <a:lnTo>
                  <a:pt x="367073" y="186259"/>
                </a:lnTo>
                <a:lnTo>
                  <a:pt x="367227" y="188674"/>
                </a:lnTo>
                <a:lnTo>
                  <a:pt x="367219" y="193167"/>
                </a:lnTo>
                <a:lnTo>
                  <a:pt x="367111" y="196367"/>
                </a:lnTo>
                <a:lnTo>
                  <a:pt x="367357" y="198029"/>
                </a:lnTo>
                <a:lnTo>
                  <a:pt x="369697" y="201990"/>
                </a:lnTo>
                <a:lnTo>
                  <a:pt x="370728" y="206383"/>
                </a:lnTo>
                <a:lnTo>
                  <a:pt x="371243" y="209599"/>
                </a:lnTo>
                <a:lnTo>
                  <a:pt x="371267" y="210622"/>
                </a:lnTo>
                <a:lnTo>
                  <a:pt x="370474" y="214322"/>
                </a:lnTo>
                <a:lnTo>
                  <a:pt x="369574" y="217914"/>
                </a:lnTo>
                <a:lnTo>
                  <a:pt x="369520" y="219276"/>
                </a:lnTo>
                <a:lnTo>
                  <a:pt x="369943" y="221092"/>
                </a:lnTo>
                <a:lnTo>
                  <a:pt x="371613" y="225246"/>
                </a:lnTo>
                <a:lnTo>
                  <a:pt x="372829" y="228269"/>
                </a:lnTo>
                <a:lnTo>
                  <a:pt x="373414" y="230092"/>
                </a:lnTo>
                <a:lnTo>
                  <a:pt x="374252" y="232216"/>
                </a:lnTo>
                <a:lnTo>
                  <a:pt x="375368" y="235470"/>
                </a:lnTo>
                <a:lnTo>
                  <a:pt x="375645" y="237016"/>
                </a:lnTo>
                <a:lnTo>
                  <a:pt x="375414" y="238170"/>
                </a:lnTo>
                <a:lnTo>
                  <a:pt x="373137" y="242255"/>
                </a:lnTo>
                <a:lnTo>
                  <a:pt x="372906" y="243539"/>
                </a:lnTo>
                <a:lnTo>
                  <a:pt x="373467" y="246709"/>
                </a:lnTo>
                <a:lnTo>
                  <a:pt x="374214" y="249770"/>
                </a:lnTo>
                <a:lnTo>
                  <a:pt x="375291" y="251509"/>
                </a:lnTo>
                <a:lnTo>
                  <a:pt x="377862" y="256309"/>
                </a:lnTo>
                <a:lnTo>
                  <a:pt x="379778" y="257932"/>
                </a:lnTo>
                <a:lnTo>
                  <a:pt x="383310" y="260333"/>
                </a:lnTo>
                <a:lnTo>
                  <a:pt x="386427" y="262748"/>
                </a:lnTo>
                <a:lnTo>
                  <a:pt x="387627" y="264002"/>
                </a:lnTo>
                <a:lnTo>
                  <a:pt x="388728" y="265402"/>
                </a:lnTo>
                <a:lnTo>
                  <a:pt x="390898" y="268987"/>
                </a:lnTo>
                <a:lnTo>
                  <a:pt x="392221" y="271903"/>
                </a:lnTo>
                <a:lnTo>
                  <a:pt x="392922" y="274541"/>
                </a:lnTo>
                <a:lnTo>
                  <a:pt x="394622" y="278149"/>
                </a:lnTo>
                <a:lnTo>
                  <a:pt x="396208" y="281496"/>
                </a:lnTo>
                <a:lnTo>
                  <a:pt x="398255" y="285588"/>
                </a:lnTo>
                <a:lnTo>
                  <a:pt x="399701" y="288481"/>
                </a:lnTo>
                <a:lnTo>
                  <a:pt x="400356" y="290412"/>
                </a:lnTo>
                <a:lnTo>
                  <a:pt x="396615" y="290989"/>
                </a:lnTo>
                <a:lnTo>
                  <a:pt x="391205" y="291812"/>
                </a:lnTo>
                <a:lnTo>
                  <a:pt x="385242" y="292727"/>
                </a:lnTo>
                <a:lnTo>
                  <a:pt x="379085" y="293666"/>
                </a:lnTo>
                <a:lnTo>
                  <a:pt x="372983" y="294604"/>
                </a:lnTo>
                <a:lnTo>
                  <a:pt x="367196" y="295489"/>
                </a:lnTo>
                <a:lnTo>
                  <a:pt x="361940" y="296289"/>
                </a:lnTo>
                <a:lnTo>
                  <a:pt x="360339" y="296735"/>
                </a:lnTo>
                <a:lnTo>
                  <a:pt x="361124" y="299012"/>
                </a:lnTo>
                <a:lnTo>
                  <a:pt x="360762" y="301405"/>
                </a:lnTo>
                <a:lnTo>
                  <a:pt x="359723" y="303259"/>
                </a:lnTo>
                <a:lnTo>
                  <a:pt x="358077" y="305536"/>
                </a:lnTo>
                <a:lnTo>
                  <a:pt x="357330" y="306443"/>
                </a:lnTo>
                <a:lnTo>
                  <a:pt x="355653" y="308221"/>
                </a:lnTo>
                <a:lnTo>
                  <a:pt x="354252" y="309474"/>
                </a:lnTo>
                <a:lnTo>
                  <a:pt x="351397" y="311582"/>
                </a:lnTo>
                <a:lnTo>
                  <a:pt x="349596" y="312790"/>
                </a:lnTo>
                <a:lnTo>
                  <a:pt x="349581" y="313882"/>
                </a:lnTo>
                <a:lnTo>
                  <a:pt x="352613" y="318991"/>
                </a:lnTo>
                <a:lnTo>
                  <a:pt x="353990" y="322660"/>
                </a:lnTo>
                <a:lnTo>
                  <a:pt x="354552" y="325976"/>
                </a:lnTo>
                <a:lnTo>
                  <a:pt x="354521" y="327883"/>
                </a:lnTo>
                <a:lnTo>
                  <a:pt x="354406" y="331807"/>
                </a:lnTo>
                <a:lnTo>
                  <a:pt x="354267" y="336476"/>
                </a:lnTo>
                <a:lnTo>
                  <a:pt x="354060" y="338315"/>
                </a:lnTo>
                <a:lnTo>
                  <a:pt x="354883" y="341646"/>
                </a:lnTo>
                <a:lnTo>
                  <a:pt x="354737" y="344246"/>
                </a:lnTo>
                <a:lnTo>
                  <a:pt x="352698" y="347154"/>
                </a:lnTo>
                <a:lnTo>
                  <a:pt x="352128" y="350008"/>
                </a:lnTo>
                <a:lnTo>
                  <a:pt x="351097" y="353862"/>
                </a:lnTo>
                <a:lnTo>
                  <a:pt x="349673" y="359216"/>
                </a:lnTo>
                <a:lnTo>
                  <a:pt x="348657" y="362032"/>
                </a:lnTo>
                <a:lnTo>
                  <a:pt x="349219" y="363863"/>
                </a:lnTo>
                <a:lnTo>
                  <a:pt x="349727" y="365094"/>
                </a:lnTo>
                <a:lnTo>
                  <a:pt x="350266" y="366748"/>
                </a:lnTo>
                <a:lnTo>
                  <a:pt x="351359" y="369240"/>
                </a:lnTo>
                <a:lnTo>
                  <a:pt x="352636" y="370709"/>
                </a:lnTo>
                <a:lnTo>
                  <a:pt x="353351" y="371340"/>
                </a:lnTo>
                <a:lnTo>
                  <a:pt x="357553" y="374486"/>
                </a:lnTo>
                <a:lnTo>
                  <a:pt x="359300" y="376002"/>
                </a:lnTo>
                <a:lnTo>
                  <a:pt x="361963" y="379018"/>
                </a:lnTo>
                <a:lnTo>
                  <a:pt x="363933" y="381018"/>
                </a:lnTo>
                <a:lnTo>
                  <a:pt x="366672" y="381487"/>
                </a:lnTo>
                <a:lnTo>
                  <a:pt x="369958" y="382241"/>
                </a:lnTo>
                <a:lnTo>
                  <a:pt x="371775" y="382826"/>
                </a:lnTo>
                <a:lnTo>
                  <a:pt x="373021" y="382541"/>
                </a:lnTo>
                <a:lnTo>
                  <a:pt x="373444" y="381833"/>
                </a:lnTo>
                <a:lnTo>
                  <a:pt x="373383" y="380325"/>
                </a:lnTo>
                <a:lnTo>
                  <a:pt x="373167" y="379218"/>
                </a:lnTo>
                <a:lnTo>
                  <a:pt x="373514" y="378364"/>
                </a:lnTo>
                <a:lnTo>
                  <a:pt x="374630" y="377802"/>
                </a:lnTo>
                <a:lnTo>
                  <a:pt x="377485" y="377710"/>
                </a:lnTo>
                <a:lnTo>
                  <a:pt x="378724" y="376956"/>
                </a:lnTo>
                <a:lnTo>
                  <a:pt x="379709" y="376771"/>
                </a:lnTo>
                <a:lnTo>
                  <a:pt x="379716" y="380079"/>
                </a:lnTo>
                <a:lnTo>
                  <a:pt x="379716" y="383249"/>
                </a:lnTo>
                <a:lnTo>
                  <a:pt x="379724" y="387103"/>
                </a:lnTo>
                <a:lnTo>
                  <a:pt x="379724" y="391526"/>
                </a:lnTo>
                <a:lnTo>
                  <a:pt x="379732" y="395157"/>
                </a:lnTo>
                <a:lnTo>
                  <a:pt x="379732" y="399019"/>
                </a:lnTo>
                <a:lnTo>
                  <a:pt x="379739" y="403481"/>
                </a:lnTo>
                <a:lnTo>
                  <a:pt x="379716" y="403981"/>
                </a:lnTo>
                <a:lnTo>
                  <a:pt x="379278" y="404988"/>
                </a:lnTo>
                <a:lnTo>
                  <a:pt x="378147" y="405335"/>
                </a:lnTo>
                <a:lnTo>
                  <a:pt x="376615" y="404465"/>
                </a:lnTo>
                <a:lnTo>
                  <a:pt x="376523" y="403550"/>
                </a:lnTo>
                <a:lnTo>
                  <a:pt x="376146" y="401911"/>
                </a:lnTo>
                <a:lnTo>
                  <a:pt x="375438" y="401073"/>
                </a:lnTo>
                <a:lnTo>
                  <a:pt x="374506" y="400811"/>
                </a:lnTo>
                <a:lnTo>
                  <a:pt x="372937" y="401235"/>
                </a:lnTo>
                <a:lnTo>
                  <a:pt x="370782" y="402442"/>
                </a:lnTo>
                <a:lnTo>
                  <a:pt x="368019" y="403504"/>
                </a:lnTo>
                <a:lnTo>
                  <a:pt x="366896" y="404112"/>
                </a:lnTo>
                <a:lnTo>
                  <a:pt x="364949" y="404035"/>
                </a:lnTo>
                <a:lnTo>
                  <a:pt x="362840" y="403458"/>
                </a:lnTo>
                <a:lnTo>
                  <a:pt x="361294" y="402096"/>
                </a:lnTo>
                <a:lnTo>
                  <a:pt x="360847" y="400057"/>
                </a:lnTo>
                <a:lnTo>
                  <a:pt x="359485" y="397965"/>
                </a:lnTo>
                <a:lnTo>
                  <a:pt x="357638" y="394934"/>
                </a:lnTo>
                <a:lnTo>
                  <a:pt x="356707" y="393695"/>
                </a:lnTo>
                <a:lnTo>
                  <a:pt x="355475" y="392280"/>
                </a:lnTo>
                <a:lnTo>
                  <a:pt x="354229" y="392118"/>
                </a:lnTo>
                <a:lnTo>
                  <a:pt x="352836" y="391726"/>
                </a:lnTo>
                <a:lnTo>
                  <a:pt x="351982" y="389657"/>
                </a:lnTo>
                <a:lnTo>
                  <a:pt x="351182" y="387041"/>
                </a:lnTo>
                <a:lnTo>
                  <a:pt x="350689" y="386033"/>
                </a:lnTo>
                <a:lnTo>
                  <a:pt x="349858" y="384733"/>
                </a:lnTo>
                <a:lnTo>
                  <a:pt x="348665" y="383941"/>
                </a:lnTo>
                <a:lnTo>
                  <a:pt x="346064" y="382895"/>
                </a:lnTo>
                <a:lnTo>
                  <a:pt x="342432" y="381441"/>
                </a:lnTo>
                <a:lnTo>
                  <a:pt x="337861" y="379610"/>
                </a:lnTo>
                <a:lnTo>
                  <a:pt x="335691" y="379518"/>
                </a:lnTo>
                <a:lnTo>
                  <a:pt x="333259" y="379210"/>
                </a:lnTo>
                <a:lnTo>
                  <a:pt x="331735" y="378341"/>
                </a:lnTo>
                <a:lnTo>
                  <a:pt x="330865" y="377648"/>
                </a:lnTo>
                <a:lnTo>
                  <a:pt x="329865" y="375109"/>
                </a:lnTo>
                <a:lnTo>
                  <a:pt x="328495" y="372140"/>
                </a:lnTo>
                <a:lnTo>
                  <a:pt x="324486" y="368609"/>
                </a:lnTo>
                <a:lnTo>
                  <a:pt x="323586" y="364701"/>
                </a:lnTo>
                <a:lnTo>
                  <a:pt x="322778" y="364140"/>
                </a:lnTo>
                <a:lnTo>
                  <a:pt x="321400" y="364455"/>
                </a:lnTo>
                <a:lnTo>
                  <a:pt x="320338" y="364940"/>
                </a:lnTo>
                <a:lnTo>
                  <a:pt x="319915" y="365994"/>
                </a:lnTo>
                <a:lnTo>
                  <a:pt x="318846" y="369517"/>
                </a:lnTo>
                <a:lnTo>
                  <a:pt x="318253" y="371140"/>
                </a:lnTo>
                <a:lnTo>
                  <a:pt x="317853" y="371594"/>
                </a:lnTo>
                <a:lnTo>
                  <a:pt x="316975" y="372117"/>
                </a:lnTo>
                <a:lnTo>
                  <a:pt x="315544" y="372594"/>
                </a:lnTo>
                <a:lnTo>
                  <a:pt x="313505" y="372833"/>
                </a:lnTo>
                <a:lnTo>
                  <a:pt x="310626" y="372740"/>
                </a:lnTo>
                <a:lnTo>
                  <a:pt x="307025" y="372217"/>
                </a:lnTo>
                <a:lnTo>
                  <a:pt x="305086" y="371825"/>
                </a:lnTo>
                <a:lnTo>
                  <a:pt x="299830" y="371240"/>
                </a:lnTo>
                <a:lnTo>
                  <a:pt x="298306" y="370956"/>
                </a:lnTo>
                <a:lnTo>
                  <a:pt x="296159" y="370186"/>
                </a:lnTo>
                <a:lnTo>
                  <a:pt x="294612" y="369417"/>
                </a:lnTo>
                <a:lnTo>
                  <a:pt x="289518" y="367755"/>
                </a:lnTo>
                <a:lnTo>
                  <a:pt x="287202" y="367955"/>
                </a:lnTo>
                <a:lnTo>
                  <a:pt x="286086" y="366778"/>
                </a:lnTo>
                <a:lnTo>
                  <a:pt x="285078" y="366201"/>
                </a:lnTo>
                <a:lnTo>
                  <a:pt x="283692" y="365094"/>
                </a:lnTo>
                <a:lnTo>
                  <a:pt x="283077" y="363578"/>
                </a:lnTo>
                <a:lnTo>
                  <a:pt x="282254" y="360324"/>
                </a:lnTo>
                <a:lnTo>
                  <a:pt x="282454" y="358585"/>
                </a:lnTo>
                <a:lnTo>
                  <a:pt x="283046" y="356647"/>
                </a:lnTo>
                <a:lnTo>
                  <a:pt x="282384" y="356108"/>
                </a:lnTo>
                <a:lnTo>
                  <a:pt x="281461" y="356108"/>
                </a:lnTo>
                <a:lnTo>
                  <a:pt x="280137" y="356778"/>
                </a:lnTo>
                <a:lnTo>
                  <a:pt x="277790" y="357155"/>
                </a:lnTo>
                <a:lnTo>
                  <a:pt x="273488" y="358008"/>
                </a:lnTo>
                <a:lnTo>
                  <a:pt x="271965" y="358485"/>
                </a:lnTo>
                <a:lnTo>
                  <a:pt x="270279" y="358855"/>
                </a:lnTo>
                <a:lnTo>
                  <a:pt x="268987" y="359186"/>
                </a:lnTo>
                <a:lnTo>
                  <a:pt x="265754" y="361055"/>
                </a:lnTo>
                <a:lnTo>
                  <a:pt x="264631" y="361255"/>
                </a:lnTo>
                <a:lnTo>
                  <a:pt x="262715" y="360585"/>
                </a:lnTo>
                <a:lnTo>
                  <a:pt x="261791" y="359586"/>
                </a:lnTo>
                <a:lnTo>
                  <a:pt x="262715" y="358455"/>
                </a:lnTo>
                <a:lnTo>
                  <a:pt x="263107" y="357047"/>
                </a:lnTo>
                <a:lnTo>
                  <a:pt x="262453" y="354301"/>
                </a:lnTo>
                <a:lnTo>
                  <a:pt x="261460" y="353031"/>
                </a:lnTo>
                <a:lnTo>
                  <a:pt x="258598" y="352124"/>
                </a:lnTo>
                <a:lnTo>
                  <a:pt x="257497" y="352039"/>
                </a:lnTo>
                <a:lnTo>
                  <a:pt x="257035" y="350500"/>
                </a:lnTo>
                <a:lnTo>
                  <a:pt x="256243" y="349100"/>
                </a:lnTo>
                <a:lnTo>
                  <a:pt x="254611" y="348831"/>
                </a:lnTo>
                <a:lnTo>
                  <a:pt x="253826" y="348669"/>
                </a:lnTo>
                <a:lnTo>
                  <a:pt x="253011" y="349100"/>
                </a:lnTo>
                <a:lnTo>
                  <a:pt x="252549" y="350231"/>
                </a:lnTo>
                <a:lnTo>
                  <a:pt x="252418" y="351100"/>
                </a:lnTo>
                <a:lnTo>
                  <a:pt x="250964" y="351762"/>
                </a:lnTo>
                <a:lnTo>
                  <a:pt x="247993" y="351631"/>
                </a:lnTo>
                <a:lnTo>
                  <a:pt x="245046" y="351000"/>
                </a:lnTo>
                <a:lnTo>
                  <a:pt x="242976" y="350793"/>
                </a:lnTo>
                <a:lnTo>
                  <a:pt x="241598" y="350954"/>
                </a:lnTo>
                <a:lnTo>
                  <a:pt x="236335" y="353100"/>
                </a:lnTo>
                <a:lnTo>
                  <a:pt x="234603" y="353385"/>
                </a:lnTo>
                <a:lnTo>
                  <a:pt x="228955" y="353223"/>
                </a:lnTo>
                <a:lnTo>
                  <a:pt x="225753" y="352770"/>
                </a:lnTo>
                <a:lnTo>
                  <a:pt x="223476" y="352693"/>
                </a:lnTo>
                <a:lnTo>
                  <a:pt x="221860" y="353362"/>
                </a:lnTo>
                <a:lnTo>
                  <a:pt x="219843" y="354954"/>
                </a:lnTo>
                <a:lnTo>
                  <a:pt x="218158" y="355808"/>
                </a:lnTo>
                <a:lnTo>
                  <a:pt x="217381" y="355716"/>
                </a:lnTo>
                <a:lnTo>
                  <a:pt x="216904" y="355047"/>
                </a:lnTo>
                <a:lnTo>
                  <a:pt x="216242" y="354139"/>
                </a:lnTo>
                <a:lnTo>
                  <a:pt x="216034" y="351739"/>
                </a:lnTo>
                <a:lnTo>
                  <a:pt x="215196" y="349115"/>
                </a:lnTo>
                <a:lnTo>
                  <a:pt x="215749" y="347739"/>
                </a:lnTo>
                <a:lnTo>
                  <a:pt x="217412" y="346754"/>
                </a:lnTo>
                <a:lnTo>
                  <a:pt x="217989" y="344723"/>
                </a:lnTo>
                <a:lnTo>
                  <a:pt x="217473" y="341677"/>
                </a:lnTo>
                <a:lnTo>
                  <a:pt x="217443" y="339538"/>
                </a:lnTo>
                <a:lnTo>
                  <a:pt x="217889" y="338300"/>
                </a:lnTo>
                <a:lnTo>
                  <a:pt x="217289" y="335299"/>
                </a:lnTo>
                <a:lnTo>
                  <a:pt x="215626" y="330537"/>
                </a:lnTo>
                <a:lnTo>
                  <a:pt x="213279" y="326668"/>
                </a:lnTo>
                <a:lnTo>
                  <a:pt x="210247" y="323676"/>
                </a:lnTo>
                <a:lnTo>
                  <a:pt x="208262" y="320821"/>
                </a:lnTo>
                <a:lnTo>
                  <a:pt x="207323" y="318090"/>
                </a:lnTo>
                <a:lnTo>
                  <a:pt x="207677" y="311559"/>
                </a:lnTo>
                <a:lnTo>
                  <a:pt x="208593" y="305813"/>
                </a:lnTo>
                <a:lnTo>
                  <a:pt x="209316" y="301251"/>
                </a:lnTo>
                <a:lnTo>
                  <a:pt x="209108" y="293612"/>
                </a:lnTo>
                <a:lnTo>
                  <a:pt x="207053" y="288642"/>
                </a:lnTo>
                <a:lnTo>
                  <a:pt x="206607" y="283303"/>
                </a:lnTo>
                <a:lnTo>
                  <a:pt x="207769" y="277595"/>
                </a:lnTo>
                <a:lnTo>
                  <a:pt x="207938" y="273687"/>
                </a:lnTo>
                <a:lnTo>
                  <a:pt x="207169" y="271687"/>
                </a:lnTo>
                <a:lnTo>
                  <a:pt x="206646" y="271387"/>
                </a:lnTo>
                <a:lnTo>
                  <a:pt x="205984" y="271187"/>
                </a:lnTo>
                <a:lnTo>
                  <a:pt x="200790" y="270995"/>
                </a:lnTo>
                <a:lnTo>
                  <a:pt x="193871" y="270741"/>
                </a:lnTo>
                <a:lnTo>
                  <a:pt x="187838" y="270664"/>
                </a:lnTo>
                <a:lnTo>
                  <a:pt x="181289" y="270587"/>
                </a:lnTo>
                <a:lnTo>
                  <a:pt x="180219" y="269864"/>
                </a:lnTo>
                <a:lnTo>
                  <a:pt x="179735" y="268533"/>
                </a:lnTo>
                <a:lnTo>
                  <a:pt x="179758" y="267218"/>
                </a:lnTo>
                <a:lnTo>
                  <a:pt x="181097" y="263187"/>
                </a:lnTo>
                <a:lnTo>
                  <a:pt x="180904" y="262856"/>
                </a:lnTo>
                <a:lnTo>
                  <a:pt x="178580" y="262771"/>
                </a:lnTo>
                <a:lnTo>
                  <a:pt x="172270" y="263425"/>
                </a:lnTo>
                <a:lnTo>
                  <a:pt x="168107" y="264071"/>
                </a:lnTo>
                <a:lnTo>
                  <a:pt x="165467" y="264287"/>
                </a:lnTo>
                <a:lnTo>
                  <a:pt x="160827" y="265387"/>
                </a:lnTo>
                <a:lnTo>
                  <a:pt x="157956" y="267710"/>
                </a:lnTo>
                <a:lnTo>
                  <a:pt x="157018" y="270626"/>
                </a:lnTo>
                <a:lnTo>
                  <a:pt x="157095" y="273034"/>
                </a:lnTo>
                <a:lnTo>
                  <a:pt x="156933" y="274795"/>
                </a:lnTo>
                <a:lnTo>
                  <a:pt x="155625" y="276634"/>
                </a:lnTo>
                <a:lnTo>
                  <a:pt x="154594" y="278749"/>
                </a:lnTo>
                <a:lnTo>
                  <a:pt x="154555" y="279865"/>
                </a:lnTo>
                <a:lnTo>
                  <a:pt x="153924" y="285496"/>
                </a:lnTo>
                <a:lnTo>
                  <a:pt x="149646" y="286250"/>
                </a:lnTo>
                <a:lnTo>
                  <a:pt x="145367" y="286250"/>
                </a:lnTo>
                <a:lnTo>
                  <a:pt x="144366" y="286181"/>
                </a:lnTo>
                <a:lnTo>
                  <a:pt x="139080" y="284834"/>
                </a:lnTo>
                <a:lnTo>
                  <a:pt x="137117" y="284827"/>
                </a:lnTo>
                <a:lnTo>
                  <a:pt x="135440" y="285534"/>
                </a:lnTo>
                <a:lnTo>
                  <a:pt x="132200" y="286227"/>
                </a:lnTo>
                <a:lnTo>
                  <a:pt x="129107" y="286735"/>
                </a:lnTo>
                <a:lnTo>
                  <a:pt x="125990" y="288404"/>
                </a:lnTo>
                <a:lnTo>
                  <a:pt x="125159" y="288550"/>
                </a:lnTo>
                <a:lnTo>
                  <a:pt x="123088" y="287681"/>
                </a:lnTo>
                <a:lnTo>
                  <a:pt x="120195" y="287765"/>
                </a:lnTo>
                <a:lnTo>
                  <a:pt x="117263" y="288181"/>
                </a:lnTo>
                <a:lnTo>
                  <a:pt x="115893" y="288365"/>
                </a:lnTo>
                <a:lnTo>
                  <a:pt x="114947" y="287858"/>
                </a:lnTo>
                <a:lnTo>
                  <a:pt x="112254" y="283657"/>
                </a:lnTo>
                <a:lnTo>
                  <a:pt x="108667" y="278065"/>
                </a:lnTo>
                <a:lnTo>
                  <a:pt x="106721" y="274557"/>
                </a:lnTo>
                <a:lnTo>
                  <a:pt x="105997" y="273641"/>
                </a:lnTo>
                <a:lnTo>
                  <a:pt x="104750" y="272434"/>
                </a:lnTo>
                <a:lnTo>
                  <a:pt x="103042" y="270149"/>
                </a:lnTo>
                <a:lnTo>
                  <a:pt x="102334" y="267979"/>
                </a:lnTo>
                <a:lnTo>
                  <a:pt x="102634" y="265925"/>
                </a:lnTo>
                <a:lnTo>
                  <a:pt x="101634" y="263156"/>
                </a:lnTo>
                <a:lnTo>
                  <a:pt x="99333" y="259671"/>
                </a:lnTo>
                <a:lnTo>
                  <a:pt x="97817" y="256348"/>
                </a:lnTo>
                <a:lnTo>
                  <a:pt x="97093" y="253171"/>
                </a:lnTo>
                <a:lnTo>
                  <a:pt x="96916" y="250463"/>
                </a:lnTo>
                <a:lnTo>
                  <a:pt x="97278" y="248201"/>
                </a:lnTo>
                <a:lnTo>
                  <a:pt x="96840" y="246540"/>
                </a:lnTo>
                <a:lnTo>
                  <a:pt x="95585" y="245470"/>
                </a:lnTo>
                <a:lnTo>
                  <a:pt x="94908" y="244109"/>
                </a:lnTo>
                <a:lnTo>
                  <a:pt x="94416" y="243547"/>
                </a:lnTo>
                <a:lnTo>
                  <a:pt x="93377" y="242262"/>
                </a:lnTo>
                <a:lnTo>
                  <a:pt x="91091" y="240847"/>
                </a:lnTo>
                <a:lnTo>
                  <a:pt x="88582" y="240101"/>
                </a:lnTo>
                <a:lnTo>
                  <a:pt x="83072" y="240085"/>
                </a:lnTo>
                <a:lnTo>
                  <a:pt x="75877" y="240062"/>
                </a:lnTo>
                <a:lnTo>
                  <a:pt x="69359" y="240170"/>
                </a:lnTo>
                <a:lnTo>
                  <a:pt x="62110" y="240293"/>
                </a:lnTo>
                <a:lnTo>
                  <a:pt x="54768" y="240416"/>
                </a:lnTo>
                <a:lnTo>
                  <a:pt x="52791" y="240601"/>
                </a:lnTo>
                <a:lnTo>
                  <a:pt x="47188" y="240685"/>
                </a:lnTo>
                <a:lnTo>
                  <a:pt x="42702" y="240324"/>
                </a:lnTo>
                <a:lnTo>
                  <a:pt x="41040" y="240093"/>
                </a:lnTo>
                <a:lnTo>
                  <a:pt x="38115" y="239916"/>
                </a:lnTo>
                <a:lnTo>
                  <a:pt x="33498" y="239878"/>
                </a:lnTo>
                <a:lnTo>
                  <a:pt x="30997" y="240016"/>
                </a:lnTo>
                <a:lnTo>
                  <a:pt x="25010" y="240024"/>
                </a:lnTo>
                <a:lnTo>
                  <a:pt x="24464" y="240054"/>
                </a:lnTo>
                <a:lnTo>
                  <a:pt x="23517" y="240454"/>
                </a:lnTo>
                <a:lnTo>
                  <a:pt x="20962" y="239901"/>
                </a:lnTo>
                <a:lnTo>
                  <a:pt x="18454" y="240085"/>
                </a:lnTo>
                <a:lnTo>
                  <a:pt x="17053" y="239470"/>
                </a:lnTo>
                <a:lnTo>
                  <a:pt x="13975" y="239854"/>
                </a:lnTo>
                <a:lnTo>
                  <a:pt x="12482" y="240362"/>
                </a:lnTo>
                <a:lnTo>
                  <a:pt x="10089" y="242155"/>
                </a:lnTo>
                <a:lnTo>
                  <a:pt x="6495" y="243085"/>
                </a:lnTo>
                <a:lnTo>
                  <a:pt x="5164" y="243008"/>
                </a:lnTo>
                <a:lnTo>
                  <a:pt x="4279" y="242708"/>
                </a:lnTo>
                <a:lnTo>
                  <a:pt x="2193" y="240739"/>
                </a:lnTo>
                <a:lnTo>
                  <a:pt x="577" y="238847"/>
                </a:lnTo>
                <a:lnTo>
                  <a:pt x="0" y="237793"/>
                </a:lnTo>
                <a:lnTo>
                  <a:pt x="900" y="237531"/>
                </a:lnTo>
                <a:lnTo>
                  <a:pt x="3724" y="237131"/>
                </a:lnTo>
                <a:lnTo>
                  <a:pt x="5848" y="236939"/>
                </a:lnTo>
                <a:lnTo>
                  <a:pt x="6264" y="236439"/>
                </a:lnTo>
                <a:lnTo>
                  <a:pt x="6587" y="230592"/>
                </a:lnTo>
                <a:lnTo>
                  <a:pt x="6664" y="224661"/>
                </a:lnTo>
                <a:lnTo>
                  <a:pt x="5910" y="223876"/>
                </a:lnTo>
                <a:lnTo>
                  <a:pt x="5171" y="223400"/>
                </a:lnTo>
                <a:lnTo>
                  <a:pt x="5141" y="222992"/>
                </a:lnTo>
                <a:lnTo>
                  <a:pt x="6241" y="222246"/>
                </a:lnTo>
                <a:lnTo>
                  <a:pt x="7772" y="221376"/>
                </a:lnTo>
                <a:lnTo>
                  <a:pt x="8265" y="220984"/>
                </a:lnTo>
                <a:lnTo>
                  <a:pt x="9958" y="219415"/>
                </a:lnTo>
                <a:lnTo>
                  <a:pt x="13305" y="215784"/>
                </a:lnTo>
                <a:lnTo>
                  <a:pt x="15853" y="214891"/>
                </a:lnTo>
                <a:lnTo>
                  <a:pt x="18223" y="213937"/>
                </a:lnTo>
                <a:lnTo>
                  <a:pt x="18554" y="213591"/>
                </a:lnTo>
                <a:lnTo>
                  <a:pt x="18869" y="212883"/>
                </a:lnTo>
                <a:lnTo>
                  <a:pt x="19931" y="212937"/>
                </a:lnTo>
                <a:lnTo>
                  <a:pt x="20270" y="213276"/>
                </a:lnTo>
                <a:lnTo>
                  <a:pt x="20793" y="214045"/>
                </a:lnTo>
                <a:lnTo>
                  <a:pt x="21724" y="215122"/>
                </a:lnTo>
                <a:lnTo>
                  <a:pt x="23409" y="216399"/>
                </a:lnTo>
                <a:lnTo>
                  <a:pt x="25102" y="217776"/>
                </a:lnTo>
                <a:lnTo>
                  <a:pt x="25949" y="217953"/>
                </a:lnTo>
                <a:lnTo>
                  <a:pt x="27311" y="217253"/>
                </a:lnTo>
                <a:lnTo>
                  <a:pt x="28896" y="216214"/>
                </a:lnTo>
                <a:lnTo>
                  <a:pt x="31228" y="215460"/>
                </a:lnTo>
                <a:lnTo>
                  <a:pt x="31782" y="214753"/>
                </a:lnTo>
                <a:lnTo>
                  <a:pt x="32082" y="213237"/>
                </a:lnTo>
                <a:lnTo>
                  <a:pt x="32267" y="211622"/>
                </a:lnTo>
                <a:lnTo>
                  <a:pt x="32467" y="209714"/>
                </a:lnTo>
                <a:lnTo>
                  <a:pt x="32944" y="209452"/>
                </a:lnTo>
                <a:lnTo>
                  <a:pt x="33783" y="209268"/>
                </a:lnTo>
                <a:lnTo>
                  <a:pt x="35330" y="209806"/>
                </a:lnTo>
                <a:lnTo>
                  <a:pt x="36038" y="210368"/>
                </a:lnTo>
                <a:lnTo>
                  <a:pt x="37307" y="210368"/>
                </a:lnTo>
                <a:lnTo>
                  <a:pt x="38115" y="209860"/>
                </a:lnTo>
                <a:lnTo>
                  <a:pt x="39593" y="208922"/>
                </a:lnTo>
                <a:lnTo>
                  <a:pt x="41471" y="208545"/>
                </a:lnTo>
                <a:lnTo>
                  <a:pt x="43479" y="207637"/>
                </a:lnTo>
                <a:lnTo>
                  <a:pt x="45411" y="206483"/>
                </a:lnTo>
                <a:lnTo>
                  <a:pt x="46319" y="206375"/>
                </a:lnTo>
                <a:lnTo>
                  <a:pt x="47281" y="207891"/>
                </a:lnTo>
                <a:lnTo>
                  <a:pt x="48143" y="208945"/>
                </a:lnTo>
                <a:lnTo>
                  <a:pt x="48296" y="209606"/>
                </a:lnTo>
                <a:lnTo>
                  <a:pt x="47435" y="210868"/>
                </a:lnTo>
                <a:lnTo>
                  <a:pt x="46473" y="212530"/>
                </a:lnTo>
                <a:lnTo>
                  <a:pt x="47281" y="214599"/>
                </a:lnTo>
                <a:lnTo>
                  <a:pt x="47473" y="216607"/>
                </a:lnTo>
                <a:lnTo>
                  <a:pt x="47450" y="217822"/>
                </a:lnTo>
                <a:lnTo>
                  <a:pt x="48104" y="218315"/>
                </a:lnTo>
                <a:lnTo>
                  <a:pt x="48550" y="218545"/>
                </a:lnTo>
                <a:lnTo>
                  <a:pt x="49243" y="218261"/>
                </a:lnTo>
                <a:lnTo>
                  <a:pt x="50620" y="218345"/>
                </a:lnTo>
                <a:lnTo>
                  <a:pt x="52275" y="218976"/>
                </a:lnTo>
                <a:lnTo>
                  <a:pt x="53868" y="218907"/>
                </a:lnTo>
                <a:lnTo>
                  <a:pt x="55407" y="218130"/>
                </a:lnTo>
                <a:lnTo>
                  <a:pt x="58277" y="215114"/>
                </a:lnTo>
                <a:lnTo>
                  <a:pt x="62472" y="209852"/>
                </a:lnTo>
                <a:lnTo>
                  <a:pt x="65950" y="206552"/>
                </a:lnTo>
                <a:lnTo>
                  <a:pt x="68697" y="205206"/>
                </a:lnTo>
                <a:lnTo>
                  <a:pt x="70559" y="203637"/>
                </a:lnTo>
                <a:lnTo>
                  <a:pt x="71537" y="201829"/>
                </a:lnTo>
                <a:lnTo>
                  <a:pt x="73138" y="200606"/>
                </a:lnTo>
                <a:lnTo>
                  <a:pt x="76477" y="199629"/>
                </a:lnTo>
                <a:lnTo>
                  <a:pt x="79017" y="198521"/>
                </a:lnTo>
                <a:lnTo>
                  <a:pt x="81556" y="194913"/>
                </a:lnTo>
                <a:lnTo>
                  <a:pt x="84942" y="188420"/>
                </a:lnTo>
                <a:lnTo>
                  <a:pt x="85889" y="182627"/>
                </a:lnTo>
                <a:lnTo>
                  <a:pt x="86466" y="179104"/>
                </a:lnTo>
                <a:lnTo>
                  <a:pt x="86135" y="166957"/>
                </a:lnTo>
                <a:lnTo>
                  <a:pt x="85912" y="162972"/>
                </a:lnTo>
                <a:lnTo>
                  <a:pt x="86427" y="160803"/>
                </a:lnTo>
                <a:lnTo>
                  <a:pt x="87690" y="159311"/>
                </a:lnTo>
                <a:lnTo>
                  <a:pt x="91137" y="156149"/>
                </a:lnTo>
                <a:lnTo>
                  <a:pt x="93454" y="153556"/>
                </a:lnTo>
                <a:lnTo>
                  <a:pt x="95223" y="150525"/>
                </a:lnTo>
                <a:lnTo>
                  <a:pt x="98617" y="143610"/>
                </a:lnTo>
                <a:lnTo>
                  <a:pt x="100110" y="141379"/>
                </a:lnTo>
                <a:lnTo>
                  <a:pt x="100779" y="140378"/>
                </a:lnTo>
                <a:lnTo>
                  <a:pt x="102826" y="138540"/>
                </a:lnTo>
                <a:lnTo>
                  <a:pt x="105697" y="136917"/>
                </a:lnTo>
                <a:lnTo>
                  <a:pt x="109391" y="135524"/>
                </a:lnTo>
                <a:lnTo>
                  <a:pt x="115093" y="130709"/>
                </a:lnTo>
                <a:lnTo>
                  <a:pt x="119626" y="125862"/>
                </a:lnTo>
                <a:lnTo>
                  <a:pt x="119010" y="120039"/>
                </a:lnTo>
                <a:lnTo>
                  <a:pt x="120072" y="115208"/>
                </a:lnTo>
                <a:lnTo>
                  <a:pt x="122542" y="109069"/>
                </a:lnTo>
                <a:lnTo>
                  <a:pt x="123350" y="102568"/>
                </a:lnTo>
                <a:lnTo>
                  <a:pt x="122504" y="95714"/>
                </a:lnTo>
                <a:lnTo>
                  <a:pt x="122858" y="90106"/>
                </a:lnTo>
                <a:lnTo>
                  <a:pt x="125228" y="83590"/>
                </a:lnTo>
                <a:lnTo>
                  <a:pt x="126213" y="81167"/>
                </a:lnTo>
                <a:lnTo>
                  <a:pt x="126544" y="77205"/>
                </a:lnTo>
                <a:lnTo>
                  <a:pt x="126528" y="70905"/>
                </a:lnTo>
                <a:lnTo>
                  <a:pt x="129537" y="62289"/>
                </a:lnTo>
                <a:lnTo>
                  <a:pt x="132385" y="57119"/>
                </a:lnTo>
                <a:lnTo>
                  <a:pt x="135570" y="51349"/>
                </a:lnTo>
                <a:lnTo>
                  <a:pt x="136787" y="47857"/>
                </a:lnTo>
                <a:lnTo>
                  <a:pt x="138403" y="43195"/>
                </a:lnTo>
                <a:lnTo>
                  <a:pt x="138149" y="39449"/>
                </a:lnTo>
                <a:lnTo>
                  <a:pt x="137856" y="35141"/>
                </a:lnTo>
                <a:lnTo>
                  <a:pt x="138656" y="29217"/>
                </a:lnTo>
                <a:lnTo>
                  <a:pt x="138356" y="25732"/>
                </a:lnTo>
                <a:lnTo>
                  <a:pt x="137225" y="22701"/>
                </a:lnTo>
                <a:lnTo>
                  <a:pt x="137802" y="20786"/>
                </a:lnTo>
                <a:lnTo>
                  <a:pt x="140088" y="20009"/>
                </a:lnTo>
                <a:lnTo>
                  <a:pt x="142935" y="16978"/>
                </a:lnTo>
                <a:lnTo>
                  <a:pt x="148045" y="9062"/>
                </a:lnTo>
                <a:lnTo>
                  <a:pt x="153555" y="5200"/>
                </a:lnTo>
                <a:lnTo>
                  <a:pt x="157387" y="3977"/>
                </a:lnTo>
                <a:lnTo>
                  <a:pt x="161381" y="4108"/>
                </a:lnTo>
                <a:lnTo>
                  <a:pt x="163990" y="4800"/>
                </a:lnTo>
                <a:lnTo>
                  <a:pt x="165190" y="6047"/>
                </a:lnTo>
                <a:lnTo>
                  <a:pt x="168215" y="7916"/>
                </a:lnTo>
                <a:lnTo>
                  <a:pt x="173047" y="10385"/>
                </a:lnTo>
                <a:lnTo>
                  <a:pt x="176664" y="13478"/>
                </a:lnTo>
                <a:lnTo>
                  <a:pt x="178665" y="16594"/>
                </a:lnTo>
                <a:lnTo>
                  <a:pt x="180219" y="18286"/>
                </a:lnTo>
                <a:lnTo>
                  <a:pt x="182143" y="18871"/>
                </a:lnTo>
                <a:lnTo>
                  <a:pt x="185291" y="18617"/>
                </a:lnTo>
                <a:lnTo>
                  <a:pt x="188808" y="19348"/>
                </a:lnTo>
                <a:lnTo>
                  <a:pt x="192471" y="21094"/>
                </a:lnTo>
                <a:lnTo>
                  <a:pt x="194725" y="21740"/>
                </a:lnTo>
                <a:lnTo>
                  <a:pt x="195557" y="21286"/>
                </a:lnTo>
                <a:lnTo>
                  <a:pt x="197327" y="21540"/>
                </a:lnTo>
                <a:lnTo>
                  <a:pt x="201374" y="22971"/>
                </a:lnTo>
                <a:lnTo>
                  <a:pt x="204599" y="22186"/>
                </a:lnTo>
                <a:lnTo>
                  <a:pt x="209378" y="22778"/>
                </a:lnTo>
                <a:lnTo>
                  <a:pt x="220474" y="25332"/>
                </a:lnTo>
                <a:lnTo>
                  <a:pt x="221067" y="24902"/>
                </a:lnTo>
                <a:lnTo>
                  <a:pt x="221329" y="24802"/>
                </a:lnTo>
                <a:lnTo>
                  <a:pt x="222275" y="23771"/>
                </a:lnTo>
                <a:lnTo>
                  <a:pt x="224684" y="18655"/>
                </a:lnTo>
                <a:lnTo>
                  <a:pt x="226723" y="15509"/>
                </a:lnTo>
                <a:lnTo>
                  <a:pt x="227677" y="14324"/>
                </a:lnTo>
                <a:lnTo>
                  <a:pt x="230032" y="12662"/>
                </a:lnTo>
                <a:lnTo>
                  <a:pt x="232803" y="12239"/>
                </a:lnTo>
                <a:lnTo>
                  <a:pt x="235458" y="12385"/>
                </a:lnTo>
                <a:lnTo>
                  <a:pt x="237682" y="13116"/>
                </a:lnTo>
                <a:lnTo>
                  <a:pt x="239713" y="13962"/>
                </a:lnTo>
                <a:lnTo>
                  <a:pt x="241960" y="13970"/>
                </a:lnTo>
                <a:lnTo>
                  <a:pt x="244261" y="13155"/>
                </a:lnTo>
                <a:lnTo>
                  <a:pt x="247678" y="11655"/>
                </a:lnTo>
                <a:lnTo>
                  <a:pt x="251279" y="10678"/>
                </a:lnTo>
                <a:lnTo>
                  <a:pt x="254373" y="9601"/>
                </a:lnTo>
                <a:lnTo>
                  <a:pt x="259467" y="7716"/>
                </a:lnTo>
                <a:lnTo>
                  <a:pt x="261460" y="6847"/>
                </a:lnTo>
                <a:lnTo>
                  <a:pt x="263992" y="6508"/>
                </a:lnTo>
                <a:lnTo>
                  <a:pt x="271088" y="8231"/>
                </a:lnTo>
                <a:lnTo>
                  <a:pt x="275682" y="7093"/>
                </a:lnTo>
                <a:lnTo>
                  <a:pt x="277559" y="7424"/>
                </a:lnTo>
                <a:lnTo>
                  <a:pt x="281538" y="6200"/>
                </a:lnTo>
                <a:lnTo>
                  <a:pt x="282261" y="5377"/>
                </a:lnTo>
                <a:lnTo>
                  <a:pt x="284793" y="1215"/>
                </a:lnTo>
                <a:lnTo>
                  <a:pt x="287486" y="0"/>
                </a:lnTo>
                <a:lnTo>
                  <a:pt x="291565" y="615"/>
                </a:lnTo>
                <a:lnTo>
                  <a:pt x="293858" y="1262"/>
                </a:lnTo>
                <a:lnTo>
                  <a:pt x="301492" y="3039"/>
                </a:lnTo>
                <a:lnTo>
                  <a:pt x="311404" y="4893"/>
                </a:lnTo>
                <a:lnTo>
                  <a:pt x="314320" y="5177"/>
                </a:lnTo>
                <a:lnTo>
                  <a:pt x="315506" y="5385"/>
                </a:lnTo>
                <a:lnTo>
                  <a:pt x="316537" y="5093"/>
                </a:lnTo>
                <a:lnTo>
                  <a:pt x="319792" y="2754"/>
                </a:lnTo>
                <a:lnTo>
                  <a:pt x="320892" y="2423"/>
                </a:lnTo>
                <a:lnTo>
                  <a:pt x="321823" y="2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1" name="Google Shape;811;p44"/>
          <p:cNvSpPr/>
          <p:nvPr/>
        </p:nvSpPr>
        <p:spPr>
          <a:xfrm>
            <a:off x="5804957" y="4344889"/>
            <a:ext cx="227192" cy="152940"/>
          </a:xfrm>
          <a:custGeom>
            <a:avLst/>
            <a:gdLst/>
            <a:ahLst/>
            <a:cxnLst/>
            <a:rect l="l" t="t" r="r" b="b"/>
            <a:pathLst>
              <a:path w="280160" h="188597" extrusionOk="0">
                <a:moveTo>
                  <a:pt x="182044" y="1669"/>
                </a:moveTo>
                <a:lnTo>
                  <a:pt x="183567" y="4385"/>
                </a:lnTo>
                <a:lnTo>
                  <a:pt x="184298" y="5339"/>
                </a:lnTo>
                <a:lnTo>
                  <a:pt x="190593" y="11755"/>
                </a:lnTo>
                <a:lnTo>
                  <a:pt x="191809" y="13278"/>
                </a:lnTo>
                <a:lnTo>
                  <a:pt x="194926" y="17932"/>
                </a:lnTo>
                <a:lnTo>
                  <a:pt x="196834" y="21071"/>
                </a:lnTo>
                <a:lnTo>
                  <a:pt x="199027" y="25586"/>
                </a:lnTo>
                <a:lnTo>
                  <a:pt x="199235" y="28040"/>
                </a:lnTo>
                <a:lnTo>
                  <a:pt x="198951" y="30133"/>
                </a:lnTo>
                <a:lnTo>
                  <a:pt x="198512" y="36079"/>
                </a:lnTo>
                <a:lnTo>
                  <a:pt x="197942" y="37787"/>
                </a:lnTo>
                <a:lnTo>
                  <a:pt x="195179" y="40987"/>
                </a:lnTo>
                <a:lnTo>
                  <a:pt x="195056" y="42426"/>
                </a:lnTo>
                <a:lnTo>
                  <a:pt x="195634" y="43626"/>
                </a:lnTo>
                <a:lnTo>
                  <a:pt x="196464" y="44118"/>
                </a:lnTo>
                <a:lnTo>
                  <a:pt x="196988" y="44711"/>
                </a:lnTo>
                <a:lnTo>
                  <a:pt x="196673" y="47480"/>
                </a:lnTo>
                <a:lnTo>
                  <a:pt x="197665" y="48565"/>
                </a:lnTo>
                <a:lnTo>
                  <a:pt x="199735" y="49288"/>
                </a:lnTo>
                <a:lnTo>
                  <a:pt x="204976" y="49780"/>
                </a:lnTo>
                <a:lnTo>
                  <a:pt x="207700" y="50180"/>
                </a:lnTo>
                <a:lnTo>
                  <a:pt x="209847" y="50734"/>
                </a:lnTo>
                <a:lnTo>
                  <a:pt x="210870" y="51003"/>
                </a:lnTo>
                <a:lnTo>
                  <a:pt x="211432" y="51980"/>
                </a:lnTo>
                <a:lnTo>
                  <a:pt x="210555" y="55173"/>
                </a:lnTo>
                <a:lnTo>
                  <a:pt x="211163" y="57165"/>
                </a:lnTo>
                <a:lnTo>
                  <a:pt x="212956" y="58850"/>
                </a:lnTo>
                <a:lnTo>
                  <a:pt x="214772" y="59565"/>
                </a:lnTo>
                <a:lnTo>
                  <a:pt x="216511" y="59981"/>
                </a:lnTo>
                <a:lnTo>
                  <a:pt x="222575" y="61019"/>
                </a:lnTo>
                <a:lnTo>
                  <a:pt x="225092" y="62189"/>
                </a:lnTo>
                <a:lnTo>
                  <a:pt x="228416" y="65927"/>
                </a:lnTo>
                <a:lnTo>
                  <a:pt x="232587" y="69328"/>
                </a:lnTo>
                <a:lnTo>
                  <a:pt x="233603" y="71128"/>
                </a:lnTo>
                <a:lnTo>
                  <a:pt x="233418" y="72766"/>
                </a:lnTo>
                <a:lnTo>
                  <a:pt x="232179" y="74751"/>
                </a:lnTo>
                <a:lnTo>
                  <a:pt x="232372" y="75567"/>
                </a:lnTo>
                <a:lnTo>
                  <a:pt x="234288" y="77559"/>
                </a:lnTo>
                <a:lnTo>
                  <a:pt x="236481" y="79590"/>
                </a:lnTo>
                <a:lnTo>
                  <a:pt x="240498" y="81851"/>
                </a:lnTo>
                <a:lnTo>
                  <a:pt x="247455" y="85398"/>
                </a:lnTo>
                <a:lnTo>
                  <a:pt x="250648" y="87767"/>
                </a:lnTo>
                <a:lnTo>
                  <a:pt x="251733" y="89560"/>
                </a:lnTo>
                <a:lnTo>
                  <a:pt x="253519" y="91514"/>
                </a:lnTo>
                <a:lnTo>
                  <a:pt x="256004" y="93298"/>
                </a:lnTo>
                <a:lnTo>
                  <a:pt x="257674" y="94675"/>
                </a:lnTo>
                <a:lnTo>
                  <a:pt x="256520" y="98560"/>
                </a:lnTo>
                <a:lnTo>
                  <a:pt x="256867" y="99837"/>
                </a:lnTo>
                <a:lnTo>
                  <a:pt x="257490" y="100945"/>
                </a:lnTo>
                <a:lnTo>
                  <a:pt x="258944" y="102476"/>
                </a:lnTo>
                <a:lnTo>
                  <a:pt x="259521" y="104438"/>
                </a:lnTo>
                <a:lnTo>
                  <a:pt x="260960" y="106892"/>
                </a:lnTo>
                <a:lnTo>
                  <a:pt x="262676" y="108007"/>
                </a:lnTo>
                <a:lnTo>
                  <a:pt x="265547" y="108423"/>
                </a:lnTo>
                <a:lnTo>
                  <a:pt x="267055" y="109561"/>
                </a:lnTo>
                <a:lnTo>
                  <a:pt x="270210" y="111515"/>
                </a:lnTo>
                <a:lnTo>
                  <a:pt x="273257" y="113200"/>
                </a:lnTo>
                <a:lnTo>
                  <a:pt x="274558" y="114354"/>
                </a:lnTo>
                <a:lnTo>
                  <a:pt x="275366" y="115385"/>
                </a:lnTo>
                <a:lnTo>
                  <a:pt x="276059" y="116600"/>
                </a:lnTo>
                <a:lnTo>
                  <a:pt x="276405" y="117816"/>
                </a:lnTo>
                <a:lnTo>
                  <a:pt x="276474" y="120439"/>
                </a:lnTo>
                <a:lnTo>
                  <a:pt x="276998" y="123693"/>
                </a:lnTo>
                <a:lnTo>
                  <a:pt x="278637" y="125916"/>
                </a:lnTo>
                <a:lnTo>
                  <a:pt x="280160" y="127578"/>
                </a:lnTo>
                <a:lnTo>
                  <a:pt x="273935" y="125670"/>
                </a:lnTo>
                <a:lnTo>
                  <a:pt x="273004" y="125631"/>
                </a:lnTo>
                <a:lnTo>
                  <a:pt x="271903" y="125962"/>
                </a:lnTo>
                <a:lnTo>
                  <a:pt x="268648" y="128301"/>
                </a:lnTo>
                <a:lnTo>
                  <a:pt x="267617" y="128593"/>
                </a:lnTo>
                <a:lnTo>
                  <a:pt x="266432" y="128385"/>
                </a:lnTo>
                <a:lnTo>
                  <a:pt x="263515" y="128101"/>
                </a:lnTo>
                <a:lnTo>
                  <a:pt x="253604" y="126247"/>
                </a:lnTo>
                <a:lnTo>
                  <a:pt x="245970" y="124470"/>
                </a:lnTo>
                <a:lnTo>
                  <a:pt x="243676" y="123823"/>
                </a:lnTo>
                <a:lnTo>
                  <a:pt x="239598" y="123208"/>
                </a:lnTo>
                <a:lnTo>
                  <a:pt x="236904" y="124424"/>
                </a:lnTo>
                <a:lnTo>
                  <a:pt x="234372" y="128585"/>
                </a:lnTo>
                <a:lnTo>
                  <a:pt x="233649" y="129409"/>
                </a:lnTo>
                <a:lnTo>
                  <a:pt x="229670" y="130632"/>
                </a:lnTo>
                <a:lnTo>
                  <a:pt x="227793" y="130301"/>
                </a:lnTo>
                <a:lnTo>
                  <a:pt x="223199" y="131440"/>
                </a:lnTo>
                <a:lnTo>
                  <a:pt x="216103" y="129716"/>
                </a:lnTo>
                <a:lnTo>
                  <a:pt x="213572" y="130055"/>
                </a:lnTo>
                <a:lnTo>
                  <a:pt x="211579" y="130924"/>
                </a:lnTo>
                <a:lnTo>
                  <a:pt x="206484" y="132809"/>
                </a:lnTo>
                <a:lnTo>
                  <a:pt x="203391" y="133886"/>
                </a:lnTo>
                <a:lnTo>
                  <a:pt x="199789" y="134863"/>
                </a:lnTo>
                <a:lnTo>
                  <a:pt x="196372" y="136363"/>
                </a:lnTo>
                <a:lnTo>
                  <a:pt x="194071" y="137178"/>
                </a:lnTo>
                <a:lnTo>
                  <a:pt x="191824" y="137171"/>
                </a:lnTo>
                <a:lnTo>
                  <a:pt x="189793" y="136324"/>
                </a:lnTo>
                <a:lnTo>
                  <a:pt x="187569" y="135593"/>
                </a:lnTo>
                <a:lnTo>
                  <a:pt x="184914" y="135447"/>
                </a:lnTo>
                <a:lnTo>
                  <a:pt x="182144" y="135870"/>
                </a:lnTo>
                <a:lnTo>
                  <a:pt x="179789" y="137532"/>
                </a:lnTo>
                <a:lnTo>
                  <a:pt x="178835" y="138717"/>
                </a:lnTo>
                <a:lnTo>
                  <a:pt x="176795" y="141863"/>
                </a:lnTo>
                <a:lnTo>
                  <a:pt x="174387" y="146979"/>
                </a:lnTo>
                <a:lnTo>
                  <a:pt x="173440" y="148010"/>
                </a:lnTo>
                <a:lnTo>
                  <a:pt x="173179" y="148110"/>
                </a:lnTo>
                <a:lnTo>
                  <a:pt x="172586" y="148541"/>
                </a:lnTo>
                <a:lnTo>
                  <a:pt x="161489" y="145987"/>
                </a:lnTo>
                <a:lnTo>
                  <a:pt x="156710" y="145394"/>
                </a:lnTo>
                <a:lnTo>
                  <a:pt x="153486" y="146179"/>
                </a:lnTo>
                <a:lnTo>
                  <a:pt x="149438" y="144748"/>
                </a:lnTo>
                <a:lnTo>
                  <a:pt x="147668" y="144494"/>
                </a:lnTo>
                <a:lnTo>
                  <a:pt x="146837" y="144948"/>
                </a:lnTo>
                <a:lnTo>
                  <a:pt x="144582" y="144302"/>
                </a:lnTo>
                <a:lnTo>
                  <a:pt x="140919" y="142556"/>
                </a:lnTo>
                <a:lnTo>
                  <a:pt x="137402" y="141825"/>
                </a:lnTo>
                <a:lnTo>
                  <a:pt x="134255" y="142079"/>
                </a:lnTo>
                <a:lnTo>
                  <a:pt x="132331" y="141494"/>
                </a:lnTo>
                <a:lnTo>
                  <a:pt x="130777" y="139802"/>
                </a:lnTo>
                <a:lnTo>
                  <a:pt x="128776" y="136686"/>
                </a:lnTo>
                <a:lnTo>
                  <a:pt x="125159" y="133593"/>
                </a:lnTo>
                <a:lnTo>
                  <a:pt x="120326" y="131124"/>
                </a:lnTo>
                <a:lnTo>
                  <a:pt x="117302" y="129255"/>
                </a:lnTo>
                <a:lnTo>
                  <a:pt x="116101" y="128008"/>
                </a:lnTo>
                <a:lnTo>
                  <a:pt x="113492" y="127316"/>
                </a:lnTo>
                <a:lnTo>
                  <a:pt x="109499" y="127185"/>
                </a:lnTo>
                <a:lnTo>
                  <a:pt x="105666" y="128408"/>
                </a:lnTo>
                <a:lnTo>
                  <a:pt x="100156" y="132270"/>
                </a:lnTo>
                <a:lnTo>
                  <a:pt x="95047" y="140186"/>
                </a:lnTo>
                <a:lnTo>
                  <a:pt x="92199" y="143217"/>
                </a:lnTo>
                <a:lnTo>
                  <a:pt x="89914" y="143994"/>
                </a:lnTo>
                <a:lnTo>
                  <a:pt x="89336" y="145910"/>
                </a:lnTo>
                <a:lnTo>
                  <a:pt x="90468" y="148941"/>
                </a:lnTo>
                <a:lnTo>
                  <a:pt x="90768" y="152426"/>
                </a:lnTo>
                <a:lnTo>
                  <a:pt x="89967" y="158349"/>
                </a:lnTo>
                <a:lnTo>
                  <a:pt x="90260" y="162657"/>
                </a:lnTo>
                <a:lnTo>
                  <a:pt x="89044" y="161972"/>
                </a:lnTo>
                <a:lnTo>
                  <a:pt x="87874" y="159957"/>
                </a:lnTo>
                <a:lnTo>
                  <a:pt x="87328" y="159549"/>
                </a:lnTo>
                <a:lnTo>
                  <a:pt x="83950" y="160457"/>
                </a:lnTo>
                <a:lnTo>
                  <a:pt x="82203" y="161272"/>
                </a:lnTo>
                <a:lnTo>
                  <a:pt x="81271" y="162072"/>
                </a:lnTo>
                <a:lnTo>
                  <a:pt x="80556" y="162195"/>
                </a:lnTo>
                <a:lnTo>
                  <a:pt x="79486" y="161095"/>
                </a:lnTo>
                <a:lnTo>
                  <a:pt x="78640" y="160895"/>
                </a:lnTo>
                <a:lnTo>
                  <a:pt x="77316" y="161095"/>
                </a:lnTo>
                <a:lnTo>
                  <a:pt x="75954" y="161080"/>
                </a:lnTo>
                <a:lnTo>
                  <a:pt x="75077" y="160934"/>
                </a:lnTo>
                <a:lnTo>
                  <a:pt x="74492" y="161034"/>
                </a:lnTo>
                <a:lnTo>
                  <a:pt x="72899" y="160380"/>
                </a:lnTo>
                <a:lnTo>
                  <a:pt x="67097" y="158718"/>
                </a:lnTo>
                <a:lnTo>
                  <a:pt x="66104" y="158164"/>
                </a:lnTo>
                <a:lnTo>
                  <a:pt x="64942" y="158226"/>
                </a:lnTo>
                <a:lnTo>
                  <a:pt x="61933" y="159672"/>
                </a:lnTo>
                <a:lnTo>
                  <a:pt x="60340" y="160072"/>
                </a:lnTo>
                <a:lnTo>
                  <a:pt x="55538" y="160972"/>
                </a:lnTo>
                <a:lnTo>
                  <a:pt x="50398" y="161411"/>
                </a:lnTo>
                <a:lnTo>
                  <a:pt x="48427" y="161434"/>
                </a:lnTo>
                <a:lnTo>
                  <a:pt x="47073" y="162080"/>
                </a:lnTo>
                <a:lnTo>
                  <a:pt x="46204" y="162980"/>
                </a:lnTo>
                <a:lnTo>
                  <a:pt x="45611" y="164988"/>
                </a:lnTo>
                <a:lnTo>
                  <a:pt x="44603" y="168450"/>
                </a:lnTo>
                <a:lnTo>
                  <a:pt x="44180" y="169381"/>
                </a:lnTo>
                <a:lnTo>
                  <a:pt x="44256" y="170757"/>
                </a:lnTo>
                <a:lnTo>
                  <a:pt x="43956" y="173073"/>
                </a:lnTo>
                <a:lnTo>
                  <a:pt x="43810" y="175150"/>
                </a:lnTo>
                <a:lnTo>
                  <a:pt x="44003" y="176543"/>
                </a:lnTo>
                <a:lnTo>
                  <a:pt x="42548" y="179350"/>
                </a:lnTo>
                <a:lnTo>
                  <a:pt x="40786" y="182750"/>
                </a:lnTo>
                <a:lnTo>
                  <a:pt x="39324" y="185666"/>
                </a:lnTo>
                <a:lnTo>
                  <a:pt x="37846" y="188597"/>
                </a:lnTo>
                <a:lnTo>
                  <a:pt x="36823" y="186589"/>
                </a:lnTo>
                <a:lnTo>
                  <a:pt x="36192" y="184235"/>
                </a:lnTo>
                <a:lnTo>
                  <a:pt x="35946" y="181535"/>
                </a:lnTo>
                <a:lnTo>
                  <a:pt x="36084" y="180820"/>
                </a:lnTo>
                <a:lnTo>
                  <a:pt x="35691" y="180020"/>
                </a:lnTo>
                <a:lnTo>
                  <a:pt x="35660" y="179843"/>
                </a:lnTo>
                <a:lnTo>
                  <a:pt x="35168" y="177804"/>
                </a:lnTo>
                <a:lnTo>
                  <a:pt x="35668" y="176381"/>
                </a:lnTo>
                <a:lnTo>
                  <a:pt x="35260" y="174896"/>
                </a:lnTo>
                <a:lnTo>
                  <a:pt x="34060" y="173434"/>
                </a:lnTo>
                <a:lnTo>
                  <a:pt x="32975" y="172311"/>
                </a:lnTo>
                <a:lnTo>
                  <a:pt x="32344" y="171304"/>
                </a:lnTo>
                <a:lnTo>
                  <a:pt x="31828" y="170873"/>
                </a:lnTo>
                <a:lnTo>
                  <a:pt x="30636" y="170719"/>
                </a:lnTo>
                <a:lnTo>
                  <a:pt x="29027" y="170196"/>
                </a:lnTo>
                <a:lnTo>
                  <a:pt x="26896" y="167996"/>
                </a:lnTo>
                <a:lnTo>
                  <a:pt x="24833" y="165857"/>
                </a:lnTo>
                <a:lnTo>
                  <a:pt x="22186" y="163118"/>
                </a:lnTo>
                <a:lnTo>
                  <a:pt x="20070" y="160749"/>
                </a:lnTo>
                <a:lnTo>
                  <a:pt x="17469" y="157849"/>
                </a:lnTo>
                <a:lnTo>
                  <a:pt x="15068" y="155164"/>
                </a:lnTo>
                <a:lnTo>
                  <a:pt x="13629" y="152579"/>
                </a:lnTo>
                <a:lnTo>
                  <a:pt x="13044" y="151095"/>
                </a:lnTo>
                <a:lnTo>
                  <a:pt x="13744" y="150948"/>
                </a:lnTo>
                <a:lnTo>
                  <a:pt x="14783" y="150918"/>
                </a:lnTo>
                <a:lnTo>
                  <a:pt x="15222" y="150648"/>
                </a:lnTo>
                <a:lnTo>
                  <a:pt x="15245" y="149956"/>
                </a:lnTo>
                <a:lnTo>
                  <a:pt x="14175" y="147918"/>
                </a:lnTo>
                <a:lnTo>
                  <a:pt x="13667" y="145317"/>
                </a:lnTo>
                <a:lnTo>
                  <a:pt x="12782" y="143733"/>
                </a:lnTo>
                <a:lnTo>
                  <a:pt x="9988" y="141294"/>
                </a:lnTo>
                <a:lnTo>
                  <a:pt x="7326" y="139440"/>
                </a:lnTo>
                <a:lnTo>
                  <a:pt x="6479" y="138486"/>
                </a:lnTo>
                <a:lnTo>
                  <a:pt x="6002" y="137124"/>
                </a:lnTo>
                <a:lnTo>
                  <a:pt x="4979" y="128524"/>
                </a:lnTo>
                <a:lnTo>
                  <a:pt x="4525" y="126077"/>
                </a:lnTo>
                <a:lnTo>
                  <a:pt x="3686" y="125008"/>
                </a:lnTo>
                <a:lnTo>
                  <a:pt x="3078" y="124508"/>
                </a:lnTo>
                <a:lnTo>
                  <a:pt x="2847" y="123900"/>
                </a:lnTo>
                <a:lnTo>
                  <a:pt x="2955" y="122370"/>
                </a:lnTo>
                <a:lnTo>
                  <a:pt x="3309" y="121000"/>
                </a:lnTo>
                <a:lnTo>
                  <a:pt x="3293" y="120462"/>
                </a:lnTo>
                <a:lnTo>
                  <a:pt x="4017" y="119262"/>
                </a:lnTo>
                <a:lnTo>
                  <a:pt x="4017" y="111292"/>
                </a:lnTo>
                <a:lnTo>
                  <a:pt x="3625" y="110884"/>
                </a:lnTo>
                <a:lnTo>
                  <a:pt x="3155" y="110192"/>
                </a:lnTo>
                <a:lnTo>
                  <a:pt x="2409" y="110246"/>
                </a:lnTo>
                <a:lnTo>
                  <a:pt x="1555" y="110176"/>
                </a:lnTo>
                <a:lnTo>
                  <a:pt x="708" y="109015"/>
                </a:lnTo>
                <a:lnTo>
                  <a:pt x="0" y="107553"/>
                </a:lnTo>
                <a:lnTo>
                  <a:pt x="208" y="106515"/>
                </a:lnTo>
                <a:lnTo>
                  <a:pt x="946" y="105653"/>
                </a:lnTo>
                <a:lnTo>
                  <a:pt x="1755" y="104891"/>
                </a:lnTo>
                <a:lnTo>
                  <a:pt x="2778" y="104261"/>
                </a:lnTo>
                <a:lnTo>
                  <a:pt x="5803" y="102984"/>
                </a:lnTo>
                <a:lnTo>
                  <a:pt x="6656" y="102345"/>
                </a:lnTo>
                <a:lnTo>
                  <a:pt x="7195" y="101561"/>
                </a:lnTo>
                <a:lnTo>
                  <a:pt x="7549" y="100499"/>
                </a:lnTo>
                <a:lnTo>
                  <a:pt x="9304" y="96391"/>
                </a:lnTo>
                <a:lnTo>
                  <a:pt x="11920" y="92298"/>
                </a:lnTo>
                <a:lnTo>
                  <a:pt x="13036" y="91452"/>
                </a:lnTo>
                <a:lnTo>
                  <a:pt x="14152" y="88744"/>
                </a:lnTo>
                <a:lnTo>
                  <a:pt x="15684" y="85429"/>
                </a:lnTo>
                <a:lnTo>
                  <a:pt x="16299" y="83882"/>
                </a:lnTo>
                <a:lnTo>
                  <a:pt x="16753" y="82344"/>
                </a:lnTo>
                <a:lnTo>
                  <a:pt x="17599" y="81105"/>
                </a:lnTo>
                <a:lnTo>
                  <a:pt x="20478" y="79059"/>
                </a:lnTo>
                <a:lnTo>
                  <a:pt x="22655" y="75474"/>
                </a:lnTo>
                <a:lnTo>
                  <a:pt x="25018" y="75667"/>
                </a:lnTo>
                <a:lnTo>
                  <a:pt x="27434" y="76236"/>
                </a:lnTo>
                <a:lnTo>
                  <a:pt x="30536" y="76520"/>
                </a:lnTo>
                <a:lnTo>
                  <a:pt x="32967" y="75828"/>
                </a:lnTo>
                <a:lnTo>
                  <a:pt x="34545" y="74428"/>
                </a:lnTo>
                <a:lnTo>
                  <a:pt x="38016" y="73313"/>
                </a:lnTo>
                <a:lnTo>
                  <a:pt x="42071" y="72020"/>
                </a:lnTo>
                <a:lnTo>
                  <a:pt x="42618" y="70097"/>
                </a:lnTo>
                <a:lnTo>
                  <a:pt x="43810" y="69089"/>
                </a:lnTo>
                <a:lnTo>
                  <a:pt x="45188" y="68197"/>
                </a:lnTo>
                <a:lnTo>
                  <a:pt x="45665" y="68082"/>
                </a:lnTo>
                <a:lnTo>
                  <a:pt x="45765" y="68720"/>
                </a:lnTo>
                <a:lnTo>
                  <a:pt x="46603" y="70728"/>
                </a:lnTo>
                <a:lnTo>
                  <a:pt x="48320" y="72705"/>
                </a:lnTo>
                <a:lnTo>
                  <a:pt x="50836" y="74889"/>
                </a:lnTo>
                <a:lnTo>
                  <a:pt x="51552" y="74751"/>
                </a:lnTo>
                <a:lnTo>
                  <a:pt x="53114" y="73097"/>
                </a:lnTo>
                <a:lnTo>
                  <a:pt x="57039" y="72074"/>
                </a:lnTo>
                <a:lnTo>
                  <a:pt x="58031" y="71620"/>
                </a:lnTo>
                <a:lnTo>
                  <a:pt x="60817" y="69212"/>
                </a:lnTo>
                <a:lnTo>
                  <a:pt x="64172" y="67666"/>
                </a:lnTo>
                <a:lnTo>
                  <a:pt x="64911" y="67527"/>
                </a:lnTo>
                <a:lnTo>
                  <a:pt x="66119" y="67120"/>
                </a:lnTo>
                <a:lnTo>
                  <a:pt x="69505" y="65520"/>
                </a:lnTo>
                <a:lnTo>
                  <a:pt x="71914" y="65735"/>
                </a:lnTo>
                <a:lnTo>
                  <a:pt x="75785" y="65481"/>
                </a:lnTo>
                <a:lnTo>
                  <a:pt x="82241" y="64727"/>
                </a:lnTo>
                <a:lnTo>
                  <a:pt x="86904" y="64473"/>
                </a:lnTo>
                <a:lnTo>
                  <a:pt x="89267" y="64173"/>
                </a:lnTo>
                <a:lnTo>
                  <a:pt x="89852" y="63850"/>
                </a:lnTo>
                <a:lnTo>
                  <a:pt x="90768" y="61535"/>
                </a:lnTo>
                <a:lnTo>
                  <a:pt x="91468" y="60881"/>
                </a:lnTo>
                <a:lnTo>
                  <a:pt x="93223" y="59881"/>
                </a:lnTo>
                <a:lnTo>
                  <a:pt x="96655" y="56388"/>
                </a:lnTo>
                <a:lnTo>
                  <a:pt x="98910" y="53434"/>
                </a:lnTo>
                <a:lnTo>
                  <a:pt x="99541" y="52450"/>
                </a:lnTo>
                <a:lnTo>
                  <a:pt x="99595" y="52373"/>
                </a:lnTo>
                <a:lnTo>
                  <a:pt x="100056" y="52188"/>
                </a:lnTo>
                <a:lnTo>
                  <a:pt x="101026" y="50942"/>
                </a:lnTo>
                <a:lnTo>
                  <a:pt x="100064" y="49657"/>
                </a:lnTo>
                <a:lnTo>
                  <a:pt x="96216" y="47034"/>
                </a:lnTo>
                <a:lnTo>
                  <a:pt x="96270" y="46680"/>
                </a:lnTo>
                <a:lnTo>
                  <a:pt x="96055" y="46234"/>
                </a:lnTo>
                <a:lnTo>
                  <a:pt x="96262" y="45872"/>
                </a:lnTo>
                <a:lnTo>
                  <a:pt x="97732" y="44803"/>
                </a:lnTo>
                <a:lnTo>
                  <a:pt x="99710" y="43587"/>
                </a:lnTo>
                <a:lnTo>
                  <a:pt x="101819" y="43134"/>
                </a:lnTo>
                <a:lnTo>
                  <a:pt x="107321" y="43226"/>
                </a:lnTo>
                <a:lnTo>
                  <a:pt x="112015" y="42964"/>
                </a:lnTo>
                <a:lnTo>
                  <a:pt x="113108" y="43026"/>
                </a:lnTo>
                <a:lnTo>
                  <a:pt x="116771" y="42403"/>
                </a:lnTo>
                <a:lnTo>
                  <a:pt x="119272" y="41849"/>
                </a:lnTo>
                <a:lnTo>
                  <a:pt x="121842" y="40587"/>
                </a:lnTo>
                <a:lnTo>
                  <a:pt x="127668" y="40718"/>
                </a:lnTo>
                <a:lnTo>
                  <a:pt x="132515" y="37502"/>
                </a:lnTo>
                <a:lnTo>
                  <a:pt x="133916" y="36933"/>
                </a:lnTo>
                <a:lnTo>
                  <a:pt x="134524" y="36433"/>
                </a:lnTo>
                <a:lnTo>
                  <a:pt x="134709" y="35941"/>
                </a:lnTo>
                <a:lnTo>
                  <a:pt x="136979" y="34664"/>
                </a:lnTo>
                <a:lnTo>
                  <a:pt x="139518" y="32025"/>
                </a:lnTo>
                <a:lnTo>
                  <a:pt x="141527" y="29648"/>
                </a:lnTo>
                <a:lnTo>
                  <a:pt x="142073" y="27971"/>
                </a:lnTo>
                <a:lnTo>
                  <a:pt x="147568" y="22286"/>
                </a:lnTo>
                <a:lnTo>
                  <a:pt x="149484" y="22401"/>
                </a:lnTo>
                <a:lnTo>
                  <a:pt x="150423" y="21701"/>
                </a:lnTo>
                <a:lnTo>
                  <a:pt x="152601" y="17901"/>
                </a:lnTo>
                <a:lnTo>
                  <a:pt x="153278" y="17209"/>
                </a:lnTo>
                <a:lnTo>
                  <a:pt x="154302" y="16970"/>
                </a:lnTo>
                <a:lnTo>
                  <a:pt x="155540" y="16540"/>
                </a:lnTo>
                <a:lnTo>
                  <a:pt x="156618" y="15416"/>
                </a:lnTo>
                <a:lnTo>
                  <a:pt x="157549" y="13739"/>
                </a:lnTo>
                <a:lnTo>
                  <a:pt x="157557" y="11670"/>
                </a:lnTo>
                <a:lnTo>
                  <a:pt x="157133" y="10008"/>
                </a:lnTo>
                <a:lnTo>
                  <a:pt x="157133" y="9200"/>
                </a:lnTo>
                <a:lnTo>
                  <a:pt x="157657" y="8462"/>
                </a:lnTo>
                <a:lnTo>
                  <a:pt x="158534" y="7716"/>
                </a:lnTo>
                <a:lnTo>
                  <a:pt x="162705" y="5670"/>
                </a:lnTo>
                <a:lnTo>
                  <a:pt x="163767" y="4677"/>
                </a:lnTo>
                <a:lnTo>
                  <a:pt x="164398" y="3785"/>
                </a:lnTo>
                <a:lnTo>
                  <a:pt x="165568" y="3623"/>
                </a:lnTo>
                <a:lnTo>
                  <a:pt x="166845" y="3716"/>
                </a:lnTo>
                <a:lnTo>
                  <a:pt x="167653" y="3162"/>
                </a:lnTo>
                <a:lnTo>
                  <a:pt x="168561" y="2231"/>
                </a:lnTo>
                <a:lnTo>
                  <a:pt x="171454" y="977"/>
                </a:lnTo>
                <a:lnTo>
                  <a:pt x="174132" y="0"/>
                </a:lnTo>
                <a:lnTo>
                  <a:pt x="176949" y="408"/>
                </a:lnTo>
                <a:lnTo>
                  <a:pt x="179242" y="915"/>
                </a:lnTo>
                <a:lnTo>
                  <a:pt x="181120" y="15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2" name="Google Shape;812;p44"/>
          <p:cNvSpPr/>
          <p:nvPr/>
        </p:nvSpPr>
        <p:spPr>
          <a:xfrm>
            <a:off x="5747145" y="4473150"/>
            <a:ext cx="131213" cy="151312"/>
          </a:xfrm>
          <a:custGeom>
            <a:avLst/>
            <a:gdLst/>
            <a:ahLst/>
            <a:cxnLst/>
            <a:rect l="l" t="t" r="r" b="b"/>
            <a:pathLst>
              <a:path w="161804" h="186589" extrusionOk="0">
                <a:moveTo>
                  <a:pt x="161551" y="4492"/>
                </a:moveTo>
                <a:lnTo>
                  <a:pt x="161805" y="8239"/>
                </a:lnTo>
                <a:lnTo>
                  <a:pt x="160188" y="12901"/>
                </a:lnTo>
                <a:lnTo>
                  <a:pt x="158972" y="16393"/>
                </a:lnTo>
                <a:lnTo>
                  <a:pt x="155787" y="22163"/>
                </a:lnTo>
                <a:lnTo>
                  <a:pt x="152939" y="27332"/>
                </a:lnTo>
                <a:lnTo>
                  <a:pt x="149930" y="35949"/>
                </a:lnTo>
                <a:lnTo>
                  <a:pt x="149946" y="42249"/>
                </a:lnTo>
                <a:lnTo>
                  <a:pt x="149615" y="46211"/>
                </a:lnTo>
                <a:lnTo>
                  <a:pt x="148630" y="48634"/>
                </a:lnTo>
                <a:lnTo>
                  <a:pt x="146260" y="55150"/>
                </a:lnTo>
                <a:lnTo>
                  <a:pt x="145906" y="60758"/>
                </a:lnTo>
                <a:lnTo>
                  <a:pt x="146752" y="67612"/>
                </a:lnTo>
                <a:lnTo>
                  <a:pt x="145944" y="74113"/>
                </a:lnTo>
                <a:lnTo>
                  <a:pt x="143474" y="80252"/>
                </a:lnTo>
                <a:lnTo>
                  <a:pt x="142412" y="85083"/>
                </a:lnTo>
                <a:lnTo>
                  <a:pt x="143028" y="90906"/>
                </a:lnTo>
                <a:lnTo>
                  <a:pt x="138495" y="95752"/>
                </a:lnTo>
                <a:lnTo>
                  <a:pt x="132793" y="100568"/>
                </a:lnTo>
                <a:lnTo>
                  <a:pt x="129099" y="101961"/>
                </a:lnTo>
                <a:lnTo>
                  <a:pt x="126228" y="103584"/>
                </a:lnTo>
                <a:lnTo>
                  <a:pt x="124181" y="105422"/>
                </a:lnTo>
                <a:lnTo>
                  <a:pt x="123512" y="106422"/>
                </a:lnTo>
                <a:lnTo>
                  <a:pt x="122019" y="108653"/>
                </a:lnTo>
                <a:lnTo>
                  <a:pt x="118625" y="115569"/>
                </a:lnTo>
                <a:lnTo>
                  <a:pt x="116856" y="118600"/>
                </a:lnTo>
                <a:lnTo>
                  <a:pt x="114539" y="121193"/>
                </a:lnTo>
                <a:lnTo>
                  <a:pt x="111091" y="124355"/>
                </a:lnTo>
                <a:lnTo>
                  <a:pt x="109829" y="125847"/>
                </a:lnTo>
                <a:lnTo>
                  <a:pt x="109314" y="128016"/>
                </a:lnTo>
                <a:lnTo>
                  <a:pt x="109537" y="132001"/>
                </a:lnTo>
                <a:lnTo>
                  <a:pt x="109868" y="144148"/>
                </a:lnTo>
                <a:lnTo>
                  <a:pt x="109291" y="147671"/>
                </a:lnTo>
                <a:lnTo>
                  <a:pt x="108344" y="153464"/>
                </a:lnTo>
                <a:lnTo>
                  <a:pt x="104958" y="159957"/>
                </a:lnTo>
                <a:lnTo>
                  <a:pt x="102419" y="163565"/>
                </a:lnTo>
                <a:lnTo>
                  <a:pt x="99879" y="164673"/>
                </a:lnTo>
                <a:lnTo>
                  <a:pt x="96539" y="165649"/>
                </a:lnTo>
                <a:lnTo>
                  <a:pt x="94939" y="166873"/>
                </a:lnTo>
                <a:lnTo>
                  <a:pt x="93961" y="168680"/>
                </a:lnTo>
                <a:lnTo>
                  <a:pt x="92099" y="170250"/>
                </a:lnTo>
                <a:lnTo>
                  <a:pt x="89352" y="171596"/>
                </a:lnTo>
                <a:lnTo>
                  <a:pt x="85874" y="174896"/>
                </a:lnTo>
                <a:lnTo>
                  <a:pt x="81679" y="180158"/>
                </a:lnTo>
                <a:lnTo>
                  <a:pt x="78809" y="183174"/>
                </a:lnTo>
                <a:lnTo>
                  <a:pt x="77270" y="183951"/>
                </a:lnTo>
                <a:lnTo>
                  <a:pt x="75677" y="184020"/>
                </a:lnTo>
                <a:lnTo>
                  <a:pt x="74022" y="183389"/>
                </a:lnTo>
                <a:lnTo>
                  <a:pt x="72645" y="183305"/>
                </a:lnTo>
                <a:lnTo>
                  <a:pt x="71952" y="183589"/>
                </a:lnTo>
                <a:lnTo>
                  <a:pt x="71506" y="183358"/>
                </a:lnTo>
                <a:lnTo>
                  <a:pt x="70852" y="182866"/>
                </a:lnTo>
                <a:lnTo>
                  <a:pt x="70875" y="181651"/>
                </a:lnTo>
                <a:lnTo>
                  <a:pt x="70683" y="179643"/>
                </a:lnTo>
                <a:lnTo>
                  <a:pt x="69875" y="177573"/>
                </a:lnTo>
                <a:lnTo>
                  <a:pt x="70836" y="175912"/>
                </a:lnTo>
                <a:lnTo>
                  <a:pt x="71698" y="174650"/>
                </a:lnTo>
                <a:lnTo>
                  <a:pt x="71545" y="173989"/>
                </a:lnTo>
                <a:lnTo>
                  <a:pt x="70683" y="172934"/>
                </a:lnTo>
                <a:lnTo>
                  <a:pt x="69721" y="171419"/>
                </a:lnTo>
                <a:lnTo>
                  <a:pt x="68813" y="171527"/>
                </a:lnTo>
                <a:lnTo>
                  <a:pt x="66881" y="172681"/>
                </a:lnTo>
                <a:lnTo>
                  <a:pt x="64873" y="173589"/>
                </a:lnTo>
                <a:lnTo>
                  <a:pt x="62995" y="173965"/>
                </a:lnTo>
                <a:lnTo>
                  <a:pt x="61517" y="174904"/>
                </a:lnTo>
                <a:lnTo>
                  <a:pt x="60709" y="175412"/>
                </a:lnTo>
                <a:lnTo>
                  <a:pt x="59440" y="175412"/>
                </a:lnTo>
                <a:lnTo>
                  <a:pt x="58732" y="174850"/>
                </a:lnTo>
                <a:lnTo>
                  <a:pt x="57185" y="174312"/>
                </a:lnTo>
                <a:lnTo>
                  <a:pt x="56346" y="174496"/>
                </a:lnTo>
                <a:lnTo>
                  <a:pt x="55869" y="174758"/>
                </a:lnTo>
                <a:lnTo>
                  <a:pt x="55669" y="176666"/>
                </a:lnTo>
                <a:lnTo>
                  <a:pt x="55484" y="178281"/>
                </a:lnTo>
                <a:lnTo>
                  <a:pt x="55184" y="179796"/>
                </a:lnTo>
                <a:lnTo>
                  <a:pt x="54630" y="180504"/>
                </a:lnTo>
                <a:lnTo>
                  <a:pt x="52298" y="181258"/>
                </a:lnTo>
                <a:lnTo>
                  <a:pt x="50713" y="182297"/>
                </a:lnTo>
                <a:lnTo>
                  <a:pt x="49351" y="182997"/>
                </a:lnTo>
                <a:lnTo>
                  <a:pt x="48504" y="182820"/>
                </a:lnTo>
                <a:lnTo>
                  <a:pt x="46811" y="181443"/>
                </a:lnTo>
                <a:lnTo>
                  <a:pt x="45126" y="180166"/>
                </a:lnTo>
                <a:lnTo>
                  <a:pt x="44195" y="179089"/>
                </a:lnTo>
                <a:lnTo>
                  <a:pt x="43672" y="178320"/>
                </a:lnTo>
                <a:lnTo>
                  <a:pt x="43333" y="177981"/>
                </a:lnTo>
                <a:lnTo>
                  <a:pt x="42271" y="177927"/>
                </a:lnTo>
                <a:lnTo>
                  <a:pt x="41956" y="178635"/>
                </a:lnTo>
                <a:lnTo>
                  <a:pt x="41425" y="178304"/>
                </a:lnTo>
                <a:lnTo>
                  <a:pt x="39770" y="176850"/>
                </a:lnTo>
                <a:lnTo>
                  <a:pt x="37815" y="174558"/>
                </a:lnTo>
                <a:lnTo>
                  <a:pt x="37107" y="174204"/>
                </a:lnTo>
                <a:lnTo>
                  <a:pt x="36030" y="174242"/>
                </a:lnTo>
                <a:lnTo>
                  <a:pt x="34322" y="175088"/>
                </a:lnTo>
                <a:lnTo>
                  <a:pt x="32644" y="176404"/>
                </a:lnTo>
                <a:lnTo>
                  <a:pt x="29620" y="177619"/>
                </a:lnTo>
                <a:lnTo>
                  <a:pt x="27096" y="178297"/>
                </a:lnTo>
                <a:lnTo>
                  <a:pt x="26865" y="179127"/>
                </a:lnTo>
                <a:lnTo>
                  <a:pt x="26272" y="180558"/>
                </a:lnTo>
                <a:lnTo>
                  <a:pt x="25441" y="181451"/>
                </a:lnTo>
                <a:lnTo>
                  <a:pt x="23202" y="181727"/>
                </a:lnTo>
                <a:lnTo>
                  <a:pt x="22394" y="183005"/>
                </a:lnTo>
                <a:lnTo>
                  <a:pt x="20462" y="185466"/>
                </a:lnTo>
                <a:lnTo>
                  <a:pt x="19185" y="186589"/>
                </a:lnTo>
                <a:lnTo>
                  <a:pt x="18846" y="186112"/>
                </a:lnTo>
                <a:lnTo>
                  <a:pt x="18069" y="185512"/>
                </a:lnTo>
                <a:lnTo>
                  <a:pt x="16484" y="183605"/>
                </a:lnTo>
                <a:lnTo>
                  <a:pt x="14914" y="181227"/>
                </a:lnTo>
                <a:lnTo>
                  <a:pt x="14498" y="180150"/>
                </a:lnTo>
                <a:lnTo>
                  <a:pt x="14052" y="179535"/>
                </a:lnTo>
                <a:lnTo>
                  <a:pt x="13983" y="177150"/>
                </a:lnTo>
                <a:lnTo>
                  <a:pt x="11620" y="174319"/>
                </a:lnTo>
                <a:lnTo>
                  <a:pt x="5695" y="169288"/>
                </a:lnTo>
                <a:lnTo>
                  <a:pt x="5064" y="167788"/>
                </a:lnTo>
                <a:lnTo>
                  <a:pt x="0" y="163188"/>
                </a:lnTo>
                <a:lnTo>
                  <a:pt x="1293" y="159872"/>
                </a:lnTo>
                <a:lnTo>
                  <a:pt x="2255" y="158334"/>
                </a:lnTo>
                <a:lnTo>
                  <a:pt x="3417" y="157272"/>
                </a:lnTo>
                <a:lnTo>
                  <a:pt x="8080" y="154672"/>
                </a:lnTo>
                <a:lnTo>
                  <a:pt x="8788" y="154772"/>
                </a:lnTo>
                <a:lnTo>
                  <a:pt x="12005" y="158149"/>
                </a:lnTo>
                <a:lnTo>
                  <a:pt x="13028" y="158418"/>
                </a:lnTo>
                <a:lnTo>
                  <a:pt x="14175" y="158326"/>
                </a:lnTo>
                <a:lnTo>
                  <a:pt x="15529" y="158464"/>
                </a:lnTo>
                <a:lnTo>
                  <a:pt x="16199" y="157803"/>
                </a:lnTo>
                <a:lnTo>
                  <a:pt x="16299" y="156933"/>
                </a:lnTo>
                <a:lnTo>
                  <a:pt x="15322" y="155956"/>
                </a:lnTo>
                <a:lnTo>
                  <a:pt x="15176" y="154910"/>
                </a:lnTo>
                <a:lnTo>
                  <a:pt x="15868" y="153779"/>
                </a:lnTo>
                <a:lnTo>
                  <a:pt x="16253" y="152518"/>
                </a:lnTo>
                <a:lnTo>
                  <a:pt x="17261" y="151041"/>
                </a:lnTo>
                <a:lnTo>
                  <a:pt x="17369" y="150341"/>
                </a:lnTo>
                <a:lnTo>
                  <a:pt x="16307" y="149579"/>
                </a:lnTo>
                <a:lnTo>
                  <a:pt x="14129" y="148418"/>
                </a:lnTo>
                <a:lnTo>
                  <a:pt x="12644" y="147294"/>
                </a:lnTo>
                <a:lnTo>
                  <a:pt x="12074" y="146225"/>
                </a:lnTo>
                <a:lnTo>
                  <a:pt x="12482" y="144856"/>
                </a:lnTo>
                <a:lnTo>
                  <a:pt x="13675" y="143740"/>
                </a:lnTo>
                <a:lnTo>
                  <a:pt x="13606" y="143133"/>
                </a:lnTo>
                <a:lnTo>
                  <a:pt x="12551" y="142132"/>
                </a:lnTo>
                <a:lnTo>
                  <a:pt x="11782" y="141063"/>
                </a:lnTo>
                <a:lnTo>
                  <a:pt x="10997" y="140394"/>
                </a:lnTo>
                <a:lnTo>
                  <a:pt x="8804" y="139994"/>
                </a:lnTo>
                <a:lnTo>
                  <a:pt x="9227" y="138555"/>
                </a:lnTo>
                <a:lnTo>
                  <a:pt x="10027" y="136432"/>
                </a:lnTo>
                <a:lnTo>
                  <a:pt x="10227" y="134809"/>
                </a:lnTo>
                <a:lnTo>
                  <a:pt x="9619" y="130547"/>
                </a:lnTo>
                <a:lnTo>
                  <a:pt x="9666" y="129778"/>
                </a:lnTo>
                <a:lnTo>
                  <a:pt x="10266" y="129386"/>
                </a:lnTo>
                <a:lnTo>
                  <a:pt x="11566" y="129855"/>
                </a:lnTo>
                <a:lnTo>
                  <a:pt x="12882" y="130501"/>
                </a:lnTo>
                <a:lnTo>
                  <a:pt x="16468" y="129578"/>
                </a:lnTo>
                <a:lnTo>
                  <a:pt x="17715" y="129432"/>
                </a:lnTo>
                <a:lnTo>
                  <a:pt x="18754" y="130247"/>
                </a:lnTo>
                <a:lnTo>
                  <a:pt x="20178" y="130886"/>
                </a:lnTo>
                <a:lnTo>
                  <a:pt x="28427" y="129109"/>
                </a:lnTo>
                <a:lnTo>
                  <a:pt x="28589" y="127301"/>
                </a:lnTo>
                <a:lnTo>
                  <a:pt x="29058" y="125662"/>
                </a:lnTo>
                <a:lnTo>
                  <a:pt x="29120" y="124439"/>
                </a:lnTo>
                <a:lnTo>
                  <a:pt x="28781" y="123647"/>
                </a:lnTo>
                <a:lnTo>
                  <a:pt x="28373" y="123054"/>
                </a:lnTo>
                <a:lnTo>
                  <a:pt x="28127" y="121823"/>
                </a:lnTo>
                <a:lnTo>
                  <a:pt x="28119" y="120508"/>
                </a:lnTo>
                <a:lnTo>
                  <a:pt x="28912" y="119885"/>
                </a:lnTo>
                <a:lnTo>
                  <a:pt x="31544" y="118316"/>
                </a:lnTo>
                <a:lnTo>
                  <a:pt x="32359" y="118369"/>
                </a:lnTo>
                <a:lnTo>
                  <a:pt x="34199" y="119231"/>
                </a:lnTo>
                <a:lnTo>
                  <a:pt x="35922" y="120570"/>
                </a:lnTo>
                <a:lnTo>
                  <a:pt x="37462" y="123385"/>
                </a:lnTo>
                <a:lnTo>
                  <a:pt x="38516" y="125816"/>
                </a:lnTo>
                <a:lnTo>
                  <a:pt x="40217" y="128755"/>
                </a:lnTo>
                <a:lnTo>
                  <a:pt x="43810" y="129955"/>
                </a:lnTo>
                <a:lnTo>
                  <a:pt x="48104" y="130716"/>
                </a:lnTo>
                <a:lnTo>
                  <a:pt x="50428" y="130516"/>
                </a:lnTo>
                <a:lnTo>
                  <a:pt x="53745" y="128008"/>
                </a:lnTo>
                <a:lnTo>
                  <a:pt x="55623" y="126054"/>
                </a:lnTo>
                <a:lnTo>
                  <a:pt x="56230" y="125001"/>
                </a:lnTo>
                <a:lnTo>
                  <a:pt x="57323" y="125547"/>
                </a:lnTo>
                <a:lnTo>
                  <a:pt x="58562" y="128116"/>
                </a:lnTo>
                <a:lnTo>
                  <a:pt x="59355" y="129116"/>
                </a:lnTo>
                <a:lnTo>
                  <a:pt x="59555" y="130070"/>
                </a:lnTo>
                <a:lnTo>
                  <a:pt x="59001" y="131255"/>
                </a:lnTo>
                <a:lnTo>
                  <a:pt x="59540" y="132016"/>
                </a:lnTo>
                <a:lnTo>
                  <a:pt x="61848" y="132563"/>
                </a:lnTo>
                <a:lnTo>
                  <a:pt x="63872" y="132047"/>
                </a:lnTo>
                <a:lnTo>
                  <a:pt x="64780" y="131001"/>
                </a:lnTo>
                <a:lnTo>
                  <a:pt x="66296" y="129632"/>
                </a:lnTo>
                <a:lnTo>
                  <a:pt x="66312" y="128478"/>
                </a:lnTo>
                <a:lnTo>
                  <a:pt x="65496" y="127732"/>
                </a:lnTo>
                <a:lnTo>
                  <a:pt x="65496" y="126701"/>
                </a:lnTo>
                <a:lnTo>
                  <a:pt x="66342" y="125893"/>
                </a:lnTo>
                <a:lnTo>
                  <a:pt x="67158" y="123677"/>
                </a:lnTo>
                <a:lnTo>
                  <a:pt x="67412" y="122062"/>
                </a:lnTo>
                <a:lnTo>
                  <a:pt x="68212" y="121031"/>
                </a:lnTo>
                <a:lnTo>
                  <a:pt x="69728" y="120316"/>
                </a:lnTo>
                <a:lnTo>
                  <a:pt x="70275" y="119670"/>
                </a:lnTo>
                <a:lnTo>
                  <a:pt x="71122" y="115838"/>
                </a:lnTo>
                <a:lnTo>
                  <a:pt x="70683" y="114454"/>
                </a:lnTo>
                <a:lnTo>
                  <a:pt x="70683" y="113308"/>
                </a:lnTo>
                <a:lnTo>
                  <a:pt x="71645" y="111838"/>
                </a:lnTo>
                <a:lnTo>
                  <a:pt x="71821" y="109438"/>
                </a:lnTo>
                <a:lnTo>
                  <a:pt x="71414" y="105507"/>
                </a:lnTo>
                <a:lnTo>
                  <a:pt x="71145" y="102807"/>
                </a:lnTo>
                <a:lnTo>
                  <a:pt x="70852" y="99976"/>
                </a:lnTo>
                <a:lnTo>
                  <a:pt x="71591" y="96260"/>
                </a:lnTo>
                <a:lnTo>
                  <a:pt x="72360" y="92391"/>
                </a:lnTo>
                <a:lnTo>
                  <a:pt x="72222" y="91429"/>
                </a:lnTo>
                <a:lnTo>
                  <a:pt x="71152" y="90252"/>
                </a:lnTo>
                <a:lnTo>
                  <a:pt x="69836" y="89183"/>
                </a:lnTo>
                <a:lnTo>
                  <a:pt x="66450" y="88298"/>
                </a:lnTo>
                <a:lnTo>
                  <a:pt x="65188" y="86890"/>
                </a:lnTo>
                <a:lnTo>
                  <a:pt x="64203" y="85398"/>
                </a:lnTo>
                <a:lnTo>
                  <a:pt x="63488" y="84921"/>
                </a:lnTo>
                <a:lnTo>
                  <a:pt x="59778" y="84336"/>
                </a:lnTo>
                <a:lnTo>
                  <a:pt x="58963" y="83490"/>
                </a:lnTo>
                <a:lnTo>
                  <a:pt x="59293" y="81075"/>
                </a:lnTo>
                <a:lnTo>
                  <a:pt x="59624" y="77513"/>
                </a:lnTo>
                <a:lnTo>
                  <a:pt x="59493" y="75043"/>
                </a:lnTo>
                <a:lnTo>
                  <a:pt x="60148" y="73043"/>
                </a:lnTo>
                <a:lnTo>
                  <a:pt x="60894" y="71543"/>
                </a:lnTo>
                <a:lnTo>
                  <a:pt x="62533" y="69958"/>
                </a:lnTo>
                <a:lnTo>
                  <a:pt x="63395" y="68089"/>
                </a:lnTo>
                <a:lnTo>
                  <a:pt x="63872" y="67627"/>
                </a:lnTo>
                <a:lnTo>
                  <a:pt x="66974" y="67312"/>
                </a:lnTo>
                <a:lnTo>
                  <a:pt x="68097" y="66535"/>
                </a:lnTo>
                <a:lnTo>
                  <a:pt x="68982" y="65743"/>
                </a:lnTo>
                <a:lnTo>
                  <a:pt x="69359" y="64681"/>
                </a:lnTo>
                <a:lnTo>
                  <a:pt x="70421" y="62919"/>
                </a:lnTo>
                <a:lnTo>
                  <a:pt x="71360" y="61727"/>
                </a:lnTo>
                <a:lnTo>
                  <a:pt x="71468" y="60919"/>
                </a:lnTo>
                <a:lnTo>
                  <a:pt x="71268" y="59796"/>
                </a:lnTo>
                <a:lnTo>
                  <a:pt x="70329" y="57588"/>
                </a:lnTo>
                <a:lnTo>
                  <a:pt x="69205" y="55750"/>
                </a:lnTo>
                <a:lnTo>
                  <a:pt x="68528" y="55088"/>
                </a:lnTo>
                <a:lnTo>
                  <a:pt x="67158" y="50765"/>
                </a:lnTo>
                <a:lnTo>
                  <a:pt x="65888" y="49749"/>
                </a:lnTo>
                <a:lnTo>
                  <a:pt x="63411" y="49196"/>
                </a:lnTo>
                <a:lnTo>
                  <a:pt x="58770" y="48703"/>
                </a:lnTo>
                <a:lnTo>
                  <a:pt x="55961" y="49480"/>
                </a:lnTo>
                <a:lnTo>
                  <a:pt x="51690" y="50934"/>
                </a:lnTo>
                <a:lnTo>
                  <a:pt x="48427" y="51942"/>
                </a:lnTo>
                <a:lnTo>
                  <a:pt x="46303" y="52511"/>
                </a:lnTo>
                <a:lnTo>
                  <a:pt x="45057" y="52357"/>
                </a:lnTo>
                <a:lnTo>
                  <a:pt x="44487" y="51696"/>
                </a:lnTo>
                <a:lnTo>
                  <a:pt x="45319" y="51134"/>
                </a:lnTo>
                <a:lnTo>
                  <a:pt x="45726" y="49819"/>
                </a:lnTo>
                <a:lnTo>
                  <a:pt x="45195" y="47934"/>
                </a:lnTo>
                <a:lnTo>
                  <a:pt x="44372" y="46211"/>
                </a:lnTo>
                <a:lnTo>
                  <a:pt x="43903" y="43780"/>
                </a:lnTo>
                <a:lnTo>
                  <a:pt x="44103" y="40772"/>
                </a:lnTo>
                <a:lnTo>
                  <a:pt x="44903" y="37941"/>
                </a:lnTo>
                <a:lnTo>
                  <a:pt x="46619" y="34264"/>
                </a:lnTo>
                <a:lnTo>
                  <a:pt x="46727" y="32764"/>
                </a:lnTo>
                <a:lnTo>
                  <a:pt x="51906" y="32810"/>
                </a:lnTo>
                <a:lnTo>
                  <a:pt x="57077" y="32856"/>
                </a:lnTo>
                <a:lnTo>
                  <a:pt x="62726" y="32818"/>
                </a:lnTo>
                <a:lnTo>
                  <a:pt x="68182" y="32787"/>
                </a:lnTo>
                <a:lnTo>
                  <a:pt x="72437" y="32910"/>
                </a:lnTo>
                <a:lnTo>
                  <a:pt x="74484" y="31956"/>
                </a:lnTo>
                <a:lnTo>
                  <a:pt x="76431" y="33402"/>
                </a:lnTo>
                <a:lnTo>
                  <a:pt x="77385" y="33718"/>
                </a:lnTo>
                <a:lnTo>
                  <a:pt x="77709" y="33602"/>
                </a:lnTo>
                <a:lnTo>
                  <a:pt x="78455" y="34618"/>
                </a:lnTo>
                <a:lnTo>
                  <a:pt x="80879" y="34510"/>
                </a:lnTo>
                <a:lnTo>
                  <a:pt x="81264" y="34741"/>
                </a:lnTo>
                <a:lnTo>
                  <a:pt x="81472" y="35972"/>
                </a:lnTo>
                <a:lnTo>
                  <a:pt x="83719" y="35941"/>
                </a:lnTo>
                <a:lnTo>
                  <a:pt x="84827" y="36210"/>
                </a:lnTo>
                <a:lnTo>
                  <a:pt x="85727" y="36179"/>
                </a:lnTo>
                <a:lnTo>
                  <a:pt x="87036" y="35472"/>
                </a:lnTo>
                <a:lnTo>
                  <a:pt x="87974" y="35702"/>
                </a:lnTo>
                <a:lnTo>
                  <a:pt x="89683" y="36625"/>
                </a:lnTo>
                <a:lnTo>
                  <a:pt x="90898" y="37418"/>
                </a:lnTo>
                <a:lnTo>
                  <a:pt x="92599" y="37156"/>
                </a:lnTo>
                <a:lnTo>
                  <a:pt x="96539" y="37295"/>
                </a:lnTo>
                <a:lnTo>
                  <a:pt x="99594" y="38056"/>
                </a:lnTo>
                <a:lnTo>
                  <a:pt x="102619" y="40164"/>
                </a:lnTo>
                <a:lnTo>
                  <a:pt x="104643" y="41380"/>
                </a:lnTo>
                <a:lnTo>
                  <a:pt x="106459" y="43180"/>
                </a:lnTo>
                <a:lnTo>
                  <a:pt x="107128" y="42857"/>
                </a:lnTo>
                <a:lnTo>
                  <a:pt x="107759" y="42364"/>
                </a:lnTo>
                <a:lnTo>
                  <a:pt x="108113" y="42149"/>
                </a:lnTo>
                <a:lnTo>
                  <a:pt x="108090" y="40610"/>
                </a:lnTo>
                <a:lnTo>
                  <a:pt x="107075" y="37987"/>
                </a:lnTo>
                <a:lnTo>
                  <a:pt x="106682" y="35764"/>
                </a:lnTo>
                <a:lnTo>
                  <a:pt x="106905" y="33941"/>
                </a:lnTo>
                <a:lnTo>
                  <a:pt x="107675" y="32625"/>
                </a:lnTo>
                <a:lnTo>
                  <a:pt x="108991" y="31833"/>
                </a:lnTo>
                <a:lnTo>
                  <a:pt x="109122" y="30602"/>
                </a:lnTo>
                <a:lnTo>
                  <a:pt x="109137" y="30433"/>
                </a:lnTo>
                <a:lnTo>
                  <a:pt x="110614" y="27502"/>
                </a:lnTo>
                <a:lnTo>
                  <a:pt x="112076" y="24586"/>
                </a:lnTo>
                <a:lnTo>
                  <a:pt x="113839" y="21186"/>
                </a:lnTo>
                <a:lnTo>
                  <a:pt x="115293" y="18378"/>
                </a:lnTo>
                <a:lnTo>
                  <a:pt x="115101" y="16986"/>
                </a:lnTo>
                <a:lnTo>
                  <a:pt x="115247" y="14909"/>
                </a:lnTo>
                <a:lnTo>
                  <a:pt x="115547" y="12593"/>
                </a:lnTo>
                <a:lnTo>
                  <a:pt x="115470" y="11216"/>
                </a:lnTo>
                <a:lnTo>
                  <a:pt x="115894" y="10285"/>
                </a:lnTo>
                <a:lnTo>
                  <a:pt x="116902" y="6823"/>
                </a:lnTo>
                <a:lnTo>
                  <a:pt x="117494" y="4816"/>
                </a:lnTo>
                <a:lnTo>
                  <a:pt x="118364" y="3916"/>
                </a:lnTo>
                <a:lnTo>
                  <a:pt x="119718" y="3269"/>
                </a:lnTo>
                <a:lnTo>
                  <a:pt x="121688" y="3246"/>
                </a:lnTo>
                <a:lnTo>
                  <a:pt x="126829" y="2808"/>
                </a:lnTo>
                <a:lnTo>
                  <a:pt x="131631" y="1908"/>
                </a:lnTo>
                <a:lnTo>
                  <a:pt x="133223" y="1508"/>
                </a:lnTo>
                <a:lnTo>
                  <a:pt x="136233" y="62"/>
                </a:lnTo>
                <a:lnTo>
                  <a:pt x="137395" y="0"/>
                </a:lnTo>
                <a:lnTo>
                  <a:pt x="138387" y="554"/>
                </a:lnTo>
                <a:lnTo>
                  <a:pt x="144190" y="2215"/>
                </a:lnTo>
                <a:lnTo>
                  <a:pt x="145783" y="2869"/>
                </a:lnTo>
                <a:lnTo>
                  <a:pt x="146367" y="2769"/>
                </a:lnTo>
                <a:lnTo>
                  <a:pt x="147245" y="2916"/>
                </a:lnTo>
                <a:lnTo>
                  <a:pt x="148607" y="2931"/>
                </a:lnTo>
                <a:lnTo>
                  <a:pt x="149930" y="2731"/>
                </a:lnTo>
                <a:lnTo>
                  <a:pt x="150777" y="2931"/>
                </a:lnTo>
                <a:lnTo>
                  <a:pt x="151847" y="4031"/>
                </a:lnTo>
                <a:lnTo>
                  <a:pt x="152562" y="3908"/>
                </a:lnTo>
                <a:lnTo>
                  <a:pt x="153493" y="3108"/>
                </a:lnTo>
                <a:lnTo>
                  <a:pt x="155240" y="2292"/>
                </a:lnTo>
                <a:lnTo>
                  <a:pt x="158619" y="1385"/>
                </a:lnTo>
                <a:lnTo>
                  <a:pt x="159165" y="1792"/>
                </a:lnTo>
                <a:lnTo>
                  <a:pt x="160335" y="38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3" name="Google Shape;813;p44"/>
          <p:cNvSpPr/>
          <p:nvPr/>
        </p:nvSpPr>
        <p:spPr>
          <a:xfrm>
            <a:off x="5656769" y="3587691"/>
            <a:ext cx="78543" cy="49614"/>
          </a:xfrm>
          <a:custGeom>
            <a:avLst/>
            <a:gdLst/>
            <a:ahLst/>
            <a:cxnLst/>
            <a:rect l="l" t="t" r="r" b="b"/>
            <a:pathLst>
              <a:path w="96854" h="61181" extrusionOk="0">
                <a:moveTo>
                  <a:pt x="76762" y="8031"/>
                </a:moveTo>
                <a:lnTo>
                  <a:pt x="77416" y="8447"/>
                </a:lnTo>
                <a:lnTo>
                  <a:pt x="78955" y="9855"/>
                </a:lnTo>
                <a:lnTo>
                  <a:pt x="78594" y="12247"/>
                </a:lnTo>
                <a:lnTo>
                  <a:pt x="76831" y="16093"/>
                </a:lnTo>
                <a:lnTo>
                  <a:pt x="75900" y="19201"/>
                </a:lnTo>
                <a:lnTo>
                  <a:pt x="75800" y="21578"/>
                </a:lnTo>
                <a:lnTo>
                  <a:pt x="75977" y="22694"/>
                </a:lnTo>
                <a:lnTo>
                  <a:pt x="76293" y="22678"/>
                </a:lnTo>
                <a:lnTo>
                  <a:pt x="77970" y="22848"/>
                </a:lnTo>
                <a:lnTo>
                  <a:pt x="78832" y="22848"/>
                </a:lnTo>
                <a:lnTo>
                  <a:pt x="81533" y="23486"/>
                </a:lnTo>
                <a:lnTo>
                  <a:pt x="83696" y="24425"/>
                </a:lnTo>
                <a:lnTo>
                  <a:pt x="84119" y="25417"/>
                </a:lnTo>
                <a:lnTo>
                  <a:pt x="84396" y="26625"/>
                </a:lnTo>
                <a:lnTo>
                  <a:pt x="86974" y="28271"/>
                </a:lnTo>
                <a:lnTo>
                  <a:pt x="89921" y="29340"/>
                </a:lnTo>
                <a:lnTo>
                  <a:pt x="90922" y="28994"/>
                </a:lnTo>
                <a:lnTo>
                  <a:pt x="94585" y="25140"/>
                </a:lnTo>
                <a:lnTo>
                  <a:pt x="96001" y="25779"/>
                </a:lnTo>
                <a:lnTo>
                  <a:pt x="96855" y="27825"/>
                </a:lnTo>
                <a:lnTo>
                  <a:pt x="96816" y="28917"/>
                </a:lnTo>
                <a:lnTo>
                  <a:pt x="95808" y="33002"/>
                </a:lnTo>
                <a:lnTo>
                  <a:pt x="95631" y="35195"/>
                </a:lnTo>
                <a:lnTo>
                  <a:pt x="96501" y="36641"/>
                </a:lnTo>
                <a:lnTo>
                  <a:pt x="96593" y="37772"/>
                </a:lnTo>
                <a:lnTo>
                  <a:pt x="96339" y="38795"/>
                </a:lnTo>
                <a:lnTo>
                  <a:pt x="94877" y="38887"/>
                </a:lnTo>
                <a:lnTo>
                  <a:pt x="92915" y="38333"/>
                </a:lnTo>
                <a:lnTo>
                  <a:pt x="91260" y="36572"/>
                </a:lnTo>
                <a:lnTo>
                  <a:pt x="90006" y="36787"/>
                </a:lnTo>
                <a:lnTo>
                  <a:pt x="88921" y="37241"/>
                </a:lnTo>
                <a:lnTo>
                  <a:pt x="88359" y="38903"/>
                </a:lnTo>
                <a:lnTo>
                  <a:pt x="87867" y="40887"/>
                </a:lnTo>
                <a:lnTo>
                  <a:pt x="88028" y="41987"/>
                </a:lnTo>
                <a:lnTo>
                  <a:pt x="88806" y="42841"/>
                </a:lnTo>
                <a:lnTo>
                  <a:pt x="89406" y="44642"/>
                </a:lnTo>
                <a:lnTo>
                  <a:pt x="89844" y="46980"/>
                </a:lnTo>
                <a:lnTo>
                  <a:pt x="90175" y="48049"/>
                </a:lnTo>
                <a:lnTo>
                  <a:pt x="89813" y="48526"/>
                </a:lnTo>
                <a:lnTo>
                  <a:pt x="88782" y="48849"/>
                </a:lnTo>
                <a:lnTo>
                  <a:pt x="87920" y="48534"/>
                </a:lnTo>
                <a:lnTo>
                  <a:pt x="86427" y="45742"/>
                </a:lnTo>
                <a:lnTo>
                  <a:pt x="85727" y="44680"/>
                </a:lnTo>
                <a:lnTo>
                  <a:pt x="84542" y="44488"/>
                </a:lnTo>
                <a:lnTo>
                  <a:pt x="82457" y="45172"/>
                </a:lnTo>
                <a:lnTo>
                  <a:pt x="79255" y="46734"/>
                </a:lnTo>
                <a:lnTo>
                  <a:pt x="77955" y="46726"/>
                </a:lnTo>
                <a:lnTo>
                  <a:pt x="76862" y="46411"/>
                </a:lnTo>
                <a:lnTo>
                  <a:pt x="75831" y="45088"/>
                </a:lnTo>
                <a:lnTo>
                  <a:pt x="74954" y="42526"/>
                </a:lnTo>
                <a:lnTo>
                  <a:pt x="74677" y="40918"/>
                </a:lnTo>
                <a:lnTo>
                  <a:pt x="74069" y="40964"/>
                </a:lnTo>
                <a:lnTo>
                  <a:pt x="72014" y="40503"/>
                </a:lnTo>
                <a:lnTo>
                  <a:pt x="71060" y="41141"/>
                </a:lnTo>
                <a:lnTo>
                  <a:pt x="71052" y="43757"/>
                </a:lnTo>
                <a:lnTo>
                  <a:pt x="70867" y="47019"/>
                </a:lnTo>
                <a:lnTo>
                  <a:pt x="69836" y="49119"/>
                </a:lnTo>
                <a:lnTo>
                  <a:pt x="66973" y="52750"/>
                </a:lnTo>
                <a:lnTo>
                  <a:pt x="65927" y="54327"/>
                </a:lnTo>
                <a:lnTo>
                  <a:pt x="65504" y="55465"/>
                </a:lnTo>
                <a:lnTo>
                  <a:pt x="65419" y="56450"/>
                </a:lnTo>
                <a:lnTo>
                  <a:pt x="65858" y="58150"/>
                </a:lnTo>
                <a:lnTo>
                  <a:pt x="66450" y="59773"/>
                </a:lnTo>
                <a:lnTo>
                  <a:pt x="65950" y="60696"/>
                </a:lnTo>
                <a:lnTo>
                  <a:pt x="64442" y="61181"/>
                </a:lnTo>
                <a:lnTo>
                  <a:pt x="63372" y="60196"/>
                </a:lnTo>
                <a:lnTo>
                  <a:pt x="62964" y="58442"/>
                </a:lnTo>
                <a:lnTo>
                  <a:pt x="60648" y="56042"/>
                </a:lnTo>
                <a:lnTo>
                  <a:pt x="61702" y="54035"/>
                </a:lnTo>
                <a:lnTo>
                  <a:pt x="61525" y="53534"/>
                </a:lnTo>
                <a:lnTo>
                  <a:pt x="57700" y="52488"/>
                </a:lnTo>
                <a:lnTo>
                  <a:pt x="56054" y="50965"/>
                </a:lnTo>
                <a:lnTo>
                  <a:pt x="53745" y="48288"/>
                </a:lnTo>
                <a:lnTo>
                  <a:pt x="53314" y="47142"/>
                </a:lnTo>
                <a:lnTo>
                  <a:pt x="53414" y="43403"/>
                </a:lnTo>
                <a:lnTo>
                  <a:pt x="53276" y="42495"/>
                </a:lnTo>
                <a:lnTo>
                  <a:pt x="52968" y="42049"/>
                </a:lnTo>
                <a:lnTo>
                  <a:pt x="51852" y="42080"/>
                </a:lnTo>
                <a:lnTo>
                  <a:pt x="50290" y="43380"/>
                </a:lnTo>
                <a:lnTo>
                  <a:pt x="48851" y="45318"/>
                </a:lnTo>
                <a:lnTo>
                  <a:pt x="45911" y="47511"/>
                </a:lnTo>
                <a:lnTo>
                  <a:pt x="45603" y="47972"/>
                </a:lnTo>
                <a:lnTo>
                  <a:pt x="46596" y="50103"/>
                </a:lnTo>
                <a:lnTo>
                  <a:pt x="46550" y="50926"/>
                </a:lnTo>
                <a:lnTo>
                  <a:pt x="44149" y="54319"/>
                </a:lnTo>
                <a:lnTo>
                  <a:pt x="43695" y="55434"/>
                </a:lnTo>
                <a:lnTo>
                  <a:pt x="40655" y="57550"/>
                </a:lnTo>
                <a:lnTo>
                  <a:pt x="39262" y="58342"/>
                </a:lnTo>
                <a:lnTo>
                  <a:pt x="35045" y="56789"/>
                </a:lnTo>
                <a:lnTo>
                  <a:pt x="33875" y="56604"/>
                </a:lnTo>
                <a:lnTo>
                  <a:pt x="31998" y="57642"/>
                </a:lnTo>
                <a:lnTo>
                  <a:pt x="29335" y="58635"/>
                </a:lnTo>
                <a:lnTo>
                  <a:pt x="25033" y="59627"/>
                </a:lnTo>
                <a:lnTo>
                  <a:pt x="23448" y="58904"/>
                </a:lnTo>
                <a:lnTo>
                  <a:pt x="22702" y="58227"/>
                </a:lnTo>
                <a:lnTo>
                  <a:pt x="22332" y="57196"/>
                </a:lnTo>
                <a:lnTo>
                  <a:pt x="21247" y="55388"/>
                </a:lnTo>
                <a:lnTo>
                  <a:pt x="20031" y="54319"/>
                </a:lnTo>
                <a:lnTo>
                  <a:pt x="19185" y="53150"/>
                </a:lnTo>
                <a:lnTo>
                  <a:pt x="18054" y="51873"/>
                </a:lnTo>
                <a:lnTo>
                  <a:pt x="17323" y="50803"/>
                </a:lnTo>
                <a:lnTo>
                  <a:pt x="18292" y="47373"/>
                </a:lnTo>
                <a:lnTo>
                  <a:pt x="17584" y="46172"/>
                </a:lnTo>
                <a:lnTo>
                  <a:pt x="17222" y="44449"/>
                </a:lnTo>
                <a:lnTo>
                  <a:pt x="17407" y="43280"/>
                </a:lnTo>
                <a:lnTo>
                  <a:pt x="17022" y="42995"/>
                </a:lnTo>
                <a:lnTo>
                  <a:pt x="13136" y="42318"/>
                </a:lnTo>
                <a:lnTo>
                  <a:pt x="9912" y="42534"/>
                </a:lnTo>
                <a:lnTo>
                  <a:pt x="7603" y="43680"/>
                </a:lnTo>
                <a:lnTo>
                  <a:pt x="5718" y="45588"/>
                </a:lnTo>
                <a:lnTo>
                  <a:pt x="5487" y="46003"/>
                </a:lnTo>
                <a:lnTo>
                  <a:pt x="5610" y="46342"/>
                </a:lnTo>
                <a:lnTo>
                  <a:pt x="6549" y="48088"/>
                </a:lnTo>
                <a:lnTo>
                  <a:pt x="4956" y="49934"/>
                </a:lnTo>
                <a:lnTo>
                  <a:pt x="2516" y="51365"/>
                </a:lnTo>
                <a:lnTo>
                  <a:pt x="793" y="51511"/>
                </a:lnTo>
                <a:lnTo>
                  <a:pt x="31" y="51234"/>
                </a:lnTo>
                <a:lnTo>
                  <a:pt x="0" y="49265"/>
                </a:lnTo>
                <a:lnTo>
                  <a:pt x="1431" y="48534"/>
                </a:lnTo>
                <a:lnTo>
                  <a:pt x="2724" y="47249"/>
                </a:lnTo>
                <a:lnTo>
                  <a:pt x="3155" y="45434"/>
                </a:lnTo>
                <a:lnTo>
                  <a:pt x="3309" y="44157"/>
                </a:lnTo>
                <a:lnTo>
                  <a:pt x="1955" y="42611"/>
                </a:lnTo>
                <a:lnTo>
                  <a:pt x="2116" y="41657"/>
                </a:lnTo>
                <a:lnTo>
                  <a:pt x="2963" y="39856"/>
                </a:lnTo>
                <a:lnTo>
                  <a:pt x="3448" y="38264"/>
                </a:lnTo>
                <a:lnTo>
                  <a:pt x="4125" y="36887"/>
                </a:lnTo>
                <a:lnTo>
                  <a:pt x="6811" y="34633"/>
                </a:lnTo>
                <a:lnTo>
                  <a:pt x="9504" y="32356"/>
                </a:lnTo>
                <a:lnTo>
                  <a:pt x="9912" y="29940"/>
                </a:lnTo>
                <a:lnTo>
                  <a:pt x="10127" y="26994"/>
                </a:lnTo>
                <a:lnTo>
                  <a:pt x="10504" y="26286"/>
                </a:lnTo>
                <a:lnTo>
                  <a:pt x="14144" y="24517"/>
                </a:lnTo>
                <a:lnTo>
                  <a:pt x="15052" y="23817"/>
                </a:lnTo>
                <a:lnTo>
                  <a:pt x="15514" y="22817"/>
                </a:lnTo>
                <a:lnTo>
                  <a:pt x="18377" y="19501"/>
                </a:lnTo>
                <a:lnTo>
                  <a:pt x="21209" y="16209"/>
                </a:lnTo>
                <a:lnTo>
                  <a:pt x="21786" y="15101"/>
                </a:lnTo>
                <a:lnTo>
                  <a:pt x="22263" y="14447"/>
                </a:lnTo>
                <a:lnTo>
                  <a:pt x="22263" y="13909"/>
                </a:lnTo>
                <a:lnTo>
                  <a:pt x="21901" y="13493"/>
                </a:lnTo>
                <a:lnTo>
                  <a:pt x="20554" y="13224"/>
                </a:lnTo>
                <a:lnTo>
                  <a:pt x="20093" y="12170"/>
                </a:lnTo>
                <a:lnTo>
                  <a:pt x="21563" y="10293"/>
                </a:lnTo>
                <a:lnTo>
                  <a:pt x="23402" y="9147"/>
                </a:lnTo>
                <a:lnTo>
                  <a:pt x="25187" y="9124"/>
                </a:lnTo>
                <a:lnTo>
                  <a:pt x="25903" y="9655"/>
                </a:lnTo>
                <a:lnTo>
                  <a:pt x="25864" y="10278"/>
                </a:lnTo>
                <a:lnTo>
                  <a:pt x="26634" y="10947"/>
                </a:lnTo>
                <a:lnTo>
                  <a:pt x="27988" y="11162"/>
                </a:lnTo>
                <a:lnTo>
                  <a:pt x="29658" y="10931"/>
                </a:lnTo>
                <a:lnTo>
                  <a:pt x="31321" y="10232"/>
                </a:lnTo>
                <a:lnTo>
                  <a:pt x="32344" y="8562"/>
                </a:lnTo>
                <a:lnTo>
                  <a:pt x="32936" y="7293"/>
                </a:lnTo>
                <a:lnTo>
                  <a:pt x="35545" y="5847"/>
                </a:lnTo>
                <a:lnTo>
                  <a:pt x="37323" y="6577"/>
                </a:lnTo>
                <a:lnTo>
                  <a:pt x="42271" y="6770"/>
                </a:lnTo>
                <a:lnTo>
                  <a:pt x="45873" y="6377"/>
                </a:lnTo>
                <a:lnTo>
                  <a:pt x="48127" y="5393"/>
                </a:lnTo>
                <a:lnTo>
                  <a:pt x="50921" y="5393"/>
                </a:lnTo>
                <a:lnTo>
                  <a:pt x="52798" y="5947"/>
                </a:lnTo>
                <a:lnTo>
                  <a:pt x="53129" y="5862"/>
                </a:lnTo>
                <a:lnTo>
                  <a:pt x="53653" y="5739"/>
                </a:lnTo>
                <a:lnTo>
                  <a:pt x="54161" y="5208"/>
                </a:lnTo>
                <a:lnTo>
                  <a:pt x="55931" y="4847"/>
                </a:lnTo>
                <a:lnTo>
                  <a:pt x="56161" y="4408"/>
                </a:lnTo>
                <a:lnTo>
                  <a:pt x="56092" y="3954"/>
                </a:lnTo>
                <a:lnTo>
                  <a:pt x="55776" y="3731"/>
                </a:lnTo>
                <a:lnTo>
                  <a:pt x="53599" y="3962"/>
                </a:lnTo>
                <a:lnTo>
                  <a:pt x="52775" y="3616"/>
                </a:lnTo>
                <a:lnTo>
                  <a:pt x="52560" y="2816"/>
                </a:lnTo>
                <a:lnTo>
                  <a:pt x="53260" y="1415"/>
                </a:lnTo>
                <a:lnTo>
                  <a:pt x="54861" y="277"/>
                </a:lnTo>
                <a:lnTo>
                  <a:pt x="56215" y="0"/>
                </a:lnTo>
                <a:lnTo>
                  <a:pt x="57193" y="308"/>
                </a:lnTo>
                <a:lnTo>
                  <a:pt x="59570" y="2416"/>
                </a:lnTo>
                <a:lnTo>
                  <a:pt x="60148" y="2485"/>
                </a:lnTo>
                <a:lnTo>
                  <a:pt x="60479" y="2108"/>
                </a:lnTo>
                <a:lnTo>
                  <a:pt x="60971" y="1892"/>
                </a:lnTo>
                <a:lnTo>
                  <a:pt x="61794" y="2308"/>
                </a:lnTo>
                <a:lnTo>
                  <a:pt x="62718" y="3616"/>
                </a:lnTo>
                <a:lnTo>
                  <a:pt x="62879" y="3816"/>
                </a:lnTo>
                <a:lnTo>
                  <a:pt x="68197" y="3354"/>
                </a:lnTo>
                <a:lnTo>
                  <a:pt x="69390" y="3354"/>
                </a:lnTo>
                <a:lnTo>
                  <a:pt x="72999" y="56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4" name="Google Shape;814;p44"/>
          <p:cNvSpPr/>
          <p:nvPr/>
        </p:nvSpPr>
        <p:spPr>
          <a:xfrm>
            <a:off x="5401514" y="4349717"/>
            <a:ext cx="106813" cy="111836"/>
          </a:xfrm>
          <a:custGeom>
            <a:avLst/>
            <a:gdLst/>
            <a:ahLst/>
            <a:cxnLst/>
            <a:rect l="l" t="t" r="r" b="b"/>
            <a:pathLst>
              <a:path w="131715" h="137909" extrusionOk="0">
                <a:moveTo>
                  <a:pt x="66542" y="6493"/>
                </a:moveTo>
                <a:lnTo>
                  <a:pt x="67889" y="7939"/>
                </a:lnTo>
                <a:lnTo>
                  <a:pt x="69597" y="8931"/>
                </a:lnTo>
                <a:lnTo>
                  <a:pt x="72191" y="8808"/>
                </a:lnTo>
                <a:lnTo>
                  <a:pt x="74069" y="9401"/>
                </a:lnTo>
                <a:lnTo>
                  <a:pt x="75692" y="10516"/>
                </a:lnTo>
                <a:lnTo>
                  <a:pt x="76785" y="12986"/>
                </a:lnTo>
                <a:lnTo>
                  <a:pt x="77978" y="14763"/>
                </a:lnTo>
                <a:lnTo>
                  <a:pt x="78493" y="17301"/>
                </a:lnTo>
                <a:lnTo>
                  <a:pt x="80379" y="18632"/>
                </a:lnTo>
                <a:lnTo>
                  <a:pt x="81856" y="19240"/>
                </a:lnTo>
                <a:lnTo>
                  <a:pt x="83857" y="21078"/>
                </a:lnTo>
                <a:lnTo>
                  <a:pt x="85927" y="22017"/>
                </a:lnTo>
                <a:lnTo>
                  <a:pt x="88066" y="21802"/>
                </a:lnTo>
                <a:lnTo>
                  <a:pt x="89067" y="22763"/>
                </a:lnTo>
                <a:lnTo>
                  <a:pt x="90668" y="23440"/>
                </a:lnTo>
                <a:lnTo>
                  <a:pt x="92268" y="23486"/>
                </a:lnTo>
                <a:lnTo>
                  <a:pt x="93676" y="21363"/>
                </a:lnTo>
                <a:lnTo>
                  <a:pt x="95539" y="20524"/>
                </a:lnTo>
                <a:lnTo>
                  <a:pt x="100241" y="18832"/>
                </a:lnTo>
                <a:lnTo>
                  <a:pt x="102095" y="18063"/>
                </a:lnTo>
                <a:lnTo>
                  <a:pt x="103973" y="17578"/>
                </a:lnTo>
                <a:lnTo>
                  <a:pt x="108498" y="17424"/>
                </a:lnTo>
                <a:lnTo>
                  <a:pt x="112707" y="17947"/>
                </a:lnTo>
                <a:lnTo>
                  <a:pt x="114793" y="18340"/>
                </a:lnTo>
                <a:lnTo>
                  <a:pt x="116224" y="18047"/>
                </a:lnTo>
                <a:lnTo>
                  <a:pt x="117579" y="19055"/>
                </a:lnTo>
                <a:lnTo>
                  <a:pt x="118979" y="21171"/>
                </a:lnTo>
                <a:lnTo>
                  <a:pt x="120126" y="21848"/>
                </a:lnTo>
                <a:lnTo>
                  <a:pt x="121296" y="22578"/>
                </a:lnTo>
                <a:lnTo>
                  <a:pt x="122165" y="24248"/>
                </a:lnTo>
                <a:lnTo>
                  <a:pt x="123181" y="25902"/>
                </a:lnTo>
                <a:lnTo>
                  <a:pt x="123735" y="26633"/>
                </a:lnTo>
                <a:lnTo>
                  <a:pt x="124997" y="28264"/>
                </a:lnTo>
                <a:lnTo>
                  <a:pt x="126082" y="28287"/>
                </a:lnTo>
                <a:lnTo>
                  <a:pt x="127152" y="27579"/>
                </a:lnTo>
                <a:lnTo>
                  <a:pt x="127613" y="27056"/>
                </a:lnTo>
                <a:lnTo>
                  <a:pt x="127821" y="28133"/>
                </a:lnTo>
                <a:lnTo>
                  <a:pt x="127398" y="29879"/>
                </a:lnTo>
                <a:lnTo>
                  <a:pt x="127483" y="30964"/>
                </a:lnTo>
                <a:lnTo>
                  <a:pt x="128075" y="31379"/>
                </a:lnTo>
                <a:lnTo>
                  <a:pt x="127752" y="32771"/>
                </a:lnTo>
                <a:lnTo>
                  <a:pt x="126513" y="35141"/>
                </a:lnTo>
                <a:lnTo>
                  <a:pt x="126505" y="36541"/>
                </a:lnTo>
                <a:lnTo>
                  <a:pt x="127737" y="36979"/>
                </a:lnTo>
                <a:lnTo>
                  <a:pt x="128614" y="38464"/>
                </a:lnTo>
                <a:lnTo>
                  <a:pt x="129137" y="41003"/>
                </a:lnTo>
                <a:lnTo>
                  <a:pt x="129668" y="41849"/>
                </a:lnTo>
                <a:lnTo>
                  <a:pt x="129722" y="42372"/>
                </a:lnTo>
                <a:lnTo>
                  <a:pt x="130615" y="48519"/>
                </a:lnTo>
                <a:lnTo>
                  <a:pt x="131715" y="54681"/>
                </a:lnTo>
                <a:lnTo>
                  <a:pt x="131015" y="55481"/>
                </a:lnTo>
                <a:lnTo>
                  <a:pt x="130053" y="55719"/>
                </a:lnTo>
                <a:lnTo>
                  <a:pt x="129429" y="56004"/>
                </a:lnTo>
                <a:lnTo>
                  <a:pt x="129253" y="56581"/>
                </a:lnTo>
                <a:lnTo>
                  <a:pt x="129661" y="57419"/>
                </a:lnTo>
                <a:lnTo>
                  <a:pt x="129391" y="58188"/>
                </a:lnTo>
                <a:lnTo>
                  <a:pt x="128191" y="58719"/>
                </a:lnTo>
                <a:lnTo>
                  <a:pt x="125582" y="60673"/>
                </a:lnTo>
                <a:lnTo>
                  <a:pt x="125405" y="61450"/>
                </a:lnTo>
                <a:lnTo>
                  <a:pt x="124712" y="63112"/>
                </a:lnTo>
                <a:lnTo>
                  <a:pt x="124135" y="64127"/>
                </a:lnTo>
                <a:lnTo>
                  <a:pt x="123281" y="66012"/>
                </a:lnTo>
                <a:lnTo>
                  <a:pt x="121927" y="70997"/>
                </a:lnTo>
                <a:lnTo>
                  <a:pt x="121426" y="75128"/>
                </a:lnTo>
                <a:lnTo>
                  <a:pt x="121349" y="76405"/>
                </a:lnTo>
                <a:lnTo>
                  <a:pt x="120826" y="77290"/>
                </a:lnTo>
                <a:lnTo>
                  <a:pt x="120234" y="78574"/>
                </a:lnTo>
                <a:lnTo>
                  <a:pt x="117402" y="82106"/>
                </a:lnTo>
                <a:lnTo>
                  <a:pt x="115955" y="84990"/>
                </a:lnTo>
                <a:lnTo>
                  <a:pt x="116140" y="86244"/>
                </a:lnTo>
                <a:lnTo>
                  <a:pt x="116209" y="87506"/>
                </a:lnTo>
                <a:lnTo>
                  <a:pt x="115778" y="88414"/>
                </a:lnTo>
                <a:lnTo>
                  <a:pt x="115855" y="90852"/>
                </a:lnTo>
                <a:lnTo>
                  <a:pt x="116201" y="92891"/>
                </a:lnTo>
                <a:lnTo>
                  <a:pt x="116709" y="94891"/>
                </a:lnTo>
                <a:lnTo>
                  <a:pt x="118764" y="100553"/>
                </a:lnTo>
                <a:lnTo>
                  <a:pt x="119833" y="103992"/>
                </a:lnTo>
                <a:lnTo>
                  <a:pt x="120495" y="106761"/>
                </a:lnTo>
                <a:lnTo>
                  <a:pt x="121080" y="108623"/>
                </a:lnTo>
                <a:lnTo>
                  <a:pt x="121626" y="109377"/>
                </a:lnTo>
                <a:lnTo>
                  <a:pt x="121850" y="110092"/>
                </a:lnTo>
                <a:lnTo>
                  <a:pt x="124897" y="110607"/>
                </a:lnTo>
                <a:lnTo>
                  <a:pt x="125497" y="111015"/>
                </a:lnTo>
                <a:lnTo>
                  <a:pt x="126328" y="114623"/>
                </a:lnTo>
                <a:lnTo>
                  <a:pt x="126174" y="116254"/>
                </a:lnTo>
                <a:lnTo>
                  <a:pt x="125574" y="116877"/>
                </a:lnTo>
                <a:lnTo>
                  <a:pt x="125589" y="118254"/>
                </a:lnTo>
                <a:lnTo>
                  <a:pt x="125451" y="119970"/>
                </a:lnTo>
                <a:lnTo>
                  <a:pt x="125005" y="120647"/>
                </a:lnTo>
                <a:lnTo>
                  <a:pt x="123296" y="120731"/>
                </a:lnTo>
                <a:lnTo>
                  <a:pt x="122134" y="121377"/>
                </a:lnTo>
                <a:lnTo>
                  <a:pt x="120611" y="121116"/>
                </a:lnTo>
                <a:lnTo>
                  <a:pt x="120464" y="120693"/>
                </a:lnTo>
                <a:lnTo>
                  <a:pt x="119641" y="120539"/>
                </a:lnTo>
                <a:lnTo>
                  <a:pt x="117379" y="119562"/>
                </a:lnTo>
                <a:lnTo>
                  <a:pt x="117748" y="116431"/>
                </a:lnTo>
                <a:lnTo>
                  <a:pt x="116701" y="116300"/>
                </a:lnTo>
                <a:lnTo>
                  <a:pt x="115893" y="116715"/>
                </a:lnTo>
                <a:lnTo>
                  <a:pt x="114285" y="120470"/>
                </a:lnTo>
                <a:lnTo>
                  <a:pt x="113515" y="121116"/>
                </a:lnTo>
                <a:lnTo>
                  <a:pt x="102219" y="119177"/>
                </a:lnTo>
                <a:lnTo>
                  <a:pt x="99764" y="117616"/>
                </a:lnTo>
                <a:lnTo>
                  <a:pt x="96824" y="117262"/>
                </a:lnTo>
                <a:lnTo>
                  <a:pt x="91699" y="117439"/>
                </a:lnTo>
                <a:lnTo>
                  <a:pt x="87474" y="117908"/>
                </a:lnTo>
                <a:lnTo>
                  <a:pt x="86266" y="118854"/>
                </a:lnTo>
                <a:lnTo>
                  <a:pt x="96932" y="118300"/>
                </a:lnTo>
                <a:lnTo>
                  <a:pt x="98078" y="118408"/>
                </a:lnTo>
                <a:lnTo>
                  <a:pt x="98617" y="118977"/>
                </a:lnTo>
                <a:lnTo>
                  <a:pt x="85135" y="120216"/>
                </a:lnTo>
                <a:lnTo>
                  <a:pt x="79994" y="120954"/>
                </a:lnTo>
                <a:lnTo>
                  <a:pt x="78470" y="120754"/>
                </a:lnTo>
                <a:lnTo>
                  <a:pt x="77316" y="119554"/>
                </a:lnTo>
                <a:lnTo>
                  <a:pt x="71729" y="119408"/>
                </a:lnTo>
                <a:lnTo>
                  <a:pt x="70583" y="119800"/>
                </a:lnTo>
                <a:lnTo>
                  <a:pt x="69890" y="120685"/>
                </a:lnTo>
                <a:lnTo>
                  <a:pt x="72091" y="120493"/>
                </a:lnTo>
                <a:lnTo>
                  <a:pt x="75561" y="120447"/>
                </a:lnTo>
                <a:lnTo>
                  <a:pt x="76493" y="121123"/>
                </a:lnTo>
                <a:lnTo>
                  <a:pt x="65627" y="122008"/>
                </a:lnTo>
                <a:lnTo>
                  <a:pt x="58093" y="123701"/>
                </a:lnTo>
                <a:lnTo>
                  <a:pt x="54899" y="124955"/>
                </a:lnTo>
                <a:lnTo>
                  <a:pt x="44387" y="129070"/>
                </a:lnTo>
                <a:lnTo>
                  <a:pt x="37977" y="131009"/>
                </a:lnTo>
                <a:lnTo>
                  <a:pt x="36299" y="131724"/>
                </a:lnTo>
                <a:lnTo>
                  <a:pt x="33383" y="133740"/>
                </a:lnTo>
                <a:lnTo>
                  <a:pt x="29635" y="135009"/>
                </a:lnTo>
                <a:lnTo>
                  <a:pt x="25433" y="137378"/>
                </a:lnTo>
                <a:lnTo>
                  <a:pt x="22871" y="137909"/>
                </a:lnTo>
                <a:lnTo>
                  <a:pt x="22293" y="137155"/>
                </a:lnTo>
                <a:lnTo>
                  <a:pt x="22224" y="133155"/>
                </a:lnTo>
                <a:lnTo>
                  <a:pt x="21870" y="127793"/>
                </a:lnTo>
                <a:lnTo>
                  <a:pt x="22001" y="125739"/>
                </a:lnTo>
                <a:lnTo>
                  <a:pt x="22340" y="123808"/>
                </a:lnTo>
                <a:lnTo>
                  <a:pt x="22348" y="122208"/>
                </a:lnTo>
                <a:lnTo>
                  <a:pt x="23625" y="121608"/>
                </a:lnTo>
                <a:lnTo>
                  <a:pt x="23963" y="120939"/>
                </a:lnTo>
                <a:lnTo>
                  <a:pt x="24156" y="118854"/>
                </a:lnTo>
                <a:lnTo>
                  <a:pt x="25349" y="116954"/>
                </a:lnTo>
                <a:lnTo>
                  <a:pt x="25372" y="113646"/>
                </a:lnTo>
                <a:lnTo>
                  <a:pt x="25726" y="112961"/>
                </a:lnTo>
                <a:lnTo>
                  <a:pt x="25995" y="112084"/>
                </a:lnTo>
                <a:lnTo>
                  <a:pt x="25487" y="109915"/>
                </a:lnTo>
                <a:lnTo>
                  <a:pt x="24825" y="105823"/>
                </a:lnTo>
                <a:lnTo>
                  <a:pt x="24502" y="105553"/>
                </a:lnTo>
                <a:lnTo>
                  <a:pt x="24210" y="105730"/>
                </a:lnTo>
                <a:lnTo>
                  <a:pt x="23540" y="105807"/>
                </a:lnTo>
                <a:lnTo>
                  <a:pt x="20901" y="104392"/>
                </a:lnTo>
                <a:lnTo>
                  <a:pt x="18861" y="104145"/>
                </a:lnTo>
                <a:lnTo>
                  <a:pt x="17430" y="102938"/>
                </a:lnTo>
                <a:lnTo>
                  <a:pt x="17330" y="101561"/>
                </a:lnTo>
                <a:lnTo>
                  <a:pt x="16637" y="100753"/>
                </a:lnTo>
                <a:lnTo>
                  <a:pt x="16153" y="99161"/>
                </a:lnTo>
                <a:lnTo>
                  <a:pt x="15437" y="97337"/>
                </a:lnTo>
                <a:lnTo>
                  <a:pt x="13429" y="96230"/>
                </a:lnTo>
                <a:lnTo>
                  <a:pt x="11543" y="95960"/>
                </a:lnTo>
                <a:lnTo>
                  <a:pt x="10204" y="96199"/>
                </a:lnTo>
                <a:lnTo>
                  <a:pt x="8634" y="96129"/>
                </a:lnTo>
                <a:lnTo>
                  <a:pt x="6833" y="95514"/>
                </a:lnTo>
                <a:lnTo>
                  <a:pt x="5587" y="94822"/>
                </a:lnTo>
                <a:lnTo>
                  <a:pt x="4409" y="93483"/>
                </a:lnTo>
                <a:lnTo>
                  <a:pt x="3317" y="92422"/>
                </a:lnTo>
                <a:lnTo>
                  <a:pt x="2447" y="92552"/>
                </a:lnTo>
                <a:lnTo>
                  <a:pt x="1385" y="92299"/>
                </a:lnTo>
                <a:lnTo>
                  <a:pt x="338" y="91814"/>
                </a:lnTo>
                <a:lnTo>
                  <a:pt x="0" y="91437"/>
                </a:lnTo>
                <a:lnTo>
                  <a:pt x="4371" y="87175"/>
                </a:lnTo>
                <a:lnTo>
                  <a:pt x="5856" y="85090"/>
                </a:lnTo>
                <a:lnTo>
                  <a:pt x="6018" y="83813"/>
                </a:lnTo>
                <a:lnTo>
                  <a:pt x="6033" y="82529"/>
                </a:lnTo>
                <a:lnTo>
                  <a:pt x="6510" y="81213"/>
                </a:lnTo>
                <a:lnTo>
                  <a:pt x="6633" y="79205"/>
                </a:lnTo>
                <a:lnTo>
                  <a:pt x="4217" y="71897"/>
                </a:lnTo>
                <a:lnTo>
                  <a:pt x="3601" y="69635"/>
                </a:lnTo>
                <a:lnTo>
                  <a:pt x="2955" y="68974"/>
                </a:lnTo>
                <a:lnTo>
                  <a:pt x="2539" y="68720"/>
                </a:lnTo>
                <a:lnTo>
                  <a:pt x="3763" y="67781"/>
                </a:lnTo>
                <a:lnTo>
                  <a:pt x="5448" y="68028"/>
                </a:lnTo>
                <a:lnTo>
                  <a:pt x="8034" y="68759"/>
                </a:lnTo>
                <a:lnTo>
                  <a:pt x="8596" y="68035"/>
                </a:lnTo>
                <a:lnTo>
                  <a:pt x="10550" y="64343"/>
                </a:lnTo>
                <a:lnTo>
                  <a:pt x="10496" y="62973"/>
                </a:lnTo>
                <a:lnTo>
                  <a:pt x="10304" y="62027"/>
                </a:lnTo>
                <a:lnTo>
                  <a:pt x="11451" y="59496"/>
                </a:lnTo>
                <a:lnTo>
                  <a:pt x="12359" y="58519"/>
                </a:lnTo>
                <a:lnTo>
                  <a:pt x="12828" y="57465"/>
                </a:lnTo>
                <a:lnTo>
                  <a:pt x="12682" y="56019"/>
                </a:lnTo>
                <a:lnTo>
                  <a:pt x="11997" y="55481"/>
                </a:lnTo>
                <a:lnTo>
                  <a:pt x="11089" y="55581"/>
                </a:lnTo>
                <a:lnTo>
                  <a:pt x="10004" y="55227"/>
                </a:lnTo>
                <a:lnTo>
                  <a:pt x="8349" y="54396"/>
                </a:lnTo>
                <a:lnTo>
                  <a:pt x="7511" y="53657"/>
                </a:lnTo>
                <a:lnTo>
                  <a:pt x="7772" y="50311"/>
                </a:lnTo>
                <a:lnTo>
                  <a:pt x="7926" y="49273"/>
                </a:lnTo>
                <a:lnTo>
                  <a:pt x="8511" y="48672"/>
                </a:lnTo>
                <a:lnTo>
                  <a:pt x="9419" y="48511"/>
                </a:lnTo>
                <a:lnTo>
                  <a:pt x="11982" y="48411"/>
                </a:lnTo>
                <a:lnTo>
                  <a:pt x="14060" y="48796"/>
                </a:lnTo>
                <a:lnTo>
                  <a:pt x="15883" y="49019"/>
                </a:lnTo>
                <a:lnTo>
                  <a:pt x="16853" y="49019"/>
                </a:lnTo>
                <a:lnTo>
                  <a:pt x="17638" y="50011"/>
                </a:lnTo>
                <a:lnTo>
                  <a:pt x="18684" y="51026"/>
                </a:lnTo>
                <a:lnTo>
                  <a:pt x="19608" y="51019"/>
                </a:lnTo>
                <a:lnTo>
                  <a:pt x="19931" y="50265"/>
                </a:lnTo>
                <a:lnTo>
                  <a:pt x="19716" y="46965"/>
                </a:lnTo>
                <a:lnTo>
                  <a:pt x="19100" y="45218"/>
                </a:lnTo>
                <a:lnTo>
                  <a:pt x="17707" y="43534"/>
                </a:lnTo>
                <a:lnTo>
                  <a:pt x="14106" y="42095"/>
                </a:lnTo>
                <a:lnTo>
                  <a:pt x="14021" y="40087"/>
                </a:lnTo>
                <a:lnTo>
                  <a:pt x="14383" y="37910"/>
                </a:lnTo>
                <a:lnTo>
                  <a:pt x="15160" y="37102"/>
                </a:lnTo>
                <a:lnTo>
                  <a:pt x="17838" y="35718"/>
                </a:lnTo>
                <a:lnTo>
                  <a:pt x="17369" y="34971"/>
                </a:lnTo>
                <a:lnTo>
                  <a:pt x="16514" y="34179"/>
                </a:lnTo>
                <a:lnTo>
                  <a:pt x="14814" y="33379"/>
                </a:lnTo>
                <a:lnTo>
                  <a:pt x="15206" y="30771"/>
                </a:lnTo>
                <a:lnTo>
                  <a:pt x="15291" y="28440"/>
                </a:lnTo>
                <a:lnTo>
                  <a:pt x="13852" y="28702"/>
                </a:lnTo>
                <a:lnTo>
                  <a:pt x="12374" y="28840"/>
                </a:lnTo>
                <a:lnTo>
                  <a:pt x="11127" y="28125"/>
                </a:lnTo>
                <a:lnTo>
                  <a:pt x="10081" y="26710"/>
                </a:lnTo>
                <a:lnTo>
                  <a:pt x="9888" y="22817"/>
                </a:lnTo>
                <a:lnTo>
                  <a:pt x="9888" y="18317"/>
                </a:lnTo>
                <a:lnTo>
                  <a:pt x="9688" y="16324"/>
                </a:lnTo>
                <a:lnTo>
                  <a:pt x="10089" y="15263"/>
                </a:lnTo>
                <a:lnTo>
                  <a:pt x="11358" y="14286"/>
                </a:lnTo>
                <a:lnTo>
                  <a:pt x="12743" y="13016"/>
                </a:lnTo>
                <a:lnTo>
                  <a:pt x="13236" y="12209"/>
                </a:lnTo>
                <a:lnTo>
                  <a:pt x="13875" y="12193"/>
                </a:lnTo>
                <a:lnTo>
                  <a:pt x="15537" y="11708"/>
                </a:lnTo>
                <a:lnTo>
                  <a:pt x="17045" y="10601"/>
                </a:lnTo>
                <a:lnTo>
                  <a:pt x="18454" y="8293"/>
                </a:lnTo>
                <a:lnTo>
                  <a:pt x="20354" y="6439"/>
                </a:lnTo>
                <a:lnTo>
                  <a:pt x="22494" y="6577"/>
                </a:lnTo>
                <a:lnTo>
                  <a:pt x="23125" y="6239"/>
                </a:lnTo>
                <a:lnTo>
                  <a:pt x="23879" y="6177"/>
                </a:lnTo>
                <a:lnTo>
                  <a:pt x="24772" y="7401"/>
                </a:lnTo>
                <a:lnTo>
                  <a:pt x="25672" y="8331"/>
                </a:lnTo>
                <a:lnTo>
                  <a:pt x="26311" y="8354"/>
                </a:lnTo>
                <a:lnTo>
                  <a:pt x="26788" y="10116"/>
                </a:lnTo>
                <a:lnTo>
                  <a:pt x="30689" y="10855"/>
                </a:lnTo>
                <a:lnTo>
                  <a:pt x="32359" y="11339"/>
                </a:lnTo>
                <a:lnTo>
                  <a:pt x="33767" y="12624"/>
                </a:lnTo>
                <a:lnTo>
                  <a:pt x="34260" y="12655"/>
                </a:lnTo>
                <a:lnTo>
                  <a:pt x="34853" y="12386"/>
                </a:lnTo>
                <a:lnTo>
                  <a:pt x="35314" y="11939"/>
                </a:lnTo>
                <a:lnTo>
                  <a:pt x="35407" y="11447"/>
                </a:lnTo>
                <a:lnTo>
                  <a:pt x="34799" y="10293"/>
                </a:lnTo>
                <a:lnTo>
                  <a:pt x="35068" y="9254"/>
                </a:lnTo>
                <a:lnTo>
                  <a:pt x="35699" y="8324"/>
                </a:lnTo>
                <a:lnTo>
                  <a:pt x="36707" y="8262"/>
                </a:lnTo>
                <a:lnTo>
                  <a:pt x="38223" y="8001"/>
                </a:lnTo>
                <a:lnTo>
                  <a:pt x="39962" y="8001"/>
                </a:lnTo>
                <a:lnTo>
                  <a:pt x="41255" y="8170"/>
                </a:lnTo>
                <a:lnTo>
                  <a:pt x="41771" y="7239"/>
                </a:lnTo>
                <a:lnTo>
                  <a:pt x="41278" y="4623"/>
                </a:lnTo>
                <a:lnTo>
                  <a:pt x="41409" y="3177"/>
                </a:lnTo>
                <a:lnTo>
                  <a:pt x="41617" y="1962"/>
                </a:lnTo>
                <a:lnTo>
                  <a:pt x="42102" y="1469"/>
                </a:lnTo>
                <a:lnTo>
                  <a:pt x="44033" y="3000"/>
                </a:lnTo>
                <a:lnTo>
                  <a:pt x="45803" y="3554"/>
                </a:lnTo>
                <a:lnTo>
                  <a:pt x="47073" y="3600"/>
                </a:lnTo>
                <a:lnTo>
                  <a:pt x="47427" y="3308"/>
                </a:lnTo>
                <a:lnTo>
                  <a:pt x="46888" y="1639"/>
                </a:lnTo>
                <a:lnTo>
                  <a:pt x="47035" y="1139"/>
                </a:lnTo>
                <a:lnTo>
                  <a:pt x="47504" y="846"/>
                </a:lnTo>
                <a:lnTo>
                  <a:pt x="48335" y="677"/>
                </a:lnTo>
                <a:lnTo>
                  <a:pt x="50590" y="0"/>
                </a:lnTo>
                <a:lnTo>
                  <a:pt x="50821" y="131"/>
                </a:lnTo>
                <a:lnTo>
                  <a:pt x="51244" y="2762"/>
                </a:lnTo>
                <a:lnTo>
                  <a:pt x="51051" y="3623"/>
                </a:lnTo>
                <a:lnTo>
                  <a:pt x="51529" y="5408"/>
                </a:lnTo>
                <a:lnTo>
                  <a:pt x="52113" y="7062"/>
                </a:lnTo>
                <a:lnTo>
                  <a:pt x="52067" y="7739"/>
                </a:lnTo>
                <a:lnTo>
                  <a:pt x="51582" y="8762"/>
                </a:lnTo>
                <a:lnTo>
                  <a:pt x="51013" y="9701"/>
                </a:lnTo>
                <a:lnTo>
                  <a:pt x="51075" y="10085"/>
                </a:lnTo>
                <a:lnTo>
                  <a:pt x="51975" y="10724"/>
                </a:lnTo>
                <a:lnTo>
                  <a:pt x="53699" y="11385"/>
                </a:lnTo>
                <a:lnTo>
                  <a:pt x="55484" y="11539"/>
                </a:lnTo>
                <a:lnTo>
                  <a:pt x="56477" y="10578"/>
                </a:lnTo>
                <a:lnTo>
                  <a:pt x="57508" y="9793"/>
                </a:lnTo>
                <a:lnTo>
                  <a:pt x="58224" y="9093"/>
                </a:lnTo>
                <a:lnTo>
                  <a:pt x="58470" y="8054"/>
                </a:lnTo>
                <a:lnTo>
                  <a:pt x="59601" y="7293"/>
                </a:lnTo>
                <a:lnTo>
                  <a:pt x="62833" y="6339"/>
                </a:lnTo>
                <a:lnTo>
                  <a:pt x="65804" y="6193"/>
                </a:lnTo>
                <a:lnTo>
                  <a:pt x="66542" y="6493"/>
                </a:lnTo>
                <a:close/>
                <a:moveTo>
                  <a:pt x="119172" y="121216"/>
                </a:moveTo>
                <a:lnTo>
                  <a:pt x="118579" y="122070"/>
                </a:lnTo>
                <a:lnTo>
                  <a:pt x="115716" y="121523"/>
                </a:lnTo>
                <a:lnTo>
                  <a:pt x="116394" y="120808"/>
                </a:lnTo>
                <a:lnTo>
                  <a:pt x="119172" y="1212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5" name="Google Shape;815;p44"/>
          <p:cNvSpPr/>
          <p:nvPr/>
        </p:nvSpPr>
        <p:spPr>
          <a:xfrm>
            <a:off x="2752742" y="4914579"/>
            <a:ext cx="1847" cy="1179"/>
          </a:xfrm>
          <a:custGeom>
            <a:avLst/>
            <a:gdLst/>
            <a:ahLst/>
            <a:cxnLst/>
            <a:rect l="l" t="t" r="r" b="b"/>
            <a:pathLst>
              <a:path w="2277" h="1454" extrusionOk="0">
                <a:moveTo>
                  <a:pt x="2201" y="1446"/>
                </a:moveTo>
                <a:lnTo>
                  <a:pt x="1508" y="1454"/>
                </a:lnTo>
                <a:lnTo>
                  <a:pt x="631" y="1285"/>
                </a:lnTo>
                <a:lnTo>
                  <a:pt x="62" y="1193"/>
                </a:lnTo>
                <a:lnTo>
                  <a:pt x="0" y="977"/>
                </a:lnTo>
                <a:lnTo>
                  <a:pt x="223" y="323"/>
                </a:lnTo>
                <a:lnTo>
                  <a:pt x="685" y="0"/>
                </a:lnTo>
                <a:lnTo>
                  <a:pt x="1601" y="46"/>
                </a:lnTo>
                <a:lnTo>
                  <a:pt x="2224" y="500"/>
                </a:lnTo>
                <a:lnTo>
                  <a:pt x="2278" y="12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6" name="Google Shape;816;p44"/>
          <p:cNvSpPr/>
          <p:nvPr/>
        </p:nvSpPr>
        <p:spPr>
          <a:xfrm>
            <a:off x="3635588" y="4846643"/>
            <a:ext cx="753062" cy="870487"/>
          </a:xfrm>
          <a:custGeom>
            <a:avLst/>
            <a:gdLst/>
            <a:ahLst/>
            <a:cxnLst/>
            <a:rect l="l" t="t" r="r" b="b"/>
            <a:pathLst>
              <a:path w="928632" h="1073433" extrusionOk="0">
                <a:moveTo>
                  <a:pt x="912249" y="121631"/>
                </a:moveTo>
                <a:lnTo>
                  <a:pt x="916266" y="125816"/>
                </a:lnTo>
                <a:lnTo>
                  <a:pt x="914519" y="131509"/>
                </a:lnTo>
                <a:lnTo>
                  <a:pt x="911726" y="140609"/>
                </a:lnTo>
                <a:lnTo>
                  <a:pt x="909571" y="147664"/>
                </a:lnTo>
                <a:lnTo>
                  <a:pt x="909217" y="148610"/>
                </a:lnTo>
                <a:lnTo>
                  <a:pt x="908771" y="149995"/>
                </a:lnTo>
                <a:lnTo>
                  <a:pt x="904115" y="152003"/>
                </a:lnTo>
                <a:lnTo>
                  <a:pt x="897328" y="154926"/>
                </a:lnTo>
                <a:lnTo>
                  <a:pt x="893849" y="156457"/>
                </a:lnTo>
                <a:lnTo>
                  <a:pt x="889471" y="158426"/>
                </a:lnTo>
                <a:lnTo>
                  <a:pt x="888409" y="160034"/>
                </a:lnTo>
                <a:lnTo>
                  <a:pt x="887139" y="160903"/>
                </a:lnTo>
                <a:lnTo>
                  <a:pt x="885746" y="162026"/>
                </a:lnTo>
                <a:lnTo>
                  <a:pt x="885215" y="163257"/>
                </a:lnTo>
                <a:lnTo>
                  <a:pt x="883914" y="164034"/>
                </a:lnTo>
                <a:lnTo>
                  <a:pt x="882737" y="166811"/>
                </a:lnTo>
                <a:lnTo>
                  <a:pt x="882737" y="168942"/>
                </a:lnTo>
                <a:lnTo>
                  <a:pt x="883491" y="170396"/>
                </a:lnTo>
                <a:lnTo>
                  <a:pt x="884799" y="171012"/>
                </a:lnTo>
                <a:lnTo>
                  <a:pt x="885215" y="172765"/>
                </a:lnTo>
                <a:lnTo>
                  <a:pt x="885630" y="173997"/>
                </a:lnTo>
                <a:lnTo>
                  <a:pt x="886577" y="174966"/>
                </a:lnTo>
                <a:lnTo>
                  <a:pt x="886338" y="175743"/>
                </a:lnTo>
                <a:lnTo>
                  <a:pt x="885569" y="176327"/>
                </a:lnTo>
                <a:lnTo>
                  <a:pt x="884153" y="176650"/>
                </a:lnTo>
                <a:lnTo>
                  <a:pt x="883191" y="178405"/>
                </a:lnTo>
                <a:lnTo>
                  <a:pt x="882083" y="182758"/>
                </a:lnTo>
                <a:lnTo>
                  <a:pt x="881906" y="184320"/>
                </a:lnTo>
                <a:lnTo>
                  <a:pt x="883168" y="188267"/>
                </a:lnTo>
                <a:lnTo>
                  <a:pt x="883837" y="190397"/>
                </a:lnTo>
                <a:lnTo>
                  <a:pt x="885654" y="198144"/>
                </a:lnTo>
                <a:lnTo>
                  <a:pt x="885923" y="200252"/>
                </a:lnTo>
                <a:lnTo>
                  <a:pt x="883430" y="203206"/>
                </a:lnTo>
                <a:lnTo>
                  <a:pt x="882437" y="204998"/>
                </a:lnTo>
                <a:lnTo>
                  <a:pt x="882083" y="206583"/>
                </a:lnTo>
                <a:lnTo>
                  <a:pt x="882098" y="207837"/>
                </a:lnTo>
                <a:lnTo>
                  <a:pt x="882321" y="208983"/>
                </a:lnTo>
                <a:lnTo>
                  <a:pt x="884399" y="212638"/>
                </a:lnTo>
                <a:lnTo>
                  <a:pt x="886808" y="215907"/>
                </a:lnTo>
                <a:lnTo>
                  <a:pt x="887993" y="217615"/>
                </a:lnTo>
                <a:lnTo>
                  <a:pt x="887993" y="219922"/>
                </a:lnTo>
                <a:lnTo>
                  <a:pt x="887400" y="221238"/>
                </a:lnTo>
                <a:lnTo>
                  <a:pt x="886115" y="221723"/>
                </a:lnTo>
                <a:lnTo>
                  <a:pt x="883268" y="222623"/>
                </a:lnTo>
                <a:lnTo>
                  <a:pt x="882083" y="223938"/>
                </a:lnTo>
                <a:lnTo>
                  <a:pt x="880782" y="224138"/>
                </a:lnTo>
                <a:lnTo>
                  <a:pt x="879543" y="223084"/>
                </a:lnTo>
                <a:lnTo>
                  <a:pt x="878251" y="223346"/>
                </a:lnTo>
                <a:lnTo>
                  <a:pt x="876596" y="224269"/>
                </a:lnTo>
                <a:lnTo>
                  <a:pt x="875973" y="226515"/>
                </a:lnTo>
                <a:lnTo>
                  <a:pt x="874526" y="230347"/>
                </a:lnTo>
                <a:lnTo>
                  <a:pt x="873287" y="231400"/>
                </a:lnTo>
                <a:lnTo>
                  <a:pt x="872363" y="234331"/>
                </a:lnTo>
                <a:lnTo>
                  <a:pt x="870717" y="238539"/>
                </a:lnTo>
                <a:lnTo>
                  <a:pt x="869924" y="241078"/>
                </a:lnTo>
                <a:lnTo>
                  <a:pt x="869508" y="242939"/>
                </a:lnTo>
                <a:lnTo>
                  <a:pt x="867846" y="244132"/>
                </a:lnTo>
                <a:lnTo>
                  <a:pt x="865915" y="246494"/>
                </a:lnTo>
                <a:lnTo>
                  <a:pt x="864430" y="248794"/>
                </a:lnTo>
                <a:lnTo>
                  <a:pt x="863837" y="249463"/>
                </a:lnTo>
                <a:lnTo>
                  <a:pt x="862713" y="249663"/>
                </a:lnTo>
                <a:lnTo>
                  <a:pt x="861890" y="251732"/>
                </a:lnTo>
                <a:lnTo>
                  <a:pt x="859089" y="254856"/>
                </a:lnTo>
                <a:lnTo>
                  <a:pt x="858419" y="258487"/>
                </a:lnTo>
                <a:lnTo>
                  <a:pt x="857403" y="260418"/>
                </a:lnTo>
                <a:lnTo>
                  <a:pt x="857227" y="263918"/>
                </a:lnTo>
                <a:lnTo>
                  <a:pt x="855680" y="270334"/>
                </a:lnTo>
                <a:lnTo>
                  <a:pt x="855395" y="271757"/>
                </a:lnTo>
                <a:lnTo>
                  <a:pt x="853833" y="272880"/>
                </a:lnTo>
                <a:lnTo>
                  <a:pt x="851770" y="275372"/>
                </a:lnTo>
                <a:lnTo>
                  <a:pt x="851101" y="277196"/>
                </a:lnTo>
                <a:lnTo>
                  <a:pt x="852055" y="282658"/>
                </a:lnTo>
                <a:lnTo>
                  <a:pt x="853240" y="288189"/>
                </a:lnTo>
                <a:lnTo>
                  <a:pt x="853317" y="290781"/>
                </a:lnTo>
                <a:lnTo>
                  <a:pt x="852856" y="294312"/>
                </a:lnTo>
                <a:lnTo>
                  <a:pt x="852540" y="295851"/>
                </a:lnTo>
                <a:lnTo>
                  <a:pt x="853325" y="296489"/>
                </a:lnTo>
                <a:lnTo>
                  <a:pt x="854625" y="296897"/>
                </a:lnTo>
                <a:lnTo>
                  <a:pt x="855041" y="298251"/>
                </a:lnTo>
                <a:lnTo>
                  <a:pt x="854094" y="299205"/>
                </a:lnTo>
                <a:lnTo>
                  <a:pt x="853679" y="300905"/>
                </a:lnTo>
                <a:lnTo>
                  <a:pt x="852617" y="302813"/>
                </a:lnTo>
                <a:lnTo>
                  <a:pt x="849470" y="303566"/>
                </a:lnTo>
                <a:lnTo>
                  <a:pt x="848361" y="302882"/>
                </a:lnTo>
                <a:lnTo>
                  <a:pt x="848007" y="303497"/>
                </a:lnTo>
                <a:lnTo>
                  <a:pt x="848184" y="304859"/>
                </a:lnTo>
                <a:lnTo>
                  <a:pt x="847484" y="306467"/>
                </a:lnTo>
                <a:lnTo>
                  <a:pt x="845853" y="310775"/>
                </a:lnTo>
                <a:lnTo>
                  <a:pt x="844775" y="314691"/>
                </a:lnTo>
                <a:lnTo>
                  <a:pt x="844152" y="316406"/>
                </a:lnTo>
                <a:lnTo>
                  <a:pt x="844406" y="317844"/>
                </a:lnTo>
                <a:lnTo>
                  <a:pt x="844937" y="318660"/>
                </a:lnTo>
                <a:lnTo>
                  <a:pt x="844991" y="319414"/>
                </a:lnTo>
                <a:lnTo>
                  <a:pt x="844098" y="320368"/>
                </a:lnTo>
                <a:lnTo>
                  <a:pt x="843282" y="321883"/>
                </a:lnTo>
                <a:lnTo>
                  <a:pt x="842397" y="322091"/>
                </a:lnTo>
                <a:lnTo>
                  <a:pt x="841451" y="321683"/>
                </a:lnTo>
                <a:lnTo>
                  <a:pt x="840451" y="322575"/>
                </a:lnTo>
                <a:lnTo>
                  <a:pt x="840250" y="324445"/>
                </a:lnTo>
                <a:lnTo>
                  <a:pt x="839696" y="326822"/>
                </a:lnTo>
                <a:lnTo>
                  <a:pt x="839442" y="329599"/>
                </a:lnTo>
                <a:lnTo>
                  <a:pt x="839034" y="333161"/>
                </a:lnTo>
                <a:lnTo>
                  <a:pt x="840320" y="335607"/>
                </a:lnTo>
                <a:lnTo>
                  <a:pt x="841943" y="340046"/>
                </a:lnTo>
                <a:lnTo>
                  <a:pt x="843159" y="341107"/>
                </a:lnTo>
                <a:lnTo>
                  <a:pt x="844514" y="341038"/>
                </a:lnTo>
                <a:lnTo>
                  <a:pt x="845576" y="341938"/>
                </a:lnTo>
                <a:lnTo>
                  <a:pt x="846168" y="342977"/>
                </a:lnTo>
                <a:lnTo>
                  <a:pt x="845376" y="344839"/>
                </a:lnTo>
                <a:lnTo>
                  <a:pt x="843975" y="345131"/>
                </a:lnTo>
                <a:lnTo>
                  <a:pt x="843798" y="346169"/>
                </a:lnTo>
                <a:lnTo>
                  <a:pt x="844214" y="348531"/>
                </a:lnTo>
                <a:lnTo>
                  <a:pt x="844745" y="350823"/>
                </a:lnTo>
                <a:lnTo>
                  <a:pt x="846084" y="351924"/>
                </a:lnTo>
                <a:lnTo>
                  <a:pt x="846691" y="354993"/>
                </a:lnTo>
                <a:lnTo>
                  <a:pt x="847992" y="356039"/>
                </a:lnTo>
                <a:lnTo>
                  <a:pt x="847830" y="359978"/>
                </a:lnTo>
                <a:lnTo>
                  <a:pt x="849139" y="364609"/>
                </a:lnTo>
                <a:lnTo>
                  <a:pt x="850524" y="365955"/>
                </a:lnTo>
                <a:lnTo>
                  <a:pt x="851170" y="366586"/>
                </a:lnTo>
                <a:lnTo>
                  <a:pt x="850739" y="368617"/>
                </a:lnTo>
                <a:lnTo>
                  <a:pt x="849639" y="370232"/>
                </a:lnTo>
                <a:lnTo>
                  <a:pt x="849400" y="372825"/>
                </a:lnTo>
                <a:lnTo>
                  <a:pt x="849816" y="374725"/>
                </a:lnTo>
                <a:lnTo>
                  <a:pt x="851224" y="376518"/>
                </a:lnTo>
                <a:lnTo>
                  <a:pt x="852325" y="376718"/>
                </a:lnTo>
                <a:lnTo>
                  <a:pt x="853894" y="375987"/>
                </a:lnTo>
                <a:lnTo>
                  <a:pt x="855549" y="376833"/>
                </a:lnTo>
                <a:lnTo>
                  <a:pt x="855787" y="378379"/>
                </a:lnTo>
                <a:lnTo>
                  <a:pt x="856026" y="379787"/>
                </a:lnTo>
                <a:lnTo>
                  <a:pt x="855141" y="381618"/>
                </a:lnTo>
                <a:lnTo>
                  <a:pt x="854194" y="384995"/>
                </a:lnTo>
                <a:lnTo>
                  <a:pt x="853941" y="388364"/>
                </a:lnTo>
                <a:lnTo>
                  <a:pt x="854218" y="393495"/>
                </a:lnTo>
                <a:lnTo>
                  <a:pt x="854648" y="397488"/>
                </a:lnTo>
                <a:lnTo>
                  <a:pt x="854741" y="400004"/>
                </a:lnTo>
                <a:lnTo>
                  <a:pt x="854849" y="401142"/>
                </a:lnTo>
                <a:lnTo>
                  <a:pt x="854256" y="401927"/>
                </a:lnTo>
                <a:lnTo>
                  <a:pt x="852817" y="402327"/>
                </a:lnTo>
                <a:lnTo>
                  <a:pt x="851594" y="402488"/>
                </a:lnTo>
                <a:lnTo>
                  <a:pt x="850532" y="403127"/>
                </a:lnTo>
                <a:lnTo>
                  <a:pt x="850293" y="404412"/>
                </a:lnTo>
                <a:lnTo>
                  <a:pt x="849462" y="406543"/>
                </a:lnTo>
                <a:lnTo>
                  <a:pt x="848608" y="408127"/>
                </a:lnTo>
                <a:lnTo>
                  <a:pt x="847107" y="410435"/>
                </a:lnTo>
                <a:lnTo>
                  <a:pt x="846153" y="412828"/>
                </a:lnTo>
                <a:lnTo>
                  <a:pt x="845391" y="414405"/>
                </a:lnTo>
                <a:lnTo>
                  <a:pt x="845460" y="415497"/>
                </a:lnTo>
                <a:lnTo>
                  <a:pt x="844914" y="417597"/>
                </a:lnTo>
                <a:lnTo>
                  <a:pt x="844352" y="419351"/>
                </a:lnTo>
                <a:lnTo>
                  <a:pt x="843167" y="425259"/>
                </a:lnTo>
                <a:lnTo>
                  <a:pt x="841582" y="426490"/>
                </a:lnTo>
                <a:lnTo>
                  <a:pt x="840320" y="427098"/>
                </a:lnTo>
                <a:lnTo>
                  <a:pt x="839673" y="427890"/>
                </a:lnTo>
                <a:lnTo>
                  <a:pt x="840166" y="429498"/>
                </a:lnTo>
                <a:lnTo>
                  <a:pt x="841505" y="429983"/>
                </a:lnTo>
                <a:lnTo>
                  <a:pt x="841982" y="431275"/>
                </a:lnTo>
                <a:lnTo>
                  <a:pt x="841805" y="433298"/>
                </a:lnTo>
                <a:lnTo>
                  <a:pt x="842690" y="435175"/>
                </a:lnTo>
                <a:lnTo>
                  <a:pt x="842605" y="437453"/>
                </a:lnTo>
                <a:lnTo>
                  <a:pt x="843459" y="441761"/>
                </a:lnTo>
                <a:lnTo>
                  <a:pt x="842690" y="444584"/>
                </a:lnTo>
                <a:lnTo>
                  <a:pt x="842951" y="447030"/>
                </a:lnTo>
                <a:lnTo>
                  <a:pt x="842928" y="449453"/>
                </a:lnTo>
                <a:lnTo>
                  <a:pt x="841805" y="451346"/>
                </a:lnTo>
                <a:lnTo>
                  <a:pt x="839504" y="451707"/>
                </a:lnTo>
                <a:lnTo>
                  <a:pt x="838234" y="453453"/>
                </a:lnTo>
                <a:lnTo>
                  <a:pt x="836072" y="455354"/>
                </a:lnTo>
                <a:lnTo>
                  <a:pt x="835833" y="456885"/>
                </a:lnTo>
                <a:lnTo>
                  <a:pt x="835479" y="458269"/>
                </a:lnTo>
                <a:lnTo>
                  <a:pt x="834594" y="458777"/>
                </a:lnTo>
                <a:lnTo>
                  <a:pt x="833240" y="458777"/>
                </a:lnTo>
                <a:lnTo>
                  <a:pt x="832116" y="458992"/>
                </a:lnTo>
                <a:lnTo>
                  <a:pt x="830546" y="460793"/>
                </a:lnTo>
                <a:lnTo>
                  <a:pt x="828869" y="461762"/>
                </a:lnTo>
                <a:lnTo>
                  <a:pt x="828484" y="463216"/>
                </a:lnTo>
                <a:lnTo>
                  <a:pt x="828630" y="464985"/>
                </a:lnTo>
                <a:lnTo>
                  <a:pt x="827745" y="466085"/>
                </a:lnTo>
                <a:lnTo>
                  <a:pt x="826622" y="468139"/>
                </a:lnTo>
                <a:lnTo>
                  <a:pt x="825914" y="470339"/>
                </a:lnTo>
                <a:lnTo>
                  <a:pt x="826622" y="472401"/>
                </a:lnTo>
                <a:lnTo>
                  <a:pt x="827391" y="476086"/>
                </a:lnTo>
                <a:lnTo>
                  <a:pt x="827507" y="477632"/>
                </a:lnTo>
                <a:lnTo>
                  <a:pt x="826537" y="480686"/>
                </a:lnTo>
                <a:lnTo>
                  <a:pt x="825737" y="482655"/>
                </a:lnTo>
                <a:lnTo>
                  <a:pt x="826506" y="485171"/>
                </a:lnTo>
                <a:lnTo>
                  <a:pt x="827153" y="486579"/>
                </a:lnTo>
                <a:lnTo>
                  <a:pt x="826545" y="489671"/>
                </a:lnTo>
                <a:lnTo>
                  <a:pt x="826029" y="491617"/>
                </a:lnTo>
                <a:lnTo>
                  <a:pt x="826445" y="495187"/>
                </a:lnTo>
                <a:lnTo>
                  <a:pt x="827984" y="499203"/>
                </a:lnTo>
                <a:lnTo>
                  <a:pt x="829454" y="502780"/>
                </a:lnTo>
                <a:lnTo>
                  <a:pt x="829669" y="506950"/>
                </a:lnTo>
                <a:lnTo>
                  <a:pt x="830046" y="510265"/>
                </a:lnTo>
                <a:lnTo>
                  <a:pt x="830746" y="513858"/>
                </a:lnTo>
                <a:lnTo>
                  <a:pt x="832224" y="515288"/>
                </a:lnTo>
                <a:lnTo>
                  <a:pt x="833348" y="516489"/>
                </a:lnTo>
                <a:lnTo>
                  <a:pt x="833117" y="518219"/>
                </a:lnTo>
                <a:lnTo>
                  <a:pt x="832293" y="520327"/>
                </a:lnTo>
                <a:lnTo>
                  <a:pt x="831108" y="521912"/>
                </a:lnTo>
                <a:lnTo>
                  <a:pt x="828184" y="522435"/>
                </a:lnTo>
                <a:lnTo>
                  <a:pt x="825806" y="523866"/>
                </a:lnTo>
                <a:lnTo>
                  <a:pt x="823890" y="524858"/>
                </a:lnTo>
                <a:lnTo>
                  <a:pt x="822436" y="526059"/>
                </a:lnTo>
                <a:lnTo>
                  <a:pt x="821389" y="527335"/>
                </a:lnTo>
                <a:lnTo>
                  <a:pt x="820873" y="528735"/>
                </a:lnTo>
                <a:lnTo>
                  <a:pt x="821219" y="534836"/>
                </a:lnTo>
                <a:lnTo>
                  <a:pt x="820989" y="537090"/>
                </a:lnTo>
                <a:lnTo>
                  <a:pt x="820011" y="540290"/>
                </a:lnTo>
                <a:lnTo>
                  <a:pt x="819096" y="542875"/>
                </a:lnTo>
                <a:lnTo>
                  <a:pt x="818703" y="543652"/>
                </a:lnTo>
                <a:lnTo>
                  <a:pt x="818588" y="544798"/>
                </a:lnTo>
                <a:lnTo>
                  <a:pt x="818411" y="545867"/>
                </a:lnTo>
                <a:lnTo>
                  <a:pt x="817387" y="546114"/>
                </a:lnTo>
                <a:lnTo>
                  <a:pt x="815933" y="545637"/>
                </a:lnTo>
                <a:lnTo>
                  <a:pt x="815109" y="545944"/>
                </a:lnTo>
                <a:lnTo>
                  <a:pt x="814517" y="546783"/>
                </a:lnTo>
                <a:lnTo>
                  <a:pt x="815017" y="548783"/>
                </a:lnTo>
                <a:lnTo>
                  <a:pt x="815548" y="552314"/>
                </a:lnTo>
                <a:lnTo>
                  <a:pt x="816287" y="553814"/>
                </a:lnTo>
                <a:lnTo>
                  <a:pt x="816087" y="555007"/>
                </a:lnTo>
                <a:lnTo>
                  <a:pt x="815810" y="557576"/>
                </a:lnTo>
                <a:lnTo>
                  <a:pt x="814855" y="559622"/>
                </a:lnTo>
                <a:lnTo>
                  <a:pt x="813578" y="559615"/>
                </a:lnTo>
                <a:lnTo>
                  <a:pt x="812754" y="560461"/>
                </a:lnTo>
                <a:lnTo>
                  <a:pt x="812401" y="561922"/>
                </a:lnTo>
                <a:lnTo>
                  <a:pt x="812785" y="563830"/>
                </a:lnTo>
                <a:lnTo>
                  <a:pt x="814463" y="565392"/>
                </a:lnTo>
                <a:lnTo>
                  <a:pt x="815055" y="566392"/>
                </a:lnTo>
                <a:lnTo>
                  <a:pt x="814755" y="567708"/>
                </a:lnTo>
                <a:lnTo>
                  <a:pt x="813455" y="568246"/>
                </a:lnTo>
                <a:lnTo>
                  <a:pt x="812685" y="569331"/>
                </a:lnTo>
                <a:lnTo>
                  <a:pt x="811954" y="571738"/>
                </a:lnTo>
                <a:lnTo>
                  <a:pt x="810977" y="574462"/>
                </a:lnTo>
                <a:lnTo>
                  <a:pt x="809938" y="576477"/>
                </a:lnTo>
                <a:lnTo>
                  <a:pt x="809738" y="579239"/>
                </a:lnTo>
                <a:lnTo>
                  <a:pt x="811215" y="582193"/>
                </a:lnTo>
                <a:lnTo>
                  <a:pt x="811054" y="585085"/>
                </a:lnTo>
                <a:lnTo>
                  <a:pt x="810946" y="593586"/>
                </a:lnTo>
                <a:lnTo>
                  <a:pt x="810800" y="596479"/>
                </a:lnTo>
                <a:lnTo>
                  <a:pt x="811254" y="601279"/>
                </a:lnTo>
                <a:lnTo>
                  <a:pt x="810685" y="602602"/>
                </a:lnTo>
                <a:lnTo>
                  <a:pt x="810384" y="603863"/>
                </a:lnTo>
                <a:lnTo>
                  <a:pt x="811831" y="607364"/>
                </a:lnTo>
                <a:lnTo>
                  <a:pt x="813439" y="613041"/>
                </a:lnTo>
                <a:lnTo>
                  <a:pt x="813870" y="615303"/>
                </a:lnTo>
                <a:lnTo>
                  <a:pt x="813640" y="616887"/>
                </a:lnTo>
                <a:lnTo>
                  <a:pt x="811477" y="618234"/>
                </a:lnTo>
                <a:lnTo>
                  <a:pt x="809684" y="618795"/>
                </a:lnTo>
                <a:lnTo>
                  <a:pt x="808622" y="617841"/>
                </a:lnTo>
                <a:lnTo>
                  <a:pt x="807914" y="618234"/>
                </a:lnTo>
                <a:lnTo>
                  <a:pt x="807091" y="619903"/>
                </a:lnTo>
                <a:lnTo>
                  <a:pt x="806144" y="621257"/>
                </a:lnTo>
                <a:lnTo>
                  <a:pt x="805790" y="622603"/>
                </a:lnTo>
                <a:lnTo>
                  <a:pt x="806791" y="624357"/>
                </a:lnTo>
                <a:lnTo>
                  <a:pt x="807322" y="627703"/>
                </a:lnTo>
                <a:lnTo>
                  <a:pt x="806198" y="629142"/>
                </a:lnTo>
                <a:lnTo>
                  <a:pt x="805375" y="630742"/>
                </a:lnTo>
                <a:lnTo>
                  <a:pt x="805675" y="632819"/>
                </a:lnTo>
                <a:lnTo>
                  <a:pt x="806029" y="636581"/>
                </a:lnTo>
                <a:lnTo>
                  <a:pt x="805321" y="642836"/>
                </a:lnTo>
                <a:lnTo>
                  <a:pt x="806275" y="645066"/>
                </a:lnTo>
                <a:lnTo>
                  <a:pt x="807306" y="646135"/>
                </a:lnTo>
                <a:lnTo>
                  <a:pt x="810677" y="647413"/>
                </a:lnTo>
                <a:lnTo>
                  <a:pt x="813209" y="648051"/>
                </a:lnTo>
                <a:lnTo>
                  <a:pt x="813878" y="650136"/>
                </a:lnTo>
                <a:lnTo>
                  <a:pt x="813593" y="651828"/>
                </a:lnTo>
                <a:lnTo>
                  <a:pt x="812378" y="652667"/>
                </a:lnTo>
                <a:lnTo>
                  <a:pt x="810546" y="653398"/>
                </a:lnTo>
                <a:lnTo>
                  <a:pt x="810546" y="656136"/>
                </a:lnTo>
                <a:lnTo>
                  <a:pt x="812108" y="658713"/>
                </a:lnTo>
                <a:lnTo>
                  <a:pt x="813878" y="660583"/>
                </a:lnTo>
                <a:lnTo>
                  <a:pt x="814263" y="662268"/>
                </a:lnTo>
                <a:lnTo>
                  <a:pt x="814163" y="663991"/>
                </a:lnTo>
                <a:lnTo>
                  <a:pt x="812924" y="665437"/>
                </a:lnTo>
                <a:lnTo>
                  <a:pt x="814625" y="668568"/>
                </a:lnTo>
                <a:lnTo>
                  <a:pt x="815402" y="670691"/>
                </a:lnTo>
                <a:lnTo>
                  <a:pt x="814625" y="672330"/>
                </a:lnTo>
                <a:lnTo>
                  <a:pt x="813517" y="674791"/>
                </a:lnTo>
                <a:lnTo>
                  <a:pt x="812547" y="675969"/>
                </a:lnTo>
                <a:lnTo>
                  <a:pt x="812547" y="677307"/>
                </a:lnTo>
                <a:lnTo>
                  <a:pt x="812147" y="680030"/>
                </a:lnTo>
                <a:lnTo>
                  <a:pt x="812054" y="682700"/>
                </a:lnTo>
                <a:lnTo>
                  <a:pt x="812378" y="684292"/>
                </a:lnTo>
                <a:lnTo>
                  <a:pt x="823051" y="685554"/>
                </a:lnTo>
                <a:lnTo>
                  <a:pt x="825491" y="686046"/>
                </a:lnTo>
                <a:lnTo>
                  <a:pt x="826822" y="687638"/>
                </a:lnTo>
                <a:lnTo>
                  <a:pt x="826629" y="689639"/>
                </a:lnTo>
                <a:lnTo>
                  <a:pt x="825298" y="691769"/>
                </a:lnTo>
                <a:lnTo>
                  <a:pt x="824444" y="695777"/>
                </a:lnTo>
                <a:lnTo>
                  <a:pt x="822351" y="696447"/>
                </a:lnTo>
                <a:lnTo>
                  <a:pt x="820258" y="695377"/>
                </a:lnTo>
                <a:lnTo>
                  <a:pt x="817988" y="695747"/>
                </a:lnTo>
                <a:lnTo>
                  <a:pt x="816017" y="696008"/>
                </a:lnTo>
                <a:lnTo>
                  <a:pt x="813185" y="696124"/>
                </a:lnTo>
                <a:lnTo>
                  <a:pt x="809422" y="696639"/>
                </a:lnTo>
                <a:lnTo>
                  <a:pt x="807121" y="696047"/>
                </a:lnTo>
                <a:lnTo>
                  <a:pt x="806929" y="697516"/>
                </a:lnTo>
                <a:lnTo>
                  <a:pt x="807599" y="700062"/>
                </a:lnTo>
                <a:lnTo>
                  <a:pt x="812555" y="700862"/>
                </a:lnTo>
                <a:lnTo>
                  <a:pt x="817218" y="702339"/>
                </a:lnTo>
                <a:lnTo>
                  <a:pt x="818619" y="705040"/>
                </a:lnTo>
                <a:lnTo>
                  <a:pt x="820519" y="708101"/>
                </a:lnTo>
                <a:lnTo>
                  <a:pt x="822459" y="710001"/>
                </a:lnTo>
                <a:lnTo>
                  <a:pt x="822551" y="713102"/>
                </a:lnTo>
                <a:lnTo>
                  <a:pt x="819503" y="716348"/>
                </a:lnTo>
                <a:lnTo>
                  <a:pt x="819126" y="718648"/>
                </a:lnTo>
                <a:lnTo>
                  <a:pt x="815125" y="719325"/>
                </a:lnTo>
                <a:lnTo>
                  <a:pt x="813986" y="720679"/>
                </a:lnTo>
                <a:lnTo>
                  <a:pt x="813416" y="725164"/>
                </a:lnTo>
                <a:lnTo>
                  <a:pt x="813893" y="728703"/>
                </a:lnTo>
                <a:lnTo>
                  <a:pt x="815417" y="729926"/>
                </a:lnTo>
                <a:lnTo>
                  <a:pt x="816464" y="732242"/>
                </a:lnTo>
                <a:lnTo>
                  <a:pt x="815325" y="734972"/>
                </a:lnTo>
                <a:lnTo>
                  <a:pt x="812631" y="736857"/>
                </a:lnTo>
                <a:lnTo>
                  <a:pt x="811192" y="738657"/>
                </a:lnTo>
                <a:lnTo>
                  <a:pt x="812093" y="740096"/>
                </a:lnTo>
                <a:lnTo>
                  <a:pt x="813309" y="742373"/>
                </a:lnTo>
                <a:lnTo>
                  <a:pt x="813647" y="743611"/>
                </a:lnTo>
                <a:lnTo>
                  <a:pt x="814309" y="746981"/>
                </a:lnTo>
                <a:lnTo>
                  <a:pt x="815086" y="751689"/>
                </a:lnTo>
                <a:lnTo>
                  <a:pt x="814994" y="753973"/>
                </a:lnTo>
                <a:lnTo>
                  <a:pt x="814278" y="755682"/>
                </a:lnTo>
                <a:lnTo>
                  <a:pt x="811600" y="758374"/>
                </a:lnTo>
                <a:lnTo>
                  <a:pt x="809792" y="759620"/>
                </a:lnTo>
                <a:lnTo>
                  <a:pt x="809438" y="762951"/>
                </a:lnTo>
                <a:lnTo>
                  <a:pt x="809299" y="765444"/>
                </a:lnTo>
                <a:lnTo>
                  <a:pt x="809484" y="767697"/>
                </a:lnTo>
                <a:lnTo>
                  <a:pt x="810646" y="769498"/>
                </a:lnTo>
                <a:lnTo>
                  <a:pt x="810554" y="771313"/>
                </a:lnTo>
                <a:lnTo>
                  <a:pt x="808961" y="771698"/>
                </a:lnTo>
                <a:lnTo>
                  <a:pt x="807599" y="772567"/>
                </a:lnTo>
                <a:lnTo>
                  <a:pt x="806267" y="775783"/>
                </a:lnTo>
                <a:lnTo>
                  <a:pt x="802389" y="779075"/>
                </a:lnTo>
                <a:lnTo>
                  <a:pt x="801027" y="780552"/>
                </a:lnTo>
                <a:lnTo>
                  <a:pt x="801119" y="783083"/>
                </a:lnTo>
                <a:lnTo>
                  <a:pt x="799588" y="786706"/>
                </a:lnTo>
                <a:lnTo>
                  <a:pt x="798302" y="789868"/>
                </a:lnTo>
                <a:lnTo>
                  <a:pt x="797318" y="792822"/>
                </a:lnTo>
                <a:lnTo>
                  <a:pt x="797510" y="795938"/>
                </a:lnTo>
                <a:lnTo>
                  <a:pt x="799695" y="797307"/>
                </a:lnTo>
                <a:lnTo>
                  <a:pt x="801411" y="800346"/>
                </a:lnTo>
                <a:lnTo>
                  <a:pt x="802173" y="804185"/>
                </a:lnTo>
                <a:lnTo>
                  <a:pt x="800842" y="808608"/>
                </a:lnTo>
                <a:lnTo>
                  <a:pt x="797748" y="810277"/>
                </a:lnTo>
                <a:lnTo>
                  <a:pt x="795917" y="812162"/>
                </a:lnTo>
                <a:lnTo>
                  <a:pt x="795363" y="813593"/>
                </a:lnTo>
                <a:lnTo>
                  <a:pt x="795848" y="818247"/>
                </a:lnTo>
                <a:lnTo>
                  <a:pt x="795717" y="820439"/>
                </a:lnTo>
                <a:lnTo>
                  <a:pt x="795232" y="822501"/>
                </a:lnTo>
                <a:lnTo>
                  <a:pt x="794432" y="824101"/>
                </a:lnTo>
                <a:lnTo>
                  <a:pt x="792762" y="825886"/>
                </a:lnTo>
                <a:lnTo>
                  <a:pt x="789807" y="827448"/>
                </a:lnTo>
                <a:lnTo>
                  <a:pt x="787298" y="828525"/>
                </a:lnTo>
                <a:lnTo>
                  <a:pt x="786175" y="829755"/>
                </a:lnTo>
                <a:lnTo>
                  <a:pt x="784858" y="832471"/>
                </a:lnTo>
                <a:lnTo>
                  <a:pt x="783689" y="835471"/>
                </a:lnTo>
                <a:lnTo>
                  <a:pt x="783981" y="839187"/>
                </a:lnTo>
                <a:lnTo>
                  <a:pt x="776932" y="839625"/>
                </a:lnTo>
                <a:lnTo>
                  <a:pt x="776455" y="842395"/>
                </a:lnTo>
                <a:lnTo>
                  <a:pt x="774931" y="844580"/>
                </a:lnTo>
                <a:lnTo>
                  <a:pt x="774454" y="848533"/>
                </a:lnTo>
                <a:lnTo>
                  <a:pt x="776001" y="852357"/>
                </a:lnTo>
                <a:lnTo>
                  <a:pt x="776740" y="855573"/>
                </a:lnTo>
                <a:lnTo>
                  <a:pt x="775478" y="859458"/>
                </a:lnTo>
                <a:lnTo>
                  <a:pt x="775939" y="863458"/>
                </a:lnTo>
                <a:lnTo>
                  <a:pt x="776078" y="866650"/>
                </a:lnTo>
                <a:lnTo>
                  <a:pt x="778556" y="870204"/>
                </a:lnTo>
                <a:lnTo>
                  <a:pt x="780172" y="874612"/>
                </a:lnTo>
                <a:lnTo>
                  <a:pt x="780980" y="878343"/>
                </a:lnTo>
                <a:lnTo>
                  <a:pt x="781465" y="881259"/>
                </a:lnTo>
                <a:lnTo>
                  <a:pt x="782111" y="883028"/>
                </a:lnTo>
                <a:lnTo>
                  <a:pt x="783127" y="885036"/>
                </a:lnTo>
                <a:lnTo>
                  <a:pt x="783597" y="887359"/>
                </a:lnTo>
                <a:lnTo>
                  <a:pt x="785120" y="888113"/>
                </a:lnTo>
                <a:lnTo>
                  <a:pt x="787860" y="885944"/>
                </a:lnTo>
                <a:lnTo>
                  <a:pt x="789791" y="884474"/>
                </a:lnTo>
                <a:lnTo>
                  <a:pt x="791138" y="883951"/>
                </a:lnTo>
                <a:lnTo>
                  <a:pt x="795094" y="884298"/>
                </a:lnTo>
                <a:lnTo>
                  <a:pt x="797479" y="882928"/>
                </a:lnTo>
                <a:lnTo>
                  <a:pt x="798557" y="883075"/>
                </a:lnTo>
                <a:lnTo>
                  <a:pt x="800011" y="883844"/>
                </a:lnTo>
                <a:lnTo>
                  <a:pt x="801142" y="885459"/>
                </a:lnTo>
                <a:lnTo>
                  <a:pt x="801996" y="889129"/>
                </a:lnTo>
                <a:lnTo>
                  <a:pt x="802520" y="893244"/>
                </a:lnTo>
                <a:lnTo>
                  <a:pt x="801850" y="897452"/>
                </a:lnTo>
                <a:lnTo>
                  <a:pt x="800734" y="898368"/>
                </a:lnTo>
                <a:lnTo>
                  <a:pt x="800357" y="899575"/>
                </a:lnTo>
                <a:lnTo>
                  <a:pt x="800734" y="902153"/>
                </a:lnTo>
                <a:lnTo>
                  <a:pt x="801973" y="903968"/>
                </a:lnTo>
                <a:lnTo>
                  <a:pt x="801950" y="906568"/>
                </a:lnTo>
                <a:lnTo>
                  <a:pt x="800580" y="912484"/>
                </a:lnTo>
                <a:lnTo>
                  <a:pt x="799688" y="914923"/>
                </a:lnTo>
                <a:lnTo>
                  <a:pt x="801273" y="917677"/>
                </a:lnTo>
                <a:lnTo>
                  <a:pt x="802689" y="920131"/>
                </a:lnTo>
                <a:lnTo>
                  <a:pt x="805544" y="921962"/>
                </a:lnTo>
                <a:lnTo>
                  <a:pt x="807891" y="924562"/>
                </a:lnTo>
                <a:lnTo>
                  <a:pt x="809507" y="926716"/>
                </a:lnTo>
                <a:lnTo>
                  <a:pt x="809122" y="929639"/>
                </a:lnTo>
                <a:lnTo>
                  <a:pt x="810254" y="930524"/>
                </a:lnTo>
                <a:lnTo>
                  <a:pt x="814617" y="930585"/>
                </a:lnTo>
                <a:lnTo>
                  <a:pt x="821135" y="930685"/>
                </a:lnTo>
                <a:lnTo>
                  <a:pt x="831324" y="930831"/>
                </a:lnTo>
                <a:lnTo>
                  <a:pt x="841266" y="930978"/>
                </a:lnTo>
                <a:lnTo>
                  <a:pt x="852555" y="931185"/>
                </a:lnTo>
                <a:lnTo>
                  <a:pt x="857904" y="933539"/>
                </a:lnTo>
                <a:lnTo>
                  <a:pt x="862744" y="935670"/>
                </a:lnTo>
                <a:lnTo>
                  <a:pt x="868839" y="935670"/>
                </a:lnTo>
                <a:lnTo>
                  <a:pt x="874926" y="938193"/>
                </a:lnTo>
                <a:lnTo>
                  <a:pt x="879443" y="939863"/>
                </a:lnTo>
                <a:lnTo>
                  <a:pt x="882152" y="940486"/>
                </a:lnTo>
                <a:lnTo>
                  <a:pt x="884930" y="941094"/>
                </a:lnTo>
                <a:lnTo>
                  <a:pt x="885315" y="943425"/>
                </a:lnTo>
                <a:lnTo>
                  <a:pt x="873133" y="940117"/>
                </a:lnTo>
                <a:lnTo>
                  <a:pt x="870401" y="938317"/>
                </a:lnTo>
                <a:lnTo>
                  <a:pt x="868085" y="938109"/>
                </a:lnTo>
                <a:lnTo>
                  <a:pt x="863637" y="940355"/>
                </a:lnTo>
                <a:lnTo>
                  <a:pt x="861182" y="945717"/>
                </a:lnTo>
                <a:lnTo>
                  <a:pt x="859897" y="947240"/>
                </a:lnTo>
                <a:lnTo>
                  <a:pt x="856811" y="948687"/>
                </a:lnTo>
                <a:lnTo>
                  <a:pt x="853702" y="948971"/>
                </a:lnTo>
                <a:lnTo>
                  <a:pt x="843259" y="954195"/>
                </a:lnTo>
                <a:lnTo>
                  <a:pt x="839542" y="954641"/>
                </a:lnTo>
                <a:lnTo>
                  <a:pt x="837003" y="956033"/>
                </a:lnTo>
                <a:lnTo>
                  <a:pt x="834525" y="958033"/>
                </a:lnTo>
                <a:lnTo>
                  <a:pt x="833571" y="962349"/>
                </a:lnTo>
                <a:lnTo>
                  <a:pt x="833955" y="964980"/>
                </a:lnTo>
                <a:lnTo>
                  <a:pt x="831131" y="974434"/>
                </a:lnTo>
                <a:lnTo>
                  <a:pt x="830431" y="979727"/>
                </a:lnTo>
                <a:lnTo>
                  <a:pt x="830416" y="982427"/>
                </a:lnTo>
                <a:lnTo>
                  <a:pt x="831224" y="986851"/>
                </a:lnTo>
                <a:lnTo>
                  <a:pt x="830185" y="994443"/>
                </a:lnTo>
                <a:lnTo>
                  <a:pt x="828307" y="996105"/>
                </a:lnTo>
                <a:lnTo>
                  <a:pt x="823667" y="998236"/>
                </a:lnTo>
                <a:lnTo>
                  <a:pt x="820512" y="996690"/>
                </a:lnTo>
                <a:lnTo>
                  <a:pt x="815109" y="995305"/>
                </a:lnTo>
                <a:lnTo>
                  <a:pt x="811262" y="992374"/>
                </a:lnTo>
                <a:lnTo>
                  <a:pt x="806314" y="990305"/>
                </a:lnTo>
                <a:lnTo>
                  <a:pt x="804728" y="989089"/>
                </a:lnTo>
                <a:lnTo>
                  <a:pt x="800357" y="983243"/>
                </a:lnTo>
                <a:lnTo>
                  <a:pt x="799888" y="981312"/>
                </a:lnTo>
                <a:lnTo>
                  <a:pt x="799572" y="978873"/>
                </a:lnTo>
                <a:lnTo>
                  <a:pt x="801881" y="975403"/>
                </a:lnTo>
                <a:lnTo>
                  <a:pt x="803120" y="975150"/>
                </a:lnTo>
                <a:lnTo>
                  <a:pt x="806737" y="975257"/>
                </a:lnTo>
                <a:lnTo>
                  <a:pt x="809746" y="974696"/>
                </a:lnTo>
                <a:lnTo>
                  <a:pt x="811669" y="976558"/>
                </a:lnTo>
                <a:lnTo>
                  <a:pt x="812200" y="980620"/>
                </a:lnTo>
                <a:lnTo>
                  <a:pt x="811354" y="982789"/>
                </a:lnTo>
                <a:lnTo>
                  <a:pt x="810584" y="984127"/>
                </a:lnTo>
                <a:lnTo>
                  <a:pt x="810823" y="985151"/>
                </a:lnTo>
                <a:lnTo>
                  <a:pt x="812986" y="983727"/>
                </a:lnTo>
                <a:lnTo>
                  <a:pt x="814086" y="974634"/>
                </a:lnTo>
                <a:lnTo>
                  <a:pt x="821435" y="970126"/>
                </a:lnTo>
                <a:lnTo>
                  <a:pt x="823844" y="967496"/>
                </a:lnTo>
                <a:lnTo>
                  <a:pt x="826191" y="963449"/>
                </a:lnTo>
                <a:lnTo>
                  <a:pt x="826553" y="962295"/>
                </a:lnTo>
                <a:lnTo>
                  <a:pt x="826729" y="960779"/>
                </a:lnTo>
                <a:lnTo>
                  <a:pt x="825167" y="959533"/>
                </a:lnTo>
                <a:lnTo>
                  <a:pt x="821697" y="957880"/>
                </a:lnTo>
                <a:lnTo>
                  <a:pt x="810677" y="966365"/>
                </a:lnTo>
                <a:lnTo>
                  <a:pt x="805683" y="968603"/>
                </a:lnTo>
                <a:lnTo>
                  <a:pt x="802466" y="971042"/>
                </a:lnTo>
                <a:lnTo>
                  <a:pt x="798572" y="975427"/>
                </a:lnTo>
                <a:lnTo>
                  <a:pt x="797833" y="976727"/>
                </a:lnTo>
                <a:lnTo>
                  <a:pt x="797010" y="979650"/>
                </a:lnTo>
                <a:lnTo>
                  <a:pt x="796617" y="982873"/>
                </a:lnTo>
                <a:lnTo>
                  <a:pt x="792777" y="981404"/>
                </a:lnTo>
                <a:lnTo>
                  <a:pt x="786913" y="976742"/>
                </a:lnTo>
                <a:lnTo>
                  <a:pt x="785736" y="975034"/>
                </a:lnTo>
                <a:lnTo>
                  <a:pt x="786913" y="972650"/>
                </a:lnTo>
                <a:lnTo>
                  <a:pt x="788699" y="970665"/>
                </a:lnTo>
                <a:lnTo>
                  <a:pt x="788822" y="964026"/>
                </a:lnTo>
                <a:lnTo>
                  <a:pt x="789276" y="961703"/>
                </a:lnTo>
                <a:lnTo>
                  <a:pt x="790515" y="959849"/>
                </a:lnTo>
                <a:lnTo>
                  <a:pt x="792762" y="957810"/>
                </a:lnTo>
                <a:lnTo>
                  <a:pt x="793878" y="957333"/>
                </a:lnTo>
                <a:lnTo>
                  <a:pt x="794824" y="958218"/>
                </a:lnTo>
                <a:lnTo>
                  <a:pt x="794947" y="959772"/>
                </a:lnTo>
                <a:lnTo>
                  <a:pt x="798687" y="959656"/>
                </a:lnTo>
                <a:lnTo>
                  <a:pt x="805944" y="953802"/>
                </a:lnTo>
                <a:lnTo>
                  <a:pt x="808930" y="953664"/>
                </a:lnTo>
                <a:lnTo>
                  <a:pt x="812870" y="954971"/>
                </a:lnTo>
                <a:lnTo>
                  <a:pt x="817318" y="954179"/>
                </a:lnTo>
                <a:lnTo>
                  <a:pt x="818118" y="953587"/>
                </a:lnTo>
                <a:lnTo>
                  <a:pt x="819042" y="952217"/>
                </a:lnTo>
                <a:lnTo>
                  <a:pt x="815725" y="950610"/>
                </a:lnTo>
                <a:lnTo>
                  <a:pt x="812547" y="949794"/>
                </a:lnTo>
                <a:lnTo>
                  <a:pt x="803612" y="949233"/>
                </a:lnTo>
                <a:lnTo>
                  <a:pt x="801681" y="949856"/>
                </a:lnTo>
                <a:lnTo>
                  <a:pt x="799034" y="952941"/>
                </a:lnTo>
                <a:lnTo>
                  <a:pt x="798156" y="952171"/>
                </a:lnTo>
                <a:lnTo>
                  <a:pt x="797595" y="950610"/>
                </a:lnTo>
                <a:lnTo>
                  <a:pt x="794563" y="949510"/>
                </a:lnTo>
                <a:lnTo>
                  <a:pt x="793108" y="949733"/>
                </a:lnTo>
                <a:lnTo>
                  <a:pt x="791715" y="951217"/>
                </a:lnTo>
                <a:lnTo>
                  <a:pt x="791938" y="953533"/>
                </a:lnTo>
                <a:lnTo>
                  <a:pt x="791161" y="956010"/>
                </a:lnTo>
                <a:lnTo>
                  <a:pt x="788352" y="958472"/>
                </a:lnTo>
                <a:lnTo>
                  <a:pt x="786444" y="962395"/>
                </a:lnTo>
                <a:lnTo>
                  <a:pt x="786536" y="965457"/>
                </a:lnTo>
                <a:lnTo>
                  <a:pt x="786382" y="967049"/>
                </a:lnTo>
                <a:lnTo>
                  <a:pt x="785682" y="967896"/>
                </a:lnTo>
                <a:lnTo>
                  <a:pt x="784235" y="968911"/>
                </a:lnTo>
                <a:lnTo>
                  <a:pt x="779580" y="968219"/>
                </a:lnTo>
                <a:lnTo>
                  <a:pt x="776948" y="965003"/>
                </a:lnTo>
                <a:lnTo>
                  <a:pt x="775924" y="962811"/>
                </a:lnTo>
                <a:lnTo>
                  <a:pt x="772946" y="960433"/>
                </a:lnTo>
                <a:lnTo>
                  <a:pt x="779410" y="957487"/>
                </a:lnTo>
                <a:lnTo>
                  <a:pt x="781680" y="955810"/>
                </a:lnTo>
                <a:lnTo>
                  <a:pt x="783758" y="952079"/>
                </a:lnTo>
                <a:lnTo>
                  <a:pt x="785305" y="949702"/>
                </a:lnTo>
                <a:lnTo>
                  <a:pt x="784204" y="948040"/>
                </a:lnTo>
                <a:lnTo>
                  <a:pt x="782912" y="948033"/>
                </a:lnTo>
                <a:lnTo>
                  <a:pt x="783035" y="950687"/>
                </a:lnTo>
                <a:lnTo>
                  <a:pt x="781611" y="952856"/>
                </a:lnTo>
                <a:lnTo>
                  <a:pt x="778633" y="951825"/>
                </a:lnTo>
                <a:lnTo>
                  <a:pt x="774239" y="955048"/>
                </a:lnTo>
                <a:lnTo>
                  <a:pt x="771538" y="954187"/>
                </a:lnTo>
                <a:lnTo>
                  <a:pt x="767136" y="955133"/>
                </a:lnTo>
                <a:lnTo>
                  <a:pt x="764981" y="953395"/>
                </a:lnTo>
                <a:lnTo>
                  <a:pt x="764520" y="951194"/>
                </a:lnTo>
                <a:lnTo>
                  <a:pt x="765297" y="948902"/>
                </a:lnTo>
                <a:lnTo>
                  <a:pt x="764489" y="945025"/>
                </a:lnTo>
                <a:lnTo>
                  <a:pt x="763273" y="944086"/>
                </a:lnTo>
                <a:lnTo>
                  <a:pt x="762034" y="944302"/>
                </a:lnTo>
                <a:lnTo>
                  <a:pt x="761480" y="942001"/>
                </a:lnTo>
                <a:lnTo>
                  <a:pt x="760141" y="937962"/>
                </a:lnTo>
                <a:lnTo>
                  <a:pt x="759548" y="936870"/>
                </a:lnTo>
                <a:lnTo>
                  <a:pt x="758910" y="935001"/>
                </a:lnTo>
                <a:lnTo>
                  <a:pt x="759571" y="934540"/>
                </a:lnTo>
                <a:lnTo>
                  <a:pt x="761087" y="935070"/>
                </a:lnTo>
                <a:lnTo>
                  <a:pt x="762411" y="936286"/>
                </a:lnTo>
                <a:lnTo>
                  <a:pt x="764427" y="936439"/>
                </a:lnTo>
                <a:lnTo>
                  <a:pt x="768868" y="939071"/>
                </a:lnTo>
                <a:lnTo>
                  <a:pt x="770714" y="938440"/>
                </a:lnTo>
                <a:lnTo>
                  <a:pt x="771715" y="937839"/>
                </a:lnTo>
                <a:lnTo>
                  <a:pt x="772092" y="935655"/>
                </a:lnTo>
                <a:lnTo>
                  <a:pt x="772115" y="933586"/>
                </a:lnTo>
                <a:lnTo>
                  <a:pt x="772877" y="933586"/>
                </a:lnTo>
                <a:lnTo>
                  <a:pt x="775401" y="936232"/>
                </a:lnTo>
                <a:lnTo>
                  <a:pt x="777001" y="935986"/>
                </a:lnTo>
                <a:lnTo>
                  <a:pt x="779833" y="936686"/>
                </a:lnTo>
                <a:lnTo>
                  <a:pt x="781273" y="936401"/>
                </a:lnTo>
                <a:lnTo>
                  <a:pt x="783928" y="935416"/>
                </a:lnTo>
                <a:lnTo>
                  <a:pt x="788106" y="932508"/>
                </a:lnTo>
                <a:lnTo>
                  <a:pt x="790276" y="929508"/>
                </a:lnTo>
                <a:lnTo>
                  <a:pt x="791315" y="929101"/>
                </a:lnTo>
                <a:lnTo>
                  <a:pt x="792600" y="929485"/>
                </a:lnTo>
                <a:lnTo>
                  <a:pt x="793462" y="930347"/>
                </a:lnTo>
                <a:lnTo>
                  <a:pt x="793478" y="932431"/>
                </a:lnTo>
                <a:lnTo>
                  <a:pt x="794455" y="934370"/>
                </a:lnTo>
                <a:lnTo>
                  <a:pt x="795786" y="935947"/>
                </a:lnTo>
                <a:lnTo>
                  <a:pt x="796155" y="937886"/>
                </a:lnTo>
                <a:lnTo>
                  <a:pt x="795886" y="939786"/>
                </a:lnTo>
                <a:lnTo>
                  <a:pt x="793508" y="942463"/>
                </a:lnTo>
                <a:lnTo>
                  <a:pt x="793062" y="943394"/>
                </a:lnTo>
                <a:lnTo>
                  <a:pt x="793862" y="944386"/>
                </a:lnTo>
                <a:lnTo>
                  <a:pt x="794847" y="943917"/>
                </a:lnTo>
                <a:lnTo>
                  <a:pt x="796202" y="942594"/>
                </a:lnTo>
                <a:lnTo>
                  <a:pt x="796971" y="940778"/>
                </a:lnTo>
                <a:lnTo>
                  <a:pt x="797179" y="939832"/>
                </a:lnTo>
                <a:lnTo>
                  <a:pt x="797264" y="938478"/>
                </a:lnTo>
                <a:lnTo>
                  <a:pt x="797164" y="936832"/>
                </a:lnTo>
                <a:lnTo>
                  <a:pt x="795232" y="932162"/>
                </a:lnTo>
                <a:lnTo>
                  <a:pt x="794986" y="931108"/>
                </a:lnTo>
                <a:lnTo>
                  <a:pt x="794986" y="929001"/>
                </a:lnTo>
                <a:lnTo>
                  <a:pt x="797187" y="927054"/>
                </a:lnTo>
                <a:lnTo>
                  <a:pt x="797810" y="925547"/>
                </a:lnTo>
                <a:lnTo>
                  <a:pt x="797910" y="922631"/>
                </a:lnTo>
                <a:lnTo>
                  <a:pt x="796771" y="920623"/>
                </a:lnTo>
                <a:lnTo>
                  <a:pt x="792046" y="916008"/>
                </a:lnTo>
                <a:lnTo>
                  <a:pt x="784151" y="911392"/>
                </a:lnTo>
                <a:lnTo>
                  <a:pt x="783242" y="911876"/>
                </a:lnTo>
                <a:lnTo>
                  <a:pt x="782627" y="912715"/>
                </a:lnTo>
                <a:lnTo>
                  <a:pt x="783358" y="913315"/>
                </a:lnTo>
                <a:lnTo>
                  <a:pt x="784404" y="913622"/>
                </a:lnTo>
                <a:lnTo>
                  <a:pt x="791438" y="917431"/>
                </a:lnTo>
                <a:lnTo>
                  <a:pt x="793270" y="919639"/>
                </a:lnTo>
                <a:lnTo>
                  <a:pt x="794470" y="920231"/>
                </a:lnTo>
                <a:lnTo>
                  <a:pt x="795894" y="921692"/>
                </a:lnTo>
                <a:lnTo>
                  <a:pt x="795532" y="923846"/>
                </a:lnTo>
                <a:lnTo>
                  <a:pt x="788445" y="925954"/>
                </a:lnTo>
                <a:lnTo>
                  <a:pt x="782827" y="930524"/>
                </a:lnTo>
                <a:lnTo>
                  <a:pt x="778625" y="933301"/>
                </a:lnTo>
                <a:lnTo>
                  <a:pt x="775709" y="932285"/>
                </a:lnTo>
                <a:lnTo>
                  <a:pt x="774323" y="929470"/>
                </a:lnTo>
                <a:lnTo>
                  <a:pt x="772854" y="925831"/>
                </a:lnTo>
                <a:lnTo>
                  <a:pt x="770645" y="923715"/>
                </a:lnTo>
                <a:lnTo>
                  <a:pt x="769391" y="923908"/>
                </a:lnTo>
                <a:lnTo>
                  <a:pt x="768383" y="923515"/>
                </a:lnTo>
                <a:lnTo>
                  <a:pt x="767582" y="922392"/>
                </a:lnTo>
                <a:lnTo>
                  <a:pt x="765882" y="923323"/>
                </a:lnTo>
                <a:lnTo>
                  <a:pt x="762142" y="920808"/>
                </a:lnTo>
                <a:lnTo>
                  <a:pt x="761057" y="919708"/>
                </a:lnTo>
                <a:lnTo>
                  <a:pt x="763796" y="916169"/>
                </a:lnTo>
                <a:lnTo>
                  <a:pt x="766813" y="917531"/>
                </a:lnTo>
                <a:lnTo>
                  <a:pt x="767544" y="907630"/>
                </a:lnTo>
                <a:lnTo>
                  <a:pt x="766605" y="905391"/>
                </a:lnTo>
                <a:lnTo>
                  <a:pt x="762680" y="902953"/>
                </a:lnTo>
                <a:lnTo>
                  <a:pt x="760756" y="903268"/>
                </a:lnTo>
                <a:lnTo>
                  <a:pt x="758124" y="902937"/>
                </a:lnTo>
                <a:lnTo>
                  <a:pt x="756355" y="901822"/>
                </a:lnTo>
                <a:lnTo>
                  <a:pt x="754339" y="901376"/>
                </a:lnTo>
                <a:lnTo>
                  <a:pt x="752630" y="900722"/>
                </a:lnTo>
                <a:lnTo>
                  <a:pt x="750398" y="899214"/>
                </a:lnTo>
                <a:lnTo>
                  <a:pt x="747705" y="898406"/>
                </a:lnTo>
                <a:lnTo>
                  <a:pt x="744065" y="892183"/>
                </a:lnTo>
                <a:lnTo>
                  <a:pt x="742503" y="888929"/>
                </a:lnTo>
                <a:lnTo>
                  <a:pt x="741656" y="885374"/>
                </a:lnTo>
                <a:lnTo>
                  <a:pt x="747228" y="885298"/>
                </a:lnTo>
                <a:lnTo>
                  <a:pt x="750491" y="884721"/>
                </a:lnTo>
                <a:lnTo>
                  <a:pt x="751283" y="883251"/>
                </a:lnTo>
                <a:lnTo>
                  <a:pt x="750137" y="880428"/>
                </a:lnTo>
                <a:lnTo>
                  <a:pt x="748536" y="878220"/>
                </a:lnTo>
                <a:lnTo>
                  <a:pt x="749706" y="876135"/>
                </a:lnTo>
                <a:lnTo>
                  <a:pt x="751376" y="874528"/>
                </a:lnTo>
                <a:lnTo>
                  <a:pt x="753115" y="875243"/>
                </a:lnTo>
                <a:lnTo>
                  <a:pt x="757401" y="878828"/>
                </a:lnTo>
                <a:lnTo>
                  <a:pt x="758140" y="881251"/>
                </a:lnTo>
                <a:lnTo>
                  <a:pt x="761187" y="888667"/>
                </a:lnTo>
                <a:lnTo>
                  <a:pt x="761926" y="889336"/>
                </a:lnTo>
                <a:lnTo>
                  <a:pt x="762288" y="890029"/>
                </a:lnTo>
                <a:lnTo>
                  <a:pt x="768590" y="894198"/>
                </a:lnTo>
                <a:lnTo>
                  <a:pt x="769475" y="894137"/>
                </a:lnTo>
                <a:lnTo>
                  <a:pt x="769083" y="890644"/>
                </a:lnTo>
                <a:lnTo>
                  <a:pt x="770899" y="885905"/>
                </a:lnTo>
                <a:lnTo>
                  <a:pt x="772661" y="884344"/>
                </a:lnTo>
                <a:lnTo>
                  <a:pt x="773546" y="884359"/>
                </a:lnTo>
                <a:lnTo>
                  <a:pt x="773639" y="883567"/>
                </a:lnTo>
                <a:lnTo>
                  <a:pt x="771922" y="881605"/>
                </a:lnTo>
                <a:lnTo>
                  <a:pt x="772761" y="878982"/>
                </a:lnTo>
                <a:lnTo>
                  <a:pt x="772215" y="878897"/>
                </a:lnTo>
                <a:lnTo>
                  <a:pt x="770699" y="880582"/>
                </a:lnTo>
                <a:lnTo>
                  <a:pt x="767651" y="888829"/>
                </a:lnTo>
                <a:lnTo>
                  <a:pt x="765782" y="890336"/>
                </a:lnTo>
                <a:lnTo>
                  <a:pt x="763219" y="886598"/>
                </a:lnTo>
                <a:lnTo>
                  <a:pt x="761765" y="883898"/>
                </a:lnTo>
                <a:lnTo>
                  <a:pt x="761049" y="882944"/>
                </a:lnTo>
                <a:lnTo>
                  <a:pt x="761303" y="878728"/>
                </a:lnTo>
                <a:lnTo>
                  <a:pt x="766382" y="879582"/>
                </a:lnTo>
                <a:lnTo>
                  <a:pt x="764635" y="878197"/>
                </a:lnTo>
                <a:lnTo>
                  <a:pt x="758709" y="875774"/>
                </a:lnTo>
                <a:lnTo>
                  <a:pt x="757232" y="874597"/>
                </a:lnTo>
                <a:lnTo>
                  <a:pt x="756132" y="874159"/>
                </a:lnTo>
                <a:lnTo>
                  <a:pt x="754161" y="871312"/>
                </a:lnTo>
                <a:lnTo>
                  <a:pt x="751714" y="868904"/>
                </a:lnTo>
                <a:lnTo>
                  <a:pt x="755931" y="864573"/>
                </a:lnTo>
                <a:lnTo>
                  <a:pt x="758101" y="861534"/>
                </a:lnTo>
                <a:lnTo>
                  <a:pt x="764889" y="863150"/>
                </a:lnTo>
                <a:lnTo>
                  <a:pt x="766205" y="862211"/>
                </a:lnTo>
                <a:lnTo>
                  <a:pt x="765066" y="859988"/>
                </a:lnTo>
                <a:lnTo>
                  <a:pt x="763727" y="860665"/>
                </a:lnTo>
                <a:lnTo>
                  <a:pt x="761611" y="859281"/>
                </a:lnTo>
                <a:lnTo>
                  <a:pt x="758317" y="855142"/>
                </a:lnTo>
                <a:lnTo>
                  <a:pt x="758432" y="853041"/>
                </a:lnTo>
                <a:lnTo>
                  <a:pt x="759033" y="849180"/>
                </a:lnTo>
                <a:lnTo>
                  <a:pt x="760341" y="848364"/>
                </a:lnTo>
                <a:lnTo>
                  <a:pt x="763111" y="847564"/>
                </a:lnTo>
                <a:lnTo>
                  <a:pt x="766274" y="848818"/>
                </a:lnTo>
                <a:lnTo>
                  <a:pt x="767651" y="849834"/>
                </a:lnTo>
                <a:lnTo>
                  <a:pt x="768844" y="849349"/>
                </a:lnTo>
                <a:lnTo>
                  <a:pt x="767636" y="846503"/>
                </a:lnTo>
                <a:lnTo>
                  <a:pt x="765574" y="845418"/>
                </a:lnTo>
                <a:lnTo>
                  <a:pt x="763273" y="843387"/>
                </a:lnTo>
                <a:lnTo>
                  <a:pt x="763511" y="841141"/>
                </a:lnTo>
                <a:lnTo>
                  <a:pt x="764250" y="839287"/>
                </a:lnTo>
                <a:lnTo>
                  <a:pt x="764804" y="837264"/>
                </a:lnTo>
                <a:lnTo>
                  <a:pt x="765189" y="834425"/>
                </a:lnTo>
                <a:lnTo>
                  <a:pt x="764981" y="832217"/>
                </a:lnTo>
                <a:lnTo>
                  <a:pt x="765635" y="831202"/>
                </a:lnTo>
                <a:lnTo>
                  <a:pt x="766651" y="830740"/>
                </a:lnTo>
                <a:lnTo>
                  <a:pt x="766713" y="829917"/>
                </a:lnTo>
                <a:lnTo>
                  <a:pt x="764712" y="830086"/>
                </a:lnTo>
                <a:lnTo>
                  <a:pt x="763989" y="832871"/>
                </a:lnTo>
                <a:lnTo>
                  <a:pt x="763711" y="835418"/>
                </a:lnTo>
                <a:lnTo>
                  <a:pt x="762288" y="837464"/>
                </a:lnTo>
                <a:lnTo>
                  <a:pt x="761680" y="839779"/>
                </a:lnTo>
                <a:lnTo>
                  <a:pt x="761318" y="842549"/>
                </a:lnTo>
                <a:lnTo>
                  <a:pt x="760526" y="845734"/>
                </a:lnTo>
                <a:lnTo>
                  <a:pt x="758794" y="844518"/>
                </a:lnTo>
                <a:lnTo>
                  <a:pt x="757778" y="843272"/>
                </a:lnTo>
                <a:lnTo>
                  <a:pt x="757386" y="842426"/>
                </a:lnTo>
                <a:lnTo>
                  <a:pt x="757563" y="840803"/>
                </a:lnTo>
                <a:lnTo>
                  <a:pt x="757094" y="830794"/>
                </a:lnTo>
                <a:lnTo>
                  <a:pt x="757047" y="822470"/>
                </a:lnTo>
                <a:lnTo>
                  <a:pt x="757932" y="816016"/>
                </a:lnTo>
                <a:lnTo>
                  <a:pt x="760379" y="813454"/>
                </a:lnTo>
                <a:lnTo>
                  <a:pt x="761495" y="812708"/>
                </a:lnTo>
                <a:lnTo>
                  <a:pt x="762511" y="813039"/>
                </a:lnTo>
                <a:lnTo>
                  <a:pt x="764073" y="813016"/>
                </a:lnTo>
                <a:lnTo>
                  <a:pt x="765104" y="812085"/>
                </a:lnTo>
                <a:lnTo>
                  <a:pt x="761595" y="810546"/>
                </a:lnTo>
                <a:lnTo>
                  <a:pt x="759471" y="811423"/>
                </a:lnTo>
                <a:lnTo>
                  <a:pt x="757894" y="812654"/>
                </a:lnTo>
                <a:lnTo>
                  <a:pt x="755054" y="811731"/>
                </a:lnTo>
                <a:lnTo>
                  <a:pt x="754515" y="808431"/>
                </a:lnTo>
                <a:lnTo>
                  <a:pt x="752838" y="805585"/>
                </a:lnTo>
                <a:lnTo>
                  <a:pt x="752545" y="801946"/>
                </a:lnTo>
                <a:lnTo>
                  <a:pt x="752676" y="796699"/>
                </a:lnTo>
                <a:lnTo>
                  <a:pt x="756655" y="797153"/>
                </a:lnTo>
                <a:lnTo>
                  <a:pt x="759895" y="798177"/>
                </a:lnTo>
                <a:lnTo>
                  <a:pt x="768460" y="798092"/>
                </a:lnTo>
                <a:lnTo>
                  <a:pt x="775493" y="803115"/>
                </a:lnTo>
                <a:lnTo>
                  <a:pt x="778594" y="802446"/>
                </a:lnTo>
                <a:lnTo>
                  <a:pt x="778448" y="801430"/>
                </a:lnTo>
                <a:lnTo>
                  <a:pt x="776070" y="800161"/>
                </a:lnTo>
                <a:lnTo>
                  <a:pt x="774593" y="797353"/>
                </a:lnTo>
                <a:lnTo>
                  <a:pt x="773723" y="796538"/>
                </a:lnTo>
                <a:lnTo>
                  <a:pt x="773315" y="794853"/>
                </a:lnTo>
                <a:lnTo>
                  <a:pt x="773177" y="792884"/>
                </a:lnTo>
                <a:lnTo>
                  <a:pt x="771430" y="785683"/>
                </a:lnTo>
                <a:lnTo>
                  <a:pt x="770730" y="785868"/>
                </a:lnTo>
                <a:lnTo>
                  <a:pt x="770060" y="788330"/>
                </a:lnTo>
                <a:lnTo>
                  <a:pt x="768606" y="792445"/>
                </a:lnTo>
                <a:lnTo>
                  <a:pt x="766574" y="794453"/>
                </a:lnTo>
                <a:lnTo>
                  <a:pt x="763465" y="795261"/>
                </a:lnTo>
                <a:lnTo>
                  <a:pt x="760395" y="795722"/>
                </a:lnTo>
                <a:lnTo>
                  <a:pt x="757725" y="794930"/>
                </a:lnTo>
                <a:lnTo>
                  <a:pt x="757101" y="793222"/>
                </a:lnTo>
                <a:lnTo>
                  <a:pt x="757170" y="791245"/>
                </a:lnTo>
                <a:lnTo>
                  <a:pt x="756016" y="790276"/>
                </a:lnTo>
                <a:lnTo>
                  <a:pt x="752999" y="789430"/>
                </a:lnTo>
                <a:lnTo>
                  <a:pt x="752145" y="788945"/>
                </a:lnTo>
                <a:lnTo>
                  <a:pt x="751153" y="787168"/>
                </a:lnTo>
                <a:lnTo>
                  <a:pt x="752591" y="784468"/>
                </a:lnTo>
                <a:lnTo>
                  <a:pt x="753769" y="782860"/>
                </a:lnTo>
                <a:lnTo>
                  <a:pt x="755216" y="783183"/>
                </a:lnTo>
                <a:lnTo>
                  <a:pt x="756586" y="783914"/>
                </a:lnTo>
                <a:lnTo>
                  <a:pt x="758340" y="786022"/>
                </a:lnTo>
                <a:lnTo>
                  <a:pt x="760064" y="786429"/>
                </a:lnTo>
                <a:lnTo>
                  <a:pt x="762026" y="784745"/>
                </a:lnTo>
                <a:lnTo>
                  <a:pt x="762411" y="783606"/>
                </a:lnTo>
                <a:lnTo>
                  <a:pt x="761180" y="782891"/>
                </a:lnTo>
                <a:lnTo>
                  <a:pt x="760056" y="782606"/>
                </a:lnTo>
                <a:lnTo>
                  <a:pt x="758309" y="781714"/>
                </a:lnTo>
                <a:lnTo>
                  <a:pt x="754877" y="778490"/>
                </a:lnTo>
                <a:lnTo>
                  <a:pt x="756593" y="775221"/>
                </a:lnTo>
                <a:lnTo>
                  <a:pt x="760641" y="771482"/>
                </a:lnTo>
                <a:lnTo>
                  <a:pt x="761880" y="770629"/>
                </a:lnTo>
                <a:lnTo>
                  <a:pt x="760810" y="767482"/>
                </a:lnTo>
                <a:lnTo>
                  <a:pt x="762026" y="764051"/>
                </a:lnTo>
                <a:lnTo>
                  <a:pt x="760779" y="761228"/>
                </a:lnTo>
                <a:lnTo>
                  <a:pt x="758532" y="758189"/>
                </a:lnTo>
                <a:lnTo>
                  <a:pt x="755493" y="757520"/>
                </a:lnTo>
                <a:lnTo>
                  <a:pt x="754846" y="758404"/>
                </a:lnTo>
                <a:lnTo>
                  <a:pt x="754739" y="759651"/>
                </a:lnTo>
                <a:lnTo>
                  <a:pt x="755223" y="760590"/>
                </a:lnTo>
                <a:lnTo>
                  <a:pt x="754939" y="761266"/>
                </a:lnTo>
                <a:lnTo>
                  <a:pt x="754246" y="761243"/>
                </a:lnTo>
                <a:lnTo>
                  <a:pt x="750391" y="760574"/>
                </a:lnTo>
                <a:lnTo>
                  <a:pt x="747805" y="758551"/>
                </a:lnTo>
                <a:lnTo>
                  <a:pt x="743588" y="756712"/>
                </a:lnTo>
                <a:lnTo>
                  <a:pt x="743041" y="755274"/>
                </a:lnTo>
                <a:lnTo>
                  <a:pt x="742580" y="753166"/>
                </a:lnTo>
                <a:lnTo>
                  <a:pt x="744057" y="749535"/>
                </a:lnTo>
                <a:lnTo>
                  <a:pt x="743311" y="749481"/>
                </a:lnTo>
                <a:lnTo>
                  <a:pt x="740571" y="752289"/>
                </a:lnTo>
                <a:lnTo>
                  <a:pt x="736431" y="753758"/>
                </a:lnTo>
                <a:lnTo>
                  <a:pt x="733384" y="754243"/>
                </a:lnTo>
                <a:lnTo>
                  <a:pt x="732045" y="755382"/>
                </a:lnTo>
                <a:lnTo>
                  <a:pt x="731514" y="756328"/>
                </a:lnTo>
                <a:lnTo>
                  <a:pt x="732322" y="756881"/>
                </a:lnTo>
                <a:lnTo>
                  <a:pt x="734084" y="757020"/>
                </a:lnTo>
                <a:lnTo>
                  <a:pt x="735369" y="760543"/>
                </a:lnTo>
                <a:lnTo>
                  <a:pt x="735046" y="761897"/>
                </a:lnTo>
                <a:lnTo>
                  <a:pt x="734415" y="762805"/>
                </a:lnTo>
                <a:lnTo>
                  <a:pt x="732983" y="762982"/>
                </a:lnTo>
                <a:lnTo>
                  <a:pt x="729990" y="760551"/>
                </a:lnTo>
                <a:lnTo>
                  <a:pt x="728412" y="757789"/>
                </a:lnTo>
                <a:lnTo>
                  <a:pt x="728451" y="755605"/>
                </a:lnTo>
                <a:lnTo>
                  <a:pt x="729521" y="752627"/>
                </a:lnTo>
                <a:lnTo>
                  <a:pt x="734269" y="748635"/>
                </a:lnTo>
                <a:lnTo>
                  <a:pt x="735585" y="746950"/>
                </a:lnTo>
                <a:lnTo>
                  <a:pt x="738370" y="745088"/>
                </a:lnTo>
                <a:lnTo>
                  <a:pt x="742087" y="740888"/>
                </a:lnTo>
                <a:lnTo>
                  <a:pt x="745335" y="738557"/>
                </a:lnTo>
                <a:lnTo>
                  <a:pt x="743757" y="736634"/>
                </a:lnTo>
                <a:lnTo>
                  <a:pt x="742095" y="733741"/>
                </a:lnTo>
                <a:lnTo>
                  <a:pt x="742264" y="729733"/>
                </a:lnTo>
                <a:lnTo>
                  <a:pt x="748821" y="728149"/>
                </a:lnTo>
                <a:lnTo>
                  <a:pt x="751660" y="728864"/>
                </a:lnTo>
                <a:lnTo>
                  <a:pt x="755285" y="728741"/>
                </a:lnTo>
                <a:lnTo>
                  <a:pt x="757309" y="727787"/>
                </a:lnTo>
                <a:lnTo>
                  <a:pt x="758779" y="727580"/>
                </a:lnTo>
                <a:lnTo>
                  <a:pt x="761872" y="726479"/>
                </a:lnTo>
                <a:lnTo>
                  <a:pt x="763203" y="724925"/>
                </a:lnTo>
                <a:lnTo>
                  <a:pt x="763519" y="723741"/>
                </a:lnTo>
                <a:lnTo>
                  <a:pt x="763504" y="722710"/>
                </a:lnTo>
                <a:lnTo>
                  <a:pt x="763142" y="721433"/>
                </a:lnTo>
                <a:lnTo>
                  <a:pt x="762642" y="718141"/>
                </a:lnTo>
                <a:lnTo>
                  <a:pt x="763150" y="717040"/>
                </a:lnTo>
                <a:lnTo>
                  <a:pt x="764473" y="715732"/>
                </a:lnTo>
                <a:lnTo>
                  <a:pt x="766213" y="715325"/>
                </a:lnTo>
                <a:lnTo>
                  <a:pt x="767013" y="715425"/>
                </a:lnTo>
                <a:lnTo>
                  <a:pt x="769075" y="716625"/>
                </a:lnTo>
                <a:lnTo>
                  <a:pt x="768660" y="718333"/>
                </a:lnTo>
                <a:lnTo>
                  <a:pt x="767836" y="720387"/>
                </a:lnTo>
                <a:lnTo>
                  <a:pt x="766151" y="728580"/>
                </a:lnTo>
                <a:lnTo>
                  <a:pt x="765304" y="730433"/>
                </a:lnTo>
                <a:lnTo>
                  <a:pt x="763973" y="732042"/>
                </a:lnTo>
                <a:lnTo>
                  <a:pt x="764858" y="735403"/>
                </a:lnTo>
                <a:lnTo>
                  <a:pt x="763527" y="737765"/>
                </a:lnTo>
                <a:lnTo>
                  <a:pt x="757586" y="740280"/>
                </a:lnTo>
                <a:lnTo>
                  <a:pt x="756801" y="740426"/>
                </a:lnTo>
                <a:lnTo>
                  <a:pt x="757247" y="741327"/>
                </a:lnTo>
                <a:lnTo>
                  <a:pt x="760687" y="741111"/>
                </a:lnTo>
                <a:lnTo>
                  <a:pt x="763350" y="740580"/>
                </a:lnTo>
                <a:lnTo>
                  <a:pt x="765989" y="738457"/>
                </a:lnTo>
                <a:lnTo>
                  <a:pt x="766820" y="735226"/>
                </a:lnTo>
                <a:lnTo>
                  <a:pt x="767913" y="728941"/>
                </a:lnTo>
                <a:lnTo>
                  <a:pt x="769344" y="728057"/>
                </a:lnTo>
                <a:lnTo>
                  <a:pt x="771014" y="727857"/>
                </a:lnTo>
                <a:lnTo>
                  <a:pt x="771884" y="729333"/>
                </a:lnTo>
                <a:lnTo>
                  <a:pt x="771599" y="732649"/>
                </a:lnTo>
                <a:lnTo>
                  <a:pt x="771592" y="735857"/>
                </a:lnTo>
                <a:lnTo>
                  <a:pt x="769375" y="745404"/>
                </a:lnTo>
                <a:lnTo>
                  <a:pt x="766697" y="749250"/>
                </a:lnTo>
                <a:lnTo>
                  <a:pt x="766397" y="750265"/>
                </a:lnTo>
                <a:lnTo>
                  <a:pt x="766505" y="751466"/>
                </a:lnTo>
                <a:lnTo>
                  <a:pt x="768629" y="751289"/>
                </a:lnTo>
                <a:lnTo>
                  <a:pt x="770245" y="749219"/>
                </a:lnTo>
                <a:lnTo>
                  <a:pt x="771415" y="746573"/>
                </a:lnTo>
                <a:lnTo>
                  <a:pt x="772584" y="742896"/>
                </a:lnTo>
                <a:lnTo>
                  <a:pt x="772453" y="740242"/>
                </a:lnTo>
                <a:lnTo>
                  <a:pt x="772808" y="738603"/>
                </a:lnTo>
                <a:lnTo>
                  <a:pt x="773292" y="733241"/>
                </a:lnTo>
                <a:lnTo>
                  <a:pt x="774100" y="730533"/>
                </a:lnTo>
                <a:lnTo>
                  <a:pt x="774046" y="726756"/>
                </a:lnTo>
                <a:lnTo>
                  <a:pt x="772584" y="725333"/>
                </a:lnTo>
                <a:lnTo>
                  <a:pt x="770537" y="724472"/>
                </a:lnTo>
                <a:lnTo>
                  <a:pt x="770022" y="722163"/>
                </a:lnTo>
                <a:lnTo>
                  <a:pt x="771092" y="717617"/>
                </a:lnTo>
                <a:lnTo>
                  <a:pt x="775001" y="717733"/>
                </a:lnTo>
                <a:lnTo>
                  <a:pt x="778702" y="714640"/>
                </a:lnTo>
                <a:lnTo>
                  <a:pt x="781126" y="713517"/>
                </a:lnTo>
                <a:lnTo>
                  <a:pt x="782504" y="713748"/>
                </a:lnTo>
                <a:lnTo>
                  <a:pt x="787344" y="716732"/>
                </a:lnTo>
                <a:lnTo>
                  <a:pt x="788306" y="716771"/>
                </a:lnTo>
                <a:lnTo>
                  <a:pt x="788152" y="715694"/>
                </a:lnTo>
                <a:lnTo>
                  <a:pt x="787398" y="714933"/>
                </a:lnTo>
                <a:lnTo>
                  <a:pt x="785489" y="713925"/>
                </a:lnTo>
                <a:lnTo>
                  <a:pt x="781980" y="710724"/>
                </a:lnTo>
                <a:lnTo>
                  <a:pt x="777256" y="710201"/>
                </a:lnTo>
                <a:lnTo>
                  <a:pt x="778125" y="706055"/>
                </a:lnTo>
                <a:lnTo>
                  <a:pt x="779041" y="702278"/>
                </a:lnTo>
                <a:lnTo>
                  <a:pt x="781334" y="701755"/>
                </a:lnTo>
                <a:lnTo>
                  <a:pt x="785182" y="700516"/>
                </a:lnTo>
                <a:lnTo>
                  <a:pt x="792516" y="694870"/>
                </a:lnTo>
                <a:lnTo>
                  <a:pt x="793793" y="690631"/>
                </a:lnTo>
                <a:lnTo>
                  <a:pt x="794139" y="685877"/>
                </a:lnTo>
                <a:lnTo>
                  <a:pt x="790607" y="684638"/>
                </a:lnTo>
                <a:lnTo>
                  <a:pt x="786859" y="681538"/>
                </a:lnTo>
                <a:lnTo>
                  <a:pt x="783835" y="679891"/>
                </a:lnTo>
                <a:lnTo>
                  <a:pt x="781157" y="677822"/>
                </a:lnTo>
                <a:lnTo>
                  <a:pt x="781680" y="674737"/>
                </a:lnTo>
                <a:lnTo>
                  <a:pt x="782027" y="669722"/>
                </a:lnTo>
                <a:lnTo>
                  <a:pt x="785389" y="668645"/>
                </a:lnTo>
                <a:lnTo>
                  <a:pt x="786952" y="661783"/>
                </a:lnTo>
                <a:lnTo>
                  <a:pt x="784697" y="656544"/>
                </a:lnTo>
                <a:lnTo>
                  <a:pt x="785236" y="652652"/>
                </a:lnTo>
                <a:lnTo>
                  <a:pt x="788175" y="649336"/>
                </a:lnTo>
                <a:lnTo>
                  <a:pt x="788699" y="647043"/>
                </a:lnTo>
                <a:lnTo>
                  <a:pt x="789507" y="644528"/>
                </a:lnTo>
                <a:lnTo>
                  <a:pt x="792092" y="644274"/>
                </a:lnTo>
                <a:lnTo>
                  <a:pt x="792154" y="642905"/>
                </a:lnTo>
                <a:lnTo>
                  <a:pt x="791923" y="640412"/>
                </a:lnTo>
                <a:lnTo>
                  <a:pt x="790222" y="637473"/>
                </a:lnTo>
                <a:lnTo>
                  <a:pt x="790153" y="633412"/>
                </a:lnTo>
                <a:lnTo>
                  <a:pt x="791754" y="628619"/>
                </a:lnTo>
                <a:lnTo>
                  <a:pt x="794324" y="628950"/>
                </a:lnTo>
                <a:lnTo>
                  <a:pt x="794816" y="628750"/>
                </a:lnTo>
                <a:lnTo>
                  <a:pt x="792993" y="625857"/>
                </a:lnTo>
                <a:lnTo>
                  <a:pt x="791507" y="622680"/>
                </a:lnTo>
                <a:lnTo>
                  <a:pt x="791761" y="621411"/>
                </a:lnTo>
                <a:lnTo>
                  <a:pt x="793185" y="620334"/>
                </a:lnTo>
                <a:lnTo>
                  <a:pt x="794832" y="619734"/>
                </a:lnTo>
                <a:lnTo>
                  <a:pt x="796617" y="621357"/>
                </a:lnTo>
                <a:lnTo>
                  <a:pt x="799172" y="626542"/>
                </a:lnTo>
                <a:lnTo>
                  <a:pt x="799557" y="625211"/>
                </a:lnTo>
                <a:lnTo>
                  <a:pt x="798526" y="619934"/>
                </a:lnTo>
                <a:lnTo>
                  <a:pt x="797679" y="613387"/>
                </a:lnTo>
                <a:lnTo>
                  <a:pt x="794986" y="614241"/>
                </a:lnTo>
                <a:lnTo>
                  <a:pt x="792516" y="613779"/>
                </a:lnTo>
                <a:lnTo>
                  <a:pt x="791584" y="612772"/>
                </a:lnTo>
                <a:lnTo>
                  <a:pt x="790661" y="611303"/>
                </a:lnTo>
                <a:lnTo>
                  <a:pt x="791530" y="609510"/>
                </a:lnTo>
                <a:lnTo>
                  <a:pt x="792400" y="608179"/>
                </a:lnTo>
                <a:lnTo>
                  <a:pt x="794209" y="606502"/>
                </a:lnTo>
                <a:lnTo>
                  <a:pt x="797964" y="605910"/>
                </a:lnTo>
                <a:lnTo>
                  <a:pt x="800680" y="603810"/>
                </a:lnTo>
                <a:lnTo>
                  <a:pt x="801588" y="599494"/>
                </a:lnTo>
                <a:lnTo>
                  <a:pt x="800696" y="599917"/>
                </a:lnTo>
                <a:lnTo>
                  <a:pt x="799226" y="603717"/>
                </a:lnTo>
                <a:lnTo>
                  <a:pt x="796748" y="605002"/>
                </a:lnTo>
                <a:lnTo>
                  <a:pt x="795486" y="604810"/>
                </a:lnTo>
                <a:lnTo>
                  <a:pt x="794001" y="604102"/>
                </a:lnTo>
                <a:lnTo>
                  <a:pt x="791076" y="600794"/>
                </a:lnTo>
                <a:lnTo>
                  <a:pt x="789460" y="600025"/>
                </a:lnTo>
                <a:lnTo>
                  <a:pt x="787891" y="599940"/>
                </a:lnTo>
                <a:lnTo>
                  <a:pt x="786544" y="600779"/>
                </a:lnTo>
                <a:lnTo>
                  <a:pt x="783112" y="606610"/>
                </a:lnTo>
                <a:lnTo>
                  <a:pt x="781650" y="607595"/>
                </a:lnTo>
                <a:lnTo>
                  <a:pt x="775609" y="608064"/>
                </a:lnTo>
                <a:lnTo>
                  <a:pt x="773392" y="607387"/>
                </a:lnTo>
                <a:lnTo>
                  <a:pt x="770991" y="606487"/>
                </a:lnTo>
                <a:lnTo>
                  <a:pt x="771284" y="605048"/>
                </a:lnTo>
                <a:lnTo>
                  <a:pt x="772015" y="603517"/>
                </a:lnTo>
                <a:lnTo>
                  <a:pt x="773377" y="602725"/>
                </a:lnTo>
                <a:lnTo>
                  <a:pt x="773400" y="601848"/>
                </a:lnTo>
                <a:lnTo>
                  <a:pt x="771522" y="601625"/>
                </a:lnTo>
                <a:lnTo>
                  <a:pt x="769360" y="600017"/>
                </a:lnTo>
                <a:lnTo>
                  <a:pt x="768398" y="597979"/>
                </a:lnTo>
                <a:lnTo>
                  <a:pt x="767944" y="594332"/>
                </a:lnTo>
                <a:lnTo>
                  <a:pt x="766005" y="588586"/>
                </a:lnTo>
                <a:lnTo>
                  <a:pt x="765620" y="584478"/>
                </a:lnTo>
                <a:lnTo>
                  <a:pt x="766990" y="581554"/>
                </a:lnTo>
                <a:lnTo>
                  <a:pt x="769929" y="570123"/>
                </a:lnTo>
                <a:lnTo>
                  <a:pt x="770830" y="564323"/>
                </a:lnTo>
                <a:lnTo>
                  <a:pt x="772407" y="559238"/>
                </a:lnTo>
                <a:lnTo>
                  <a:pt x="772377" y="555891"/>
                </a:lnTo>
                <a:lnTo>
                  <a:pt x="776455" y="552837"/>
                </a:lnTo>
                <a:lnTo>
                  <a:pt x="778010" y="551014"/>
                </a:lnTo>
                <a:lnTo>
                  <a:pt x="781473" y="540775"/>
                </a:lnTo>
                <a:lnTo>
                  <a:pt x="781980" y="535275"/>
                </a:lnTo>
                <a:lnTo>
                  <a:pt x="776486" y="518681"/>
                </a:lnTo>
                <a:lnTo>
                  <a:pt x="775639" y="515527"/>
                </a:lnTo>
                <a:lnTo>
                  <a:pt x="775370" y="511611"/>
                </a:lnTo>
                <a:lnTo>
                  <a:pt x="776678" y="505134"/>
                </a:lnTo>
                <a:lnTo>
                  <a:pt x="776832" y="502680"/>
                </a:lnTo>
                <a:lnTo>
                  <a:pt x="775709" y="499141"/>
                </a:lnTo>
                <a:lnTo>
                  <a:pt x="772577" y="493372"/>
                </a:lnTo>
                <a:lnTo>
                  <a:pt x="772515" y="490433"/>
                </a:lnTo>
                <a:lnTo>
                  <a:pt x="773831" y="487417"/>
                </a:lnTo>
                <a:lnTo>
                  <a:pt x="772553" y="483679"/>
                </a:lnTo>
                <a:lnTo>
                  <a:pt x="773177" y="481371"/>
                </a:lnTo>
                <a:lnTo>
                  <a:pt x="773862" y="479563"/>
                </a:lnTo>
                <a:lnTo>
                  <a:pt x="778771" y="480532"/>
                </a:lnTo>
                <a:lnTo>
                  <a:pt x="781003" y="480071"/>
                </a:lnTo>
                <a:lnTo>
                  <a:pt x="782196" y="478978"/>
                </a:lnTo>
                <a:lnTo>
                  <a:pt x="783127" y="475924"/>
                </a:lnTo>
                <a:lnTo>
                  <a:pt x="783597" y="471155"/>
                </a:lnTo>
                <a:lnTo>
                  <a:pt x="783889" y="469101"/>
                </a:lnTo>
                <a:lnTo>
                  <a:pt x="784312" y="466108"/>
                </a:lnTo>
                <a:lnTo>
                  <a:pt x="786721" y="464908"/>
                </a:lnTo>
                <a:lnTo>
                  <a:pt x="787552" y="462077"/>
                </a:lnTo>
                <a:lnTo>
                  <a:pt x="789568" y="458138"/>
                </a:lnTo>
                <a:lnTo>
                  <a:pt x="791646" y="447169"/>
                </a:lnTo>
                <a:lnTo>
                  <a:pt x="793701" y="444468"/>
                </a:lnTo>
                <a:lnTo>
                  <a:pt x="795778" y="441361"/>
                </a:lnTo>
                <a:lnTo>
                  <a:pt x="794986" y="436760"/>
                </a:lnTo>
                <a:lnTo>
                  <a:pt x="796325" y="434637"/>
                </a:lnTo>
                <a:lnTo>
                  <a:pt x="797556" y="433091"/>
                </a:lnTo>
                <a:lnTo>
                  <a:pt x="798641" y="430290"/>
                </a:lnTo>
                <a:lnTo>
                  <a:pt x="800119" y="427644"/>
                </a:lnTo>
                <a:lnTo>
                  <a:pt x="803635" y="423852"/>
                </a:lnTo>
                <a:lnTo>
                  <a:pt x="804528" y="419228"/>
                </a:lnTo>
                <a:lnTo>
                  <a:pt x="807260" y="411266"/>
                </a:lnTo>
                <a:lnTo>
                  <a:pt x="807799" y="406173"/>
                </a:lnTo>
                <a:lnTo>
                  <a:pt x="808645" y="402735"/>
                </a:lnTo>
                <a:lnTo>
                  <a:pt x="808399" y="399535"/>
                </a:lnTo>
                <a:lnTo>
                  <a:pt x="810038" y="395650"/>
                </a:lnTo>
                <a:lnTo>
                  <a:pt x="811616" y="392380"/>
                </a:lnTo>
                <a:lnTo>
                  <a:pt x="812108" y="390565"/>
                </a:lnTo>
                <a:lnTo>
                  <a:pt x="815702" y="386257"/>
                </a:lnTo>
                <a:lnTo>
                  <a:pt x="816310" y="382818"/>
                </a:lnTo>
                <a:lnTo>
                  <a:pt x="815025" y="380487"/>
                </a:lnTo>
                <a:lnTo>
                  <a:pt x="815002" y="376887"/>
                </a:lnTo>
                <a:lnTo>
                  <a:pt x="814001" y="371910"/>
                </a:lnTo>
                <a:lnTo>
                  <a:pt x="816318" y="370048"/>
                </a:lnTo>
                <a:lnTo>
                  <a:pt x="817256" y="368686"/>
                </a:lnTo>
                <a:lnTo>
                  <a:pt x="820273" y="360763"/>
                </a:lnTo>
                <a:lnTo>
                  <a:pt x="820081" y="357663"/>
                </a:lnTo>
                <a:lnTo>
                  <a:pt x="820950" y="353816"/>
                </a:lnTo>
                <a:lnTo>
                  <a:pt x="818965" y="349270"/>
                </a:lnTo>
                <a:lnTo>
                  <a:pt x="818688" y="339084"/>
                </a:lnTo>
                <a:lnTo>
                  <a:pt x="817580" y="331276"/>
                </a:lnTo>
                <a:lnTo>
                  <a:pt x="815748" y="323052"/>
                </a:lnTo>
                <a:lnTo>
                  <a:pt x="815917" y="318467"/>
                </a:lnTo>
                <a:lnTo>
                  <a:pt x="814802" y="312775"/>
                </a:lnTo>
                <a:lnTo>
                  <a:pt x="814732" y="309498"/>
                </a:lnTo>
                <a:lnTo>
                  <a:pt x="815586" y="302082"/>
                </a:lnTo>
                <a:lnTo>
                  <a:pt x="821397" y="297428"/>
                </a:lnTo>
                <a:lnTo>
                  <a:pt x="822528" y="292220"/>
                </a:lnTo>
                <a:lnTo>
                  <a:pt x="823220" y="285204"/>
                </a:lnTo>
                <a:lnTo>
                  <a:pt x="822982" y="280103"/>
                </a:lnTo>
                <a:lnTo>
                  <a:pt x="822412" y="277819"/>
                </a:lnTo>
                <a:lnTo>
                  <a:pt x="819550" y="274072"/>
                </a:lnTo>
                <a:lnTo>
                  <a:pt x="818826" y="267387"/>
                </a:lnTo>
                <a:lnTo>
                  <a:pt x="819380" y="265641"/>
                </a:lnTo>
                <a:lnTo>
                  <a:pt x="821750" y="263764"/>
                </a:lnTo>
                <a:lnTo>
                  <a:pt x="823420" y="261164"/>
                </a:lnTo>
                <a:lnTo>
                  <a:pt x="824282" y="257133"/>
                </a:lnTo>
                <a:lnTo>
                  <a:pt x="826022" y="253963"/>
                </a:lnTo>
                <a:lnTo>
                  <a:pt x="826706" y="246317"/>
                </a:lnTo>
                <a:lnTo>
                  <a:pt x="828176" y="240247"/>
                </a:lnTo>
                <a:lnTo>
                  <a:pt x="828907" y="238131"/>
                </a:lnTo>
                <a:lnTo>
                  <a:pt x="831216" y="235478"/>
                </a:lnTo>
                <a:lnTo>
                  <a:pt x="831647" y="234770"/>
                </a:lnTo>
                <a:lnTo>
                  <a:pt x="832001" y="232746"/>
                </a:lnTo>
                <a:lnTo>
                  <a:pt x="831893" y="227977"/>
                </a:lnTo>
                <a:lnTo>
                  <a:pt x="832247" y="225069"/>
                </a:lnTo>
                <a:lnTo>
                  <a:pt x="834086" y="219353"/>
                </a:lnTo>
                <a:lnTo>
                  <a:pt x="834302" y="216715"/>
                </a:lnTo>
                <a:lnTo>
                  <a:pt x="836341" y="210853"/>
                </a:lnTo>
                <a:lnTo>
                  <a:pt x="836803" y="206645"/>
                </a:lnTo>
                <a:lnTo>
                  <a:pt x="837672" y="204429"/>
                </a:lnTo>
                <a:lnTo>
                  <a:pt x="837334" y="201937"/>
                </a:lnTo>
                <a:lnTo>
                  <a:pt x="837911" y="196367"/>
                </a:lnTo>
                <a:lnTo>
                  <a:pt x="836526" y="193229"/>
                </a:lnTo>
                <a:lnTo>
                  <a:pt x="836218" y="191397"/>
                </a:lnTo>
                <a:lnTo>
                  <a:pt x="837965" y="185713"/>
                </a:lnTo>
                <a:lnTo>
                  <a:pt x="839150" y="184328"/>
                </a:lnTo>
                <a:lnTo>
                  <a:pt x="841066" y="181689"/>
                </a:lnTo>
                <a:lnTo>
                  <a:pt x="841874" y="178728"/>
                </a:lnTo>
                <a:lnTo>
                  <a:pt x="842020" y="176850"/>
                </a:lnTo>
                <a:lnTo>
                  <a:pt x="839573" y="167519"/>
                </a:lnTo>
                <a:lnTo>
                  <a:pt x="839242" y="164342"/>
                </a:lnTo>
                <a:lnTo>
                  <a:pt x="839843" y="156965"/>
                </a:lnTo>
                <a:lnTo>
                  <a:pt x="840681" y="152210"/>
                </a:lnTo>
                <a:lnTo>
                  <a:pt x="840404" y="148425"/>
                </a:lnTo>
                <a:lnTo>
                  <a:pt x="840681" y="146479"/>
                </a:lnTo>
                <a:lnTo>
                  <a:pt x="841105" y="144040"/>
                </a:lnTo>
                <a:lnTo>
                  <a:pt x="842782" y="141087"/>
                </a:lnTo>
                <a:lnTo>
                  <a:pt x="843167" y="138986"/>
                </a:lnTo>
                <a:lnTo>
                  <a:pt x="842574" y="138109"/>
                </a:lnTo>
                <a:lnTo>
                  <a:pt x="840581" y="137040"/>
                </a:lnTo>
                <a:lnTo>
                  <a:pt x="838934" y="134363"/>
                </a:lnTo>
                <a:lnTo>
                  <a:pt x="838819" y="131725"/>
                </a:lnTo>
                <a:lnTo>
                  <a:pt x="839350" y="129801"/>
                </a:lnTo>
                <a:lnTo>
                  <a:pt x="839473" y="127086"/>
                </a:lnTo>
                <a:lnTo>
                  <a:pt x="841920" y="126555"/>
                </a:lnTo>
                <a:lnTo>
                  <a:pt x="843229" y="125047"/>
                </a:lnTo>
                <a:lnTo>
                  <a:pt x="844467" y="122232"/>
                </a:lnTo>
                <a:lnTo>
                  <a:pt x="846030" y="115423"/>
                </a:lnTo>
                <a:lnTo>
                  <a:pt x="846699" y="107000"/>
                </a:lnTo>
                <a:lnTo>
                  <a:pt x="847630" y="101938"/>
                </a:lnTo>
                <a:lnTo>
                  <a:pt x="848284" y="99438"/>
                </a:lnTo>
                <a:lnTo>
                  <a:pt x="848839" y="94222"/>
                </a:lnTo>
                <a:lnTo>
                  <a:pt x="849746" y="90814"/>
                </a:lnTo>
                <a:lnTo>
                  <a:pt x="849908" y="87675"/>
                </a:lnTo>
                <a:lnTo>
                  <a:pt x="849731" y="85283"/>
                </a:lnTo>
                <a:lnTo>
                  <a:pt x="847384" y="73151"/>
                </a:lnTo>
                <a:lnTo>
                  <a:pt x="847461" y="68697"/>
                </a:lnTo>
                <a:lnTo>
                  <a:pt x="848454" y="61797"/>
                </a:lnTo>
                <a:lnTo>
                  <a:pt x="848438" y="52096"/>
                </a:lnTo>
                <a:lnTo>
                  <a:pt x="848238" y="49834"/>
                </a:lnTo>
                <a:lnTo>
                  <a:pt x="847353" y="47719"/>
                </a:lnTo>
                <a:lnTo>
                  <a:pt x="847092" y="44842"/>
                </a:lnTo>
                <a:lnTo>
                  <a:pt x="845676" y="39857"/>
                </a:lnTo>
                <a:lnTo>
                  <a:pt x="844398" y="29864"/>
                </a:lnTo>
                <a:lnTo>
                  <a:pt x="844375" y="24594"/>
                </a:lnTo>
                <a:lnTo>
                  <a:pt x="843821" y="20132"/>
                </a:lnTo>
                <a:lnTo>
                  <a:pt x="842598" y="18948"/>
                </a:lnTo>
                <a:lnTo>
                  <a:pt x="843475" y="18678"/>
                </a:lnTo>
                <a:lnTo>
                  <a:pt x="845529" y="18494"/>
                </a:lnTo>
                <a:lnTo>
                  <a:pt x="847653" y="18486"/>
                </a:lnTo>
                <a:lnTo>
                  <a:pt x="850347" y="17540"/>
                </a:lnTo>
                <a:lnTo>
                  <a:pt x="853217" y="15786"/>
                </a:lnTo>
                <a:lnTo>
                  <a:pt x="855087" y="13239"/>
                </a:lnTo>
                <a:lnTo>
                  <a:pt x="855887" y="10916"/>
                </a:lnTo>
                <a:lnTo>
                  <a:pt x="855887" y="8878"/>
                </a:lnTo>
                <a:lnTo>
                  <a:pt x="855049" y="6285"/>
                </a:lnTo>
                <a:lnTo>
                  <a:pt x="854818" y="4454"/>
                </a:lnTo>
                <a:lnTo>
                  <a:pt x="855810" y="3577"/>
                </a:lnTo>
                <a:lnTo>
                  <a:pt x="858435" y="3239"/>
                </a:lnTo>
                <a:lnTo>
                  <a:pt x="860559" y="1508"/>
                </a:lnTo>
                <a:lnTo>
                  <a:pt x="862190" y="0"/>
                </a:lnTo>
                <a:lnTo>
                  <a:pt x="862529" y="2554"/>
                </a:lnTo>
                <a:lnTo>
                  <a:pt x="865492" y="5985"/>
                </a:lnTo>
                <a:lnTo>
                  <a:pt x="866453" y="9847"/>
                </a:lnTo>
                <a:lnTo>
                  <a:pt x="867123" y="10332"/>
                </a:lnTo>
                <a:lnTo>
                  <a:pt x="871194" y="12263"/>
                </a:lnTo>
                <a:lnTo>
                  <a:pt x="871263" y="12716"/>
                </a:lnTo>
                <a:lnTo>
                  <a:pt x="870670" y="13439"/>
                </a:lnTo>
                <a:lnTo>
                  <a:pt x="870078" y="14378"/>
                </a:lnTo>
                <a:lnTo>
                  <a:pt x="870494" y="15694"/>
                </a:lnTo>
                <a:lnTo>
                  <a:pt x="871232" y="17501"/>
                </a:lnTo>
                <a:lnTo>
                  <a:pt x="871478" y="19179"/>
                </a:lnTo>
                <a:lnTo>
                  <a:pt x="871932" y="20909"/>
                </a:lnTo>
                <a:lnTo>
                  <a:pt x="872379" y="23563"/>
                </a:lnTo>
                <a:lnTo>
                  <a:pt x="872648" y="25971"/>
                </a:lnTo>
                <a:lnTo>
                  <a:pt x="873687" y="29518"/>
                </a:lnTo>
                <a:lnTo>
                  <a:pt x="873895" y="31710"/>
                </a:lnTo>
                <a:lnTo>
                  <a:pt x="873910" y="33033"/>
                </a:lnTo>
                <a:lnTo>
                  <a:pt x="874718" y="34326"/>
                </a:lnTo>
                <a:lnTo>
                  <a:pt x="876296" y="35879"/>
                </a:lnTo>
                <a:lnTo>
                  <a:pt x="878428" y="37441"/>
                </a:lnTo>
                <a:lnTo>
                  <a:pt x="880121" y="39264"/>
                </a:lnTo>
                <a:lnTo>
                  <a:pt x="881413" y="40503"/>
                </a:lnTo>
                <a:lnTo>
                  <a:pt x="882983" y="41511"/>
                </a:lnTo>
                <a:lnTo>
                  <a:pt x="884191" y="42442"/>
                </a:lnTo>
                <a:lnTo>
                  <a:pt x="884668" y="43080"/>
                </a:lnTo>
                <a:lnTo>
                  <a:pt x="884830" y="43596"/>
                </a:lnTo>
                <a:lnTo>
                  <a:pt x="884307" y="44088"/>
                </a:lnTo>
                <a:lnTo>
                  <a:pt x="882398" y="46495"/>
                </a:lnTo>
                <a:lnTo>
                  <a:pt x="879736" y="50165"/>
                </a:lnTo>
                <a:lnTo>
                  <a:pt x="879782" y="50611"/>
                </a:lnTo>
                <a:lnTo>
                  <a:pt x="882329" y="53250"/>
                </a:lnTo>
                <a:lnTo>
                  <a:pt x="882737" y="54296"/>
                </a:lnTo>
                <a:lnTo>
                  <a:pt x="882706" y="55773"/>
                </a:lnTo>
                <a:lnTo>
                  <a:pt x="881852" y="57550"/>
                </a:lnTo>
                <a:lnTo>
                  <a:pt x="879105" y="58112"/>
                </a:lnTo>
                <a:lnTo>
                  <a:pt x="878489" y="58596"/>
                </a:lnTo>
                <a:lnTo>
                  <a:pt x="878412" y="59166"/>
                </a:lnTo>
                <a:lnTo>
                  <a:pt x="879043" y="59919"/>
                </a:lnTo>
                <a:lnTo>
                  <a:pt x="878943" y="61674"/>
                </a:lnTo>
                <a:lnTo>
                  <a:pt x="879936" y="63612"/>
                </a:lnTo>
                <a:lnTo>
                  <a:pt x="879428" y="64274"/>
                </a:lnTo>
                <a:lnTo>
                  <a:pt x="878412" y="65166"/>
                </a:lnTo>
                <a:lnTo>
                  <a:pt x="878389" y="66043"/>
                </a:lnTo>
                <a:lnTo>
                  <a:pt x="878720" y="67012"/>
                </a:lnTo>
                <a:lnTo>
                  <a:pt x="879790" y="67805"/>
                </a:lnTo>
                <a:lnTo>
                  <a:pt x="884022" y="70528"/>
                </a:lnTo>
                <a:lnTo>
                  <a:pt x="884353" y="70905"/>
                </a:lnTo>
                <a:lnTo>
                  <a:pt x="884291" y="71190"/>
                </a:lnTo>
                <a:lnTo>
                  <a:pt x="882652" y="73013"/>
                </a:lnTo>
                <a:lnTo>
                  <a:pt x="882483" y="74136"/>
                </a:lnTo>
                <a:lnTo>
                  <a:pt x="882529" y="75990"/>
                </a:lnTo>
                <a:lnTo>
                  <a:pt x="882760" y="77190"/>
                </a:lnTo>
                <a:lnTo>
                  <a:pt x="883291" y="77690"/>
                </a:lnTo>
                <a:lnTo>
                  <a:pt x="885415" y="78252"/>
                </a:lnTo>
                <a:lnTo>
                  <a:pt x="888039" y="82421"/>
                </a:lnTo>
                <a:lnTo>
                  <a:pt x="890563" y="86352"/>
                </a:lnTo>
                <a:lnTo>
                  <a:pt x="890532" y="89737"/>
                </a:lnTo>
                <a:lnTo>
                  <a:pt x="890794" y="93691"/>
                </a:lnTo>
                <a:lnTo>
                  <a:pt x="892395" y="96799"/>
                </a:lnTo>
                <a:lnTo>
                  <a:pt x="892618" y="99284"/>
                </a:lnTo>
                <a:lnTo>
                  <a:pt x="893157" y="102115"/>
                </a:lnTo>
                <a:lnTo>
                  <a:pt x="895065" y="103838"/>
                </a:lnTo>
                <a:lnTo>
                  <a:pt x="895812" y="107238"/>
                </a:lnTo>
                <a:lnTo>
                  <a:pt x="896004" y="109054"/>
                </a:lnTo>
                <a:lnTo>
                  <a:pt x="895888" y="110246"/>
                </a:lnTo>
                <a:lnTo>
                  <a:pt x="897374" y="113954"/>
                </a:lnTo>
                <a:lnTo>
                  <a:pt x="897543" y="117146"/>
                </a:lnTo>
                <a:lnTo>
                  <a:pt x="897189" y="119439"/>
                </a:lnTo>
                <a:lnTo>
                  <a:pt x="897204" y="120724"/>
                </a:lnTo>
                <a:lnTo>
                  <a:pt x="897412" y="121624"/>
                </a:lnTo>
                <a:lnTo>
                  <a:pt x="898690" y="122432"/>
                </a:lnTo>
                <a:lnTo>
                  <a:pt x="899251" y="122939"/>
                </a:lnTo>
                <a:lnTo>
                  <a:pt x="901129" y="123162"/>
                </a:lnTo>
                <a:lnTo>
                  <a:pt x="903876" y="123216"/>
                </a:lnTo>
                <a:lnTo>
                  <a:pt x="908578" y="122370"/>
                </a:lnTo>
                <a:lnTo>
                  <a:pt x="912249" y="121631"/>
                </a:lnTo>
                <a:close/>
                <a:moveTo>
                  <a:pt x="3332" y="223969"/>
                </a:moveTo>
                <a:lnTo>
                  <a:pt x="0" y="224715"/>
                </a:lnTo>
                <a:lnTo>
                  <a:pt x="108" y="223384"/>
                </a:lnTo>
                <a:lnTo>
                  <a:pt x="947" y="222230"/>
                </a:lnTo>
                <a:lnTo>
                  <a:pt x="3409" y="222892"/>
                </a:lnTo>
                <a:lnTo>
                  <a:pt x="4563" y="223015"/>
                </a:lnTo>
                <a:lnTo>
                  <a:pt x="3332" y="223969"/>
                </a:lnTo>
                <a:close/>
                <a:moveTo>
                  <a:pt x="661524" y="386149"/>
                </a:moveTo>
                <a:lnTo>
                  <a:pt x="657653" y="386703"/>
                </a:lnTo>
                <a:lnTo>
                  <a:pt x="657522" y="386541"/>
                </a:lnTo>
                <a:lnTo>
                  <a:pt x="657745" y="386088"/>
                </a:lnTo>
                <a:lnTo>
                  <a:pt x="658630" y="385295"/>
                </a:lnTo>
                <a:lnTo>
                  <a:pt x="659708" y="384333"/>
                </a:lnTo>
                <a:lnTo>
                  <a:pt x="659938" y="384303"/>
                </a:lnTo>
                <a:lnTo>
                  <a:pt x="660339" y="384379"/>
                </a:lnTo>
                <a:lnTo>
                  <a:pt x="660785" y="384556"/>
                </a:lnTo>
                <a:lnTo>
                  <a:pt x="661939" y="385203"/>
                </a:lnTo>
                <a:lnTo>
                  <a:pt x="662278" y="385649"/>
                </a:lnTo>
                <a:lnTo>
                  <a:pt x="662155" y="386018"/>
                </a:lnTo>
                <a:lnTo>
                  <a:pt x="661524" y="386149"/>
                </a:lnTo>
                <a:close/>
                <a:moveTo>
                  <a:pt x="770168" y="653344"/>
                </a:moveTo>
                <a:lnTo>
                  <a:pt x="768544" y="653967"/>
                </a:lnTo>
                <a:lnTo>
                  <a:pt x="767028" y="654121"/>
                </a:lnTo>
                <a:lnTo>
                  <a:pt x="765489" y="653667"/>
                </a:lnTo>
                <a:lnTo>
                  <a:pt x="762796" y="653705"/>
                </a:lnTo>
                <a:lnTo>
                  <a:pt x="760118" y="652552"/>
                </a:lnTo>
                <a:lnTo>
                  <a:pt x="757601" y="650920"/>
                </a:lnTo>
                <a:lnTo>
                  <a:pt x="756901" y="649974"/>
                </a:lnTo>
                <a:lnTo>
                  <a:pt x="757209" y="648620"/>
                </a:lnTo>
                <a:lnTo>
                  <a:pt x="759017" y="645489"/>
                </a:lnTo>
                <a:lnTo>
                  <a:pt x="760741" y="639581"/>
                </a:lnTo>
                <a:lnTo>
                  <a:pt x="761888" y="631142"/>
                </a:lnTo>
                <a:lnTo>
                  <a:pt x="760964" y="627950"/>
                </a:lnTo>
                <a:lnTo>
                  <a:pt x="761080" y="626634"/>
                </a:lnTo>
                <a:lnTo>
                  <a:pt x="761503" y="625042"/>
                </a:lnTo>
                <a:lnTo>
                  <a:pt x="761711" y="623411"/>
                </a:lnTo>
                <a:lnTo>
                  <a:pt x="761580" y="621765"/>
                </a:lnTo>
                <a:lnTo>
                  <a:pt x="761795" y="620242"/>
                </a:lnTo>
                <a:lnTo>
                  <a:pt x="763696" y="617034"/>
                </a:lnTo>
                <a:lnTo>
                  <a:pt x="763981" y="615595"/>
                </a:lnTo>
                <a:lnTo>
                  <a:pt x="764035" y="614033"/>
                </a:lnTo>
                <a:lnTo>
                  <a:pt x="764858" y="610810"/>
                </a:lnTo>
                <a:lnTo>
                  <a:pt x="764604" y="609741"/>
                </a:lnTo>
                <a:lnTo>
                  <a:pt x="763904" y="608841"/>
                </a:lnTo>
                <a:lnTo>
                  <a:pt x="764473" y="608048"/>
                </a:lnTo>
                <a:lnTo>
                  <a:pt x="771076" y="610410"/>
                </a:lnTo>
                <a:lnTo>
                  <a:pt x="775462" y="610956"/>
                </a:lnTo>
                <a:lnTo>
                  <a:pt x="775693" y="613402"/>
                </a:lnTo>
                <a:lnTo>
                  <a:pt x="776540" y="615326"/>
                </a:lnTo>
                <a:lnTo>
                  <a:pt x="777040" y="618772"/>
                </a:lnTo>
                <a:lnTo>
                  <a:pt x="777725" y="619557"/>
                </a:lnTo>
                <a:lnTo>
                  <a:pt x="777371" y="622026"/>
                </a:lnTo>
                <a:lnTo>
                  <a:pt x="775347" y="623095"/>
                </a:lnTo>
                <a:lnTo>
                  <a:pt x="775524" y="625373"/>
                </a:lnTo>
                <a:lnTo>
                  <a:pt x="776686" y="627519"/>
                </a:lnTo>
                <a:lnTo>
                  <a:pt x="774993" y="628288"/>
                </a:lnTo>
                <a:lnTo>
                  <a:pt x="773161" y="628750"/>
                </a:lnTo>
                <a:lnTo>
                  <a:pt x="772738" y="629350"/>
                </a:lnTo>
                <a:lnTo>
                  <a:pt x="771415" y="629819"/>
                </a:lnTo>
                <a:lnTo>
                  <a:pt x="769806" y="631011"/>
                </a:lnTo>
                <a:lnTo>
                  <a:pt x="770291" y="632073"/>
                </a:lnTo>
                <a:lnTo>
                  <a:pt x="772315" y="634481"/>
                </a:lnTo>
                <a:lnTo>
                  <a:pt x="774577" y="636158"/>
                </a:lnTo>
                <a:lnTo>
                  <a:pt x="775816" y="638666"/>
                </a:lnTo>
                <a:lnTo>
                  <a:pt x="777425" y="641289"/>
                </a:lnTo>
                <a:lnTo>
                  <a:pt x="776640" y="642959"/>
                </a:lnTo>
                <a:lnTo>
                  <a:pt x="775170" y="645328"/>
                </a:lnTo>
                <a:lnTo>
                  <a:pt x="772823" y="646905"/>
                </a:lnTo>
                <a:lnTo>
                  <a:pt x="770661" y="647851"/>
                </a:lnTo>
                <a:lnTo>
                  <a:pt x="770914" y="651751"/>
                </a:lnTo>
                <a:lnTo>
                  <a:pt x="770168" y="653344"/>
                </a:lnTo>
                <a:close/>
                <a:moveTo>
                  <a:pt x="750837" y="661106"/>
                </a:moveTo>
                <a:lnTo>
                  <a:pt x="747782" y="661629"/>
                </a:lnTo>
                <a:lnTo>
                  <a:pt x="747089" y="660744"/>
                </a:lnTo>
                <a:lnTo>
                  <a:pt x="747097" y="659990"/>
                </a:lnTo>
                <a:lnTo>
                  <a:pt x="747620" y="659375"/>
                </a:lnTo>
                <a:lnTo>
                  <a:pt x="749190" y="658967"/>
                </a:lnTo>
                <a:lnTo>
                  <a:pt x="750214" y="659475"/>
                </a:lnTo>
                <a:lnTo>
                  <a:pt x="750752" y="660198"/>
                </a:lnTo>
                <a:lnTo>
                  <a:pt x="750922" y="660859"/>
                </a:lnTo>
                <a:lnTo>
                  <a:pt x="750837" y="661106"/>
                </a:lnTo>
                <a:close/>
                <a:moveTo>
                  <a:pt x="769368" y="667637"/>
                </a:moveTo>
                <a:lnTo>
                  <a:pt x="769822" y="669106"/>
                </a:lnTo>
                <a:lnTo>
                  <a:pt x="768868" y="669306"/>
                </a:lnTo>
                <a:lnTo>
                  <a:pt x="767344" y="669075"/>
                </a:lnTo>
                <a:lnTo>
                  <a:pt x="766605" y="670237"/>
                </a:lnTo>
                <a:lnTo>
                  <a:pt x="766228" y="670468"/>
                </a:lnTo>
                <a:lnTo>
                  <a:pt x="762727" y="669437"/>
                </a:lnTo>
                <a:lnTo>
                  <a:pt x="762180" y="668975"/>
                </a:lnTo>
                <a:lnTo>
                  <a:pt x="762249" y="667445"/>
                </a:lnTo>
                <a:lnTo>
                  <a:pt x="765982" y="667314"/>
                </a:lnTo>
                <a:lnTo>
                  <a:pt x="768360" y="666337"/>
                </a:lnTo>
                <a:lnTo>
                  <a:pt x="768690" y="666491"/>
                </a:lnTo>
                <a:lnTo>
                  <a:pt x="769368" y="667637"/>
                </a:lnTo>
                <a:close/>
                <a:moveTo>
                  <a:pt x="770991" y="684638"/>
                </a:moveTo>
                <a:lnTo>
                  <a:pt x="769929" y="685931"/>
                </a:lnTo>
                <a:lnTo>
                  <a:pt x="768252" y="686161"/>
                </a:lnTo>
                <a:lnTo>
                  <a:pt x="765643" y="687661"/>
                </a:lnTo>
                <a:lnTo>
                  <a:pt x="765366" y="688961"/>
                </a:lnTo>
                <a:lnTo>
                  <a:pt x="765235" y="690562"/>
                </a:lnTo>
                <a:lnTo>
                  <a:pt x="767036" y="692492"/>
                </a:lnTo>
                <a:lnTo>
                  <a:pt x="767929" y="694739"/>
                </a:lnTo>
                <a:lnTo>
                  <a:pt x="768998" y="698108"/>
                </a:lnTo>
                <a:lnTo>
                  <a:pt x="769775" y="701324"/>
                </a:lnTo>
                <a:lnTo>
                  <a:pt x="769706" y="702316"/>
                </a:lnTo>
                <a:lnTo>
                  <a:pt x="769898" y="703993"/>
                </a:lnTo>
                <a:lnTo>
                  <a:pt x="771184" y="706593"/>
                </a:lnTo>
                <a:lnTo>
                  <a:pt x="771307" y="707770"/>
                </a:lnTo>
                <a:lnTo>
                  <a:pt x="771161" y="708940"/>
                </a:lnTo>
                <a:lnTo>
                  <a:pt x="770645" y="711109"/>
                </a:lnTo>
                <a:lnTo>
                  <a:pt x="770237" y="711401"/>
                </a:lnTo>
                <a:lnTo>
                  <a:pt x="768968" y="711617"/>
                </a:lnTo>
                <a:lnTo>
                  <a:pt x="768868" y="712932"/>
                </a:lnTo>
                <a:lnTo>
                  <a:pt x="768552" y="713363"/>
                </a:lnTo>
                <a:lnTo>
                  <a:pt x="764935" y="713502"/>
                </a:lnTo>
                <a:lnTo>
                  <a:pt x="763150" y="712901"/>
                </a:lnTo>
                <a:lnTo>
                  <a:pt x="763365" y="708940"/>
                </a:lnTo>
                <a:lnTo>
                  <a:pt x="761080" y="707386"/>
                </a:lnTo>
                <a:lnTo>
                  <a:pt x="759510" y="704770"/>
                </a:lnTo>
                <a:lnTo>
                  <a:pt x="757740" y="700262"/>
                </a:lnTo>
                <a:lnTo>
                  <a:pt x="756255" y="698877"/>
                </a:lnTo>
                <a:lnTo>
                  <a:pt x="754523" y="695324"/>
                </a:lnTo>
                <a:lnTo>
                  <a:pt x="751953" y="692292"/>
                </a:lnTo>
                <a:lnTo>
                  <a:pt x="754916" y="690369"/>
                </a:lnTo>
                <a:lnTo>
                  <a:pt x="754454" y="687015"/>
                </a:lnTo>
                <a:lnTo>
                  <a:pt x="756185" y="685869"/>
                </a:lnTo>
                <a:lnTo>
                  <a:pt x="758787" y="684669"/>
                </a:lnTo>
                <a:lnTo>
                  <a:pt x="760703" y="685615"/>
                </a:lnTo>
                <a:lnTo>
                  <a:pt x="762426" y="685285"/>
                </a:lnTo>
                <a:lnTo>
                  <a:pt x="763196" y="684484"/>
                </a:lnTo>
                <a:lnTo>
                  <a:pt x="762965" y="681069"/>
                </a:lnTo>
                <a:lnTo>
                  <a:pt x="763511" y="678384"/>
                </a:lnTo>
                <a:lnTo>
                  <a:pt x="765412" y="676999"/>
                </a:lnTo>
                <a:lnTo>
                  <a:pt x="767459" y="676838"/>
                </a:lnTo>
                <a:lnTo>
                  <a:pt x="768229" y="678353"/>
                </a:lnTo>
                <a:lnTo>
                  <a:pt x="769237" y="679845"/>
                </a:lnTo>
                <a:lnTo>
                  <a:pt x="771715" y="681023"/>
                </a:lnTo>
                <a:lnTo>
                  <a:pt x="771707" y="682561"/>
                </a:lnTo>
                <a:lnTo>
                  <a:pt x="770991" y="684638"/>
                </a:lnTo>
                <a:close/>
                <a:moveTo>
                  <a:pt x="787175" y="696285"/>
                </a:moveTo>
                <a:lnTo>
                  <a:pt x="781942" y="698708"/>
                </a:lnTo>
                <a:lnTo>
                  <a:pt x="779318" y="697893"/>
                </a:lnTo>
                <a:lnTo>
                  <a:pt x="778302" y="696108"/>
                </a:lnTo>
                <a:lnTo>
                  <a:pt x="777810" y="694608"/>
                </a:lnTo>
                <a:lnTo>
                  <a:pt x="777271" y="692069"/>
                </a:lnTo>
                <a:lnTo>
                  <a:pt x="778163" y="690708"/>
                </a:lnTo>
                <a:lnTo>
                  <a:pt x="780087" y="688754"/>
                </a:lnTo>
                <a:lnTo>
                  <a:pt x="780795" y="687492"/>
                </a:lnTo>
                <a:lnTo>
                  <a:pt x="781142" y="686008"/>
                </a:lnTo>
                <a:lnTo>
                  <a:pt x="781018" y="684623"/>
                </a:lnTo>
                <a:lnTo>
                  <a:pt x="781265" y="683300"/>
                </a:lnTo>
                <a:lnTo>
                  <a:pt x="782396" y="682838"/>
                </a:lnTo>
                <a:lnTo>
                  <a:pt x="786267" y="684315"/>
                </a:lnTo>
                <a:lnTo>
                  <a:pt x="790284" y="686531"/>
                </a:lnTo>
                <a:lnTo>
                  <a:pt x="791715" y="688061"/>
                </a:lnTo>
                <a:lnTo>
                  <a:pt x="791985" y="689284"/>
                </a:lnTo>
                <a:lnTo>
                  <a:pt x="790230" y="691985"/>
                </a:lnTo>
                <a:lnTo>
                  <a:pt x="789106" y="694208"/>
                </a:lnTo>
                <a:lnTo>
                  <a:pt x="787175" y="696285"/>
                </a:lnTo>
                <a:close/>
                <a:moveTo>
                  <a:pt x="773223" y="697539"/>
                </a:moveTo>
                <a:lnTo>
                  <a:pt x="772515" y="697885"/>
                </a:lnTo>
                <a:lnTo>
                  <a:pt x="771876" y="697831"/>
                </a:lnTo>
                <a:lnTo>
                  <a:pt x="771222" y="696793"/>
                </a:lnTo>
                <a:lnTo>
                  <a:pt x="771007" y="695424"/>
                </a:lnTo>
                <a:lnTo>
                  <a:pt x="769599" y="693377"/>
                </a:lnTo>
                <a:lnTo>
                  <a:pt x="769198" y="692416"/>
                </a:lnTo>
                <a:lnTo>
                  <a:pt x="769229" y="691262"/>
                </a:lnTo>
                <a:lnTo>
                  <a:pt x="770037" y="689608"/>
                </a:lnTo>
                <a:lnTo>
                  <a:pt x="771238" y="689154"/>
                </a:lnTo>
                <a:lnTo>
                  <a:pt x="772046" y="689215"/>
                </a:lnTo>
                <a:lnTo>
                  <a:pt x="773023" y="691162"/>
                </a:lnTo>
                <a:lnTo>
                  <a:pt x="773308" y="693277"/>
                </a:lnTo>
                <a:lnTo>
                  <a:pt x="773562" y="695462"/>
                </a:lnTo>
                <a:lnTo>
                  <a:pt x="773223" y="697539"/>
                </a:lnTo>
                <a:close/>
                <a:moveTo>
                  <a:pt x="742765" y="699624"/>
                </a:moveTo>
                <a:lnTo>
                  <a:pt x="742226" y="700116"/>
                </a:lnTo>
                <a:lnTo>
                  <a:pt x="741556" y="699970"/>
                </a:lnTo>
                <a:lnTo>
                  <a:pt x="741002" y="699008"/>
                </a:lnTo>
                <a:lnTo>
                  <a:pt x="740617" y="697362"/>
                </a:lnTo>
                <a:lnTo>
                  <a:pt x="741372" y="696739"/>
                </a:lnTo>
                <a:lnTo>
                  <a:pt x="741972" y="696739"/>
                </a:lnTo>
                <a:lnTo>
                  <a:pt x="742641" y="697616"/>
                </a:lnTo>
                <a:lnTo>
                  <a:pt x="742988" y="699032"/>
                </a:lnTo>
                <a:lnTo>
                  <a:pt x="742765" y="699624"/>
                </a:lnTo>
                <a:close/>
                <a:moveTo>
                  <a:pt x="758525" y="724133"/>
                </a:moveTo>
                <a:lnTo>
                  <a:pt x="757324" y="725502"/>
                </a:lnTo>
                <a:lnTo>
                  <a:pt x="755231" y="726156"/>
                </a:lnTo>
                <a:lnTo>
                  <a:pt x="753153" y="725087"/>
                </a:lnTo>
                <a:lnTo>
                  <a:pt x="750645" y="725587"/>
                </a:lnTo>
                <a:lnTo>
                  <a:pt x="750383" y="723241"/>
                </a:lnTo>
                <a:lnTo>
                  <a:pt x="751322" y="721317"/>
                </a:lnTo>
                <a:lnTo>
                  <a:pt x="753223" y="719033"/>
                </a:lnTo>
                <a:lnTo>
                  <a:pt x="754600" y="715979"/>
                </a:lnTo>
                <a:lnTo>
                  <a:pt x="754439" y="711671"/>
                </a:lnTo>
                <a:lnTo>
                  <a:pt x="755570" y="710686"/>
                </a:lnTo>
                <a:lnTo>
                  <a:pt x="756178" y="709171"/>
                </a:lnTo>
                <a:lnTo>
                  <a:pt x="758586" y="708240"/>
                </a:lnTo>
                <a:lnTo>
                  <a:pt x="759133" y="711440"/>
                </a:lnTo>
                <a:lnTo>
                  <a:pt x="758486" y="717163"/>
                </a:lnTo>
                <a:lnTo>
                  <a:pt x="760110" y="720548"/>
                </a:lnTo>
                <a:lnTo>
                  <a:pt x="760341" y="721679"/>
                </a:lnTo>
                <a:lnTo>
                  <a:pt x="760025" y="722979"/>
                </a:lnTo>
                <a:lnTo>
                  <a:pt x="758525" y="724133"/>
                </a:lnTo>
                <a:close/>
                <a:moveTo>
                  <a:pt x="741256" y="791576"/>
                </a:moveTo>
                <a:lnTo>
                  <a:pt x="739663" y="791991"/>
                </a:lnTo>
                <a:lnTo>
                  <a:pt x="739479" y="790945"/>
                </a:lnTo>
                <a:lnTo>
                  <a:pt x="738039" y="789207"/>
                </a:lnTo>
                <a:lnTo>
                  <a:pt x="739294" y="788060"/>
                </a:lnTo>
                <a:lnTo>
                  <a:pt x="741741" y="786868"/>
                </a:lnTo>
                <a:lnTo>
                  <a:pt x="743595" y="787006"/>
                </a:lnTo>
                <a:lnTo>
                  <a:pt x="745265" y="787914"/>
                </a:lnTo>
                <a:lnTo>
                  <a:pt x="745489" y="788984"/>
                </a:lnTo>
                <a:lnTo>
                  <a:pt x="742572" y="790391"/>
                </a:lnTo>
                <a:lnTo>
                  <a:pt x="741856" y="791168"/>
                </a:lnTo>
                <a:lnTo>
                  <a:pt x="741256" y="791576"/>
                </a:lnTo>
                <a:close/>
                <a:moveTo>
                  <a:pt x="753022" y="815947"/>
                </a:moveTo>
                <a:lnTo>
                  <a:pt x="752615" y="816724"/>
                </a:lnTo>
                <a:lnTo>
                  <a:pt x="749952" y="816247"/>
                </a:lnTo>
                <a:lnTo>
                  <a:pt x="745342" y="817062"/>
                </a:lnTo>
                <a:lnTo>
                  <a:pt x="743403" y="814108"/>
                </a:lnTo>
                <a:lnTo>
                  <a:pt x="742557" y="809423"/>
                </a:lnTo>
                <a:lnTo>
                  <a:pt x="741979" y="808462"/>
                </a:lnTo>
                <a:lnTo>
                  <a:pt x="740833" y="805792"/>
                </a:lnTo>
                <a:lnTo>
                  <a:pt x="740256" y="804046"/>
                </a:lnTo>
                <a:lnTo>
                  <a:pt x="739086" y="801338"/>
                </a:lnTo>
                <a:lnTo>
                  <a:pt x="738632" y="798500"/>
                </a:lnTo>
                <a:lnTo>
                  <a:pt x="738340" y="797646"/>
                </a:lnTo>
                <a:lnTo>
                  <a:pt x="739394" y="795961"/>
                </a:lnTo>
                <a:lnTo>
                  <a:pt x="744219" y="794299"/>
                </a:lnTo>
                <a:lnTo>
                  <a:pt x="745935" y="791614"/>
                </a:lnTo>
                <a:lnTo>
                  <a:pt x="747405" y="791968"/>
                </a:lnTo>
                <a:lnTo>
                  <a:pt x="746997" y="797446"/>
                </a:lnTo>
                <a:lnTo>
                  <a:pt x="747882" y="799292"/>
                </a:lnTo>
                <a:lnTo>
                  <a:pt x="749521" y="800830"/>
                </a:lnTo>
                <a:lnTo>
                  <a:pt x="749829" y="801461"/>
                </a:lnTo>
                <a:lnTo>
                  <a:pt x="750106" y="803408"/>
                </a:lnTo>
                <a:lnTo>
                  <a:pt x="750929" y="806431"/>
                </a:lnTo>
                <a:lnTo>
                  <a:pt x="751991" y="807854"/>
                </a:lnTo>
                <a:lnTo>
                  <a:pt x="752268" y="808731"/>
                </a:lnTo>
                <a:lnTo>
                  <a:pt x="752315" y="809477"/>
                </a:lnTo>
                <a:lnTo>
                  <a:pt x="751930" y="810516"/>
                </a:lnTo>
                <a:lnTo>
                  <a:pt x="753022" y="815947"/>
                </a:lnTo>
                <a:close/>
                <a:moveTo>
                  <a:pt x="732660" y="821540"/>
                </a:moveTo>
                <a:lnTo>
                  <a:pt x="730228" y="821578"/>
                </a:lnTo>
                <a:lnTo>
                  <a:pt x="729621" y="815762"/>
                </a:lnTo>
                <a:lnTo>
                  <a:pt x="732483" y="807408"/>
                </a:lnTo>
                <a:lnTo>
                  <a:pt x="732683" y="804231"/>
                </a:lnTo>
                <a:lnTo>
                  <a:pt x="731721" y="801838"/>
                </a:lnTo>
                <a:lnTo>
                  <a:pt x="731329" y="799877"/>
                </a:lnTo>
                <a:lnTo>
                  <a:pt x="731568" y="799077"/>
                </a:lnTo>
                <a:lnTo>
                  <a:pt x="735223" y="797423"/>
                </a:lnTo>
                <a:lnTo>
                  <a:pt x="736362" y="799177"/>
                </a:lnTo>
                <a:lnTo>
                  <a:pt x="737724" y="803831"/>
                </a:lnTo>
                <a:lnTo>
                  <a:pt x="740310" y="810523"/>
                </a:lnTo>
                <a:lnTo>
                  <a:pt x="740248" y="816947"/>
                </a:lnTo>
                <a:lnTo>
                  <a:pt x="738809" y="818532"/>
                </a:lnTo>
                <a:lnTo>
                  <a:pt x="734300" y="820155"/>
                </a:lnTo>
                <a:lnTo>
                  <a:pt x="732660" y="821540"/>
                </a:lnTo>
                <a:close/>
                <a:moveTo>
                  <a:pt x="754993" y="834140"/>
                </a:moveTo>
                <a:lnTo>
                  <a:pt x="755193" y="838979"/>
                </a:lnTo>
                <a:lnTo>
                  <a:pt x="754831" y="843849"/>
                </a:lnTo>
                <a:lnTo>
                  <a:pt x="754000" y="849849"/>
                </a:lnTo>
                <a:lnTo>
                  <a:pt x="754138" y="851072"/>
                </a:lnTo>
                <a:lnTo>
                  <a:pt x="755108" y="851365"/>
                </a:lnTo>
                <a:lnTo>
                  <a:pt x="755370" y="852118"/>
                </a:lnTo>
                <a:lnTo>
                  <a:pt x="755085" y="855288"/>
                </a:lnTo>
                <a:lnTo>
                  <a:pt x="754569" y="857726"/>
                </a:lnTo>
                <a:lnTo>
                  <a:pt x="753561" y="859727"/>
                </a:lnTo>
                <a:lnTo>
                  <a:pt x="752976" y="862127"/>
                </a:lnTo>
                <a:lnTo>
                  <a:pt x="752438" y="862657"/>
                </a:lnTo>
                <a:lnTo>
                  <a:pt x="750091" y="863081"/>
                </a:lnTo>
                <a:lnTo>
                  <a:pt x="748805" y="862819"/>
                </a:lnTo>
                <a:lnTo>
                  <a:pt x="747774" y="860088"/>
                </a:lnTo>
                <a:lnTo>
                  <a:pt x="747474" y="858411"/>
                </a:lnTo>
                <a:lnTo>
                  <a:pt x="747536" y="856219"/>
                </a:lnTo>
                <a:lnTo>
                  <a:pt x="746266" y="853280"/>
                </a:lnTo>
                <a:lnTo>
                  <a:pt x="746227" y="852157"/>
                </a:lnTo>
                <a:lnTo>
                  <a:pt x="746720" y="850226"/>
                </a:lnTo>
                <a:lnTo>
                  <a:pt x="747743" y="849272"/>
                </a:lnTo>
                <a:lnTo>
                  <a:pt x="747897" y="846303"/>
                </a:lnTo>
                <a:lnTo>
                  <a:pt x="748413" y="845418"/>
                </a:lnTo>
                <a:lnTo>
                  <a:pt x="749575" y="844195"/>
                </a:lnTo>
                <a:lnTo>
                  <a:pt x="749752" y="843695"/>
                </a:lnTo>
                <a:lnTo>
                  <a:pt x="749644" y="843256"/>
                </a:lnTo>
                <a:lnTo>
                  <a:pt x="749213" y="843210"/>
                </a:lnTo>
                <a:lnTo>
                  <a:pt x="744542" y="846872"/>
                </a:lnTo>
                <a:lnTo>
                  <a:pt x="744088" y="847910"/>
                </a:lnTo>
                <a:lnTo>
                  <a:pt x="743880" y="849288"/>
                </a:lnTo>
                <a:lnTo>
                  <a:pt x="743827" y="854150"/>
                </a:lnTo>
                <a:lnTo>
                  <a:pt x="743003" y="856965"/>
                </a:lnTo>
                <a:lnTo>
                  <a:pt x="742257" y="857503"/>
                </a:lnTo>
                <a:lnTo>
                  <a:pt x="740079" y="857626"/>
                </a:lnTo>
                <a:lnTo>
                  <a:pt x="737201" y="857342"/>
                </a:lnTo>
                <a:lnTo>
                  <a:pt x="733938" y="854757"/>
                </a:lnTo>
                <a:lnTo>
                  <a:pt x="731806" y="855473"/>
                </a:lnTo>
                <a:lnTo>
                  <a:pt x="731367" y="852334"/>
                </a:lnTo>
                <a:lnTo>
                  <a:pt x="732437" y="849826"/>
                </a:lnTo>
                <a:lnTo>
                  <a:pt x="736408" y="850042"/>
                </a:lnTo>
                <a:lnTo>
                  <a:pt x="737078" y="845587"/>
                </a:lnTo>
                <a:lnTo>
                  <a:pt x="735815" y="844541"/>
                </a:lnTo>
                <a:lnTo>
                  <a:pt x="734415" y="842756"/>
                </a:lnTo>
                <a:lnTo>
                  <a:pt x="733584" y="841118"/>
                </a:lnTo>
                <a:lnTo>
                  <a:pt x="734330" y="839903"/>
                </a:lnTo>
                <a:lnTo>
                  <a:pt x="736631" y="838141"/>
                </a:lnTo>
                <a:lnTo>
                  <a:pt x="737862" y="837956"/>
                </a:lnTo>
                <a:lnTo>
                  <a:pt x="739001" y="838941"/>
                </a:lnTo>
                <a:lnTo>
                  <a:pt x="741826" y="838194"/>
                </a:lnTo>
                <a:lnTo>
                  <a:pt x="741664" y="835402"/>
                </a:lnTo>
                <a:lnTo>
                  <a:pt x="739148" y="834171"/>
                </a:lnTo>
                <a:lnTo>
                  <a:pt x="739709" y="832056"/>
                </a:lnTo>
                <a:lnTo>
                  <a:pt x="742888" y="830032"/>
                </a:lnTo>
                <a:lnTo>
                  <a:pt x="744788" y="827994"/>
                </a:lnTo>
                <a:lnTo>
                  <a:pt x="744873" y="825678"/>
                </a:lnTo>
                <a:lnTo>
                  <a:pt x="744103" y="823370"/>
                </a:lnTo>
                <a:lnTo>
                  <a:pt x="744342" y="822470"/>
                </a:lnTo>
                <a:lnTo>
                  <a:pt x="745927" y="820570"/>
                </a:lnTo>
                <a:lnTo>
                  <a:pt x="748144" y="819655"/>
                </a:lnTo>
                <a:lnTo>
                  <a:pt x="749152" y="819785"/>
                </a:lnTo>
                <a:lnTo>
                  <a:pt x="751206" y="821124"/>
                </a:lnTo>
                <a:lnTo>
                  <a:pt x="753038" y="821286"/>
                </a:lnTo>
                <a:lnTo>
                  <a:pt x="753484" y="821686"/>
                </a:lnTo>
                <a:lnTo>
                  <a:pt x="753815" y="823170"/>
                </a:lnTo>
                <a:lnTo>
                  <a:pt x="754993" y="834140"/>
                </a:lnTo>
                <a:close/>
                <a:moveTo>
                  <a:pt x="741379" y="823924"/>
                </a:moveTo>
                <a:lnTo>
                  <a:pt x="741202" y="826525"/>
                </a:lnTo>
                <a:lnTo>
                  <a:pt x="738009" y="831540"/>
                </a:lnTo>
                <a:lnTo>
                  <a:pt x="735261" y="834509"/>
                </a:lnTo>
                <a:lnTo>
                  <a:pt x="732753" y="836864"/>
                </a:lnTo>
                <a:lnTo>
                  <a:pt x="731152" y="836841"/>
                </a:lnTo>
                <a:lnTo>
                  <a:pt x="729836" y="835710"/>
                </a:lnTo>
                <a:lnTo>
                  <a:pt x="731314" y="833848"/>
                </a:lnTo>
                <a:lnTo>
                  <a:pt x="733153" y="831994"/>
                </a:lnTo>
                <a:lnTo>
                  <a:pt x="732568" y="829594"/>
                </a:lnTo>
                <a:lnTo>
                  <a:pt x="732014" y="828901"/>
                </a:lnTo>
                <a:lnTo>
                  <a:pt x="731237" y="828648"/>
                </a:lnTo>
                <a:lnTo>
                  <a:pt x="729905" y="827402"/>
                </a:lnTo>
                <a:lnTo>
                  <a:pt x="730313" y="825547"/>
                </a:lnTo>
                <a:lnTo>
                  <a:pt x="731090" y="824663"/>
                </a:lnTo>
                <a:lnTo>
                  <a:pt x="732122" y="823986"/>
                </a:lnTo>
                <a:lnTo>
                  <a:pt x="733084" y="824386"/>
                </a:lnTo>
                <a:lnTo>
                  <a:pt x="737255" y="823086"/>
                </a:lnTo>
                <a:lnTo>
                  <a:pt x="738570" y="822032"/>
                </a:lnTo>
                <a:lnTo>
                  <a:pt x="741110" y="821855"/>
                </a:lnTo>
                <a:lnTo>
                  <a:pt x="741379" y="823924"/>
                </a:lnTo>
                <a:close/>
                <a:moveTo>
                  <a:pt x="742495" y="872373"/>
                </a:moveTo>
                <a:lnTo>
                  <a:pt x="738270" y="875082"/>
                </a:lnTo>
                <a:lnTo>
                  <a:pt x="737031" y="873959"/>
                </a:lnTo>
                <a:lnTo>
                  <a:pt x="733984" y="873974"/>
                </a:lnTo>
                <a:lnTo>
                  <a:pt x="734784" y="871043"/>
                </a:lnTo>
                <a:lnTo>
                  <a:pt x="735092" y="868897"/>
                </a:lnTo>
                <a:lnTo>
                  <a:pt x="735554" y="868066"/>
                </a:lnTo>
                <a:lnTo>
                  <a:pt x="735723" y="866212"/>
                </a:lnTo>
                <a:lnTo>
                  <a:pt x="736639" y="862834"/>
                </a:lnTo>
                <a:lnTo>
                  <a:pt x="739163" y="863958"/>
                </a:lnTo>
                <a:lnTo>
                  <a:pt x="741048" y="864289"/>
                </a:lnTo>
                <a:lnTo>
                  <a:pt x="743603" y="865412"/>
                </a:lnTo>
                <a:lnTo>
                  <a:pt x="746374" y="866127"/>
                </a:lnTo>
                <a:lnTo>
                  <a:pt x="747182" y="869066"/>
                </a:lnTo>
                <a:lnTo>
                  <a:pt x="744488" y="870412"/>
                </a:lnTo>
                <a:lnTo>
                  <a:pt x="742495" y="872373"/>
                </a:lnTo>
                <a:close/>
                <a:moveTo>
                  <a:pt x="737155" y="885374"/>
                </a:moveTo>
                <a:lnTo>
                  <a:pt x="736539" y="888513"/>
                </a:lnTo>
                <a:lnTo>
                  <a:pt x="734792" y="888244"/>
                </a:lnTo>
                <a:lnTo>
                  <a:pt x="734207" y="887444"/>
                </a:lnTo>
                <a:lnTo>
                  <a:pt x="733899" y="885451"/>
                </a:lnTo>
                <a:lnTo>
                  <a:pt x="733361" y="884490"/>
                </a:lnTo>
                <a:lnTo>
                  <a:pt x="734115" y="882498"/>
                </a:lnTo>
                <a:lnTo>
                  <a:pt x="734607" y="880290"/>
                </a:lnTo>
                <a:lnTo>
                  <a:pt x="734438" y="878597"/>
                </a:lnTo>
                <a:lnTo>
                  <a:pt x="737116" y="878720"/>
                </a:lnTo>
                <a:lnTo>
                  <a:pt x="740302" y="879159"/>
                </a:lnTo>
                <a:lnTo>
                  <a:pt x="741187" y="879620"/>
                </a:lnTo>
                <a:lnTo>
                  <a:pt x="740210" y="881113"/>
                </a:lnTo>
                <a:lnTo>
                  <a:pt x="739279" y="881998"/>
                </a:lnTo>
                <a:lnTo>
                  <a:pt x="737355" y="882544"/>
                </a:lnTo>
                <a:lnTo>
                  <a:pt x="737155" y="885374"/>
                </a:lnTo>
                <a:close/>
                <a:moveTo>
                  <a:pt x="753215" y="905792"/>
                </a:moveTo>
                <a:lnTo>
                  <a:pt x="753169" y="908676"/>
                </a:lnTo>
                <a:lnTo>
                  <a:pt x="752484" y="909599"/>
                </a:lnTo>
                <a:lnTo>
                  <a:pt x="751884" y="909876"/>
                </a:lnTo>
                <a:lnTo>
                  <a:pt x="750368" y="908999"/>
                </a:lnTo>
                <a:lnTo>
                  <a:pt x="749498" y="908899"/>
                </a:lnTo>
                <a:lnTo>
                  <a:pt x="748059" y="910430"/>
                </a:lnTo>
                <a:lnTo>
                  <a:pt x="746851" y="911207"/>
                </a:lnTo>
                <a:lnTo>
                  <a:pt x="745050" y="911007"/>
                </a:lnTo>
                <a:lnTo>
                  <a:pt x="742657" y="909968"/>
                </a:lnTo>
                <a:lnTo>
                  <a:pt x="740525" y="914322"/>
                </a:lnTo>
                <a:lnTo>
                  <a:pt x="739525" y="915784"/>
                </a:lnTo>
                <a:lnTo>
                  <a:pt x="737439" y="917823"/>
                </a:lnTo>
                <a:lnTo>
                  <a:pt x="737208" y="915431"/>
                </a:lnTo>
                <a:lnTo>
                  <a:pt x="738532" y="911869"/>
                </a:lnTo>
                <a:lnTo>
                  <a:pt x="739148" y="909445"/>
                </a:lnTo>
                <a:lnTo>
                  <a:pt x="740364" y="905845"/>
                </a:lnTo>
                <a:lnTo>
                  <a:pt x="742811" y="907199"/>
                </a:lnTo>
                <a:lnTo>
                  <a:pt x="746243" y="905868"/>
                </a:lnTo>
                <a:lnTo>
                  <a:pt x="749367" y="903399"/>
                </a:lnTo>
                <a:lnTo>
                  <a:pt x="752068" y="903383"/>
                </a:lnTo>
                <a:lnTo>
                  <a:pt x="752953" y="904699"/>
                </a:lnTo>
                <a:lnTo>
                  <a:pt x="753215" y="905792"/>
                </a:lnTo>
                <a:close/>
                <a:moveTo>
                  <a:pt x="747505" y="917992"/>
                </a:moveTo>
                <a:lnTo>
                  <a:pt x="748428" y="924754"/>
                </a:lnTo>
                <a:lnTo>
                  <a:pt x="749090" y="925700"/>
                </a:lnTo>
                <a:lnTo>
                  <a:pt x="751291" y="926200"/>
                </a:lnTo>
                <a:lnTo>
                  <a:pt x="753684" y="929647"/>
                </a:lnTo>
                <a:lnTo>
                  <a:pt x="753792" y="930593"/>
                </a:lnTo>
                <a:lnTo>
                  <a:pt x="750898" y="936478"/>
                </a:lnTo>
                <a:lnTo>
                  <a:pt x="750283" y="940671"/>
                </a:lnTo>
                <a:lnTo>
                  <a:pt x="746889" y="940371"/>
                </a:lnTo>
                <a:lnTo>
                  <a:pt x="745466" y="936209"/>
                </a:lnTo>
                <a:lnTo>
                  <a:pt x="743319" y="932201"/>
                </a:lnTo>
                <a:lnTo>
                  <a:pt x="742595" y="927523"/>
                </a:lnTo>
                <a:lnTo>
                  <a:pt x="741418" y="923515"/>
                </a:lnTo>
                <a:lnTo>
                  <a:pt x="743519" y="921254"/>
                </a:lnTo>
                <a:lnTo>
                  <a:pt x="745527" y="921754"/>
                </a:lnTo>
                <a:lnTo>
                  <a:pt x="745643" y="918692"/>
                </a:lnTo>
                <a:lnTo>
                  <a:pt x="747505" y="917992"/>
                </a:lnTo>
                <a:close/>
                <a:moveTo>
                  <a:pt x="762211" y="928462"/>
                </a:moveTo>
                <a:lnTo>
                  <a:pt x="761565" y="928847"/>
                </a:lnTo>
                <a:lnTo>
                  <a:pt x="759163" y="928039"/>
                </a:lnTo>
                <a:lnTo>
                  <a:pt x="757963" y="927308"/>
                </a:lnTo>
                <a:lnTo>
                  <a:pt x="756132" y="925470"/>
                </a:lnTo>
                <a:lnTo>
                  <a:pt x="755839" y="923569"/>
                </a:lnTo>
                <a:lnTo>
                  <a:pt x="755016" y="921315"/>
                </a:lnTo>
                <a:lnTo>
                  <a:pt x="755547" y="921285"/>
                </a:lnTo>
                <a:lnTo>
                  <a:pt x="757463" y="922177"/>
                </a:lnTo>
                <a:lnTo>
                  <a:pt x="758248" y="922862"/>
                </a:lnTo>
                <a:lnTo>
                  <a:pt x="759294" y="924308"/>
                </a:lnTo>
                <a:lnTo>
                  <a:pt x="762396" y="926377"/>
                </a:lnTo>
                <a:lnTo>
                  <a:pt x="762788" y="926985"/>
                </a:lnTo>
                <a:lnTo>
                  <a:pt x="762711" y="927777"/>
                </a:lnTo>
                <a:lnTo>
                  <a:pt x="762211" y="928462"/>
                </a:lnTo>
                <a:close/>
                <a:moveTo>
                  <a:pt x="881252" y="953872"/>
                </a:moveTo>
                <a:lnTo>
                  <a:pt x="881213" y="964449"/>
                </a:lnTo>
                <a:lnTo>
                  <a:pt x="881175" y="974934"/>
                </a:lnTo>
                <a:lnTo>
                  <a:pt x="881144" y="984804"/>
                </a:lnTo>
                <a:lnTo>
                  <a:pt x="881113" y="994744"/>
                </a:lnTo>
                <a:lnTo>
                  <a:pt x="881083" y="1004406"/>
                </a:lnTo>
                <a:lnTo>
                  <a:pt x="881052" y="1014383"/>
                </a:lnTo>
                <a:lnTo>
                  <a:pt x="880882" y="1025645"/>
                </a:lnTo>
                <a:lnTo>
                  <a:pt x="880759" y="1034077"/>
                </a:lnTo>
                <a:lnTo>
                  <a:pt x="877512" y="1034077"/>
                </a:lnTo>
                <a:lnTo>
                  <a:pt x="876658" y="1034938"/>
                </a:lnTo>
                <a:lnTo>
                  <a:pt x="871517" y="1036177"/>
                </a:lnTo>
                <a:lnTo>
                  <a:pt x="862775" y="1034269"/>
                </a:lnTo>
                <a:lnTo>
                  <a:pt x="860589" y="1032546"/>
                </a:lnTo>
                <a:lnTo>
                  <a:pt x="857658" y="1028784"/>
                </a:lnTo>
                <a:lnTo>
                  <a:pt x="856611" y="1029800"/>
                </a:lnTo>
                <a:lnTo>
                  <a:pt x="853856" y="1031392"/>
                </a:lnTo>
                <a:lnTo>
                  <a:pt x="851024" y="1032654"/>
                </a:lnTo>
                <a:lnTo>
                  <a:pt x="848700" y="1032792"/>
                </a:lnTo>
                <a:lnTo>
                  <a:pt x="846545" y="1031230"/>
                </a:lnTo>
                <a:lnTo>
                  <a:pt x="846084" y="1030438"/>
                </a:lnTo>
                <a:lnTo>
                  <a:pt x="845591" y="1030269"/>
                </a:lnTo>
                <a:lnTo>
                  <a:pt x="840943" y="1032431"/>
                </a:lnTo>
                <a:lnTo>
                  <a:pt x="835802" y="1030223"/>
                </a:lnTo>
                <a:lnTo>
                  <a:pt x="831708" y="1028877"/>
                </a:lnTo>
                <a:lnTo>
                  <a:pt x="825129" y="1028115"/>
                </a:lnTo>
                <a:lnTo>
                  <a:pt x="820558" y="1025345"/>
                </a:lnTo>
                <a:lnTo>
                  <a:pt x="812124" y="1025584"/>
                </a:lnTo>
                <a:lnTo>
                  <a:pt x="810607" y="1024669"/>
                </a:lnTo>
                <a:lnTo>
                  <a:pt x="810046" y="1021960"/>
                </a:lnTo>
                <a:lnTo>
                  <a:pt x="810492" y="1020707"/>
                </a:lnTo>
                <a:lnTo>
                  <a:pt x="812293" y="1019945"/>
                </a:lnTo>
                <a:lnTo>
                  <a:pt x="812793" y="1018445"/>
                </a:lnTo>
                <a:lnTo>
                  <a:pt x="814617" y="1018807"/>
                </a:lnTo>
                <a:lnTo>
                  <a:pt x="816979" y="1020791"/>
                </a:lnTo>
                <a:lnTo>
                  <a:pt x="817703" y="1020722"/>
                </a:lnTo>
                <a:lnTo>
                  <a:pt x="819265" y="1018853"/>
                </a:lnTo>
                <a:lnTo>
                  <a:pt x="821574" y="1017199"/>
                </a:lnTo>
                <a:lnTo>
                  <a:pt x="822397" y="1017029"/>
                </a:lnTo>
                <a:lnTo>
                  <a:pt x="826637" y="1019068"/>
                </a:lnTo>
                <a:lnTo>
                  <a:pt x="828345" y="1018837"/>
                </a:lnTo>
                <a:lnTo>
                  <a:pt x="830793" y="1017922"/>
                </a:lnTo>
                <a:lnTo>
                  <a:pt x="831231" y="1017122"/>
                </a:lnTo>
                <a:lnTo>
                  <a:pt x="831624" y="1015722"/>
                </a:lnTo>
                <a:lnTo>
                  <a:pt x="832270" y="1014906"/>
                </a:lnTo>
                <a:lnTo>
                  <a:pt x="834448" y="1014506"/>
                </a:lnTo>
                <a:lnTo>
                  <a:pt x="836572" y="1015306"/>
                </a:lnTo>
                <a:lnTo>
                  <a:pt x="836818" y="1017745"/>
                </a:lnTo>
                <a:lnTo>
                  <a:pt x="836526" y="1020360"/>
                </a:lnTo>
                <a:lnTo>
                  <a:pt x="839289" y="1021068"/>
                </a:lnTo>
                <a:lnTo>
                  <a:pt x="842644" y="1020984"/>
                </a:lnTo>
                <a:lnTo>
                  <a:pt x="844952" y="1021960"/>
                </a:lnTo>
                <a:lnTo>
                  <a:pt x="845245" y="1020368"/>
                </a:lnTo>
                <a:lnTo>
                  <a:pt x="841559" y="1016206"/>
                </a:lnTo>
                <a:lnTo>
                  <a:pt x="840012" y="1013629"/>
                </a:lnTo>
                <a:lnTo>
                  <a:pt x="837934" y="1012114"/>
                </a:lnTo>
                <a:lnTo>
                  <a:pt x="835264" y="1011337"/>
                </a:lnTo>
                <a:lnTo>
                  <a:pt x="833032" y="1006521"/>
                </a:lnTo>
                <a:lnTo>
                  <a:pt x="833171" y="1002313"/>
                </a:lnTo>
                <a:lnTo>
                  <a:pt x="832932" y="998228"/>
                </a:lnTo>
                <a:lnTo>
                  <a:pt x="837749" y="995990"/>
                </a:lnTo>
                <a:lnTo>
                  <a:pt x="836641" y="992512"/>
                </a:lnTo>
                <a:lnTo>
                  <a:pt x="838303" y="989882"/>
                </a:lnTo>
                <a:lnTo>
                  <a:pt x="840196" y="988874"/>
                </a:lnTo>
                <a:lnTo>
                  <a:pt x="842105" y="998567"/>
                </a:lnTo>
                <a:lnTo>
                  <a:pt x="843475" y="1001982"/>
                </a:lnTo>
                <a:lnTo>
                  <a:pt x="841728" y="1002675"/>
                </a:lnTo>
                <a:lnTo>
                  <a:pt x="838073" y="1002667"/>
                </a:lnTo>
                <a:lnTo>
                  <a:pt x="840112" y="1007459"/>
                </a:lnTo>
                <a:lnTo>
                  <a:pt x="843467" y="1009106"/>
                </a:lnTo>
                <a:lnTo>
                  <a:pt x="846353" y="1012667"/>
                </a:lnTo>
                <a:lnTo>
                  <a:pt x="846414" y="1015260"/>
                </a:lnTo>
                <a:lnTo>
                  <a:pt x="848015" y="1016429"/>
                </a:lnTo>
                <a:lnTo>
                  <a:pt x="851878" y="1016506"/>
                </a:lnTo>
                <a:lnTo>
                  <a:pt x="854541" y="1015999"/>
                </a:lnTo>
                <a:lnTo>
                  <a:pt x="855795" y="1014268"/>
                </a:lnTo>
                <a:lnTo>
                  <a:pt x="857242" y="1013722"/>
                </a:lnTo>
                <a:lnTo>
                  <a:pt x="859835" y="1015868"/>
                </a:lnTo>
                <a:lnTo>
                  <a:pt x="864206" y="1017460"/>
                </a:lnTo>
                <a:lnTo>
                  <a:pt x="865384" y="1018584"/>
                </a:lnTo>
                <a:lnTo>
                  <a:pt x="866238" y="1020460"/>
                </a:lnTo>
                <a:lnTo>
                  <a:pt x="866292" y="1022483"/>
                </a:lnTo>
                <a:lnTo>
                  <a:pt x="866515" y="1023561"/>
                </a:lnTo>
                <a:lnTo>
                  <a:pt x="867785" y="1023038"/>
                </a:lnTo>
                <a:lnTo>
                  <a:pt x="869601" y="1020291"/>
                </a:lnTo>
                <a:lnTo>
                  <a:pt x="870494" y="1019337"/>
                </a:lnTo>
                <a:lnTo>
                  <a:pt x="871586" y="1018868"/>
                </a:lnTo>
                <a:lnTo>
                  <a:pt x="872279" y="1018253"/>
                </a:lnTo>
                <a:lnTo>
                  <a:pt x="872302" y="1017452"/>
                </a:lnTo>
                <a:lnTo>
                  <a:pt x="869031" y="1015514"/>
                </a:lnTo>
                <a:lnTo>
                  <a:pt x="851917" y="1006475"/>
                </a:lnTo>
                <a:lnTo>
                  <a:pt x="849816" y="1002882"/>
                </a:lnTo>
                <a:lnTo>
                  <a:pt x="848400" y="998374"/>
                </a:lnTo>
                <a:lnTo>
                  <a:pt x="848446" y="993735"/>
                </a:lnTo>
                <a:lnTo>
                  <a:pt x="849693" y="992305"/>
                </a:lnTo>
                <a:lnTo>
                  <a:pt x="852748" y="990482"/>
                </a:lnTo>
                <a:lnTo>
                  <a:pt x="858358" y="987912"/>
                </a:lnTo>
                <a:lnTo>
                  <a:pt x="864830" y="984227"/>
                </a:lnTo>
                <a:lnTo>
                  <a:pt x="865638" y="983519"/>
                </a:lnTo>
                <a:lnTo>
                  <a:pt x="865561" y="981220"/>
                </a:lnTo>
                <a:lnTo>
                  <a:pt x="864753" y="979673"/>
                </a:lnTo>
                <a:lnTo>
                  <a:pt x="862182" y="978542"/>
                </a:lnTo>
                <a:lnTo>
                  <a:pt x="859497" y="978258"/>
                </a:lnTo>
                <a:lnTo>
                  <a:pt x="856934" y="978373"/>
                </a:lnTo>
                <a:lnTo>
                  <a:pt x="854372" y="978858"/>
                </a:lnTo>
                <a:lnTo>
                  <a:pt x="849700" y="981297"/>
                </a:lnTo>
                <a:lnTo>
                  <a:pt x="847053" y="981143"/>
                </a:lnTo>
                <a:lnTo>
                  <a:pt x="844537" y="979827"/>
                </a:lnTo>
                <a:lnTo>
                  <a:pt x="842674" y="977196"/>
                </a:lnTo>
                <a:lnTo>
                  <a:pt x="841712" y="973650"/>
                </a:lnTo>
                <a:lnTo>
                  <a:pt x="841720" y="971388"/>
                </a:lnTo>
                <a:lnTo>
                  <a:pt x="842074" y="969311"/>
                </a:lnTo>
                <a:lnTo>
                  <a:pt x="843213" y="967196"/>
                </a:lnTo>
                <a:lnTo>
                  <a:pt x="844745" y="966272"/>
                </a:lnTo>
                <a:lnTo>
                  <a:pt x="846114" y="966395"/>
                </a:lnTo>
                <a:lnTo>
                  <a:pt x="847407" y="965903"/>
                </a:lnTo>
                <a:lnTo>
                  <a:pt x="848177" y="965180"/>
                </a:lnTo>
                <a:lnTo>
                  <a:pt x="848831" y="964211"/>
                </a:lnTo>
                <a:lnTo>
                  <a:pt x="848638" y="963372"/>
                </a:lnTo>
                <a:lnTo>
                  <a:pt x="848138" y="962649"/>
                </a:lnTo>
                <a:lnTo>
                  <a:pt x="846053" y="961156"/>
                </a:lnTo>
                <a:lnTo>
                  <a:pt x="845229" y="959718"/>
                </a:lnTo>
                <a:lnTo>
                  <a:pt x="843444" y="957403"/>
                </a:lnTo>
                <a:lnTo>
                  <a:pt x="844421" y="956756"/>
                </a:lnTo>
                <a:lnTo>
                  <a:pt x="847561" y="956395"/>
                </a:lnTo>
                <a:lnTo>
                  <a:pt x="849754" y="957987"/>
                </a:lnTo>
                <a:lnTo>
                  <a:pt x="851801" y="959872"/>
                </a:lnTo>
                <a:lnTo>
                  <a:pt x="853056" y="959864"/>
                </a:lnTo>
                <a:lnTo>
                  <a:pt x="854179" y="959072"/>
                </a:lnTo>
                <a:lnTo>
                  <a:pt x="856765" y="956664"/>
                </a:lnTo>
                <a:lnTo>
                  <a:pt x="858927" y="953641"/>
                </a:lnTo>
                <a:lnTo>
                  <a:pt x="860897" y="950210"/>
                </a:lnTo>
                <a:lnTo>
                  <a:pt x="862490" y="948156"/>
                </a:lnTo>
                <a:lnTo>
                  <a:pt x="864306" y="947971"/>
                </a:lnTo>
                <a:lnTo>
                  <a:pt x="869639" y="954402"/>
                </a:lnTo>
                <a:lnTo>
                  <a:pt x="871525" y="954641"/>
                </a:lnTo>
                <a:lnTo>
                  <a:pt x="877789" y="951179"/>
                </a:lnTo>
                <a:lnTo>
                  <a:pt x="878489" y="951363"/>
                </a:lnTo>
                <a:lnTo>
                  <a:pt x="880613" y="953118"/>
                </a:lnTo>
                <a:lnTo>
                  <a:pt x="881252" y="953872"/>
                </a:lnTo>
                <a:close/>
                <a:moveTo>
                  <a:pt x="756947" y="963480"/>
                </a:moveTo>
                <a:lnTo>
                  <a:pt x="757301" y="963803"/>
                </a:lnTo>
                <a:lnTo>
                  <a:pt x="758155" y="963726"/>
                </a:lnTo>
                <a:lnTo>
                  <a:pt x="759348" y="964303"/>
                </a:lnTo>
                <a:lnTo>
                  <a:pt x="763858" y="965011"/>
                </a:lnTo>
                <a:lnTo>
                  <a:pt x="767890" y="966688"/>
                </a:lnTo>
                <a:lnTo>
                  <a:pt x="769991" y="968265"/>
                </a:lnTo>
                <a:lnTo>
                  <a:pt x="772754" y="968749"/>
                </a:lnTo>
                <a:lnTo>
                  <a:pt x="775016" y="970757"/>
                </a:lnTo>
                <a:lnTo>
                  <a:pt x="775978" y="971265"/>
                </a:lnTo>
                <a:lnTo>
                  <a:pt x="777140" y="971427"/>
                </a:lnTo>
                <a:lnTo>
                  <a:pt x="780172" y="975142"/>
                </a:lnTo>
                <a:lnTo>
                  <a:pt x="780341" y="975565"/>
                </a:lnTo>
                <a:lnTo>
                  <a:pt x="783781" y="978504"/>
                </a:lnTo>
                <a:lnTo>
                  <a:pt x="783951" y="978973"/>
                </a:lnTo>
                <a:lnTo>
                  <a:pt x="781996" y="979135"/>
                </a:lnTo>
                <a:lnTo>
                  <a:pt x="778033" y="977765"/>
                </a:lnTo>
                <a:lnTo>
                  <a:pt x="776055" y="977688"/>
                </a:lnTo>
                <a:lnTo>
                  <a:pt x="774624" y="977265"/>
                </a:lnTo>
                <a:lnTo>
                  <a:pt x="774293" y="977027"/>
                </a:lnTo>
                <a:lnTo>
                  <a:pt x="774008" y="975327"/>
                </a:lnTo>
                <a:lnTo>
                  <a:pt x="773554" y="974488"/>
                </a:lnTo>
                <a:lnTo>
                  <a:pt x="769745" y="970572"/>
                </a:lnTo>
                <a:lnTo>
                  <a:pt x="768159" y="969719"/>
                </a:lnTo>
                <a:lnTo>
                  <a:pt x="765412" y="968957"/>
                </a:lnTo>
                <a:lnTo>
                  <a:pt x="762288" y="969488"/>
                </a:lnTo>
                <a:lnTo>
                  <a:pt x="760179" y="968988"/>
                </a:lnTo>
                <a:lnTo>
                  <a:pt x="759448" y="969165"/>
                </a:lnTo>
                <a:lnTo>
                  <a:pt x="756332" y="966064"/>
                </a:lnTo>
                <a:lnTo>
                  <a:pt x="753223" y="963449"/>
                </a:lnTo>
                <a:lnTo>
                  <a:pt x="751891" y="960349"/>
                </a:lnTo>
                <a:lnTo>
                  <a:pt x="749914" y="957972"/>
                </a:lnTo>
                <a:lnTo>
                  <a:pt x="749906" y="957280"/>
                </a:lnTo>
                <a:lnTo>
                  <a:pt x="750814" y="956748"/>
                </a:lnTo>
                <a:lnTo>
                  <a:pt x="752938" y="958087"/>
                </a:lnTo>
                <a:lnTo>
                  <a:pt x="755031" y="960379"/>
                </a:lnTo>
                <a:lnTo>
                  <a:pt x="756162" y="961249"/>
                </a:lnTo>
                <a:lnTo>
                  <a:pt x="756947" y="963480"/>
                </a:lnTo>
                <a:close/>
                <a:moveTo>
                  <a:pt x="788537" y="983581"/>
                </a:moveTo>
                <a:lnTo>
                  <a:pt x="789122" y="986528"/>
                </a:lnTo>
                <a:lnTo>
                  <a:pt x="789430" y="987089"/>
                </a:lnTo>
                <a:lnTo>
                  <a:pt x="790999" y="986612"/>
                </a:lnTo>
                <a:lnTo>
                  <a:pt x="793678" y="986343"/>
                </a:lnTo>
                <a:lnTo>
                  <a:pt x="798064" y="987443"/>
                </a:lnTo>
                <a:lnTo>
                  <a:pt x="798564" y="987835"/>
                </a:lnTo>
                <a:lnTo>
                  <a:pt x="800426" y="991059"/>
                </a:lnTo>
                <a:lnTo>
                  <a:pt x="801858" y="992436"/>
                </a:lnTo>
                <a:lnTo>
                  <a:pt x="804043" y="995428"/>
                </a:lnTo>
                <a:lnTo>
                  <a:pt x="801866" y="997428"/>
                </a:lnTo>
                <a:lnTo>
                  <a:pt x="800580" y="1000305"/>
                </a:lnTo>
                <a:lnTo>
                  <a:pt x="800511" y="1001759"/>
                </a:lnTo>
                <a:lnTo>
                  <a:pt x="799657" y="1002605"/>
                </a:lnTo>
                <a:lnTo>
                  <a:pt x="798318" y="1003482"/>
                </a:lnTo>
                <a:lnTo>
                  <a:pt x="796325" y="1005167"/>
                </a:lnTo>
                <a:lnTo>
                  <a:pt x="793870" y="1005352"/>
                </a:lnTo>
                <a:lnTo>
                  <a:pt x="791454" y="1006244"/>
                </a:lnTo>
                <a:lnTo>
                  <a:pt x="790330" y="1007052"/>
                </a:lnTo>
                <a:lnTo>
                  <a:pt x="789668" y="1007106"/>
                </a:lnTo>
                <a:lnTo>
                  <a:pt x="788883" y="1006667"/>
                </a:lnTo>
                <a:lnTo>
                  <a:pt x="788044" y="1005836"/>
                </a:lnTo>
                <a:lnTo>
                  <a:pt x="787775" y="1004875"/>
                </a:lnTo>
                <a:lnTo>
                  <a:pt x="789430" y="1003983"/>
                </a:lnTo>
                <a:lnTo>
                  <a:pt x="791592" y="1000805"/>
                </a:lnTo>
                <a:lnTo>
                  <a:pt x="791977" y="997513"/>
                </a:lnTo>
                <a:lnTo>
                  <a:pt x="789645" y="996920"/>
                </a:lnTo>
                <a:lnTo>
                  <a:pt x="788252" y="997374"/>
                </a:lnTo>
                <a:lnTo>
                  <a:pt x="787213" y="997359"/>
                </a:lnTo>
                <a:lnTo>
                  <a:pt x="786020" y="996351"/>
                </a:lnTo>
                <a:lnTo>
                  <a:pt x="785297" y="997897"/>
                </a:lnTo>
                <a:lnTo>
                  <a:pt x="785028" y="999382"/>
                </a:lnTo>
                <a:lnTo>
                  <a:pt x="785343" y="1001652"/>
                </a:lnTo>
                <a:lnTo>
                  <a:pt x="785128" y="1002390"/>
                </a:lnTo>
                <a:lnTo>
                  <a:pt x="784281" y="1002805"/>
                </a:lnTo>
                <a:lnTo>
                  <a:pt x="782327" y="1001944"/>
                </a:lnTo>
                <a:lnTo>
                  <a:pt x="780295" y="1000413"/>
                </a:lnTo>
                <a:lnTo>
                  <a:pt x="780134" y="999529"/>
                </a:lnTo>
                <a:lnTo>
                  <a:pt x="780549" y="996467"/>
                </a:lnTo>
                <a:lnTo>
                  <a:pt x="780511" y="994874"/>
                </a:lnTo>
                <a:lnTo>
                  <a:pt x="780087" y="992582"/>
                </a:lnTo>
                <a:lnTo>
                  <a:pt x="779864" y="992343"/>
                </a:lnTo>
                <a:lnTo>
                  <a:pt x="779102" y="992397"/>
                </a:lnTo>
                <a:lnTo>
                  <a:pt x="776709" y="992836"/>
                </a:lnTo>
                <a:lnTo>
                  <a:pt x="774316" y="989905"/>
                </a:lnTo>
                <a:lnTo>
                  <a:pt x="773023" y="986812"/>
                </a:lnTo>
                <a:lnTo>
                  <a:pt x="768621" y="985928"/>
                </a:lnTo>
                <a:lnTo>
                  <a:pt x="772053" y="981620"/>
                </a:lnTo>
                <a:lnTo>
                  <a:pt x="777225" y="981012"/>
                </a:lnTo>
                <a:lnTo>
                  <a:pt x="778979" y="983189"/>
                </a:lnTo>
                <a:lnTo>
                  <a:pt x="784735" y="984689"/>
                </a:lnTo>
                <a:lnTo>
                  <a:pt x="784389" y="982381"/>
                </a:lnTo>
                <a:lnTo>
                  <a:pt x="784482" y="981558"/>
                </a:lnTo>
                <a:lnTo>
                  <a:pt x="785274" y="980527"/>
                </a:lnTo>
                <a:lnTo>
                  <a:pt x="785721" y="980442"/>
                </a:lnTo>
                <a:lnTo>
                  <a:pt x="786398" y="981166"/>
                </a:lnTo>
                <a:lnTo>
                  <a:pt x="787506" y="981473"/>
                </a:lnTo>
                <a:lnTo>
                  <a:pt x="788014" y="982181"/>
                </a:lnTo>
                <a:lnTo>
                  <a:pt x="788537" y="983581"/>
                </a:lnTo>
                <a:close/>
                <a:moveTo>
                  <a:pt x="821635" y="1003667"/>
                </a:moveTo>
                <a:lnTo>
                  <a:pt x="826422" y="1006598"/>
                </a:lnTo>
                <a:lnTo>
                  <a:pt x="829592" y="1006575"/>
                </a:lnTo>
                <a:lnTo>
                  <a:pt x="829577" y="1008406"/>
                </a:lnTo>
                <a:lnTo>
                  <a:pt x="829962" y="1011529"/>
                </a:lnTo>
                <a:lnTo>
                  <a:pt x="829461" y="1012798"/>
                </a:lnTo>
                <a:lnTo>
                  <a:pt x="828276" y="1014099"/>
                </a:lnTo>
                <a:lnTo>
                  <a:pt x="827530" y="1015945"/>
                </a:lnTo>
                <a:lnTo>
                  <a:pt x="826976" y="1016229"/>
                </a:lnTo>
                <a:lnTo>
                  <a:pt x="823490" y="1013999"/>
                </a:lnTo>
                <a:lnTo>
                  <a:pt x="819850" y="1010952"/>
                </a:lnTo>
                <a:lnTo>
                  <a:pt x="818018" y="1011483"/>
                </a:lnTo>
                <a:lnTo>
                  <a:pt x="815594" y="1010737"/>
                </a:lnTo>
                <a:lnTo>
                  <a:pt x="813640" y="1010898"/>
                </a:lnTo>
                <a:lnTo>
                  <a:pt x="812424" y="1012621"/>
                </a:lnTo>
                <a:lnTo>
                  <a:pt x="809592" y="1013522"/>
                </a:lnTo>
                <a:lnTo>
                  <a:pt x="809076" y="1010075"/>
                </a:lnTo>
                <a:lnTo>
                  <a:pt x="806506" y="1006813"/>
                </a:lnTo>
                <a:lnTo>
                  <a:pt x="803943" y="1004206"/>
                </a:lnTo>
                <a:lnTo>
                  <a:pt x="805336" y="1000213"/>
                </a:lnTo>
                <a:lnTo>
                  <a:pt x="806998" y="999575"/>
                </a:lnTo>
                <a:lnTo>
                  <a:pt x="808568" y="998243"/>
                </a:lnTo>
                <a:lnTo>
                  <a:pt x="814855" y="999652"/>
                </a:lnTo>
                <a:lnTo>
                  <a:pt x="818118" y="1000844"/>
                </a:lnTo>
                <a:lnTo>
                  <a:pt x="821635" y="1003667"/>
                </a:lnTo>
                <a:close/>
                <a:moveTo>
                  <a:pt x="830246" y="1034615"/>
                </a:moveTo>
                <a:lnTo>
                  <a:pt x="831247" y="1036985"/>
                </a:lnTo>
                <a:lnTo>
                  <a:pt x="831616" y="1037423"/>
                </a:lnTo>
                <a:lnTo>
                  <a:pt x="834279" y="1038354"/>
                </a:lnTo>
                <a:lnTo>
                  <a:pt x="835479" y="1037793"/>
                </a:lnTo>
                <a:lnTo>
                  <a:pt x="838373" y="1037531"/>
                </a:lnTo>
                <a:lnTo>
                  <a:pt x="840112" y="1036615"/>
                </a:lnTo>
                <a:lnTo>
                  <a:pt x="842644" y="1036146"/>
                </a:lnTo>
                <a:lnTo>
                  <a:pt x="845545" y="1042047"/>
                </a:lnTo>
                <a:lnTo>
                  <a:pt x="845222" y="1043847"/>
                </a:lnTo>
                <a:lnTo>
                  <a:pt x="842928" y="1045800"/>
                </a:lnTo>
                <a:lnTo>
                  <a:pt x="841382" y="1046232"/>
                </a:lnTo>
                <a:lnTo>
                  <a:pt x="839920" y="1045639"/>
                </a:lnTo>
                <a:lnTo>
                  <a:pt x="840020" y="1044647"/>
                </a:lnTo>
                <a:lnTo>
                  <a:pt x="839750" y="1043785"/>
                </a:lnTo>
                <a:lnTo>
                  <a:pt x="838750" y="1042662"/>
                </a:lnTo>
                <a:lnTo>
                  <a:pt x="837811" y="1042770"/>
                </a:lnTo>
                <a:lnTo>
                  <a:pt x="836295" y="1043601"/>
                </a:lnTo>
                <a:lnTo>
                  <a:pt x="835572" y="1043493"/>
                </a:lnTo>
                <a:lnTo>
                  <a:pt x="834040" y="1042577"/>
                </a:lnTo>
                <a:lnTo>
                  <a:pt x="831355" y="1041901"/>
                </a:lnTo>
                <a:lnTo>
                  <a:pt x="830824" y="1041069"/>
                </a:lnTo>
                <a:lnTo>
                  <a:pt x="830762" y="1039839"/>
                </a:lnTo>
                <a:lnTo>
                  <a:pt x="830254" y="1039223"/>
                </a:lnTo>
                <a:lnTo>
                  <a:pt x="827453" y="1037246"/>
                </a:lnTo>
                <a:lnTo>
                  <a:pt x="825660" y="1035561"/>
                </a:lnTo>
                <a:lnTo>
                  <a:pt x="824144" y="1035338"/>
                </a:lnTo>
                <a:lnTo>
                  <a:pt x="823590" y="1035538"/>
                </a:lnTo>
                <a:lnTo>
                  <a:pt x="823028" y="1036338"/>
                </a:lnTo>
                <a:lnTo>
                  <a:pt x="821666" y="1037108"/>
                </a:lnTo>
                <a:lnTo>
                  <a:pt x="821273" y="1036977"/>
                </a:lnTo>
                <a:lnTo>
                  <a:pt x="820835" y="1036338"/>
                </a:lnTo>
                <a:lnTo>
                  <a:pt x="820612" y="1035415"/>
                </a:lnTo>
                <a:lnTo>
                  <a:pt x="821189" y="1033554"/>
                </a:lnTo>
                <a:lnTo>
                  <a:pt x="821974" y="1033377"/>
                </a:lnTo>
                <a:lnTo>
                  <a:pt x="825798" y="1033746"/>
                </a:lnTo>
                <a:lnTo>
                  <a:pt x="828145" y="1034608"/>
                </a:lnTo>
                <a:lnTo>
                  <a:pt x="830246" y="1034615"/>
                </a:lnTo>
                <a:close/>
                <a:moveTo>
                  <a:pt x="858081" y="1036523"/>
                </a:moveTo>
                <a:lnTo>
                  <a:pt x="875403" y="1040223"/>
                </a:lnTo>
                <a:lnTo>
                  <a:pt x="880744" y="1037977"/>
                </a:lnTo>
                <a:lnTo>
                  <a:pt x="884969" y="1038046"/>
                </a:lnTo>
                <a:lnTo>
                  <a:pt x="886223" y="1041131"/>
                </a:lnTo>
                <a:lnTo>
                  <a:pt x="881937" y="1044385"/>
                </a:lnTo>
                <a:lnTo>
                  <a:pt x="881614" y="1045416"/>
                </a:lnTo>
                <a:lnTo>
                  <a:pt x="882214" y="1046247"/>
                </a:lnTo>
                <a:lnTo>
                  <a:pt x="886615" y="1046770"/>
                </a:lnTo>
                <a:lnTo>
                  <a:pt x="887731" y="1047816"/>
                </a:lnTo>
                <a:lnTo>
                  <a:pt x="888755" y="1049170"/>
                </a:lnTo>
                <a:lnTo>
                  <a:pt x="887885" y="1051178"/>
                </a:lnTo>
                <a:lnTo>
                  <a:pt x="887801" y="1052109"/>
                </a:lnTo>
                <a:lnTo>
                  <a:pt x="888262" y="1053009"/>
                </a:lnTo>
                <a:lnTo>
                  <a:pt x="891564" y="1056055"/>
                </a:lnTo>
                <a:lnTo>
                  <a:pt x="892918" y="1057625"/>
                </a:lnTo>
                <a:lnTo>
                  <a:pt x="893603" y="1059132"/>
                </a:lnTo>
                <a:lnTo>
                  <a:pt x="893880" y="1061779"/>
                </a:lnTo>
                <a:lnTo>
                  <a:pt x="893818" y="1063902"/>
                </a:lnTo>
                <a:lnTo>
                  <a:pt x="893080" y="1064186"/>
                </a:lnTo>
                <a:lnTo>
                  <a:pt x="891471" y="1063540"/>
                </a:lnTo>
                <a:lnTo>
                  <a:pt x="889901" y="1062309"/>
                </a:lnTo>
                <a:lnTo>
                  <a:pt x="888524" y="1059263"/>
                </a:lnTo>
                <a:lnTo>
                  <a:pt x="887562" y="1058655"/>
                </a:lnTo>
                <a:lnTo>
                  <a:pt x="884784" y="1058040"/>
                </a:lnTo>
                <a:lnTo>
                  <a:pt x="882029" y="1056555"/>
                </a:lnTo>
                <a:lnTo>
                  <a:pt x="879882" y="1056640"/>
                </a:lnTo>
                <a:lnTo>
                  <a:pt x="877904" y="1056009"/>
                </a:lnTo>
                <a:lnTo>
                  <a:pt x="876134" y="1056563"/>
                </a:lnTo>
                <a:lnTo>
                  <a:pt x="875503" y="1055563"/>
                </a:lnTo>
                <a:lnTo>
                  <a:pt x="874741" y="1053540"/>
                </a:lnTo>
                <a:lnTo>
                  <a:pt x="874726" y="1052663"/>
                </a:lnTo>
                <a:lnTo>
                  <a:pt x="875657" y="1049478"/>
                </a:lnTo>
                <a:lnTo>
                  <a:pt x="875634" y="1048647"/>
                </a:lnTo>
                <a:lnTo>
                  <a:pt x="875149" y="1048547"/>
                </a:lnTo>
                <a:lnTo>
                  <a:pt x="873087" y="1049193"/>
                </a:lnTo>
                <a:lnTo>
                  <a:pt x="872256" y="1048762"/>
                </a:lnTo>
                <a:lnTo>
                  <a:pt x="870009" y="1046455"/>
                </a:lnTo>
                <a:lnTo>
                  <a:pt x="869101" y="1046016"/>
                </a:lnTo>
                <a:lnTo>
                  <a:pt x="866846" y="1045793"/>
                </a:lnTo>
                <a:lnTo>
                  <a:pt x="865568" y="1049870"/>
                </a:lnTo>
                <a:lnTo>
                  <a:pt x="865499" y="1050886"/>
                </a:lnTo>
                <a:lnTo>
                  <a:pt x="866800" y="1053486"/>
                </a:lnTo>
                <a:lnTo>
                  <a:pt x="869355" y="1057494"/>
                </a:lnTo>
                <a:lnTo>
                  <a:pt x="868062" y="1057571"/>
                </a:lnTo>
                <a:lnTo>
                  <a:pt x="864368" y="1056340"/>
                </a:lnTo>
                <a:lnTo>
                  <a:pt x="863421" y="1055571"/>
                </a:lnTo>
                <a:lnTo>
                  <a:pt x="862282" y="1053547"/>
                </a:lnTo>
                <a:lnTo>
                  <a:pt x="860089" y="1052378"/>
                </a:lnTo>
                <a:lnTo>
                  <a:pt x="859320" y="1051655"/>
                </a:lnTo>
                <a:lnTo>
                  <a:pt x="859096" y="1050809"/>
                </a:lnTo>
                <a:lnTo>
                  <a:pt x="859073" y="1048185"/>
                </a:lnTo>
                <a:lnTo>
                  <a:pt x="858589" y="1047801"/>
                </a:lnTo>
                <a:lnTo>
                  <a:pt x="855472" y="1048470"/>
                </a:lnTo>
                <a:lnTo>
                  <a:pt x="854833" y="1047832"/>
                </a:lnTo>
                <a:lnTo>
                  <a:pt x="854572" y="1046724"/>
                </a:lnTo>
                <a:lnTo>
                  <a:pt x="854117" y="1046108"/>
                </a:lnTo>
                <a:lnTo>
                  <a:pt x="852109" y="1045100"/>
                </a:lnTo>
                <a:lnTo>
                  <a:pt x="851932" y="1044470"/>
                </a:lnTo>
                <a:lnTo>
                  <a:pt x="852825" y="1043724"/>
                </a:lnTo>
                <a:lnTo>
                  <a:pt x="853379" y="1041854"/>
                </a:lnTo>
                <a:lnTo>
                  <a:pt x="854164" y="1035131"/>
                </a:lnTo>
                <a:lnTo>
                  <a:pt x="858081" y="1036523"/>
                </a:lnTo>
                <a:close/>
                <a:moveTo>
                  <a:pt x="914727" y="1045354"/>
                </a:moveTo>
                <a:lnTo>
                  <a:pt x="914088" y="1046801"/>
                </a:lnTo>
                <a:lnTo>
                  <a:pt x="912726" y="1048709"/>
                </a:lnTo>
                <a:lnTo>
                  <a:pt x="910895" y="1050185"/>
                </a:lnTo>
                <a:lnTo>
                  <a:pt x="909117" y="1050593"/>
                </a:lnTo>
                <a:lnTo>
                  <a:pt x="907832" y="1049824"/>
                </a:lnTo>
                <a:lnTo>
                  <a:pt x="907185" y="1048470"/>
                </a:lnTo>
                <a:lnTo>
                  <a:pt x="906885" y="1047132"/>
                </a:lnTo>
                <a:lnTo>
                  <a:pt x="906447" y="1046401"/>
                </a:lnTo>
                <a:lnTo>
                  <a:pt x="905769" y="1046239"/>
                </a:lnTo>
                <a:lnTo>
                  <a:pt x="904892" y="1046278"/>
                </a:lnTo>
                <a:lnTo>
                  <a:pt x="903815" y="1046778"/>
                </a:lnTo>
                <a:lnTo>
                  <a:pt x="901521" y="1048709"/>
                </a:lnTo>
                <a:lnTo>
                  <a:pt x="900536" y="1049208"/>
                </a:lnTo>
                <a:lnTo>
                  <a:pt x="899875" y="1049332"/>
                </a:lnTo>
                <a:lnTo>
                  <a:pt x="893349" y="1047885"/>
                </a:lnTo>
                <a:lnTo>
                  <a:pt x="892710" y="1047347"/>
                </a:lnTo>
                <a:lnTo>
                  <a:pt x="891941" y="1046062"/>
                </a:lnTo>
                <a:lnTo>
                  <a:pt x="891094" y="1042239"/>
                </a:lnTo>
                <a:lnTo>
                  <a:pt x="888355" y="1038839"/>
                </a:lnTo>
                <a:lnTo>
                  <a:pt x="892549" y="1036916"/>
                </a:lnTo>
                <a:lnTo>
                  <a:pt x="897581" y="1036923"/>
                </a:lnTo>
                <a:lnTo>
                  <a:pt x="907293" y="1038393"/>
                </a:lnTo>
                <a:lnTo>
                  <a:pt x="911164" y="1038723"/>
                </a:lnTo>
                <a:lnTo>
                  <a:pt x="914142" y="1041954"/>
                </a:lnTo>
                <a:lnTo>
                  <a:pt x="914612" y="1043893"/>
                </a:lnTo>
                <a:lnTo>
                  <a:pt x="914727" y="1045354"/>
                </a:lnTo>
                <a:close/>
                <a:moveTo>
                  <a:pt x="927855" y="1048193"/>
                </a:moveTo>
                <a:lnTo>
                  <a:pt x="926131" y="1049847"/>
                </a:lnTo>
                <a:lnTo>
                  <a:pt x="924846" y="1049739"/>
                </a:lnTo>
                <a:lnTo>
                  <a:pt x="924431" y="1049139"/>
                </a:lnTo>
                <a:lnTo>
                  <a:pt x="924292" y="1048385"/>
                </a:lnTo>
                <a:lnTo>
                  <a:pt x="924546" y="1047585"/>
                </a:lnTo>
                <a:lnTo>
                  <a:pt x="925085" y="1046855"/>
                </a:lnTo>
                <a:lnTo>
                  <a:pt x="926347" y="1045939"/>
                </a:lnTo>
                <a:lnTo>
                  <a:pt x="926739" y="1045793"/>
                </a:lnTo>
                <a:lnTo>
                  <a:pt x="928633" y="1046701"/>
                </a:lnTo>
                <a:lnTo>
                  <a:pt x="927855" y="1048193"/>
                </a:lnTo>
                <a:close/>
                <a:moveTo>
                  <a:pt x="910217" y="1069033"/>
                </a:moveTo>
                <a:lnTo>
                  <a:pt x="909425" y="1069333"/>
                </a:lnTo>
                <a:lnTo>
                  <a:pt x="908840" y="1068610"/>
                </a:lnTo>
                <a:lnTo>
                  <a:pt x="907955" y="1068102"/>
                </a:lnTo>
                <a:lnTo>
                  <a:pt x="904353" y="1067033"/>
                </a:lnTo>
                <a:lnTo>
                  <a:pt x="904276" y="1066387"/>
                </a:lnTo>
                <a:lnTo>
                  <a:pt x="904654" y="1065464"/>
                </a:lnTo>
                <a:lnTo>
                  <a:pt x="905369" y="1064640"/>
                </a:lnTo>
                <a:lnTo>
                  <a:pt x="906755" y="1063825"/>
                </a:lnTo>
                <a:lnTo>
                  <a:pt x="907870" y="1061709"/>
                </a:lnTo>
                <a:lnTo>
                  <a:pt x="908370" y="1061871"/>
                </a:lnTo>
                <a:lnTo>
                  <a:pt x="908878" y="1062733"/>
                </a:lnTo>
                <a:lnTo>
                  <a:pt x="909740" y="1065656"/>
                </a:lnTo>
                <a:lnTo>
                  <a:pt x="910779" y="1067764"/>
                </a:lnTo>
                <a:lnTo>
                  <a:pt x="910672" y="1068494"/>
                </a:lnTo>
                <a:lnTo>
                  <a:pt x="910217" y="1069033"/>
                </a:lnTo>
                <a:close/>
                <a:moveTo>
                  <a:pt x="904038" y="1073356"/>
                </a:moveTo>
                <a:lnTo>
                  <a:pt x="903253" y="1073433"/>
                </a:lnTo>
                <a:lnTo>
                  <a:pt x="901345" y="1072718"/>
                </a:lnTo>
                <a:lnTo>
                  <a:pt x="898490" y="1072402"/>
                </a:lnTo>
                <a:lnTo>
                  <a:pt x="898166" y="1072110"/>
                </a:lnTo>
                <a:lnTo>
                  <a:pt x="898097" y="1071549"/>
                </a:lnTo>
                <a:lnTo>
                  <a:pt x="898436" y="1070972"/>
                </a:lnTo>
                <a:lnTo>
                  <a:pt x="899990" y="1070533"/>
                </a:lnTo>
                <a:lnTo>
                  <a:pt x="904677" y="1070910"/>
                </a:lnTo>
                <a:lnTo>
                  <a:pt x="905277" y="1071172"/>
                </a:lnTo>
                <a:lnTo>
                  <a:pt x="905438" y="1071618"/>
                </a:lnTo>
                <a:lnTo>
                  <a:pt x="904677" y="1072887"/>
                </a:lnTo>
                <a:lnTo>
                  <a:pt x="904038" y="107335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7" name="Google Shape;817;p44"/>
          <p:cNvSpPr/>
          <p:nvPr/>
        </p:nvSpPr>
        <p:spPr>
          <a:xfrm>
            <a:off x="5701658" y="4307845"/>
            <a:ext cx="133990" cy="200321"/>
          </a:xfrm>
          <a:custGeom>
            <a:avLst/>
            <a:gdLst/>
            <a:ahLst/>
            <a:cxnLst/>
            <a:rect l="l" t="t" r="r" b="b"/>
            <a:pathLst>
              <a:path w="165228" h="247024" extrusionOk="0">
                <a:moveTo>
                  <a:pt x="150038" y="121154"/>
                </a:moveTo>
                <a:lnTo>
                  <a:pt x="147860" y="124739"/>
                </a:lnTo>
                <a:lnTo>
                  <a:pt x="144982" y="126786"/>
                </a:lnTo>
                <a:lnTo>
                  <a:pt x="144136" y="128024"/>
                </a:lnTo>
                <a:lnTo>
                  <a:pt x="143682" y="129563"/>
                </a:lnTo>
                <a:lnTo>
                  <a:pt x="143066" y="131109"/>
                </a:lnTo>
                <a:lnTo>
                  <a:pt x="141535" y="134424"/>
                </a:lnTo>
                <a:lnTo>
                  <a:pt x="140419" y="137132"/>
                </a:lnTo>
                <a:lnTo>
                  <a:pt x="139303" y="137978"/>
                </a:lnTo>
                <a:lnTo>
                  <a:pt x="136686" y="142071"/>
                </a:lnTo>
                <a:lnTo>
                  <a:pt x="134932" y="146179"/>
                </a:lnTo>
                <a:lnTo>
                  <a:pt x="134578" y="147241"/>
                </a:lnTo>
                <a:lnTo>
                  <a:pt x="134039" y="148025"/>
                </a:lnTo>
                <a:lnTo>
                  <a:pt x="133185" y="148664"/>
                </a:lnTo>
                <a:lnTo>
                  <a:pt x="130161" y="149941"/>
                </a:lnTo>
                <a:lnTo>
                  <a:pt x="129138" y="150572"/>
                </a:lnTo>
                <a:lnTo>
                  <a:pt x="128329" y="151333"/>
                </a:lnTo>
                <a:lnTo>
                  <a:pt x="127590" y="152195"/>
                </a:lnTo>
                <a:lnTo>
                  <a:pt x="127383" y="153233"/>
                </a:lnTo>
                <a:lnTo>
                  <a:pt x="128091" y="154695"/>
                </a:lnTo>
                <a:lnTo>
                  <a:pt x="128937" y="155857"/>
                </a:lnTo>
                <a:lnTo>
                  <a:pt x="129791" y="155926"/>
                </a:lnTo>
                <a:lnTo>
                  <a:pt x="130538" y="155872"/>
                </a:lnTo>
                <a:lnTo>
                  <a:pt x="131007" y="156564"/>
                </a:lnTo>
                <a:lnTo>
                  <a:pt x="131400" y="156972"/>
                </a:lnTo>
                <a:lnTo>
                  <a:pt x="131400" y="164942"/>
                </a:lnTo>
                <a:lnTo>
                  <a:pt x="130676" y="166142"/>
                </a:lnTo>
                <a:lnTo>
                  <a:pt x="130692" y="166681"/>
                </a:lnTo>
                <a:lnTo>
                  <a:pt x="130338" y="168050"/>
                </a:lnTo>
                <a:lnTo>
                  <a:pt x="130230" y="169581"/>
                </a:lnTo>
                <a:lnTo>
                  <a:pt x="130461" y="170188"/>
                </a:lnTo>
                <a:lnTo>
                  <a:pt x="131069" y="170688"/>
                </a:lnTo>
                <a:lnTo>
                  <a:pt x="131908" y="171758"/>
                </a:lnTo>
                <a:lnTo>
                  <a:pt x="132362" y="174204"/>
                </a:lnTo>
                <a:lnTo>
                  <a:pt x="133385" y="182804"/>
                </a:lnTo>
                <a:lnTo>
                  <a:pt x="133862" y="184166"/>
                </a:lnTo>
                <a:lnTo>
                  <a:pt x="134709" y="185120"/>
                </a:lnTo>
                <a:lnTo>
                  <a:pt x="137371" y="186974"/>
                </a:lnTo>
                <a:lnTo>
                  <a:pt x="140165" y="189413"/>
                </a:lnTo>
                <a:lnTo>
                  <a:pt x="141050" y="190997"/>
                </a:lnTo>
                <a:lnTo>
                  <a:pt x="141558" y="193598"/>
                </a:lnTo>
                <a:lnTo>
                  <a:pt x="142628" y="195636"/>
                </a:lnTo>
                <a:lnTo>
                  <a:pt x="142605" y="196328"/>
                </a:lnTo>
                <a:lnTo>
                  <a:pt x="142166" y="196598"/>
                </a:lnTo>
                <a:lnTo>
                  <a:pt x="141127" y="196628"/>
                </a:lnTo>
                <a:lnTo>
                  <a:pt x="140427" y="196775"/>
                </a:lnTo>
                <a:lnTo>
                  <a:pt x="141011" y="198259"/>
                </a:lnTo>
                <a:lnTo>
                  <a:pt x="142451" y="200844"/>
                </a:lnTo>
                <a:lnTo>
                  <a:pt x="144852" y="203529"/>
                </a:lnTo>
                <a:lnTo>
                  <a:pt x="147452" y="206429"/>
                </a:lnTo>
                <a:lnTo>
                  <a:pt x="149569" y="208799"/>
                </a:lnTo>
                <a:lnTo>
                  <a:pt x="152216" y="211537"/>
                </a:lnTo>
                <a:lnTo>
                  <a:pt x="154278" y="213676"/>
                </a:lnTo>
                <a:lnTo>
                  <a:pt x="156410" y="215876"/>
                </a:lnTo>
                <a:lnTo>
                  <a:pt x="158018" y="216399"/>
                </a:lnTo>
                <a:lnTo>
                  <a:pt x="159211" y="216553"/>
                </a:lnTo>
                <a:lnTo>
                  <a:pt x="159727" y="216984"/>
                </a:lnTo>
                <a:lnTo>
                  <a:pt x="160358" y="217991"/>
                </a:lnTo>
                <a:lnTo>
                  <a:pt x="161443" y="219115"/>
                </a:lnTo>
                <a:lnTo>
                  <a:pt x="162643" y="220576"/>
                </a:lnTo>
                <a:lnTo>
                  <a:pt x="163051" y="222061"/>
                </a:lnTo>
                <a:lnTo>
                  <a:pt x="162551" y="223484"/>
                </a:lnTo>
                <a:lnTo>
                  <a:pt x="163043" y="225523"/>
                </a:lnTo>
                <a:lnTo>
                  <a:pt x="163074" y="225700"/>
                </a:lnTo>
                <a:lnTo>
                  <a:pt x="163467" y="226500"/>
                </a:lnTo>
                <a:lnTo>
                  <a:pt x="163328" y="227215"/>
                </a:lnTo>
                <a:lnTo>
                  <a:pt x="163574" y="229915"/>
                </a:lnTo>
                <a:lnTo>
                  <a:pt x="164205" y="232269"/>
                </a:lnTo>
                <a:lnTo>
                  <a:pt x="165229" y="234277"/>
                </a:lnTo>
                <a:lnTo>
                  <a:pt x="165214" y="234446"/>
                </a:lnTo>
                <a:lnTo>
                  <a:pt x="165083" y="235677"/>
                </a:lnTo>
                <a:lnTo>
                  <a:pt x="163767" y="236470"/>
                </a:lnTo>
                <a:lnTo>
                  <a:pt x="162997" y="237785"/>
                </a:lnTo>
                <a:lnTo>
                  <a:pt x="162774" y="239608"/>
                </a:lnTo>
                <a:lnTo>
                  <a:pt x="163167" y="241832"/>
                </a:lnTo>
                <a:lnTo>
                  <a:pt x="164182" y="244455"/>
                </a:lnTo>
                <a:lnTo>
                  <a:pt x="164205" y="245993"/>
                </a:lnTo>
                <a:lnTo>
                  <a:pt x="163852" y="246209"/>
                </a:lnTo>
                <a:lnTo>
                  <a:pt x="163220" y="246701"/>
                </a:lnTo>
                <a:lnTo>
                  <a:pt x="162551" y="247024"/>
                </a:lnTo>
                <a:lnTo>
                  <a:pt x="160735" y="245224"/>
                </a:lnTo>
                <a:lnTo>
                  <a:pt x="158711" y="244009"/>
                </a:lnTo>
                <a:lnTo>
                  <a:pt x="155686" y="241901"/>
                </a:lnTo>
                <a:lnTo>
                  <a:pt x="152632" y="241139"/>
                </a:lnTo>
                <a:lnTo>
                  <a:pt x="148691" y="241001"/>
                </a:lnTo>
                <a:lnTo>
                  <a:pt x="146991" y="241262"/>
                </a:lnTo>
                <a:lnTo>
                  <a:pt x="145775" y="240470"/>
                </a:lnTo>
                <a:lnTo>
                  <a:pt x="144066" y="239547"/>
                </a:lnTo>
                <a:lnTo>
                  <a:pt x="143128" y="239316"/>
                </a:lnTo>
                <a:lnTo>
                  <a:pt x="141819" y="240024"/>
                </a:lnTo>
                <a:lnTo>
                  <a:pt x="140919" y="240055"/>
                </a:lnTo>
                <a:lnTo>
                  <a:pt x="139811" y="239785"/>
                </a:lnTo>
                <a:lnTo>
                  <a:pt x="137564" y="239816"/>
                </a:lnTo>
                <a:lnTo>
                  <a:pt x="137356" y="238585"/>
                </a:lnTo>
                <a:lnTo>
                  <a:pt x="136971" y="238354"/>
                </a:lnTo>
                <a:lnTo>
                  <a:pt x="134547" y="238462"/>
                </a:lnTo>
                <a:lnTo>
                  <a:pt x="133801" y="237447"/>
                </a:lnTo>
                <a:lnTo>
                  <a:pt x="133478" y="237562"/>
                </a:lnTo>
                <a:lnTo>
                  <a:pt x="132523" y="237247"/>
                </a:lnTo>
                <a:lnTo>
                  <a:pt x="130576" y="235800"/>
                </a:lnTo>
                <a:lnTo>
                  <a:pt x="128529" y="236754"/>
                </a:lnTo>
                <a:lnTo>
                  <a:pt x="124274" y="236631"/>
                </a:lnTo>
                <a:lnTo>
                  <a:pt x="118818" y="236662"/>
                </a:lnTo>
                <a:lnTo>
                  <a:pt x="113169" y="236700"/>
                </a:lnTo>
                <a:lnTo>
                  <a:pt x="107998" y="236654"/>
                </a:lnTo>
                <a:lnTo>
                  <a:pt x="102819" y="236608"/>
                </a:lnTo>
                <a:lnTo>
                  <a:pt x="102304" y="235262"/>
                </a:lnTo>
                <a:lnTo>
                  <a:pt x="101234" y="234570"/>
                </a:lnTo>
                <a:lnTo>
                  <a:pt x="99302" y="234508"/>
                </a:lnTo>
                <a:lnTo>
                  <a:pt x="93615" y="234777"/>
                </a:lnTo>
                <a:lnTo>
                  <a:pt x="89259" y="234562"/>
                </a:lnTo>
                <a:lnTo>
                  <a:pt x="87867" y="234385"/>
                </a:lnTo>
                <a:lnTo>
                  <a:pt x="86320" y="234039"/>
                </a:lnTo>
                <a:lnTo>
                  <a:pt x="82688" y="233723"/>
                </a:lnTo>
                <a:lnTo>
                  <a:pt x="78194" y="233977"/>
                </a:lnTo>
                <a:lnTo>
                  <a:pt x="77170" y="233908"/>
                </a:lnTo>
                <a:lnTo>
                  <a:pt x="73576" y="233954"/>
                </a:lnTo>
                <a:lnTo>
                  <a:pt x="65358" y="233593"/>
                </a:lnTo>
                <a:lnTo>
                  <a:pt x="60809" y="233646"/>
                </a:lnTo>
                <a:lnTo>
                  <a:pt x="60917" y="234469"/>
                </a:lnTo>
                <a:lnTo>
                  <a:pt x="60625" y="235054"/>
                </a:lnTo>
                <a:lnTo>
                  <a:pt x="60386" y="236485"/>
                </a:lnTo>
                <a:lnTo>
                  <a:pt x="55369" y="236477"/>
                </a:lnTo>
                <a:lnTo>
                  <a:pt x="48766" y="236477"/>
                </a:lnTo>
                <a:lnTo>
                  <a:pt x="42533" y="236477"/>
                </a:lnTo>
                <a:lnTo>
                  <a:pt x="38316" y="236477"/>
                </a:lnTo>
                <a:lnTo>
                  <a:pt x="31251" y="236477"/>
                </a:lnTo>
                <a:lnTo>
                  <a:pt x="28881" y="235500"/>
                </a:lnTo>
                <a:lnTo>
                  <a:pt x="28165" y="234870"/>
                </a:lnTo>
                <a:lnTo>
                  <a:pt x="28019" y="234162"/>
                </a:lnTo>
                <a:lnTo>
                  <a:pt x="27935" y="233685"/>
                </a:lnTo>
                <a:lnTo>
                  <a:pt x="27381" y="233546"/>
                </a:lnTo>
                <a:lnTo>
                  <a:pt x="27834" y="228500"/>
                </a:lnTo>
                <a:lnTo>
                  <a:pt x="28827" y="224300"/>
                </a:lnTo>
                <a:lnTo>
                  <a:pt x="29212" y="220399"/>
                </a:lnTo>
                <a:lnTo>
                  <a:pt x="30574" y="216915"/>
                </a:lnTo>
                <a:lnTo>
                  <a:pt x="29851" y="213460"/>
                </a:lnTo>
                <a:lnTo>
                  <a:pt x="29012" y="211953"/>
                </a:lnTo>
                <a:lnTo>
                  <a:pt x="24603" y="207060"/>
                </a:lnTo>
                <a:lnTo>
                  <a:pt x="26626" y="205214"/>
                </a:lnTo>
                <a:lnTo>
                  <a:pt x="23964" y="205468"/>
                </a:lnTo>
                <a:lnTo>
                  <a:pt x="23394" y="203644"/>
                </a:lnTo>
                <a:lnTo>
                  <a:pt x="22101" y="201467"/>
                </a:lnTo>
                <a:lnTo>
                  <a:pt x="22894" y="201113"/>
                </a:lnTo>
                <a:lnTo>
                  <a:pt x="23656" y="199921"/>
                </a:lnTo>
                <a:lnTo>
                  <a:pt x="26064" y="200283"/>
                </a:lnTo>
                <a:lnTo>
                  <a:pt x="25988" y="199698"/>
                </a:lnTo>
                <a:lnTo>
                  <a:pt x="23910" y="197867"/>
                </a:lnTo>
                <a:lnTo>
                  <a:pt x="24110" y="196944"/>
                </a:lnTo>
                <a:lnTo>
                  <a:pt x="24964" y="195913"/>
                </a:lnTo>
                <a:lnTo>
                  <a:pt x="24548" y="195475"/>
                </a:lnTo>
                <a:lnTo>
                  <a:pt x="23056" y="196552"/>
                </a:lnTo>
                <a:lnTo>
                  <a:pt x="21978" y="196513"/>
                </a:lnTo>
                <a:lnTo>
                  <a:pt x="21147" y="195821"/>
                </a:lnTo>
                <a:lnTo>
                  <a:pt x="20531" y="195705"/>
                </a:lnTo>
                <a:lnTo>
                  <a:pt x="20901" y="197106"/>
                </a:lnTo>
                <a:lnTo>
                  <a:pt x="20062" y="198359"/>
                </a:lnTo>
                <a:lnTo>
                  <a:pt x="19269" y="198798"/>
                </a:lnTo>
                <a:lnTo>
                  <a:pt x="17915" y="198721"/>
                </a:lnTo>
                <a:lnTo>
                  <a:pt x="16807" y="198406"/>
                </a:lnTo>
                <a:lnTo>
                  <a:pt x="16507" y="197706"/>
                </a:lnTo>
                <a:lnTo>
                  <a:pt x="15468" y="197175"/>
                </a:lnTo>
                <a:lnTo>
                  <a:pt x="12544" y="196244"/>
                </a:lnTo>
                <a:lnTo>
                  <a:pt x="10089" y="195152"/>
                </a:lnTo>
                <a:lnTo>
                  <a:pt x="9596" y="192167"/>
                </a:lnTo>
                <a:lnTo>
                  <a:pt x="8619" y="190882"/>
                </a:lnTo>
                <a:lnTo>
                  <a:pt x="8219" y="189428"/>
                </a:lnTo>
                <a:lnTo>
                  <a:pt x="7988" y="187767"/>
                </a:lnTo>
                <a:lnTo>
                  <a:pt x="8326" y="185212"/>
                </a:lnTo>
                <a:lnTo>
                  <a:pt x="7695" y="184805"/>
                </a:lnTo>
                <a:lnTo>
                  <a:pt x="6988" y="184666"/>
                </a:lnTo>
                <a:lnTo>
                  <a:pt x="5926" y="184789"/>
                </a:lnTo>
                <a:lnTo>
                  <a:pt x="4948" y="184651"/>
                </a:lnTo>
                <a:lnTo>
                  <a:pt x="3778" y="183235"/>
                </a:lnTo>
                <a:lnTo>
                  <a:pt x="2755" y="182689"/>
                </a:lnTo>
                <a:lnTo>
                  <a:pt x="3386" y="185289"/>
                </a:lnTo>
                <a:lnTo>
                  <a:pt x="2663" y="186020"/>
                </a:lnTo>
                <a:lnTo>
                  <a:pt x="900" y="185813"/>
                </a:lnTo>
                <a:lnTo>
                  <a:pt x="146" y="184828"/>
                </a:lnTo>
                <a:lnTo>
                  <a:pt x="0" y="184089"/>
                </a:lnTo>
                <a:lnTo>
                  <a:pt x="808" y="180951"/>
                </a:lnTo>
                <a:lnTo>
                  <a:pt x="492" y="180881"/>
                </a:lnTo>
                <a:lnTo>
                  <a:pt x="1124" y="179212"/>
                </a:lnTo>
                <a:lnTo>
                  <a:pt x="2324" y="177181"/>
                </a:lnTo>
                <a:lnTo>
                  <a:pt x="3948" y="174604"/>
                </a:lnTo>
                <a:lnTo>
                  <a:pt x="5787" y="171358"/>
                </a:lnTo>
                <a:lnTo>
                  <a:pt x="7049" y="165626"/>
                </a:lnTo>
                <a:lnTo>
                  <a:pt x="7903" y="162049"/>
                </a:lnTo>
                <a:lnTo>
                  <a:pt x="8681" y="158788"/>
                </a:lnTo>
                <a:lnTo>
                  <a:pt x="10027" y="155841"/>
                </a:lnTo>
                <a:lnTo>
                  <a:pt x="11389" y="153872"/>
                </a:lnTo>
                <a:lnTo>
                  <a:pt x="15245" y="150056"/>
                </a:lnTo>
                <a:lnTo>
                  <a:pt x="18154" y="147171"/>
                </a:lnTo>
                <a:lnTo>
                  <a:pt x="19639" y="146010"/>
                </a:lnTo>
                <a:lnTo>
                  <a:pt x="20670" y="145033"/>
                </a:lnTo>
                <a:lnTo>
                  <a:pt x="22486" y="143917"/>
                </a:lnTo>
                <a:lnTo>
                  <a:pt x="24341" y="142586"/>
                </a:lnTo>
                <a:lnTo>
                  <a:pt x="25764" y="140040"/>
                </a:lnTo>
                <a:lnTo>
                  <a:pt x="26926" y="137663"/>
                </a:lnTo>
                <a:lnTo>
                  <a:pt x="27811" y="137148"/>
                </a:lnTo>
                <a:lnTo>
                  <a:pt x="28973" y="136732"/>
                </a:lnTo>
                <a:lnTo>
                  <a:pt x="32529" y="134178"/>
                </a:lnTo>
                <a:lnTo>
                  <a:pt x="34784" y="132555"/>
                </a:lnTo>
                <a:lnTo>
                  <a:pt x="35307" y="133363"/>
                </a:lnTo>
                <a:lnTo>
                  <a:pt x="35691" y="134363"/>
                </a:lnTo>
                <a:lnTo>
                  <a:pt x="36122" y="134824"/>
                </a:lnTo>
                <a:lnTo>
                  <a:pt x="38016" y="135140"/>
                </a:lnTo>
                <a:lnTo>
                  <a:pt x="40609" y="135124"/>
                </a:lnTo>
                <a:lnTo>
                  <a:pt x="42102" y="134832"/>
                </a:lnTo>
                <a:lnTo>
                  <a:pt x="42894" y="133986"/>
                </a:lnTo>
                <a:lnTo>
                  <a:pt x="43703" y="131670"/>
                </a:lnTo>
                <a:lnTo>
                  <a:pt x="44172" y="131232"/>
                </a:lnTo>
                <a:lnTo>
                  <a:pt x="44780" y="131116"/>
                </a:lnTo>
                <a:lnTo>
                  <a:pt x="47612" y="132732"/>
                </a:lnTo>
                <a:lnTo>
                  <a:pt x="49967" y="135032"/>
                </a:lnTo>
                <a:lnTo>
                  <a:pt x="52291" y="137309"/>
                </a:lnTo>
                <a:lnTo>
                  <a:pt x="53468" y="138117"/>
                </a:lnTo>
                <a:lnTo>
                  <a:pt x="53984" y="139009"/>
                </a:lnTo>
                <a:lnTo>
                  <a:pt x="54999" y="143156"/>
                </a:lnTo>
                <a:lnTo>
                  <a:pt x="55584" y="144187"/>
                </a:lnTo>
                <a:lnTo>
                  <a:pt x="56592" y="144617"/>
                </a:lnTo>
                <a:lnTo>
                  <a:pt x="58408" y="144340"/>
                </a:lnTo>
                <a:lnTo>
                  <a:pt x="60294" y="143610"/>
                </a:lnTo>
                <a:lnTo>
                  <a:pt x="61956" y="142548"/>
                </a:lnTo>
                <a:lnTo>
                  <a:pt x="63595" y="141171"/>
                </a:lnTo>
                <a:lnTo>
                  <a:pt x="64711" y="139932"/>
                </a:lnTo>
                <a:lnTo>
                  <a:pt x="65196" y="139017"/>
                </a:lnTo>
                <a:lnTo>
                  <a:pt x="65442" y="135624"/>
                </a:lnTo>
                <a:lnTo>
                  <a:pt x="65811" y="134878"/>
                </a:lnTo>
                <a:lnTo>
                  <a:pt x="67481" y="133524"/>
                </a:lnTo>
                <a:lnTo>
                  <a:pt x="70282" y="131263"/>
                </a:lnTo>
                <a:lnTo>
                  <a:pt x="71883" y="129963"/>
                </a:lnTo>
                <a:lnTo>
                  <a:pt x="71745" y="129501"/>
                </a:lnTo>
                <a:lnTo>
                  <a:pt x="70744" y="128116"/>
                </a:lnTo>
                <a:lnTo>
                  <a:pt x="69859" y="126593"/>
                </a:lnTo>
                <a:lnTo>
                  <a:pt x="70760" y="125024"/>
                </a:lnTo>
                <a:lnTo>
                  <a:pt x="71691" y="123816"/>
                </a:lnTo>
                <a:lnTo>
                  <a:pt x="75223" y="119731"/>
                </a:lnTo>
                <a:lnTo>
                  <a:pt x="75238" y="118377"/>
                </a:lnTo>
                <a:lnTo>
                  <a:pt x="75423" y="116739"/>
                </a:lnTo>
                <a:lnTo>
                  <a:pt x="78247" y="112092"/>
                </a:lnTo>
                <a:lnTo>
                  <a:pt x="79871" y="105923"/>
                </a:lnTo>
                <a:lnTo>
                  <a:pt x="79917" y="104730"/>
                </a:lnTo>
                <a:lnTo>
                  <a:pt x="81603" y="101753"/>
                </a:lnTo>
                <a:lnTo>
                  <a:pt x="83596" y="97937"/>
                </a:lnTo>
                <a:lnTo>
                  <a:pt x="87466" y="97322"/>
                </a:lnTo>
                <a:lnTo>
                  <a:pt x="88952" y="96368"/>
                </a:lnTo>
                <a:lnTo>
                  <a:pt x="90668" y="94683"/>
                </a:lnTo>
                <a:lnTo>
                  <a:pt x="91776" y="93114"/>
                </a:lnTo>
                <a:lnTo>
                  <a:pt x="92299" y="91622"/>
                </a:lnTo>
                <a:lnTo>
                  <a:pt x="92684" y="88737"/>
                </a:lnTo>
                <a:lnTo>
                  <a:pt x="93369" y="85452"/>
                </a:lnTo>
                <a:lnTo>
                  <a:pt x="93792" y="82567"/>
                </a:lnTo>
                <a:lnTo>
                  <a:pt x="94954" y="79898"/>
                </a:lnTo>
                <a:lnTo>
                  <a:pt x="96893" y="78551"/>
                </a:lnTo>
                <a:lnTo>
                  <a:pt x="100264" y="77428"/>
                </a:lnTo>
                <a:lnTo>
                  <a:pt x="100772" y="76905"/>
                </a:lnTo>
                <a:lnTo>
                  <a:pt x="101257" y="75136"/>
                </a:lnTo>
                <a:lnTo>
                  <a:pt x="101634" y="71459"/>
                </a:lnTo>
                <a:lnTo>
                  <a:pt x="101741" y="69243"/>
                </a:lnTo>
                <a:lnTo>
                  <a:pt x="101872" y="68282"/>
                </a:lnTo>
                <a:lnTo>
                  <a:pt x="102304" y="66620"/>
                </a:lnTo>
                <a:lnTo>
                  <a:pt x="105427" y="63674"/>
                </a:lnTo>
                <a:lnTo>
                  <a:pt x="106813" y="59058"/>
                </a:lnTo>
                <a:lnTo>
                  <a:pt x="108044" y="54219"/>
                </a:lnTo>
                <a:lnTo>
                  <a:pt x="111592" y="48365"/>
                </a:lnTo>
                <a:lnTo>
                  <a:pt x="115747" y="42534"/>
                </a:lnTo>
                <a:lnTo>
                  <a:pt x="117671" y="40964"/>
                </a:lnTo>
                <a:lnTo>
                  <a:pt x="119295" y="40241"/>
                </a:lnTo>
                <a:lnTo>
                  <a:pt x="121173" y="40164"/>
                </a:lnTo>
                <a:lnTo>
                  <a:pt x="122450" y="39733"/>
                </a:lnTo>
                <a:lnTo>
                  <a:pt x="126921" y="36826"/>
                </a:lnTo>
                <a:lnTo>
                  <a:pt x="128791" y="35841"/>
                </a:lnTo>
                <a:lnTo>
                  <a:pt x="130169" y="34833"/>
                </a:lnTo>
                <a:lnTo>
                  <a:pt x="130499" y="33949"/>
                </a:lnTo>
                <a:lnTo>
                  <a:pt x="130638" y="32664"/>
                </a:lnTo>
                <a:lnTo>
                  <a:pt x="130207" y="29648"/>
                </a:lnTo>
                <a:lnTo>
                  <a:pt x="130976" y="27440"/>
                </a:lnTo>
                <a:lnTo>
                  <a:pt x="131431" y="24002"/>
                </a:lnTo>
                <a:lnTo>
                  <a:pt x="131615" y="21325"/>
                </a:lnTo>
                <a:lnTo>
                  <a:pt x="131454" y="20394"/>
                </a:lnTo>
                <a:lnTo>
                  <a:pt x="130753" y="19109"/>
                </a:lnTo>
                <a:lnTo>
                  <a:pt x="130623" y="18832"/>
                </a:lnTo>
                <a:lnTo>
                  <a:pt x="129284" y="17163"/>
                </a:lnTo>
                <a:lnTo>
                  <a:pt x="127044" y="16155"/>
                </a:lnTo>
                <a:lnTo>
                  <a:pt x="123966" y="15878"/>
                </a:lnTo>
                <a:lnTo>
                  <a:pt x="122335" y="15286"/>
                </a:lnTo>
                <a:lnTo>
                  <a:pt x="122065" y="13886"/>
                </a:lnTo>
                <a:lnTo>
                  <a:pt x="121911" y="13078"/>
                </a:lnTo>
                <a:lnTo>
                  <a:pt x="121750" y="12201"/>
                </a:lnTo>
                <a:lnTo>
                  <a:pt x="121527" y="10255"/>
                </a:lnTo>
                <a:lnTo>
                  <a:pt x="119456" y="0"/>
                </a:lnTo>
                <a:lnTo>
                  <a:pt x="123366" y="31"/>
                </a:lnTo>
                <a:lnTo>
                  <a:pt x="128045" y="1254"/>
                </a:lnTo>
                <a:lnTo>
                  <a:pt x="129222" y="2177"/>
                </a:lnTo>
                <a:lnTo>
                  <a:pt x="129845" y="5685"/>
                </a:lnTo>
                <a:lnTo>
                  <a:pt x="131538" y="7678"/>
                </a:lnTo>
                <a:lnTo>
                  <a:pt x="134516" y="9308"/>
                </a:lnTo>
                <a:lnTo>
                  <a:pt x="136371" y="12686"/>
                </a:lnTo>
                <a:lnTo>
                  <a:pt x="137095" y="17794"/>
                </a:lnTo>
                <a:lnTo>
                  <a:pt x="138733" y="20848"/>
                </a:lnTo>
                <a:lnTo>
                  <a:pt x="139111" y="21332"/>
                </a:lnTo>
                <a:lnTo>
                  <a:pt x="140965" y="25740"/>
                </a:lnTo>
                <a:lnTo>
                  <a:pt x="141427" y="27094"/>
                </a:lnTo>
                <a:lnTo>
                  <a:pt x="141566" y="29748"/>
                </a:lnTo>
                <a:lnTo>
                  <a:pt x="141358" y="31541"/>
                </a:lnTo>
                <a:lnTo>
                  <a:pt x="142304" y="33756"/>
                </a:lnTo>
                <a:lnTo>
                  <a:pt x="140873" y="37541"/>
                </a:lnTo>
                <a:lnTo>
                  <a:pt x="140442" y="39856"/>
                </a:lnTo>
                <a:lnTo>
                  <a:pt x="140319" y="43111"/>
                </a:lnTo>
                <a:lnTo>
                  <a:pt x="141157" y="48849"/>
                </a:lnTo>
                <a:lnTo>
                  <a:pt x="142528" y="53273"/>
                </a:lnTo>
                <a:lnTo>
                  <a:pt x="144013" y="56850"/>
                </a:lnTo>
                <a:lnTo>
                  <a:pt x="145636" y="59627"/>
                </a:lnTo>
                <a:lnTo>
                  <a:pt x="148307" y="62689"/>
                </a:lnTo>
                <a:lnTo>
                  <a:pt x="151162" y="65481"/>
                </a:lnTo>
                <a:lnTo>
                  <a:pt x="153817" y="67243"/>
                </a:lnTo>
                <a:lnTo>
                  <a:pt x="151354" y="68274"/>
                </a:lnTo>
                <a:lnTo>
                  <a:pt x="146583" y="68405"/>
                </a:lnTo>
                <a:lnTo>
                  <a:pt x="143843" y="67812"/>
                </a:lnTo>
                <a:lnTo>
                  <a:pt x="142535" y="67781"/>
                </a:lnTo>
                <a:lnTo>
                  <a:pt x="141219" y="68151"/>
                </a:lnTo>
                <a:lnTo>
                  <a:pt x="136125" y="68682"/>
                </a:lnTo>
                <a:lnTo>
                  <a:pt x="130984" y="68435"/>
                </a:lnTo>
                <a:lnTo>
                  <a:pt x="126221" y="67735"/>
                </a:lnTo>
                <a:lnTo>
                  <a:pt x="123327" y="67851"/>
                </a:lnTo>
                <a:lnTo>
                  <a:pt x="121095" y="69551"/>
                </a:lnTo>
                <a:lnTo>
                  <a:pt x="119280" y="72105"/>
                </a:lnTo>
                <a:lnTo>
                  <a:pt x="117586" y="74128"/>
                </a:lnTo>
                <a:lnTo>
                  <a:pt x="118179" y="76367"/>
                </a:lnTo>
                <a:lnTo>
                  <a:pt x="119456" y="77605"/>
                </a:lnTo>
                <a:lnTo>
                  <a:pt x="121919" y="80329"/>
                </a:lnTo>
                <a:lnTo>
                  <a:pt x="124120" y="82967"/>
                </a:lnTo>
                <a:lnTo>
                  <a:pt x="125251" y="84737"/>
                </a:lnTo>
                <a:lnTo>
                  <a:pt x="129653" y="88614"/>
                </a:lnTo>
                <a:lnTo>
                  <a:pt x="133901" y="92076"/>
                </a:lnTo>
                <a:lnTo>
                  <a:pt x="134732" y="92652"/>
                </a:lnTo>
                <a:lnTo>
                  <a:pt x="135925" y="93275"/>
                </a:lnTo>
                <a:lnTo>
                  <a:pt x="136663" y="93529"/>
                </a:lnTo>
                <a:lnTo>
                  <a:pt x="138980" y="95514"/>
                </a:lnTo>
                <a:lnTo>
                  <a:pt x="142181" y="98768"/>
                </a:lnTo>
                <a:lnTo>
                  <a:pt x="145121" y="103861"/>
                </a:lnTo>
                <a:lnTo>
                  <a:pt x="147206" y="109030"/>
                </a:lnTo>
                <a:lnTo>
                  <a:pt x="149238" y="114054"/>
                </a:lnTo>
                <a:lnTo>
                  <a:pt x="150130" y="114900"/>
                </a:lnTo>
                <a:lnTo>
                  <a:pt x="151547" y="115439"/>
                </a:lnTo>
                <a:lnTo>
                  <a:pt x="151716" y="116515"/>
                </a:lnTo>
                <a:lnTo>
                  <a:pt x="151608" y="118108"/>
                </a:lnTo>
                <a:lnTo>
                  <a:pt x="151169" y="1194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8" name="Google Shape;818;p44"/>
          <p:cNvSpPr/>
          <p:nvPr/>
        </p:nvSpPr>
        <p:spPr>
          <a:xfrm>
            <a:off x="6841358" y="3428150"/>
            <a:ext cx="1070911" cy="786786"/>
          </a:xfrm>
          <a:custGeom>
            <a:avLst/>
            <a:gdLst/>
            <a:ahLst/>
            <a:cxnLst/>
            <a:rect l="l" t="t" r="r" b="b"/>
            <a:pathLst>
              <a:path w="1320584" h="970218" extrusionOk="0">
                <a:moveTo>
                  <a:pt x="805182" y="929939"/>
                </a:moveTo>
                <a:lnTo>
                  <a:pt x="806260" y="930954"/>
                </a:lnTo>
                <a:lnTo>
                  <a:pt x="806960" y="932424"/>
                </a:lnTo>
                <a:lnTo>
                  <a:pt x="807537" y="935132"/>
                </a:lnTo>
                <a:lnTo>
                  <a:pt x="807883" y="937624"/>
                </a:lnTo>
                <a:lnTo>
                  <a:pt x="805706" y="939209"/>
                </a:lnTo>
                <a:lnTo>
                  <a:pt x="803751" y="939847"/>
                </a:lnTo>
                <a:lnTo>
                  <a:pt x="799834" y="945917"/>
                </a:lnTo>
                <a:lnTo>
                  <a:pt x="799018" y="947833"/>
                </a:lnTo>
                <a:lnTo>
                  <a:pt x="798356" y="948632"/>
                </a:lnTo>
                <a:lnTo>
                  <a:pt x="798148" y="949463"/>
                </a:lnTo>
                <a:lnTo>
                  <a:pt x="798225" y="950294"/>
                </a:lnTo>
                <a:lnTo>
                  <a:pt x="797210" y="953202"/>
                </a:lnTo>
                <a:lnTo>
                  <a:pt x="796317" y="956779"/>
                </a:lnTo>
                <a:lnTo>
                  <a:pt x="795748" y="958241"/>
                </a:lnTo>
                <a:lnTo>
                  <a:pt x="794624" y="959364"/>
                </a:lnTo>
                <a:lnTo>
                  <a:pt x="793201" y="959933"/>
                </a:lnTo>
                <a:lnTo>
                  <a:pt x="792277" y="960018"/>
                </a:lnTo>
                <a:lnTo>
                  <a:pt x="791438" y="960326"/>
                </a:lnTo>
                <a:lnTo>
                  <a:pt x="789368" y="962272"/>
                </a:lnTo>
                <a:lnTo>
                  <a:pt x="787036" y="963733"/>
                </a:lnTo>
                <a:lnTo>
                  <a:pt x="787429" y="964403"/>
                </a:lnTo>
                <a:lnTo>
                  <a:pt x="787452" y="965041"/>
                </a:lnTo>
                <a:lnTo>
                  <a:pt x="786429" y="965749"/>
                </a:lnTo>
                <a:lnTo>
                  <a:pt x="785297" y="965610"/>
                </a:lnTo>
                <a:lnTo>
                  <a:pt x="782011" y="966187"/>
                </a:lnTo>
                <a:lnTo>
                  <a:pt x="780811" y="967280"/>
                </a:lnTo>
                <a:lnTo>
                  <a:pt x="779580" y="969295"/>
                </a:lnTo>
                <a:lnTo>
                  <a:pt x="779110" y="969572"/>
                </a:lnTo>
                <a:lnTo>
                  <a:pt x="777124" y="970042"/>
                </a:lnTo>
                <a:lnTo>
                  <a:pt x="775616" y="970218"/>
                </a:lnTo>
                <a:lnTo>
                  <a:pt x="773038" y="968795"/>
                </a:lnTo>
                <a:lnTo>
                  <a:pt x="771761" y="968380"/>
                </a:lnTo>
                <a:lnTo>
                  <a:pt x="768360" y="967803"/>
                </a:lnTo>
                <a:lnTo>
                  <a:pt x="765043" y="966841"/>
                </a:lnTo>
                <a:lnTo>
                  <a:pt x="762719" y="965741"/>
                </a:lnTo>
                <a:lnTo>
                  <a:pt x="757955" y="963049"/>
                </a:lnTo>
                <a:lnTo>
                  <a:pt x="757401" y="958179"/>
                </a:lnTo>
                <a:lnTo>
                  <a:pt x="756585" y="955548"/>
                </a:lnTo>
                <a:lnTo>
                  <a:pt x="756532" y="954610"/>
                </a:lnTo>
                <a:lnTo>
                  <a:pt x="756847" y="946494"/>
                </a:lnTo>
                <a:lnTo>
                  <a:pt x="757178" y="945602"/>
                </a:lnTo>
                <a:lnTo>
                  <a:pt x="757786" y="944824"/>
                </a:lnTo>
                <a:lnTo>
                  <a:pt x="759887" y="943009"/>
                </a:lnTo>
                <a:lnTo>
                  <a:pt x="762295" y="941570"/>
                </a:lnTo>
                <a:lnTo>
                  <a:pt x="765751" y="938555"/>
                </a:lnTo>
                <a:lnTo>
                  <a:pt x="768260" y="937178"/>
                </a:lnTo>
                <a:lnTo>
                  <a:pt x="770360" y="935193"/>
                </a:lnTo>
                <a:lnTo>
                  <a:pt x="769129" y="935278"/>
                </a:lnTo>
                <a:lnTo>
                  <a:pt x="768221" y="935024"/>
                </a:lnTo>
                <a:lnTo>
                  <a:pt x="769114" y="933324"/>
                </a:lnTo>
                <a:lnTo>
                  <a:pt x="770076" y="932416"/>
                </a:lnTo>
                <a:lnTo>
                  <a:pt x="771191" y="931924"/>
                </a:lnTo>
                <a:lnTo>
                  <a:pt x="773423" y="932278"/>
                </a:lnTo>
                <a:lnTo>
                  <a:pt x="775486" y="931924"/>
                </a:lnTo>
                <a:lnTo>
                  <a:pt x="777009" y="930416"/>
                </a:lnTo>
                <a:lnTo>
                  <a:pt x="778456" y="930093"/>
                </a:lnTo>
                <a:lnTo>
                  <a:pt x="783966" y="930585"/>
                </a:lnTo>
                <a:lnTo>
                  <a:pt x="787783" y="929893"/>
                </a:lnTo>
                <a:lnTo>
                  <a:pt x="789691" y="928500"/>
                </a:lnTo>
                <a:lnTo>
                  <a:pt x="790592" y="928446"/>
                </a:lnTo>
                <a:lnTo>
                  <a:pt x="793408" y="928839"/>
                </a:lnTo>
                <a:lnTo>
                  <a:pt x="794455" y="930285"/>
                </a:lnTo>
                <a:lnTo>
                  <a:pt x="794363" y="929316"/>
                </a:lnTo>
                <a:lnTo>
                  <a:pt x="794486" y="928370"/>
                </a:lnTo>
                <a:lnTo>
                  <a:pt x="795001" y="928470"/>
                </a:lnTo>
                <a:lnTo>
                  <a:pt x="798687" y="930262"/>
                </a:lnTo>
                <a:lnTo>
                  <a:pt x="798695" y="928070"/>
                </a:lnTo>
                <a:lnTo>
                  <a:pt x="798903" y="927493"/>
                </a:lnTo>
                <a:lnTo>
                  <a:pt x="800049" y="926577"/>
                </a:lnTo>
                <a:lnTo>
                  <a:pt x="800627" y="926593"/>
                </a:lnTo>
                <a:lnTo>
                  <a:pt x="802058" y="928362"/>
                </a:lnTo>
                <a:lnTo>
                  <a:pt x="803451" y="929393"/>
                </a:lnTo>
                <a:lnTo>
                  <a:pt x="805182" y="929939"/>
                </a:lnTo>
                <a:close/>
                <a:moveTo>
                  <a:pt x="794309" y="904699"/>
                </a:moveTo>
                <a:lnTo>
                  <a:pt x="795109" y="905499"/>
                </a:lnTo>
                <a:lnTo>
                  <a:pt x="797248" y="904937"/>
                </a:lnTo>
                <a:lnTo>
                  <a:pt x="797641" y="905953"/>
                </a:lnTo>
                <a:lnTo>
                  <a:pt x="797625" y="906430"/>
                </a:lnTo>
                <a:lnTo>
                  <a:pt x="796863" y="907599"/>
                </a:lnTo>
                <a:lnTo>
                  <a:pt x="795094" y="906699"/>
                </a:lnTo>
                <a:lnTo>
                  <a:pt x="793331" y="906907"/>
                </a:lnTo>
                <a:lnTo>
                  <a:pt x="792054" y="906830"/>
                </a:lnTo>
                <a:lnTo>
                  <a:pt x="791708" y="906276"/>
                </a:lnTo>
                <a:lnTo>
                  <a:pt x="792685" y="905137"/>
                </a:lnTo>
                <a:lnTo>
                  <a:pt x="794309" y="904699"/>
                </a:lnTo>
                <a:close/>
                <a:moveTo>
                  <a:pt x="843090" y="892098"/>
                </a:moveTo>
                <a:lnTo>
                  <a:pt x="840974" y="892583"/>
                </a:lnTo>
                <a:lnTo>
                  <a:pt x="840520" y="892483"/>
                </a:lnTo>
                <a:lnTo>
                  <a:pt x="841259" y="891290"/>
                </a:lnTo>
                <a:lnTo>
                  <a:pt x="843175" y="890467"/>
                </a:lnTo>
                <a:lnTo>
                  <a:pt x="843090" y="892098"/>
                </a:lnTo>
                <a:close/>
                <a:moveTo>
                  <a:pt x="846253" y="892975"/>
                </a:moveTo>
                <a:lnTo>
                  <a:pt x="845837" y="893436"/>
                </a:lnTo>
                <a:lnTo>
                  <a:pt x="845206" y="892598"/>
                </a:lnTo>
                <a:lnTo>
                  <a:pt x="845029" y="891398"/>
                </a:lnTo>
                <a:lnTo>
                  <a:pt x="844575" y="890752"/>
                </a:lnTo>
                <a:lnTo>
                  <a:pt x="845614" y="889936"/>
                </a:lnTo>
                <a:lnTo>
                  <a:pt x="846076" y="889036"/>
                </a:lnTo>
                <a:lnTo>
                  <a:pt x="847307" y="889213"/>
                </a:lnTo>
                <a:lnTo>
                  <a:pt x="847815" y="889482"/>
                </a:lnTo>
                <a:lnTo>
                  <a:pt x="846730" y="890421"/>
                </a:lnTo>
                <a:lnTo>
                  <a:pt x="846476" y="890821"/>
                </a:lnTo>
                <a:lnTo>
                  <a:pt x="846253" y="892975"/>
                </a:lnTo>
                <a:close/>
                <a:moveTo>
                  <a:pt x="862775" y="865096"/>
                </a:moveTo>
                <a:lnTo>
                  <a:pt x="862952" y="866173"/>
                </a:lnTo>
                <a:lnTo>
                  <a:pt x="861267" y="864535"/>
                </a:lnTo>
                <a:lnTo>
                  <a:pt x="860782" y="864442"/>
                </a:lnTo>
                <a:lnTo>
                  <a:pt x="859982" y="863827"/>
                </a:lnTo>
                <a:lnTo>
                  <a:pt x="859512" y="862796"/>
                </a:lnTo>
                <a:lnTo>
                  <a:pt x="860820" y="862757"/>
                </a:lnTo>
                <a:lnTo>
                  <a:pt x="862021" y="863981"/>
                </a:lnTo>
                <a:lnTo>
                  <a:pt x="862775" y="865096"/>
                </a:lnTo>
                <a:close/>
                <a:moveTo>
                  <a:pt x="962724" y="825440"/>
                </a:moveTo>
                <a:lnTo>
                  <a:pt x="962000" y="826863"/>
                </a:lnTo>
                <a:lnTo>
                  <a:pt x="960723" y="826624"/>
                </a:lnTo>
                <a:lnTo>
                  <a:pt x="960684" y="825617"/>
                </a:lnTo>
                <a:lnTo>
                  <a:pt x="960423" y="825324"/>
                </a:lnTo>
                <a:lnTo>
                  <a:pt x="960777" y="824386"/>
                </a:lnTo>
                <a:lnTo>
                  <a:pt x="961007" y="824124"/>
                </a:lnTo>
                <a:lnTo>
                  <a:pt x="962454" y="824924"/>
                </a:lnTo>
                <a:lnTo>
                  <a:pt x="962724" y="825440"/>
                </a:lnTo>
                <a:close/>
                <a:moveTo>
                  <a:pt x="998099" y="802684"/>
                </a:moveTo>
                <a:lnTo>
                  <a:pt x="996491" y="803784"/>
                </a:lnTo>
                <a:lnTo>
                  <a:pt x="995491" y="803261"/>
                </a:lnTo>
                <a:lnTo>
                  <a:pt x="995475" y="801784"/>
                </a:lnTo>
                <a:lnTo>
                  <a:pt x="995983" y="800453"/>
                </a:lnTo>
                <a:lnTo>
                  <a:pt x="995398" y="799492"/>
                </a:lnTo>
                <a:lnTo>
                  <a:pt x="995968" y="798353"/>
                </a:lnTo>
                <a:lnTo>
                  <a:pt x="997160" y="798015"/>
                </a:lnTo>
                <a:lnTo>
                  <a:pt x="997592" y="798730"/>
                </a:lnTo>
                <a:lnTo>
                  <a:pt x="998261" y="799107"/>
                </a:lnTo>
                <a:lnTo>
                  <a:pt x="998469" y="799499"/>
                </a:lnTo>
                <a:lnTo>
                  <a:pt x="998477" y="800246"/>
                </a:lnTo>
                <a:lnTo>
                  <a:pt x="997838" y="801476"/>
                </a:lnTo>
                <a:lnTo>
                  <a:pt x="998338" y="802146"/>
                </a:lnTo>
                <a:lnTo>
                  <a:pt x="998099" y="802684"/>
                </a:lnTo>
                <a:close/>
                <a:moveTo>
                  <a:pt x="1028989" y="739434"/>
                </a:moveTo>
                <a:lnTo>
                  <a:pt x="1027103" y="740019"/>
                </a:lnTo>
                <a:lnTo>
                  <a:pt x="1026396" y="740019"/>
                </a:lnTo>
                <a:lnTo>
                  <a:pt x="1026457" y="738249"/>
                </a:lnTo>
                <a:lnTo>
                  <a:pt x="1027996" y="736565"/>
                </a:lnTo>
                <a:lnTo>
                  <a:pt x="1028620" y="737126"/>
                </a:lnTo>
                <a:lnTo>
                  <a:pt x="1028974" y="738003"/>
                </a:lnTo>
                <a:lnTo>
                  <a:pt x="1028989" y="739434"/>
                </a:lnTo>
                <a:close/>
                <a:moveTo>
                  <a:pt x="1048882" y="700362"/>
                </a:moveTo>
                <a:lnTo>
                  <a:pt x="1048805" y="700824"/>
                </a:lnTo>
                <a:lnTo>
                  <a:pt x="1046965" y="699216"/>
                </a:lnTo>
                <a:lnTo>
                  <a:pt x="1046080" y="698954"/>
                </a:lnTo>
                <a:lnTo>
                  <a:pt x="1046504" y="698039"/>
                </a:lnTo>
                <a:lnTo>
                  <a:pt x="1047743" y="697808"/>
                </a:lnTo>
                <a:lnTo>
                  <a:pt x="1048728" y="699824"/>
                </a:lnTo>
                <a:lnTo>
                  <a:pt x="1048882" y="700362"/>
                </a:lnTo>
                <a:close/>
                <a:moveTo>
                  <a:pt x="1053884" y="695085"/>
                </a:moveTo>
                <a:lnTo>
                  <a:pt x="1053676" y="696231"/>
                </a:lnTo>
                <a:lnTo>
                  <a:pt x="1053099" y="696069"/>
                </a:lnTo>
                <a:lnTo>
                  <a:pt x="1052329" y="694031"/>
                </a:lnTo>
                <a:lnTo>
                  <a:pt x="1052745" y="693531"/>
                </a:lnTo>
                <a:lnTo>
                  <a:pt x="1053837" y="693654"/>
                </a:lnTo>
                <a:lnTo>
                  <a:pt x="1053884" y="695085"/>
                </a:lnTo>
                <a:close/>
                <a:moveTo>
                  <a:pt x="1051552" y="693323"/>
                </a:moveTo>
                <a:lnTo>
                  <a:pt x="1051236" y="693808"/>
                </a:lnTo>
                <a:lnTo>
                  <a:pt x="1048566" y="692385"/>
                </a:lnTo>
                <a:lnTo>
                  <a:pt x="1045673" y="692085"/>
                </a:lnTo>
                <a:lnTo>
                  <a:pt x="1044672" y="690831"/>
                </a:lnTo>
                <a:lnTo>
                  <a:pt x="1044495" y="688861"/>
                </a:lnTo>
                <a:lnTo>
                  <a:pt x="1047543" y="688946"/>
                </a:lnTo>
                <a:lnTo>
                  <a:pt x="1051298" y="690723"/>
                </a:lnTo>
                <a:lnTo>
                  <a:pt x="1052106" y="691631"/>
                </a:lnTo>
                <a:lnTo>
                  <a:pt x="1051552" y="693323"/>
                </a:lnTo>
                <a:close/>
                <a:moveTo>
                  <a:pt x="1042187" y="655105"/>
                </a:moveTo>
                <a:lnTo>
                  <a:pt x="1040417" y="655828"/>
                </a:lnTo>
                <a:lnTo>
                  <a:pt x="1034799" y="653667"/>
                </a:lnTo>
                <a:lnTo>
                  <a:pt x="1030828" y="651290"/>
                </a:lnTo>
                <a:lnTo>
                  <a:pt x="1028458" y="648405"/>
                </a:lnTo>
                <a:lnTo>
                  <a:pt x="1028119" y="647212"/>
                </a:lnTo>
                <a:lnTo>
                  <a:pt x="1030882" y="647413"/>
                </a:lnTo>
                <a:lnTo>
                  <a:pt x="1033583" y="648451"/>
                </a:lnTo>
                <a:lnTo>
                  <a:pt x="1034184" y="650036"/>
                </a:lnTo>
                <a:lnTo>
                  <a:pt x="1035276" y="650536"/>
                </a:lnTo>
                <a:lnTo>
                  <a:pt x="1036015" y="651459"/>
                </a:lnTo>
                <a:lnTo>
                  <a:pt x="1041017" y="653605"/>
                </a:lnTo>
                <a:lnTo>
                  <a:pt x="1041786" y="654251"/>
                </a:lnTo>
                <a:lnTo>
                  <a:pt x="1042187" y="655105"/>
                </a:lnTo>
                <a:close/>
                <a:moveTo>
                  <a:pt x="1077324" y="1008"/>
                </a:moveTo>
                <a:lnTo>
                  <a:pt x="1078301" y="1116"/>
                </a:lnTo>
                <a:lnTo>
                  <a:pt x="1078840" y="1108"/>
                </a:lnTo>
                <a:lnTo>
                  <a:pt x="1079879" y="385"/>
                </a:lnTo>
                <a:lnTo>
                  <a:pt x="1082749" y="1669"/>
                </a:lnTo>
                <a:lnTo>
                  <a:pt x="1088236" y="5485"/>
                </a:lnTo>
                <a:lnTo>
                  <a:pt x="1091676" y="7178"/>
                </a:lnTo>
                <a:lnTo>
                  <a:pt x="1093099" y="6762"/>
                </a:lnTo>
                <a:lnTo>
                  <a:pt x="1094639" y="7816"/>
                </a:lnTo>
                <a:lnTo>
                  <a:pt x="1096324" y="10339"/>
                </a:lnTo>
                <a:lnTo>
                  <a:pt x="1098409" y="11824"/>
                </a:lnTo>
                <a:lnTo>
                  <a:pt x="1102165" y="12509"/>
                </a:lnTo>
                <a:lnTo>
                  <a:pt x="1105890" y="15263"/>
                </a:lnTo>
                <a:lnTo>
                  <a:pt x="1107390" y="15416"/>
                </a:lnTo>
                <a:lnTo>
                  <a:pt x="1107914" y="13870"/>
                </a:lnTo>
                <a:lnTo>
                  <a:pt x="1109306" y="12986"/>
                </a:lnTo>
                <a:lnTo>
                  <a:pt x="1111553" y="12755"/>
                </a:lnTo>
                <a:lnTo>
                  <a:pt x="1114809" y="14116"/>
                </a:lnTo>
                <a:lnTo>
                  <a:pt x="1119064" y="17063"/>
                </a:lnTo>
                <a:lnTo>
                  <a:pt x="1121734" y="18355"/>
                </a:lnTo>
                <a:lnTo>
                  <a:pt x="1122819" y="18001"/>
                </a:lnTo>
                <a:lnTo>
                  <a:pt x="1123958" y="18547"/>
                </a:lnTo>
                <a:lnTo>
                  <a:pt x="1124874" y="19924"/>
                </a:lnTo>
                <a:lnTo>
                  <a:pt x="1124959" y="21625"/>
                </a:lnTo>
                <a:lnTo>
                  <a:pt x="1124643" y="22532"/>
                </a:lnTo>
                <a:lnTo>
                  <a:pt x="1125667" y="23963"/>
                </a:lnTo>
                <a:lnTo>
                  <a:pt x="1126844" y="23963"/>
                </a:lnTo>
                <a:lnTo>
                  <a:pt x="1128768" y="24648"/>
                </a:lnTo>
                <a:lnTo>
                  <a:pt x="1130277" y="27171"/>
                </a:lnTo>
                <a:lnTo>
                  <a:pt x="1131631" y="28341"/>
                </a:lnTo>
                <a:lnTo>
                  <a:pt x="1132577" y="29348"/>
                </a:lnTo>
                <a:lnTo>
                  <a:pt x="1132747" y="30187"/>
                </a:lnTo>
                <a:lnTo>
                  <a:pt x="1132831" y="31033"/>
                </a:lnTo>
                <a:lnTo>
                  <a:pt x="1132554" y="31687"/>
                </a:lnTo>
                <a:lnTo>
                  <a:pt x="1132038" y="32771"/>
                </a:lnTo>
                <a:lnTo>
                  <a:pt x="1131877" y="33933"/>
                </a:lnTo>
                <a:lnTo>
                  <a:pt x="1132531" y="35241"/>
                </a:lnTo>
                <a:lnTo>
                  <a:pt x="1134924" y="36187"/>
                </a:lnTo>
                <a:lnTo>
                  <a:pt x="1135733" y="37164"/>
                </a:lnTo>
                <a:lnTo>
                  <a:pt x="1135917" y="38410"/>
                </a:lnTo>
                <a:lnTo>
                  <a:pt x="1136663" y="39787"/>
                </a:lnTo>
                <a:lnTo>
                  <a:pt x="1138295" y="41380"/>
                </a:lnTo>
                <a:lnTo>
                  <a:pt x="1138911" y="42711"/>
                </a:lnTo>
                <a:lnTo>
                  <a:pt x="1138534" y="43780"/>
                </a:lnTo>
                <a:lnTo>
                  <a:pt x="1139019" y="44672"/>
                </a:lnTo>
                <a:lnTo>
                  <a:pt x="1139819" y="45372"/>
                </a:lnTo>
                <a:lnTo>
                  <a:pt x="1139988" y="47903"/>
                </a:lnTo>
                <a:lnTo>
                  <a:pt x="1140057" y="49357"/>
                </a:lnTo>
                <a:lnTo>
                  <a:pt x="1141373" y="50988"/>
                </a:lnTo>
                <a:lnTo>
                  <a:pt x="1141643" y="54327"/>
                </a:lnTo>
                <a:lnTo>
                  <a:pt x="1142558" y="58012"/>
                </a:lnTo>
                <a:lnTo>
                  <a:pt x="1145644" y="63050"/>
                </a:lnTo>
                <a:lnTo>
                  <a:pt x="1146667" y="65774"/>
                </a:lnTo>
                <a:lnTo>
                  <a:pt x="1146406" y="69005"/>
                </a:lnTo>
                <a:lnTo>
                  <a:pt x="1146853" y="70520"/>
                </a:lnTo>
                <a:lnTo>
                  <a:pt x="1148261" y="71251"/>
                </a:lnTo>
                <a:lnTo>
                  <a:pt x="1148930" y="72612"/>
                </a:lnTo>
                <a:lnTo>
                  <a:pt x="1148853" y="74605"/>
                </a:lnTo>
                <a:lnTo>
                  <a:pt x="1149400" y="75844"/>
                </a:lnTo>
                <a:lnTo>
                  <a:pt x="1149846" y="77159"/>
                </a:lnTo>
                <a:lnTo>
                  <a:pt x="1149546" y="79205"/>
                </a:lnTo>
                <a:lnTo>
                  <a:pt x="1149992" y="81044"/>
                </a:lnTo>
                <a:lnTo>
                  <a:pt x="1150715" y="82121"/>
                </a:lnTo>
                <a:lnTo>
                  <a:pt x="1151223" y="84106"/>
                </a:lnTo>
                <a:lnTo>
                  <a:pt x="1151508" y="86583"/>
                </a:lnTo>
                <a:lnTo>
                  <a:pt x="1153578" y="90491"/>
                </a:lnTo>
                <a:lnTo>
                  <a:pt x="1157418" y="95829"/>
                </a:lnTo>
                <a:lnTo>
                  <a:pt x="1159773" y="99968"/>
                </a:lnTo>
                <a:lnTo>
                  <a:pt x="1160627" y="102907"/>
                </a:lnTo>
                <a:lnTo>
                  <a:pt x="1160635" y="105322"/>
                </a:lnTo>
                <a:lnTo>
                  <a:pt x="1159796" y="107215"/>
                </a:lnTo>
                <a:lnTo>
                  <a:pt x="1159750" y="108592"/>
                </a:lnTo>
                <a:lnTo>
                  <a:pt x="1160504" y="109453"/>
                </a:lnTo>
                <a:lnTo>
                  <a:pt x="1160727" y="110615"/>
                </a:lnTo>
                <a:lnTo>
                  <a:pt x="1160427" y="112084"/>
                </a:lnTo>
                <a:lnTo>
                  <a:pt x="1161674" y="113823"/>
                </a:lnTo>
                <a:lnTo>
                  <a:pt x="1165891" y="116839"/>
                </a:lnTo>
                <a:lnTo>
                  <a:pt x="1164206" y="121454"/>
                </a:lnTo>
                <a:lnTo>
                  <a:pt x="1163759" y="124693"/>
                </a:lnTo>
                <a:lnTo>
                  <a:pt x="1163982" y="128093"/>
                </a:lnTo>
                <a:lnTo>
                  <a:pt x="1165029" y="130486"/>
                </a:lnTo>
                <a:lnTo>
                  <a:pt x="1166884" y="131870"/>
                </a:lnTo>
                <a:lnTo>
                  <a:pt x="1168038" y="133317"/>
                </a:lnTo>
                <a:lnTo>
                  <a:pt x="1168492" y="134824"/>
                </a:lnTo>
                <a:lnTo>
                  <a:pt x="1170724" y="136463"/>
                </a:lnTo>
                <a:lnTo>
                  <a:pt x="1174726" y="138240"/>
                </a:lnTo>
                <a:lnTo>
                  <a:pt x="1179858" y="138556"/>
                </a:lnTo>
                <a:lnTo>
                  <a:pt x="1186115" y="137394"/>
                </a:lnTo>
                <a:lnTo>
                  <a:pt x="1189939" y="137202"/>
                </a:lnTo>
                <a:lnTo>
                  <a:pt x="1191347" y="137971"/>
                </a:lnTo>
                <a:lnTo>
                  <a:pt x="1191832" y="139140"/>
                </a:lnTo>
                <a:lnTo>
                  <a:pt x="1191378" y="140702"/>
                </a:lnTo>
                <a:lnTo>
                  <a:pt x="1192440" y="141725"/>
                </a:lnTo>
                <a:lnTo>
                  <a:pt x="1195011" y="142217"/>
                </a:lnTo>
                <a:lnTo>
                  <a:pt x="1196773" y="143194"/>
                </a:lnTo>
                <a:lnTo>
                  <a:pt x="1197742" y="144671"/>
                </a:lnTo>
                <a:lnTo>
                  <a:pt x="1198927" y="145087"/>
                </a:lnTo>
                <a:lnTo>
                  <a:pt x="1200336" y="144448"/>
                </a:lnTo>
                <a:lnTo>
                  <a:pt x="1201706" y="144540"/>
                </a:lnTo>
                <a:lnTo>
                  <a:pt x="1203037" y="145356"/>
                </a:lnTo>
                <a:lnTo>
                  <a:pt x="1203899" y="145071"/>
                </a:lnTo>
                <a:lnTo>
                  <a:pt x="1204653" y="144179"/>
                </a:lnTo>
                <a:lnTo>
                  <a:pt x="1205861" y="144179"/>
                </a:lnTo>
                <a:lnTo>
                  <a:pt x="1207100" y="144194"/>
                </a:lnTo>
                <a:lnTo>
                  <a:pt x="1207869" y="146356"/>
                </a:lnTo>
                <a:lnTo>
                  <a:pt x="1209116" y="147571"/>
                </a:lnTo>
                <a:lnTo>
                  <a:pt x="1210840" y="147841"/>
                </a:lnTo>
                <a:lnTo>
                  <a:pt x="1213464" y="150464"/>
                </a:lnTo>
                <a:lnTo>
                  <a:pt x="1218743" y="157918"/>
                </a:lnTo>
                <a:lnTo>
                  <a:pt x="1222175" y="160557"/>
                </a:lnTo>
                <a:lnTo>
                  <a:pt x="1225615" y="161380"/>
                </a:lnTo>
                <a:lnTo>
                  <a:pt x="1229894" y="161549"/>
                </a:lnTo>
                <a:lnTo>
                  <a:pt x="1231279" y="164427"/>
                </a:lnTo>
                <a:lnTo>
                  <a:pt x="1230155" y="167465"/>
                </a:lnTo>
                <a:lnTo>
                  <a:pt x="1229871" y="169996"/>
                </a:lnTo>
                <a:lnTo>
                  <a:pt x="1230841" y="170904"/>
                </a:lnTo>
                <a:lnTo>
                  <a:pt x="1232179" y="173873"/>
                </a:lnTo>
                <a:lnTo>
                  <a:pt x="1234073" y="175596"/>
                </a:lnTo>
                <a:lnTo>
                  <a:pt x="1234434" y="176958"/>
                </a:lnTo>
                <a:lnTo>
                  <a:pt x="1235312" y="178481"/>
                </a:lnTo>
                <a:lnTo>
                  <a:pt x="1234942" y="181289"/>
                </a:lnTo>
                <a:lnTo>
                  <a:pt x="1233318" y="185389"/>
                </a:lnTo>
                <a:lnTo>
                  <a:pt x="1233765" y="188882"/>
                </a:lnTo>
                <a:lnTo>
                  <a:pt x="1236274" y="191767"/>
                </a:lnTo>
                <a:lnTo>
                  <a:pt x="1237720" y="194544"/>
                </a:lnTo>
                <a:lnTo>
                  <a:pt x="1238097" y="197206"/>
                </a:lnTo>
                <a:lnTo>
                  <a:pt x="1238721" y="198821"/>
                </a:lnTo>
                <a:lnTo>
                  <a:pt x="1239606" y="199390"/>
                </a:lnTo>
                <a:lnTo>
                  <a:pt x="1242176" y="199190"/>
                </a:lnTo>
                <a:lnTo>
                  <a:pt x="1246447" y="198229"/>
                </a:lnTo>
                <a:lnTo>
                  <a:pt x="1249571" y="198390"/>
                </a:lnTo>
                <a:lnTo>
                  <a:pt x="1251572" y="199690"/>
                </a:lnTo>
                <a:lnTo>
                  <a:pt x="1256505" y="199737"/>
                </a:lnTo>
                <a:lnTo>
                  <a:pt x="1264377" y="198536"/>
                </a:lnTo>
                <a:lnTo>
                  <a:pt x="1269348" y="198167"/>
                </a:lnTo>
                <a:lnTo>
                  <a:pt x="1271426" y="198629"/>
                </a:lnTo>
                <a:lnTo>
                  <a:pt x="1273273" y="196913"/>
                </a:lnTo>
                <a:lnTo>
                  <a:pt x="1274897" y="193013"/>
                </a:lnTo>
                <a:lnTo>
                  <a:pt x="1276413" y="191182"/>
                </a:lnTo>
                <a:lnTo>
                  <a:pt x="1277837" y="191413"/>
                </a:lnTo>
                <a:lnTo>
                  <a:pt x="1280084" y="190159"/>
                </a:lnTo>
                <a:lnTo>
                  <a:pt x="1283170" y="187412"/>
                </a:lnTo>
                <a:lnTo>
                  <a:pt x="1285847" y="186082"/>
                </a:lnTo>
                <a:lnTo>
                  <a:pt x="1289241" y="186220"/>
                </a:lnTo>
                <a:lnTo>
                  <a:pt x="1292858" y="186359"/>
                </a:lnTo>
                <a:lnTo>
                  <a:pt x="1295120" y="185205"/>
                </a:lnTo>
                <a:lnTo>
                  <a:pt x="1297244" y="182797"/>
                </a:lnTo>
                <a:lnTo>
                  <a:pt x="1300931" y="180666"/>
                </a:lnTo>
                <a:lnTo>
                  <a:pt x="1308788" y="177873"/>
                </a:lnTo>
                <a:lnTo>
                  <a:pt x="1310673" y="177435"/>
                </a:lnTo>
                <a:lnTo>
                  <a:pt x="1311573" y="177589"/>
                </a:lnTo>
                <a:lnTo>
                  <a:pt x="1314190" y="178027"/>
                </a:lnTo>
                <a:lnTo>
                  <a:pt x="1316514" y="179120"/>
                </a:lnTo>
                <a:lnTo>
                  <a:pt x="1318707" y="181312"/>
                </a:lnTo>
                <a:lnTo>
                  <a:pt x="1319046" y="182720"/>
                </a:lnTo>
                <a:lnTo>
                  <a:pt x="1318800" y="184566"/>
                </a:lnTo>
                <a:lnTo>
                  <a:pt x="1318315" y="185636"/>
                </a:lnTo>
                <a:lnTo>
                  <a:pt x="1317414" y="186836"/>
                </a:lnTo>
                <a:lnTo>
                  <a:pt x="1316568" y="188782"/>
                </a:lnTo>
                <a:lnTo>
                  <a:pt x="1317114" y="190297"/>
                </a:lnTo>
                <a:lnTo>
                  <a:pt x="1318384" y="193536"/>
                </a:lnTo>
                <a:lnTo>
                  <a:pt x="1319430" y="195875"/>
                </a:lnTo>
                <a:lnTo>
                  <a:pt x="1320585" y="198629"/>
                </a:lnTo>
                <a:lnTo>
                  <a:pt x="1320069" y="199613"/>
                </a:lnTo>
                <a:lnTo>
                  <a:pt x="1319369" y="201521"/>
                </a:lnTo>
                <a:lnTo>
                  <a:pt x="1317222" y="204745"/>
                </a:lnTo>
                <a:lnTo>
                  <a:pt x="1316052" y="205975"/>
                </a:lnTo>
                <a:lnTo>
                  <a:pt x="1314790" y="207175"/>
                </a:lnTo>
                <a:lnTo>
                  <a:pt x="1312612" y="207468"/>
                </a:lnTo>
                <a:lnTo>
                  <a:pt x="1311681" y="207745"/>
                </a:lnTo>
                <a:lnTo>
                  <a:pt x="1310627" y="208252"/>
                </a:lnTo>
                <a:lnTo>
                  <a:pt x="1309965" y="209391"/>
                </a:lnTo>
                <a:lnTo>
                  <a:pt x="1309211" y="210191"/>
                </a:lnTo>
                <a:lnTo>
                  <a:pt x="1307964" y="211791"/>
                </a:lnTo>
                <a:lnTo>
                  <a:pt x="1307864" y="213168"/>
                </a:lnTo>
                <a:lnTo>
                  <a:pt x="1308426" y="215214"/>
                </a:lnTo>
                <a:lnTo>
                  <a:pt x="1308703" y="217307"/>
                </a:lnTo>
                <a:lnTo>
                  <a:pt x="1307295" y="219176"/>
                </a:lnTo>
                <a:lnTo>
                  <a:pt x="1306202" y="222046"/>
                </a:lnTo>
                <a:lnTo>
                  <a:pt x="1305871" y="222907"/>
                </a:lnTo>
                <a:lnTo>
                  <a:pt x="1305332" y="225076"/>
                </a:lnTo>
                <a:lnTo>
                  <a:pt x="1305171" y="225831"/>
                </a:lnTo>
                <a:lnTo>
                  <a:pt x="1304824" y="230385"/>
                </a:lnTo>
                <a:lnTo>
                  <a:pt x="1303416" y="233485"/>
                </a:lnTo>
                <a:lnTo>
                  <a:pt x="1301454" y="237085"/>
                </a:lnTo>
                <a:lnTo>
                  <a:pt x="1301892" y="239231"/>
                </a:lnTo>
                <a:lnTo>
                  <a:pt x="1302239" y="241216"/>
                </a:lnTo>
                <a:lnTo>
                  <a:pt x="1301754" y="242178"/>
                </a:lnTo>
                <a:lnTo>
                  <a:pt x="1301631" y="243016"/>
                </a:lnTo>
                <a:lnTo>
                  <a:pt x="1301346" y="244924"/>
                </a:lnTo>
                <a:lnTo>
                  <a:pt x="1300730" y="245655"/>
                </a:lnTo>
                <a:lnTo>
                  <a:pt x="1298945" y="246847"/>
                </a:lnTo>
                <a:lnTo>
                  <a:pt x="1297876" y="248286"/>
                </a:lnTo>
                <a:lnTo>
                  <a:pt x="1298099" y="250463"/>
                </a:lnTo>
                <a:lnTo>
                  <a:pt x="1297553" y="252348"/>
                </a:lnTo>
                <a:lnTo>
                  <a:pt x="1296737" y="254009"/>
                </a:lnTo>
                <a:lnTo>
                  <a:pt x="1295882" y="255094"/>
                </a:lnTo>
                <a:lnTo>
                  <a:pt x="1294651" y="255786"/>
                </a:lnTo>
                <a:lnTo>
                  <a:pt x="1293835" y="256371"/>
                </a:lnTo>
                <a:lnTo>
                  <a:pt x="1293220" y="258479"/>
                </a:lnTo>
                <a:lnTo>
                  <a:pt x="1293035" y="260110"/>
                </a:lnTo>
                <a:lnTo>
                  <a:pt x="1292458" y="261733"/>
                </a:lnTo>
                <a:lnTo>
                  <a:pt x="1292812" y="263387"/>
                </a:lnTo>
                <a:lnTo>
                  <a:pt x="1292189" y="264818"/>
                </a:lnTo>
                <a:lnTo>
                  <a:pt x="1290434" y="265818"/>
                </a:lnTo>
                <a:lnTo>
                  <a:pt x="1289441" y="266410"/>
                </a:lnTo>
                <a:lnTo>
                  <a:pt x="1288525" y="266649"/>
                </a:lnTo>
                <a:lnTo>
                  <a:pt x="1286771" y="268203"/>
                </a:lnTo>
                <a:lnTo>
                  <a:pt x="1285201" y="273518"/>
                </a:lnTo>
                <a:lnTo>
                  <a:pt x="1284847" y="276603"/>
                </a:lnTo>
                <a:lnTo>
                  <a:pt x="1285209" y="279342"/>
                </a:lnTo>
                <a:lnTo>
                  <a:pt x="1283008" y="281057"/>
                </a:lnTo>
                <a:lnTo>
                  <a:pt x="1281376" y="282419"/>
                </a:lnTo>
                <a:lnTo>
                  <a:pt x="1280353" y="281927"/>
                </a:lnTo>
                <a:lnTo>
                  <a:pt x="1279268" y="281465"/>
                </a:lnTo>
                <a:lnTo>
                  <a:pt x="1276775" y="280873"/>
                </a:lnTo>
                <a:lnTo>
                  <a:pt x="1275528" y="280473"/>
                </a:lnTo>
                <a:lnTo>
                  <a:pt x="1273019" y="279580"/>
                </a:lnTo>
                <a:lnTo>
                  <a:pt x="1269002" y="278449"/>
                </a:lnTo>
                <a:lnTo>
                  <a:pt x="1265077" y="277134"/>
                </a:lnTo>
                <a:lnTo>
                  <a:pt x="1262615" y="276441"/>
                </a:lnTo>
                <a:lnTo>
                  <a:pt x="1260676" y="275888"/>
                </a:lnTo>
                <a:lnTo>
                  <a:pt x="1259206" y="274980"/>
                </a:lnTo>
                <a:lnTo>
                  <a:pt x="1257967" y="273357"/>
                </a:lnTo>
                <a:lnTo>
                  <a:pt x="1256736" y="274011"/>
                </a:lnTo>
                <a:lnTo>
                  <a:pt x="1255597" y="275934"/>
                </a:lnTo>
                <a:lnTo>
                  <a:pt x="1253696" y="277072"/>
                </a:lnTo>
                <a:lnTo>
                  <a:pt x="1252834" y="279173"/>
                </a:lnTo>
                <a:lnTo>
                  <a:pt x="1252072" y="280780"/>
                </a:lnTo>
                <a:lnTo>
                  <a:pt x="1250102" y="282927"/>
                </a:lnTo>
                <a:lnTo>
                  <a:pt x="1249225" y="283811"/>
                </a:lnTo>
                <a:lnTo>
                  <a:pt x="1245370" y="285265"/>
                </a:lnTo>
                <a:lnTo>
                  <a:pt x="1244500" y="285750"/>
                </a:lnTo>
                <a:lnTo>
                  <a:pt x="1241352" y="286058"/>
                </a:lnTo>
                <a:lnTo>
                  <a:pt x="1240283" y="286696"/>
                </a:lnTo>
                <a:lnTo>
                  <a:pt x="1239175" y="288050"/>
                </a:lnTo>
                <a:lnTo>
                  <a:pt x="1238875" y="289396"/>
                </a:lnTo>
                <a:lnTo>
                  <a:pt x="1239660" y="290812"/>
                </a:lnTo>
                <a:lnTo>
                  <a:pt x="1240883" y="293643"/>
                </a:lnTo>
                <a:lnTo>
                  <a:pt x="1241452" y="295574"/>
                </a:lnTo>
                <a:lnTo>
                  <a:pt x="1242284" y="299397"/>
                </a:lnTo>
                <a:lnTo>
                  <a:pt x="1245077" y="311344"/>
                </a:lnTo>
                <a:lnTo>
                  <a:pt x="1244177" y="313398"/>
                </a:lnTo>
                <a:lnTo>
                  <a:pt x="1243338" y="322298"/>
                </a:lnTo>
                <a:lnTo>
                  <a:pt x="1243538" y="323899"/>
                </a:lnTo>
                <a:lnTo>
                  <a:pt x="1243453" y="326391"/>
                </a:lnTo>
                <a:lnTo>
                  <a:pt x="1243507" y="328214"/>
                </a:lnTo>
                <a:lnTo>
                  <a:pt x="1244085" y="328668"/>
                </a:lnTo>
                <a:lnTo>
                  <a:pt x="1244838" y="329307"/>
                </a:lnTo>
                <a:lnTo>
                  <a:pt x="1245223" y="330368"/>
                </a:lnTo>
                <a:lnTo>
                  <a:pt x="1245123" y="331999"/>
                </a:lnTo>
                <a:lnTo>
                  <a:pt x="1244738" y="333192"/>
                </a:lnTo>
                <a:lnTo>
                  <a:pt x="1244146" y="335553"/>
                </a:lnTo>
                <a:lnTo>
                  <a:pt x="1243361" y="338961"/>
                </a:lnTo>
                <a:lnTo>
                  <a:pt x="1242491" y="340269"/>
                </a:lnTo>
                <a:lnTo>
                  <a:pt x="1241922" y="341307"/>
                </a:lnTo>
                <a:lnTo>
                  <a:pt x="1241437" y="342023"/>
                </a:lnTo>
                <a:lnTo>
                  <a:pt x="1241375" y="344431"/>
                </a:lnTo>
                <a:lnTo>
                  <a:pt x="1241052" y="346015"/>
                </a:lnTo>
                <a:lnTo>
                  <a:pt x="1239690" y="346577"/>
                </a:lnTo>
                <a:lnTo>
                  <a:pt x="1238336" y="347500"/>
                </a:lnTo>
                <a:lnTo>
                  <a:pt x="1236727" y="347162"/>
                </a:lnTo>
                <a:lnTo>
                  <a:pt x="1235312" y="347346"/>
                </a:lnTo>
                <a:lnTo>
                  <a:pt x="1233565" y="347962"/>
                </a:lnTo>
                <a:lnTo>
                  <a:pt x="1230432" y="348677"/>
                </a:lnTo>
                <a:lnTo>
                  <a:pt x="1228617" y="349631"/>
                </a:lnTo>
                <a:lnTo>
                  <a:pt x="1227747" y="350323"/>
                </a:lnTo>
                <a:lnTo>
                  <a:pt x="1227147" y="351154"/>
                </a:lnTo>
                <a:lnTo>
                  <a:pt x="1227039" y="351954"/>
                </a:lnTo>
                <a:lnTo>
                  <a:pt x="1227455" y="352377"/>
                </a:lnTo>
                <a:lnTo>
                  <a:pt x="1229217" y="352701"/>
                </a:lnTo>
                <a:lnTo>
                  <a:pt x="1230425" y="354193"/>
                </a:lnTo>
                <a:lnTo>
                  <a:pt x="1230594" y="355824"/>
                </a:lnTo>
                <a:lnTo>
                  <a:pt x="1229347" y="356755"/>
                </a:lnTo>
                <a:lnTo>
                  <a:pt x="1228732" y="355731"/>
                </a:lnTo>
                <a:lnTo>
                  <a:pt x="1227693" y="355408"/>
                </a:lnTo>
                <a:lnTo>
                  <a:pt x="1225761" y="353970"/>
                </a:lnTo>
                <a:lnTo>
                  <a:pt x="1224346" y="352385"/>
                </a:lnTo>
                <a:lnTo>
                  <a:pt x="1223291" y="350631"/>
                </a:lnTo>
                <a:lnTo>
                  <a:pt x="1223337" y="346885"/>
                </a:lnTo>
                <a:lnTo>
                  <a:pt x="1223160" y="346323"/>
                </a:lnTo>
                <a:lnTo>
                  <a:pt x="1221236" y="345554"/>
                </a:lnTo>
                <a:lnTo>
                  <a:pt x="1220667" y="344431"/>
                </a:lnTo>
                <a:lnTo>
                  <a:pt x="1219751" y="343900"/>
                </a:lnTo>
                <a:lnTo>
                  <a:pt x="1218451" y="344238"/>
                </a:lnTo>
                <a:lnTo>
                  <a:pt x="1217474" y="343884"/>
                </a:lnTo>
                <a:lnTo>
                  <a:pt x="1216696" y="343269"/>
                </a:lnTo>
                <a:lnTo>
                  <a:pt x="1215773" y="343200"/>
                </a:lnTo>
                <a:lnTo>
                  <a:pt x="1214973" y="344169"/>
                </a:lnTo>
                <a:lnTo>
                  <a:pt x="1214541" y="346254"/>
                </a:lnTo>
                <a:lnTo>
                  <a:pt x="1213195" y="349708"/>
                </a:lnTo>
                <a:lnTo>
                  <a:pt x="1213072" y="351793"/>
                </a:lnTo>
                <a:lnTo>
                  <a:pt x="1212494" y="354762"/>
                </a:lnTo>
                <a:lnTo>
                  <a:pt x="1211917" y="358524"/>
                </a:lnTo>
                <a:lnTo>
                  <a:pt x="1211432" y="359309"/>
                </a:lnTo>
                <a:lnTo>
                  <a:pt x="1209932" y="359424"/>
                </a:lnTo>
                <a:lnTo>
                  <a:pt x="1209417" y="359670"/>
                </a:lnTo>
                <a:lnTo>
                  <a:pt x="1208624" y="360947"/>
                </a:lnTo>
                <a:lnTo>
                  <a:pt x="1207677" y="361163"/>
                </a:lnTo>
                <a:lnTo>
                  <a:pt x="1206838" y="360416"/>
                </a:lnTo>
                <a:lnTo>
                  <a:pt x="1205522" y="359670"/>
                </a:lnTo>
                <a:lnTo>
                  <a:pt x="1204268" y="359570"/>
                </a:lnTo>
                <a:lnTo>
                  <a:pt x="1203145" y="360316"/>
                </a:lnTo>
                <a:lnTo>
                  <a:pt x="1201821" y="361940"/>
                </a:lnTo>
                <a:lnTo>
                  <a:pt x="1201067" y="363247"/>
                </a:lnTo>
                <a:lnTo>
                  <a:pt x="1200798" y="364478"/>
                </a:lnTo>
                <a:lnTo>
                  <a:pt x="1200590" y="365994"/>
                </a:lnTo>
                <a:lnTo>
                  <a:pt x="1199251" y="367440"/>
                </a:lnTo>
                <a:lnTo>
                  <a:pt x="1198035" y="368202"/>
                </a:lnTo>
                <a:lnTo>
                  <a:pt x="1195518" y="370332"/>
                </a:lnTo>
                <a:lnTo>
                  <a:pt x="1194718" y="371217"/>
                </a:lnTo>
                <a:lnTo>
                  <a:pt x="1192917" y="371225"/>
                </a:lnTo>
                <a:lnTo>
                  <a:pt x="1190955" y="371140"/>
                </a:lnTo>
                <a:lnTo>
                  <a:pt x="1188308" y="371717"/>
                </a:lnTo>
                <a:lnTo>
                  <a:pt x="1183998" y="372009"/>
                </a:lnTo>
                <a:lnTo>
                  <a:pt x="1181421" y="371571"/>
                </a:lnTo>
                <a:lnTo>
                  <a:pt x="1178235" y="371979"/>
                </a:lnTo>
                <a:lnTo>
                  <a:pt x="1175749" y="372671"/>
                </a:lnTo>
                <a:lnTo>
                  <a:pt x="1175395" y="373710"/>
                </a:lnTo>
                <a:lnTo>
                  <a:pt x="1175487" y="375248"/>
                </a:lnTo>
                <a:lnTo>
                  <a:pt x="1175980" y="376248"/>
                </a:lnTo>
                <a:lnTo>
                  <a:pt x="1176587" y="376917"/>
                </a:lnTo>
                <a:lnTo>
                  <a:pt x="1177619" y="378979"/>
                </a:lnTo>
                <a:lnTo>
                  <a:pt x="1178704" y="380972"/>
                </a:lnTo>
                <a:lnTo>
                  <a:pt x="1180343" y="382256"/>
                </a:lnTo>
                <a:lnTo>
                  <a:pt x="1181028" y="383641"/>
                </a:lnTo>
                <a:lnTo>
                  <a:pt x="1181059" y="384926"/>
                </a:lnTo>
                <a:lnTo>
                  <a:pt x="1180282" y="386541"/>
                </a:lnTo>
                <a:lnTo>
                  <a:pt x="1179104" y="388649"/>
                </a:lnTo>
                <a:lnTo>
                  <a:pt x="1178003" y="389949"/>
                </a:lnTo>
                <a:lnTo>
                  <a:pt x="1177180" y="389903"/>
                </a:lnTo>
                <a:lnTo>
                  <a:pt x="1175918" y="389149"/>
                </a:lnTo>
                <a:lnTo>
                  <a:pt x="1175064" y="388195"/>
                </a:lnTo>
                <a:lnTo>
                  <a:pt x="1173025" y="387841"/>
                </a:lnTo>
                <a:lnTo>
                  <a:pt x="1168038" y="388449"/>
                </a:lnTo>
                <a:lnTo>
                  <a:pt x="1165544" y="388026"/>
                </a:lnTo>
                <a:lnTo>
                  <a:pt x="1164352" y="387249"/>
                </a:lnTo>
                <a:lnTo>
                  <a:pt x="1162266" y="387195"/>
                </a:lnTo>
                <a:lnTo>
                  <a:pt x="1159042" y="386157"/>
                </a:lnTo>
                <a:lnTo>
                  <a:pt x="1157072" y="385826"/>
                </a:lnTo>
                <a:lnTo>
                  <a:pt x="1156141" y="385164"/>
                </a:lnTo>
                <a:lnTo>
                  <a:pt x="1155964" y="383641"/>
                </a:lnTo>
                <a:lnTo>
                  <a:pt x="1155040" y="382595"/>
                </a:lnTo>
                <a:lnTo>
                  <a:pt x="1154517" y="381341"/>
                </a:lnTo>
                <a:lnTo>
                  <a:pt x="1153347" y="379764"/>
                </a:lnTo>
                <a:lnTo>
                  <a:pt x="1152224" y="378971"/>
                </a:lnTo>
                <a:lnTo>
                  <a:pt x="1151115" y="378641"/>
                </a:lnTo>
                <a:lnTo>
                  <a:pt x="1149907" y="379595"/>
                </a:lnTo>
                <a:lnTo>
                  <a:pt x="1148615" y="380456"/>
                </a:lnTo>
                <a:lnTo>
                  <a:pt x="1147653" y="380264"/>
                </a:lnTo>
                <a:lnTo>
                  <a:pt x="1147183" y="380502"/>
                </a:lnTo>
                <a:lnTo>
                  <a:pt x="1146660" y="381218"/>
                </a:lnTo>
                <a:lnTo>
                  <a:pt x="1144582" y="382679"/>
                </a:lnTo>
                <a:lnTo>
                  <a:pt x="1144097" y="384018"/>
                </a:lnTo>
                <a:lnTo>
                  <a:pt x="1143274" y="386857"/>
                </a:lnTo>
                <a:lnTo>
                  <a:pt x="1142697" y="389772"/>
                </a:lnTo>
                <a:lnTo>
                  <a:pt x="1142204" y="390803"/>
                </a:lnTo>
                <a:lnTo>
                  <a:pt x="1141366" y="390980"/>
                </a:lnTo>
                <a:lnTo>
                  <a:pt x="1140511" y="391857"/>
                </a:lnTo>
                <a:lnTo>
                  <a:pt x="1138718" y="394588"/>
                </a:lnTo>
                <a:lnTo>
                  <a:pt x="1137095" y="397103"/>
                </a:lnTo>
                <a:lnTo>
                  <a:pt x="1134740" y="398804"/>
                </a:lnTo>
                <a:lnTo>
                  <a:pt x="1133624" y="400357"/>
                </a:lnTo>
                <a:lnTo>
                  <a:pt x="1133054" y="401773"/>
                </a:lnTo>
                <a:lnTo>
                  <a:pt x="1131377" y="403750"/>
                </a:lnTo>
                <a:lnTo>
                  <a:pt x="1128915" y="404104"/>
                </a:lnTo>
                <a:lnTo>
                  <a:pt x="1126952" y="404681"/>
                </a:lnTo>
                <a:lnTo>
                  <a:pt x="1125752" y="404835"/>
                </a:lnTo>
                <a:lnTo>
                  <a:pt x="1124890" y="405635"/>
                </a:lnTo>
                <a:lnTo>
                  <a:pt x="1124258" y="406850"/>
                </a:lnTo>
                <a:lnTo>
                  <a:pt x="1123958" y="407335"/>
                </a:lnTo>
                <a:lnTo>
                  <a:pt x="1122843" y="407335"/>
                </a:lnTo>
                <a:lnTo>
                  <a:pt x="1121734" y="408366"/>
                </a:lnTo>
                <a:lnTo>
                  <a:pt x="1119018" y="410712"/>
                </a:lnTo>
                <a:lnTo>
                  <a:pt x="1116802" y="411151"/>
                </a:lnTo>
                <a:lnTo>
                  <a:pt x="1114031" y="412712"/>
                </a:lnTo>
                <a:lnTo>
                  <a:pt x="1111592" y="413897"/>
                </a:lnTo>
                <a:lnTo>
                  <a:pt x="1110576" y="414566"/>
                </a:lnTo>
                <a:lnTo>
                  <a:pt x="1110307" y="415305"/>
                </a:lnTo>
                <a:lnTo>
                  <a:pt x="1109953" y="416243"/>
                </a:lnTo>
                <a:lnTo>
                  <a:pt x="1108775" y="416428"/>
                </a:lnTo>
                <a:lnTo>
                  <a:pt x="1107636" y="416382"/>
                </a:lnTo>
                <a:lnTo>
                  <a:pt x="1105097" y="418528"/>
                </a:lnTo>
                <a:lnTo>
                  <a:pt x="1103812" y="420351"/>
                </a:lnTo>
                <a:lnTo>
                  <a:pt x="1098818" y="424228"/>
                </a:lnTo>
                <a:lnTo>
                  <a:pt x="1096778" y="426405"/>
                </a:lnTo>
                <a:lnTo>
                  <a:pt x="1096255" y="429221"/>
                </a:lnTo>
                <a:lnTo>
                  <a:pt x="1095993" y="429013"/>
                </a:lnTo>
                <a:lnTo>
                  <a:pt x="1094215" y="431467"/>
                </a:lnTo>
                <a:lnTo>
                  <a:pt x="1090722" y="433798"/>
                </a:lnTo>
                <a:lnTo>
                  <a:pt x="1083257" y="434321"/>
                </a:lnTo>
                <a:lnTo>
                  <a:pt x="1080895" y="432667"/>
                </a:lnTo>
                <a:lnTo>
                  <a:pt x="1080041" y="433806"/>
                </a:lnTo>
                <a:lnTo>
                  <a:pt x="1079379" y="435337"/>
                </a:lnTo>
                <a:lnTo>
                  <a:pt x="1077416" y="435844"/>
                </a:lnTo>
                <a:lnTo>
                  <a:pt x="1074361" y="435983"/>
                </a:lnTo>
                <a:lnTo>
                  <a:pt x="1072645" y="436991"/>
                </a:lnTo>
                <a:lnTo>
                  <a:pt x="1071729" y="438114"/>
                </a:lnTo>
                <a:lnTo>
                  <a:pt x="1067536" y="438475"/>
                </a:lnTo>
                <a:lnTo>
                  <a:pt x="1065996" y="439976"/>
                </a:lnTo>
                <a:lnTo>
                  <a:pt x="1063380" y="440506"/>
                </a:lnTo>
                <a:lnTo>
                  <a:pt x="1052475" y="447045"/>
                </a:lnTo>
                <a:lnTo>
                  <a:pt x="1050098" y="449792"/>
                </a:lnTo>
                <a:lnTo>
                  <a:pt x="1047843" y="453000"/>
                </a:lnTo>
                <a:lnTo>
                  <a:pt x="1046265" y="454607"/>
                </a:lnTo>
                <a:lnTo>
                  <a:pt x="1044849" y="455730"/>
                </a:lnTo>
                <a:lnTo>
                  <a:pt x="1043564" y="456192"/>
                </a:lnTo>
                <a:lnTo>
                  <a:pt x="1042302" y="457300"/>
                </a:lnTo>
                <a:lnTo>
                  <a:pt x="1041025" y="457438"/>
                </a:lnTo>
                <a:lnTo>
                  <a:pt x="1039724" y="456930"/>
                </a:lnTo>
                <a:lnTo>
                  <a:pt x="1038269" y="457107"/>
                </a:lnTo>
                <a:lnTo>
                  <a:pt x="1037307" y="458446"/>
                </a:lnTo>
                <a:lnTo>
                  <a:pt x="1038116" y="460192"/>
                </a:lnTo>
                <a:lnTo>
                  <a:pt x="1037669" y="460931"/>
                </a:lnTo>
                <a:lnTo>
                  <a:pt x="1034807" y="461877"/>
                </a:lnTo>
                <a:lnTo>
                  <a:pt x="1030543" y="462500"/>
                </a:lnTo>
                <a:lnTo>
                  <a:pt x="1028743" y="463639"/>
                </a:lnTo>
                <a:lnTo>
                  <a:pt x="1028112" y="464285"/>
                </a:lnTo>
                <a:lnTo>
                  <a:pt x="1027173" y="464608"/>
                </a:lnTo>
                <a:lnTo>
                  <a:pt x="1026265" y="462362"/>
                </a:lnTo>
                <a:lnTo>
                  <a:pt x="1025941" y="459392"/>
                </a:lnTo>
                <a:lnTo>
                  <a:pt x="1027704" y="458677"/>
                </a:lnTo>
                <a:lnTo>
                  <a:pt x="1029327" y="458300"/>
                </a:lnTo>
                <a:lnTo>
                  <a:pt x="1038323" y="454192"/>
                </a:lnTo>
                <a:lnTo>
                  <a:pt x="1037200" y="451099"/>
                </a:lnTo>
                <a:lnTo>
                  <a:pt x="1038000" y="449753"/>
                </a:lnTo>
                <a:lnTo>
                  <a:pt x="1040017" y="447561"/>
                </a:lnTo>
                <a:lnTo>
                  <a:pt x="1041325" y="446476"/>
                </a:lnTo>
                <a:lnTo>
                  <a:pt x="1040617" y="446076"/>
                </a:lnTo>
                <a:lnTo>
                  <a:pt x="1034714" y="446799"/>
                </a:lnTo>
                <a:lnTo>
                  <a:pt x="1031336" y="446745"/>
                </a:lnTo>
                <a:lnTo>
                  <a:pt x="1029597" y="446522"/>
                </a:lnTo>
                <a:lnTo>
                  <a:pt x="1030120" y="444645"/>
                </a:lnTo>
                <a:lnTo>
                  <a:pt x="1029828" y="442768"/>
                </a:lnTo>
                <a:lnTo>
                  <a:pt x="1029420" y="442068"/>
                </a:lnTo>
                <a:lnTo>
                  <a:pt x="1032429" y="439929"/>
                </a:lnTo>
                <a:lnTo>
                  <a:pt x="1033791" y="439406"/>
                </a:lnTo>
                <a:lnTo>
                  <a:pt x="1034830" y="439437"/>
                </a:lnTo>
                <a:lnTo>
                  <a:pt x="1034753" y="438145"/>
                </a:lnTo>
                <a:lnTo>
                  <a:pt x="1033891" y="436198"/>
                </a:lnTo>
                <a:lnTo>
                  <a:pt x="1034822" y="433683"/>
                </a:lnTo>
                <a:lnTo>
                  <a:pt x="1040948" y="430721"/>
                </a:lnTo>
                <a:lnTo>
                  <a:pt x="1042417" y="428029"/>
                </a:lnTo>
                <a:lnTo>
                  <a:pt x="1044872" y="425513"/>
                </a:lnTo>
                <a:lnTo>
                  <a:pt x="1049366" y="419251"/>
                </a:lnTo>
                <a:lnTo>
                  <a:pt x="1049636" y="418182"/>
                </a:lnTo>
                <a:lnTo>
                  <a:pt x="1050944" y="415236"/>
                </a:lnTo>
                <a:lnTo>
                  <a:pt x="1051175" y="414058"/>
                </a:lnTo>
                <a:lnTo>
                  <a:pt x="1049097" y="412335"/>
                </a:lnTo>
                <a:lnTo>
                  <a:pt x="1048274" y="409920"/>
                </a:lnTo>
                <a:lnTo>
                  <a:pt x="1042194" y="405550"/>
                </a:lnTo>
                <a:lnTo>
                  <a:pt x="1041679" y="401788"/>
                </a:lnTo>
                <a:lnTo>
                  <a:pt x="1041109" y="401950"/>
                </a:lnTo>
                <a:lnTo>
                  <a:pt x="1040186" y="404581"/>
                </a:lnTo>
                <a:lnTo>
                  <a:pt x="1039393" y="405427"/>
                </a:lnTo>
                <a:lnTo>
                  <a:pt x="1036577" y="405504"/>
                </a:lnTo>
                <a:lnTo>
                  <a:pt x="1035246" y="404512"/>
                </a:lnTo>
                <a:lnTo>
                  <a:pt x="1027412" y="403866"/>
                </a:lnTo>
                <a:lnTo>
                  <a:pt x="1025495" y="405565"/>
                </a:lnTo>
                <a:lnTo>
                  <a:pt x="1023710" y="408189"/>
                </a:lnTo>
                <a:lnTo>
                  <a:pt x="1021963" y="410066"/>
                </a:lnTo>
                <a:lnTo>
                  <a:pt x="1020208" y="411028"/>
                </a:lnTo>
                <a:lnTo>
                  <a:pt x="1018685" y="412735"/>
                </a:lnTo>
                <a:lnTo>
                  <a:pt x="1012390" y="422844"/>
                </a:lnTo>
                <a:lnTo>
                  <a:pt x="1010012" y="423613"/>
                </a:lnTo>
                <a:lnTo>
                  <a:pt x="998815" y="429698"/>
                </a:lnTo>
                <a:lnTo>
                  <a:pt x="993205" y="432083"/>
                </a:lnTo>
                <a:lnTo>
                  <a:pt x="988888" y="436283"/>
                </a:lnTo>
                <a:lnTo>
                  <a:pt x="987403" y="438822"/>
                </a:lnTo>
                <a:lnTo>
                  <a:pt x="986087" y="441637"/>
                </a:lnTo>
                <a:lnTo>
                  <a:pt x="985287" y="445891"/>
                </a:lnTo>
                <a:lnTo>
                  <a:pt x="981300" y="451053"/>
                </a:lnTo>
                <a:lnTo>
                  <a:pt x="979930" y="452161"/>
                </a:lnTo>
                <a:lnTo>
                  <a:pt x="978538" y="452607"/>
                </a:lnTo>
                <a:lnTo>
                  <a:pt x="976683" y="452445"/>
                </a:lnTo>
                <a:lnTo>
                  <a:pt x="975082" y="452769"/>
                </a:lnTo>
                <a:lnTo>
                  <a:pt x="972358" y="452315"/>
                </a:lnTo>
                <a:lnTo>
                  <a:pt x="969018" y="453946"/>
                </a:lnTo>
                <a:lnTo>
                  <a:pt x="965263" y="455354"/>
                </a:lnTo>
                <a:lnTo>
                  <a:pt x="962023" y="451807"/>
                </a:lnTo>
                <a:lnTo>
                  <a:pt x="959707" y="450930"/>
                </a:lnTo>
                <a:lnTo>
                  <a:pt x="955929" y="451915"/>
                </a:lnTo>
                <a:lnTo>
                  <a:pt x="954174" y="453492"/>
                </a:lnTo>
                <a:lnTo>
                  <a:pt x="950542" y="461285"/>
                </a:lnTo>
                <a:lnTo>
                  <a:pt x="949180" y="465739"/>
                </a:lnTo>
                <a:lnTo>
                  <a:pt x="949272" y="467562"/>
                </a:lnTo>
                <a:lnTo>
                  <a:pt x="951388" y="473085"/>
                </a:lnTo>
                <a:lnTo>
                  <a:pt x="953781" y="476170"/>
                </a:lnTo>
                <a:lnTo>
                  <a:pt x="959145" y="479686"/>
                </a:lnTo>
                <a:lnTo>
                  <a:pt x="970550" y="482101"/>
                </a:lnTo>
                <a:lnTo>
                  <a:pt x="973228" y="481240"/>
                </a:lnTo>
                <a:lnTo>
                  <a:pt x="976098" y="481232"/>
                </a:lnTo>
                <a:lnTo>
                  <a:pt x="979122" y="483525"/>
                </a:lnTo>
                <a:lnTo>
                  <a:pt x="981015" y="487309"/>
                </a:lnTo>
                <a:lnTo>
                  <a:pt x="981185" y="489886"/>
                </a:lnTo>
                <a:lnTo>
                  <a:pt x="981246" y="490779"/>
                </a:lnTo>
                <a:lnTo>
                  <a:pt x="981939" y="491540"/>
                </a:lnTo>
                <a:lnTo>
                  <a:pt x="982347" y="492841"/>
                </a:lnTo>
                <a:lnTo>
                  <a:pt x="981146" y="493918"/>
                </a:lnTo>
                <a:lnTo>
                  <a:pt x="980223" y="494456"/>
                </a:lnTo>
                <a:lnTo>
                  <a:pt x="979446" y="498449"/>
                </a:lnTo>
                <a:lnTo>
                  <a:pt x="979400" y="502857"/>
                </a:lnTo>
                <a:lnTo>
                  <a:pt x="980377" y="504318"/>
                </a:lnTo>
                <a:lnTo>
                  <a:pt x="982832" y="506372"/>
                </a:lnTo>
                <a:lnTo>
                  <a:pt x="986625" y="508065"/>
                </a:lnTo>
                <a:lnTo>
                  <a:pt x="990135" y="508426"/>
                </a:lnTo>
                <a:lnTo>
                  <a:pt x="996837" y="507611"/>
                </a:lnTo>
                <a:lnTo>
                  <a:pt x="999577" y="504957"/>
                </a:lnTo>
                <a:lnTo>
                  <a:pt x="999415" y="503810"/>
                </a:lnTo>
                <a:lnTo>
                  <a:pt x="999485" y="502326"/>
                </a:lnTo>
                <a:lnTo>
                  <a:pt x="1005387" y="498426"/>
                </a:lnTo>
                <a:lnTo>
                  <a:pt x="1008750" y="494964"/>
                </a:lnTo>
                <a:lnTo>
                  <a:pt x="1008226" y="494048"/>
                </a:lnTo>
                <a:lnTo>
                  <a:pt x="1007580" y="493441"/>
                </a:lnTo>
                <a:lnTo>
                  <a:pt x="1008173" y="493087"/>
                </a:lnTo>
                <a:lnTo>
                  <a:pt x="1010012" y="492841"/>
                </a:lnTo>
                <a:lnTo>
                  <a:pt x="1018215" y="489225"/>
                </a:lnTo>
                <a:lnTo>
                  <a:pt x="1024672" y="492179"/>
                </a:lnTo>
                <a:lnTo>
                  <a:pt x="1028358" y="495579"/>
                </a:lnTo>
                <a:lnTo>
                  <a:pt x="1032006" y="496148"/>
                </a:lnTo>
                <a:lnTo>
                  <a:pt x="1034530" y="497887"/>
                </a:lnTo>
                <a:lnTo>
                  <a:pt x="1037446" y="499364"/>
                </a:lnTo>
                <a:lnTo>
                  <a:pt x="1041248" y="499464"/>
                </a:lnTo>
                <a:lnTo>
                  <a:pt x="1044457" y="499772"/>
                </a:lnTo>
                <a:lnTo>
                  <a:pt x="1045434" y="498403"/>
                </a:lnTo>
                <a:lnTo>
                  <a:pt x="1046442" y="497503"/>
                </a:lnTo>
                <a:lnTo>
                  <a:pt x="1047581" y="497679"/>
                </a:lnTo>
                <a:lnTo>
                  <a:pt x="1048866" y="499472"/>
                </a:lnTo>
                <a:lnTo>
                  <a:pt x="1052514" y="500849"/>
                </a:lnTo>
                <a:lnTo>
                  <a:pt x="1055877" y="500780"/>
                </a:lnTo>
                <a:lnTo>
                  <a:pt x="1058232" y="500280"/>
                </a:lnTo>
                <a:lnTo>
                  <a:pt x="1059632" y="500918"/>
                </a:lnTo>
                <a:lnTo>
                  <a:pt x="1057608" y="503211"/>
                </a:lnTo>
                <a:lnTo>
                  <a:pt x="1057908" y="506903"/>
                </a:lnTo>
                <a:lnTo>
                  <a:pt x="1056362" y="508072"/>
                </a:lnTo>
                <a:lnTo>
                  <a:pt x="1054876" y="509949"/>
                </a:lnTo>
                <a:lnTo>
                  <a:pt x="1055754" y="511188"/>
                </a:lnTo>
                <a:lnTo>
                  <a:pt x="1056531" y="511711"/>
                </a:lnTo>
                <a:lnTo>
                  <a:pt x="1056454" y="513211"/>
                </a:lnTo>
                <a:lnTo>
                  <a:pt x="1055099" y="514065"/>
                </a:lnTo>
                <a:lnTo>
                  <a:pt x="1052591" y="516296"/>
                </a:lnTo>
                <a:lnTo>
                  <a:pt x="1051144" y="516258"/>
                </a:lnTo>
                <a:lnTo>
                  <a:pt x="1050459" y="515827"/>
                </a:lnTo>
                <a:lnTo>
                  <a:pt x="1049974" y="515027"/>
                </a:lnTo>
                <a:lnTo>
                  <a:pt x="1049613" y="513742"/>
                </a:lnTo>
                <a:lnTo>
                  <a:pt x="1048736" y="512896"/>
                </a:lnTo>
                <a:lnTo>
                  <a:pt x="1046304" y="512573"/>
                </a:lnTo>
                <a:lnTo>
                  <a:pt x="1043779" y="512880"/>
                </a:lnTo>
                <a:lnTo>
                  <a:pt x="1038100" y="516188"/>
                </a:lnTo>
                <a:lnTo>
                  <a:pt x="1032552" y="518819"/>
                </a:lnTo>
                <a:lnTo>
                  <a:pt x="1026742" y="520904"/>
                </a:lnTo>
                <a:lnTo>
                  <a:pt x="1024795" y="522219"/>
                </a:lnTo>
                <a:lnTo>
                  <a:pt x="1023410" y="522581"/>
                </a:lnTo>
                <a:lnTo>
                  <a:pt x="1021001" y="521589"/>
                </a:lnTo>
                <a:lnTo>
                  <a:pt x="1019547" y="521650"/>
                </a:lnTo>
                <a:lnTo>
                  <a:pt x="1019239" y="522335"/>
                </a:lnTo>
                <a:lnTo>
                  <a:pt x="1021093" y="524166"/>
                </a:lnTo>
                <a:lnTo>
                  <a:pt x="1021578" y="525597"/>
                </a:lnTo>
                <a:lnTo>
                  <a:pt x="1021386" y="526697"/>
                </a:lnTo>
                <a:lnTo>
                  <a:pt x="1020331" y="527181"/>
                </a:lnTo>
                <a:lnTo>
                  <a:pt x="1018800" y="526381"/>
                </a:lnTo>
                <a:lnTo>
                  <a:pt x="1017400" y="527527"/>
                </a:lnTo>
                <a:lnTo>
                  <a:pt x="1016769" y="529458"/>
                </a:lnTo>
                <a:lnTo>
                  <a:pt x="1016738" y="534051"/>
                </a:lnTo>
                <a:lnTo>
                  <a:pt x="1015814" y="535074"/>
                </a:lnTo>
                <a:lnTo>
                  <a:pt x="1013252" y="535636"/>
                </a:lnTo>
                <a:lnTo>
                  <a:pt x="1010527" y="537098"/>
                </a:lnTo>
                <a:lnTo>
                  <a:pt x="1009558" y="536420"/>
                </a:lnTo>
                <a:lnTo>
                  <a:pt x="1009173" y="535597"/>
                </a:lnTo>
                <a:lnTo>
                  <a:pt x="1009458" y="533489"/>
                </a:lnTo>
                <a:lnTo>
                  <a:pt x="1009119" y="532459"/>
                </a:lnTo>
                <a:lnTo>
                  <a:pt x="1007873" y="532513"/>
                </a:lnTo>
                <a:lnTo>
                  <a:pt x="1005995" y="533143"/>
                </a:lnTo>
                <a:lnTo>
                  <a:pt x="1004564" y="534528"/>
                </a:lnTo>
                <a:lnTo>
                  <a:pt x="1004071" y="535367"/>
                </a:lnTo>
                <a:lnTo>
                  <a:pt x="1005956" y="538067"/>
                </a:lnTo>
                <a:lnTo>
                  <a:pt x="1007749" y="538344"/>
                </a:lnTo>
                <a:lnTo>
                  <a:pt x="1008188" y="538951"/>
                </a:lnTo>
                <a:lnTo>
                  <a:pt x="1006764" y="540267"/>
                </a:lnTo>
                <a:lnTo>
                  <a:pt x="1003217" y="542221"/>
                </a:lnTo>
                <a:lnTo>
                  <a:pt x="1002624" y="543859"/>
                </a:lnTo>
                <a:lnTo>
                  <a:pt x="1001570" y="545429"/>
                </a:lnTo>
                <a:lnTo>
                  <a:pt x="1000123" y="546675"/>
                </a:lnTo>
                <a:lnTo>
                  <a:pt x="999138" y="547990"/>
                </a:lnTo>
                <a:lnTo>
                  <a:pt x="997938" y="548675"/>
                </a:lnTo>
                <a:lnTo>
                  <a:pt x="995975" y="549444"/>
                </a:lnTo>
                <a:lnTo>
                  <a:pt x="993567" y="552583"/>
                </a:lnTo>
                <a:lnTo>
                  <a:pt x="991805" y="555514"/>
                </a:lnTo>
                <a:lnTo>
                  <a:pt x="989711" y="557022"/>
                </a:lnTo>
                <a:lnTo>
                  <a:pt x="988057" y="561961"/>
                </a:lnTo>
                <a:lnTo>
                  <a:pt x="985094" y="564638"/>
                </a:lnTo>
                <a:lnTo>
                  <a:pt x="984001" y="568915"/>
                </a:lnTo>
                <a:lnTo>
                  <a:pt x="984771" y="571538"/>
                </a:lnTo>
                <a:lnTo>
                  <a:pt x="988026" y="571515"/>
                </a:lnTo>
                <a:lnTo>
                  <a:pt x="989650" y="572438"/>
                </a:lnTo>
                <a:lnTo>
                  <a:pt x="993021" y="575885"/>
                </a:lnTo>
                <a:lnTo>
                  <a:pt x="997053" y="578131"/>
                </a:lnTo>
                <a:lnTo>
                  <a:pt x="1001239" y="579393"/>
                </a:lnTo>
                <a:lnTo>
                  <a:pt x="1006372" y="582570"/>
                </a:lnTo>
                <a:lnTo>
                  <a:pt x="1007788" y="583916"/>
                </a:lnTo>
                <a:lnTo>
                  <a:pt x="1008996" y="586647"/>
                </a:lnTo>
                <a:lnTo>
                  <a:pt x="1011220" y="594494"/>
                </a:lnTo>
                <a:lnTo>
                  <a:pt x="1012821" y="598371"/>
                </a:lnTo>
                <a:lnTo>
                  <a:pt x="1012929" y="600394"/>
                </a:lnTo>
                <a:lnTo>
                  <a:pt x="1015330" y="604202"/>
                </a:lnTo>
                <a:lnTo>
                  <a:pt x="1017892" y="610741"/>
                </a:lnTo>
                <a:lnTo>
                  <a:pt x="1020847" y="616387"/>
                </a:lnTo>
                <a:lnTo>
                  <a:pt x="1021409" y="620826"/>
                </a:lnTo>
                <a:lnTo>
                  <a:pt x="1020454" y="622849"/>
                </a:lnTo>
                <a:lnTo>
                  <a:pt x="1020462" y="625472"/>
                </a:lnTo>
                <a:lnTo>
                  <a:pt x="1023410" y="627880"/>
                </a:lnTo>
                <a:lnTo>
                  <a:pt x="1029966" y="630673"/>
                </a:lnTo>
                <a:lnTo>
                  <a:pt x="1031013" y="631496"/>
                </a:lnTo>
                <a:lnTo>
                  <a:pt x="1032298" y="632850"/>
                </a:lnTo>
                <a:lnTo>
                  <a:pt x="1032360" y="637058"/>
                </a:lnTo>
                <a:lnTo>
                  <a:pt x="1033375" y="638397"/>
                </a:lnTo>
                <a:lnTo>
                  <a:pt x="1034230" y="639212"/>
                </a:lnTo>
                <a:lnTo>
                  <a:pt x="1038200" y="640989"/>
                </a:lnTo>
                <a:lnTo>
                  <a:pt x="1039863" y="642466"/>
                </a:lnTo>
                <a:lnTo>
                  <a:pt x="1041625" y="644820"/>
                </a:lnTo>
                <a:lnTo>
                  <a:pt x="1042133" y="646928"/>
                </a:lnTo>
                <a:lnTo>
                  <a:pt x="1042348" y="649782"/>
                </a:lnTo>
                <a:lnTo>
                  <a:pt x="1040132" y="649882"/>
                </a:lnTo>
                <a:lnTo>
                  <a:pt x="1038346" y="649559"/>
                </a:lnTo>
                <a:lnTo>
                  <a:pt x="1031244" y="645851"/>
                </a:lnTo>
                <a:lnTo>
                  <a:pt x="1029397" y="645751"/>
                </a:lnTo>
                <a:lnTo>
                  <a:pt x="1026788" y="646266"/>
                </a:lnTo>
                <a:lnTo>
                  <a:pt x="1023071" y="645582"/>
                </a:lnTo>
                <a:lnTo>
                  <a:pt x="1019146" y="641466"/>
                </a:lnTo>
                <a:lnTo>
                  <a:pt x="1016315" y="640220"/>
                </a:lnTo>
                <a:lnTo>
                  <a:pt x="1013275" y="639589"/>
                </a:lnTo>
                <a:lnTo>
                  <a:pt x="1006025" y="643128"/>
                </a:lnTo>
                <a:lnTo>
                  <a:pt x="1004179" y="642874"/>
                </a:lnTo>
                <a:lnTo>
                  <a:pt x="1003648" y="643274"/>
                </a:lnTo>
                <a:lnTo>
                  <a:pt x="1002832" y="643881"/>
                </a:lnTo>
                <a:lnTo>
                  <a:pt x="1006195" y="644643"/>
                </a:lnTo>
                <a:lnTo>
                  <a:pt x="1009566" y="643481"/>
                </a:lnTo>
                <a:lnTo>
                  <a:pt x="1012798" y="641766"/>
                </a:lnTo>
                <a:lnTo>
                  <a:pt x="1017515" y="642681"/>
                </a:lnTo>
                <a:lnTo>
                  <a:pt x="1018307" y="644228"/>
                </a:lnTo>
                <a:lnTo>
                  <a:pt x="1019085" y="646835"/>
                </a:lnTo>
                <a:lnTo>
                  <a:pt x="1022317" y="648597"/>
                </a:lnTo>
                <a:lnTo>
                  <a:pt x="1024856" y="649374"/>
                </a:lnTo>
                <a:lnTo>
                  <a:pt x="1028088" y="651682"/>
                </a:lnTo>
                <a:lnTo>
                  <a:pt x="1031244" y="655282"/>
                </a:lnTo>
                <a:lnTo>
                  <a:pt x="1037931" y="659452"/>
                </a:lnTo>
                <a:lnTo>
                  <a:pt x="1040640" y="663390"/>
                </a:lnTo>
                <a:lnTo>
                  <a:pt x="1041686" y="665929"/>
                </a:lnTo>
                <a:lnTo>
                  <a:pt x="1042625" y="669552"/>
                </a:lnTo>
                <a:lnTo>
                  <a:pt x="1040286" y="670722"/>
                </a:lnTo>
                <a:lnTo>
                  <a:pt x="1038246" y="670883"/>
                </a:lnTo>
                <a:lnTo>
                  <a:pt x="1035053" y="671453"/>
                </a:lnTo>
                <a:lnTo>
                  <a:pt x="1032706" y="672737"/>
                </a:lnTo>
                <a:lnTo>
                  <a:pt x="1030351" y="674983"/>
                </a:lnTo>
                <a:lnTo>
                  <a:pt x="1023602" y="678515"/>
                </a:lnTo>
                <a:lnTo>
                  <a:pt x="1022325" y="680722"/>
                </a:lnTo>
                <a:lnTo>
                  <a:pt x="1021447" y="682646"/>
                </a:lnTo>
                <a:lnTo>
                  <a:pt x="1019801" y="683592"/>
                </a:lnTo>
                <a:lnTo>
                  <a:pt x="1015668" y="682692"/>
                </a:lnTo>
                <a:lnTo>
                  <a:pt x="1011774" y="682769"/>
                </a:lnTo>
                <a:lnTo>
                  <a:pt x="1007365" y="685361"/>
                </a:lnTo>
                <a:lnTo>
                  <a:pt x="1006264" y="686415"/>
                </a:lnTo>
                <a:lnTo>
                  <a:pt x="1006995" y="686207"/>
                </a:lnTo>
                <a:lnTo>
                  <a:pt x="1007688" y="685877"/>
                </a:lnTo>
                <a:lnTo>
                  <a:pt x="1009673" y="686269"/>
                </a:lnTo>
                <a:lnTo>
                  <a:pt x="1012744" y="684884"/>
                </a:lnTo>
                <a:lnTo>
                  <a:pt x="1015745" y="689107"/>
                </a:lnTo>
                <a:lnTo>
                  <a:pt x="1021601" y="688423"/>
                </a:lnTo>
                <a:lnTo>
                  <a:pt x="1027103" y="684915"/>
                </a:lnTo>
                <a:lnTo>
                  <a:pt x="1029235" y="684854"/>
                </a:lnTo>
                <a:lnTo>
                  <a:pt x="1031013" y="685392"/>
                </a:lnTo>
                <a:lnTo>
                  <a:pt x="1033006" y="686777"/>
                </a:lnTo>
                <a:lnTo>
                  <a:pt x="1038300" y="692923"/>
                </a:lnTo>
                <a:lnTo>
                  <a:pt x="1041209" y="693592"/>
                </a:lnTo>
                <a:lnTo>
                  <a:pt x="1044056" y="695031"/>
                </a:lnTo>
                <a:lnTo>
                  <a:pt x="1045634" y="695193"/>
                </a:lnTo>
                <a:lnTo>
                  <a:pt x="1047058" y="695623"/>
                </a:lnTo>
                <a:lnTo>
                  <a:pt x="1043226" y="697870"/>
                </a:lnTo>
                <a:lnTo>
                  <a:pt x="1038277" y="702716"/>
                </a:lnTo>
                <a:lnTo>
                  <a:pt x="1036076" y="703870"/>
                </a:lnTo>
                <a:lnTo>
                  <a:pt x="1034599" y="705162"/>
                </a:lnTo>
                <a:lnTo>
                  <a:pt x="1038585" y="704516"/>
                </a:lnTo>
                <a:lnTo>
                  <a:pt x="1041417" y="702201"/>
                </a:lnTo>
                <a:lnTo>
                  <a:pt x="1042848" y="701632"/>
                </a:lnTo>
                <a:lnTo>
                  <a:pt x="1043995" y="702170"/>
                </a:lnTo>
                <a:lnTo>
                  <a:pt x="1044580" y="705024"/>
                </a:lnTo>
                <a:lnTo>
                  <a:pt x="1043487" y="713778"/>
                </a:lnTo>
                <a:lnTo>
                  <a:pt x="1042094" y="713932"/>
                </a:lnTo>
                <a:lnTo>
                  <a:pt x="1040740" y="711555"/>
                </a:lnTo>
                <a:lnTo>
                  <a:pt x="1039155" y="710801"/>
                </a:lnTo>
                <a:lnTo>
                  <a:pt x="1037823" y="711294"/>
                </a:lnTo>
                <a:lnTo>
                  <a:pt x="1035184" y="711278"/>
                </a:lnTo>
                <a:lnTo>
                  <a:pt x="1034176" y="712355"/>
                </a:lnTo>
                <a:lnTo>
                  <a:pt x="1033329" y="713878"/>
                </a:lnTo>
                <a:lnTo>
                  <a:pt x="1034907" y="714194"/>
                </a:lnTo>
                <a:lnTo>
                  <a:pt x="1038016" y="716848"/>
                </a:lnTo>
                <a:lnTo>
                  <a:pt x="1038331" y="718256"/>
                </a:lnTo>
                <a:lnTo>
                  <a:pt x="1037500" y="719171"/>
                </a:lnTo>
                <a:lnTo>
                  <a:pt x="1035322" y="718779"/>
                </a:lnTo>
                <a:lnTo>
                  <a:pt x="1037969" y="720756"/>
                </a:lnTo>
                <a:lnTo>
                  <a:pt x="1037269" y="722802"/>
                </a:lnTo>
                <a:lnTo>
                  <a:pt x="1036415" y="723610"/>
                </a:lnTo>
                <a:lnTo>
                  <a:pt x="1034876" y="724125"/>
                </a:lnTo>
                <a:lnTo>
                  <a:pt x="1033929" y="725895"/>
                </a:lnTo>
                <a:lnTo>
                  <a:pt x="1035292" y="728841"/>
                </a:lnTo>
                <a:lnTo>
                  <a:pt x="1036669" y="732610"/>
                </a:lnTo>
                <a:lnTo>
                  <a:pt x="1036838" y="734426"/>
                </a:lnTo>
                <a:lnTo>
                  <a:pt x="1034683" y="733641"/>
                </a:lnTo>
                <a:lnTo>
                  <a:pt x="1031321" y="735941"/>
                </a:lnTo>
                <a:lnTo>
                  <a:pt x="1029551" y="736134"/>
                </a:lnTo>
                <a:lnTo>
                  <a:pt x="1028350" y="733103"/>
                </a:lnTo>
                <a:lnTo>
                  <a:pt x="1026819" y="733580"/>
                </a:lnTo>
                <a:lnTo>
                  <a:pt x="1025795" y="734457"/>
                </a:lnTo>
                <a:lnTo>
                  <a:pt x="1024433" y="737703"/>
                </a:lnTo>
                <a:lnTo>
                  <a:pt x="1022771" y="740634"/>
                </a:lnTo>
                <a:lnTo>
                  <a:pt x="1021340" y="741434"/>
                </a:lnTo>
                <a:lnTo>
                  <a:pt x="1019624" y="741203"/>
                </a:lnTo>
                <a:lnTo>
                  <a:pt x="1018207" y="741288"/>
                </a:lnTo>
                <a:lnTo>
                  <a:pt x="1018554" y="742080"/>
                </a:lnTo>
                <a:lnTo>
                  <a:pt x="1020047" y="743042"/>
                </a:lnTo>
                <a:lnTo>
                  <a:pt x="1020047" y="744165"/>
                </a:lnTo>
                <a:lnTo>
                  <a:pt x="1016861" y="747727"/>
                </a:lnTo>
                <a:lnTo>
                  <a:pt x="1016345" y="749104"/>
                </a:lnTo>
                <a:lnTo>
                  <a:pt x="1016422" y="750273"/>
                </a:lnTo>
                <a:lnTo>
                  <a:pt x="1014752" y="751696"/>
                </a:lnTo>
                <a:lnTo>
                  <a:pt x="1015653" y="754089"/>
                </a:lnTo>
                <a:lnTo>
                  <a:pt x="1015183" y="755774"/>
                </a:lnTo>
                <a:lnTo>
                  <a:pt x="1013721" y="758051"/>
                </a:lnTo>
                <a:lnTo>
                  <a:pt x="1012182" y="759551"/>
                </a:lnTo>
                <a:lnTo>
                  <a:pt x="1010373" y="761982"/>
                </a:lnTo>
                <a:lnTo>
                  <a:pt x="1008080" y="763389"/>
                </a:lnTo>
                <a:lnTo>
                  <a:pt x="1005056" y="768474"/>
                </a:lnTo>
                <a:lnTo>
                  <a:pt x="1004164" y="771013"/>
                </a:lnTo>
                <a:lnTo>
                  <a:pt x="1003940" y="773636"/>
                </a:lnTo>
                <a:lnTo>
                  <a:pt x="1002994" y="774544"/>
                </a:lnTo>
                <a:lnTo>
                  <a:pt x="1001370" y="775682"/>
                </a:lnTo>
                <a:lnTo>
                  <a:pt x="999523" y="775106"/>
                </a:lnTo>
                <a:lnTo>
                  <a:pt x="999462" y="773359"/>
                </a:lnTo>
                <a:lnTo>
                  <a:pt x="998661" y="773205"/>
                </a:lnTo>
                <a:lnTo>
                  <a:pt x="998207" y="772059"/>
                </a:lnTo>
                <a:lnTo>
                  <a:pt x="998068" y="770605"/>
                </a:lnTo>
                <a:lnTo>
                  <a:pt x="998261" y="769428"/>
                </a:lnTo>
                <a:lnTo>
                  <a:pt x="997492" y="769790"/>
                </a:lnTo>
                <a:lnTo>
                  <a:pt x="997014" y="771151"/>
                </a:lnTo>
                <a:lnTo>
                  <a:pt x="995798" y="772259"/>
                </a:lnTo>
                <a:lnTo>
                  <a:pt x="994529" y="771813"/>
                </a:lnTo>
                <a:lnTo>
                  <a:pt x="993159" y="770905"/>
                </a:lnTo>
                <a:lnTo>
                  <a:pt x="993197" y="772213"/>
                </a:lnTo>
                <a:lnTo>
                  <a:pt x="993929" y="773528"/>
                </a:lnTo>
                <a:lnTo>
                  <a:pt x="994244" y="774844"/>
                </a:lnTo>
                <a:lnTo>
                  <a:pt x="996137" y="775129"/>
                </a:lnTo>
                <a:lnTo>
                  <a:pt x="997407" y="776637"/>
                </a:lnTo>
                <a:lnTo>
                  <a:pt x="998407" y="778952"/>
                </a:lnTo>
                <a:lnTo>
                  <a:pt x="998607" y="779821"/>
                </a:lnTo>
                <a:lnTo>
                  <a:pt x="999384" y="780852"/>
                </a:lnTo>
                <a:lnTo>
                  <a:pt x="999492" y="781737"/>
                </a:lnTo>
                <a:lnTo>
                  <a:pt x="997684" y="782552"/>
                </a:lnTo>
                <a:lnTo>
                  <a:pt x="995421" y="784075"/>
                </a:lnTo>
                <a:lnTo>
                  <a:pt x="992705" y="786683"/>
                </a:lnTo>
                <a:lnTo>
                  <a:pt x="990465" y="788422"/>
                </a:lnTo>
                <a:lnTo>
                  <a:pt x="988442" y="788437"/>
                </a:lnTo>
                <a:lnTo>
                  <a:pt x="987218" y="788237"/>
                </a:lnTo>
                <a:lnTo>
                  <a:pt x="985471" y="787237"/>
                </a:lnTo>
                <a:lnTo>
                  <a:pt x="983463" y="786822"/>
                </a:lnTo>
                <a:lnTo>
                  <a:pt x="986156" y="790337"/>
                </a:lnTo>
                <a:lnTo>
                  <a:pt x="987626" y="790961"/>
                </a:lnTo>
                <a:lnTo>
                  <a:pt x="989473" y="790830"/>
                </a:lnTo>
                <a:lnTo>
                  <a:pt x="991266" y="789522"/>
                </a:lnTo>
                <a:lnTo>
                  <a:pt x="993813" y="789660"/>
                </a:lnTo>
                <a:lnTo>
                  <a:pt x="994452" y="791684"/>
                </a:lnTo>
                <a:lnTo>
                  <a:pt x="993774" y="793968"/>
                </a:lnTo>
                <a:lnTo>
                  <a:pt x="992382" y="796930"/>
                </a:lnTo>
                <a:lnTo>
                  <a:pt x="992097" y="799492"/>
                </a:lnTo>
                <a:lnTo>
                  <a:pt x="993821" y="803154"/>
                </a:lnTo>
                <a:lnTo>
                  <a:pt x="993898" y="804254"/>
                </a:lnTo>
                <a:lnTo>
                  <a:pt x="993251" y="804800"/>
                </a:lnTo>
                <a:lnTo>
                  <a:pt x="991227" y="803838"/>
                </a:lnTo>
                <a:lnTo>
                  <a:pt x="989558" y="802623"/>
                </a:lnTo>
                <a:lnTo>
                  <a:pt x="987872" y="802946"/>
                </a:lnTo>
                <a:lnTo>
                  <a:pt x="986125" y="802431"/>
                </a:lnTo>
                <a:lnTo>
                  <a:pt x="984332" y="802861"/>
                </a:lnTo>
                <a:lnTo>
                  <a:pt x="983601" y="803707"/>
                </a:lnTo>
                <a:lnTo>
                  <a:pt x="984094" y="805100"/>
                </a:lnTo>
                <a:lnTo>
                  <a:pt x="985702" y="806254"/>
                </a:lnTo>
                <a:lnTo>
                  <a:pt x="986602" y="808031"/>
                </a:lnTo>
                <a:lnTo>
                  <a:pt x="985525" y="808654"/>
                </a:lnTo>
                <a:lnTo>
                  <a:pt x="980962" y="808238"/>
                </a:lnTo>
                <a:lnTo>
                  <a:pt x="979946" y="808577"/>
                </a:lnTo>
                <a:lnTo>
                  <a:pt x="978584" y="810531"/>
                </a:lnTo>
                <a:lnTo>
                  <a:pt x="979469" y="813423"/>
                </a:lnTo>
                <a:lnTo>
                  <a:pt x="978461" y="815216"/>
                </a:lnTo>
                <a:lnTo>
                  <a:pt x="976583" y="815639"/>
                </a:lnTo>
                <a:lnTo>
                  <a:pt x="974113" y="817085"/>
                </a:lnTo>
                <a:lnTo>
                  <a:pt x="972589" y="817424"/>
                </a:lnTo>
                <a:lnTo>
                  <a:pt x="972666" y="818054"/>
                </a:lnTo>
                <a:lnTo>
                  <a:pt x="973782" y="818685"/>
                </a:lnTo>
                <a:lnTo>
                  <a:pt x="974374" y="819539"/>
                </a:lnTo>
                <a:lnTo>
                  <a:pt x="973028" y="822486"/>
                </a:lnTo>
                <a:lnTo>
                  <a:pt x="970942" y="823455"/>
                </a:lnTo>
                <a:lnTo>
                  <a:pt x="967741" y="822970"/>
                </a:lnTo>
                <a:lnTo>
                  <a:pt x="965225" y="823632"/>
                </a:lnTo>
                <a:lnTo>
                  <a:pt x="963047" y="822378"/>
                </a:lnTo>
                <a:lnTo>
                  <a:pt x="960723" y="822355"/>
                </a:lnTo>
                <a:lnTo>
                  <a:pt x="959145" y="823940"/>
                </a:lnTo>
                <a:lnTo>
                  <a:pt x="958976" y="825778"/>
                </a:lnTo>
                <a:lnTo>
                  <a:pt x="957444" y="825963"/>
                </a:lnTo>
                <a:lnTo>
                  <a:pt x="956621" y="825824"/>
                </a:lnTo>
                <a:lnTo>
                  <a:pt x="955459" y="825955"/>
                </a:lnTo>
                <a:lnTo>
                  <a:pt x="955582" y="826940"/>
                </a:lnTo>
                <a:lnTo>
                  <a:pt x="956244" y="827801"/>
                </a:lnTo>
                <a:lnTo>
                  <a:pt x="959384" y="828186"/>
                </a:lnTo>
                <a:lnTo>
                  <a:pt x="959945" y="829425"/>
                </a:lnTo>
                <a:lnTo>
                  <a:pt x="960068" y="831332"/>
                </a:lnTo>
                <a:lnTo>
                  <a:pt x="956782" y="834617"/>
                </a:lnTo>
                <a:lnTo>
                  <a:pt x="955382" y="836833"/>
                </a:lnTo>
                <a:lnTo>
                  <a:pt x="953273" y="836771"/>
                </a:lnTo>
                <a:lnTo>
                  <a:pt x="951681" y="838548"/>
                </a:lnTo>
                <a:lnTo>
                  <a:pt x="950826" y="840956"/>
                </a:lnTo>
                <a:lnTo>
                  <a:pt x="949772" y="840479"/>
                </a:lnTo>
                <a:lnTo>
                  <a:pt x="947333" y="840864"/>
                </a:lnTo>
                <a:lnTo>
                  <a:pt x="946617" y="842010"/>
                </a:lnTo>
                <a:lnTo>
                  <a:pt x="947186" y="842487"/>
                </a:lnTo>
                <a:lnTo>
                  <a:pt x="947240" y="843310"/>
                </a:lnTo>
                <a:lnTo>
                  <a:pt x="946263" y="846010"/>
                </a:lnTo>
                <a:lnTo>
                  <a:pt x="945201" y="846772"/>
                </a:lnTo>
                <a:lnTo>
                  <a:pt x="944739" y="845664"/>
                </a:lnTo>
                <a:lnTo>
                  <a:pt x="944393" y="843949"/>
                </a:lnTo>
                <a:lnTo>
                  <a:pt x="943538" y="843818"/>
                </a:lnTo>
                <a:lnTo>
                  <a:pt x="942115" y="845395"/>
                </a:lnTo>
                <a:lnTo>
                  <a:pt x="940453" y="846526"/>
                </a:lnTo>
                <a:lnTo>
                  <a:pt x="939029" y="846995"/>
                </a:lnTo>
                <a:lnTo>
                  <a:pt x="937952" y="845949"/>
                </a:lnTo>
                <a:lnTo>
                  <a:pt x="935312" y="845403"/>
                </a:lnTo>
                <a:lnTo>
                  <a:pt x="934235" y="849934"/>
                </a:lnTo>
                <a:lnTo>
                  <a:pt x="932049" y="851580"/>
                </a:lnTo>
                <a:lnTo>
                  <a:pt x="931026" y="852095"/>
                </a:lnTo>
                <a:lnTo>
                  <a:pt x="929241" y="852249"/>
                </a:lnTo>
                <a:lnTo>
                  <a:pt x="930380" y="852872"/>
                </a:lnTo>
                <a:lnTo>
                  <a:pt x="930733" y="854034"/>
                </a:lnTo>
                <a:lnTo>
                  <a:pt x="930095" y="855188"/>
                </a:lnTo>
                <a:lnTo>
                  <a:pt x="928309" y="855419"/>
                </a:lnTo>
                <a:lnTo>
                  <a:pt x="927271" y="856319"/>
                </a:lnTo>
                <a:lnTo>
                  <a:pt x="926871" y="860357"/>
                </a:lnTo>
                <a:lnTo>
                  <a:pt x="925809" y="861773"/>
                </a:lnTo>
                <a:lnTo>
                  <a:pt x="923099" y="861888"/>
                </a:lnTo>
                <a:lnTo>
                  <a:pt x="921075" y="860950"/>
                </a:lnTo>
                <a:lnTo>
                  <a:pt x="920429" y="861688"/>
                </a:lnTo>
                <a:lnTo>
                  <a:pt x="920090" y="862411"/>
                </a:lnTo>
                <a:lnTo>
                  <a:pt x="919029" y="863142"/>
                </a:lnTo>
                <a:lnTo>
                  <a:pt x="916982" y="863335"/>
                </a:lnTo>
                <a:lnTo>
                  <a:pt x="912434" y="865142"/>
                </a:lnTo>
                <a:lnTo>
                  <a:pt x="910348" y="864619"/>
                </a:lnTo>
                <a:lnTo>
                  <a:pt x="907863" y="863935"/>
                </a:lnTo>
                <a:lnTo>
                  <a:pt x="906147" y="864604"/>
                </a:lnTo>
                <a:lnTo>
                  <a:pt x="905577" y="865989"/>
                </a:lnTo>
                <a:lnTo>
                  <a:pt x="904785" y="867065"/>
                </a:lnTo>
                <a:lnTo>
                  <a:pt x="902291" y="867065"/>
                </a:lnTo>
                <a:lnTo>
                  <a:pt x="900290" y="865735"/>
                </a:lnTo>
                <a:lnTo>
                  <a:pt x="898251" y="864773"/>
                </a:lnTo>
                <a:lnTo>
                  <a:pt x="895996" y="865604"/>
                </a:lnTo>
                <a:lnTo>
                  <a:pt x="894280" y="867296"/>
                </a:lnTo>
                <a:lnTo>
                  <a:pt x="892171" y="867866"/>
                </a:lnTo>
                <a:lnTo>
                  <a:pt x="891779" y="868919"/>
                </a:lnTo>
                <a:lnTo>
                  <a:pt x="890863" y="869443"/>
                </a:lnTo>
                <a:lnTo>
                  <a:pt x="888632" y="869219"/>
                </a:lnTo>
                <a:lnTo>
                  <a:pt x="887785" y="866604"/>
                </a:lnTo>
                <a:lnTo>
                  <a:pt x="886500" y="866219"/>
                </a:lnTo>
                <a:lnTo>
                  <a:pt x="885230" y="867542"/>
                </a:lnTo>
                <a:lnTo>
                  <a:pt x="884776" y="868573"/>
                </a:lnTo>
                <a:lnTo>
                  <a:pt x="884184" y="869358"/>
                </a:lnTo>
                <a:lnTo>
                  <a:pt x="884392" y="871489"/>
                </a:lnTo>
                <a:lnTo>
                  <a:pt x="883137" y="871535"/>
                </a:lnTo>
                <a:lnTo>
                  <a:pt x="881498" y="870227"/>
                </a:lnTo>
                <a:lnTo>
                  <a:pt x="879774" y="869996"/>
                </a:lnTo>
                <a:lnTo>
                  <a:pt x="878166" y="871212"/>
                </a:lnTo>
                <a:lnTo>
                  <a:pt x="877350" y="870912"/>
                </a:lnTo>
                <a:lnTo>
                  <a:pt x="876488" y="870658"/>
                </a:lnTo>
                <a:lnTo>
                  <a:pt x="875080" y="870658"/>
                </a:lnTo>
                <a:lnTo>
                  <a:pt x="874541" y="870981"/>
                </a:lnTo>
                <a:lnTo>
                  <a:pt x="873510" y="871173"/>
                </a:lnTo>
                <a:lnTo>
                  <a:pt x="872817" y="871835"/>
                </a:lnTo>
                <a:lnTo>
                  <a:pt x="872756" y="871889"/>
                </a:lnTo>
                <a:lnTo>
                  <a:pt x="870940" y="871443"/>
                </a:lnTo>
                <a:lnTo>
                  <a:pt x="868716" y="869673"/>
                </a:lnTo>
                <a:lnTo>
                  <a:pt x="867123" y="866735"/>
                </a:lnTo>
                <a:lnTo>
                  <a:pt x="865099" y="865150"/>
                </a:lnTo>
                <a:lnTo>
                  <a:pt x="864206" y="863758"/>
                </a:lnTo>
                <a:lnTo>
                  <a:pt x="863860" y="861258"/>
                </a:lnTo>
                <a:lnTo>
                  <a:pt x="863491" y="860065"/>
                </a:lnTo>
                <a:lnTo>
                  <a:pt x="863614" y="858742"/>
                </a:lnTo>
                <a:lnTo>
                  <a:pt x="864229" y="857565"/>
                </a:lnTo>
                <a:lnTo>
                  <a:pt x="862052" y="858157"/>
                </a:lnTo>
                <a:lnTo>
                  <a:pt x="860443" y="859257"/>
                </a:lnTo>
                <a:lnTo>
                  <a:pt x="860774" y="860642"/>
                </a:lnTo>
                <a:lnTo>
                  <a:pt x="860374" y="861927"/>
                </a:lnTo>
                <a:lnTo>
                  <a:pt x="857973" y="862596"/>
                </a:lnTo>
                <a:lnTo>
                  <a:pt x="858119" y="863135"/>
                </a:lnTo>
                <a:lnTo>
                  <a:pt x="858281" y="863704"/>
                </a:lnTo>
                <a:lnTo>
                  <a:pt x="860159" y="865458"/>
                </a:lnTo>
                <a:lnTo>
                  <a:pt x="860543" y="866927"/>
                </a:lnTo>
                <a:lnTo>
                  <a:pt x="861305" y="867712"/>
                </a:lnTo>
                <a:lnTo>
                  <a:pt x="862775" y="869996"/>
                </a:lnTo>
                <a:lnTo>
                  <a:pt x="862736" y="874412"/>
                </a:lnTo>
                <a:lnTo>
                  <a:pt x="863545" y="875658"/>
                </a:lnTo>
                <a:lnTo>
                  <a:pt x="863275" y="876897"/>
                </a:lnTo>
                <a:lnTo>
                  <a:pt x="862690" y="878566"/>
                </a:lnTo>
                <a:lnTo>
                  <a:pt x="862636" y="878589"/>
                </a:lnTo>
                <a:lnTo>
                  <a:pt x="862206" y="878082"/>
                </a:lnTo>
                <a:lnTo>
                  <a:pt x="861498" y="878182"/>
                </a:lnTo>
                <a:lnTo>
                  <a:pt x="861213" y="878743"/>
                </a:lnTo>
                <a:lnTo>
                  <a:pt x="861167" y="879251"/>
                </a:lnTo>
                <a:lnTo>
                  <a:pt x="861044" y="879274"/>
                </a:lnTo>
                <a:lnTo>
                  <a:pt x="859797" y="879643"/>
                </a:lnTo>
                <a:lnTo>
                  <a:pt x="858750" y="879959"/>
                </a:lnTo>
                <a:lnTo>
                  <a:pt x="857904" y="880405"/>
                </a:lnTo>
                <a:lnTo>
                  <a:pt x="856573" y="881720"/>
                </a:lnTo>
                <a:lnTo>
                  <a:pt x="854040" y="882044"/>
                </a:lnTo>
                <a:lnTo>
                  <a:pt x="852740" y="878966"/>
                </a:lnTo>
                <a:lnTo>
                  <a:pt x="850993" y="881020"/>
                </a:lnTo>
                <a:lnTo>
                  <a:pt x="850470" y="885213"/>
                </a:lnTo>
                <a:lnTo>
                  <a:pt x="849824" y="885928"/>
                </a:lnTo>
                <a:lnTo>
                  <a:pt x="848739" y="886528"/>
                </a:lnTo>
                <a:lnTo>
                  <a:pt x="846684" y="885067"/>
                </a:lnTo>
                <a:lnTo>
                  <a:pt x="844891" y="886044"/>
                </a:lnTo>
                <a:lnTo>
                  <a:pt x="843490" y="887036"/>
                </a:lnTo>
                <a:lnTo>
                  <a:pt x="842913" y="887952"/>
                </a:lnTo>
                <a:lnTo>
                  <a:pt x="841882" y="888944"/>
                </a:lnTo>
                <a:lnTo>
                  <a:pt x="839904" y="887982"/>
                </a:lnTo>
                <a:lnTo>
                  <a:pt x="838311" y="886544"/>
                </a:lnTo>
                <a:lnTo>
                  <a:pt x="838712" y="885459"/>
                </a:lnTo>
                <a:lnTo>
                  <a:pt x="838488" y="884751"/>
                </a:lnTo>
                <a:lnTo>
                  <a:pt x="837773" y="884213"/>
                </a:lnTo>
                <a:lnTo>
                  <a:pt x="836980" y="884290"/>
                </a:lnTo>
                <a:lnTo>
                  <a:pt x="837372" y="885697"/>
                </a:lnTo>
                <a:lnTo>
                  <a:pt x="837634" y="888390"/>
                </a:lnTo>
                <a:lnTo>
                  <a:pt x="836911" y="889167"/>
                </a:lnTo>
                <a:lnTo>
                  <a:pt x="835795" y="889767"/>
                </a:lnTo>
                <a:lnTo>
                  <a:pt x="833386" y="889275"/>
                </a:lnTo>
                <a:lnTo>
                  <a:pt x="831747" y="888275"/>
                </a:lnTo>
                <a:lnTo>
                  <a:pt x="829754" y="887428"/>
                </a:lnTo>
                <a:lnTo>
                  <a:pt x="827999" y="887275"/>
                </a:lnTo>
                <a:lnTo>
                  <a:pt x="827615" y="888975"/>
                </a:lnTo>
                <a:lnTo>
                  <a:pt x="826476" y="890344"/>
                </a:lnTo>
                <a:lnTo>
                  <a:pt x="825421" y="890513"/>
                </a:lnTo>
                <a:lnTo>
                  <a:pt x="824367" y="890298"/>
                </a:lnTo>
                <a:lnTo>
                  <a:pt x="822982" y="891775"/>
                </a:lnTo>
                <a:lnTo>
                  <a:pt x="822328" y="892852"/>
                </a:lnTo>
                <a:lnTo>
                  <a:pt x="820619" y="893990"/>
                </a:lnTo>
                <a:lnTo>
                  <a:pt x="816079" y="894544"/>
                </a:lnTo>
                <a:lnTo>
                  <a:pt x="814494" y="895667"/>
                </a:lnTo>
                <a:lnTo>
                  <a:pt x="812370" y="895490"/>
                </a:lnTo>
                <a:lnTo>
                  <a:pt x="810723" y="895760"/>
                </a:lnTo>
                <a:lnTo>
                  <a:pt x="809777" y="895698"/>
                </a:lnTo>
                <a:lnTo>
                  <a:pt x="808930" y="895090"/>
                </a:lnTo>
                <a:lnTo>
                  <a:pt x="807976" y="895075"/>
                </a:lnTo>
                <a:lnTo>
                  <a:pt x="807537" y="896952"/>
                </a:lnTo>
                <a:lnTo>
                  <a:pt x="804967" y="897744"/>
                </a:lnTo>
                <a:lnTo>
                  <a:pt x="802658" y="897960"/>
                </a:lnTo>
                <a:lnTo>
                  <a:pt x="800088" y="900437"/>
                </a:lnTo>
                <a:lnTo>
                  <a:pt x="798256" y="901937"/>
                </a:lnTo>
                <a:lnTo>
                  <a:pt x="796894" y="902091"/>
                </a:lnTo>
                <a:lnTo>
                  <a:pt x="795894" y="901560"/>
                </a:lnTo>
                <a:lnTo>
                  <a:pt x="795394" y="899345"/>
                </a:lnTo>
                <a:lnTo>
                  <a:pt x="794886" y="899083"/>
                </a:lnTo>
                <a:lnTo>
                  <a:pt x="794593" y="901168"/>
                </a:lnTo>
                <a:lnTo>
                  <a:pt x="794109" y="902899"/>
                </a:lnTo>
                <a:lnTo>
                  <a:pt x="793170" y="903845"/>
                </a:lnTo>
                <a:lnTo>
                  <a:pt x="790199" y="905999"/>
                </a:lnTo>
                <a:lnTo>
                  <a:pt x="789345" y="908138"/>
                </a:lnTo>
                <a:lnTo>
                  <a:pt x="789915" y="910115"/>
                </a:lnTo>
                <a:lnTo>
                  <a:pt x="793908" y="910599"/>
                </a:lnTo>
                <a:lnTo>
                  <a:pt x="794401" y="911684"/>
                </a:lnTo>
                <a:lnTo>
                  <a:pt x="794016" y="912569"/>
                </a:lnTo>
                <a:lnTo>
                  <a:pt x="793062" y="913307"/>
                </a:lnTo>
                <a:lnTo>
                  <a:pt x="792777" y="914415"/>
                </a:lnTo>
                <a:lnTo>
                  <a:pt x="797063" y="917938"/>
                </a:lnTo>
                <a:lnTo>
                  <a:pt x="797194" y="919269"/>
                </a:lnTo>
                <a:lnTo>
                  <a:pt x="796533" y="920031"/>
                </a:lnTo>
                <a:lnTo>
                  <a:pt x="795732" y="921669"/>
                </a:lnTo>
                <a:lnTo>
                  <a:pt x="793470" y="923054"/>
                </a:lnTo>
                <a:lnTo>
                  <a:pt x="788683" y="923762"/>
                </a:lnTo>
                <a:lnTo>
                  <a:pt x="784689" y="923046"/>
                </a:lnTo>
                <a:lnTo>
                  <a:pt x="783481" y="921469"/>
                </a:lnTo>
                <a:lnTo>
                  <a:pt x="783558" y="920346"/>
                </a:lnTo>
                <a:lnTo>
                  <a:pt x="784551" y="920669"/>
                </a:lnTo>
                <a:lnTo>
                  <a:pt x="785674" y="920569"/>
                </a:lnTo>
                <a:lnTo>
                  <a:pt x="785336" y="919538"/>
                </a:lnTo>
                <a:lnTo>
                  <a:pt x="784858" y="918938"/>
                </a:lnTo>
                <a:lnTo>
                  <a:pt x="783020" y="918023"/>
                </a:lnTo>
                <a:lnTo>
                  <a:pt x="781526" y="915553"/>
                </a:lnTo>
                <a:lnTo>
                  <a:pt x="781811" y="913499"/>
                </a:lnTo>
                <a:lnTo>
                  <a:pt x="781003" y="911907"/>
                </a:lnTo>
                <a:lnTo>
                  <a:pt x="780110" y="910576"/>
                </a:lnTo>
                <a:lnTo>
                  <a:pt x="779218" y="909776"/>
                </a:lnTo>
                <a:lnTo>
                  <a:pt x="778733" y="908784"/>
                </a:lnTo>
                <a:lnTo>
                  <a:pt x="779641" y="905660"/>
                </a:lnTo>
                <a:lnTo>
                  <a:pt x="779141" y="903845"/>
                </a:lnTo>
                <a:lnTo>
                  <a:pt x="780849" y="901614"/>
                </a:lnTo>
                <a:lnTo>
                  <a:pt x="781272" y="899098"/>
                </a:lnTo>
                <a:lnTo>
                  <a:pt x="784320" y="898198"/>
                </a:lnTo>
                <a:lnTo>
                  <a:pt x="784528" y="895798"/>
                </a:lnTo>
                <a:lnTo>
                  <a:pt x="782342" y="895729"/>
                </a:lnTo>
                <a:lnTo>
                  <a:pt x="780826" y="893967"/>
                </a:lnTo>
                <a:lnTo>
                  <a:pt x="780480" y="894714"/>
                </a:lnTo>
                <a:lnTo>
                  <a:pt x="779264" y="894790"/>
                </a:lnTo>
                <a:lnTo>
                  <a:pt x="777263" y="891390"/>
                </a:lnTo>
                <a:lnTo>
                  <a:pt x="776663" y="890959"/>
                </a:lnTo>
                <a:lnTo>
                  <a:pt x="775693" y="890898"/>
                </a:lnTo>
                <a:lnTo>
                  <a:pt x="776178" y="894483"/>
                </a:lnTo>
                <a:lnTo>
                  <a:pt x="773831" y="895829"/>
                </a:lnTo>
                <a:lnTo>
                  <a:pt x="771907" y="896421"/>
                </a:lnTo>
                <a:lnTo>
                  <a:pt x="769183" y="896668"/>
                </a:lnTo>
                <a:lnTo>
                  <a:pt x="767629" y="897083"/>
                </a:lnTo>
                <a:lnTo>
                  <a:pt x="766182" y="896744"/>
                </a:lnTo>
                <a:lnTo>
                  <a:pt x="766536" y="895660"/>
                </a:lnTo>
                <a:lnTo>
                  <a:pt x="767305" y="894367"/>
                </a:lnTo>
                <a:lnTo>
                  <a:pt x="766620" y="893283"/>
                </a:lnTo>
                <a:lnTo>
                  <a:pt x="765081" y="892452"/>
                </a:lnTo>
                <a:lnTo>
                  <a:pt x="762727" y="892498"/>
                </a:lnTo>
                <a:lnTo>
                  <a:pt x="761103" y="892267"/>
                </a:lnTo>
                <a:lnTo>
                  <a:pt x="759487" y="892360"/>
                </a:lnTo>
                <a:lnTo>
                  <a:pt x="758894" y="891875"/>
                </a:lnTo>
                <a:lnTo>
                  <a:pt x="757394" y="890175"/>
                </a:lnTo>
                <a:lnTo>
                  <a:pt x="756124" y="889121"/>
                </a:lnTo>
                <a:lnTo>
                  <a:pt x="755554" y="888067"/>
                </a:lnTo>
                <a:lnTo>
                  <a:pt x="756124" y="886844"/>
                </a:lnTo>
                <a:lnTo>
                  <a:pt x="755647" y="886097"/>
                </a:lnTo>
                <a:lnTo>
                  <a:pt x="753192" y="886013"/>
                </a:lnTo>
                <a:lnTo>
                  <a:pt x="753207" y="887767"/>
                </a:lnTo>
                <a:lnTo>
                  <a:pt x="753461" y="889836"/>
                </a:lnTo>
                <a:lnTo>
                  <a:pt x="754177" y="891406"/>
                </a:lnTo>
                <a:lnTo>
                  <a:pt x="753669" y="892283"/>
                </a:lnTo>
                <a:lnTo>
                  <a:pt x="752422" y="892883"/>
                </a:lnTo>
                <a:lnTo>
                  <a:pt x="751091" y="891221"/>
                </a:lnTo>
                <a:lnTo>
                  <a:pt x="750483" y="890813"/>
                </a:lnTo>
                <a:lnTo>
                  <a:pt x="749844" y="890890"/>
                </a:lnTo>
                <a:lnTo>
                  <a:pt x="749360" y="892544"/>
                </a:lnTo>
                <a:lnTo>
                  <a:pt x="748151" y="894014"/>
                </a:lnTo>
                <a:lnTo>
                  <a:pt x="745981" y="893852"/>
                </a:lnTo>
                <a:lnTo>
                  <a:pt x="744288" y="894760"/>
                </a:lnTo>
                <a:lnTo>
                  <a:pt x="742241" y="895175"/>
                </a:lnTo>
                <a:lnTo>
                  <a:pt x="740848" y="893960"/>
                </a:lnTo>
                <a:lnTo>
                  <a:pt x="738547" y="892006"/>
                </a:lnTo>
                <a:lnTo>
                  <a:pt x="737632" y="891783"/>
                </a:lnTo>
                <a:lnTo>
                  <a:pt x="735077" y="892736"/>
                </a:lnTo>
                <a:lnTo>
                  <a:pt x="731406" y="893090"/>
                </a:lnTo>
                <a:lnTo>
                  <a:pt x="730590" y="892075"/>
                </a:lnTo>
                <a:lnTo>
                  <a:pt x="728820" y="892844"/>
                </a:lnTo>
                <a:lnTo>
                  <a:pt x="727112" y="890498"/>
                </a:lnTo>
                <a:lnTo>
                  <a:pt x="725088" y="890344"/>
                </a:lnTo>
                <a:lnTo>
                  <a:pt x="722564" y="888567"/>
                </a:lnTo>
                <a:lnTo>
                  <a:pt x="721656" y="887621"/>
                </a:lnTo>
                <a:lnTo>
                  <a:pt x="721371" y="886267"/>
                </a:lnTo>
                <a:lnTo>
                  <a:pt x="720602" y="885559"/>
                </a:lnTo>
                <a:lnTo>
                  <a:pt x="719617" y="885651"/>
                </a:lnTo>
                <a:lnTo>
                  <a:pt x="718516" y="884928"/>
                </a:lnTo>
                <a:lnTo>
                  <a:pt x="716777" y="884213"/>
                </a:lnTo>
                <a:lnTo>
                  <a:pt x="715376" y="883790"/>
                </a:lnTo>
                <a:lnTo>
                  <a:pt x="714684" y="884113"/>
                </a:lnTo>
                <a:lnTo>
                  <a:pt x="713953" y="884282"/>
                </a:lnTo>
                <a:lnTo>
                  <a:pt x="713822" y="883374"/>
                </a:lnTo>
                <a:lnTo>
                  <a:pt x="713876" y="880636"/>
                </a:lnTo>
                <a:lnTo>
                  <a:pt x="713745" y="878205"/>
                </a:lnTo>
                <a:lnTo>
                  <a:pt x="713360" y="877105"/>
                </a:lnTo>
                <a:lnTo>
                  <a:pt x="712421" y="876274"/>
                </a:lnTo>
                <a:lnTo>
                  <a:pt x="711575" y="875874"/>
                </a:lnTo>
                <a:lnTo>
                  <a:pt x="711198" y="874620"/>
                </a:lnTo>
                <a:lnTo>
                  <a:pt x="711506" y="872158"/>
                </a:lnTo>
                <a:lnTo>
                  <a:pt x="712198" y="870489"/>
                </a:lnTo>
                <a:lnTo>
                  <a:pt x="713291" y="870189"/>
                </a:lnTo>
                <a:lnTo>
                  <a:pt x="714769" y="868989"/>
                </a:lnTo>
                <a:lnTo>
                  <a:pt x="715522" y="867281"/>
                </a:lnTo>
                <a:lnTo>
                  <a:pt x="716469" y="865696"/>
                </a:lnTo>
                <a:lnTo>
                  <a:pt x="713099" y="863473"/>
                </a:lnTo>
                <a:lnTo>
                  <a:pt x="711329" y="862673"/>
                </a:lnTo>
                <a:lnTo>
                  <a:pt x="709366" y="863011"/>
                </a:lnTo>
                <a:lnTo>
                  <a:pt x="706927" y="863719"/>
                </a:lnTo>
                <a:lnTo>
                  <a:pt x="705657" y="863858"/>
                </a:lnTo>
                <a:lnTo>
                  <a:pt x="705018" y="863581"/>
                </a:lnTo>
                <a:lnTo>
                  <a:pt x="703595" y="861581"/>
                </a:lnTo>
                <a:lnTo>
                  <a:pt x="702825" y="861234"/>
                </a:lnTo>
                <a:lnTo>
                  <a:pt x="701101" y="861104"/>
                </a:lnTo>
                <a:lnTo>
                  <a:pt x="699647" y="861119"/>
                </a:lnTo>
                <a:lnTo>
                  <a:pt x="698816" y="861988"/>
                </a:lnTo>
                <a:lnTo>
                  <a:pt x="697523" y="862281"/>
                </a:lnTo>
                <a:lnTo>
                  <a:pt x="696230" y="862327"/>
                </a:lnTo>
                <a:lnTo>
                  <a:pt x="694922" y="861242"/>
                </a:lnTo>
                <a:lnTo>
                  <a:pt x="692952" y="859827"/>
                </a:lnTo>
                <a:lnTo>
                  <a:pt x="689866" y="858827"/>
                </a:lnTo>
                <a:lnTo>
                  <a:pt x="689489" y="857680"/>
                </a:lnTo>
                <a:lnTo>
                  <a:pt x="688704" y="856303"/>
                </a:lnTo>
                <a:lnTo>
                  <a:pt x="687534" y="855026"/>
                </a:lnTo>
                <a:lnTo>
                  <a:pt x="685595" y="853334"/>
                </a:lnTo>
                <a:lnTo>
                  <a:pt x="683971" y="852457"/>
                </a:lnTo>
                <a:lnTo>
                  <a:pt x="683179" y="852995"/>
                </a:lnTo>
                <a:lnTo>
                  <a:pt x="682101" y="853957"/>
                </a:lnTo>
                <a:lnTo>
                  <a:pt x="677931" y="855980"/>
                </a:lnTo>
                <a:lnTo>
                  <a:pt x="676083" y="856773"/>
                </a:lnTo>
                <a:lnTo>
                  <a:pt x="675098" y="857334"/>
                </a:lnTo>
                <a:lnTo>
                  <a:pt x="674275" y="858180"/>
                </a:lnTo>
                <a:lnTo>
                  <a:pt x="674021" y="860265"/>
                </a:lnTo>
                <a:lnTo>
                  <a:pt x="673613" y="862588"/>
                </a:lnTo>
                <a:lnTo>
                  <a:pt x="672413" y="863765"/>
                </a:lnTo>
                <a:lnTo>
                  <a:pt x="671274" y="864658"/>
                </a:lnTo>
                <a:lnTo>
                  <a:pt x="670081" y="864750"/>
                </a:lnTo>
                <a:lnTo>
                  <a:pt x="668912" y="864711"/>
                </a:lnTo>
                <a:lnTo>
                  <a:pt x="667811" y="865081"/>
                </a:lnTo>
                <a:lnTo>
                  <a:pt x="664456" y="867412"/>
                </a:lnTo>
                <a:lnTo>
                  <a:pt x="662878" y="867227"/>
                </a:lnTo>
                <a:lnTo>
                  <a:pt x="661578" y="865912"/>
                </a:lnTo>
                <a:lnTo>
                  <a:pt x="661023" y="864958"/>
                </a:lnTo>
                <a:lnTo>
                  <a:pt x="659523" y="865173"/>
                </a:lnTo>
                <a:lnTo>
                  <a:pt x="657599" y="866289"/>
                </a:lnTo>
                <a:lnTo>
                  <a:pt x="656707" y="868289"/>
                </a:lnTo>
                <a:lnTo>
                  <a:pt x="656237" y="870158"/>
                </a:lnTo>
                <a:lnTo>
                  <a:pt x="655814" y="870989"/>
                </a:lnTo>
                <a:lnTo>
                  <a:pt x="655167" y="871227"/>
                </a:lnTo>
                <a:lnTo>
                  <a:pt x="654598" y="871266"/>
                </a:lnTo>
                <a:lnTo>
                  <a:pt x="648603" y="865873"/>
                </a:lnTo>
                <a:lnTo>
                  <a:pt x="648234" y="865596"/>
                </a:lnTo>
                <a:lnTo>
                  <a:pt x="647156" y="866704"/>
                </a:lnTo>
                <a:lnTo>
                  <a:pt x="646179" y="869566"/>
                </a:lnTo>
                <a:lnTo>
                  <a:pt x="645479" y="870112"/>
                </a:lnTo>
                <a:lnTo>
                  <a:pt x="645001" y="869889"/>
                </a:lnTo>
                <a:lnTo>
                  <a:pt x="642524" y="866227"/>
                </a:lnTo>
                <a:lnTo>
                  <a:pt x="641885" y="865881"/>
                </a:lnTo>
                <a:lnTo>
                  <a:pt x="641323" y="866004"/>
                </a:lnTo>
                <a:lnTo>
                  <a:pt x="640577" y="867189"/>
                </a:lnTo>
                <a:lnTo>
                  <a:pt x="639007" y="868935"/>
                </a:lnTo>
                <a:lnTo>
                  <a:pt x="637806" y="869996"/>
                </a:lnTo>
                <a:lnTo>
                  <a:pt x="637776" y="871173"/>
                </a:lnTo>
                <a:lnTo>
                  <a:pt x="636467" y="872212"/>
                </a:lnTo>
                <a:lnTo>
                  <a:pt x="634951" y="873251"/>
                </a:lnTo>
                <a:lnTo>
                  <a:pt x="634444" y="873358"/>
                </a:lnTo>
                <a:lnTo>
                  <a:pt x="633435" y="872943"/>
                </a:lnTo>
                <a:lnTo>
                  <a:pt x="632120" y="871566"/>
                </a:lnTo>
                <a:lnTo>
                  <a:pt x="631165" y="870127"/>
                </a:lnTo>
                <a:lnTo>
                  <a:pt x="628803" y="868696"/>
                </a:lnTo>
                <a:lnTo>
                  <a:pt x="626155" y="867489"/>
                </a:lnTo>
                <a:lnTo>
                  <a:pt x="624401" y="866542"/>
                </a:lnTo>
                <a:lnTo>
                  <a:pt x="623401" y="866312"/>
                </a:lnTo>
                <a:lnTo>
                  <a:pt x="622469" y="866735"/>
                </a:lnTo>
                <a:lnTo>
                  <a:pt x="622000" y="867312"/>
                </a:lnTo>
                <a:lnTo>
                  <a:pt x="621338" y="868743"/>
                </a:lnTo>
                <a:lnTo>
                  <a:pt x="619753" y="871081"/>
                </a:lnTo>
                <a:lnTo>
                  <a:pt x="618337" y="872943"/>
                </a:lnTo>
                <a:lnTo>
                  <a:pt x="617021" y="874135"/>
                </a:lnTo>
                <a:lnTo>
                  <a:pt x="615974" y="874958"/>
                </a:lnTo>
                <a:lnTo>
                  <a:pt x="615189" y="874189"/>
                </a:lnTo>
                <a:lnTo>
                  <a:pt x="613743" y="873558"/>
                </a:lnTo>
                <a:lnTo>
                  <a:pt x="612042" y="873558"/>
                </a:lnTo>
                <a:lnTo>
                  <a:pt x="609803" y="874743"/>
                </a:lnTo>
                <a:lnTo>
                  <a:pt x="608040" y="872373"/>
                </a:lnTo>
                <a:lnTo>
                  <a:pt x="607579" y="872258"/>
                </a:lnTo>
                <a:lnTo>
                  <a:pt x="606901" y="872458"/>
                </a:lnTo>
                <a:lnTo>
                  <a:pt x="606116" y="873020"/>
                </a:lnTo>
                <a:lnTo>
                  <a:pt x="605578" y="874343"/>
                </a:lnTo>
                <a:lnTo>
                  <a:pt x="605008" y="876151"/>
                </a:lnTo>
                <a:lnTo>
                  <a:pt x="603885" y="877336"/>
                </a:lnTo>
                <a:lnTo>
                  <a:pt x="602954" y="877859"/>
                </a:lnTo>
                <a:lnTo>
                  <a:pt x="603223" y="878874"/>
                </a:lnTo>
                <a:lnTo>
                  <a:pt x="603754" y="879974"/>
                </a:lnTo>
                <a:lnTo>
                  <a:pt x="603715" y="880936"/>
                </a:lnTo>
                <a:lnTo>
                  <a:pt x="604054" y="882451"/>
                </a:lnTo>
                <a:lnTo>
                  <a:pt x="604639" y="883967"/>
                </a:lnTo>
                <a:lnTo>
                  <a:pt x="606724" y="886451"/>
                </a:lnTo>
                <a:lnTo>
                  <a:pt x="607525" y="887744"/>
                </a:lnTo>
                <a:lnTo>
                  <a:pt x="607686" y="888867"/>
                </a:lnTo>
                <a:lnTo>
                  <a:pt x="607763" y="892852"/>
                </a:lnTo>
                <a:lnTo>
                  <a:pt x="607679" y="894514"/>
                </a:lnTo>
                <a:lnTo>
                  <a:pt x="607263" y="897714"/>
                </a:lnTo>
                <a:lnTo>
                  <a:pt x="607232" y="899560"/>
                </a:lnTo>
                <a:lnTo>
                  <a:pt x="608102" y="900391"/>
                </a:lnTo>
                <a:lnTo>
                  <a:pt x="608941" y="901383"/>
                </a:lnTo>
                <a:lnTo>
                  <a:pt x="608902" y="901922"/>
                </a:lnTo>
                <a:lnTo>
                  <a:pt x="608533" y="902114"/>
                </a:lnTo>
                <a:lnTo>
                  <a:pt x="607340" y="903214"/>
                </a:lnTo>
                <a:lnTo>
                  <a:pt x="606840" y="903360"/>
                </a:lnTo>
                <a:lnTo>
                  <a:pt x="606055" y="902906"/>
                </a:lnTo>
                <a:lnTo>
                  <a:pt x="605039" y="902568"/>
                </a:lnTo>
                <a:lnTo>
                  <a:pt x="604231" y="902129"/>
                </a:lnTo>
                <a:lnTo>
                  <a:pt x="603331" y="901422"/>
                </a:lnTo>
                <a:lnTo>
                  <a:pt x="601199" y="901499"/>
                </a:lnTo>
                <a:lnTo>
                  <a:pt x="597698" y="902575"/>
                </a:lnTo>
                <a:lnTo>
                  <a:pt x="596974" y="902268"/>
                </a:lnTo>
                <a:lnTo>
                  <a:pt x="596474" y="901660"/>
                </a:lnTo>
                <a:lnTo>
                  <a:pt x="596197" y="900398"/>
                </a:lnTo>
                <a:lnTo>
                  <a:pt x="596367" y="898922"/>
                </a:lnTo>
                <a:lnTo>
                  <a:pt x="596058" y="897975"/>
                </a:lnTo>
                <a:lnTo>
                  <a:pt x="595405" y="897414"/>
                </a:lnTo>
                <a:lnTo>
                  <a:pt x="595874" y="894775"/>
                </a:lnTo>
                <a:lnTo>
                  <a:pt x="594627" y="893729"/>
                </a:lnTo>
                <a:lnTo>
                  <a:pt x="594804" y="893406"/>
                </a:lnTo>
                <a:lnTo>
                  <a:pt x="594389" y="890552"/>
                </a:lnTo>
                <a:lnTo>
                  <a:pt x="594443" y="889844"/>
                </a:lnTo>
                <a:lnTo>
                  <a:pt x="594227" y="889606"/>
                </a:lnTo>
                <a:lnTo>
                  <a:pt x="593350" y="889382"/>
                </a:lnTo>
                <a:lnTo>
                  <a:pt x="592042" y="889829"/>
                </a:lnTo>
                <a:lnTo>
                  <a:pt x="588063" y="891706"/>
                </a:lnTo>
                <a:lnTo>
                  <a:pt x="584646" y="895175"/>
                </a:lnTo>
                <a:lnTo>
                  <a:pt x="583084" y="895944"/>
                </a:lnTo>
                <a:lnTo>
                  <a:pt x="581506" y="896260"/>
                </a:lnTo>
                <a:lnTo>
                  <a:pt x="579652" y="895660"/>
                </a:lnTo>
                <a:lnTo>
                  <a:pt x="577597" y="895267"/>
                </a:lnTo>
                <a:lnTo>
                  <a:pt x="574665" y="896144"/>
                </a:lnTo>
                <a:lnTo>
                  <a:pt x="573219" y="895737"/>
                </a:lnTo>
                <a:lnTo>
                  <a:pt x="572549" y="895029"/>
                </a:lnTo>
                <a:lnTo>
                  <a:pt x="571957" y="893952"/>
                </a:lnTo>
                <a:lnTo>
                  <a:pt x="572318" y="892583"/>
                </a:lnTo>
                <a:lnTo>
                  <a:pt x="572095" y="891575"/>
                </a:lnTo>
                <a:lnTo>
                  <a:pt x="570925" y="891067"/>
                </a:lnTo>
                <a:lnTo>
                  <a:pt x="569563" y="890629"/>
                </a:lnTo>
                <a:lnTo>
                  <a:pt x="568755" y="889313"/>
                </a:lnTo>
                <a:lnTo>
                  <a:pt x="568432" y="887875"/>
                </a:lnTo>
                <a:lnTo>
                  <a:pt x="568747" y="886005"/>
                </a:lnTo>
                <a:lnTo>
                  <a:pt x="568909" y="883997"/>
                </a:lnTo>
                <a:lnTo>
                  <a:pt x="568255" y="883074"/>
                </a:lnTo>
                <a:lnTo>
                  <a:pt x="566262" y="882574"/>
                </a:lnTo>
                <a:lnTo>
                  <a:pt x="561237" y="881659"/>
                </a:lnTo>
                <a:lnTo>
                  <a:pt x="556835" y="881159"/>
                </a:lnTo>
                <a:lnTo>
                  <a:pt x="554988" y="881397"/>
                </a:lnTo>
                <a:lnTo>
                  <a:pt x="553480" y="881174"/>
                </a:lnTo>
                <a:lnTo>
                  <a:pt x="552610" y="880805"/>
                </a:lnTo>
                <a:lnTo>
                  <a:pt x="552187" y="880174"/>
                </a:lnTo>
                <a:lnTo>
                  <a:pt x="552164" y="879266"/>
                </a:lnTo>
                <a:lnTo>
                  <a:pt x="552880" y="877182"/>
                </a:lnTo>
                <a:lnTo>
                  <a:pt x="553687" y="875143"/>
                </a:lnTo>
                <a:lnTo>
                  <a:pt x="555734" y="872173"/>
                </a:lnTo>
                <a:lnTo>
                  <a:pt x="555857" y="870112"/>
                </a:lnTo>
                <a:lnTo>
                  <a:pt x="555750" y="867735"/>
                </a:lnTo>
                <a:lnTo>
                  <a:pt x="556766" y="864558"/>
                </a:lnTo>
                <a:lnTo>
                  <a:pt x="558528" y="862181"/>
                </a:lnTo>
                <a:lnTo>
                  <a:pt x="559397" y="861434"/>
                </a:lnTo>
                <a:lnTo>
                  <a:pt x="559190" y="860373"/>
                </a:lnTo>
                <a:lnTo>
                  <a:pt x="558482" y="859403"/>
                </a:lnTo>
                <a:lnTo>
                  <a:pt x="557474" y="858865"/>
                </a:lnTo>
                <a:lnTo>
                  <a:pt x="555804" y="858242"/>
                </a:lnTo>
                <a:lnTo>
                  <a:pt x="553203" y="858073"/>
                </a:lnTo>
                <a:lnTo>
                  <a:pt x="549632" y="857434"/>
                </a:lnTo>
                <a:lnTo>
                  <a:pt x="545499" y="856019"/>
                </a:lnTo>
                <a:lnTo>
                  <a:pt x="545976" y="853303"/>
                </a:lnTo>
                <a:lnTo>
                  <a:pt x="545907" y="851603"/>
                </a:lnTo>
                <a:lnTo>
                  <a:pt x="545399" y="850203"/>
                </a:lnTo>
                <a:lnTo>
                  <a:pt x="544561" y="849211"/>
                </a:lnTo>
                <a:lnTo>
                  <a:pt x="544084" y="848326"/>
                </a:lnTo>
                <a:lnTo>
                  <a:pt x="544830" y="845895"/>
                </a:lnTo>
                <a:lnTo>
                  <a:pt x="543868" y="843233"/>
                </a:lnTo>
                <a:lnTo>
                  <a:pt x="542737" y="842172"/>
                </a:lnTo>
                <a:lnTo>
                  <a:pt x="541567" y="840795"/>
                </a:lnTo>
                <a:lnTo>
                  <a:pt x="541475" y="839310"/>
                </a:lnTo>
                <a:lnTo>
                  <a:pt x="542006" y="837925"/>
                </a:lnTo>
                <a:lnTo>
                  <a:pt x="544868" y="834948"/>
                </a:lnTo>
                <a:lnTo>
                  <a:pt x="544891" y="834225"/>
                </a:lnTo>
                <a:lnTo>
                  <a:pt x="544184" y="834286"/>
                </a:lnTo>
                <a:lnTo>
                  <a:pt x="543368" y="834348"/>
                </a:lnTo>
                <a:lnTo>
                  <a:pt x="539459" y="835433"/>
                </a:lnTo>
                <a:lnTo>
                  <a:pt x="539035" y="834748"/>
                </a:lnTo>
                <a:lnTo>
                  <a:pt x="537635" y="834356"/>
                </a:lnTo>
                <a:lnTo>
                  <a:pt x="534779" y="834279"/>
                </a:lnTo>
                <a:lnTo>
                  <a:pt x="531440" y="834479"/>
                </a:lnTo>
                <a:lnTo>
                  <a:pt x="527215" y="835540"/>
                </a:lnTo>
                <a:lnTo>
                  <a:pt x="523336" y="837402"/>
                </a:lnTo>
                <a:lnTo>
                  <a:pt x="521575" y="838679"/>
                </a:lnTo>
                <a:lnTo>
                  <a:pt x="520074" y="839471"/>
                </a:lnTo>
                <a:lnTo>
                  <a:pt x="518858" y="839733"/>
                </a:lnTo>
                <a:lnTo>
                  <a:pt x="517450" y="839171"/>
                </a:lnTo>
                <a:lnTo>
                  <a:pt x="517527" y="837348"/>
                </a:lnTo>
                <a:lnTo>
                  <a:pt x="520174" y="834002"/>
                </a:lnTo>
                <a:lnTo>
                  <a:pt x="520551" y="831702"/>
                </a:lnTo>
                <a:lnTo>
                  <a:pt x="519751" y="829725"/>
                </a:lnTo>
                <a:lnTo>
                  <a:pt x="519658" y="828140"/>
                </a:lnTo>
                <a:lnTo>
                  <a:pt x="518727" y="827132"/>
                </a:lnTo>
                <a:lnTo>
                  <a:pt x="517427" y="826640"/>
                </a:lnTo>
                <a:lnTo>
                  <a:pt x="516734" y="825517"/>
                </a:lnTo>
                <a:lnTo>
                  <a:pt x="516688" y="822224"/>
                </a:lnTo>
                <a:lnTo>
                  <a:pt x="517850" y="818832"/>
                </a:lnTo>
                <a:lnTo>
                  <a:pt x="519735" y="817762"/>
                </a:lnTo>
                <a:lnTo>
                  <a:pt x="520882" y="817247"/>
                </a:lnTo>
                <a:lnTo>
                  <a:pt x="521189" y="816585"/>
                </a:lnTo>
                <a:lnTo>
                  <a:pt x="520605" y="814201"/>
                </a:lnTo>
                <a:lnTo>
                  <a:pt x="520697" y="812685"/>
                </a:lnTo>
                <a:lnTo>
                  <a:pt x="521821" y="809754"/>
                </a:lnTo>
                <a:lnTo>
                  <a:pt x="522944" y="807531"/>
                </a:lnTo>
                <a:lnTo>
                  <a:pt x="525068" y="807900"/>
                </a:lnTo>
                <a:lnTo>
                  <a:pt x="526022" y="807346"/>
                </a:lnTo>
                <a:lnTo>
                  <a:pt x="527077" y="806554"/>
                </a:lnTo>
                <a:lnTo>
                  <a:pt x="528223" y="805215"/>
                </a:lnTo>
                <a:lnTo>
                  <a:pt x="528993" y="803623"/>
                </a:lnTo>
                <a:lnTo>
                  <a:pt x="529932" y="799930"/>
                </a:lnTo>
                <a:lnTo>
                  <a:pt x="530570" y="799376"/>
                </a:lnTo>
                <a:lnTo>
                  <a:pt x="533248" y="799992"/>
                </a:lnTo>
                <a:lnTo>
                  <a:pt x="534049" y="799561"/>
                </a:lnTo>
                <a:lnTo>
                  <a:pt x="535511" y="797392"/>
                </a:lnTo>
                <a:lnTo>
                  <a:pt x="536896" y="794745"/>
                </a:lnTo>
                <a:lnTo>
                  <a:pt x="538904" y="793930"/>
                </a:lnTo>
                <a:lnTo>
                  <a:pt x="540351" y="793845"/>
                </a:lnTo>
                <a:lnTo>
                  <a:pt x="541021" y="792968"/>
                </a:lnTo>
                <a:lnTo>
                  <a:pt x="540982" y="791676"/>
                </a:lnTo>
                <a:lnTo>
                  <a:pt x="539605" y="789622"/>
                </a:lnTo>
                <a:lnTo>
                  <a:pt x="539027" y="787983"/>
                </a:lnTo>
                <a:lnTo>
                  <a:pt x="539197" y="786983"/>
                </a:lnTo>
                <a:lnTo>
                  <a:pt x="541167" y="786376"/>
                </a:lnTo>
                <a:lnTo>
                  <a:pt x="541652" y="785183"/>
                </a:lnTo>
                <a:lnTo>
                  <a:pt x="541359" y="782568"/>
                </a:lnTo>
                <a:lnTo>
                  <a:pt x="542167" y="779421"/>
                </a:lnTo>
                <a:lnTo>
                  <a:pt x="542652" y="775736"/>
                </a:lnTo>
                <a:lnTo>
                  <a:pt x="542814" y="772982"/>
                </a:lnTo>
                <a:lnTo>
                  <a:pt x="542791" y="770882"/>
                </a:lnTo>
                <a:lnTo>
                  <a:pt x="542598" y="768674"/>
                </a:lnTo>
                <a:lnTo>
                  <a:pt x="542321" y="764643"/>
                </a:lnTo>
                <a:lnTo>
                  <a:pt x="541421" y="761128"/>
                </a:lnTo>
                <a:lnTo>
                  <a:pt x="541583" y="759805"/>
                </a:lnTo>
                <a:lnTo>
                  <a:pt x="541459" y="755535"/>
                </a:lnTo>
                <a:lnTo>
                  <a:pt x="540905" y="751889"/>
                </a:lnTo>
                <a:lnTo>
                  <a:pt x="539797" y="751250"/>
                </a:lnTo>
                <a:lnTo>
                  <a:pt x="537735" y="750065"/>
                </a:lnTo>
                <a:lnTo>
                  <a:pt x="536611" y="749835"/>
                </a:lnTo>
                <a:lnTo>
                  <a:pt x="535672" y="750265"/>
                </a:lnTo>
                <a:lnTo>
                  <a:pt x="535318" y="751535"/>
                </a:lnTo>
                <a:lnTo>
                  <a:pt x="534410" y="752719"/>
                </a:lnTo>
                <a:lnTo>
                  <a:pt x="533294" y="752427"/>
                </a:lnTo>
                <a:lnTo>
                  <a:pt x="532764" y="751242"/>
                </a:lnTo>
                <a:lnTo>
                  <a:pt x="532048" y="749688"/>
                </a:lnTo>
                <a:lnTo>
                  <a:pt x="529655" y="742296"/>
                </a:lnTo>
                <a:lnTo>
                  <a:pt x="529393" y="740165"/>
                </a:lnTo>
                <a:lnTo>
                  <a:pt x="528970" y="738041"/>
                </a:lnTo>
                <a:lnTo>
                  <a:pt x="528169" y="736980"/>
                </a:lnTo>
                <a:lnTo>
                  <a:pt x="527323" y="736349"/>
                </a:lnTo>
                <a:lnTo>
                  <a:pt x="525414" y="733857"/>
                </a:lnTo>
                <a:lnTo>
                  <a:pt x="524414" y="732818"/>
                </a:lnTo>
                <a:lnTo>
                  <a:pt x="523929" y="732649"/>
                </a:lnTo>
                <a:lnTo>
                  <a:pt x="522883" y="732826"/>
                </a:lnTo>
                <a:lnTo>
                  <a:pt x="521851" y="732826"/>
                </a:lnTo>
                <a:lnTo>
                  <a:pt x="521012" y="731579"/>
                </a:lnTo>
                <a:lnTo>
                  <a:pt x="520243" y="730056"/>
                </a:lnTo>
                <a:lnTo>
                  <a:pt x="519474" y="729310"/>
                </a:lnTo>
                <a:lnTo>
                  <a:pt x="518181" y="728895"/>
                </a:lnTo>
                <a:lnTo>
                  <a:pt x="516857" y="729056"/>
                </a:lnTo>
                <a:lnTo>
                  <a:pt x="516080" y="730372"/>
                </a:lnTo>
                <a:lnTo>
                  <a:pt x="515556" y="731118"/>
                </a:lnTo>
                <a:lnTo>
                  <a:pt x="514556" y="732872"/>
                </a:lnTo>
                <a:lnTo>
                  <a:pt x="512940" y="735295"/>
                </a:lnTo>
                <a:lnTo>
                  <a:pt x="512201" y="736187"/>
                </a:lnTo>
                <a:lnTo>
                  <a:pt x="511486" y="735726"/>
                </a:lnTo>
                <a:lnTo>
                  <a:pt x="508369" y="733203"/>
                </a:lnTo>
                <a:lnTo>
                  <a:pt x="506868" y="732503"/>
                </a:lnTo>
                <a:lnTo>
                  <a:pt x="504822" y="733264"/>
                </a:lnTo>
                <a:lnTo>
                  <a:pt x="501628" y="732664"/>
                </a:lnTo>
                <a:lnTo>
                  <a:pt x="500397" y="732549"/>
                </a:lnTo>
                <a:lnTo>
                  <a:pt x="497734" y="730533"/>
                </a:lnTo>
                <a:lnTo>
                  <a:pt x="496649" y="730287"/>
                </a:lnTo>
                <a:lnTo>
                  <a:pt x="492870" y="731603"/>
                </a:lnTo>
                <a:lnTo>
                  <a:pt x="492039" y="732534"/>
                </a:lnTo>
                <a:lnTo>
                  <a:pt x="491555" y="732549"/>
                </a:lnTo>
                <a:lnTo>
                  <a:pt x="490546" y="732080"/>
                </a:lnTo>
                <a:lnTo>
                  <a:pt x="489723" y="731456"/>
                </a:lnTo>
                <a:lnTo>
                  <a:pt x="489669" y="731064"/>
                </a:lnTo>
                <a:lnTo>
                  <a:pt x="490693" y="730080"/>
                </a:lnTo>
                <a:lnTo>
                  <a:pt x="490769" y="729387"/>
                </a:lnTo>
                <a:lnTo>
                  <a:pt x="490716" y="728687"/>
                </a:lnTo>
                <a:lnTo>
                  <a:pt x="492185" y="726702"/>
                </a:lnTo>
                <a:lnTo>
                  <a:pt x="496195" y="722856"/>
                </a:lnTo>
                <a:lnTo>
                  <a:pt x="495525" y="721240"/>
                </a:lnTo>
                <a:lnTo>
                  <a:pt x="493948" y="718056"/>
                </a:lnTo>
                <a:lnTo>
                  <a:pt x="493740" y="716509"/>
                </a:lnTo>
                <a:lnTo>
                  <a:pt x="493055" y="715809"/>
                </a:lnTo>
                <a:lnTo>
                  <a:pt x="491139" y="716379"/>
                </a:lnTo>
                <a:lnTo>
                  <a:pt x="487153" y="719271"/>
                </a:lnTo>
                <a:lnTo>
                  <a:pt x="486606" y="718956"/>
                </a:lnTo>
                <a:lnTo>
                  <a:pt x="486706" y="717956"/>
                </a:lnTo>
                <a:lnTo>
                  <a:pt x="486291" y="715040"/>
                </a:lnTo>
                <a:lnTo>
                  <a:pt x="487553" y="714163"/>
                </a:lnTo>
                <a:lnTo>
                  <a:pt x="489492" y="713094"/>
                </a:lnTo>
                <a:lnTo>
                  <a:pt x="490985" y="711901"/>
                </a:lnTo>
                <a:lnTo>
                  <a:pt x="491331" y="710940"/>
                </a:lnTo>
                <a:lnTo>
                  <a:pt x="490923" y="710640"/>
                </a:lnTo>
                <a:lnTo>
                  <a:pt x="488722" y="711017"/>
                </a:lnTo>
                <a:lnTo>
                  <a:pt x="487853" y="710363"/>
                </a:lnTo>
                <a:lnTo>
                  <a:pt x="486414" y="707678"/>
                </a:lnTo>
                <a:lnTo>
                  <a:pt x="485359" y="706624"/>
                </a:lnTo>
                <a:lnTo>
                  <a:pt x="484405" y="706055"/>
                </a:lnTo>
                <a:lnTo>
                  <a:pt x="481158" y="707439"/>
                </a:lnTo>
                <a:lnTo>
                  <a:pt x="477387" y="709340"/>
                </a:lnTo>
                <a:lnTo>
                  <a:pt x="473185" y="711986"/>
                </a:lnTo>
                <a:lnTo>
                  <a:pt x="473208" y="713340"/>
                </a:lnTo>
                <a:lnTo>
                  <a:pt x="472708" y="713686"/>
                </a:lnTo>
                <a:lnTo>
                  <a:pt x="471908" y="714540"/>
                </a:lnTo>
                <a:lnTo>
                  <a:pt x="471123" y="715717"/>
                </a:lnTo>
                <a:lnTo>
                  <a:pt x="470454" y="716132"/>
                </a:lnTo>
                <a:lnTo>
                  <a:pt x="469668" y="716171"/>
                </a:lnTo>
                <a:lnTo>
                  <a:pt x="468068" y="715840"/>
                </a:lnTo>
                <a:lnTo>
                  <a:pt x="465167" y="714501"/>
                </a:lnTo>
                <a:lnTo>
                  <a:pt x="462019" y="713394"/>
                </a:lnTo>
                <a:lnTo>
                  <a:pt x="461342" y="713517"/>
                </a:lnTo>
                <a:lnTo>
                  <a:pt x="457063" y="712732"/>
                </a:lnTo>
                <a:lnTo>
                  <a:pt x="456925" y="712101"/>
                </a:lnTo>
                <a:lnTo>
                  <a:pt x="456278" y="710863"/>
                </a:lnTo>
                <a:lnTo>
                  <a:pt x="455063" y="709740"/>
                </a:lnTo>
                <a:lnTo>
                  <a:pt x="453901" y="709363"/>
                </a:lnTo>
                <a:lnTo>
                  <a:pt x="450553" y="711732"/>
                </a:lnTo>
                <a:lnTo>
                  <a:pt x="446775" y="713494"/>
                </a:lnTo>
                <a:lnTo>
                  <a:pt x="444628" y="715579"/>
                </a:lnTo>
                <a:lnTo>
                  <a:pt x="442858" y="717648"/>
                </a:lnTo>
                <a:lnTo>
                  <a:pt x="440826" y="718048"/>
                </a:lnTo>
                <a:lnTo>
                  <a:pt x="440734" y="719325"/>
                </a:lnTo>
                <a:lnTo>
                  <a:pt x="439879" y="720471"/>
                </a:lnTo>
                <a:lnTo>
                  <a:pt x="438340" y="721887"/>
                </a:lnTo>
                <a:lnTo>
                  <a:pt x="435285" y="723687"/>
                </a:lnTo>
                <a:lnTo>
                  <a:pt x="433215" y="724656"/>
                </a:lnTo>
                <a:lnTo>
                  <a:pt x="426643" y="725541"/>
                </a:lnTo>
                <a:lnTo>
                  <a:pt x="424296" y="726141"/>
                </a:lnTo>
                <a:lnTo>
                  <a:pt x="423311" y="727087"/>
                </a:lnTo>
                <a:lnTo>
                  <a:pt x="422257" y="729487"/>
                </a:lnTo>
                <a:lnTo>
                  <a:pt x="421426" y="731695"/>
                </a:lnTo>
                <a:lnTo>
                  <a:pt x="419610" y="733518"/>
                </a:lnTo>
                <a:lnTo>
                  <a:pt x="416300" y="735949"/>
                </a:lnTo>
                <a:lnTo>
                  <a:pt x="412414" y="737918"/>
                </a:lnTo>
                <a:lnTo>
                  <a:pt x="411345" y="739226"/>
                </a:lnTo>
                <a:lnTo>
                  <a:pt x="411153" y="740003"/>
                </a:lnTo>
                <a:lnTo>
                  <a:pt x="411637" y="740288"/>
                </a:lnTo>
                <a:lnTo>
                  <a:pt x="412115" y="740880"/>
                </a:lnTo>
                <a:lnTo>
                  <a:pt x="412115" y="741773"/>
                </a:lnTo>
                <a:lnTo>
                  <a:pt x="411614" y="742742"/>
                </a:lnTo>
                <a:lnTo>
                  <a:pt x="409075" y="744434"/>
                </a:lnTo>
                <a:lnTo>
                  <a:pt x="407643" y="745242"/>
                </a:lnTo>
                <a:lnTo>
                  <a:pt x="406219" y="745757"/>
                </a:lnTo>
                <a:lnTo>
                  <a:pt x="404627" y="745850"/>
                </a:lnTo>
                <a:lnTo>
                  <a:pt x="403095" y="745619"/>
                </a:lnTo>
                <a:lnTo>
                  <a:pt x="402672" y="745342"/>
                </a:lnTo>
                <a:lnTo>
                  <a:pt x="402064" y="745696"/>
                </a:lnTo>
                <a:lnTo>
                  <a:pt x="400663" y="746050"/>
                </a:lnTo>
                <a:lnTo>
                  <a:pt x="399447" y="746165"/>
                </a:lnTo>
                <a:lnTo>
                  <a:pt x="396777" y="748042"/>
                </a:lnTo>
                <a:lnTo>
                  <a:pt x="395308" y="748058"/>
                </a:lnTo>
                <a:lnTo>
                  <a:pt x="393476" y="747650"/>
                </a:lnTo>
                <a:lnTo>
                  <a:pt x="391060" y="747327"/>
                </a:lnTo>
                <a:lnTo>
                  <a:pt x="389313" y="747327"/>
                </a:lnTo>
                <a:lnTo>
                  <a:pt x="389259" y="746334"/>
                </a:lnTo>
                <a:lnTo>
                  <a:pt x="389528" y="743357"/>
                </a:lnTo>
                <a:lnTo>
                  <a:pt x="388736" y="742665"/>
                </a:lnTo>
                <a:lnTo>
                  <a:pt x="386319" y="741934"/>
                </a:lnTo>
                <a:lnTo>
                  <a:pt x="383595" y="740965"/>
                </a:lnTo>
                <a:lnTo>
                  <a:pt x="382287" y="739934"/>
                </a:lnTo>
                <a:lnTo>
                  <a:pt x="381556" y="739588"/>
                </a:lnTo>
                <a:lnTo>
                  <a:pt x="380532" y="739757"/>
                </a:lnTo>
                <a:lnTo>
                  <a:pt x="378893" y="740842"/>
                </a:lnTo>
                <a:lnTo>
                  <a:pt x="377338" y="742119"/>
                </a:lnTo>
                <a:lnTo>
                  <a:pt x="376107" y="742226"/>
                </a:lnTo>
                <a:lnTo>
                  <a:pt x="374845" y="741634"/>
                </a:lnTo>
                <a:lnTo>
                  <a:pt x="373645" y="740849"/>
                </a:lnTo>
                <a:lnTo>
                  <a:pt x="369520" y="739749"/>
                </a:lnTo>
                <a:lnTo>
                  <a:pt x="367673" y="739588"/>
                </a:lnTo>
                <a:lnTo>
                  <a:pt x="364372" y="739772"/>
                </a:lnTo>
                <a:lnTo>
                  <a:pt x="361678" y="739542"/>
                </a:lnTo>
                <a:lnTo>
                  <a:pt x="361255" y="739203"/>
                </a:lnTo>
                <a:lnTo>
                  <a:pt x="361263" y="738588"/>
                </a:lnTo>
                <a:lnTo>
                  <a:pt x="361663" y="737395"/>
                </a:lnTo>
                <a:lnTo>
                  <a:pt x="361894" y="736218"/>
                </a:lnTo>
                <a:lnTo>
                  <a:pt x="361578" y="735549"/>
                </a:lnTo>
                <a:lnTo>
                  <a:pt x="358831" y="734726"/>
                </a:lnTo>
                <a:lnTo>
                  <a:pt x="356323" y="734134"/>
                </a:lnTo>
                <a:lnTo>
                  <a:pt x="353652" y="733910"/>
                </a:lnTo>
                <a:lnTo>
                  <a:pt x="351859" y="734326"/>
                </a:lnTo>
                <a:lnTo>
                  <a:pt x="350104" y="735249"/>
                </a:lnTo>
                <a:lnTo>
                  <a:pt x="348658" y="736911"/>
                </a:lnTo>
                <a:lnTo>
                  <a:pt x="346565" y="737634"/>
                </a:lnTo>
                <a:lnTo>
                  <a:pt x="344064" y="738872"/>
                </a:lnTo>
                <a:lnTo>
                  <a:pt x="342856" y="740026"/>
                </a:lnTo>
                <a:lnTo>
                  <a:pt x="341024" y="742503"/>
                </a:lnTo>
                <a:lnTo>
                  <a:pt x="338361" y="745542"/>
                </a:lnTo>
                <a:lnTo>
                  <a:pt x="335945" y="748504"/>
                </a:lnTo>
                <a:lnTo>
                  <a:pt x="334690" y="751381"/>
                </a:lnTo>
                <a:lnTo>
                  <a:pt x="333028" y="753189"/>
                </a:lnTo>
                <a:lnTo>
                  <a:pt x="331343" y="754489"/>
                </a:lnTo>
                <a:lnTo>
                  <a:pt x="330127" y="758066"/>
                </a:lnTo>
                <a:lnTo>
                  <a:pt x="328857" y="756935"/>
                </a:lnTo>
                <a:lnTo>
                  <a:pt x="327403" y="755312"/>
                </a:lnTo>
                <a:lnTo>
                  <a:pt x="327056" y="753089"/>
                </a:lnTo>
                <a:lnTo>
                  <a:pt x="328780" y="747181"/>
                </a:lnTo>
                <a:lnTo>
                  <a:pt x="329188" y="744719"/>
                </a:lnTo>
                <a:lnTo>
                  <a:pt x="328750" y="743780"/>
                </a:lnTo>
                <a:lnTo>
                  <a:pt x="328211" y="741357"/>
                </a:lnTo>
                <a:lnTo>
                  <a:pt x="327187" y="740557"/>
                </a:lnTo>
                <a:lnTo>
                  <a:pt x="324263" y="739288"/>
                </a:lnTo>
                <a:lnTo>
                  <a:pt x="323332" y="739249"/>
                </a:lnTo>
                <a:lnTo>
                  <a:pt x="322331" y="740126"/>
                </a:lnTo>
                <a:lnTo>
                  <a:pt x="321354" y="740680"/>
                </a:lnTo>
                <a:lnTo>
                  <a:pt x="320054" y="741234"/>
                </a:lnTo>
                <a:lnTo>
                  <a:pt x="316791" y="742273"/>
                </a:lnTo>
                <a:lnTo>
                  <a:pt x="313898" y="742757"/>
                </a:lnTo>
                <a:lnTo>
                  <a:pt x="313205" y="743142"/>
                </a:lnTo>
                <a:lnTo>
                  <a:pt x="312989" y="743834"/>
                </a:lnTo>
                <a:lnTo>
                  <a:pt x="313220" y="744657"/>
                </a:lnTo>
                <a:lnTo>
                  <a:pt x="311358" y="744342"/>
                </a:lnTo>
                <a:lnTo>
                  <a:pt x="309411" y="744165"/>
                </a:lnTo>
                <a:lnTo>
                  <a:pt x="307841" y="744280"/>
                </a:lnTo>
                <a:lnTo>
                  <a:pt x="304001" y="745850"/>
                </a:lnTo>
                <a:lnTo>
                  <a:pt x="302701" y="746004"/>
                </a:lnTo>
                <a:lnTo>
                  <a:pt x="301254" y="745842"/>
                </a:lnTo>
                <a:lnTo>
                  <a:pt x="299284" y="745796"/>
                </a:lnTo>
                <a:lnTo>
                  <a:pt x="295536" y="745842"/>
                </a:lnTo>
                <a:lnTo>
                  <a:pt x="292311" y="745442"/>
                </a:lnTo>
                <a:lnTo>
                  <a:pt x="289687" y="743249"/>
                </a:lnTo>
                <a:lnTo>
                  <a:pt x="287833" y="742280"/>
                </a:lnTo>
                <a:lnTo>
                  <a:pt x="285855" y="741534"/>
                </a:lnTo>
                <a:lnTo>
                  <a:pt x="283862" y="740972"/>
                </a:lnTo>
                <a:lnTo>
                  <a:pt x="283200" y="739796"/>
                </a:lnTo>
                <a:lnTo>
                  <a:pt x="282569" y="739203"/>
                </a:lnTo>
                <a:lnTo>
                  <a:pt x="280930" y="739011"/>
                </a:lnTo>
                <a:lnTo>
                  <a:pt x="279630" y="739442"/>
                </a:lnTo>
                <a:lnTo>
                  <a:pt x="278821" y="742403"/>
                </a:lnTo>
                <a:lnTo>
                  <a:pt x="278129" y="742988"/>
                </a:lnTo>
                <a:lnTo>
                  <a:pt x="276482" y="743249"/>
                </a:lnTo>
                <a:lnTo>
                  <a:pt x="274751" y="742496"/>
                </a:lnTo>
                <a:lnTo>
                  <a:pt x="272357" y="740972"/>
                </a:lnTo>
                <a:lnTo>
                  <a:pt x="271419" y="739280"/>
                </a:lnTo>
                <a:lnTo>
                  <a:pt x="270618" y="738734"/>
                </a:lnTo>
                <a:lnTo>
                  <a:pt x="269356" y="739480"/>
                </a:lnTo>
                <a:lnTo>
                  <a:pt x="269287" y="741650"/>
                </a:lnTo>
                <a:lnTo>
                  <a:pt x="269040" y="743103"/>
                </a:lnTo>
                <a:lnTo>
                  <a:pt x="267540" y="743696"/>
                </a:lnTo>
                <a:lnTo>
                  <a:pt x="266670" y="743265"/>
                </a:lnTo>
                <a:lnTo>
                  <a:pt x="265970" y="741773"/>
                </a:lnTo>
                <a:lnTo>
                  <a:pt x="264208" y="738226"/>
                </a:lnTo>
                <a:lnTo>
                  <a:pt x="262461" y="736149"/>
                </a:lnTo>
                <a:lnTo>
                  <a:pt x="260699" y="734764"/>
                </a:lnTo>
                <a:lnTo>
                  <a:pt x="254920" y="734803"/>
                </a:lnTo>
                <a:lnTo>
                  <a:pt x="250633" y="734395"/>
                </a:lnTo>
                <a:lnTo>
                  <a:pt x="248694" y="733826"/>
                </a:lnTo>
                <a:lnTo>
                  <a:pt x="247963" y="732457"/>
                </a:lnTo>
                <a:lnTo>
                  <a:pt x="248671" y="729718"/>
                </a:lnTo>
                <a:lnTo>
                  <a:pt x="249502" y="727579"/>
                </a:lnTo>
                <a:lnTo>
                  <a:pt x="249479" y="727079"/>
                </a:lnTo>
                <a:lnTo>
                  <a:pt x="248771" y="726825"/>
                </a:lnTo>
                <a:lnTo>
                  <a:pt x="247539" y="726656"/>
                </a:lnTo>
                <a:lnTo>
                  <a:pt x="242914" y="728026"/>
                </a:lnTo>
                <a:lnTo>
                  <a:pt x="241653" y="727864"/>
                </a:lnTo>
                <a:lnTo>
                  <a:pt x="240852" y="727395"/>
                </a:lnTo>
                <a:lnTo>
                  <a:pt x="239875" y="726995"/>
                </a:lnTo>
                <a:lnTo>
                  <a:pt x="239067" y="726356"/>
                </a:lnTo>
                <a:lnTo>
                  <a:pt x="238505" y="725425"/>
                </a:lnTo>
                <a:lnTo>
                  <a:pt x="234503" y="723141"/>
                </a:lnTo>
                <a:lnTo>
                  <a:pt x="233326" y="721887"/>
                </a:lnTo>
                <a:lnTo>
                  <a:pt x="231195" y="720317"/>
                </a:lnTo>
                <a:lnTo>
                  <a:pt x="229394" y="719248"/>
                </a:lnTo>
                <a:lnTo>
                  <a:pt x="228255" y="716186"/>
                </a:lnTo>
                <a:lnTo>
                  <a:pt x="227216" y="713240"/>
                </a:lnTo>
                <a:lnTo>
                  <a:pt x="226646" y="711671"/>
                </a:lnTo>
                <a:lnTo>
                  <a:pt x="224930" y="710840"/>
                </a:lnTo>
                <a:lnTo>
                  <a:pt x="223076" y="710209"/>
                </a:lnTo>
                <a:lnTo>
                  <a:pt x="219936" y="711494"/>
                </a:lnTo>
                <a:lnTo>
                  <a:pt x="217358" y="712471"/>
                </a:lnTo>
                <a:lnTo>
                  <a:pt x="215465" y="712571"/>
                </a:lnTo>
                <a:lnTo>
                  <a:pt x="212733" y="709547"/>
                </a:lnTo>
                <a:lnTo>
                  <a:pt x="210540" y="706278"/>
                </a:lnTo>
                <a:lnTo>
                  <a:pt x="207947" y="703424"/>
                </a:lnTo>
                <a:lnTo>
                  <a:pt x="206223" y="701985"/>
                </a:lnTo>
                <a:lnTo>
                  <a:pt x="203167" y="701847"/>
                </a:lnTo>
                <a:lnTo>
                  <a:pt x="199727" y="700239"/>
                </a:lnTo>
                <a:lnTo>
                  <a:pt x="195110" y="696577"/>
                </a:lnTo>
                <a:lnTo>
                  <a:pt x="191778" y="693846"/>
                </a:lnTo>
                <a:lnTo>
                  <a:pt x="186037" y="690808"/>
                </a:lnTo>
                <a:lnTo>
                  <a:pt x="184699" y="689531"/>
                </a:lnTo>
                <a:lnTo>
                  <a:pt x="184190" y="688446"/>
                </a:lnTo>
                <a:lnTo>
                  <a:pt x="183406" y="686307"/>
                </a:lnTo>
                <a:lnTo>
                  <a:pt x="182205" y="684276"/>
                </a:lnTo>
                <a:lnTo>
                  <a:pt x="178134" y="683392"/>
                </a:lnTo>
                <a:lnTo>
                  <a:pt x="173532" y="682761"/>
                </a:lnTo>
                <a:lnTo>
                  <a:pt x="168677" y="684007"/>
                </a:lnTo>
                <a:lnTo>
                  <a:pt x="165183" y="690085"/>
                </a:lnTo>
                <a:lnTo>
                  <a:pt x="163498" y="691408"/>
                </a:lnTo>
                <a:lnTo>
                  <a:pt x="162051" y="691485"/>
                </a:lnTo>
                <a:lnTo>
                  <a:pt x="160866" y="689938"/>
                </a:lnTo>
                <a:lnTo>
                  <a:pt x="159889" y="688315"/>
                </a:lnTo>
                <a:lnTo>
                  <a:pt x="159357" y="686515"/>
                </a:lnTo>
                <a:lnTo>
                  <a:pt x="156941" y="685184"/>
                </a:lnTo>
                <a:lnTo>
                  <a:pt x="154209" y="683446"/>
                </a:lnTo>
                <a:lnTo>
                  <a:pt x="152808" y="682092"/>
                </a:lnTo>
                <a:lnTo>
                  <a:pt x="151231" y="681245"/>
                </a:lnTo>
                <a:lnTo>
                  <a:pt x="149761" y="680884"/>
                </a:lnTo>
                <a:lnTo>
                  <a:pt x="146929" y="679738"/>
                </a:lnTo>
                <a:lnTo>
                  <a:pt x="143720" y="678445"/>
                </a:lnTo>
                <a:lnTo>
                  <a:pt x="142212" y="678268"/>
                </a:lnTo>
                <a:lnTo>
                  <a:pt x="142104" y="677345"/>
                </a:lnTo>
                <a:lnTo>
                  <a:pt x="142558" y="675384"/>
                </a:lnTo>
                <a:lnTo>
                  <a:pt x="142281" y="673499"/>
                </a:lnTo>
                <a:lnTo>
                  <a:pt x="141312" y="672729"/>
                </a:lnTo>
                <a:lnTo>
                  <a:pt x="139850" y="672929"/>
                </a:lnTo>
                <a:lnTo>
                  <a:pt x="136464" y="670252"/>
                </a:lnTo>
                <a:lnTo>
                  <a:pt x="136294" y="670114"/>
                </a:lnTo>
                <a:lnTo>
                  <a:pt x="135332" y="669352"/>
                </a:lnTo>
                <a:lnTo>
                  <a:pt x="133662" y="668260"/>
                </a:lnTo>
                <a:lnTo>
                  <a:pt x="130846" y="668337"/>
                </a:lnTo>
                <a:lnTo>
                  <a:pt x="128714" y="668737"/>
                </a:lnTo>
                <a:lnTo>
                  <a:pt x="127152" y="667621"/>
                </a:lnTo>
                <a:lnTo>
                  <a:pt x="124889" y="665852"/>
                </a:lnTo>
                <a:lnTo>
                  <a:pt x="124482" y="665460"/>
                </a:lnTo>
                <a:lnTo>
                  <a:pt x="123812" y="664814"/>
                </a:lnTo>
                <a:lnTo>
                  <a:pt x="121519" y="661398"/>
                </a:lnTo>
                <a:lnTo>
                  <a:pt x="118810" y="657352"/>
                </a:lnTo>
                <a:lnTo>
                  <a:pt x="117440" y="656759"/>
                </a:lnTo>
                <a:lnTo>
                  <a:pt x="116732" y="657067"/>
                </a:lnTo>
                <a:lnTo>
                  <a:pt x="115932" y="659213"/>
                </a:lnTo>
                <a:lnTo>
                  <a:pt x="115332" y="658998"/>
                </a:lnTo>
                <a:lnTo>
                  <a:pt x="114324" y="659144"/>
                </a:lnTo>
                <a:lnTo>
                  <a:pt x="113139" y="659898"/>
                </a:lnTo>
                <a:lnTo>
                  <a:pt x="112000" y="660090"/>
                </a:lnTo>
                <a:lnTo>
                  <a:pt x="111268" y="659867"/>
                </a:lnTo>
                <a:lnTo>
                  <a:pt x="110961" y="659336"/>
                </a:lnTo>
                <a:lnTo>
                  <a:pt x="111284" y="656498"/>
                </a:lnTo>
                <a:lnTo>
                  <a:pt x="110592" y="655613"/>
                </a:lnTo>
                <a:lnTo>
                  <a:pt x="111207" y="653636"/>
                </a:lnTo>
                <a:lnTo>
                  <a:pt x="112246" y="651928"/>
                </a:lnTo>
                <a:lnTo>
                  <a:pt x="111184" y="650659"/>
                </a:lnTo>
                <a:lnTo>
                  <a:pt x="109876" y="648843"/>
                </a:lnTo>
                <a:lnTo>
                  <a:pt x="109730" y="647197"/>
                </a:lnTo>
                <a:lnTo>
                  <a:pt x="110437" y="645120"/>
                </a:lnTo>
                <a:lnTo>
                  <a:pt x="110784" y="643343"/>
                </a:lnTo>
                <a:lnTo>
                  <a:pt x="110568" y="642689"/>
                </a:lnTo>
                <a:lnTo>
                  <a:pt x="109537" y="641697"/>
                </a:lnTo>
                <a:lnTo>
                  <a:pt x="105605" y="636804"/>
                </a:lnTo>
                <a:lnTo>
                  <a:pt x="105397" y="636289"/>
                </a:lnTo>
                <a:lnTo>
                  <a:pt x="104735" y="634658"/>
                </a:lnTo>
                <a:lnTo>
                  <a:pt x="104427" y="632196"/>
                </a:lnTo>
                <a:lnTo>
                  <a:pt x="103920" y="630434"/>
                </a:lnTo>
                <a:lnTo>
                  <a:pt x="103319" y="629081"/>
                </a:lnTo>
                <a:lnTo>
                  <a:pt x="103365" y="628442"/>
                </a:lnTo>
                <a:lnTo>
                  <a:pt x="103819" y="628111"/>
                </a:lnTo>
                <a:lnTo>
                  <a:pt x="106274" y="627780"/>
                </a:lnTo>
                <a:lnTo>
                  <a:pt x="108544" y="627573"/>
                </a:lnTo>
                <a:lnTo>
                  <a:pt x="110037" y="627111"/>
                </a:lnTo>
                <a:lnTo>
                  <a:pt x="110815" y="628096"/>
                </a:lnTo>
                <a:lnTo>
                  <a:pt x="111176" y="629604"/>
                </a:lnTo>
                <a:lnTo>
                  <a:pt x="111568" y="630396"/>
                </a:lnTo>
                <a:lnTo>
                  <a:pt x="113008" y="631827"/>
                </a:lnTo>
                <a:lnTo>
                  <a:pt x="114762" y="633196"/>
                </a:lnTo>
                <a:lnTo>
                  <a:pt x="116463" y="633019"/>
                </a:lnTo>
                <a:lnTo>
                  <a:pt x="117963" y="632434"/>
                </a:lnTo>
                <a:lnTo>
                  <a:pt x="119264" y="630204"/>
                </a:lnTo>
                <a:lnTo>
                  <a:pt x="120180" y="629657"/>
                </a:lnTo>
                <a:lnTo>
                  <a:pt x="121249" y="629557"/>
                </a:lnTo>
                <a:lnTo>
                  <a:pt x="121249" y="629396"/>
                </a:lnTo>
                <a:lnTo>
                  <a:pt x="121188" y="627957"/>
                </a:lnTo>
                <a:lnTo>
                  <a:pt x="121565" y="624411"/>
                </a:lnTo>
                <a:lnTo>
                  <a:pt x="121434" y="622988"/>
                </a:lnTo>
                <a:lnTo>
                  <a:pt x="120949" y="621703"/>
                </a:lnTo>
                <a:lnTo>
                  <a:pt x="121034" y="620272"/>
                </a:lnTo>
                <a:lnTo>
                  <a:pt x="120873" y="618195"/>
                </a:lnTo>
                <a:lnTo>
                  <a:pt x="119649" y="616772"/>
                </a:lnTo>
                <a:lnTo>
                  <a:pt x="118849" y="616226"/>
                </a:lnTo>
                <a:lnTo>
                  <a:pt x="118718" y="615456"/>
                </a:lnTo>
                <a:lnTo>
                  <a:pt x="119133" y="614033"/>
                </a:lnTo>
                <a:lnTo>
                  <a:pt x="119418" y="612395"/>
                </a:lnTo>
                <a:lnTo>
                  <a:pt x="118995" y="611187"/>
                </a:lnTo>
                <a:lnTo>
                  <a:pt x="118925" y="611002"/>
                </a:lnTo>
                <a:lnTo>
                  <a:pt x="117933" y="610379"/>
                </a:lnTo>
                <a:lnTo>
                  <a:pt x="116771" y="609325"/>
                </a:lnTo>
                <a:lnTo>
                  <a:pt x="115386" y="607902"/>
                </a:lnTo>
                <a:lnTo>
                  <a:pt x="114701" y="606871"/>
                </a:lnTo>
                <a:lnTo>
                  <a:pt x="113577" y="605733"/>
                </a:lnTo>
                <a:lnTo>
                  <a:pt x="112207" y="603963"/>
                </a:lnTo>
                <a:lnTo>
                  <a:pt x="111954" y="600078"/>
                </a:lnTo>
                <a:lnTo>
                  <a:pt x="111815" y="595986"/>
                </a:lnTo>
                <a:lnTo>
                  <a:pt x="111338" y="593947"/>
                </a:lnTo>
                <a:lnTo>
                  <a:pt x="110576" y="590693"/>
                </a:lnTo>
                <a:lnTo>
                  <a:pt x="110692" y="589601"/>
                </a:lnTo>
                <a:lnTo>
                  <a:pt x="111153" y="588770"/>
                </a:lnTo>
                <a:lnTo>
                  <a:pt x="115016" y="586139"/>
                </a:lnTo>
                <a:lnTo>
                  <a:pt x="115855" y="585116"/>
                </a:lnTo>
                <a:lnTo>
                  <a:pt x="115993" y="584339"/>
                </a:lnTo>
                <a:lnTo>
                  <a:pt x="115840" y="583185"/>
                </a:lnTo>
                <a:lnTo>
                  <a:pt x="115109" y="581900"/>
                </a:lnTo>
                <a:lnTo>
                  <a:pt x="113569" y="580900"/>
                </a:lnTo>
                <a:lnTo>
                  <a:pt x="111368" y="579270"/>
                </a:lnTo>
                <a:lnTo>
                  <a:pt x="109375" y="577569"/>
                </a:lnTo>
                <a:lnTo>
                  <a:pt x="106020" y="576531"/>
                </a:lnTo>
                <a:lnTo>
                  <a:pt x="101949" y="575262"/>
                </a:lnTo>
                <a:lnTo>
                  <a:pt x="100972" y="574023"/>
                </a:lnTo>
                <a:lnTo>
                  <a:pt x="99987" y="570992"/>
                </a:lnTo>
                <a:lnTo>
                  <a:pt x="98310" y="566361"/>
                </a:lnTo>
                <a:lnTo>
                  <a:pt x="96524" y="561414"/>
                </a:lnTo>
                <a:lnTo>
                  <a:pt x="95147" y="558360"/>
                </a:lnTo>
                <a:lnTo>
                  <a:pt x="95077" y="556891"/>
                </a:lnTo>
                <a:lnTo>
                  <a:pt x="95901" y="553137"/>
                </a:lnTo>
                <a:lnTo>
                  <a:pt x="95801" y="552337"/>
                </a:lnTo>
                <a:lnTo>
                  <a:pt x="95077" y="552060"/>
                </a:lnTo>
                <a:lnTo>
                  <a:pt x="93700" y="552552"/>
                </a:lnTo>
                <a:lnTo>
                  <a:pt x="92599" y="553145"/>
                </a:lnTo>
                <a:lnTo>
                  <a:pt x="91661" y="552837"/>
                </a:lnTo>
                <a:lnTo>
                  <a:pt x="90791" y="552206"/>
                </a:lnTo>
                <a:lnTo>
                  <a:pt x="90614" y="551991"/>
                </a:lnTo>
                <a:lnTo>
                  <a:pt x="90545" y="551906"/>
                </a:lnTo>
                <a:lnTo>
                  <a:pt x="88913" y="552314"/>
                </a:lnTo>
                <a:lnTo>
                  <a:pt x="85643" y="552545"/>
                </a:lnTo>
                <a:lnTo>
                  <a:pt x="84511" y="552506"/>
                </a:lnTo>
                <a:lnTo>
                  <a:pt x="82926" y="552452"/>
                </a:lnTo>
                <a:lnTo>
                  <a:pt x="79648" y="551591"/>
                </a:lnTo>
                <a:lnTo>
                  <a:pt x="75223" y="550429"/>
                </a:lnTo>
                <a:lnTo>
                  <a:pt x="70660" y="548814"/>
                </a:lnTo>
                <a:lnTo>
                  <a:pt x="68243" y="547529"/>
                </a:lnTo>
                <a:lnTo>
                  <a:pt x="67397" y="547083"/>
                </a:lnTo>
                <a:lnTo>
                  <a:pt x="65327" y="545744"/>
                </a:lnTo>
                <a:lnTo>
                  <a:pt x="63857" y="544590"/>
                </a:lnTo>
                <a:lnTo>
                  <a:pt x="63595" y="541567"/>
                </a:lnTo>
                <a:lnTo>
                  <a:pt x="62525" y="541798"/>
                </a:lnTo>
                <a:lnTo>
                  <a:pt x="60017" y="542890"/>
                </a:lnTo>
                <a:lnTo>
                  <a:pt x="57124" y="543582"/>
                </a:lnTo>
                <a:lnTo>
                  <a:pt x="55523" y="543590"/>
                </a:lnTo>
                <a:lnTo>
                  <a:pt x="54876" y="543105"/>
                </a:lnTo>
                <a:lnTo>
                  <a:pt x="53914" y="539913"/>
                </a:lnTo>
                <a:lnTo>
                  <a:pt x="53214" y="539013"/>
                </a:lnTo>
                <a:lnTo>
                  <a:pt x="51914" y="538659"/>
                </a:lnTo>
                <a:lnTo>
                  <a:pt x="50498" y="538097"/>
                </a:lnTo>
                <a:lnTo>
                  <a:pt x="49782" y="537267"/>
                </a:lnTo>
                <a:lnTo>
                  <a:pt x="49620" y="536213"/>
                </a:lnTo>
                <a:lnTo>
                  <a:pt x="50251" y="535005"/>
                </a:lnTo>
                <a:lnTo>
                  <a:pt x="50998" y="534074"/>
                </a:lnTo>
                <a:lnTo>
                  <a:pt x="51128" y="528381"/>
                </a:lnTo>
                <a:lnTo>
                  <a:pt x="50644" y="526358"/>
                </a:lnTo>
                <a:lnTo>
                  <a:pt x="50236" y="524658"/>
                </a:lnTo>
                <a:lnTo>
                  <a:pt x="49197" y="522543"/>
                </a:lnTo>
                <a:lnTo>
                  <a:pt x="48228" y="521235"/>
                </a:lnTo>
                <a:lnTo>
                  <a:pt x="46765" y="520019"/>
                </a:lnTo>
                <a:lnTo>
                  <a:pt x="44495" y="518758"/>
                </a:lnTo>
                <a:lnTo>
                  <a:pt x="42471" y="518288"/>
                </a:lnTo>
                <a:lnTo>
                  <a:pt x="40024" y="519212"/>
                </a:lnTo>
                <a:lnTo>
                  <a:pt x="39247" y="518858"/>
                </a:lnTo>
                <a:lnTo>
                  <a:pt x="38223" y="514950"/>
                </a:lnTo>
                <a:lnTo>
                  <a:pt x="37569" y="514150"/>
                </a:lnTo>
                <a:lnTo>
                  <a:pt x="33221" y="512542"/>
                </a:lnTo>
                <a:lnTo>
                  <a:pt x="31251" y="512173"/>
                </a:lnTo>
                <a:lnTo>
                  <a:pt x="28981" y="512673"/>
                </a:lnTo>
                <a:lnTo>
                  <a:pt x="27688" y="513103"/>
                </a:lnTo>
                <a:lnTo>
                  <a:pt x="26649" y="512388"/>
                </a:lnTo>
                <a:lnTo>
                  <a:pt x="25026" y="511480"/>
                </a:lnTo>
                <a:lnTo>
                  <a:pt x="23433" y="510857"/>
                </a:lnTo>
                <a:lnTo>
                  <a:pt x="21455" y="510834"/>
                </a:lnTo>
                <a:lnTo>
                  <a:pt x="20178" y="511219"/>
                </a:lnTo>
                <a:lnTo>
                  <a:pt x="19854" y="510996"/>
                </a:lnTo>
                <a:lnTo>
                  <a:pt x="19239" y="510280"/>
                </a:lnTo>
                <a:lnTo>
                  <a:pt x="16607" y="508119"/>
                </a:lnTo>
                <a:lnTo>
                  <a:pt x="16514" y="507572"/>
                </a:lnTo>
                <a:lnTo>
                  <a:pt x="20547" y="505441"/>
                </a:lnTo>
                <a:lnTo>
                  <a:pt x="22925" y="504634"/>
                </a:lnTo>
                <a:lnTo>
                  <a:pt x="24171" y="503987"/>
                </a:lnTo>
                <a:lnTo>
                  <a:pt x="24433" y="504126"/>
                </a:lnTo>
                <a:lnTo>
                  <a:pt x="25049" y="505111"/>
                </a:lnTo>
                <a:lnTo>
                  <a:pt x="26618" y="505757"/>
                </a:lnTo>
                <a:lnTo>
                  <a:pt x="27727" y="505580"/>
                </a:lnTo>
                <a:lnTo>
                  <a:pt x="28304" y="505088"/>
                </a:lnTo>
                <a:lnTo>
                  <a:pt x="30259" y="503910"/>
                </a:lnTo>
                <a:lnTo>
                  <a:pt x="31782" y="502541"/>
                </a:lnTo>
                <a:lnTo>
                  <a:pt x="32637" y="501418"/>
                </a:lnTo>
                <a:lnTo>
                  <a:pt x="32175" y="499649"/>
                </a:lnTo>
                <a:lnTo>
                  <a:pt x="29774" y="497503"/>
                </a:lnTo>
                <a:lnTo>
                  <a:pt x="28250" y="496356"/>
                </a:lnTo>
                <a:lnTo>
                  <a:pt x="27780" y="495579"/>
                </a:lnTo>
                <a:lnTo>
                  <a:pt x="28173" y="493248"/>
                </a:lnTo>
                <a:lnTo>
                  <a:pt x="28727" y="490933"/>
                </a:lnTo>
                <a:lnTo>
                  <a:pt x="28358" y="490048"/>
                </a:lnTo>
                <a:lnTo>
                  <a:pt x="27904" y="489294"/>
                </a:lnTo>
                <a:lnTo>
                  <a:pt x="27704" y="486763"/>
                </a:lnTo>
                <a:lnTo>
                  <a:pt x="26657" y="483702"/>
                </a:lnTo>
                <a:lnTo>
                  <a:pt x="25518" y="481917"/>
                </a:lnTo>
                <a:lnTo>
                  <a:pt x="25203" y="479501"/>
                </a:lnTo>
                <a:lnTo>
                  <a:pt x="25141" y="477240"/>
                </a:lnTo>
                <a:lnTo>
                  <a:pt x="26518" y="473685"/>
                </a:lnTo>
                <a:lnTo>
                  <a:pt x="26011" y="472147"/>
                </a:lnTo>
                <a:lnTo>
                  <a:pt x="24564" y="470778"/>
                </a:lnTo>
                <a:lnTo>
                  <a:pt x="19577" y="468300"/>
                </a:lnTo>
                <a:lnTo>
                  <a:pt x="14467" y="466662"/>
                </a:lnTo>
                <a:lnTo>
                  <a:pt x="12521" y="466723"/>
                </a:lnTo>
                <a:lnTo>
                  <a:pt x="11313" y="466623"/>
                </a:lnTo>
                <a:lnTo>
                  <a:pt x="9881" y="468070"/>
                </a:lnTo>
                <a:lnTo>
                  <a:pt x="9027" y="469962"/>
                </a:lnTo>
                <a:lnTo>
                  <a:pt x="7834" y="470131"/>
                </a:lnTo>
                <a:lnTo>
                  <a:pt x="5656" y="469331"/>
                </a:lnTo>
                <a:lnTo>
                  <a:pt x="4202" y="468116"/>
                </a:lnTo>
                <a:lnTo>
                  <a:pt x="3170" y="465585"/>
                </a:lnTo>
                <a:lnTo>
                  <a:pt x="2370" y="462323"/>
                </a:lnTo>
                <a:lnTo>
                  <a:pt x="1916" y="461300"/>
                </a:lnTo>
                <a:lnTo>
                  <a:pt x="2147" y="460415"/>
                </a:lnTo>
                <a:lnTo>
                  <a:pt x="2647" y="459631"/>
                </a:lnTo>
                <a:lnTo>
                  <a:pt x="4040" y="458892"/>
                </a:lnTo>
                <a:lnTo>
                  <a:pt x="4271" y="458138"/>
                </a:lnTo>
                <a:lnTo>
                  <a:pt x="4063" y="457207"/>
                </a:lnTo>
                <a:lnTo>
                  <a:pt x="2940" y="456030"/>
                </a:lnTo>
                <a:lnTo>
                  <a:pt x="1793" y="454369"/>
                </a:lnTo>
                <a:lnTo>
                  <a:pt x="0" y="450915"/>
                </a:lnTo>
                <a:lnTo>
                  <a:pt x="346" y="449007"/>
                </a:lnTo>
                <a:lnTo>
                  <a:pt x="631" y="446261"/>
                </a:lnTo>
                <a:lnTo>
                  <a:pt x="523" y="444814"/>
                </a:lnTo>
                <a:lnTo>
                  <a:pt x="2340" y="444437"/>
                </a:lnTo>
                <a:lnTo>
                  <a:pt x="4656" y="443691"/>
                </a:lnTo>
                <a:lnTo>
                  <a:pt x="5733" y="442453"/>
                </a:lnTo>
                <a:lnTo>
                  <a:pt x="6479" y="441191"/>
                </a:lnTo>
                <a:lnTo>
                  <a:pt x="6641" y="440406"/>
                </a:lnTo>
                <a:lnTo>
                  <a:pt x="5941" y="437383"/>
                </a:lnTo>
                <a:lnTo>
                  <a:pt x="5018" y="436037"/>
                </a:lnTo>
                <a:lnTo>
                  <a:pt x="4925" y="434991"/>
                </a:lnTo>
                <a:lnTo>
                  <a:pt x="5379" y="434191"/>
                </a:lnTo>
                <a:lnTo>
                  <a:pt x="5987" y="432814"/>
                </a:lnTo>
                <a:lnTo>
                  <a:pt x="7157" y="429983"/>
                </a:lnTo>
                <a:lnTo>
                  <a:pt x="8296" y="428175"/>
                </a:lnTo>
                <a:lnTo>
                  <a:pt x="8919" y="427721"/>
                </a:lnTo>
                <a:lnTo>
                  <a:pt x="10312" y="427298"/>
                </a:lnTo>
                <a:lnTo>
                  <a:pt x="13713" y="426798"/>
                </a:lnTo>
                <a:lnTo>
                  <a:pt x="17369" y="425528"/>
                </a:lnTo>
                <a:lnTo>
                  <a:pt x="21709" y="421728"/>
                </a:lnTo>
                <a:lnTo>
                  <a:pt x="23156" y="420644"/>
                </a:lnTo>
                <a:lnTo>
                  <a:pt x="25049" y="420097"/>
                </a:lnTo>
                <a:lnTo>
                  <a:pt x="26403" y="420136"/>
                </a:lnTo>
                <a:lnTo>
                  <a:pt x="26649" y="419674"/>
                </a:lnTo>
                <a:lnTo>
                  <a:pt x="25772" y="417312"/>
                </a:lnTo>
                <a:lnTo>
                  <a:pt x="25988" y="416459"/>
                </a:lnTo>
                <a:lnTo>
                  <a:pt x="26503" y="415789"/>
                </a:lnTo>
                <a:lnTo>
                  <a:pt x="27157" y="415482"/>
                </a:lnTo>
                <a:lnTo>
                  <a:pt x="30166" y="416728"/>
                </a:lnTo>
                <a:lnTo>
                  <a:pt x="32467" y="416597"/>
                </a:lnTo>
                <a:lnTo>
                  <a:pt x="35268" y="415859"/>
                </a:lnTo>
                <a:lnTo>
                  <a:pt x="41309" y="411689"/>
                </a:lnTo>
                <a:lnTo>
                  <a:pt x="42063" y="411751"/>
                </a:lnTo>
                <a:lnTo>
                  <a:pt x="42671" y="412312"/>
                </a:lnTo>
                <a:lnTo>
                  <a:pt x="43402" y="414828"/>
                </a:lnTo>
                <a:lnTo>
                  <a:pt x="44233" y="420120"/>
                </a:lnTo>
                <a:lnTo>
                  <a:pt x="44695" y="420782"/>
                </a:lnTo>
                <a:lnTo>
                  <a:pt x="48897" y="420851"/>
                </a:lnTo>
                <a:lnTo>
                  <a:pt x="51760" y="418928"/>
                </a:lnTo>
                <a:lnTo>
                  <a:pt x="53014" y="418474"/>
                </a:lnTo>
                <a:lnTo>
                  <a:pt x="55046" y="418789"/>
                </a:lnTo>
                <a:lnTo>
                  <a:pt x="56123" y="417890"/>
                </a:lnTo>
                <a:lnTo>
                  <a:pt x="57247" y="417259"/>
                </a:lnTo>
                <a:lnTo>
                  <a:pt x="58547" y="419474"/>
                </a:lnTo>
                <a:lnTo>
                  <a:pt x="60224" y="418413"/>
                </a:lnTo>
                <a:lnTo>
                  <a:pt x="62033" y="416728"/>
                </a:lnTo>
                <a:lnTo>
                  <a:pt x="62918" y="414981"/>
                </a:lnTo>
                <a:lnTo>
                  <a:pt x="64142" y="413097"/>
                </a:lnTo>
                <a:lnTo>
                  <a:pt x="65096" y="410704"/>
                </a:lnTo>
                <a:lnTo>
                  <a:pt x="65481" y="408443"/>
                </a:lnTo>
                <a:lnTo>
                  <a:pt x="65950" y="407381"/>
                </a:lnTo>
                <a:lnTo>
                  <a:pt x="66966" y="406289"/>
                </a:lnTo>
                <a:lnTo>
                  <a:pt x="69467" y="401619"/>
                </a:lnTo>
                <a:lnTo>
                  <a:pt x="71267" y="400427"/>
                </a:lnTo>
                <a:lnTo>
                  <a:pt x="72976" y="400004"/>
                </a:lnTo>
                <a:lnTo>
                  <a:pt x="77201" y="400811"/>
                </a:lnTo>
                <a:lnTo>
                  <a:pt x="79394" y="400711"/>
                </a:lnTo>
                <a:lnTo>
                  <a:pt x="85827" y="401327"/>
                </a:lnTo>
                <a:lnTo>
                  <a:pt x="88798" y="400427"/>
                </a:lnTo>
                <a:lnTo>
                  <a:pt x="90876" y="399534"/>
                </a:lnTo>
                <a:lnTo>
                  <a:pt x="93923" y="399673"/>
                </a:lnTo>
                <a:lnTo>
                  <a:pt x="97532" y="398965"/>
                </a:lnTo>
                <a:lnTo>
                  <a:pt x="102342" y="393080"/>
                </a:lnTo>
                <a:lnTo>
                  <a:pt x="102403" y="391826"/>
                </a:lnTo>
                <a:lnTo>
                  <a:pt x="102696" y="390495"/>
                </a:lnTo>
                <a:lnTo>
                  <a:pt x="104435" y="389180"/>
                </a:lnTo>
                <a:lnTo>
                  <a:pt x="106597" y="387972"/>
                </a:lnTo>
                <a:lnTo>
                  <a:pt x="110907" y="385087"/>
                </a:lnTo>
                <a:lnTo>
                  <a:pt x="119672" y="380510"/>
                </a:lnTo>
                <a:lnTo>
                  <a:pt x="122811" y="378671"/>
                </a:lnTo>
                <a:lnTo>
                  <a:pt x="124120" y="378718"/>
                </a:lnTo>
                <a:lnTo>
                  <a:pt x="127352" y="377564"/>
                </a:lnTo>
                <a:lnTo>
                  <a:pt x="133016" y="375318"/>
                </a:lnTo>
                <a:lnTo>
                  <a:pt x="134616" y="372517"/>
                </a:lnTo>
                <a:lnTo>
                  <a:pt x="136109" y="371956"/>
                </a:lnTo>
                <a:lnTo>
                  <a:pt x="142727" y="371456"/>
                </a:lnTo>
                <a:lnTo>
                  <a:pt x="143143" y="371133"/>
                </a:lnTo>
                <a:lnTo>
                  <a:pt x="143374" y="370656"/>
                </a:lnTo>
                <a:lnTo>
                  <a:pt x="143005" y="368625"/>
                </a:lnTo>
                <a:lnTo>
                  <a:pt x="142574" y="366878"/>
                </a:lnTo>
                <a:lnTo>
                  <a:pt x="143089" y="366363"/>
                </a:lnTo>
                <a:lnTo>
                  <a:pt x="143643" y="365563"/>
                </a:lnTo>
                <a:lnTo>
                  <a:pt x="143559" y="364440"/>
                </a:lnTo>
                <a:lnTo>
                  <a:pt x="142489" y="360793"/>
                </a:lnTo>
                <a:lnTo>
                  <a:pt x="141920" y="357332"/>
                </a:lnTo>
                <a:lnTo>
                  <a:pt x="141542" y="354201"/>
                </a:lnTo>
                <a:lnTo>
                  <a:pt x="141612" y="353031"/>
                </a:lnTo>
                <a:lnTo>
                  <a:pt x="142412" y="351008"/>
                </a:lnTo>
                <a:lnTo>
                  <a:pt x="143451" y="349169"/>
                </a:lnTo>
                <a:lnTo>
                  <a:pt x="147198" y="347454"/>
                </a:lnTo>
                <a:lnTo>
                  <a:pt x="149684" y="346938"/>
                </a:lnTo>
                <a:lnTo>
                  <a:pt x="149784" y="345815"/>
                </a:lnTo>
                <a:lnTo>
                  <a:pt x="147776" y="345115"/>
                </a:lnTo>
                <a:lnTo>
                  <a:pt x="146322" y="343992"/>
                </a:lnTo>
                <a:lnTo>
                  <a:pt x="146067" y="343354"/>
                </a:lnTo>
                <a:lnTo>
                  <a:pt x="146136" y="342623"/>
                </a:lnTo>
                <a:lnTo>
                  <a:pt x="146475" y="341954"/>
                </a:lnTo>
                <a:lnTo>
                  <a:pt x="148999" y="340692"/>
                </a:lnTo>
                <a:lnTo>
                  <a:pt x="151377" y="339438"/>
                </a:lnTo>
                <a:lnTo>
                  <a:pt x="154279" y="340200"/>
                </a:lnTo>
                <a:lnTo>
                  <a:pt x="154848" y="339715"/>
                </a:lnTo>
                <a:lnTo>
                  <a:pt x="155017" y="338461"/>
                </a:lnTo>
                <a:lnTo>
                  <a:pt x="154394" y="337199"/>
                </a:lnTo>
                <a:lnTo>
                  <a:pt x="153809" y="335130"/>
                </a:lnTo>
                <a:lnTo>
                  <a:pt x="152470" y="334069"/>
                </a:lnTo>
                <a:lnTo>
                  <a:pt x="152416" y="332799"/>
                </a:lnTo>
                <a:lnTo>
                  <a:pt x="153240" y="330607"/>
                </a:lnTo>
                <a:lnTo>
                  <a:pt x="152101" y="326545"/>
                </a:lnTo>
                <a:lnTo>
                  <a:pt x="150862" y="322952"/>
                </a:lnTo>
                <a:lnTo>
                  <a:pt x="148761" y="316783"/>
                </a:lnTo>
                <a:lnTo>
                  <a:pt x="147368" y="314998"/>
                </a:lnTo>
                <a:lnTo>
                  <a:pt x="146591" y="312144"/>
                </a:lnTo>
                <a:lnTo>
                  <a:pt x="145721" y="310644"/>
                </a:lnTo>
                <a:lnTo>
                  <a:pt x="145798" y="308421"/>
                </a:lnTo>
                <a:lnTo>
                  <a:pt x="145944" y="306859"/>
                </a:lnTo>
                <a:lnTo>
                  <a:pt x="145721" y="303759"/>
                </a:lnTo>
                <a:lnTo>
                  <a:pt x="145313" y="300389"/>
                </a:lnTo>
                <a:lnTo>
                  <a:pt x="145721" y="296966"/>
                </a:lnTo>
                <a:lnTo>
                  <a:pt x="146506" y="294704"/>
                </a:lnTo>
                <a:lnTo>
                  <a:pt x="146298" y="293835"/>
                </a:lnTo>
                <a:lnTo>
                  <a:pt x="146714" y="293189"/>
                </a:lnTo>
                <a:lnTo>
                  <a:pt x="147899" y="292973"/>
                </a:lnTo>
                <a:lnTo>
                  <a:pt x="148460" y="292043"/>
                </a:lnTo>
                <a:lnTo>
                  <a:pt x="147899" y="291089"/>
                </a:lnTo>
                <a:lnTo>
                  <a:pt x="145852" y="290350"/>
                </a:lnTo>
                <a:lnTo>
                  <a:pt x="143566" y="289204"/>
                </a:lnTo>
                <a:lnTo>
                  <a:pt x="140819" y="289335"/>
                </a:lnTo>
                <a:lnTo>
                  <a:pt x="138002" y="289535"/>
                </a:lnTo>
                <a:lnTo>
                  <a:pt x="136594" y="288689"/>
                </a:lnTo>
                <a:lnTo>
                  <a:pt x="135363" y="287604"/>
                </a:lnTo>
                <a:lnTo>
                  <a:pt x="135294" y="286912"/>
                </a:lnTo>
                <a:lnTo>
                  <a:pt x="136987" y="285081"/>
                </a:lnTo>
                <a:lnTo>
                  <a:pt x="139341" y="283180"/>
                </a:lnTo>
                <a:lnTo>
                  <a:pt x="142997" y="282342"/>
                </a:lnTo>
                <a:lnTo>
                  <a:pt x="147021" y="281088"/>
                </a:lnTo>
                <a:lnTo>
                  <a:pt x="149061" y="280180"/>
                </a:lnTo>
                <a:lnTo>
                  <a:pt x="151777" y="279526"/>
                </a:lnTo>
                <a:lnTo>
                  <a:pt x="154917" y="279250"/>
                </a:lnTo>
                <a:lnTo>
                  <a:pt x="156495" y="279434"/>
                </a:lnTo>
                <a:lnTo>
                  <a:pt x="160535" y="278219"/>
                </a:lnTo>
                <a:lnTo>
                  <a:pt x="166891" y="275865"/>
                </a:lnTo>
                <a:lnTo>
                  <a:pt x="172663" y="273887"/>
                </a:lnTo>
                <a:lnTo>
                  <a:pt x="174602" y="272711"/>
                </a:lnTo>
                <a:lnTo>
                  <a:pt x="176049" y="273887"/>
                </a:lnTo>
                <a:lnTo>
                  <a:pt x="176718" y="276480"/>
                </a:lnTo>
                <a:lnTo>
                  <a:pt x="178403" y="277819"/>
                </a:lnTo>
                <a:lnTo>
                  <a:pt x="180074" y="278465"/>
                </a:lnTo>
                <a:lnTo>
                  <a:pt x="181036" y="278434"/>
                </a:lnTo>
                <a:lnTo>
                  <a:pt x="183913" y="277426"/>
                </a:lnTo>
                <a:lnTo>
                  <a:pt x="187023" y="276688"/>
                </a:lnTo>
                <a:lnTo>
                  <a:pt x="188246" y="277088"/>
                </a:lnTo>
                <a:lnTo>
                  <a:pt x="189824" y="278411"/>
                </a:lnTo>
                <a:lnTo>
                  <a:pt x="191594" y="279596"/>
                </a:lnTo>
                <a:lnTo>
                  <a:pt x="192517" y="279542"/>
                </a:lnTo>
                <a:lnTo>
                  <a:pt x="193325" y="278626"/>
                </a:lnTo>
                <a:lnTo>
                  <a:pt x="194141" y="276780"/>
                </a:lnTo>
                <a:lnTo>
                  <a:pt x="194656" y="274426"/>
                </a:lnTo>
                <a:lnTo>
                  <a:pt x="194764" y="271933"/>
                </a:lnTo>
                <a:lnTo>
                  <a:pt x="194456" y="270410"/>
                </a:lnTo>
                <a:lnTo>
                  <a:pt x="193833" y="269849"/>
                </a:lnTo>
                <a:lnTo>
                  <a:pt x="191001" y="268949"/>
                </a:lnTo>
                <a:lnTo>
                  <a:pt x="188300" y="267480"/>
                </a:lnTo>
                <a:lnTo>
                  <a:pt x="187992" y="266133"/>
                </a:lnTo>
                <a:lnTo>
                  <a:pt x="188054" y="265172"/>
                </a:lnTo>
                <a:lnTo>
                  <a:pt x="188770" y="262818"/>
                </a:lnTo>
                <a:lnTo>
                  <a:pt x="190532" y="258487"/>
                </a:lnTo>
                <a:lnTo>
                  <a:pt x="192302" y="252494"/>
                </a:lnTo>
                <a:lnTo>
                  <a:pt x="193241" y="247747"/>
                </a:lnTo>
                <a:lnTo>
                  <a:pt x="196203" y="240647"/>
                </a:lnTo>
                <a:lnTo>
                  <a:pt x="198535" y="233216"/>
                </a:lnTo>
                <a:lnTo>
                  <a:pt x="202306" y="222476"/>
                </a:lnTo>
                <a:lnTo>
                  <a:pt x="202937" y="220345"/>
                </a:lnTo>
                <a:lnTo>
                  <a:pt x="203283" y="216938"/>
                </a:lnTo>
                <a:lnTo>
                  <a:pt x="203483" y="215530"/>
                </a:lnTo>
                <a:lnTo>
                  <a:pt x="204799" y="214791"/>
                </a:lnTo>
                <a:lnTo>
                  <a:pt x="207015" y="215514"/>
                </a:lnTo>
                <a:lnTo>
                  <a:pt x="212425" y="217976"/>
                </a:lnTo>
                <a:lnTo>
                  <a:pt x="216542" y="220045"/>
                </a:lnTo>
                <a:lnTo>
                  <a:pt x="218266" y="220746"/>
                </a:lnTo>
                <a:lnTo>
                  <a:pt x="220828" y="221476"/>
                </a:lnTo>
                <a:lnTo>
                  <a:pt x="224792" y="222338"/>
                </a:lnTo>
                <a:lnTo>
                  <a:pt x="227085" y="222084"/>
                </a:lnTo>
                <a:lnTo>
                  <a:pt x="229094" y="221576"/>
                </a:lnTo>
                <a:lnTo>
                  <a:pt x="231771" y="221530"/>
                </a:lnTo>
                <a:lnTo>
                  <a:pt x="235950" y="222169"/>
                </a:lnTo>
                <a:lnTo>
                  <a:pt x="237243" y="222192"/>
                </a:lnTo>
                <a:lnTo>
                  <a:pt x="238851" y="222276"/>
                </a:lnTo>
                <a:lnTo>
                  <a:pt x="239990" y="223323"/>
                </a:lnTo>
                <a:lnTo>
                  <a:pt x="240560" y="225684"/>
                </a:lnTo>
                <a:lnTo>
                  <a:pt x="241422" y="226746"/>
                </a:lnTo>
                <a:lnTo>
                  <a:pt x="242984" y="226354"/>
                </a:lnTo>
                <a:lnTo>
                  <a:pt x="246308" y="224269"/>
                </a:lnTo>
                <a:lnTo>
                  <a:pt x="248432" y="222630"/>
                </a:lnTo>
                <a:lnTo>
                  <a:pt x="251087" y="220253"/>
                </a:lnTo>
                <a:lnTo>
                  <a:pt x="253719" y="219930"/>
                </a:lnTo>
                <a:lnTo>
                  <a:pt x="256512" y="219399"/>
                </a:lnTo>
                <a:lnTo>
                  <a:pt x="257482" y="218222"/>
                </a:lnTo>
                <a:lnTo>
                  <a:pt x="258513" y="215453"/>
                </a:lnTo>
                <a:lnTo>
                  <a:pt x="260229" y="213360"/>
                </a:lnTo>
                <a:lnTo>
                  <a:pt x="260514" y="210699"/>
                </a:lnTo>
                <a:lnTo>
                  <a:pt x="259914" y="208822"/>
                </a:lnTo>
                <a:lnTo>
                  <a:pt x="258721" y="205760"/>
                </a:lnTo>
                <a:lnTo>
                  <a:pt x="258759" y="203690"/>
                </a:lnTo>
                <a:lnTo>
                  <a:pt x="258182" y="197683"/>
                </a:lnTo>
                <a:lnTo>
                  <a:pt x="257413" y="192259"/>
                </a:lnTo>
                <a:lnTo>
                  <a:pt x="258198" y="187882"/>
                </a:lnTo>
                <a:lnTo>
                  <a:pt x="259583" y="182974"/>
                </a:lnTo>
                <a:lnTo>
                  <a:pt x="260121" y="181466"/>
                </a:lnTo>
                <a:lnTo>
                  <a:pt x="260999" y="179489"/>
                </a:lnTo>
                <a:lnTo>
                  <a:pt x="262238" y="177112"/>
                </a:lnTo>
                <a:lnTo>
                  <a:pt x="263977" y="176366"/>
                </a:lnTo>
                <a:lnTo>
                  <a:pt x="268863" y="175858"/>
                </a:lnTo>
                <a:lnTo>
                  <a:pt x="273388" y="174858"/>
                </a:lnTo>
                <a:lnTo>
                  <a:pt x="275697" y="173827"/>
                </a:lnTo>
                <a:lnTo>
                  <a:pt x="278098" y="173204"/>
                </a:lnTo>
                <a:lnTo>
                  <a:pt x="279530" y="172450"/>
                </a:lnTo>
                <a:lnTo>
                  <a:pt x="281992" y="168965"/>
                </a:lnTo>
                <a:lnTo>
                  <a:pt x="283162" y="166957"/>
                </a:lnTo>
                <a:lnTo>
                  <a:pt x="284024" y="161618"/>
                </a:lnTo>
                <a:lnTo>
                  <a:pt x="283392" y="159049"/>
                </a:lnTo>
                <a:lnTo>
                  <a:pt x="283916" y="156772"/>
                </a:lnTo>
                <a:lnTo>
                  <a:pt x="285109" y="155434"/>
                </a:lnTo>
                <a:lnTo>
                  <a:pt x="286786" y="154087"/>
                </a:lnTo>
                <a:lnTo>
                  <a:pt x="287910" y="153856"/>
                </a:lnTo>
                <a:lnTo>
                  <a:pt x="290303" y="153449"/>
                </a:lnTo>
                <a:lnTo>
                  <a:pt x="294228" y="153587"/>
                </a:lnTo>
                <a:lnTo>
                  <a:pt x="296229" y="154241"/>
                </a:lnTo>
                <a:lnTo>
                  <a:pt x="298260" y="154549"/>
                </a:lnTo>
                <a:lnTo>
                  <a:pt x="299545" y="154064"/>
                </a:lnTo>
                <a:lnTo>
                  <a:pt x="300400" y="153041"/>
                </a:lnTo>
                <a:lnTo>
                  <a:pt x="301716" y="152718"/>
                </a:lnTo>
                <a:lnTo>
                  <a:pt x="303693" y="152226"/>
                </a:lnTo>
                <a:lnTo>
                  <a:pt x="305732" y="151610"/>
                </a:lnTo>
                <a:lnTo>
                  <a:pt x="306856" y="151726"/>
                </a:lnTo>
                <a:lnTo>
                  <a:pt x="307087" y="153241"/>
                </a:lnTo>
                <a:lnTo>
                  <a:pt x="306902" y="154426"/>
                </a:lnTo>
                <a:lnTo>
                  <a:pt x="307295" y="156010"/>
                </a:lnTo>
                <a:lnTo>
                  <a:pt x="308102" y="157057"/>
                </a:lnTo>
                <a:lnTo>
                  <a:pt x="307841" y="158188"/>
                </a:lnTo>
                <a:lnTo>
                  <a:pt x="306702" y="158841"/>
                </a:lnTo>
                <a:lnTo>
                  <a:pt x="305578" y="159726"/>
                </a:lnTo>
                <a:lnTo>
                  <a:pt x="305332" y="160934"/>
                </a:lnTo>
                <a:lnTo>
                  <a:pt x="306756" y="162434"/>
                </a:lnTo>
                <a:lnTo>
                  <a:pt x="307241" y="163872"/>
                </a:lnTo>
                <a:lnTo>
                  <a:pt x="309626" y="164734"/>
                </a:lnTo>
                <a:lnTo>
                  <a:pt x="311481" y="165703"/>
                </a:lnTo>
                <a:lnTo>
                  <a:pt x="312173" y="166634"/>
                </a:lnTo>
                <a:lnTo>
                  <a:pt x="311966" y="167680"/>
                </a:lnTo>
                <a:lnTo>
                  <a:pt x="311112" y="168804"/>
                </a:lnTo>
                <a:lnTo>
                  <a:pt x="310288" y="170011"/>
                </a:lnTo>
                <a:lnTo>
                  <a:pt x="310180" y="170734"/>
                </a:lnTo>
                <a:lnTo>
                  <a:pt x="310442" y="171581"/>
                </a:lnTo>
                <a:lnTo>
                  <a:pt x="312227" y="172142"/>
                </a:lnTo>
                <a:lnTo>
                  <a:pt x="314297" y="173073"/>
                </a:lnTo>
                <a:lnTo>
                  <a:pt x="317576" y="174273"/>
                </a:lnTo>
                <a:lnTo>
                  <a:pt x="319823" y="176504"/>
                </a:lnTo>
                <a:lnTo>
                  <a:pt x="322055" y="177120"/>
                </a:lnTo>
                <a:lnTo>
                  <a:pt x="323132" y="179289"/>
                </a:lnTo>
                <a:lnTo>
                  <a:pt x="323324" y="182435"/>
                </a:lnTo>
                <a:lnTo>
                  <a:pt x="325610" y="184035"/>
                </a:lnTo>
                <a:lnTo>
                  <a:pt x="328988" y="186259"/>
                </a:lnTo>
                <a:lnTo>
                  <a:pt x="330704" y="186666"/>
                </a:lnTo>
                <a:lnTo>
                  <a:pt x="331851" y="187928"/>
                </a:lnTo>
                <a:lnTo>
                  <a:pt x="333505" y="189451"/>
                </a:lnTo>
                <a:lnTo>
                  <a:pt x="334975" y="189928"/>
                </a:lnTo>
                <a:lnTo>
                  <a:pt x="336722" y="190151"/>
                </a:lnTo>
                <a:lnTo>
                  <a:pt x="339600" y="188736"/>
                </a:lnTo>
                <a:lnTo>
                  <a:pt x="342832" y="188597"/>
                </a:lnTo>
                <a:lnTo>
                  <a:pt x="344594" y="189405"/>
                </a:lnTo>
                <a:lnTo>
                  <a:pt x="346272" y="192451"/>
                </a:lnTo>
                <a:lnTo>
                  <a:pt x="347457" y="193413"/>
                </a:lnTo>
                <a:lnTo>
                  <a:pt x="348157" y="194267"/>
                </a:lnTo>
                <a:lnTo>
                  <a:pt x="349289" y="195082"/>
                </a:lnTo>
                <a:lnTo>
                  <a:pt x="350435" y="195205"/>
                </a:lnTo>
                <a:lnTo>
                  <a:pt x="352144" y="194528"/>
                </a:lnTo>
                <a:lnTo>
                  <a:pt x="353183" y="193182"/>
                </a:lnTo>
                <a:lnTo>
                  <a:pt x="354675" y="193459"/>
                </a:lnTo>
                <a:lnTo>
                  <a:pt x="355237" y="194336"/>
                </a:lnTo>
                <a:lnTo>
                  <a:pt x="355514" y="195836"/>
                </a:lnTo>
                <a:lnTo>
                  <a:pt x="356307" y="197698"/>
                </a:lnTo>
                <a:lnTo>
                  <a:pt x="358200" y="199082"/>
                </a:lnTo>
                <a:lnTo>
                  <a:pt x="360847" y="199906"/>
                </a:lnTo>
                <a:lnTo>
                  <a:pt x="361217" y="200583"/>
                </a:lnTo>
                <a:lnTo>
                  <a:pt x="361586" y="202437"/>
                </a:lnTo>
                <a:lnTo>
                  <a:pt x="362302" y="203721"/>
                </a:lnTo>
                <a:lnTo>
                  <a:pt x="363264" y="205398"/>
                </a:lnTo>
                <a:lnTo>
                  <a:pt x="364180" y="208452"/>
                </a:lnTo>
                <a:lnTo>
                  <a:pt x="364372" y="210976"/>
                </a:lnTo>
                <a:lnTo>
                  <a:pt x="364795" y="212360"/>
                </a:lnTo>
                <a:lnTo>
                  <a:pt x="366018" y="214614"/>
                </a:lnTo>
                <a:lnTo>
                  <a:pt x="367973" y="218215"/>
                </a:lnTo>
                <a:lnTo>
                  <a:pt x="369527" y="221261"/>
                </a:lnTo>
                <a:lnTo>
                  <a:pt x="371328" y="221853"/>
                </a:lnTo>
                <a:lnTo>
                  <a:pt x="372860" y="222815"/>
                </a:lnTo>
                <a:lnTo>
                  <a:pt x="373737" y="225061"/>
                </a:lnTo>
                <a:lnTo>
                  <a:pt x="375361" y="229285"/>
                </a:lnTo>
                <a:lnTo>
                  <a:pt x="375623" y="232039"/>
                </a:lnTo>
                <a:lnTo>
                  <a:pt x="375761" y="234093"/>
                </a:lnTo>
                <a:lnTo>
                  <a:pt x="376292" y="235024"/>
                </a:lnTo>
                <a:lnTo>
                  <a:pt x="376408" y="236185"/>
                </a:lnTo>
                <a:lnTo>
                  <a:pt x="375053" y="240593"/>
                </a:lnTo>
                <a:lnTo>
                  <a:pt x="373906" y="242578"/>
                </a:lnTo>
                <a:lnTo>
                  <a:pt x="373760" y="244247"/>
                </a:lnTo>
                <a:lnTo>
                  <a:pt x="374537" y="247147"/>
                </a:lnTo>
                <a:lnTo>
                  <a:pt x="375607" y="249394"/>
                </a:lnTo>
                <a:lnTo>
                  <a:pt x="375715" y="251540"/>
                </a:lnTo>
                <a:lnTo>
                  <a:pt x="374807" y="253109"/>
                </a:lnTo>
                <a:lnTo>
                  <a:pt x="373245" y="255071"/>
                </a:lnTo>
                <a:lnTo>
                  <a:pt x="372490" y="256194"/>
                </a:lnTo>
                <a:lnTo>
                  <a:pt x="371275" y="257179"/>
                </a:lnTo>
                <a:lnTo>
                  <a:pt x="369412" y="260964"/>
                </a:lnTo>
                <a:lnTo>
                  <a:pt x="368574" y="265141"/>
                </a:lnTo>
                <a:lnTo>
                  <a:pt x="368381" y="267287"/>
                </a:lnTo>
                <a:lnTo>
                  <a:pt x="369089" y="268841"/>
                </a:lnTo>
                <a:lnTo>
                  <a:pt x="370274" y="270549"/>
                </a:lnTo>
                <a:lnTo>
                  <a:pt x="370566" y="272026"/>
                </a:lnTo>
                <a:lnTo>
                  <a:pt x="372513" y="275326"/>
                </a:lnTo>
                <a:lnTo>
                  <a:pt x="373029" y="277365"/>
                </a:lnTo>
                <a:lnTo>
                  <a:pt x="373829" y="277434"/>
                </a:lnTo>
                <a:lnTo>
                  <a:pt x="374684" y="276765"/>
                </a:lnTo>
                <a:lnTo>
                  <a:pt x="376769" y="276719"/>
                </a:lnTo>
                <a:lnTo>
                  <a:pt x="378662" y="277442"/>
                </a:lnTo>
                <a:lnTo>
                  <a:pt x="380478" y="278949"/>
                </a:lnTo>
                <a:lnTo>
                  <a:pt x="382425" y="279750"/>
                </a:lnTo>
                <a:lnTo>
                  <a:pt x="385211" y="279550"/>
                </a:lnTo>
                <a:lnTo>
                  <a:pt x="386696" y="280357"/>
                </a:lnTo>
                <a:lnTo>
                  <a:pt x="388297" y="281019"/>
                </a:lnTo>
                <a:lnTo>
                  <a:pt x="391614" y="281249"/>
                </a:lnTo>
                <a:lnTo>
                  <a:pt x="394099" y="281242"/>
                </a:lnTo>
                <a:lnTo>
                  <a:pt x="397916" y="281265"/>
                </a:lnTo>
                <a:lnTo>
                  <a:pt x="401002" y="282280"/>
                </a:lnTo>
                <a:lnTo>
                  <a:pt x="406427" y="283080"/>
                </a:lnTo>
                <a:lnTo>
                  <a:pt x="409782" y="283019"/>
                </a:lnTo>
                <a:lnTo>
                  <a:pt x="414292" y="282265"/>
                </a:lnTo>
                <a:lnTo>
                  <a:pt x="417055" y="282742"/>
                </a:lnTo>
                <a:lnTo>
                  <a:pt x="425235" y="283865"/>
                </a:lnTo>
                <a:lnTo>
                  <a:pt x="430022" y="285042"/>
                </a:lnTo>
                <a:lnTo>
                  <a:pt x="433053" y="286365"/>
                </a:lnTo>
                <a:lnTo>
                  <a:pt x="435185" y="288458"/>
                </a:lnTo>
                <a:lnTo>
                  <a:pt x="437624" y="291720"/>
                </a:lnTo>
                <a:lnTo>
                  <a:pt x="439564" y="293212"/>
                </a:lnTo>
                <a:lnTo>
                  <a:pt x="444774" y="294112"/>
                </a:lnTo>
                <a:lnTo>
                  <a:pt x="448352" y="297912"/>
                </a:lnTo>
                <a:lnTo>
                  <a:pt x="451146" y="299328"/>
                </a:lnTo>
                <a:lnTo>
                  <a:pt x="455848" y="302997"/>
                </a:lnTo>
                <a:lnTo>
                  <a:pt x="459172" y="304428"/>
                </a:lnTo>
                <a:lnTo>
                  <a:pt x="463150" y="305744"/>
                </a:lnTo>
                <a:lnTo>
                  <a:pt x="469638" y="305182"/>
                </a:lnTo>
                <a:lnTo>
                  <a:pt x="469999" y="305674"/>
                </a:lnTo>
                <a:lnTo>
                  <a:pt x="469499" y="307659"/>
                </a:lnTo>
                <a:lnTo>
                  <a:pt x="469107" y="310375"/>
                </a:lnTo>
                <a:lnTo>
                  <a:pt x="469107" y="312336"/>
                </a:lnTo>
                <a:lnTo>
                  <a:pt x="469776" y="313336"/>
                </a:lnTo>
                <a:lnTo>
                  <a:pt x="472254" y="313929"/>
                </a:lnTo>
                <a:lnTo>
                  <a:pt x="473424" y="314890"/>
                </a:lnTo>
                <a:lnTo>
                  <a:pt x="474316" y="316737"/>
                </a:lnTo>
                <a:lnTo>
                  <a:pt x="474832" y="317883"/>
                </a:lnTo>
                <a:lnTo>
                  <a:pt x="476918" y="323529"/>
                </a:lnTo>
                <a:lnTo>
                  <a:pt x="480258" y="331845"/>
                </a:lnTo>
                <a:lnTo>
                  <a:pt x="480642" y="335038"/>
                </a:lnTo>
                <a:lnTo>
                  <a:pt x="481781" y="337092"/>
                </a:lnTo>
                <a:lnTo>
                  <a:pt x="485406" y="340346"/>
                </a:lnTo>
                <a:lnTo>
                  <a:pt x="487307" y="342754"/>
                </a:lnTo>
                <a:lnTo>
                  <a:pt x="490138" y="345277"/>
                </a:lnTo>
                <a:lnTo>
                  <a:pt x="491069" y="347608"/>
                </a:lnTo>
                <a:lnTo>
                  <a:pt x="491277" y="350616"/>
                </a:lnTo>
                <a:lnTo>
                  <a:pt x="491993" y="351393"/>
                </a:lnTo>
                <a:lnTo>
                  <a:pt x="497172" y="350700"/>
                </a:lnTo>
                <a:lnTo>
                  <a:pt x="501659" y="350216"/>
                </a:lnTo>
                <a:lnTo>
                  <a:pt x="509708" y="349354"/>
                </a:lnTo>
                <a:lnTo>
                  <a:pt x="520789" y="350923"/>
                </a:lnTo>
                <a:lnTo>
                  <a:pt x="532217" y="352439"/>
                </a:lnTo>
                <a:lnTo>
                  <a:pt x="542321" y="353777"/>
                </a:lnTo>
                <a:lnTo>
                  <a:pt x="547300" y="354431"/>
                </a:lnTo>
                <a:lnTo>
                  <a:pt x="558551" y="355839"/>
                </a:lnTo>
                <a:lnTo>
                  <a:pt x="564807" y="354047"/>
                </a:lnTo>
                <a:lnTo>
                  <a:pt x="569694" y="352647"/>
                </a:lnTo>
                <a:lnTo>
                  <a:pt x="571910" y="352839"/>
                </a:lnTo>
                <a:lnTo>
                  <a:pt x="581252" y="354416"/>
                </a:lnTo>
                <a:lnTo>
                  <a:pt x="586732" y="355262"/>
                </a:lnTo>
                <a:lnTo>
                  <a:pt x="593627" y="356324"/>
                </a:lnTo>
                <a:lnTo>
                  <a:pt x="598413" y="356716"/>
                </a:lnTo>
                <a:lnTo>
                  <a:pt x="602338" y="356693"/>
                </a:lnTo>
                <a:lnTo>
                  <a:pt x="604147" y="357139"/>
                </a:lnTo>
                <a:lnTo>
                  <a:pt x="605893" y="357824"/>
                </a:lnTo>
                <a:lnTo>
                  <a:pt x="607055" y="358824"/>
                </a:lnTo>
                <a:lnTo>
                  <a:pt x="610641" y="363871"/>
                </a:lnTo>
                <a:lnTo>
                  <a:pt x="612650" y="366094"/>
                </a:lnTo>
                <a:lnTo>
                  <a:pt x="616629" y="367771"/>
                </a:lnTo>
                <a:lnTo>
                  <a:pt x="625663" y="369686"/>
                </a:lnTo>
                <a:lnTo>
                  <a:pt x="630665" y="370848"/>
                </a:lnTo>
                <a:lnTo>
                  <a:pt x="636406" y="372179"/>
                </a:lnTo>
                <a:lnTo>
                  <a:pt x="640192" y="374187"/>
                </a:lnTo>
                <a:lnTo>
                  <a:pt x="644548" y="376517"/>
                </a:lnTo>
                <a:lnTo>
                  <a:pt x="650188" y="379533"/>
                </a:lnTo>
                <a:lnTo>
                  <a:pt x="656368" y="378218"/>
                </a:lnTo>
                <a:lnTo>
                  <a:pt x="663016" y="376794"/>
                </a:lnTo>
                <a:lnTo>
                  <a:pt x="667188" y="375902"/>
                </a:lnTo>
                <a:lnTo>
                  <a:pt x="667188" y="382195"/>
                </a:lnTo>
                <a:lnTo>
                  <a:pt x="673136" y="382695"/>
                </a:lnTo>
                <a:lnTo>
                  <a:pt x="674998" y="382626"/>
                </a:lnTo>
                <a:lnTo>
                  <a:pt x="677630" y="384010"/>
                </a:lnTo>
                <a:lnTo>
                  <a:pt x="679108" y="383426"/>
                </a:lnTo>
                <a:lnTo>
                  <a:pt x="680516" y="382064"/>
                </a:lnTo>
                <a:lnTo>
                  <a:pt x="682278" y="379910"/>
                </a:lnTo>
                <a:lnTo>
                  <a:pt x="684810" y="378964"/>
                </a:lnTo>
                <a:lnTo>
                  <a:pt x="689189" y="376548"/>
                </a:lnTo>
                <a:lnTo>
                  <a:pt x="690259" y="375964"/>
                </a:lnTo>
                <a:lnTo>
                  <a:pt x="696761" y="372525"/>
                </a:lnTo>
                <a:lnTo>
                  <a:pt x="706473" y="368279"/>
                </a:lnTo>
                <a:lnTo>
                  <a:pt x="710828" y="366217"/>
                </a:lnTo>
                <a:lnTo>
                  <a:pt x="712129" y="365755"/>
                </a:lnTo>
                <a:lnTo>
                  <a:pt x="714591" y="364701"/>
                </a:lnTo>
                <a:lnTo>
                  <a:pt x="716254" y="363971"/>
                </a:lnTo>
                <a:lnTo>
                  <a:pt x="719194" y="363386"/>
                </a:lnTo>
                <a:lnTo>
                  <a:pt x="723180" y="363016"/>
                </a:lnTo>
                <a:lnTo>
                  <a:pt x="727535" y="362217"/>
                </a:lnTo>
                <a:lnTo>
                  <a:pt x="737385" y="360709"/>
                </a:lnTo>
                <a:lnTo>
                  <a:pt x="738624" y="360570"/>
                </a:lnTo>
                <a:lnTo>
                  <a:pt x="744157" y="359947"/>
                </a:lnTo>
                <a:lnTo>
                  <a:pt x="746512" y="359363"/>
                </a:lnTo>
                <a:lnTo>
                  <a:pt x="750029" y="359670"/>
                </a:lnTo>
                <a:lnTo>
                  <a:pt x="754623" y="359886"/>
                </a:lnTo>
                <a:lnTo>
                  <a:pt x="757671" y="360270"/>
                </a:lnTo>
                <a:lnTo>
                  <a:pt x="761711" y="359970"/>
                </a:lnTo>
                <a:lnTo>
                  <a:pt x="767267" y="359563"/>
                </a:lnTo>
                <a:lnTo>
                  <a:pt x="771761" y="359624"/>
                </a:lnTo>
                <a:lnTo>
                  <a:pt x="773993" y="359116"/>
                </a:lnTo>
                <a:lnTo>
                  <a:pt x="777286" y="357524"/>
                </a:lnTo>
                <a:lnTo>
                  <a:pt x="779495" y="356262"/>
                </a:lnTo>
                <a:lnTo>
                  <a:pt x="782966" y="354731"/>
                </a:lnTo>
                <a:lnTo>
                  <a:pt x="787275" y="353139"/>
                </a:lnTo>
                <a:lnTo>
                  <a:pt x="790276" y="351693"/>
                </a:lnTo>
                <a:lnTo>
                  <a:pt x="792262" y="350731"/>
                </a:lnTo>
                <a:lnTo>
                  <a:pt x="794670" y="349823"/>
                </a:lnTo>
                <a:lnTo>
                  <a:pt x="795301" y="348654"/>
                </a:lnTo>
                <a:lnTo>
                  <a:pt x="795994" y="347754"/>
                </a:lnTo>
                <a:lnTo>
                  <a:pt x="797271" y="346254"/>
                </a:lnTo>
                <a:lnTo>
                  <a:pt x="799573" y="343454"/>
                </a:lnTo>
                <a:lnTo>
                  <a:pt x="801327" y="341000"/>
                </a:lnTo>
                <a:lnTo>
                  <a:pt x="802189" y="339907"/>
                </a:lnTo>
                <a:lnTo>
                  <a:pt x="804159" y="337453"/>
                </a:lnTo>
                <a:lnTo>
                  <a:pt x="805752" y="335599"/>
                </a:lnTo>
                <a:lnTo>
                  <a:pt x="807783" y="333099"/>
                </a:lnTo>
                <a:lnTo>
                  <a:pt x="809491" y="332291"/>
                </a:lnTo>
                <a:lnTo>
                  <a:pt x="811662" y="331607"/>
                </a:lnTo>
                <a:lnTo>
                  <a:pt x="817364" y="329153"/>
                </a:lnTo>
                <a:lnTo>
                  <a:pt x="818495" y="328622"/>
                </a:lnTo>
                <a:lnTo>
                  <a:pt x="819442" y="328514"/>
                </a:lnTo>
                <a:lnTo>
                  <a:pt x="821458" y="326530"/>
                </a:lnTo>
                <a:lnTo>
                  <a:pt x="823167" y="324806"/>
                </a:lnTo>
                <a:lnTo>
                  <a:pt x="824283" y="323522"/>
                </a:lnTo>
                <a:lnTo>
                  <a:pt x="826599" y="323052"/>
                </a:lnTo>
                <a:lnTo>
                  <a:pt x="827784" y="322122"/>
                </a:lnTo>
                <a:lnTo>
                  <a:pt x="827992" y="320906"/>
                </a:lnTo>
                <a:lnTo>
                  <a:pt x="827753" y="319045"/>
                </a:lnTo>
                <a:lnTo>
                  <a:pt x="826637" y="317137"/>
                </a:lnTo>
                <a:lnTo>
                  <a:pt x="825698" y="315467"/>
                </a:lnTo>
                <a:lnTo>
                  <a:pt x="822389" y="312283"/>
                </a:lnTo>
                <a:lnTo>
                  <a:pt x="820635" y="310305"/>
                </a:lnTo>
                <a:lnTo>
                  <a:pt x="818849" y="307759"/>
                </a:lnTo>
                <a:lnTo>
                  <a:pt x="818118" y="305367"/>
                </a:lnTo>
                <a:lnTo>
                  <a:pt x="816895" y="303843"/>
                </a:lnTo>
                <a:lnTo>
                  <a:pt x="816310" y="302489"/>
                </a:lnTo>
                <a:lnTo>
                  <a:pt x="816495" y="300928"/>
                </a:lnTo>
                <a:lnTo>
                  <a:pt x="818195" y="298143"/>
                </a:lnTo>
                <a:lnTo>
                  <a:pt x="818734" y="296381"/>
                </a:lnTo>
                <a:lnTo>
                  <a:pt x="819442" y="293266"/>
                </a:lnTo>
                <a:lnTo>
                  <a:pt x="821035" y="288596"/>
                </a:lnTo>
                <a:lnTo>
                  <a:pt x="822335" y="286404"/>
                </a:lnTo>
                <a:lnTo>
                  <a:pt x="823836" y="284265"/>
                </a:lnTo>
                <a:lnTo>
                  <a:pt x="827014" y="281388"/>
                </a:lnTo>
                <a:lnTo>
                  <a:pt x="829923" y="280857"/>
                </a:lnTo>
                <a:lnTo>
                  <a:pt x="831654" y="281427"/>
                </a:lnTo>
                <a:lnTo>
                  <a:pt x="835526" y="281427"/>
                </a:lnTo>
                <a:lnTo>
                  <a:pt x="838103" y="281580"/>
                </a:lnTo>
                <a:lnTo>
                  <a:pt x="840004" y="283019"/>
                </a:lnTo>
                <a:lnTo>
                  <a:pt x="842105" y="285857"/>
                </a:lnTo>
                <a:lnTo>
                  <a:pt x="844483" y="286896"/>
                </a:lnTo>
                <a:lnTo>
                  <a:pt x="851886" y="289119"/>
                </a:lnTo>
                <a:lnTo>
                  <a:pt x="855049" y="289589"/>
                </a:lnTo>
                <a:lnTo>
                  <a:pt x="857311" y="289689"/>
                </a:lnTo>
                <a:lnTo>
                  <a:pt x="860659" y="290419"/>
                </a:lnTo>
                <a:lnTo>
                  <a:pt x="861782" y="290581"/>
                </a:lnTo>
                <a:lnTo>
                  <a:pt x="863498" y="291081"/>
                </a:lnTo>
                <a:lnTo>
                  <a:pt x="864914" y="290542"/>
                </a:lnTo>
                <a:lnTo>
                  <a:pt x="867061" y="288642"/>
                </a:lnTo>
                <a:lnTo>
                  <a:pt x="869762" y="286512"/>
                </a:lnTo>
                <a:lnTo>
                  <a:pt x="870924" y="286019"/>
                </a:lnTo>
                <a:lnTo>
                  <a:pt x="873071" y="285096"/>
                </a:lnTo>
                <a:lnTo>
                  <a:pt x="874149" y="284227"/>
                </a:lnTo>
                <a:lnTo>
                  <a:pt x="876034" y="281827"/>
                </a:lnTo>
                <a:lnTo>
                  <a:pt x="878481" y="279965"/>
                </a:lnTo>
                <a:lnTo>
                  <a:pt x="881467" y="277165"/>
                </a:lnTo>
                <a:lnTo>
                  <a:pt x="882937" y="275057"/>
                </a:lnTo>
                <a:lnTo>
                  <a:pt x="883260" y="273695"/>
                </a:lnTo>
                <a:lnTo>
                  <a:pt x="883584" y="272218"/>
                </a:lnTo>
                <a:lnTo>
                  <a:pt x="884507" y="271441"/>
                </a:lnTo>
                <a:lnTo>
                  <a:pt x="886323" y="270726"/>
                </a:lnTo>
                <a:lnTo>
                  <a:pt x="888370" y="270534"/>
                </a:lnTo>
                <a:lnTo>
                  <a:pt x="892264" y="271803"/>
                </a:lnTo>
                <a:lnTo>
                  <a:pt x="897527" y="271441"/>
                </a:lnTo>
                <a:lnTo>
                  <a:pt x="898705" y="271257"/>
                </a:lnTo>
                <a:lnTo>
                  <a:pt x="903499" y="270526"/>
                </a:lnTo>
                <a:lnTo>
                  <a:pt x="905662" y="269926"/>
                </a:lnTo>
                <a:lnTo>
                  <a:pt x="908709" y="269349"/>
                </a:lnTo>
                <a:lnTo>
                  <a:pt x="911048" y="266995"/>
                </a:lnTo>
                <a:lnTo>
                  <a:pt x="914180" y="264187"/>
                </a:lnTo>
                <a:lnTo>
                  <a:pt x="916458" y="262625"/>
                </a:lnTo>
                <a:lnTo>
                  <a:pt x="917975" y="262325"/>
                </a:lnTo>
                <a:lnTo>
                  <a:pt x="919867" y="260702"/>
                </a:lnTo>
                <a:lnTo>
                  <a:pt x="920799" y="258956"/>
                </a:lnTo>
                <a:lnTo>
                  <a:pt x="920552" y="257417"/>
                </a:lnTo>
                <a:lnTo>
                  <a:pt x="920199" y="256148"/>
                </a:lnTo>
                <a:lnTo>
                  <a:pt x="921314" y="253786"/>
                </a:lnTo>
                <a:lnTo>
                  <a:pt x="923330" y="249647"/>
                </a:lnTo>
                <a:lnTo>
                  <a:pt x="925208" y="247717"/>
                </a:lnTo>
                <a:lnTo>
                  <a:pt x="926762" y="246155"/>
                </a:lnTo>
                <a:lnTo>
                  <a:pt x="927755" y="243639"/>
                </a:lnTo>
                <a:lnTo>
                  <a:pt x="928979" y="242916"/>
                </a:lnTo>
                <a:lnTo>
                  <a:pt x="930480" y="242639"/>
                </a:lnTo>
                <a:lnTo>
                  <a:pt x="932596" y="240931"/>
                </a:lnTo>
                <a:lnTo>
                  <a:pt x="934150" y="240585"/>
                </a:lnTo>
                <a:lnTo>
                  <a:pt x="936736" y="241401"/>
                </a:lnTo>
                <a:lnTo>
                  <a:pt x="940561" y="241608"/>
                </a:lnTo>
                <a:lnTo>
                  <a:pt x="943000" y="241693"/>
                </a:lnTo>
                <a:lnTo>
                  <a:pt x="944393" y="241385"/>
                </a:lnTo>
                <a:lnTo>
                  <a:pt x="944901" y="240470"/>
                </a:lnTo>
                <a:lnTo>
                  <a:pt x="944886" y="239054"/>
                </a:lnTo>
                <a:lnTo>
                  <a:pt x="945662" y="235900"/>
                </a:lnTo>
                <a:lnTo>
                  <a:pt x="945955" y="234862"/>
                </a:lnTo>
                <a:lnTo>
                  <a:pt x="946655" y="234377"/>
                </a:lnTo>
                <a:lnTo>
                  <a:pt x="949010" y="234316"/>
                </a:lnTo>
                <a:lnTo>
                  <a:pt x="950596" y="235447"/>
                </a:lnTo>
                <a:lnTo>
                  <a:pt x="951688" y="236385"/>
                </a:lnTo>
                <a:lnTo>
                  <a:pt x="953204" y="236508"/>
                </a:lnTo>
                <a:lnTo>
                  <a:pt x="954767" y="235893"/>
                </a:lnTo>
                <a:lnTo>
                  <a:pt x="956852" y="233339"/>
                </a:lnTo>
                <a:lnTo>
                  <a:pt x="960330" y="231854"/>
                </a:lnTo>
                <a:lnTo>
                  <a:pt x="962177" y="231477"/>
                </a:lnTo>
                <a:lnTo>
                  <a:pt x="965455" y="230269"/>
                </a:lnTo>
                <a:lnTo>
                  <a:pt x="967525" y="230708"/>
                </a:lnTo>
                <a:lnTo>
                  <a:pt x="971327" y="231062"/>
                </a:lnTo>
                <a:lnTo>
                  <a:pt x="972797" y="230754"/>
                </a:lnTo>
                <a:lnTo>
                  <a:pt x="974397" y="231062"/>
                </a:lnTo>
                <a:lnTo>
                  <a:pt x="975852" y="229331"/>
                </a:lnTo>
                <a:lnTo>
                  <a:pt x="977006" y="228915"/>
                </a:lnTo>
                <a:lnTo>
                  <a:pt x="979454" y="229715"/>
                </a:lnTo>
                <a:lnTo>
                  <a:pt x="980992" y="231054"/>
                </a:lnTo>
                <a:lnTo>
                  <a:pt x="983871" y="232731"/>
                </a:lnTo>
                <a:lnTo>
                  <a:pt x="987541" y="233516"/>
                </a:lnTo>
                <a:lnTo>
                  <a:pt x="990612" y="233116"/>
                </a:lnTo>
                <a:lnTo>
                  <a:pt x="993767" y="233823"/>
                </a:lnTo>
                <a:lnTo>
                  <a:pt x="995629" y="233762"/>
                </a:lnTo>
                <a:lnTo>
                  <a:pt x="996514" y="233100"/>
                </a:lnTo>
                <a:lnTo>
                  <a:pt x="999100" y="231692"/>
                </a:lnTo>
                <a:lnTo>
                  <a:pt x="999716" y="229784"/>
                </a:lnTo>
                <a:lnTo>
                  <a:pt x="999462" y="227946"/>
                </a:lnTo>
                <a:lnTo>
                  <a:pt x="999762" y="225861"/>
                </a:lnTo>
                <a:lnTo>
                  <a:pt x="999000" y="224323"/>
                </a:lnTo>
                <a:lnTo>
                  <a:pt x="997399" y="222046"/>
                </a:lnTo>
                <a:lnTo>
                  <a:pt x="996776" y="220523"/>
                </a:lnTo>
                <a:lnTo>
                  <a:pt x="996722" y="218530"/>
                </a:lnTo>
                <a:lnTo>
                  <a:pt x="995721" y="216630"/>
                </a:lnTo>
                <a:lnTo>
                  <a:pt x="993320" y="214337"/>
                </a:lnTo>
                <a:lnTo>
                  <a:pt x="991743" y="213276"/>
                </a:lnTo>
                <a:lnTo>
                  <a:pt x="988496" y="209306"/>
                </a:lnTo>
                <a:lnTo>
                  <a:pt x="987395" y="208375"/>
                </a:lnTo>
                <a:lnTo>
                  <a:pt x="987018" y="207722"/>
                </a:lnTo>
                <a:lnTo>
                  <a:pt x="986641" y="206391"/>
                </a:lnTo>
                <a:lnTo>
                  <a:pt x="985440" y="205752"/>
                </a:lnTo>
                <a:lnTo>
                  <a:pt x="983863" y="204714"/>
                </a:lnTo>
                <a:lnTo>
                  <a:pt x="983016" y="203652"/>
                </a:lnTo>
                <a:lnTo>
                  <a:pt x="982462" y="201806"/>
                </a:lnTo>
                <a:lnTo>
                  <a:pt x="982131" y="200598"/>
                </a:lnTo>
                <a:lnTo>
                  <a:pt x="980739" y="199598"/>
                </a:lnTo>
                <a:lnTo>
                  <a:pt x="979346" y="199036"/>
                </a:lnTo>
                <a:lnTo>
                  <a:pt x="977776" y="198329"/>
                </a:lnTo>
                <a:lnTo>
                  <a:pt x="975175" y="197290"/>
                </a:lnTo>
                <a:lnTo>
                  <a:pt x="973674" y="195221"/>
                </a:lnTo>
                <a:lnTo>
                  <a:pt x="971027" y="191336"/>
                </a:lnTo>
                <a:lnTo>
                  <a:pt x="969526" y="190028"/>
                </a:lnTo>
                <a:lnTo>
                  <a:pt x="963939" y="189528"/>
                </a:lnTo>
                <a:lnTo>
                  <a:pt x="961931" y="188582"/>
                </a:lnTo>
                <a:lnTo>
                  <a:pt x="959661" y="188905"/>
                </a:lnTo>
                <a:lnTo>
                  <a:pt x="958306" y="189528"/>
                </a:lnTo>
                <a:lnTo>
                  <a:pt x="955305" y="189520"/>
                </a:lnTo>
                <a:lnTo>
                  <a:pt x="953751" y="189905"/>
                </a:lnTo>
                <a:lnTo>
                  <a:pt x="951773" y="192467"/>
                </a:lnTo>
                <a:lnTo>
                  <a:pt x="949149" y="195790"/>
                </a:lnTo>
                <a:lnTo>
                  <a:pt x="946986" y="197813"/>
                </a:lnTo>
                <a:lnTo>
                  <a:pt x="945447" y="199913"/>
                </a:lnTo>
                <a:lnTo>
                  <a:pt x="944732" y="200667"/>
                </a:lnTo>
                <a:lnTo>
                  <a:pt x="943331" y="200213"/>
                </a:lnTo>
                <a:lnTo>
                  <a:pt x="941407" y="197852"/>
                </a:lnTo>
                <a:lnTo>
                  <a:pt x="938660" y="195736"/>
                </a:lnTo>
                <a:lnTo>
                  <a:pt x="936113" y="194775"/>
                </a:lnTo>
                <a:lnTo>
                  <a:pt x="935020" y="194244"/>
                </a:lnTo>
                <a:lnTo>
                  <a:pt x="931980" y="193705"/>
                </a:lnTo>
                <a:lnTo>
                  <a:pt x="929633" y="193874"/>
                </a:lnTo>
                <a:lnTo>
                  <a:pt x="926639" y="194675"/>
                </a:lnTo>
                <a:lnTo>
                  <a:pt x="923715" y="194528"/>
                </a:lnTo>
                <a:lnTo>
                  <a:pt x="922400" y="194021"/>
                </a:lnTo>
                <a:lnTo>
                  <a:pt x="920537" y="194074"/>
                </a:lnTo>
                <a:lnTo>
                  <a:pt x="917166" y="196275"/>
                </a:lnTo>
                <a:lnTo>
                  <a:pt x="915419" y="198775"/>
                </a:lnTo>
                <a:lnTo>
                  <a:pt x="913349" y="199560"/>
                </a:lnTo>
                <a:lnTo>
                  <a:pt x="911480" y="197921"/>
                </a:lnTo>
                <a:lnTo>
                  <a:pt x="909325" y="195982"/>
                </a:lnTo>
                <a:lnTo>
                  <a:pt x="907262" y="193551"/>
                </a:lnTo>
                <a:lnTo>
                  <a:pt x="905993" y="191297"/>
                </a:lnTo>
                <a:lnTo>
                  <a:pt x="905285" y="185312"/>
                </a:lnTo>
                <a:lnTo>
                  <a:pt x="907755" y="183528"/>
                </a:lnTo>
                <a:lnTo>
                  <a:pt x="910910" y="181520"/>
                </a:lnTo>
                <a:lnTo>
                  <a:pt x="911148" y="178343"/>
                </a:lnTo>
                <a:lnTo>
                  <a:pt x="911033" y="174796"/>
                </a:lnTo>
                <a:lnTo>
                  <a:pt x="911656" y="170842"/>
                </a:lnTo>
                <a:lnTo>
                  <a:pt x="914535" y="167188"/>
                </a:lnTo>
                <a:lnTo>
                  <a:pt x="916081" y="164157"/>
                </a:lnTo>
                <a:lnTo>
                  <a:pt x="916274" y="162265"/>
                </a:lnTo>
                <a:lnTo>
                  <a:pt x="917659" y="159118"/>
                </a:lnTo>
                <a:lnTo>
                  <a:pt x="918982" y="155795"/>
                </a:lnTo>
                <a:lnTo>
                  <a:pt x="920791" y="151426"/>
                </a:lnTo>
                <a:lnTo>
                  <a:pt x="924215" y="143640"/>
                </a:lnTo>
                <a:lnTo>
                  <a:pt x="928263" y="134394"/>
                </a:lnTo>
                <a:lnTo>
                  <a:pt x="930287" y="129763"/>
                </a:lnTo>
                <a:lnTo>
                  <a:pt x="934728" y="132632"/>
                </a:lnTo>
                <a:lnTo>
                  <a:pt x="937590" y="134124"/>
                </a:lnTo>
                <a:lnTo>
                  <a:pt x="942430" y="136386"/>
                </a:lnTo>
                <a:lnTo>
                  <a:pt x="947425" y="136894"/>
                </a:lnTo>
                <a:lnTo>
                  <a:pt x="952204" y="139340"/>
                </a:lnTo>
                <a:lnTo>
                  <a:pt x="954666" y="140079"/>
                </a:lnTo>
                <a:lnTo>
                  <a:pt x="955982" y="140079"/>
                </a:lnTo>
                <a:lnTo>
                  <a:pt x="962747" y="134124"/>
                </a:lnTo>
                <a:lnTo>
                  <a:pt x="968464" y="129070"/>
                </a:lnTo>
                <a:lnTo>
                  <a:pt x="975036" y="125116"/>
                </a:lnTo>
                <a:lnTo>
                  <a:pt x="979869" y="124578"/>
                </a:lnTo>
                <a:lnTo>
                  <a:pt x="983501" y="123424"/>
                </a:lnTo>
                <a:lnTo>
                  <a:pt x="985917" y="121647"/>
                </a:lnTo>
                <a:lnTo>
                  <a:pt x="987357" y="118677"/>
                </a:lnTo>
                <a:lnTo>
                  <a:pt x="987795" y="114508"/>
                </a:lnTo>
                <a:lnTo>
                  <a:pt x="986825" y="111977"/>
                </a:lnTo>
                <a:lnTo>
                  <a:pt x="984455" y="111100"/>
                </a:lnTo>
                <a:lnTo>
                  <a:pt x="983848" y="110215"/>
                </a:lnTo>
                <a:lnTo>
                  <a:pt x="984987" y="109315"/>
                </a:lnTo>
                <a:lnTo>
                  <a:pt x="985833" y="107569"/>
                </a:lnTo>
                <a:lnTo>
                  <a:pt x="986364" y="104969"/>
                </a:lnTo>
                <a:lnTo>
                  <a:pt x="987734" y="102491"/>
                </a:lnTo>
                <a:lnTo>
                  <a:pt x="989927" y="100153"/>
                </a:lnTo>
                <a:lnTo>
                  <a:pt x="991143" y="97553"/>
                </a:lnTo>
                <a:lnTo>
                  <a:pt x="991366" y="94691"/>
                </a:lnTo>
                <a:lnTo>
                  <a:pt x="992689" y="91829"/>
                </a:lnTo>
                <a:lnTo>
                  <a:pt x="995098" y="88975"/>
                </a:lnTo>
                <a:lnTo>
                  <a:pt x="996422" y="86313"/>
                </a:lnTo>
                <a:lnTo>
                  <a:pt x="996645" y="83852"/>
                </a:lnTo>
                <a:lnTo>
                  <a:pt x="997868" y="80836"/>
                </a:lnTo>
                <a:lnTo>
                  <a:pt x="1001193" y="75490"/>
                </a:lnTo>
                <a:lnTo>
                  <a:pt x="1003348" y="69312"/>
                </a:lnTo>
                <a:lnTo>
                  <a:pt x="1007026" y="65066"/>
                </a:lnTo>
                <a:lnTo>
                  <a:pt x="1012936" y="60696"/>
                </a:lnTo>
                <a:lnTo>
                  <a:pt x="1016622" y="56350"/>
                </a:lnTo>
                <a:lnTo>
                  <a:pt x="1018092" y="52027"/>
                </a:lnTo>
                <a:lnTo>
                  <a:pt x="1017977" y="48196"/>
                </a:lnTo>
                <a:lnTo>
                  <a:pt x="1016269" y="44872"/>
                </a:lnTo>
                <a:lnTo>
                  <a:pt x="1015937" y="41487"/>
                </a:lnTo>
                <a:lnTo>
                  <a:pt x="1016999" y="38033"/>
                </a:lnTo>
                <a:lnTo>
                  <a:pt x="1016068" y="35449"/>
                </a:lnTo>
                <a:lnTo>
                  <a:pt x="1013152" y="33733"/>
                </a:lnTo>
                <a:lnTo>
                  <a:pt x="1009673" y="33310"/>
                </a:lnTo>
                <a:lnTo>
                  <a:pt x="1005633" y="34179"/>
                </a:lnTo>
                <a:lnTo>
                  <a:pt x="1003363" y="33095"/>
                </a:lnTo>
                <a:lnTo>
                  <a:pt x="1002863" y="30064"/>
                </a:lnTo>
                <a:lnTo>
                  <a:pt x="1003948" y="27610"/>
                </a:lnTo>
                <a:lnTo>
                  <a:pt x="1006618" y="25732"/>
                </a:lnTo>
                <a:lnTo>
                  <a:pt x="1011005" y="21155"/>
                </a:lnTo>
                <a:lnTo>
                  <a:pt x="1017115" y="13847"/>
                </a:lnTo>
                <a:lnTo>
                  <a:pt x="1023194" y="9793"/>
                </a:lnTo>
                <a:lnTo>
                  <a:pt x="1032260" y="8624"/>
                </a:lnTo>
                <a:lnTo>
                  <a:pt x="1039570" y="6216"/>
                </a:lnTo>
                <a:lnTo>
                  <a:pt x="1047019" y="3770"/>
                </a:lnTo>
                <a:lnTo>
                  <a:pt x="1052398" y="2554"/>
                </a:lnTo>
                <a:lnTo>
                  <a:pt x="1053314" y="3370"/>
                </a:lnTo>
                <a:lnTo>
                  <a:pt x="1056246" y="3570"/>
                </a:lnTo>
                <a:lnTo>
                  <a:pt x="1061194" y="3154"/>
                </a:lnTo>
                <a:lnTo>
                  <a:pt x="1065789" y="2100"/>
                </a:lnTo>
                <a:lnTo>
                  <a:pt x="1070037" y="400"/>
                </a:lnTo>
                <a:lnTo>
                  <a:pt x="1073399" y="0"/>
                </a:lnTo>
                <a:lnTo>
                  <a:pt x="1075870" y="900"/>
                </a:lnTo>
                <a:lnTo>
                  <a:pt x="1077324" y="10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19" name="Google Shape;819;p44"/>
          <p:cNvSpPr/>
          <p:nvPr/>
        </p:nvSpPr>
        <p:spPr>
          <a:xfrm>
            <a:off x="4168211" y="4319349"/>
            <a:ext cx="212770" cy="291713"/>
          </a:xfrm>
          <a:custGeom>
            <a:avLst/>
            <a:gdLst/>
            <a:ahLst/>
            <a:cxnLst/>
            <a:rect l="l" t="t" r="r" b="b"/>
            <a:pathLst>
              <a:path w="262376" h="359723" extrusionOk="0">
                <a:moveTo>
                  <a:pt x="166368" y="12547"/>
                </a:moveTo>
                <a:lnTo>
                  <a:pt x="165591" y="12816"/>
                </a:lnTo>
                <a:lnTo>
                  <a:pt x="164629" y="13393"/>
                </a:lnTo>
                <a:lnTo>
                  <a:pt x="161697" y="14478"/>
                </a:lnTo>
                <a:lnTo>
                  <a:pt x="157734" y="15509"/>
                </a:lnTo>
                <a:lnTo>
                  <a:pt x="152578" y="16832"/>
                </a:lnTo>
                <a:lnTo>
                  <a:pt x="151408" y="18247"/>
                </a:lnTo>
                <a:lnTo>
                  <a:pt x="146306" y="27117"/>
                </a:lnTo>
                <a:lnTo>
                  <a:pt x="142035" y="28910"/>
                </a:lnTo>
                <a:lnTo>
                  <a:pt x="140480" y="30233"/>
                </a:lnTo>
                <a:lnTo>
                  <a:pt x="139311" y="31910"/>
                </a:lnTo>
                <a:lnTo>
                  <a:pt x="136763" y="34994"/>
                </a:lnTo>
                <a:lnTo>
                  <a:pt x="135702" y="37364"/>
                </a:lnTo>
                <a:lnTo>
                  <a:pt x="132893" y="42510"/>
                </a:lnTo>
                <a:lnTo>
                  <a:pt x="131354" y="48957"/>
                </a:lnTo>
                <a:lnTo>
                  <a:pt x="130769" y="52573"/>
                </a:lnTo>
                <a:lnTo>
                  <a:pt x="129922" y="57811"/>
                </a:lnTo>
                <a:lnTo>
                  <a:pt x="128676" y="60442"/>
                </a:lnTo>
                <a:lnTo>
                  <a:pt x="127013" y="62912"/>
                </a:lnTo>
                <a:lnTo>
                  <a:pt x="125220" y="65320"/>
                </a:lnTo>
                <a:lnTo>
                  <a:pt x="123681" y="67966"/>
                </a:lnTo>
                <a:lnTo>
                  <a:pt x="122373" y="70035"/>
                </a:lnTo>
                <a:lnTo>
                  <a:pt x="122157" y="70743"/>
                </a:lnTo>
                <a:lnTo>
                  <a:pt x="122796" y="71312"/>
                </a:lnTo>
                <a:lnTo>
                  <a:pt x="125898" y="70743"/>
                </a:lnTo>
                <a:lnTo>
                  <a:pt x="127121" y="70120"/>
                </a:lnTo>
                <a:lnTo>
                  <a:pt x="128814" y="69320"/>
                </a:lnTo>
                <a:lnTo>
                  <a:pt x="129876" y="69751"/>
                </a:lnTo>
                <a:lnTo>
                  <a:pt x="130938" y="72028"/>
                </a:lnTo>
                <a:lnTo>
                  <a:pt x="132139" y="72312"/>
                </a:lnTo>
                <a:lnTo>
                  <a:pt x="133270" y="72028"/>
                </a:lnTo>
                <a:lnTo>
                  <a:pt x="134470" y="72597"/>
                </a:lnTo>
                <a:lnTo>
                  <a:pt x="136002" y="78259"/>
                </a:lnTo>
                <a:lnTo>
                  <a:pt x="137302" y="83052"/>
                </a:lnTo>
                <a:lnTo>
                  <a:pt x="140319" y="86044"/>
                </a:lnTo>
                <a:lnTo>
                  <a:pt x="142674" y="88375"/>
                </a:lnTo>
                <a:lnTo>
                  <a:pt x="143243" y="90437"/>
                </a:lnTo>
                <a:lnTo>
                  <a:pt x="143805" y="93344"/>
                </a:lnTo>
                <a:lnTo>
                  <a:pt x="143951" y="94768"/>
                </a:lnTo>
                <a:lnTo>
                  <a:pt x="143212" y="95622"/>
                </a:lnTo>
                <a:lnTo>
                  <a:pt x="142043" y="97391"/>
                </a:lnTo>
                <a:lnTo>
                  <a:pt x="141750" y="100768"/>
                </a:lnTo>
                <a:lnTo>
                  <a:pt x="141550" y="101891"/>
                </a:lnTo>
                <a:lnTo>
                  <a:pt x="141335" y="105022"/>
                </a:lnTo>
                <a:lnTo>
                  <a:pt x="141489" y="106945"/>
                </a:lnTo>
                <a:lnTo>
                  <a:pt x="142120" y="108446"/>
                </a:lnTo>
                <a:lnTo>
                  <a:pt x="143166" y="109307"/>
                </a:lnTo>
                <a:lnTo>
                  <a:pt x="145290" y="109753"/>
                </a:lnTo>
                <a:lnTo>
                  <a:pt x="147206" y="110277"/>
                </a:lnTo>
                <a:lnTo>
                  <a:pt x="148307" y="112877"/>
                </a:lnTo>
                <a:lnTo>
                  <a:pt x="149869" y="116185"/>
                </a:lnTo>
                <a:lnTo>
                  <a:pt x="151546" y="117577"/>
                </a:lnTo>
                <a:lnTo>
                  <a:pt x="154009" y="118492"/>
                </a:lnTo>
                <a:lnTo>
                  <a:pt x="155771" y="118162"/>
                </a:lnTo>
                <a:lnTo>
                  <a:pt x="159881" y="117577"/>
                </a:lnTo>
                <a:lnTo>
                  <a:pt x="163413" y="117723"/>
                </a:lnTo>
                <a:lnTo>
                  <a:pt x="168584" y="118608"/>
                </a:lnTo>
                <a:lnTo>
                  <a:pt x="170508" y="118577"/>
                </a:lnTo>
                <a:lnTo>
                  <a:pt x="172994" y="118408"/>
                </a:lnTo>
                <a:lnTo>
                  <a:pt x="177372" y="116615"/>
                </a:lnTo>
                <a:lnTo>
                  <a:pt x="178965" y="116346"/>
                </a:lnTo>
                <a:lnTo>
                  <a:pt x="180735" y="116508"/>
                </a:lnTo>
                <a:lnTo>
                  <a:pt x="183321" y="117423"/>
                </a:lnTo>
                <a:lnTo>
                  <a:pt x="184721" y="118146"/>
                </a:lnTo>
                <a:lnTo>
                  <a:pt x="186515" y="118892"/>
                </a:lnTo>
                <a:lnTo>
                  <a:pt x="189131" y="119423"/>
                </a:lnTo>
                <a:lnTo>
                  <a:pt x="190816" y="119331"/>
                </a:lnTo>
                <a:lnTo>
                  <a:pt x="192094" y="119300"/>
                </a:lnTo>
                <a:lnTo>
                  <a:pt x="192833" y="119639"/>
                </a:lnTo>
                <a:lnTo>
                  <a:pt x="196950" y="124770"/>
                </a:lnTo>
                <a:lnTo>
                  <a:pt x="200520" y="129216"/>
                </a:lnTo>
                <a:lnTo>
                  <a:pt x="203629" y="132947"/>
                </a:lnTo>
                <a:lnTo>
                  <a:pt x="206992" y="136971"/>
                </a:lnTo>
                <a:lnTo>
                  <a:pt x="207254" y="137209"/>
                </a:lnTo>
                <a:lnTo>
                  <a:pt x="208770" y="136694"/>
                </a:lnTo>
                <a:lnTo>
                  <a:pt x="209770" y="136917"/>
                </a:lnTo>
                <a:lnTo>
                  <a:pt x="210694" y="137732"/>
                </a:lnTo>
                <a:lnTo>
                  <a:pt x="212287" y="137394"/>
                </a:lnTo>
                <a:lnTo>
                  <a:pt x="214549" y="135901"/>
                </a:lnTo>
                <a:lnTo>
                  <a:pt x="217843" y="135601"/>
                </a:lnTo>
                <a:lnTo>
                  <a:pt x="222175" y="136494"/>
                </a:lnTo>
                <a:lnTo>
                  <a:pt x="227893" y="136494"/>
                </a:lnTo>
                <a:lnTo>
                  <a:pt x="234988" y="135609"/>
                </a:lnTo>
                <a:lnTo>
                  <a:pt x="239398" y="134647"/>
                </a:lnTo>
                <a:lnTo>
                  <a:pt x="241121" y="133609"/>
                </a:lnTo>
                <a:lnTo>
                  <a:pt x="243969" y="133717"/>
                </a:lnTo>
                <a:lnTo>
                  <a:pt x="247409" y="134647"/>
                </a:lnTo>
                <a:lnTo>
                  <a:pt x="249263" y="135971"/>
                </a:lnTo>
                <a:lnTo>
                  <a:pt x="249486" y="137271"/>
                </a:lnTo>
                <a:lnTo>
                  <a:pt x="250179" y="139309"/>
                </a:lnTo>
                <a:lnTo>
                  <a:pt x="249432" y="141371"/>
                </a:lnTo>
                <a:lnTo>
                  <a:pt x="247247" y="143456"/>
                </a:lnTo>
                <a:lnTo>
                  <a:pt x="246031" y="146125"/>
                </a:lnTo>
                <a:lnTo>
                  <a:pt x="245793" y="149371"/>
                </a:lnTo>
                <a:lnTo>
                  <a:pt x="244661" y="151771"/>
                </a:lnTo>
                <a:lnTo>
                  <a:pt x="242637" y="153326"/>
                </a:lnTo>
                <a:lnTo>
                  <a:pt x="241845" y="155587"/>
                </a:lnTo>
                <a:lnTo>
                  <a:pt x="242291" y="158557"/>
                </a:lnTo>
                <a:lnTo>
                  <a:pt x="242076" y="162895"/>
                </a:lnTo>
                <a:lnTo>
                  <a:pt x="241191" y="168603"/>
                </a:lnTo>
                <a:lnTo>
                  <a:pt x="241191" y="172011"/>
                </a:lnTo>
                <a:lnTo>
                  <a:pt x="242076" y="173127"/>
                </a:lnTo>
                <a:lnTo>
                  <a:pt x="242484" y="174727"/>
                </a:lnTo>
                <a:lnTo>
                  <a:pt x="242414" y="176812"/>
                </a:lnTo>
                <a:lnTo>
                  <a:pt x="242745" y="178658"/>
                </a:lnTo>
                <a:lnTo>
                  <a:pt x="243846" y="181058"/>
                </a:lnTo>
                <a:lnTo>
                  <a:pt x="245377" y="185835"/>
                </a:lnTo>
                <a:lnTo>
                  <a:pt x="246654" y="187889"/>
                </a:lnTo>
                <a:lnTo>
                  <a:pt x="247770" y="188643"/>
                </a:lnTo>
                <a:lnTo>
                  <a:pt x="248901" y="189566"/>
                </a:lnTo>
                <a:lnTo>
                  <a:pt x="252164" y="194451"/>
                </a:lnTo>
                <a:lnTo>
                  <a:pt x="252957" y="195482"/>
                </a:lnTo>
                <a:lnTo>
                  <a:pt x="252718" y="196382"/>
                </a:lnTo>
                <a:lnTo>
                  <a:pt x="252411" y="197052"/>
                </a:lnTo>
                <a:lnTo>
                  <a:pt x="252034" y="197482"/>
                </a:lnTo>
                <a:lnTo>
                  <a:pt x="248555" y="200390"/>
                </a:lnTo>
                <a:lnTo>
                  <a:pt x="241645" y="206714"/>
                </a:lnTo>
                <a:lnTo>
                  <a:pt x="241075" y="207514"/>
                </a:lnTo>
                <a:lnTo>
                  <a:pt x="241121" y="208837"/>
                </a:lnTo>
                <a:lnTo>
                  <a:pt x="243122" y="207983"/>
                </a:lnTo>
                <a:lnTo>
                  <a:pt x="245269" y="208698"/>
                </a:lnTo>
                <a:lnTo>
                  <a:pt x="246316" y="208837"/>
                </a:lnTo>
                <a:lnTo>
                  <a:pt x="246793" y="209360"/>
                </a:lnTo>
                <a:lnTo>
                  <a:pt x="247416" y="211068"/>
                </a:lnTo>
                <a:lnTo>
                  <a:pt x="248132" y="211353"/>
                </a:lnTo>
                <a:lnTo>
                  <a:pt x="249179" y="212060"/>
                </a:lnTo>
                <a:lnTo>
                  <a:pt x="251225" y="213860"/>
                </a:lnTo>
                <a:lnTo>
                  <a:pt x="252942" y="215753"/>
                </a:lnTo>
                <a:lnTo>
                  <a:pt x="254227" y="216660"/>
                </a:lnTo>
                <a:lnTo>
                  <a:pt x="255135" y="217507"/>
                </a:lnTo>
                <a:lnTo>
                  <a:pt x="255420" y="218738"/>
                </a:lnTo>
                <a:lnTo>
                  <a:pt x="255042" y="219968"/>
                </a:lnTo>
                <a:lnTo>
                  <a:pt x="256120" y="222823"/>
                </a:lnTo>
                <a:lnTo>
                  <a:pt x="256851" y="223707"/>
                </a:lnTo>
                <a:lnTo>
                  <a:pt x="257236" y="224792"/>
                </a:lnTo>
                <a:lnTo>
                  <a:pt x="256851" y="225884"/>
                </a:lnTo>
                <a:lnTo>
                  <a:pt x="257759" y="227161"/>
                </a:lnTo>
                <a:lnTo>
                  <a:pt x="258744" y="229677"/>
                </a:lnTo>
                <a:lnTo>
                  <a:pt x="259944" y="232746"/>
                </a:lnTo>
                <a:lnTo>
                  <a:pt x="260091" y="234454"/>
                </a:lnTo>
                <a:lnTo>
                  <a:pt x="260591" y="235239"/>
                </a:lnTo>
                <a:lnTo>
                  <a:pt x="261183" y="237516"/>
                </a:lnTo>
                <a:lnTo>
                  <a:pt x="262192" y="239654"/>
                </a:lnTo>
                <a:lnTo>
                  <a:pt x="261953" y="241116"/>
                </a:lnTo>
                <a:lnTo>
                  <a:pt x="262376" y="242555"/>
                </a:lnTo>
                <a:lnTo>
                  <a:pt x="258290" y="243516"/>
                </a:lnTo>
                <a:lnTo>
                  <a:pt x="257920" y="243362"/>
                </a:lnTo>
                <a:lnTo>
                  <a:pt x="257674" y="242831"/>
                </a:lnTo>
                <a:lnTo>
                  <a:pt x="257790" y="238746"/>
                </a:lnTo>
                <a:lnTo>
                  <a:pt x="257751" y="234131"/>
                </a:lnTo>
                <a:lnTo>
                  <a:pt x="257120" y="232239"/>
                </a:lnTo>
                <a:lnTo>
                  <a:pt x="255250" y="229207"/>
                </a:lnTo>
                <a:lnTo>
                  <a:pt x="252772" y="225192"/>
                </a:lnTo>
                <a:lnTo>
                  <a:pt x="252095" y="224038"/>
                </a:lnTo>
                <a:lnTo>
                  <a:pt x="251049" y="223376"/>
                </a:lnTo>
                <a:lnTo>
                  <a:pt x="249810" y="223284"/>
                </a:lnTo>
                <a:lnTo>
                  <a:pt x="248901" y="223569"/>
                </a:lnTo>
                <a:lnTo>
                  <a:pt x="247686" y="224315"/>
                </a:lnTo>
                <a:lnTo>
                  <a:pt x="246539" y="225130"/>
                </a:lnTo>
                <a:lnTo>
                  <a:pt x="244323" y="227554"/>
                </a:lnTo>
                <a:lnTo>
                  <a:pt x="242091" y="230385"/>
                </a:lnTo>
                <a:lnTo>
                  <a:pt x="240783" y="231023"/>
                </a:lnTo>
                <a:lnTo>
                  <a:pt x="239475" y="231284"/>
                </a:lnTo>
                <a:lnTo>
                  <a:pt x="238320" y="231200"/>
                </a:lnTo>
                <a:lnTo>
                  <a:pt x="237389" y="230438"/>
                </a:lnTo>
                <a:lnTo>
                  <a:pt x="236435" y="228892"/>
                </a:lnTo>
                <a:lnTo>
                  <a:pt x="235288" y="226838"/>
                </a:lnTo>
                <a:lnTo>
                  <a:pt x="233918" y="226169"/>
                </a:lnTo>
                <a:lnTo>
                  <a:pt x="233388" y="226800"/>
                </a:lnTo>
                <a:lnTo>
                  <a:pt x="232934" y="228007"/>
                </a:lnTo>
                <a:lnTo>
                  <a:pt x="232579" y="229207"/>
                </a:lnTo>
                <a:lnTo>
                  <a:pt x="233503" y="230731"/>
                </a:lnTo>
                <a:lnTo>
                  <a:pt x="234296" y="231908"/>
                </a:lnTo>
                <a:lnTo>
                  <a:pt x="232934" y="231869"/>
                </a:lnTo>
                <a:lnTo>
                  <a:pt x="228532" y="231869"/>
                </a:lnTo>
                <a:lnTo>
                  <a:pt x="223453" y="231869"/>
                </a:lnTo>
                <a:lnTo>
                  <a:pt x="218382" y="231869"/>
                </a:lnTo>
                <a:lnTo>
                  <a:pt x="213826" y="231869"/>
                </a:lnTo>
                <a:lnTo>
                  <a:pt x="209609" y="231869"/>
                </a:lnTo>
                <a:lnTo>
                  <a:pt x="208000" y="231769"/>
                </a:lnTo>
                <a:lnTo>
                  <a:pt x="206361" y="231077"/>
                </a:lnTo>
                <a:lnTo>
                  <a:pt x="204791" y="230754"/>
                </a:lnTo>
                <a:lnTo>
                  <a:pt x="203960" y="230808"/>
                </a:lnTo>
                <a:lnTo>
                  <a:pt x="202475" y="231477"/>
                </a:lnTo>
                <a:lnTo>
                  <a:pt x="200543" y="231577"/>
                </a:lnTo>
                <a:lnTo>
                  <a:pt x="199243" y="232215"/>
                </a:lnTo>
                <a:lnTo>
                  <a:pt x="198196" y="232138"/>
                </a:lnTo>
                <a:lnTo>
                  <a:pt x="198181" y="235677"/>
                </a:lnTo>
                <a:lnTo>
                  <a:pt x="198150" y="240716"/>
                </a:lnTo>
                <a:lnTo>
                  <a:pt x="198119" y="246062"/>
                </a:lnTo>
                <a:lnTo>
                  <a:pt x="199289" y="245655"/>
                </a:lnTo>
                <a:lnTo>
                  <a:pt x="200297" y="245693"/>
                </a:lnTo>
                <a:lnTo>
                  <a:pt x="201036" y="246070"/>
                </a:lnTo>
                <a:lnTo>
                  <a:pt x="203114" y="245762"/>
                </a:lnTo>
                <a:lnTo>
                  <a:pt x="204260" y="245924"/>
                </a:lnTo>
                <a:lnTo>
                  <a:pt x="205353" y="246062"/>
                </a:lnTo>
                <a:lnTo>
                  <a:pt x="206361" y="246078"/>
                </a:lnTo>
                <a:lnTo>
                  <a:pt x="206984" y="246501"/>
                </a:lnTo>
                <a:lnTo>
                  <a:pt x="207816" y="246424"/>
                </a:lnTo>
                <a:lnTo>
                  <a:pt x="208708" y="245955"/>
                </a:lnTo>
                <a:lnTo>
                  <a:pt x="209778" y="246247"/>
                </a:lnTo>
                <a:lnTo>
                  <a:pt x="210924" y="247001"/>
                </a:lnTo>
                <a:lnTo>
                  <a:pt x="211663" y="248124"/>
                </a:lnTo>
                <a:lnTo>
                  <a:pt x="212325" y="249517"/>
                </a:lnTo>
                <a:lnTo>
                  <a:pt x="212987" y="250255"/>
                </a:lnTo>
                <a:lnTo>
                  <a:pt x="212948" y="251586"/>
                </a:lnTo>
                <a:lnTo>
                  <a:pt x="212925" y="252632"/>
                </a:lnTo>
                <a:lnTo>
                  <a:pt x="212694" y="253501"/>
                </a:lnTo>
                <a:lnTo>
                  <a:pt x="212987" y="254063"/>
                </a:lnTo>
                <a:lnTo>
                  <a:pt x="213202" y="254663"/>
                </a:lnTo>
                <a:lnTo>
                  <a:pt x="213141" y="255009"/>
                </a:lnTo>
                <a:lnTo>
                  <a:pt x="212756" y="255171"/>
                </a:lnTo>
                <a:lnTo>
                  <a:pt x="211917" y="255286"/>
                </a:lnTo>
                <a:lnTo>
                  <a:pt x="211024" y="255386"/>
                </a:lnTo>
                <a:lnTo>
                  <a:pt x="210401" y="255348"/>
                </a:lnTo>
                <a:lnTo>
                  <a:pt x="209916" y="254809"/>
                </a:lnTo>
                <a:lnTo>
                  <a:pt x="209447" y="254748"/>
                </a:lnTo>
                <a:lnTo>
                  <a:pt x="208770" y="254825"/>
                </a:lnTo>
                <a:lnTo>
                  <a:pt x="208046" y="254501"/>
                </a:lnTo>
                <a:lnTo>
                  <a:pt x="207423" y="253825"/>
                </a:lnTo>
                <a:lnTo>
                  <a:pt x="206315" y="253147"/>
                </a:lnTo>
                <a:lnTo>
                  <a:pt x="205130" y="253440"/>
                </a:lnTo>
                <a:lnTo>
                  <a:pt x="204314" y="253786"/>
                </a:lnTo>
                <a:lnTo>
                  <a:pt x="203475" y="254209"/>
                </a:lnTo>
                <a:lnTo>
                  <a:pt x="202714" y="254655"/>
                </a:lnTo>
                <a:lnTo>
                  <a:pt x="201952" y="254540"/>
                </a:lnTo>
                <a:lnTo>
                  <a:pt x="200982" y="254863"/>
                </a:lnTo>
                <a:lnTo>
                  <a:pt x="200166" y="255363"/>
                </a:lnTo>
                <a:lnTo>
                  <a:pt x="199074" y="255771"/>
                </a:lnTo>
                <a:lnTo>
                  <a:pt x="197888" y="255963"/>
                </a:lnTo>
                <a:lnTo>
                  <a:pt x="196526" y="256155"/>
                </a:lnTo>
                <a:lnTo>
                  <a:pt x="195226" y="256232"/>
                </a:lnTo>
                <a:lnTo>
                  <a:pt x="193748" y="256394"/>
                </a:lnTo>
                <a:lnTo>
                  <a:pt x="193664" y="259209"/>
                </a:lnTo>
                <a:lnTo>
                  <a:pt x="193494" y="264740"/>
                </a:lnTo>
                <a:lnTo>
                  <a:pt x="193379" y="268402"/>
                </a:lnTo>
                <a:lnTo>
                  <a:pt x="193387" y="271779"/>
                </a:lnTo>
                <a:lnTo>
                  <a:pt x="193956" y="273010"/>
                </a:lnTo>
                <a:lnTo>
                  <a:pt x="196573" y="275611"/>
                </a:lnTo>
                <a:lnTo>
                  <a:pt x="198627" y="276980"/>
                </a:lnTo>
                <a:lnTo>
                  <a:pt x="200366" y="278511"/>
                </a:lnTo>
                <a:lnTo>
                  <a:pt x="202098" y="279149"/>
                </a:lnTo>
                <a:lnTo>
                  <a:pt x="202821" y="279726"/>
                </a:lnTo>
                <a:lnTo>
                  <a:pt x="203298" y="280672"/>
                </a:lnTo>
                <a:lnTo>
                  <a:pt x="203537" y="281665"/>
                </a:lnTo>
                <a:lnTo>
                  <a:pt x="203721" y="282511"/>
                </a:lnTo>
                <a:lnTo>
                  <a:pt x="203537" y="283411"/>
                </a:lnTo>
                <a:lnTo>
                  <a:pt x="203106" y="284265"/>
                </a:lnTo>
                <a:lnTo>
                  <a:pt x="203291" y="285165"/>
                </a:lnTo>
                <a:lnTo>
                  <a:pt x="203914" y="285873"/>
                </a:lnTo>
                <a:lnTo>
                  <a:pt x="204106" y="286773"/>
                </a:lnTo>
                <a:lnTo>
                  <a:pt x="204537" y="287627"/>
                </a:lnTo>
                <a:lnTo>
                  <a:pt x="204776" y="288481"/>
                </a:lnTo>
                <a:lnTo>
                  <a:pt x="205299" y="289096"/>
                </a:lnTo>
                <a:lnTo>
                  <a:pt x="205961" y="289519"/>
                </a:lnTo>
                <a:lnTo>
                  <a:pt x="206815" y="290227"/>
                </a:lnTo>
                <a:lnTo>
                  <a:pt x="206907" y="290889"/>
                </a:lnTo>
                <a:lnTo>
                  <a:pt x="206815" y="291642"/>
                </a:lnTo>
                <a:lnTo>
                  <a:pt x="206807" y="292212"/>
                </a:lnTo>
                <a:lnTo>
                  <a:pt x="207623" y="293512"/>
                </a:lnTo>
                <a:lnTo>
                  <a:pt x="207862" y="294427"/>
                </a:lnTo>
                <a:lnTo>
                  <a:pt x="207485" y="295512"/>
                </a:lnTo>
                <a:lnTo>
                  <a:pt x="207115" y="299289"/>
                </a:lnTo>
                <a:lnTo>
                  <a:pt x="206176" y="303589"/>
                </a:lnTo>
                <a:lnTo>
                  <a:pt x="205569" y="306874"/>
                </a:lnTo>
                <a:lnTo>
                  <a:pt x="204591" y="312221"/>
                </a:lnTo>
                <a:lnTo>
                  <a:pt x="203452" y="318444"/>
                </a:lnTo>
                <a:lnTo>
                  <a:pt x="202059" y="326029"/>
                </a:lnTo>
                <a:lnTo>
                  <a:pt x="200682" y="333522"/>
                </a:lnTo>
                <a:lnTo>
                  <a:pt x="199358" y="340776"/>
                </a:lnTo>
                <a:lnTo>
                  <a:pt x="198158" y="347338"/>
                </a:lnTo>
                <a:lnTo>
                  <a:pt x="196834" y="354577"/>
                </a:lnTo>
                <a:lnTo>
                  <a:pt x="196034" y="358962"/>
                </a:lnTo>
                <a:lnTo>
                  <a:pt x="195649" y="359724"/>
                </a:lnTo>
                <a:lnTo>
                  <a:pt x="194541" y="358131"/>
                </a:lnTo>
                <a:lnTo>
                  <a:pt x="192863" y="356631"/>
                </a:lnTo>
                <a:lnTo>
                  <a:pt x="191293" y="355731"/>
                </a:lnTo>
                <a:lnTo>
                  <a:pt x="190624" y="354547"/>
                </a:lnTo>
                <a:lnTo>
                  <a:pt x="189723" y="352131"/>
                </a:lnTo>
                <a:lnTo>
                  <a:pt x="188462" y="351308"/>
                </a:lnTo>
                <a:lnTo>
                  <a:pt x="187576" y="350669"/>
                </a:lnTo>
                <a:lnTo>
                  <a:pt x="186722" y="350762"/>
                </a:lnTo>
                <a:lnTo>
                  <a:pt x="185814" y="351423"/>
                </a:lnTo>
                <a:lnTo>
                  <a:pt x="184414" y="351847"/>
                </a:lnTo>
                <a:lnTo>
                  <a:pt x="183467" y="351785"/>
                </a:lnTo>
                <a:lnTo>
                  <a:pt x="179658" y="350123"/>
                </a:lnTo>
                <a:lnTo>
                  <a:pt x="179035" y="349962"/>
                </a:lnTo>
                <a:lnTo>
                  <a:pt x="181482" y="346161"/>
                </a:lnTo>
                <a:lnTo>
                  <a:pt x="185860" y="339369"/>
                </a:lnTo>
                <a:lnTo>
                  <a:pt x="188646" y="335045"/>
                </a:lnTo>
                <a:lnTo>
                  <a:pt x="191732" y="330253"/>
                </a:lnTo>
                <a:lnTo>
                  <a:pt x="193310" y="327806"/>
                </a:lnTo>
                <a:lnTo>
                  <a:pt x="193517" y="327391"/>
                </a:lnTo>
                <a:lnTo>
                  <a:pt x="193517" y="326760"/>
                </a:lnTo>
                <a:lnTo>
                  <a:pt x="192848" y="325829"/>
                </a:lnTo>
                <a:lnTo>
                  <a:pt x="191363" y="325437"/>
                </a:lnTo>
                <a:lnTo>
                  <a:pt x="189639" y="324722"/>
                </a:lnTo>
                <a:lnTo>
                  <a:pt x="188554" y="323560"/>
                </a:lnTo>
                <a:lnTo>
                  <a:pt x="187053" y="323060"/>
                </a:lnTo>
                <a:lnTo>
                  <a:pt x="185883" y="322237"/>
                </a:lnTo>
                <a:lnTo>
                  <a:pt x="183752" y="321429"/>
                </a:lnTo>
                <a:lnTo>
                  <a:pt x="182474" y="320683"/>
                </a:lnTo>
                <a:lnTo>
                  <a:pt x="180912" y="320413"/>
                </a:lnTo>
                <a:lnTo>
                  <a:pt x="179673" y="319044"/>
                </a:lnTo>
                <a:lnTo>
                  <a:pt x="175156" y="316390"/>
                </a:lnTo>
                <a:lnTo>
                  <a:pt x="173994" y="316144"/>
                </a:lnTo>
                <a:lnTo>
                  <a:pt x="172724" y="316552"/>
                </a:lnTo>
                <a:lnTo>
                  <a:pt x="170862" y="316975"/>
                </a:lnTo>
                <a:lnTo>
                  <a:pt x="169069" y="318421"/>
                </a:lnTo>
                <a:lnTo>
                  <a:pt x="166830" y="318890"/>
                </a:lnTo>
                <a:lnTo>
                  <a:pt x="164737" y="318875"/>
                </a:lnTo>
                <a:lnTo>
                  <a:pt x="163644" y="318013"/>
                </a:lnTo>
                <a:lnTo>
                  <a:pt x="162597" y="317698"/>
                </a:lnTo>
                <a:lnTo>
                  <a:pt x="161227" y="316521"/>
                </a:lnTo>
                <a:lnTo>
                  <a:pt x="158811" y="315613"/>
                </a:lnTo>
                <a:lnTo>
                  <a:pt x="157056" y="314982"/>
                </a:lnTo>
                <a:lnTo>
                  <a:pt x="155971" y="315275"/>
                </a:lnTo>
                <a:lnTo>
                  <a:pt x="154578" y="316590"/>
                </a:lnTo>
                <a:lnTo>
                  <a:pt x="153170" y="317898"/>
                </a:lnTo>
                <a:lnTo>
                  <a:pt x="152054" y="318713"/>
                </a:lnTo>
                <a:lnTo>
                  <a:pt x="150554" y="318667"/>
                </a:lnTo>
                <a:lnTo>
                  <a:pt x="148761" y="319867"/>
                </a:lnTo>
                <a:lnTo>
                  <a:pt x="146999" y="320298"/>
                </a:lnTo>
                <a:lnTo>
                  <a:pt x="145221" y="320483"/>
                </a:lnTo>
                <a:lnTo>
                  <a:pt x="143174" y="320906"/>
                </a:lnTo>
                <a:lnTo>
                  <a:pt x="140904" y="320183"/>
                </a:lnTo>
                <a:lnTo>
                  <a:pt x="139041" y="319544"/>
                </a:lnTo>
                <a:lnTo>
                  <a:pt x="138210" y="319252"/>
                </a:lnTo>
                <a:lnTo>
                  <a:pt x="137456" y="319452"/>
                </a:lnTo>
                <a:lnTo>
                  <a:pt x="136286" y="320121"/>
                </a:lnTo>
                <a:lnTo>
                  <a:pt x="134193" y="320406"/>
                </a:lnTo>
                <a:lnTo>
                  <a:pt x="132554" y="320475"/>
                </a:lnTo>
                <a:lnTo>
                  <a:pt x="131392" y="320160"/>
                </a:lnTo>
                <a:lnTo>
                  <a:pt x="130346" y="318998"/>
                </a:lnTo>
                <a:lnTo>
                  <a:pt x="128653" y="318406"/>
                </a:lnTo>
                <a:lnTo>
                  <a:pt x="126790" y="317683"/>
                </a:lnTo>
                <a:lnTo>
                  <a:pt x="126398" y="316182"/>
                </a:lnTo>
                <a:lnTo>
                  <a:pt x="126667" y="315059"/>
                </a:lnTo>
                <a:lnTo>
                  <a:pt x="127391" y="313444"/>
                </a:lnTo>
                <a:lnTo>
                  <a:pt x="126990" y="311774"/>
                </a:lnTo>
                <a:lnTo>
                  <a:pt x="126205" y="309143"/>
                </a:lnTo>
                <a:lnTo>
                  <a:pt x="125874" y="308067"/>
                </a:lnTo>
                <a:lnTo>
                  <a:pt x="125290" y="307151"/>
                </a:lnTo>
                <a:lnTo>
                  <a:pt x="124374" y="306820"/>
                </a:lnTo>
                <a:lnTo>
                  <a:pt x="122581" y="307066"/>
                </a:lnTo>
                <a:lnTo>
                  <a:pt x="120619" y="306074"/>
                </a:lnTo>
                <a:lnTo>
                  <a:pt x="119410" y="305120"/>
                </a:lnTo>
                <a:lnTo>
                  <a:pt x="118787" y="303959"/>
                </a:lnTo>
                <a:lnTo>
                  <a:pt x="119449" y="301766"/>
                </a:lnTo>
                <a:lnTo>
                  <a:pt x="118864" y="299897"/>
                </a:lnTo>
                <a:lnTo>
                  <a:pt x="117694" y="298866"/>
                </a:lnTo>
                <a:lnTo>
                  <a:pt x="116940" y="297043"/>
                </a:lnTo>
                <a:lnTo>
                  <a:pt x="115770" y="295597"/>
                </a:lnTo>
                <a:lnTo>
                  <a:pt x="114231" y="294850"/>
                </a:lnTo>
                <a:lnTo>
                  <a:pt x="112684" y="294935"/>
                </a:lnTo>
                <a:lnTo>
                  <a:pt x="111476" y="294481"/>
                </a:lnTo>
                <a:lnTo>
                  <a:pt x="110099" y="292942"/>
                </a:lnTo>
                <a:lnTo>
                  <a:pt x="108806" y="292365"/>
                </a:lnTo>
                <a:lnTo>
                  <a:pt x="107344" y="290873"/>
                </a:lnTo>
                <a:lnTo>
                  <a:pt x="104620" y="290211"/>
                </a:lnTo>
                <a:lnTo>
                  <a:pt x="103204" y="289627"/>
                </a:lnTo>
                <a:lnTo>
                  <a:pt x="102396" y="288704"/>
                </a:lnTo>
                <a:lnTo>
                  <a:pt x="101303" y="287057"/>
                </a:lnTo>
                <a:lnTo>
                  <a:pt x="101426" y="286150"/>
                </a:lnTo>
                <a:lnTo>
                  <a:pt x="100895" y="285250"/>
                </a:lnTo>
                <a:lnTo>
                  <a:pt x="100426" y="283642"/>
                </a:lnTo>
                <a:lnTo>
                  <a:pt x="99495" y="281265"/>
                </a:lnTo>
                <a:lnTo>
                  <a:pt x="98471" y="279911"/>
                </a:lnTo>
                <a:lnTo>
                  <a:pt x="97417" y="278895"/>
                </a:lnTo>
                <a:lnTo>
                  <a:pt x="96524" y="278034"/>
                </a:lnTo>
                <a:lnTo>
                  <a:pt x="95200" y="276749"/>
                </a:lnTo>
                <a:lnTo>
                  <a:pt x="93577" y="276003"/>
                </a:lnTo>
                <a:lnTo>
                  <a:pt x="92199" y="275218"/>
                </a:lnTo>
                <a:lnTo>
                  <a:pt x="91661" y="274057"/>
                </a:lnTo>
                <a:lnTo>
                  <a:pt x="91199" y="273103"/>
                </a:lnTo>
                <a:lnTo>
                  <a:pt x="90421" y="273172"/>
                </a:lnTo>
                <a:lnTo>
                  <a:pt x="89313" y="273087"/>
                </a:lnTo>
                <a:lnTo>
                  <a:pt x="88097" y="272841"/>
                </a:lnTo>
                <a:lnTo>
                  <a:pt x="86812" y="272149"/>
                </a:lnTo>
                <a:lnTo>
                  <a:pt x="85735" y="271310"/>
                </a:lnTo>
                <a:lnTo>
                  <a:pt x="83927" y="269887"/>
                </a:lnTo>
                <a:lnTo>
                  <a:pt x="82942" y="269703"/>
                </a:lnTo>
                <a:lnTo>
                  <a:pt x="82064" y="269703"/>
                </a:lnTo>
                <a:lnTo>
                  <a:pt x="80771" y="271095"/>
                </a:lnTo>
                <a:lnTo>
                  <a:pt x="76901" y="269633"/>
                </a:lnTo>
                <a:lnTo>
                  <a:pt x="73584" y="267464"/>
                </a:lnTo>
                <a:lnTo>
                  <a:pt x="70144" y="266902"/>
                </a:lnTo>
                <a:lnTo>
                  <a:pt x="67920" y="265579"/>
                </a:lnTo>
                <a:lnTo>
                  <a:pt x="65865" y="263502"/>
                </a:lnTo>
                <a:lnTo>
                  <a:pt x="64757" y="262094"/>
                </a:lnTo>
                <a:lnTo>
                  <a:pt x="63857" y="261402"/>
                </a:lnTo>
                <a:lnTo>
                  <a:pt x="59478" y="259386"/>
                </a:lnTo>
                <a:lnTo>
                  <a:pt x="58608" y="259194"/>
                </a:lnTo>
                <a:lnTo>
                  <a:pt x="56939" y="260132"/>
                </a:lnTo>
                <a:lnTo>
                  <a:pt x="56400" y="260694"/>
                </a:lnTo>
                <a:lnTo>
                  <a:pt x="56300" y="262302"/>
                </a:lnTo>
                <a:lnTo>
                  <a:pt x="56100" y="263217"/>
                </a:lnTo>
                <a:lnTo>
                  <a:pt x="54645" y="263771"/>
                </a:lnTo>
                <a:lnTo>
                  <a:pt x="52298" y="263648"/>
                </a:lnTo>
                <a:lnTo>
                  <a:pt x="50674" y="263064"/>
                </a:lnTo>
                <a:lnTo>
                  <a:pt x="49582" y="262979"/>
                </a:lnTo>
                <a:lnTo>
                  <a:pt x="49359" y="263441"/>
                </a:lnTo>
                <a:lnTo>
                  <a:pt x="48743" y="263633"/>
                </a:lnTo>
                <a:lnTo>
                  <a:pt x="47412" y="263502"/>
                </a:lnTo>
                <a:lnTo>
                  <a:pt x="45449" y="263056"/>
                </a:lnTo>
                <a:lnTo>
                  <a:pt x="43672" y="262463"/>
                </a:lnTo>
                <a:lnTo>
                  <a:pt x="41263" y="261202"/>
                </a:lnTo>
                <a:lnTo>
                  <a:pt x="40147" y="261363"/>
                </a:lnTo>
                <a:lnTo>
                  <a:pt x="37408" y="261094"/>
                </a:lnTo>
                <a:lnTo>
                  <a:pt x="35168" y="260371"/>
                </a:lnTo>
                <a:lnTo>
                  <a:pt x="34599" y="259709"/>
                </a:lnTo>
                <a:lnTo>
                  <a:pt x="33629" y="255171"/>
                </a:lnTo>
                <a:lnTo>
                  <a:pt x="33329" y="254855"/>
                </a:lnTo>
                <a:lnTo>
                  <a:pt x="32367" y="254663"/>
                </a:lnTo>
                <a:lnTo>
                  <a:pt x="30743" y="254032"/>
                </a:lnTo>
                <a:lnTo>
                  <a:pt x="29720" y="253301"/>
                </a:lnTo>
                <a:lnTo>
                  <a:pt x="29189" y="252040"/>
                </a:lnTo>
                <a:lnTo>
                  <a:pt x="28550" y="250847"/>
                </a:lnTo>
                <a:lnTo>
                  <a:pt x="25818" y="251117"/>
                </a:lnTo>
                <a:lnTo>
                  <a:pt x="21340" y="249540"/>
                </a:lnTo>
                <a:lnTo>
                  <a:pt x="18238" y="248039"/>
                </a:lnTo>
                <a:lnTo>
                  <a:pt x="15399" y="246378"/>
                </a:lnTo>
                <a:lnTo>
                  <a:pt x="11089" y="243101"/>
                </a:lnTo>
                <a:lnTo>
                  <a:pt x="9450" y="242293"/>
                </a:lnTo>
                <a:lnTo>
                  <a:pt x="7418" y="241293"/>
                </a:lnTo>
                <a:lnTo>
                  <a:pt x="6218" y="239677"/>
                </a:lnTo>
                <a:lnTo>
                  <a:pt x="4240" y="238047"/>
                </a:lnTo>
                <a:lnTo>
                  <a:pt x="3578" y="237600"/>
                </a:lnTo>
                <a:lnTo>
                  <a:pt x="2955" y="236131"/>
                </a:lnTo>
                <a:lnTo>
                  <a:pt x="0" y="233992"/>
                </a:lnTo>
                <a:lnTo>
                  <a:pt x="1462" y="231238"/>
                </a:lnTo>
                <a:lnTo>
                  <a:pt x="5017" y="229161"/>
                </a:lnTo>
                <a:lnTo>
                  <a:pt x="9681" y="230769"/>
                </a:lnTo>
                <a:lnTo>
                  <a:pt x="10250" y="227554"/>
                </a:lnTo>
                <a:lnTo>
                  <a:pt x="8565" y="224707"/>
                </a:lnTo>
                <a:lnTo>
                  <a:pt x="8819" y="219330"/>
                </a:lnTo>
                <a:lnTo>
                  <a:pt x="9365" y="218253"/>
                </a:lnTo>
                <a:lnTo>
                  <a:pt x="10597" y="216814"/>
                </a:lnTo>
                <a:lnTo>
                  <a:pt x="12197" y="215814"/>
                </a:lnTo>
                <a:lnTo>
                  <a:pt x="13136" y="215530"/>
                </a:lnTo>
                <a:lnTo>
                  <a:pt x="14737" y="216022"/>
                </a:lnTo>
                <a:lnTo>
                  <a:pt x="15745" y="214945"/>
                </a:lnTo>
                <a:lnTo>
                  <a:pt x="19546" y="215430"/>
                </a:lnTo>
                <a:lnTo>
                  <a:pt x="20701" y="214976"/>
                </a:lnTo>
                <a:lnTo>
                  <a:pt x="21493" y="214245"/>
                </a:lnTo>
                <a:lnTo>
                  <a:pt x="22425" y="213691"/>
                </a:lnTo>
                <a:lnTo>
                  <a:pt x="23610" y="212399"/>
                </a:lnTo>
                <a:lnTo>
                  <a:pt x="24295" y="210906"/>
                </a:lnTo>
                <a:lnTo>
                  <a:pt x="24864" y="210322"/>
                </a:lnTo>
                <a:lnTo>
                  <a:pt x="26180" y="210529"/>
                </a:lnTo>
                <a:lnTo>
                  <a:pt x="26303" y="209883"/>
                </a:lnTo>
                <a:lnTo>
                  <a:pt x="26980" y="209006"/>
                </a:lnTo>
                <a:lnTo>
                  <a:pt x="29281" y="207044"/>
                </a:lnTo>
                <a:lnTo>
                  <a:pt x="29258" y="206175"/>
                </a:lnTo>
                <a:lnTo>
                  <a:pt x="28612" y="204283"/>
                </a:lnTo>
                <a:lnTo>
                  <a:pt x="28773" y="203590"/>
                </a:lnTo>
                <a:lnTo>
                  <a:pt x="30105" y="203352"/>
                </a:lnTo>
                <a:lnTo>
                  <a:pt x="31682" y="202821"/>
                </a:lnTo>
                <a:lnTo>
                  <a:pt x="32521" y="201013"/>
                </a:lnTo>
                <a:lnTo>
                  <a:pt x="33560" y="199436"/>
                </a:lnTo>
                <a:lnTo>
                  <a:pt x="34745" y="197113"/>
                </a:lnTo>
                <a:lnTo>
                  <a:pt x="36053" y="196967"/>
                </a:lnTo>
                <a:lnTo>
                  <a:pt x="36746" y="194251"/>
                </a:lnTo>
                <a:lnTo>
                  <a:pt x="38508" y="191874"/>
                </a:lnTo>
                <a:lnTo>
                  <a:pt x="42094" y="184827"/>
                </a:lnTo>
                <a:lnTo>
                  <a:pt x="41009" y="184981"/>
                </a:lnTo>
                <a:lnTo>
                  <a:pt x="40147" y="185928"/>
                </a:lnTo>
                <a:lnTo>
                  <a:pt x="39170" y="185812"/>
                </a:lnTo>
                <a:lnTo>
                  <a:pt x="38054" y="185258"/>
                </a:lnTo>
                <a:lnTo>
                  <a:pt x="38377" y="182081"/>
                </a:lnTo>
                <a:lnTo>
                  <a:pt x="37738" y="181704"/>
                </a:lnTo>
                <a:lnTo>
                  <a:pt x="36007" y="184151"/>
                </a:lnTo>
                <a:lnTo>
                  <a:pt x="34514" y="181658"/>
                </a:lnTo>
                <a:lnTo>
                  <a:pt x="34376" y="180143"/>
                </a:lnTo>
                <a:lnTo>
                  <a:pt x="35007" y="178643"/>
                </a:lnTo>
                <a:lnTo>
                  <a:pt x="34914" y="177635"/>
                </a:lnTo>
                <a:lnTo>
                  <a:pt x="32498" y="178389"/>
                </a:lnTo>
                <a:lnTo>
                  <a:pt x="32613" y="177450"/>
                </a:lnTo>
                <a:lnTo>
                  <a:pt x="34114" y="176489"/>
                </a:lnTo>
                <a:lnTo>
                  <a:pt x="34799" y="175488"/>
                </a:lnTo>
                <a:lnTo>
                  <a:pt x="36107" y="174396"/>
                </a:lnTo>
                <a:lnTo>
                  <a:pt x="36653" y="172750"/>
                </a:lnTo>
                <a:lnTo>
                  <a:pt x="36969" y="170188"/>
                </a:lnTo>
                <a:lnTo>
                  <a:pt x="37562" y="167442"/>
                </a:lnTo>
                <a:lnTo>
                  <a:pt x="37123" y="166088"/>
                </a:lnTo>
                <a:lnTo>
                  <a:pt x="36415" y="164934"/>
                </a:lnTo>
                <a:lnTo>
                  <a:pt x="35822" y="159811"/>
                </a:lnTo>
                <a:lnTo>
                  <a:pt x="35984" y="156826"/>
                </a:lnTo>
                <a:lnTo>
                  <a:pt x="35676" y="154479"/>
                </a:lnTo>
                <a:lnTo>
                  <a:pt x="35060" y="152495"/>
                </a:lnTo>
                <a:lnTo>
                  <a:pt x="32190" y="149887"/>
                </a:lnTo>
                <a:lnTo>
                  <a:pt x="36723" y="146902"/>
                </a:lnTo>
                <a:lnTo>
                  <a:pt x="38346" y="144648"/>
                </a:lnTo>
                <a:lnTo>
                  <a:pt x="36284" y="140009"/>
                </a:lnTo>
                <a:lnTo>
                  <a:pt x="33591" y="136094"/>
                </a:lnTo>
                <a:lnTo>
                  <a:pt x="33514" y="133747"/>
                </a:lnTo>
                <a:lnTo>
                  <a:pt x="34222" y="134047"/>
                </a:lnTo>
                <a:lnTo>
                  <a:pt x="35130" y="133978"/>
                </a:lnTo>
                <a:lnTo>
                  <a:pt x="35953" y="129024"/>
                </a:lnTo>
                <a:lnTo>
                  <a:pt x="35761" y="127493"/>
                </a:lnTo>
                <a:lnTo>
                  <a:pt x="34245" y="125016"/>
                </a:lnTo>
                <a:lnTo>
                  <a:pt x="32367" y="124954"/>
                </a:lnTo>
                <a:lnTo>
                  <a:pt x="30720" y="121839"/>
                </a:lnTo>
                <a:lnTo>
                  <a:pt x="29774" y="121139"/>
                </a:lnTo>
                <a:lnTo>
                  <a:pt x="29012" y="119177"/>
                </a:lnTo>
                <a:lnTo>
                  <a:pt x="26357" y="115354"/>
                </a:lnTo>
                <a:lnTo>
                  <a:pt x="24256" y="113361"/>
                </a:lnTo>
                <a:lnTo>
                  <a:pt x="25834" y="108746"/>
                </a:lnTo>
                <a:lnTo>
                  <a:pt x="27211" y="107861"/>
                </a:lnTo>
                <a:lnTo>
                  <a:pt x="27657" y="106715"/>
                </a:lnTo>
                <a:lnTo>
                  <a:pt x="27119" y="103876"/>
                </a:lnTo>
                <a:lnTo>
                  <a:pt x="27273" y="103215"/>
                </a:lnTo>
                <a:lnTo>
                  <a:pt x="27596" y="102930"/>
                </a:lnTo>
                <a:lnTo>
                  <a:pt x="27919" y="102945"/>
                </a:lnTo>
                <a:lnTo>
                  <a:pt x="28473" y="103376"/>
                </a:lnTo>
                <a:lnTo>
                  <a:pt x="29504" y="104599"/>
                </a:lnTo>
                <a:lnTo>
                  <a:pt x="30366" y="106115"/>
                </a:lnTo>
                <a:lnTo>
                  <a:pt x="31059" y="106576"/>
                </a:lnTo>
                <a:lnTo>
                  <a:pt x="32105" y="106076"/>
                </a:lnTo>
                <a:lnTo>
                  <a:pt x="36153" y="103053"/>
                </a:lnTo>
                <a:lnTo>
                  <a:pt x="35892" y="102114"/>
                </a:lnTo>
                <a:lnTo>
                  <a:pt x="36261" y="100222"/>
                </a:lnTo>
                <a:lnTo>
                  <a:pt x="37615" y="98676"/>
                </a:lnTo>
                <a:lnTo>
                  <a:pt x="39062" y="98145"/>
                </a:lnTo>
                <a:lnTo>
                  <a:pt x="39493" y="97283"/>
                </a:lnTo>
                <a:lnTo>
                  <a:pt x="39147" y="95952"/>
                </a:lnTo>
                <a:lnTo>
                  <a:pt x="37623" y="92637"/>
                </a:lnTo>
                <a:lnTo>
                  <a:pt x="36269" y="90852"/>
                </a:lnTo>
                <a:lnTo>
                  <a:pt x="35399" y="89075"/>
                </a:lnTo>
                <a:lnTo>
                  <a:pt x="34937" y="87437"/>
                </a:lnTo>
                <a:lnTo>
                  <a:pt x="33398" y="85890"/>
                </a:lnTo>
                <a:lnTo>
                  <a:pt x="34045" y="84429"/>
                </a:lnTo>
                <a:lnTo>
                  <a:pt x="35238" y="82721"/>
                </a:lnTo>
                <a:lnTo>
                  <a:pt x="35645" y="82421"/>
                </a:lnTo>
                <a:lnTo>
                  <a:pt x="36292" y="82890"/>
                </a:lnTo>
                <a:lnTo>
                  <a:pt x="38077" y="85990"/>
                </a:lnTo>
                <a:lnTo>
                  <a:pt x="40917" y="88006"/>
                </a:lnTo>
                <a:lnTo>
                  <a:pt x="43895" y="91260"/>
                </a:lnTo>
                <a:lnTo>
                  <a:pt x="45118" y="93506"/>
                </a:lnTo>
                <a:lnTo>
                  <a:pt x="46088" y="93914"/>
                </a:lnTo>
                <a:lnTo>
                  <a:pt x="46927" y="94722"/>
                </a:lnTo>
                <a:lnTo>
                  <a:pt x="46558" y="95329"/>
                </a:lnTo>
                <a:lnTo>
                  <a:pt x="45626" y="95968"/>
                </a:lnTo>
                <a:lnTo>
                  <a:pt x="45357" y="97268"/>
                </a:lnTo>
                <a:lnTo>
                  <a:pt x="45965" y="97999"/>
                </a:lnTo>
                <a:lnTo>
                  <a:pt x="46604" y="98468"/>
                </a:lnTo>
                <a:lnTo>
                  <a:pt x="48343" y="98168"/>
                </a:lnTo>
                <a:lnTo>
                  <a:pt x="49297" y="96645"/>
                </a:lnTo>
                <a:lnTo>
                  <a:pt x="48658" y="89960"/>
                </a:lnTo>
                <a:lnTo>
                  <a:pt x="47658" y="86613"/>
                </a:lnTo>
                <a:lnTo>
                  <a:pt x="46496" y="85575"/>
                </a:lnTo>
                <a:lnTo>
                  <a:pt x="45457" y="84252"/>
                </a:lnTo>
                <a:lnTo>
                  <a:pt x="46157" y="83252"/>
                </a:lnTo>
                <a:lnTo>
                  <a:pt x="48012" y="82798"/>
                </a:lnTo>
                <a:lnTo>
                  <a:pt x="50444" y="81628"/>
                </a:lnTo>
                <a:lnTo>
                  <a:pt x="59355" y="75236"/>
                </a:lnTo>
                <a:lnTo>
                  <a:pt x="62410" y="69228"/>
                </a:lnTo>
                <a:lnTo>
                  <a:pt x="64749" y="67050"/>
                </a:lnTo>
                <a:lnTo>
                  <a:pt x="67389" y="65635"/>
                </a:lnTo>
                <a:lnTo>
                  <a:pt x="70621" y="65966"/>
                </a:lnTo>
                <a:lnTo>
                  <a:pt x="73130" y="65212"/>
                </a:lnTo>
                <a:lnTo>
                  <a:pt x="73907" y="63296"/>
                </a:lnTo>
                <a:lnTo>
                  <a:pt x="73222" y="60704"/>
                </a:lnTo>
                <a:lnTo>
                  <a:pt x="72260" y="59135"/>
                </a:lnTo>
                <a:lnTo>
                  <a:pt x="73184" y="56865"/>
                </a:lnTo>
                <a:lnTo>
                  <a:pt x="74146" y="53411"/>
                </a:lnTo>
                <a:lnTo>
                  <a:pt x="74076" y="50511"/>
                </a:lnTo>
                <a:lnTo>
                  <a:pt x="75315" y="48780"/>
                </a:lnTo>
                <a:lnTo>
                  <a:pt x="74885" y="48103"/>
                </a:lnTo>
                <a:lnTo>
                  <a:pt x="73076" y="49503"/>
                </a:lnTo>
                <a:lnTo>
                  <a:pt x="71645" y="50134"/>
                </a:lnTo>
                <a:lnTo>
                  <a:pt x="72453" y="48980"/>
                </a:lnTo>
                <a:lnTo>
                  <a:pt x="74985" y="46118"/>
                </a:lnTo>
                <a:lnTo>
                  <a:pt x="76300" y="41756"/>
                </a:lnTo>
                <a:lnTo>
                  <a:pt x="77309" y="39941"/>
                </a:lnTo>
                <a:lnTo>
                  <a:pt x="80879" y="37402"/>
                </a:lnTo>
                <a:lnTo>
                  <a:pt x="81587" y="36179"/>
                </a:lnTo>
                <a:lnTo>
                  <a:pt x="84288" y="34271"/>
                </a:lnTo>
                <a:lnTo>
                  <a:pt x="88636" y="30179"/>
                </a:lnTo>
                <a:lnTo>
                  <a:pt x="90298" y="29040"/>
                </a:lnTo>
                <a:lnTo>
                  <a:pt x="98725" y="31679"/>
                </a:lnTo>
                <a:lnTo>
                  <a:pt x="101403" y="31510"/>
                </a:lnTo>
                <a:lnTo>
                  <a:pt x="100926" y="31994"/>
                </a:lnTo>
                <a:lnTo>
                  <a:pt x="99687" y="32156"/>
                </a:lnTo>
                <a:lnTo>
                  <a:pt x="97902" y="32871"/>
                </a:lnTo>
                <a:lnTo>
                  <a:pt x="97386" y="34448"/>
                </a:lnTo>
                <a:lnTo>
                  <a:pt x="98594" y="36095"/>
                </a:lnTo>
                <a:lnTo>
                  <a:pt x="99879" y="36572"/>
                </a:lnTo>
                <a:lnTo>
                  <a:pt x="100972" y="35510"/>
                </a:lnTo>
                <a:lnTo>
                  <a:pt x="102057" y="32487"/>
                </a:lnTo>
                <a:lnTo>
                  <a:pt x="103804" y="29140"/>
                </a:lnTo>
                <a:lnTo>
                  <a:pt x="104212" y="25632"/>
                </a:lnTo>
                <a:lnTo>
                  <a:pt x="105451" y="24425"/>
                </a:lnTo>
                <a:lnTo>
                  <a:pt x="107259" y="23986"/>
                </a:lnTo>
                <a:lnTo>
                  <a:pt x="110491" y="24678"/>
                </a:lnTo>
                <a:lnTo>
                  <a:pt x="112946" y="25401"/>
                </a:lnTo>
                <a:lnTo>
                  <a:pt x="115509" y="25494"/>
                </a:lnTo>
                <a:lnTo>
                  <a:pt x="123366" y="24963"/>
                </a:lnTo>
                <a:lnTo>
                  <a:pt x="136140" y="15847"/>
                </a:lnTo>
                <a:lnTo>
                  <a:pt x="142073" y="13885"/>
                </a:lnTo>
                <a:lnTo>
                  <a:pt x="145790" y="11962"/>
                </a:lnTo>
                <a:lnTo>
                  <a:pt x="148161" y="8216"/>
                </a:lnTo>
                <a:lnTo>
                  <a:pt x="148799" y="5400"/>
                </a:lnTo>
                <a:lnTo>
                  <a:pt x="150546" y="4308"/>
                </a:lnTo>
                <a:lnTo>
                  <a:pt x="152377" y="4308"/>
                </a:lnTo>
                <a:lnTo>
                  <a:pt x="153216" y="3623"/>
                </a:lnTo>
                <a:lnTo>
                  <a:pt x="153478" y="2754"/>
                </a:lnTo>
                <a:lnTo>
                  <a:pt x="157895" y="315"/>
                </a:lnTo>
                <a:lnTo>
                  <a:pt x="160427" y="0"/>
                </a:lnTo>
                <a:lnTo>
                  <a:pt x="162666" y="46"/>
                </a:lnTo>
                <a:lnTo>
                  <a:pt x="167668" y="2169"/>
                </a:lnTo>
                <a:lnTo>
                  <a:pt x="169985" y="5923"/>
                </a:lnTo>
                <a:lnTo>
                  <a:pt x="170370" y="8508"/>
                </a:lnTo>
                <a:lnTo>
                  <a:pt x="167199" y="11316"/>
                </a:lnTo>
                <a:lnTo>
                  <a:pt x="166368" y="12547"/>
                </a:lnTo>
                <a:close/>
                <a:moveTo>
                  <a:pt x="19639" y="214268"/>
                </a:moveTo>
                <a:lnTo>
                  <a:pt x="19054" y="214745"/>
                </a:lnTo>
                <a:lnTo>
                  <a:pt x="17938" y="213899"/>
                </a:lnTo>
                <a:lnTo>
                  <a:pt x="17561" y="212822"/>
                </a:lnTo>
                <a:lnTo>
                  <a:pt x="18246" y="212022"/>
                </a:lnTo>
                <a:lnTo>
                  <a:pt x="19123" y="212283"/>
                </a:lnTo>
                <a:lnTo>
                  <a:pt x="19523" y="212937"/>
                </a:lnTo>
                <a:lnTo>
                  <a:pt x="19639" y="21426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0" name="Google Shape;820;p44"/>
          <p:cNvSpPr/>
          <p:nvPr/>
        </p:nvSpPr>
        <p:spPr>
          <a:xfrm>
            <a:off x="4047625" y="4341464"/>
            <a:ext cx="58573" cy="55029"/>
          </a:xfrm>
          <a:custGeom>
            <a:avLst/>
            <a:gdLst/>
            <a:ahLst/>
            <a:cxnLst/>
            <a:rect l="l" t="t" r="r" b="b"/>
            <a:pathLst>
              <a:path w="72229" h="67858" extrusionOk="0">
                <a:moveTo>
                  <a:pt x="48935" y="5947"/>
                </a:moveTo>
                <a:lnTo>
                  <a:pt x="49474" y="6816"/>
                </a:lnTo>
                <a:lnTo>
                  <a:pt x="50097" y="8177"/>
                </a:lnTo>
                <a:lnTo>
                  <a:pt x="50374" y="9932"/>
                </a:lnTo>
                <a:lnTo>
                  <a:pt x="53122" y="15801"/>
                </a:lnTo>
                <a:lnTo>
                  <a:pt x="55315" y="19078"/>
                </a:lnTo>
                <a:lnTo>
                  <a:pt x="60117" y="25048"/>
                </a:lnTo>
                <a:lnTo>
                  <a:pt x="62187" y="26148"/>
                </a:lnTo>
                <a:lnTo>
                  <a:pt x="65688" y="30941"/>
                </a:lnTo>
                <a:lnTo>
                  <a:pt x="66897" y="31733"/>
                </a:lnTo>
                <a:lnTo>
                  <a:pt x="67589" y="33148"/>
                </a:lnTo>
                <a:lnTo>
                  <a:pt x="71221" y="34310"/>
                </a:lnTo>
                <a:lnTo>
                  <a:pt x="72229" y="35172"/>
                </a:lnTo>
                <a:lnTo>
                  <a:pt x="72106" y="35572"/>
                </a:lnTo>
                <a:lnTo>
                  <a:pt x="71729" y="35995"/>
                </a:lnTo>
                <a:lnTo>
                  <a:pt x="71198" y="36418"/>
                </a:lnTo>
                <a:lnTo>
                  <a:pt x="70490" y="36710"/>
                </a:lnTo>
                <a:lnTo>
                  <a:pt x="68782" y="35833"/>
                </a:lnTo>
                <a:lnTo>
                  <a:pt x="67097" y="34841"/>
                </a:lnTo>
                <a:lnTo>
                  <a:pt x="66173" y="35295"/>
                </a:lnTo>
                <a:lnTo>
                  <a:pt x="65827" y="36587"/>
                </a:lnTo>
                <a:lnTo>
                  <a:pt x="65204" y="37249"/>
                </a:lnTo>
                <a:lnTo>
                  <a:pt x="64426" y="37510"/>
                </a:lnTo>
                <a:lnTo>
                  <a:pt x="64103" y="37941"/>
                </a:lnTo>
                <a:lnTo>
                  <a:pt x="64034" y="42295"/>
                </a:lnTo>
                <a:lnTo>
                  <a:pt x="64095" y="46395"/>
                </a:lnTo>
                <a:lnTo>
                  <a:pt x="65365" y="46488"/>
                </a:lnTo>
                <a:lnTo>
                  <a:pt x="67489" y="47911"/>
                </a:lnTo>
                <a:lnTo>
                  <a:pt x="68397" y="48749"/>
                </a:lnTo>
                <a:lnTo>
                  <a:pt x="68682" y="49526"/>
                </a:lnTo>
                <a:lnTo>
                  <a:pt x="68420" y="49903"/>
                </a:lnTo>
                <a:lnTo>
                  <a:pt x="66866" y="50796"/>
                </a:lnTo>
                <a:lnTo>
                  <a:pt x="65350" y="51927"/>
                </a:lnTo>
                <a:lnTo>
                  <a:pt x="64596" y="53334"/>
                </a:lnTo>
                <a:lnTo>
                  <a:pt x="65919" y="55619"/>
                </a:lnTo>
                <a:lnTo>
                  <a:pt x="66204" y="57165"/>
                </a:lnTo>
                <a:lnTo>
                  <a:pt x="66158" y="58789"/>
                </a:lnTo>
                <a:lnTo>
                  <a:pt x="65788" y="59566"/>
                </a:lnTo>
                <a:lnTo>
                  <a:pt x="62856" y="61420"/>
                </a:lnTo>
                <a:lnTo>
                  <a:pt x="62218" y="62073"/>
                </a:lnTo>
                <a:lnTo>
                  <a:pt x="62295" y="62543"/>
                </a:lnTo>
                <a:lnTo>
                  <a:pt x="63918" y="63827"/>
                </a:lnTo>
                <a:lnTo>
                  <a:pt x="64680" y="65066"/>
                </a:lnTo>
                <a:lnTo>
                  <a:pt x="65319" y="66558"/>
                </a:lnTo>
                <a:lnTo>
                  <a:pt x="65411" y="67858"/>
                </a:lnTo>
                <a:lnTo>
                  <a:pt x="63942" y="65450"/>
                </a:lnTo>
                <a:lnTo>
                  <a:pt x="61910" y="63150"/>
                </a:lnTo>
                <a:lnTo>
                  <a:pt x="60140" y="61735"/>
                </a:lnTo>
                <a:lnTo>
                  <a:pt x="60001" y="58435"/>
                </a:lnTo>
                <a:lnTo>
                  <a:pt x="59293" y="56642"/>
                </a:lnTo>
                <a:lnTo>
                  <a:pt x="56631" y="54988"/>
                </a:lnTo>
                <a:lnTo>
                  <a:pt x="54353" y="53827"/>
                </a:lnTo>
                <a:lnTo>
                  <a:pt x="52660" y="54065"/>
                </a:lnTo>
                <a:lnTo>
                  <a:pt x="53699" y="55965"/>
                </a:lnTo>
                <a:lnTo>
                  <a:pt x="56369" y="58404"/>
                </a:lnTo>
                <a:lnTo>
                  <a:pt x="56546" y="59335"/>
                </a:lnTo>
                <a:lnTo>
                  <a:pt x="56508" y="60589"/>
                </a:lnTo>
                <a:lnTo>
                  <a:pt x="54668" y="60396"/>
                </a:lnTo>
                <a:lnTo>
                  <a:pt x="53037" y="59889"/>
                </a:lnTo>
                <a:lnTo>
                  <a:pt x="51059" y="59727"/>
                </a:lnTo>
                <a:lnTo>
                  <a:pt x="49743" y="58981"/>
                </a:lnTo>
                <a:lnTo>
                  <a:pt x="46950" y="56065"/>
                </a:lnTo>
                <a:lnTo>
                  <a:pt x="48935" y="53588"/>
                </a:lnTo>
                <a:lnTo>
                  <a:pt x="49551" y="51957"/>
                </a:lnTo>
                <a:lnTo>
                  <a:pt x="49497" y="48572"/>
                </a:lnTo>
                <a:lnTo>
                  <a:pt x="49043" y="46934"/>
                </a:lnTo>
                <a:lnTo>
                  <a:pt x="46888" y="44441"/>
                </a:lnTo>
                <a:lnTo>
                  <a:pt x="43464" y="41695"/>
                </a:lnTo>
                <a:lnTo>
                  <a:pt x="38662" y="39456"/>
                </a:lnTo>
                <a:lnTo>
                  <a:pt x="36407" y="37649"/>
                </a:lnTo>
                <a:lnTo>
                  <a:pt x="30782" y="36264"/>
                </a:lnTo>
                <a:lnTo>
                  <a:pt x="28642" y="35349"/>
                </a:lnTo>
                <a:lnTo>
                  <a:pt x="26973" y="33648"/>
                </a:lnTo>
                <a:lnTo>
                  <a:pt x="26726" y="32425"/>
                </a:lnTo>
                <a:lnTo>
                  <a:pt x="27319" y="30541"/>
                </a:lnTo>
                <a:lnTo>
                  <a:pt x="25764" y="28148"/>
                </a:lnTo>
                <a:lnTo>
                  <a:pt x="19069" y="23432"/>
                </a:lnTo>
                <a:lnTo>
                  <a:pt x="15322" y="21702"/>
                </a:lnTo>
                <a:lnTo>
                  <a:pt x="14521" y="20678"/>
                </a:lnTo>
                <a:lnTo>
                  <a:pt x="13929" y="20363"/>
                </a:lnTo>
                <a:lnTo>
                  <a:pt x="14498" y="23617"/>
                </a:lnTo>
                <a:lnTo>
                  <a:pt x="16137" y="25579"/>
                </a:lnTo>
                <a:lnTo>
                  <a:pt x="20408" y="27402"/>
                </a:lnTo>
                <a:lnTo>
                  <a:pt x="21586" y="28471"/>
                </a:lnTo>
                <a:lnTo>
                  <a:pt x="22063" y="29856"/>
                </a:lnTo>
                <a:lnTo>
                  <a:pt x="19585" y="32502"/>
                </a:lnTo>
                <a:lnTo>
                  <a:pt x="18315" y="33172"/>
                </a:lnTo>
                <a:lnTo>
                  <a:pt x="17946" y="34618"/>
                </a:lnTo>
                <a:lnTo>
                  <a:pt x="17138" y="35056"/>
                </a:lnTo>
                <a:lnTo>
                  <a:pt x="16284" y="34225"/>
                </a:lnTo>
                <a:lnTo>
                  <a:pt x="12821" y="30071"/>
                </a:lnTo>
                <a:lnTo>
                  <a:pt x="6118" y="28079"/>
                </a:lnTo>
                <a:lnTo>
                  <a:pt x="4902" y="26856"/>
                </a:lnTo>
                <a:lnTo>
                  <a:pt x="2409" y="23055"/>
                </a:lnTo>
                <a:lnTo>
                  <a:pt x="1262" y="19594"/>
                </a:lnTo>
                <a:lnTo>
                  <a:pt x="1670" y="17278"/>
                </a:lnTo>
                <a:lnTo>
                  <a:pt x="4425" y="13670"/>
                </a:lnTo>
                <a:lnTo>
                  <a:pt x="5287" y="12101"/>
                </a:lnTo>
                <a:lnTo>
                  <a:pt x="5110" y="11131"/>
                </a:lnTo>
                <a:lnTo>
                  <a:pt x="5194" y="9708"/>
                </a:lnTo>
                <a:lnTo>
                  <a:pt x="4171" y="8716"/>
                </a:lnTo>
                <a:lnTo>
                  <a:pt x="1624" y="7416"/>
                </a:lnTo>
                <a:lnTo>
                  <a:pt x="0" y="6377"/>
                </a:lnTo>
                <a:lnTo>
                  <a:pt x="446" y="5862"/>
                </a:lnTo>
                <a:lnTo>
                  <a:pt x="3363" y="4462"/>
                </a:lnTo>
                <a:lnTo>
                  <a:pt x="3548" y="3200"/>
                </a:lnTo>
                <a:lnTo>
                  <a:pt x="3532" y="2785"/>
                </a:lnTo>
                <a:lnTo>
                  <a:pt x="4009" y="2693"/>
                </a:lnTo>
                <a:lnTo>
                  <a:pt x="4433" y="2362"/>
                </a:lnTo>
                <a:lnTo>
                  <a:pt x="4694" y="2008"/>
                </a:lnTo>
                <a:lnTo>
                  <a:pt x="5487" y="792"/>
                </a:lnTo>
                <a:lnTo>
                  <a:pt x="6187" y="108"/>
                </a:lnTo>
                <a:lnTo>
                  <a:pt x="6995" y="0"/>
                </a:lnTo>
                <a:lnTo>
                  <a:pt x="7973" y="500"/>
                </a:lnTo>
                <a:lnTo>
                  <a:pt x="11651" y="1815"/>
                </a:lnTo>
                <a:lnTo>
                  <a:pt x="15745" y="3269"/>
                </a:lnTo>
                <a:lnTo>
                  <a:pt x="21570" y="5331"/>
                </a:lnTo>
                <a:lnTo>
                  <a:pt x="23987" y="4008"/>
                </a:lnTo>
                <a:lnTo>
                  <a:pt x="26065" y="3000"/>
                </a:lnTo>
                <a:lnTo>
                  <a:pt x="27511" y="3146"/>
                </a:lnTo>
                <a:lnTo>
                  <a:pt x="30643" y="4323"/>
                </a:lnTo>
                <a:lnTo>
                  <a:pt x="32529" y="4700"/>
                </a:lnTo>
                <a:lnTo>
                  <a:pt x="33683" y="4577"/>
                </a:lnTo>
                <a:lnTo>
                  <a:pt x="35684" y="6308"/>
                </a:lnTo>
                <a:lnTo>
                  <a:pt x="36777" y="7608"/>
                </a:lnTo>
                <a:lnTo>
                  <a:pt x="36961" y="8470"/>
                </a:lnTo>
                <a:lnTo>
                  <a:pt x="37569" y="8939"/>
                </a:lnTo>
                <a:lnTo>
                  <a:pt x="39131" y="9039"/>
                </a:lnTo>
                <a:lnTo>
                  <a:pt x="42948" y="9916"/>
                </a:lnTo>
                <a:lnTo>
                  <a:pt x="45280" y="9747"/>
                </a:lnTo>
                <a:lnTo>
                  <a:pt x="47404" y="8816"/>
                </a:lnTo>
                <a:lnTo>
                  <a:pt x="48574" y="77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1" name="Google Shape;821;p44"/>
          <p:cNvSpPr/>
          <p:nvPr/>
        </p:nvSpPr>
        <p:spPr>
          <a:xfrm>
            <a:off x="4065448" y="4122365"/>
            <a:ext cx="188301" cy="62433"/>
          </a:xfrm>
          <a:custGeom>
            <a:avLst/>
            <a:gdLst/>
            <a:ahLst/>
            <a:cxnLst/>
            <a:rect l="l" t="t" r="r" b="b"/>
            <a:pathLst>
              <a:path w="232202" h="76989" extrusionOk="0">
                <a:moveTo>
                  <a:pt x="65935" y="669"/>
                </a:moveTo>
                <a:lnTo>
                  <a:pt x="71591" y="1754"/>
                </a:lnTo>
                <a:lnTo>
                  <a:pt x="76162" y="1446"/>
                </a:lnTo>
                <a:lnTo>
                  <a:pt x="78347" y="808"/>
                </a:lnTo>
                <a:lnTo>
                  <a:pt x="78147" y="1462"/>
                </a:lnTo>
                <a:lnTo>
                  <a:pt x="80156" y="3070"/>
                </a:lnTo>
                <a:lnTo>
                  <a:pt x="80887" y="3177"/>
                </a:lnTo>
                <a:lnTo>
                  <a:pt x="83842" y="2362"/>
                </a:lnTo>
                <a:lnTo>
                  <a:pt x="91560" y="2054"/>
                </a:lnTo>
                <a:lnTo>
                  <a:pt x="92353" y="2508"/>
                </a:lnTo>
                <a:lnTo>
                  <a:pt x="93715" y="4077"/>
                </a:lnTo>
                <a:lnTo>
                  <a:pt x="95685" y="5047"/>
                </a:lnTo>
                <a:lnTo>
                  <a:pt x="97725" y="5785"/>
                </a:lnTo>
                <a:lnTo>
                  <a:pt x="99856" y="5977"/>
                </a:lnTo>
                <a:lnTo>
                  <a:pt x="101980" y="5647"/>
                </a:lnTo>
                <a:lnTo>
                  <a:pt x="103973" y="5808"/>
                </a:lnTo>
                <a:lnTo>
                  <a:pt x="106467" y="7331"/>
                </a:lnTo>
                <a:lnTo>
                  <a:pt x="107251" y="7508"/>
                </a:lnTo>
                <a:lnTo>
                  <a:pt x="109483" y="7093"/>
                </a:lnTo>
                <a:lnTo>
                  <a:pt x="108829" y="8493"/>
                </a:lnTo>
                <a:lnTo>
                  <a:pt x="112584" y="10447"/>
                </a:lnTo>
                <a:lnTo>
                  <a:pt x="115339" y="14293"/>
                </a:lnTo>
                <a:lnTo>
                  <a:pt x="117340" y="15870"/>
                </a:lnTo>
                <a:lnTo>
                  <a:pt x="119456" y="17286"/>
                </a:lnTo>
                <a:lnTo>
                  <a:pt x="121242" y="18247"/>
                </a:lnTo>
                <a:lnTo>
                  <a:pt x="123243" y="18709"/>
                </a:lnTo>
                <a:lnTo>
                  <a:pt x="129314" y="18524"/>
                </a:lnTo>
                <a:lnTo>
                  <a:pt x="130753" y="18640"/>
                </a:lnTo>
                <a:lnTo>
                  <a:pt x="132038" y="19186"/>
                </a:lnTo>
                <a:lnTo>
                  <a:pt x="133262" y="19401"/>
                </a:lnTo>
                <a:lnTo>
                  <a:pt x="133970" y="19194"/>
                </a:lnTo>
                <a:lnTo>
                  <a:pt x="145698" y="25163"/>
                </a:lnTo>
                <a:lnTo>
                  <a:pt x="149430" y="28348"/>
                </a:lnTo>
                <a:lnTo>
                  <a:pt x="151708" y="30002"/>
                </a:lnTo>
                <a:lnTo>
                  <a:pt x="156641" y="32387"/>
                </a:lnTo>
                <a:lnTo>
                  <a:pt x="158619" y="32910"/>
                </a:lnTo>
                <a:lnTo>
                  <a:pt x="159657" y="32594"/>
                </a:lnTo>
                <a:lnTo>
                  <a:pt x="159457" y="32071"/>
                </a:lnTo>
                <a:lnTo>
                  <a:pt x="158011" y="30748"/>
                </a:lnTo>
                <a:lnTo>
                  <a:pt x="157795" y="30263"/>
                </a:lnTo>
                <a:lnTo>
                  <a:pt x="159650" y="30671"/>
                </a:lnTo>
                <a:lnTo>
                  <a:pt x="162997" y="33364"/>
                </a:lnTo>
                <a:lnTo>
                  <a:pt x="163921" y="34356"/>
                </a:lnTo>
                <a:lnTo>
                  <a:pt x="165591" y="35279"/>
                </a:lnTo>
                <a:lnTo>
                  <a:pt x="167276" y="35941"/>
                </a:lnTo>
                <a:lnTo>
                  <a:pt x="166476" y="37002"/>
                </a:lnTo>
                <a:lnTo>
                  <a:pt x="165106" y="37095"/>
                </a:lnTo>
                <a:lnTo>
                  <a:pt x="162482" y="36656"/>
                </a:lnTo>
                <a:lnTo>
                  <a:pt x="164567" y="38387"/>
                </a:lnTo>
                <a:lnTo>
                  <a:pt x="164921" y="39641"/>
                </a:lnTo>
                <a:lnTo>
                  <a:pt x="165891" y="39749"/>
                </a:lnTo>
                <a:lnTo>
                  <a:pt x="167338" y="38372"/>
                </a:lnTo>
                <a:lnTo>
                  <a:pt x="168253" y="37210"/>
                </a:lnTo>
                <a:lnTo>
                  <a:pt x="171939" y="40210"/>
                </a:lnTo>
                <a:lnTo>
                  <a:pt x="173925" y="41580"/>
                </a:lnTo>
                <a:lnTo>
                  <a:pt x="173417" y="42380"/>
                </a:lnTo>
                <a:lnTo>
                  <a:pt x="173255" y="43172"/>
                </a:lnTo>
                <a:lnTo>
                  <a:pt x="175471" y="42434"/>
                </a:lnTo>
                <a:lnTo>
                  <a:pt x="176310" y="42518"/>
                </a:lnTo>
                <a:lnTo>
                  <a:pt x="177118" y="42941"/>
                </a:lnTo>
                <a:lnTo>
                  <a:pt x="178003" y="44226"/>
                </a:lnTo>
                <a:lnTo>
                  <a:pt x="180074" y="44511"/>
                </a:lnTo>
                <a:lnTo>
                  <a:pt x="182159" y="44480"/>
                </a:lnTo>
                <a:lnTo>
                  <a:pt x="186391" y="45542"/>
                </a:lnTo>
                <a:lnTo>
                  <a:pt x="190401" y="47703"/>
                </a:lnTo>
                <a:lnTo>
                  <a:pt x="194172" y="48142"/>
                </a:lnTo>
                <a:lnTo>
                  <a:pt x="197973" y="48219"/>
                </a:lnTo>
                <a:lnTo>
                  <a:pt x="199897" y="49357"/>
                </a:lnTo>
                <a:lnTo>
                  <a:pt x="200713" y="50896"/>
                </a:lnTo>
                <a:lnTo>
                  <a:pt x="199789" y="51981"/>
                </a:lnTo>
                <a:lnTo>
                  <a:pt x="199266" y="53111"/>
                </a:lnTo>
                <a:lnTo>
                  <a:pt x="200682" y="54504"/>
                </a:lnTo>
                <a:lnTo>
                  <a:pt x="197596" y="55096"/>
                </a:lnTo>
                <a:lnTo>
                  <a:pt x="197157" y="55934"/>
                </a:lnTo>
                <a:lnTo>
                  <a:pt x="197319" y="56835"/>
                </a:lnTo>
                <a:lnTo>
                  <a:pt x="197935" y="57327"/>
                </a:lnTo>
                <a:lnTo>
                  <a:pt x="199697" y="56896"/>
                </a:lnTo>
                <a:lnTo>
                  <a:pt x="202252" y="57281"/>
                </a:lnTo>
                <a:lnTo>
                  <a:pt x="206276" y="57619"/>
                </a:lnTo>
                <a:lnTo>
                  <a:pt x="208970" y="57342"/>
                </a:lnTo>
                <a:lnTo>
                  <a:pt x="214449" y="58288"/>
                </a:lnTo>
                <a:lnTo>
                  <a:pt x="216111" y="58796"/>
                </a:lnTo>
                <a:lnTo>
                  <a:pt x="219359" y="60573"/>
                </a:lnTo>
                <a:lnTo>
                  <a:pt x="220859" y="61743"/>
                </a:lnTo>
                <a:lnTo>
                  <a:pt x="224084" y="64897"/>
                </a:lnTo>
                <a:lnTo>
                  <a:pt x="226862" y="66135"/>
                </a:lnTo>
                <a:lnTo>
                  <a:pt x="229271" y="66435"/>
                </a:lnTo>
                <a:lnTo>
                  <a:pt x="230109" y="66228"/>
                </a:lnTo>
                <a:lnTo>
                  <a:pt x="230871" y="66574"/>
                </a:lnTo>
                <a:lnTo>
                  <a:pt x="231541" y="67012"/>
                </a:lnTo>
                <a:lnTo>
                  <a:pt x="232202" y="68389"/>
                </a:lnTo>
                <a:lnTo>
                  <a:pt x="231833" y="69835"/>
                </a:lnTo>
                <a:lnTo>
                  <a:pt x="230456" y="71013"/>
                </a:lnTo>
                <a:lnTo>
                  <a:pt x="229694" y="71866"/>
                </a:lnTo>
                <a:lnTo>
                  <a:pt x="226254" y="71966"/>
                </a:lnTo>
                <a:lnTo>
                  <a:pt x="221444" y="72359"/>
                </a:lnTo>
                <a:lnTo>
                  <a:pt x="216796" y="73636"/>
                </a:lnTo>
                <a:lnTo>
                  <a:pt x="214526" y="74651"/>
                </a:lnTo>
                <a:lnTo>
                  <a:pt x="213487" y="75321"/>
                </a:lnTo>
                <a:lnTo>
                  <a:pt x="211040" y="75944"/>
                </a:lnTo>
                <a:lnTo>
                  <a:pt x="210878" y="75413"/>
                </a:lnTo>
                <a:lnTo>
                  <a:pt x="210925" y="74743"/>
                </a:lnTo>
                <a:lnTo>
                  <a:pt x="210286" y="73505"/>
                </a:lnTo>
                <a:lnTo>
                  <a:pt x="209732" y="74620"/>
                </a:lnTo>
                <a:lnTo>
                  <a:pt x="208824" y="75436"/>
                </a:lnTo>
                <a:lnTo>
                  <a:pt x="207292" y="76128"/>
                </a:lnTo>
                <a:lnTo>
                  <a:pt x="201644" y="76174"/>
                </a:lnTo>
                <a:lnTo>
                  <a:pt x="199374" y="75236"/>
                </a:lnTo>
                <a:lnTo>
                  <a:pt x="197042" y="74597"/>
                </a:lnTo>
                <a:lnTo>
                  <a:pt x="188546" y="73928"/>
                </a:lnTo>
                <a:lnTo>
                  <a:pt x="186507" y="73982"/>
                </a:lnTo>
                <a:lnTo>
                  <a:pt x="180835" y="74682"/>
                </a:lnTo>
                <a:lnTo>
                  <a:pt x="175133" y="75059"/>
                </a:lnTo>
                <a:lnTo>
                  <a:pt x="172747" y="75490"/>
                </a:lnTo>
                <a:lnTo>
                  <a:pt x="170385" y="76136"/>
                </a:lnTo>
                <a:lnTo>
                  <a:pt x="165791" y="76113"/>
                </a:lnTo>
                <a:lnTo>
                  <a:pt x="160365" y="76851"/>
                </a:lnTo>
                <a:lnTo>
                  <a:pt x="154925" y="76990"/>
                </a:lnTo>
                <a:lnTo>
                  <a:pt x="158411" y="71812"/>
                </a:lnTo>
                <a:lnTo>
                  <a:pt x="165760" y="66820"/>
                </a:lnTo>
                <a:lnTo>
                  <a:pt x="167145" y="65743"/>
                </a:lnTo>
                <a:lnTo>
                  <a:pt x="168130" y="64366"/>
                </a:lnTo>
                <a:lnTo>
                  <a:pt x="168361" y="63327"/>
                </a:lnTo>
                <a:lnTo>
                  <a:pt x="168038" y="62443"/>
                </a:lnTo>
                <a:lnTo>
                  <a:pt x="166283" y="60873"/>
                </a:lnTo>
                <a:lnTo>
                  <a:pt x="165929" y="59712"/>
                </a:lnTo>
                <a:lnTo>
                  <a:pt x="165406" y="58958"/>
                </a:lnTo>
                <a:lnTo>
                  <a:pt x="162859" y="58304"/>
                </a:lnTo>
                <a:lnTo>
                  <a:pt x="160281" y="57912"/>
                </a:lnTo>
                <a:lnTo>
                  <a:pt x="157564" y="57904"/>
                </a:lnTo>
                <a:lnTo>
                  <a:pt x="151862" y="57365"/>
                </a:lnTo>
                <a:lnTo>
                  <a:pt x="148830" y="57327"/>
                </a:lnTo>
                <a:lnTo>
                  <a:pt x="146260" y="56258"/>
                </a:lnTo>
                <a:lnTo>
                  <a:pt x="141996" y="52457"/>
                </a:lnTo>
                <a:lnTo>
                  <a:pt x="140003" y="51388"/>
                </a:lnTo>
                <a:lnTo>
                  <a:pt x="138980" y="50534"/>
                </a:lnTo>
                <a:lnTo>
                  <a:pt x="138179" y="49550"/>
                </a:lnTo>
                <a:lnTo>
                  <a:pt x="137179" y="43949"/>
                </a:lnTo>
                <a:lnTo>
                  <a:pt x="136333" y="41257"/>
                </a:lnTo>
                <a:lnTo>
                  <a:pt x="135040" y="38910"/>
                </a:lnTo>
                <a:lnTo>
                  <a:pt x="133070" y="37133"/>
                </a:lnTo>
                <a:lnTo>
                  <a:pt x="131007" y="36526"/>
                </a:lnTo>
                <a:lnTo>
                  <a:pt x="123096" y="38049"/>
                </a:lnTo>
                <a:lnTo>
                  <a:pt x="121257" y="37818"/>
                </a:lnTo>
                <a:lnTo>
                  <a:pt x="119464" y="37302"/>
                </a:lnTo>
                <a:lnTo>
                  <a:pt x="107521" y="33664"/>
                </a:lnTo>
                <a:lnTo>
                  <a:pt x="102596" y="31664"/>
                </a:lnTo>
                <a:lnTo>
                  <a:pt x="100587" y="30671"/>
                </a:lnTo>
                <a:lnTo>
                  <a:pt x="98871" y="29256"/>
                </a:lnTo>
                <a:lnTo>
                  <a:pt x="97093" y="26933"/>
                </a:lnTo>
                <a:lnTo>
                  <a:pt x="95100" y="24856"/>
                </a:lnTo>
                <a:lnTo>
                  <a:pt x="95108" y="25694"/>
                </a:lnTo>
                <a:lnTo>
                  <a:pt x="94800" y="26240"/>
                </a:lnTo>
                <a:lnTo>
                  <a:pt x="84804" y="26486"/>
                </a:lnTo>
                <a:lnTo>
                  <a:pt x="83211" y="26010"/>
                </a:lnTo>
                <a:lnTo>
                  <a:pt x="82187" y="25440"/>
                </a:lnTo>
                <a:lnTo>
                  <a:pt x="81464" y="24602"/>
                </a:lnTo>
                <a:lnTo>
                  <a:pt x="80925" y="22917"/>
                </a:lnTo>
                <a:lnTo>
                  <a:pt x="79971" y="21502"/>
                </a:lnTo>
                <a:lnTo>
                  <a:pt x="79663" y="23009"/>
                </a:lnTo>
                <a:lnTo>
                  <a:pt x="79171" y="24402"/>
                </a:lnTo>
                <a:lnTo>
                  <a:pt x="77832" y="25179"/>
                </a:lnTo>
                <a:lnTo>
                  <a:pt x="76300" y="25309"/>
                </a:lnTo>
                <a:lnTo>
                  <a:pt x="74446" y="23463"/>
                </a:lnTo>
                <a:lnTo>
                  <a:pt x="66342" y="23078"/>
                </a:lnTo>
                <a:lnTo>
                  <a:pt x="65627" y="22763"/>
                </a:lnTo>
                <a:lnTo>
                  <a:pt x="62964" y="20971"/>
                </a:lnTo>
                <a:lnTo>
                  <a:pt x="60694" y="18724"/>
                </a:lnTo>
                <a:lnTo>
                  <a:pt x="62949" y="17932"/>
                </a:lnTo>
                <a:lnTo>
                  <a:pt x="67612" y="16894"/>
                </a:lnTo>
                <a:lnTo>
                  <a:pt x="68620" y="16201"/>
                </a:lnTo>
                <a:lnTo>
                  <a:pt x="69205" y="15309"/>
                </a:lnTo>
                <a:lnTo>
                  <a:pt x="68782" y="13985"/>
                </a:lnTo>
                <a:lnTo>
                  <a:pt x="67851" y="13024"/>
                </a:lnTo>
                <a:lnTo>
                  <a:pt x="66897" y="12462"/>
                </a:lnTo>
                <a:lnTo>
                  <a:pt x="65842" y="12109"/>
                </a:lnTo>
                <a:lnTo>
                  <a:pt x="64449" y="11955"/>
                </a:lnTo>
                <a:lnTo>
                  <a:pt x="46419" y="11716"/>
                </a:lnTo>
                <a:lnTo>
                  <a:pt x="45380" y="12439"/>
                </a:lnTo>
                <a:lnTo>
                  <a:pt x="43764" y="13909"/>
                </a:lnTo>
                <a:lnTo>
                  <a:pt x="40563" y="15793"/>
                </a:lnTo>
                <a:lnTo>
                  <a:pt x="38454" y="17747"/>
                </a:lnTo>
                <a:lnTo>
                  <a:pt x="37661" y="18755"/>
                </a:lnTo>
                <a:lnTo>
                  <a:pt x="36677" y="19478"/>
                </a:lnTo>
                <a:lnTo>
                  <a:pt x="34460" y="20686"/>
                </a:lnTo>
                <a:lnTo>
                  <a:pt x="32567" y="22548"/>
                </a:lnTo>
                <a:lnTo>
                  <a:pt x="30274" y="23378"/>
                </a:lnTo>
                <a:lnTo>
                  <a:pt x="29019" y="22871"/>
                </a:lnTo>
                <a:lnTo>
                  <a:pt x="27781" y="22878"/>
                </a:lnTo>
                <a:lnTo>
                  <a:pt x="26880" y="23340"/>
                </a:lnTo>
                <a:lnTo>
                  <a:pt x="25934" y="23548"/>
                </a:lnTo>
                <a:lnTo>
                  <a:pt x="21309" y="23771"/>
                </a:lnTo>
                <a:lnTo>
                  <a:pt x="20616" y="24248"/>
                </a:lnTo>
                <a:lnTo>
                  <a:pt x="19954" y="25579"/>
                </a:lnTo>
                <a:lnTo>
                  <a:pt x="19200" y="28171"/>
                </a:lnTo>
                <a:lnTo>
                  <a:pt x="18492" y="29025"/>
                </a:lnTo>
                <a:lnTo>
                  <a:pt x="16176" y="29348"/>
                </a:lnTo>
                <a:lnTo>
                  <a:pt x="13967" y="30056"/>
                </a:lnTo>
                <a:lnTo>
                  <a:pt x="9473" y="32517"/>
                </a:lnTo>
                <a:lnTo>
                  <a:pt x="8311" y="32879"/>
                </a:lnTo>
                <a:lnTo>
                  <a:pt x="8565" y="31071"/>
                </a:lnTo>
                <a:lnTo>
                  <a:pt x="8342" y="29310"/>
                </a:lnTo>
                <a:lnTo>
                  <a:pt x="7072" y="29248"/>
                </a:lnTo>
                <a:lnTo>
                  <a:pt x="5625" y="29540"/>
                </a:lnTo>
                <a:lnTo>
                  <a:pt x="4417" y="30033"/>
                </a:lnTo>
                <a:lnTo>
                  <a:pt x="2185" y="31348"/>
                </a:lnTo>
                <a:lnTo>
                  <a:pt x="1054" y="31679"/>
                </a:lnTo>
                <a:lnTo>
                  <a:pt x="0" y="31010"/>
                </a:lnTo>
                <a:lnTo>
                  <a:pt x="215" y="30148"/>
                </a:lnTo>
                <a:lnTo>
                  <a:pt x="7657" y="26979"/>
                </a:lnTo>
                <a:lnTo>
                  <a:pt x="8488" y="26740"/>
                </a:lnTo>
                <a:lnTo>
                  <a:pt x="9812" y="26979"/>
                </a:lnTo>
                <a:lnTo>
                  <a:pt x="11105" y="26871"/>
                </a:lnTo>
                <a:lnTo>
                  <a:pt x="12113" y="25979"/>
                </a:lnTo>
                <a:lnTo>
                  <a:pt x="10889" y="21778"/>
                </a:lnTo>
                <a:lnTo>
                  <a:pt x="11358" y="18917"/>
                </a:lnTo>
                <a:lnTo>
                  <a:pt x="13082" y="16701"/>
                </a:lnTo>
                <a:lnTo>
                  <a:pt x="16530" y="13339"/>
                </a:lnTo>
                <a:lnTo>
                  <a:pt x="18192" y="12232"/>
                </a:lnTo>
                <a:lnTo>
                  <a:pt x="35191" y="5208"/>
                </a:lnTo>
                <a:lnTo>
                  <a:pt x="36930" y="4847"/>
                </a:lnTo>
                <a:lnTo>
                  <a:pt x="47981" y="3431"/>
                </a:lnTo>
                <a:lnTo>
                  <a:pt x="49666" y="2939"/>
                </a:lnTo>
                <a:lnTo>
                  <a:pt x="54792" y="854"/>
                </a:lnTo>
                <a:lnTo>
                  <a:pt x="60171" y="0"/>
                </a:lnTo>
                <a:lnTo>
                  <a:pt x="65935" y="669"/>
                </a:lnTo>
                <a:close/>
                <a:moveTo>
                  <a:pt x="119664" y="12293"/>
                </a:moveTo>
                <a:lnTo>
                  <a:pt x="119703" y="12909"/>
                </a:lnTo>
                <a:lnTo>
                  <a:pt x="115924" y="11201"/>
                </a:lnTo>
                <a:lnTo>
                  <a:pt x="114300" y="9424"/>
                </a:lnTo>
                <a:lnTo>
                  <a:pt x="113646" y="9016"/>
                </a:lnTo>
                <a:lnTo>
                  <a:pt x="114708" y="8977"/>
                </a:lnTo>
                <a:lnTo>
                  <a:pt x="118964" y="11893"/>
                </a:lnTo>
                <a:lnTo>
                  <a:pt x="119664" y="12293"/>
                </a:lnTo>
                <a:close/>
                <a:moveTo>
                  <a:pt x="135201" y="14893"/>
                </a:moveTo>
                <a:lnTo>
                  <a:pt x="138164" y="15386"/>
                </a:lnTo>
                <a:lnTo>
                  <a:pt x="139195" y="15086"/>
                </a:lnTo>
                <a:lnTo>
                  <a:pt x="140180" y="15001"/>
                </a:lnTo>
                <a:lnTo>
                  <a:pt x="141219" y="15209"/>
                </a:lnTo>
                <a:lnTo>
                  <a:pt x="142674" y="17140"/>
                </a:lnTo>
                <a:lnTo>
                  <a:pt x="141396" y="17378"/>
                </a:lnTo>
                <a:lnTo>
                  <a:pt x="140380" y="17378"/>
                </a:lnTo>
                <a:lnTo>
                  <a:pt x="139634" y="17032"/>
                </a:lnTo>
                <a:lnTo>
                  <a:pt x="136971" y="16947"/>
                </a:lnTo>
                <a:lnTo>
                  <a:pt x="135217" y="16386"/>
                </a:lnTo>
                <a:lnTo>
                  <a:pt x="134255" y="15901"/>
                </a:lnTo>
                <a:lnTo>
                  <a:pt x="133785" y="15316"/>
                </a:lnTo>
                <a:lnTo>
                  <a:pt x="135201" y="14893"/>
                </a:lnTo>
                <a:close/>
                <a:moveTo>
                  <a:pt x="148222" y="21094"/>
                </a:moveTo>
                <a:lnTo>
                  <a:pt x="147783" y="21478"/>
                </a:lnTo>
                <a:lnTo>
                  <a:pt x="146614" y="20617"/>
                </a:lnTo>
                <a:lnTo>
                  <a:pt x="144921" y="20240"/>
                </a:lnTo>
                <a:lnTo>
                  <a:pt x="143928" y="18894"/>
                </a:lnTo>
                <a:lnTo>
                  <a:pt x="142974" y="18378"/>
                </a:lnTo>
                <a:lnTo>
                  <a:pt x="142897" y="17886"/>
                </a:lnTo>
                <a:lnTo>
                  <a:pt x="144467" y="17563"/>
                </a:lnTo>
                <a:lnTo>
                  <a:pt x="145559" y="17709"/>
                </a:lnTo>
                <a:lnTo>
                  <a:pt x="146775" y="18732"/>
                </a:lnTo>
                <a:lnTo>
                  <a:pt x="147476" y="20624"/>
                </a:lnTo>
                <a:lnTo>
                  <a:pt x="148222" y="21094"/>
                </a:lnTo>
                <a:close/>
                <a:moveTo>
                  <a:pt x="151416" y="24756"/>
                </a:moveTo>
                <a:lnTo>
                  <a:pt x="150708" y="24817"/>
                </a:lnTo>
                <a:lnTo>
                  <a:pt x="148561" y="23856"/>
                </a:lnTo>
                <a:lnTo>
                  <a:pt x="147922" y="23048"/>
                </a:lnTo>
                <a:lnTo>
                  <a:pt x="148676" y="21963"/>
                </a:lnTo>
                <a:lnTo>
                  <a:pt x="148838" y="20786"/>
                </a:lnTo>
                <a:lnTo>
                  <a:pt x="149130" y="20709"/>
                </a:lnTo>
                <a:lnTo>
                  <a:pt x="149476" y="22140"/>
                </a:lnTo>
                <a:lnTo>
                  <a:pt x="151116" y="22748"/>
                </a:lnTo>
                <a:lnTo>
                  <a:pt x="151216" y="23063"/>
                </a:lnTo>
                <a:lnTo>
                  <a:pt x="152224" y="24271"/>
                </a:lnTo>
                <a:lnTo>
                  <a:pt x="151416" y="24756"/>
                </a:lnTo>
                <a:close/>
                <a:moveTo>
                  <a:pt x="155964" y="28817"/>
                </a:moveTo>
                <a:lnTo>
                  <a:pt x="155079" y="29525"/>
                </a:lnTo>
                <a:lnTo>
                  <a:pt x="154109" y="28502"/>
                </a:lnTo>
                <a:lnTo>
                  <a:pt x="153493" y="28394"/>
                </a:lnTo>
                <a:lnTo>
                  <a:pt x="152639" y="27986"/>
                </a:lnTo>
                <a:lnTo>
                  <a:pt x="150985" y="26848"/>
                </a:lnTo>
                <a:lnTo>
                  <a:pt x="150585" y="25671"/>
                </a:lnTo>
                <a:lnTo>
                  <a:pt x="151962" y="25579"/>
                </a:lnTo>
                <a:lnTo>
                  <a:pt x="153701" y="25786"/>
                </a:lnTo>
                <a:lnTo>
                  <a:pt x="156741" y="26456"/>
                </a:lnTo>
                <a:lnTo>
                  <a:pt x="156471" y="27786"/>
                </a:lnTo>
                <a:lnTo>
                  <a:pt x="155964" y="28817"/>
                </a:lnTo>
                <a:close/>
                <a:moveTo>
                  <a:pt x="50290" y="37603"/>
                </a:moveTo>
                <a:lnTo>
                  <a:pt x="48281" y="38826"/>
                </a:lnTo>
                <a:lnTo>
                  <a:pt x="43995" y="40549"/>
                </a:lnTo>
                <a:lnTo>
                  <a:pt x="41694" y="40610"/>
                </a:lnTo>
                <a:lnTo>
                  <a:pt x="39370" y="39964"/>
                </a:lnTo>
                <a:lnTo>
                  <a:pt x="37769" y="38526"/>
                </a:lnTo>
                <a:lnTo>
                  <a:pt x="36854" y="37102"/>
                </a:lnTo>
                <a:lnTo>
                  <a:pt x="36930" y="36418"/>
                </a:lnTo>
                <a:lnTo>
                  <a:pt x="38385" y="37556"/>
                </a:lnTo>
                <a:lnTo>
                  <a:pt x="39639" y="38118"/>
                </a:lnTo>
                <a:lnTo>
                  <a:pt x="40670" y="37741"/>
                </a:lnTo>
                <a:lnTo>
                  <a:pt x="41402" y="37126"/>
                </a:lnTo>
                <a:lnTo>
                  <a:pt x="39047" y="32525"/>
                </a:lnTo>
                <a:lnTo>
                  <a:pt x="39154" y="31556"/>
                </a:lnTo>
                <a:lnTo>
                  <a:pt x="41024" y="29025"/>
                </a:lnTo>
                <a:lnTo>
                  <a:pt x="46111" y="29794"/>
                </a:lnTo>
                <a:lnTo>
                  <a:pt x="46996" y="30240"/>
                </a:lnTo>
                <a:lnTo>
                  <a:pt x="47704" y="31841"/>
                </a:lnTo>
                <a:lnTo>
                  <a:pt x="48835" y="33095"/>
                </a:lnTo>
                <a:lnTo>
                  <a:pt x="50167" y="36449"/>
                </a:lnTo>
                <a:lnTo>
                  <a:pt x="50290" y="376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2" name="Google Shape;822;p44"/>
          <p:cNvSpPr/>
          <p:nvPr/>
        </p:nvSpPr>
        <p:spPr>
          <a:xfrm>
            <a:off x="5108383" y="4233658"/>
            <a:ext cx="46579" cy="43001"/>
          </a:xfrm>
          <a:custGeom>
            <a:avLst/>
            <a:gdLst/>
            <a:ahLst/>
            <a:cxnLst/>
            <a:rect l="l" t="t" r="r" b="b"/>
            <a:pathLst>
              <a:path w="57438" h="53026" extrusionOk="0">
                <a:moveTo>
                  <a:pt x="3709" y="5547"/>
                </a:moveTo>
                <a:lnTo>
                  <a:pt x="1608" y="6008"/>
                </a:lnTo>
                <a:lnTo>
                  <a:pt x="716" y="5785"/>
                </a:lnTo>
                <a:lnTo>
                  <a:pt x="423" y="4000"/>
                </a:lnTo>
                <a:lnTo>
                  <a:pt x="0" y="2823"/>
                </a:lnTo>
                <a:lnTo>
                  <a:pt x="100" y="2300"/>
                </a:lnTo>
                <a:lnTo>
                  <a:pt x="4925" y="0"/>
                </a:lnTo>
                <a:lnTo>
                  <a:pt x="6626" y="385"/>
                </a:lnTo>
                <a:lnTo>
                  <a:pt x="7811" y="2223"/>
                </a:lnTo>
                <a:lnTo>
                  <a:pt x="7003" y="3239"/>
                </a:lnTo>
                <a:lnTo>
                  <a:pt x="3709" y="5547"/>
                </a:lnTo>
                <a:close/>
                <a:moveTo>
                  <a:pt x="9812" y="8424"/>
                </a:moveTo>
                <a:lnTo>
                  <a:pt x="8042" y="8962"/>
                </a:lnTo>
                <a:lnTo>
                  <a:pt x="6941" y="8893"/>
                </a:lnTo>
                <a:lnTo>
                  <a:pt x="5364" y="8101"/>
                </a:lnTo>
                <a:lnTo>
                  <a:pt x="5856" y="7247"/>
                </a:lnTo>
                <a:lnTo>
                  <a:pt x="7565" y="6293"/>
                </a:lnTo>
                <a:lnTo>
                  <a:pt x="8742" y="6093"/>
                </a:lnTo>
                <a:lnTo>
                  <a:pt x="9704" y="7793"/>
                </a:lnTo>
                <a:lnTo>
                  <a:pt x="9812" y="8424"/>
                </a:lnTo>
                <a:close/>
                <a:moveTo>
                  <a:pt x="52983" y="11993"/>
                </a:moveTo>
                <a:lnTo>
                  <a:pt x="52291" y="13139"/>
                </a:lnTo>
                <a:lnTo>
                  <a:pt x="51444" y="11455"/>
                </a:lnTo>
                <a:lnTo>
                  <a:pt x="50982" y="11055"/>
                </a:lnTo>
                <a:lnTo>
                  <a:pt x="50759" y="8639"/>
                </a:lnTo>
                <a:lnTo>
                  <a:pt x="52014" y="7916"/>
                </a:lnTo>
                <a:lnTo>
                  <a:pt x="52622" y="7854"/>
                </a:lnTo>
                <a:lnTo>
                  <a:pt x="52637" y="10355"/>
                </a:lnTo>
                <a:lnTo>
                  <a:pt x="52983" y="11993"/>
                </a:lnTo>
                <a:close/>
                <a:moveTo>
                  <a:pt x="27080" y="12809"/>
                </a:moveTo>
                <a:lnTo>
                  <a:pt x="27973" y="13462"/>
                </a:lnTo>
                <a:lnTo>
                  <a:pt x="28265" y="13939"/>
                </a:lnTo>
                <a:lnTo>
                  <a:pt x="26942" y="14186"/>
                </a:lnTo>
                <a:lnTo>
                  <a:pt x="23725" y="13324"/>
                </a:lnTo>
                <a:lnTo>
                  <a:pt x="22871" y="13847"/>
                </a:lnTo>
                <a:lnTo>
                  <a:pt x="22017" y="15701"/>
                </a:lnTo>
                <a:lnTo>
                  <a:pt x="20378" y="12893"/>
                </a:lnTo>
                <a:lnTo>
                  <a:pt x="20493" y="11863"/>
                </a:lnTo>
                <a:lnTo>
                  <a:pt x="20839" y="11562"/>
                </a:lnTo>
                <a:lnTo>
                  <a:pt x="23117" y="12301"/>
                </a:lnTo>
                <a:lnTo>
                  <a:pt x="27080" y="12809"/>
                </a:lnTo>
                <a:close/>
                <a:moveTo>
                  <a:pt x="52344" y="21425"/>
                </a:moveTo>
                <a:lnTo>
                  <a:pt x="54145" y="21832"/>
                </a:lnTo>
                <a:lnTo>
                  <a:pt x="54830" y="21686"/>
                </a:lnTo>
                <a:lnTo>
                  <a:pt x="55977" y="21778"/>
                </a:lnTo>
                <a:lnTo>
                  <a:pt x="57208" y="22948"/>
                </a:lnTo>
                <a:lnTo>
                  <a:pt x="57439" y="24194"/>
                </a:lnTo>
                <a:lnTo>
                  <a:pt x="56831" y="25756"/>
                </a:lnTo>
                <a:lnTo>
                  <a:pt x="54445" y="27040"/>
                </a:lnTo>
                <a:lnTo>
                  <a:pt x="53068" y="26886"/>
                </a:lnTo>
                <a:lnTo>
                  <a:pt x="51444" y="25717"/>
                </a:lnTo>
                <a:lnTo>
                  <a:pt x="52375" y="23409"/>
                </a:lnTo>
                <a:lnTo>
                  <a:pt x="52344" y="21425"/>
                </a:lnTo>
                <a:close/>
                <a:moveTo>
                  <a:pt x="40971" y="48811"/>
                </a:moveTo>
                <a:lnTo>
                  <a:pt x="39670" y="50850"/>
                </a:lnTo>
                <a:lnTo>
                  <a:pt x="36807" y="50688"/>
                </a:lnTo>
                <a:lnTo>
                  <a:pt x="35338" y="49850"/>
                </a:lnTo>
                <a:lnTo>
                  <a:pt x="33614" y="47288"/>
                </a:lnTo>
                <a:lnTo>
                  <a:pt x="33668" y="45303"/>
                </a:lnTo>
                <a:lnTo>
                  <a:pt x="34276" y="43580"/>
                </a:lnTo>
                <a:lnTo>
                  <a:pt x="34168" y="42087"/>
                </a:lnTo>
                <a:lnTo>
                  <a:pt x="34414" y="41695"/>
                </a:lnTo>
                <a:lnTo>
                  <a:pt x="35299" y="41957"/>
                </a:lnTo>
                <a:lnTo>
                  <a:pt x="35445" y="42965"/>
                </a:lnTo>
                <a:lnTo>
                  <a:pt x="38046" y="45426"/>
                </a:lnTo>
                <a:lnTo>
                  <a:pt x="39008" y="45903"/>
                </a:lnTo>
                <a:lnTo>
                  <a:pt x="40971" y="48811"/>
                </a:lnTo>
                <a:close/>
                <a:moveTo>
                  <a:pt x="46634" y="45949"/>
                </a:moveTo>
                <a:lnTo>
                  <a:pt x="46034" y="46034"/>
                </a:lnTo>
                <a:lnTo>
                  <a:pt x="45134" y="45034"/>
                </a:lnTo>
                <a:lnTo>
                  <a:pt x="45334" y="43649"/>
                </a:lnTo>
                <a:lnTo>
                  <a:pt x="45234" y="43288"/>
                </a:lnTo>
                <a:lnTo>
                  <a:pt x="46034" y="41810"/>
                </a:lnTo>
                <a:lnTo>
                  <a:pt x="47604" y="41941"/>
                </a:lnTo>
                <a:lnTo>
                  <a:pt x="48004" y="43041"/>
                </a:lnTo>
                <a:lnTo>
                  <a:pt x="48081" y="45303"/>
                </a:lnTo>
                <a:lnTo>
                  <a:pt x="46634" y="45949"/>
                </a:lnTo>
                <a:close/>
                <a:moveTo>
                  <a:pt x="22317" y="52181"/>
                </a:moveTo>
                <a:lnTo>
                  <a:pt x="20639" y="53027"/>
                </a:lnTo>
                <a:lnTo>
                  <a:pt x="19462" y="52657"/>
                </a:lnTo>
                <a:lnTo>
                  <a:pt x="18346" y="51781"/>
                </a:lnTo>
                <a:lnTo>
                  <a:pt x="17807" y="50511"/>
                </a:lnTo>
                <a:lnTo>
                  <a:pt x="18246" y="49419"/>
                </a:lnTo>
                <a:lnTo>
                  <a:pt x="20508" y="48134"/>
                </a:lnTo>
                <a:lnTo>
                  <a:pt x="21863" y="48549"/>
                </a:lnTo>
                <a:lnTo>
                  <a:pt x="22586" y="50550"/>
                </a:lnTo>
                <a:lnTo>
                  <a:pt x="22317" y="521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3" name="Google Shape;823;p44"/>
          <p:cNvSpPr/>
          <p:nvPr/>
        </p:nvSpPr>
        <p:spPr>
          <a:xfrm>
            <a:off x="4340967" y="4320303"/>
            <a:ext cx="7139" cy="5957"/>
          </a:xfrm>
          <a:custGeom>
            <a:avLst/>
            <a:gdLst/>
            <a:ahLst/>
            <a:cxnLst/>
            <a:rect l="l" t="t" r="r" b="b"/>
            <a:pathLst>
              <a:path w="8803" h="7346" extrusionOk="0">
                <a:moveTo>
                  <a:pt x="8803" y="7031"/>
                </a:moveTo>
                <a:lnTo>
                  <a:pt x="7680" y="7347"/>
                </a:lnTo>
                <a:lnTo>
                  <a:pt x="3532" y="5231"/>
                </a:lnTo>
                <a:lnTo>
                  <a:pt x="108" y="1792"/>
                </a:lnTo>
                <a:lnTo>
                  <a:pt x="0" y="0"/>
                </a:lnTo>
                <a:lnTo>
                  <a:pt x="877" y="154"/>
                </a:lnTo>
                <a:lnTo>
                  <a:pt x="1770" y="839"/>
                </a:lnTo>
                <a:lnTo>
                  <a:pt x="3147" y="3269"/>
                </a:lnTo>
                <a:lnTo>
                  <a:pt x="7157" y="48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4" name="Google Shape;824;p44"/>
          <p:cNvSpPr/>
          <p:nvPr/>
        </p:nvSpPr>
        <p:spPr>
          <a:xfrm>
            <a:off x="7401408" y="4719741"/>
            <a:ext cx="2471" cy="2364"/>
          </a:xfrm>
          <a:custGeom>
            <a:avLst/>
            <a:gdLst/>
            <a:ahLst/>
            <a:cxnLst/>
            <a:rect l="l" t="t" r="r" b="b"/>
            <a:pathLst>
              <a:path w="3047" h="2915" extrusionOk="0">
                <a:moveTo>
                  <a:pt x="3047" y="1362"/>
                </a:moveTo>
                <a:lnTo>
                  <a:pt x="2432" y="2916"/>
                </a:lnTo>
                <a:lnTo>
                  <a:pt x="1301" y="2062"/>
                </a:lnTo>
                <a:lnTo>
                  <a:pt x="0" y="1785"/>
                </a:lnTo>
                <a:lnTo>
                  <a:pt x="254" y="631"/>
                </a:lnTo>
                <a:lnTo>
                  <a:pt x="1324" y="469"/>
                </a:lnTo>
                <a:lnTo>
                  <a:pt x="1854" y="408"/>
                </a:lnTo>
                <a:lnTo>
                  <a:pt x="2616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5" name="Google Shape;825;p44"/>
          <p:cNvSpPr/>
          <p:nvPr/>
        </p:nvSpPr>
        <p:spPr>
          <a:xfrm>
            <a:off x="6117931" y="3872149"/>
            <a:ext cx="39496" cy="23276"/>
          </a:xfrm>
          <a:custGeom>
            <a:avLst/>
            <a:gdLst/>
            <a:ahLst/>
            <a:cxnLst/>
            <a:rect l="l" t="t" r="r" b="b"/>
            <a:pathLst>
              <a:path w="48704" h="28702" extrusionOk="0">
                <a:moveTo>
                  <a:pt x="46696" y="1808"/>
                </a:moveTo>
                <a:lnTo>
                  <a:pt x="35438" y="9762"/>
                </a:lnTo>
                <a:lnTo>
                  <a:pt x="34707" y="12124"/>
                </a:lnTo>
                <a:lnTo>
                  <a:pt x="35207" y="13755"/>
                </a:lnTo>
                <a:lnTo>
                  <a:pt x="36792" y="15732"/>
                </a:lnTo>
                <a:lnTo>
                  <a:pt x="37208" y="16247"/>
                </a:lnTo>
                <a:lnTo>
                  <a:pt x="37777" y="17747"/>
                </a:lnTo>
                <a:lnTo>
                  <a:pt x="35322" y="18194"/>
                </a:lnTo>
                <a:lnTo>
                  <a:pt x="32860" y="18340"/>
                </a:lnTo>
                <a:lnTo>
                  <a:pt x="31490" y="18140"/>
                </a:lnTo>
                <a:lnTo>
                  <a:pt x="30197" y="18232"/>
                </a:lnTo>
                <a:lnTo>
                  <a:pt x="26203" y="22517"/>
                </a:lnTo>
                <a:lnTo>
                  <a:pt x="24056" y="23971"/>
                </a:lnTo>
                <a:lnTo>
                  <a:pt x="21501" y="24833"/>
                </a:lnTo>
                <a:lnTo>
                  <a:pt x="18900" y="25348"/>
                </a:lnTo>
                <a:lnTo>
                  <a:pt x="17592" y="25417"/>
                </a:lnTo>
                <a:lnTo>
                  <a:pt x="16438" y="25956"/>
                </a:lnTo>
                <a:lnTo>
                  <a:pt x="15629" y="26948"/>
                </a:lnTo>
                <a:lnTo>
                  <a:pt x="15614" y="27910"/>
                </a:lnTo>
                <a:lnTo>
                  <a:pt x="15268" y="28702"/>
                </a:lnTo>
                <a:lnTo>
                  <a:pt x="13837" y="28541"/>
                </a:lnTo>
                <a:lnTo>
                  <a:pt x="13244" y="26987"/>
                </a:lnTo>
                <a:lnTo>
                  <a:pt x="12228" y="26317"/>
                </a:lnTo>
                <a:lnTo>
                  <a:pt x="9696" y="26663"/>
                </a:lnTo>
                <a:lnTo>
                  <a:pt x="8465" y="26617"/>
                </a:lnTo>
                <a:lnTo>
                  <a:pt x="4417" y="25140"/>
                </a:lnTo>
                <a:lnTo>
                  <a:pt x="3194" y="24525"/>
                </a:lnTo>
                <a:lnTo>
                  <a:pt x="2432" y="23255"/>
                </a:lnTo>
                <a:lnTo>
                  <a:pt x="347" y="18670"/>
                </a:lnTo>
                <a:lnTo>
                  <a:pt x="0" y="15263"/>
                </a:lnTo>
                <a:lnTo>
                  <a:pt x="1939" y="16140"/>
                </a:lnTo>
                <a:lnTo>
                  <a:pt x="3756" y="15078"/>
                </a:lnTo>
                <a:lnTo>
                  <a:pt x="5502" y="13347"/>
                </a:lnTo>
                <a:lnTo>
                  <a:pt x="7588" y="12639"/>
                </a:lnTo>
                <a:lnTo>
                  <a:pt x="8888" y="12947"/>
                </a:lnTo>
                <a:lnTo>
                  <a:pt x="10181" y="13255"/>
                </a:lnTo>
                <a:lnTo>
                  <a:pt x="12505" y="12701"/>
                </a:lnTo>
                <a:lnTo>
                  <a:pt x="13506" y="10132"/>
                </a:lnTo>
                <a:lnTo>
                  <a:pt x="13837" y="7178"/>
                </a:lnTo>
                <a:lnTo>
                  <a:pt x="17761" y="8024"/>
                </a:lnTo>
                <a:lnTo>
                  <a:pt x="21748" y="8462"/>
                </a:lnTo>
                <a:lnTo>
                  <a:pt x="25003" y="8608"/>
                </a:lnTo>
                <a:lnTo>
                  <a:pt x="28219" y="8131"/>
                </a:lnTo>
                <a:lnTo>
                  <a:pt x="38062" y="4970"/>
                </a:lnTo>
                <a:lnTo>
                  <a:pt x="40848" y="3077"/>
                </a:lnTo>
                <a:lnTo>
                  <a:pt x="42579" y="2431"/>
                </a:lnTo>
                <a:lnTo>
                  <a:pt x="45572" y="869"/>
                </a:lnTo>
                <a:lnTo>
                  <a:pt x="4870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6" name="Google Shape;826;p44"/>
          <p:cNvSpPr/>
          <p:nvPr/>
        </p:nvSpPr>
        <p:spPr>
          <a:xfrm>
            <a:off x="5763951" y="3500123"/>
            <a:ext cx="118089" cy="66613"/>
          </a:xfrm>
          <a:custGeom>
            <a:avLst/>
            <a:gdLst/>
            <a:ahLst/>
            <a:cxnLst/>
            <a:rect l="l" t="t" r="r" b="b"/>
            <a:pathLst>
              <a:path w="145620" h="82143" extrusionOk="0">
                <a:moveTo>
                  <a:pt x="58740" y="6108"/>
                </a:moveTo>
                <a:lnTo>
                  <a:pt x="60602" y="6023"/>
                </a:lnTo>
                <a:lnTo>
                  <a:pt x="62487" y="5170"/>
                </a:lnTo>
                <a:lnTo>
                  <a:pt x="62641" y="3777"/>
                </a:lnTo>
                <a:lnTo>
                  <a:pt x="62518" y="1177"/>
                </a:lnTo>
                <a:lnTo>
                  <a:pt x="62718" y="800"/>
                </a:lnTo>
                <a:lnTo>
                  <a:pt x="65573" y="1538"/>
                </a:lnTo>
                <a:lnTo>
                  <a:pt x="68436" y="2708"/>
                </a:lnTo>
                <a:lnTo>
                  <a:pt x="68836" y="5293"/>
                </a:lnTo>
                <a:lnTo>
                  <a:pt x="69605" y="6562"/>
                </a:lnTo>
                <a:lnTo>
                  <a:pt x="70513" y="7724"/>
                </a:lnTo>
                <a:lnTo>
                  <a:pt x="71375" y="8247"/>
                </a:lnTo>
                <a:lnTo>
                  <a:pt x="72876" y="8331"/>
                </a:lnTo>
                <a:lnTo>
                  <a:pt x="76762" y="9862"/>
                </a:lnTo>
                <a:lnTo>
                  <a:pt x="78632" y="10170"/>
                </a:lnTo>
                <a:lnTo>
                  <a:pt x="80548" y="11231"/>
                </a:lnTo>
                <a:lnTo>
                  <a:pt x="82165" y="12309"/>
                </a:lnTo>
                <a:lnTo>
                  <a:pt x="83342" y="12539"/>
                </a:lnTo>
                <a:lnTo>
                  <a:pt x="83888" y="13716"/>
                </a:lnTo>
                <a:lnTo>
                  <a:pt x="84612" y="14524"/>
                </a:lnTo>
                <a:lnTo>
                  <a:pt x="85889" y="13901"/>
                </a:lnTo>
                <a:lnTo>
                  <a:pt x="90552" y="13032"/>
                </a:lnTo>
                <a:lnTo>
                  <a:pt x="92230" y="14193"/>
                </a:lnTo>
                <a:lnTo>
                  <a:pt x="93361" y="15424"/>
                </a:lnTo>
                <a:lnTo>
                  <a:pt x="93515" y="15809"/>
                </a:lnTo>
                <a:lnTo>
                  <a:pt x="92923" y="16893"/>
                </a:lnTo>
                <a:lnTo>
                  <a:pt x="92638" y="17732"/>
                </a:lnTo>
                <a:lnTo>
                  <a:pt x="92153" y="18293"/>
                </a:lnTo>
                <a:lnTo>
                  <a:pt x="90552" y="18886"/>
                </a:lnTo>
                <a:lnTo>
                  <a:pt x="89652" y="19840"/>
                </a:lnTo>
                <a:lnTo>
                  <a:pt x="88990" y="20886"/>
                </a:lnTo>
                <a:lnTo>
                  <a:pt x="89437" y="21886"/>
                </a:lnTo>
                <a:lnTo>
                  <a:pt x="90745" y="22640"/>
                </a:lnTo>
                <a:lnTo>
                  <a:pt x="91668" y="22809"/>
                </a:lnTo>
                <a:lnTo>
                  <a:pt x="92022" y="23540"/>
                </a:lnTo>
                <a:lnTo>
                  <a:pt x="94985" y="26802"/>
                </a:lnTo>
                <a:lnTo>
                  <a:pt x="97340" y="31056"/>
                </a:lnTo>
                <a:lnTo>
                  <a:pt x="98256" y="31717"/>
                </a:lnTo>
                <a:lnTo>
                  <a:pt x="99118" y="31879"/>
                </a:lnTo>
                <a:lnTo>
                  <a:pt x="100118" y="31256"/>
                </a:lnTo>
                <a:lnTo>
                  <a:pt x="101272" y="29871"/>
                </a:lnTo>
                <a:lnTo>
                  <a:pt x="102634" y="28879"/>
                </a:lnTo>
                <a:lnTo>
                  <a:pt x="103789" y="28363"/>
                </a:lnTo>
                <a:lnTo>
                  <a:pt x="105828" y="27186"/>
                </a:lnTo>
                <a:lnTo>
                  <a:pt x="105913" y="26425"/>
                </a:lnTo>
                <a:lnTo>
                  <a:pt x="104204" y="23540"/>
                </a:lnTo>
                <a:lnTo>
                  <a:pt x="103227" y="21201"/>
                </a:lnTo>
                <a:lnTo>
                  <a:pt x="103458" y="20778"/>
                </a:lnTo>
                <a:lnTo>
                  <a:pt x="105636" y="21148"/>
                </a:lnTo>
                <a:lnTo>
                  <a:pt x="109329" y="22424"/>
                </a:lnTo>
                <a:lnTo>
                  <a:pt x="115016" y="26586"/>
                </a:lnTo>
                <a:lnTo>
                  <a:pt x="116040" y="26586"/>
                </a:lnTo>
                <a:lnTo>
                  <a:pt x="118025" y="26271"/>
                </a:lnTo>
                <a:lnTo>
                  <a:pt x="120188" y="25594"/>
                </a:lnTo>
                <a:lnTo>
                  <a:pt x="121219" y="24825"/>
                </a:lnTo>
                <a:lnTo>
                  <a:pt x="121604" y="25109"/>
                </a:lnTo>
                <a:lnTo>
                  <a:pt x="121934" y="27394"/>
                </a:lnTo>
                <a:lnTo>
                  <a:pt x="121365" y="28648"/>
                </a:lnTo>
                <a:lnTo>
                  <a:pt x="118779" y="29863"/>
                </a:lnTo>
                <a:lnTo>
                  <a:pt x="118925" y="30464"/>
                </a:lnTo>
                <a:lnTo>
                  <a:pt x="119595" y="31241"/>
                </a:lnTo>
                <a:lnTo>
                  <a:pt x="120757" y="31764"/>
                </a:lnTo>
                <a:lnTo>
                  <a:pt x="122173" y="33241"/>
                </a:lnTo>
                <a:lnTo>
                  <a:pt x="123150" y="34925"/>
                </a:lnTo>
                <a:lnTo>
                  <a:pt x="124004" y="35702"/>
                </a:lnTo>
                <a:lnTo>
                  <a:pt x="124943" y="36072"/>
                </a:lnTo>
                <a:lnTo>
                  <a:pt x="127298" y="35172"/>
                </a:lnTo>
                <a:lnTo>
                  <a:pt x="127960" y="34464"/>
                </a:lnTo>
                <a:lnTo>
                  <a:pt x="128260" y="33964"/>
                </a:lnTo>
                <a:lnTo>
                  <a:pt x="128714" y="34071"/>
                </a:lnTo>
                <a:lnTo>
                  <a:pt x="129538" y="34902"/>
                </a:lnTo>
                <a:lnTo>
                  <a:pt x="129791" y="35387"/>
                </a:lnTo>
                <a:lnTo>
                  <a:pt x="132077" y="36325"/>
                </a:lnTo>
                <a:lnTo>
                  <a:pt x="133400" y="37479"/>
                </a:lnTo>
                <a:lnTo>
                  <a:pt x="134239" y="38018"/>
                </a:lnTo>
                <a:lnTo>
                  <a:pt x="135171" y="37495"/>
                </a:lnTo>
                <a:lnTo>
                  <a:pt x="138795" y="38410"/>
                </a:lnTo>
                <a:lnTo>
                  <a:pt x="139795" y="39179"/>
                </a:lnTo>
                <a:lnTo>
                  <a:pt x="140111" y="40457"/>
                </a:lnTo>
                <a:lnTo>
                  <a:pt x="139934" y="41233"/>
                </a:lnTo>
                <a:lnTo>
                  <a:pt x="140488" y="43234"/>
                </a:lnTo>
                <a:lnTo>
                  <a:pt x="145075" y="48026"/>
                </a:lnTo>
                <a:lnTo>
                  <a:pt x="145552" y="50473"/>
                </a:lnTo>
                <a:lnTo>
                  <a:pt x="145621" y="51449"/>
                </a:lnTo>
                <a:lnTo>
                  <a:pt x="145075" y="51496"/>
                </a:lnTo>
                <a:lnTo>
                  <a:pt x="143836" y="52003"/>
                </a:lnTo>
                <a:lnTo>
                  <a:pt x="142250" y="52188"/>
                </a:lnTo>
                <a:lnTo>
                  <a:pt x="140534" y="52088"/>
                </a:lnTo>
                <a:lnTo>
                  <a:pt x="139195" y="52973"/>
                </a:lnTo>
                <a:lnTo>
                  <a:pt x="137933" y="54419"/>
                </a:lnTo>
                <a:lnTo>
                  <a:pt x="136625" y="55419"/>
                </a:lnTo>
                <a:lnTo>
                  <a:pt x="135925" y="56304"/>
                </a:lnTo>
                <a:lnTo>
                  <a:pt x="135524" y="57227"/>
                </a:lnTo>
                <a:lnTo>
                  <a:pt x="131123" y="59827"/>
                </a:lnTo>
                <a:lnTo>
                  <a:pt x="130507" y="60912"/>
                </a:lnTo>
                <a:lnTo>
                  <a:pt x="130022" y="62389"/>
                </a:lnTo>
                <a:lnTo>
                  <a:pt x="129814" y="64373"/>
                </a:lnTo>
                <a:lnTo>
                  <a:pt x="129507" y="66158"/>
                </a:lnTo>
                <a:lnTo>
                  <a:pt x="128745" y="67097"/>
                </a:lnTo>
                <a:lnTo>
                  <a:pt x="126367" y="67904"/>
                </a:lnTo>
                <a:lnTo>
                  <a:pt x="125775" y="68335"/>
                </a:lnTo>
                <a:lnTo>
                  <a:pt x="125328" y="69243"/>
                </a:lnTo>
                <a:lnTo>
                  <a:pt x="123997" y="70636"/>
                </a:lnTo>
                <a:lnTo>
                  <a:pt x="122435" y="71959"/>
                </a:lnTo>
                <a:lnTo>
                  <a:pt x="119557" y="73474"/>
                </a:lnTo>
                <a:lnTo>
                  <a:pt x="116471" y="73936"/>
                </a:lnTo>
                <a:lnTo>
                  <a:pt x="112461" y="73443"/>
                </a:lnTo>
                <a:lnTo>
                  <a:pt x="110114" y="72851"/>
                </a:lnTo>
                <a:lnTo>
                  <a:pt x="108983" y="73505"/>
                </a:lnTo>
                <a:lnTo>
                  <a:pt x="107413" y="75474"/>
                </a:lnTo>
                <a:lnTo>
                  <a:pt x="105736" y="78859"/>
                </a:lnTo>
                <a:lnTo>
                  <a:pt x="105035" y="81405"/>
                </a:lnTo>
                <a:lnTo>
                  <a:pt x="104497" y="80682"/>
                </a:lnTo>
                <a:lnTo>
                  <a:pt x="103535" y="77990"/>
                </a:lnTo>
                <a:lnTo>
                  <a:pt x="102450" y="77644"/>
                </a:lnTo>
                <a:lnTo>
                  <a:pt x="100964" y="77390"/>
                </a:lnTo>
                <a:lnTo>
                  <a:pt x="99848" y="76990"/>
                </a:lnTo>
                <a:lnTo>
                  <a:pt x="97432" y="75436"/>
                </a:lnTo>
                <a:lnTo>
                  <a:pt x="96193" y="74966"/>
                </a:lnTo>
                <a:lnTo>
                  <a:pt x="94770" y="74843"/>
                </a:lnTo>
                <a:lnTo>
                  <a:pt x="93415" y="75759"/>
                </a:lnTo>
                <a:lnTo>
                  <a:pt x="92384" y="76836"/>
                </a:lnTo>
                <a:lnTo>
                  <a:pt x="89190" y="76820"/>
                </a:lnTo>
                <a:lnTo>
                  <a:pt x="85689" y="76320"/>
                </a:lnTo>
                <a:lnTo>
                  <a:pt x="80679" y="72736"/>
                </a:lnTo>
                <a:lnTo>
                  <a:pt x="79379" y="72705"/>
                </a:lnTo>
                <a:lnTo>
                  <a:pt x="77994" y="72866"/>
                </a:lnTo>
                <a:lnTo>
                  <a:pt x="75800" y="72012"/>
                </a:lnTo>
                <a:lnTo>
                  <a:pt x="71560" y="69689"/>
                </a:lnTo>
                <a:lnTo>
                  <a:pt x="69567" y="69143"/>
                </a:lnTo>
                <a:lnTo>
                  <a:pt x="68312" y="69474"/>
                </a:lnTo>
                <a:lnTo>
                  <a:pt x="67166" y="69997"/>
                </a:lnTo>
                <a:lnTo>
                  <a:pt x="66342" y="70058"/>
                </a:lnTo>
                <a:lnTo>
                  <a:pt x="65873" y="69297"/>
                </a:lnTo>
                <a:lnTo>
                  <a:pt x="64296" y="68366"/>
                </a:lnTo>
                <a:lnTo>
                  <a:pt x="62710" y="68258"/>
                </a:lnTo>
                <a:lnTo>
                  <a:pt x="62256" y="68820"/>
                </a:lnTo>
                <a:lnTo>
                  <a:pt x="61717" y="73936"/>
                </a:lnTo>
                <a:lnTo>
                  <a:pt x="61187" y="75782"/>
                </a:lnTo>
                <a:lnTo>
                  <a:pt x="59009" y="75697"/>
                </a:lnTo>
                <a:lnTo>
                  <a:pt x="58231" y="76559"/>
                </a:lnTo>
                <a:lnTo>
                  <a:pt x="56523" y="79028"/>
                </a:lnTo>
                <a:lnTo>
                  <a:pt x="56192" y="81390"/>
                </a:lnTo>
                <a:lnTo>
                  <a:pt x="53222" y="80936"/>
                </a:lnTo>
                <a:lnTo>
                  <a:pt x="51813" y="80536"/>
                </a:lnTo>
                <a:lnTo>
                  <a:pt x="50567" y="80836"/>
                </a:lnTo>
                <a:lnTo>
                  <a:pt x="49197" y="82144"/>
                </a:lnTo>
                <a:lnTo>
                  <a:pt x="45357" y="82067"/>
                </a:lnTo>
                <a:lnTo>
                  <a:pt x="42317" y="81290"/>
                </a:lnTo>
                <a:lnTo>
                  <a:pt x="41017" y="78359"/>
                </a:lnTo>
                <a:lnTo>
                  <a:pt x="39624" y="77190"/>
                </a:lnTo>
                <a:lnTo>
                  <a:pt x="37869" y="76159"/>
                </a:lnTo>
                <a:lnTo>
                  <a:pt x="37261" y="75920"/>
                </a:lnTo>
                <a:lnTo>
                  <a:pt x="36292" y="74320"/>
                </a:lnTo>
                <a:lnTo>
                  <a:pt x="34453" y="72335"/>
                </a:lnTo>
                <a:lnTo>
                  <a:pt x="31490" y="69612"/>
                </a:lnTo>
                <a:lnTo>
                  <a:pt x="29181" y="69751"/>
                </a:lnTo>
                <a:lnTo>
                  <a:pt x="28327" y="69028"/>
                </a:lnTo>
                <a:lnTo>
                  <a:pt x="27950" y="68028"/>
                </a:lnTo>
                <a:lnTo>
                  <a:pt x="26988" y="66297"/>
                </a:lnTo>
                <a:lnTo>
                  <a:pt x="25895" y="65097"/>
                </a:lnTo>
                <a:lnTo>
                  <a:pt x="24579" y="64627"/>
                </a:lnTo>
                <a:lnTo>
                  <a:pt x="22694" y="63089"/>
                </a:lnTo>
                <a:lnTo>
                  <a:pt x="20170" y="59735"/>
                </a:lnTo>
                <a:lnTo>
                  <a:pt x="17861" y="57411"/>
                </a:lnTo>
                <a:lnTo>
                  <a:pt x="15629" y="57450"/>
                </a:lnTo>
                <a:lnTo>
                  <a:pt x="14221" y="56234"/>
                </a:lnTo>
                <a:lnTo>
                  <a:pt x="12774" y="54634"/>
                </a:lnTo>
                <a:lnTo>
                  <a:pt x="11712" y="53088"/>
                </a:lnTo>
                <a:lnTo>
                  <a:pt x="10066" y="49319"/>
                </a:lnTo>
                <a:lnTo>
                  <a:pt x="8865" y="47165"/>
                </a:lnTo>
                <a:lnTo>
                  <a:pt x="7934" y="45834"/>
                </a:lnTo>
                <a:lnTo>
                  <a:pt x="6880" y="44726"/>
                </a:lnTo>
                <a:lnTo>
                  <a:pt x="6495" y="43841"/>
                </a:lnTo>
                <a:lnTo>
                  <a:pt x="7788" y="41826"/>
                </a:lnTo>
                <a:lnTo>
                  <a:pt x="8257" y="40826"/>
                </a:lnTo>
                <a:lnTo>
                  <a:pt x="8811" y="40057"/>
                </a:lnTo>
                <a:lnTo>
                  <a:pt x="9135" y="39241"/>
                </a:lnTo>
                <a:lnTo>
                  <a:pt x="9119" y="38633"/>
                </a:lnTo>
                <a:lnTo>
                  <a:pt x="7950" y="36633"/>
                </a:lnTo>
                <a:lnTo>
                  <a:pt x="6364" y="35187"/>
                </a:lnTo>
                <a:lnTo>
                  <a:pt x="4033" y="33725"/>
                </a:lnTo>
                <a:lnTo>
                  <a:pt x="2547" y="31871"/>
                </a:lnTo>
                <a:lnTo>
                  <a:pt x="2009" y="30179"/>
                </a:lnTo>
                <a:lnTo>
                  <a:pt x="1847" y="29240"/>
                </a:lnTo>
                <a:lnTo>
                  <a:pt x="824" y="27979"/>
                </a:lnTo>
                <a:lnTo>
                  <a:pt x="0" y="26125"/>
                </a:lnTo>
                <a:lnTo>
                  <a:pt x="0" y="25009"/>
                </a:lnTo>
                <a:lnTo>
                  <a:pt x="208" y="24694"/>
                </a:lnTo>
                <a:lnTo>
                  <a:pt x="977" y="24694"/>
                </a:lnTo>
                <a:lnTo>
                  <a:pt x="1839" y="25455"/>
                </a:lnTo>
                <a:lnTo>
                  <a:pt x="3055" y="26917"/>
                </a:lnTo>
                <a:lnTo>
                  <a:pt x="4056" y="29056"/>
                </a:lnTo>
                <a:lnTo>
                  <a:pt x="4664" y="28240"/>
                </a:lnTo>
                <a:lnTo>
                  <a:pt x="5810" y="25963"/>
                </a:lnTo>
                <a:lnTo>
                  <a:pt x="7842" y="23386"/>
                </a:lnTo>
                <a:lnTo>
                  <a:pt x="9919" y="21909"/>
                </a:lnTo>
                <a:lnTo>
                  <a:pt x="11790" y="21786"/>
                </a:lnTo>
                <a:lnTo>
                  <a:pt x="13321" y="21378"/>
                </a:lnTo>
                <a:lnTo>
                  <a:pt x="14591" y="20640"/>
                </a:lnTo>
                <a:lnTo>
                  <a:pt x="16815" y="20940"/>
                </a:lnTo>
                <a:lnTo>
                  <a:pt x="18423" y="21471"/>
                </a:lnTo>
                <a:lnTo>
                  <a:pt x="18946" y="21140"/>
                </a:lnTo>
                <a:lnTo>
                  <a:pt x="19601" y="19794"/>
                </a:lnTo>
                <a:lnTo>
                  <a:pt x="20016" y="18632"/>
                </a:lnTo>
                <a:lnTo>
                  <a:pt x="23571" y="17955"/>
                </a:lnTo>
                <a:lnTo>
                  <a:pt x="24795" y="15709"/>
                </a:lnTo>
                <a:lnTo>
                  <a:pt x="25480" y="15716"/>
                </a:lnTo>
                <a:lnTo>
                  <a:pt x="26272" y="15386"/>
                </a:lnTo>
                <a:lnTo>
                  <a:pt x="27026" y="14532"/>
                </a:lnTo>
                <a:lnTo>
                  <a:pt x="27750" y="14178"/>
                </a:lnTo>
                <a:lnTo>
                  <a:pt x="28327" y="14609"/>
                </a:lnTo>
                <a:lnTo>
                  <a:pt x="29081" y="14886"/>
                </a:lnTo>
                <a:lnTo>
                  <a:pt x="29866" y="14347"/>
                </a:lnTo>
                <a:lnTo>
                  <a:pt x="31036" y="11762"/>
                </a:lnTo>
                <a:lnTo>
                  <a:pt x="31682" y="11362"/>
                </a:lnTo>
                <a:lnTo>
                  <a:pt x="34807" y="10962"/>
                </a:lnTo>
                <a:lnTo>
                  <a:pt x="39070" y="9439"/>
                </a:lnTo>
                <a:lnTo>
                  <a:pt x="41225" y="8085"/>
                </a:lnTo>
                <a:lnTo>
                  <a:pt x="43341" y="7347"/>
                </a:lnTo>
                <a:lnTo>
                  <a:pt x="45619" y="6031"/>
                </a:lnTo>
                <a:lnTo>
                  <a:pt x="49228" y="4754"/>
                </a:lnTo>
                <a:lnTo>
                  <a:pt x="49397" y="4231"/>
                </a:lnTo>
                <a:lnTo>
                  <a:pt x="47727" y="2916"/>
                </a:lnTo>
                <a:lnTo>
                  <a:pt x="47165" y="2085"/>
                </a:lnTo>
                <a:lnTo>
                  <a:pt x="46781" y="1231"/>
                </a:lnTo>
                <a:lnTo>
                  <a:pt x="47373" y="285"/>
                </a:lnTo>
                <a:lnTo>
                  <a:pt x="48166" y="0"/>
                </a:lnTo>
                <a:lnTo>
                  <a:pt x="49189" y="392"/>
                </a:lnTo>
                <a:lnTo>
                  <a:pt x="52214" y="954"/>
                </a:lnTo>
                <a:lnTo>
                  <a:pt x="53045" y="1500"/>
                </a:lnTo>
                <a:lnTo>
                  <a:pt x="53345" y="2831"/>
                </a:lnTo>
                <a:lnTo>
                  <a:pt x="54114" y="4069"/>
                </a:lnTo>
                <a:lnTo>
                  <a:pt x="54730" y="4208"/>
                </a:lnTo>
                <a:lnTo>
                  <a:pt x="54507" y="6223"/>
                </a:lnTo>
                <a:lnTo>
                  <a:pt x="55469" y="7008"/>
                </a:lnTo>
                <a:lnTo>
                  <a:pt x="56885" y="7616"/>
                </a:lnTo>
                <a:lnTo>
                  <a:pt x="57816" y="7493"/>
                </a:lnTo>
                <a:lnTo>
                  <a:pt x="58485" y="66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7" name="Google Shape;827;p44"/>
          <p:cNvSpPr/>
          <p:nvPr/>
        </p:nvSpPr>
        <p:spPr>
          <a:xfrm>
            <a:off x="5654803" y="3383184"/>
            <a:ext cx="160437" cy="217326"/>
          </a:xfrm>
          <a:custGeom>
            <a:avLst/>
            <a:gdLst/>
            <a:ahLst/>
            <a:cxnLst/>
            <a:rect l="l" t="t" r="r" b="b"/>
            <a:pathLst>
              <a:path w="197842" h="267994" extrusionOk="0">
                <a:moveTo>
                  <a:pt x="52914" y="10193"/>
                </a:moveTo>
                <a:lnTo>
                  <a:pt x="52414" y="10931"/>
                </a:lnTo>
                <a:lnTo>
                  <a:pt x="52652" y="5646"/>
                </a:lnTo>
                <a:lnTo>
                  <a:pt x="55015" y="0"/>
                </a:lnTo>
                <a:lnTo>
                  <a:pt x="56015" y="131"/>
                </a:lnTo>
                <a:lnTo>
                  <a:pt x="54992" y="1661"/>
                </a:lnTo>
                <a:lnTo>
                  <a:pt x="54691" y="2731"/>
                </a:lnTo>
                <a:lnTo>
                  <a:pt x="54276" y="4862"/>
                </a:lnTo>
                <a:lnTo>
                  <a:pt x="54461" y="5970"/>
                </a:lnTo>
                <a:lnTo>
                  <a:pt x="59855" y="6277"/>
                </a:lnTo>
                <a:lnTo>
                  <a:pt x="59224" y="7262"/>
                </a:lnTo>
                <a:lnTo>
                  <a:pt x="53753" y="7924"/>
                </a:lnTo>
                <a:lnTo>
                  <a:pt x="52914" y="10193"/>
                </a:lnTo>
                <a:close/>
                <a:moveTo>
                  <a:pt x="83842" y="8754"/>
                </a:moveTo>
                <a:lnTo>
                  <a:pt x="83973" y="9439"/>
                </a:lnTo>
                <a:lnTo>
                  <a:pt x="87136" y="10431"/>
                </a:lnTo>
                <a:lnTo>
                  <a:pt x="88467" y="12016"/>
                </a:lnTo>
                <a:lnTo>
                  <a:pt x="89944" y="14416"/>
                </a:lnTo>
                <a:lnTo>
                  <a:pt x="90091" y="17863"/>
                </a:lnTo>
                <a:lnTo>
                  <a:pt x="88197" y="20340"/>
                </a:lnTo>
                <a:lnTo>
                  <a:pt x="86628" y="21909"/>
                </a:lnTo>
                <a:lnTo>
                  <a:pt x="92561" y="21317"/>
                </a:lnTo>
                <a:lnTo>
                  <a:pt x="93153" y="22732"/>
                </a:lnTo>
                <a:lnTo>
                  <a:pt x="94054" y="24263"/>
                </a:lnTo>
                <a:lnTo>
                  <a:pt x="97247" y="23171"/>
                </a:lnTo>
                <a:lnTo>
                  <a:pt x="105266" y="27686"/>
                </a:lnTo>
                <a:lnTo>
                  <a:pt x="110114" y="25486"/>
                </a:lnTo>
                <a:lnTo>
                  <a:pt x="111353" y="25355"/>
                </a:lnTo>
                <a:lnTo>
                  <a:pt x="112454" y="29002"/>
                </a:lnTo>
                <a:lnTo>
                  <a:pt x="111245" y="32664"/>
                </a:lnTo>
                <a:lnTo>
                  <a:pt x="106974" y="36556"/>
                </a:lnTo>
                <a:lnTo>
                  <a:pt x="107921" y="38956"/>
                </a:lnTo>
                <a:lnTo>
                  <a:pt x="109291" y="39487"/>
                </a:lnTo>
                <a:lnTo>
                  <a:pt x="113315" y="38979"/>
                </a:lnTo>
                <a:lnTo>
                  <a:pt x="119695" y="41341"/>
                </a:lnTo>
                <a:lnTo>
                  <a:pt x="121026" y="40603"/>
                </a:lnTo>
                <a:lnTo>
                  <a:pt x="126198" y="35148"/>
                </a:lnTo>
                <a:lnTo>
                  <a:pt x="128268" y="33971"/>
                </a:lnTo>
                <a:lnTo>
                  <a:pt x="135070" y="33133"/>
                </a:lnTo>
                <a:lnTo>
                  <a:pt x="136310" y="31010"/>
                </a:lnTo>
                <a:lnTo>
                  <a:pt x="139065" y="28879"/>
                </a:lnTo>
                <a:lnTo>
                  <a:pt x="140834" y="26548"/>
                </a:lnTo>
                <a:lnTo>
                  <a:pt x="145090" y="22094"/>
                </a:lnTo>
                <a:lnTo>
                  <a:pt x="149492" y="22894"/>
                </a:lnTo>
                <a:lnTo>
                  <a:pt x="152062" y="23748"/>
                </a:lnTo>
                <a:lnTo>
                  <a:pt x="154879" y="24178"/>
                </a:lnTo>
                <a:lnTo>
                  <a:pt x="157441" y="28925"/>
                </a:lnTo>
                <a:lnTo>
                  <a:pt x="163936" y="34148"/>
                </a:lnTo>
                <a:lnTo>
                  <a:pt x="169900" y="33694"/>
                </a:lnTo>
                <a:lnTo>
                  <a:pt x="172016" y="38626"/>
                </a:lnTo>
                <a:lnTo>
                  <a:pt x="172955" y="44688"/>
                </a:lnTo>
                <a:lnTo>
                  <a:pt x="174787" y="46588"/>
                </a:lnTo>
                <a:lnTo>
                  <a:pt x="176395" y="47826"/>
                </a:lnTo>
                <a:lnTo>
                  <a:pt x="181251" y="49118"/>
                </a:lnTo>
                <a:lnTo>
                  <a:pt x="181443" y="49196"/>
                </a:lnTo>
                <a:lnTo>
                  <a:pt x="181605" y="50011"/>
                </a:lnTo>
                <a:lnTo>
                  <a:pt x="181905" y="53011"/>
                </a:lnTo>
                <a:lnTo>
                  <a:pt x="182313" y="55488"/>
                </a:lnTo>
                <a:lnTo>
                  <a:pt x="184814" y="65350"/>
                </a:lnTo>
                <a:lnTo>
                  <a:pt x="184767" y="67750"/>
                </a:lnTo>
                <a:lnTo>
                  <a:pt x="184737" y="68389"/>
                </a:lnTo>
                <a:lnTo>
                  <a:pt x="183821" y="71751"/>
                </a:lnTo>
                <a:lnTo>
                  <a:pt x="182197" y="74574"/>
                </a:lnTo>
                <a:lnTo>
                  <a:pt x="180050" y="76167"/>
                </a:lnTo>
                <a:lnTo>
                  <a:pt x="178865" y="77936"/>
                </a:lnTo>
                <a:lnTo>
                  <a:pt x="178650" y="79882"/>
                </a:lnTo>
                <a:lnTo>
                  <a:pt x="181351" y="83290"/>
                </a:lnTo>
                <a:lnTo>
                  <a:pt x="186976" y="88160"/>
                </a:lnTo>
                <a:lnTo>
                  <a:pt x="189246" y="92314"/>
                </a:lnTo>
                <a:lnTo>
                  <a:pt x="188177" y="95760"/>
                </a:lnTo>
                <a:lnTo>
                  <a:pt x="187853" y="98283"/>
                </a:lnTo>
                <a:lnTo>
                  <a:pt x="188269" y="99883"/>
                </a:lnTo>
                <a:lnTo>
                  <a:pt x="189169" y="101168"/>
                </a:lnTo>
                <a:lnTo>
                  <a:pt x="190555" y="102137"/>
                </a:lnTo>
                <a:lnTo>
                  <a:pt x="191109" y="103630"/>
                </a:lnTo>
                <a:lnTo>
                  <a:pt x="190824" y="105646"/>
                </a:lnTo>
                <a:lnTo>
                  <a:pt x="191086" y="107045"/>
                </a:lnTo>
                <a:lnTo>
                  <a:pt x="192124" y="108038"/>
                </a:lnTo>
                <a:lnTo>
                  <a:pt x="192024" y="108423"/>
                </a:lnTo>
                <a:lnTo>
                  <a:pt x="191524" y="109823"/>
                </a:lnTo>
                <a:lnTo>
                  <a:pt x="190839" y="112369"/>
                </a:lnTo>
                <a:lnTo>
                  <a:pt x="190447" y="114231"/>
                </a:lnTo>
                <a:lnTo>
                  <a:pt x="188862" y="116754"/>
                </a:lnTo>
                <a:lnTo>
                  <a:pt x="189347" y="118900"/>
                </a:lnTo>
                <a:lnTo>
                  <a:pt x="190586" y="121423"/>
                </a:lnTo>
                <a:lnTo>
                  <a:pt x="191532" y="122693"/>
                </a:lnTo>
                <a:lnTo>
                  <a:pt x="191832" y="123893"/>
                </a:lnTo>
                <a:lnTo>
                  <a:pt x="191232" y="126739"/>
                </a:lnTo>
                <a:lnTo>
                  <a:pt x="191532" y="127470"/>
                </a:lnTo>
                <a:lnTo>
                  <a:pt x="195449" y="129562"/>
                </a:lnTo>
                <a:lnTo>
                  <a:pt x="196088" y="130524"/>
                </a:lnTo>
                <a:lnTo>
                  <a:pt x="196465" y="132532"/>
                </a:lnTo>
                <a:lnTo>
                  <a:pt x="197842" y="136817"/>
                </a:lnTo>
                <a:lnTo>
                  <a:pt x="196703" y="142232"/>
                </a:lnTo>
                <a:lnTo>
                  <a:pt x="195703" y="145194"/>
                </a:lnTo>
                <a:lnTo>
                  <a:pt x="193471" y="149879"/>
                </a:lnTo>
                <a:lnTo>
                  <a:pt x="193363" y="150310"/>
                </a:lnTo>
                <a:lnTo>
                  <a:pt x="193110" y="150879"/>
                </a:lnTo>
                <a:lnTo>
                  <a:pt x="192440" y="151695"/>
                </a:lnTo>
                <a:lnTo>
                  <a:pt x="191509" y="151818"/>
                </a:lnTo>
                <a:lnTo>
                  <a:pt x="190100" y="151210"/>
                </a:lnTo>
                <a:lnTo>
                  <a:pt x="189138" y="150425"/>
                </a:lnTo>
                <a:lnTo>
                  <a:pt x="189362" y="148410"/>
                </a:lnTo>
                <a:lnTo>
                  <a:pt x="188739" y="148271"/>
                </a:lnTo>
                <a:lnTo>
                  <a:pt x="187969" y="147033"/>
                </a:lnTo>
                <a:lnTo>
                  <a:pt x="187669" y="145702"/>
                </a:lnTo>
                <a:lnTo>
                  <a:pt x="186838" y="145156"/>
                </a:lnTo>
                <a:lnTo>
                  <a:pt x="183814" y="144594"/>
                </a:lnTo>
                <a:lnTo>
                  <a:pt x="182782" y="144202"/>
                </a:lnTo>
                <a:lnTo>
                  <a:pt x="181990" y="144486"/>
                </a:lnTo>
                <a:lnTo>
                  <a:pt x="181397" y="145433"/>
                </a:lnTo>
                <a:lnTo>
                  <a:pt x="181774" y="146287"/>
                </a:lnTo>
                <a:lnTo>
                  <a:pt x="182336" y="147117"/>
                </a:lnTo>
                <a:lnTo>
                  <a:pt x="184014" y="148433"/>
                </a:lnTo>
                <a:lnTo>
                  <a:pt x="183844" y="148956"/>
                </a:lnTo>
                <a:lnTo>
                  <a:pt x="180227" y="150241"/>
                </a:lnTo>
                <a:lnTo>
                  <a:pt x="177957" y="151548"/>
                </a:lnTo>
                <a:lnTo>
                  <a:pt x="175841" y="152287"/>
                </a:lnTo>
                <a:lnTo>
                  <a:pt x="173686" y="153641"/>
                </a:lnTo>
                <a:lnTo>
                  <a:pt x="169431" y="155164"/>
                </a:lnTo>
                <a:lnTo>
                  <a:pt x="166306" y="155564"/>
                </a:lnTo>
                <a:lnTo>
                  <a:pt x="165660" y="155964"/>
                </a:lnTo>
                <a:lnTo>
                  <a:pt x="164498" y="158541"/>
                </a:lnTo>
                <a:lnTo>
                  <a:pt x="163713" y="159080"/>
                </a:lnTo>
                <a:lnTo>
                  <a:pt x="162951" y="158803"/>
                </a:lnTo>
                <a:lnTo>
                  <a:pt x="162381" y="158380"/>
                </a:lnTo>
                <a:lnTo>
                  <a:pt x="161658" y="158726"/>
                </a:lnTo>
                <a:lnTo>
                  <a:pt x="160904" y="159580"/>
                </a:lnTo>
                <a:lnTo>
                  <a:pt x="160111" y="159911"/>
                </a:lnTo>
                <a:lnTo>
                  <a:pt x="159427" y="159903"/>
                </a:lnTo>
                <a:lnTo>
                  <a:pt x="158203" y="162149"/>
                </a:lnTo>
                <a:lnTo>
                  <a:pt x="154648" y="162826"/>
                </a:lnTo>
                <a:lnTo>
                  <a:pt x="154232" y="163988"/>
                </a:lnTo>
                <a:lnTo>
                  <a:pt x="153578" y="165334"/>
                </a:lnTo>
                <a:lnTo>
                  <a:pt x="153055" y="165665"/>
                </a:lnTo>
                <a:lnTo>
                  <a:pt x="151454" y="165134"/>
                </a:lnTo>
                <a:lnTo>
                  <a:pt x="149230" y="164834"/>
                </a:lnTo>
                <a:lnTo>
                  <a:pt x="147953" y="165572"/>
                </a:lnTo>
                <a:lnTo>
                  <a:pt x="146421" y="165980"/>
                </a:lnTo>
                <a:lnTo>
                  <a:pt x="144551" y="166103"/>
                </a:lnTo>
                <a:lnTo>
                  <a:pt x="142466" y="167573"/>
                </a:lnTo>
                <a:lnTo>
                  <a:pt x="140434" y="170150"/>
                </a:lnTo>
                <a:lnTo>
                  <a:pt x="139295" y="172427"/>
                </a:lnTo>
                <a:lnTo>
                  <a:pt x="138680" y="173242"/>
                </a:lnTo>
                <a:lnTo>
                  <a:pt x="137687" y="171104"/>
                </a:lnTo>
                <a:lnTo>
                  <a:pt x="136471" y="169642"/>
                </a:lnTo>
                <a:lnTo>
                  <a:pt x="135609" y="168880"/>
                </a:lnTo>
                <a:lnTo>
                  <a:pt x="134840" y="168880"/>
                </a:lnTo>
                <a:lnTo>
                  <a:pt x="134640" y="169196"/>
                </a:lnTo>
                <a:lnTo>
                  <a:pt x="134640" y="170311"/>
                </a:lnTo>
                <a:lnTo>
                  <a:pt x="135463" y="172165"/>
                </a:lnTo>
                <a:lnTo>
                  <a:pt x="136479" y="173434"/>
                </a:lnTo>
                <a:lnTo>
                  <a:pt x="136640" y="174373"/>
                </a:lnTo>
                <a:lnTo>
                  <a:pt x="137187" y="176066"/>
                </a:lnTo>
                <a:lnTo>
                  <a:pt x="138672" y="177919"/>
                </a:lnTo>
                <a:lnTo>
                  <a:pt x="140996" y="179381"/>
                </a:lnTo>
                <a:lnTo>
                  <a:pt x="142581" y="180827"/>
                </a:lnTo>
                <a:lnTo>
                  <a:pt x="143759" y="182827"/>
                </a:lnTo>
                <a:lnTo>
                  <a:pt x="143766" y="183443"/>
                </a:lnTo>
                <a:lnTo>
                  <a:pt x="143443" y="184258"/>
                </a:lnTo>
                <a:lnTo>
                  <a:pt x="142889" y="185028"/>
                </a:lnTo>
                <a:lnTo>
                  <a:pt x="142420" y="186028"/>
                </a:lnTo>
                <a:lnTo>
                  <a:pt x="141127" y="188043"/>
                </a:lnTo>
                <a:lnTo>
                  <a:pt x="141512" y="188928"/>
                </a:lnTo>
                <a:lnTo>
                  <a:pt x="142566" y="190036"/>
                </a:lnTo>
                <a:lnTo>
                  <a:pt x="143497" y="191366"/>
                </a:lnTo>
                <a:lnTo>
                  <a:pt x="144698" y="193520"/>
                </a:lnTo>
                <a:lnTo>
                  <a:pt x="146344" y="197290"/>
                </a:lnTo>
                <a:lnTo>
                  <a:pt x="147406" y="198836"/>
                </a:lnTo>
                <a:lnTo>
                  <a:pt x="148853" y="200436"/>
                </a:lnTo>
                <a:lnTo>
                  <a:pt x="150269" y="201652"/>
                </a:lnTo>
                <a:lnTo>
                  <a:pt x="152501" y="201613"/>
                </a:lnTo>
                <a:lnTo>
                  <a:pt x="154809" y="203937"/>
                </a:lnTo>
                <a:lnTo>
                  <a:pt x="157333" y="207291"/>
                </a:lnTo>
                <a:lnTo>
                  <a:pt x="159219" y="208822"/>
                </a:lnTo>
                <a:lnTo>
                  <a:pt x="160535" y="209291"/>
                </a:lnTo>
                <a:lnTo>
                  <a:pt x="161628" y="210498"/>
                </a:lnTo>
                <a:lnTo>
                  <a:pt x="162590" y="212229"/>
                </a:lnTo>
                <a:lnTo>
                  <a:pt x="162967" y="213229"/>
                </a:lnTo>
                <a:lnTo>
                  <a:pt x="163821" y="213953"/>
                </a:lnTo>
                <a:lnTo>
                  <a:pt x="166129" y="213814"/>
                </a:lnTo>
                <a:lnTo>
                  <a:pt x="169100" y="216537"/>
                </a:lnTo>
                <a:lnTo>
                  <a:pt x="170931" y="218522"/>
                </a:lnTo>
                <a:lnTo>
                  <a:pt x="171901" y="220122"/>
                </a:lnTo>
                <a:lnTo>
                  <a:pt x="171647" y="220761"/>
                </a:lnTo>
                <a:lnTo>
                  <a:pt x="171524" y="222753"/>
                </a:lnTo>
                <a:lnTo>
                  <a:pt x="171555" y="224861"/>
                </a:lnTo>
                <a:lnTo>
                  <a:pt x="171262" y="225977"/>
                </a:lnTo>
                <a:lnTo>
                  <a:pt x="169938" y="227446"/>
                </a:lnTo>
                <a:lnTo>
                  <a:pt x="169254" y="227761"/>
                </a:lnTo>
                <a:lnTo>
                  <a:pt x="168884" y="228077"/>
                </a:lnTo>
                <a:lnTo>
                  <a:pt x="164814" y="226161"/>
                </a:lnTo>
                <a:lnTo>
                  <a:pt x="164490" y="226484"/>
                </a:lnTo>
                <a:lnTo>
                  <a:pt x="164236" y="226723"/>
                </a:lnTo>
                <a:lnTo>
                  <a:pt x="163143" y="232254"/>
                </a:lnTo>
                <a:lnTo>
                  <a:pt x="162397" y="233315"/>
                </a:lnTo>
                <a:lnTo>
                  <a:pt x="161273" y="234292"/>
                </a:lnTo>
                <a:lnTo>
                  <a:pt x="158949" y="235246"/>
                </a:lnTo>
                <a:lnTo>
                  <a:pt x="157333" y="235631"/>
                </a:lnTo>
                <a:lnTo>
                  <a:pt x="156071" y="236116"/>
                </a:lnTo>
                <a:lnTo>
                  <a:pt x="152077" y="238423"/>
                </a:lnTo>
                <a:lnTo>
                  <a:pt x="150284" y="239808"/>
                </a:lnTo>
                <a:lnTo>
                  <a:pt x="149122" y="241547"/>
                </a:lnTo>
                <a:lnTo>
                  <a:pt x="149115" y="242547"/>
                </a:lnTo>
                <a:lnTo>
                  <a:pt x="151054" y="245478"/>
                </a:lnTo>
                <a:lnTo>
                  <a:pt x="153293" y="248509"/>
                </a:lnTo>
                <a:lnTo>
                  <a:pt x="153301" y="251163"/>
                </a:lnTo>
                <a:lnTo>
                  <a:pt x="152316" y="253147"/>
                </a:lnTo>
                <a:lnTo>
                  <a:pt x="152085" y="253909"/>
                </a:lnTo>
                <a:lnTo>
                  <a:pt x="152747" y="254201"/>
                </a:lnTo>
                <a:lnTo>
                  <a:pt x="153986" y="254309"/>
                </a:lnTo>
                <a:lnTo>
                  <a:pt x="155025" y="254648"/>
                </a:lnTo>
                <a:lnTo>
                  <a:pt x="155463" y="256048"/>
                </a:lnTo>
                <a:lnTo>
                  <a:pt x="155333" y="258471"/>
                </a:lnTo>
                <a:lnTo>
                  <a:pt x="154979" y="260740"/>
                </a:lnTo>
                <a:lnTo>
                  <a:pt x="154609" y="261694"/>
                </a:lnTo>
                <a:lnTo>
                  <a:pt x="153609" y="261771"/>
                </a:lnTo>
                <a:lnTo>
                  <a:pt x="151685" y="260794"/>
                </a:lnTo>
                <a:lnTo>
                  <a:pt x="150184" y="259656"/>
                </a:lnTo>
                <a:lnTo>
                  <a:pt x="149607" y="258956"/>
                </a:lnTo>
                <a:lnTo>
                  <a:pt x="149576" y="258117"/>
                </a:lnTo>
                <a:lnTo>
                  <a:pt x="149900" y="257586"/>
                </a:lnTo>
                <a:lnTo>
                  <a:pt x="149369" y="256555"/>
                </a:lnTo>
                <a:lnTo>
                  <a:pt x="147522" y="255594"/>
                </a:lnTo>
                <a:lnTo>
                  <a:pt x="145544" y="256009"/>
                </a:lnTo>
                <a:lnTo>
                  <a:pt x="144090" y="256648"/>
                </a:lnTo>
                <a:lnTo>
                  <a:pt x="143143" y="256609"/>
                </a:lnTo>
                <a:lnTo>
                  <a:pt x="142127" y="255686"/>
                </a:lnTo>
                <a:lnTo>
                  <a:pt x="140557" y="254978"/>
                </a:lnTo>
                <a:lnTo>
                  <a:pt x="138510" y="254509"/>
                </a:lnTo>
                <a:lnTo>
                  <a:pt x="137233" y="254017"/>
                </a:lnTo>
                <a:lnTo>
                  <a:pt x="136964" y="254309"/>
                </a:lnTo>
                <a:lnTo>
                  <a:pt x="137110" y="256302"/>
                </a:lnTo>
                <a:lnTo>
                  <a:pt x="136717" y="257171"/>
                </a:lnTo>
                <a:lnTo>
                  <a:pt x="126590" y="258325"/>
                </a:lnTo>
                <a:lnTo>
                  <a:pt x="123504" y="259402"/>
                </a:lnTo>
                <a:lnTo>
                  <a:pt x="121257" y="260794"/>
                </a:lnTo>
                <a:lnTo>
                  <a:pt x="119595" y="261394"/>
                </a:lnTo>
                <a:lnTo>
                  <a:pt x="119187" y="262248"/>
                </a:lnTo>
                <a:lnTo>
                  <a:pt x="117540" y="263371"/>
                </a:lnTo>
                <a:lnTo>
                  <a:pt x="115686" y="263725"/>
                </a:lnTo>
                <a:lnTo>
                  <a:pt x="115232" y="263364"/>
                </a:lnTo>
                <a:lnTo>
                  <a:pt x="114039" y="263879"/>
                </a:lnTo>
                <a:lnTo>
                  <a:pt x="112007" y="264379"/>
                </a:lnTo>
                <a:lnTo>
                  <a:pt x="110691" y="264217"/>
                </a:lnTo>
                <a:lnTo>
                  <a:pt x="110068" y="263310"/>
                </a:lnTo>
                <a:lnTo>
                  <a:pt x="108814" y="261917"/>
                </a:lnTo>
                <a:lnTo>
                  <a:pt x="108306" y="260956"/>
                </a:lnTo>
                <a:lnTo>
                  <a:pt x="108360" y="260333"/>
                </a:lnTo>
                <a:lnTo>
                  <a:pt x="105520" y="260209"/>
                </a:lnTo>
                <a:lnTo>
                  <a:pt x="103735" y="259471"/>
                </a:lnTo>
                <a:lnTo>
                  <a:pt x="99933" y="259640"/>
                </a:lnTo>
                <a:lnTo>
                  <a:pt x="98994" y="259325"/>
                </a:lnTo>
                <a:lnTo>
                  <a:pt x="98802" y="259656"/>
                </a:lnTo>
                <a:lnTo>
                  <a:pt x="98232" y="263610"/>
                </a:lnTo>
                <a:lnTo>
                  <a:pt x="97478" y="265225"/>
                </a:lnTo>
                <a:lnTo>
                  <a:pt x="96262" y="266895"/>
                </a:lnTo>
                <a:lnTo>
                  <a:pt x="94700" y="267826"/>
                </a:lnTo>
                <a:lnTo>
                  <a:pt x="93461" y="267995"/>
                </a:lnTo>
                <a:lnTo>
                  <a:pt x="93515" y="266779"/>
                </a:lnTo>
                <a:lnTo>
                  <a:pt x="93831" y="265310"/>
                </a:lnTo>
                <a:lnTo>
                  <a:pt x="92930" y="264964"/>
                </a:lnTo>
                <a:lnTo>
                  <a:pt x="91584" y="264802"/>
                </a:lnTo>
                <a:lnTo>
                  <a:pt x="90937" y="264364"/>
                </a:lnTo>
                <a:lnTo>
                  <a:pt x="91106" y="263241"/>
                </a:lnTo>
                <a:lnTo>
                  <a:pt x="90791" y="262587"/>
                </a:lnTo>
                <a:lnTo>
                  <a:pt x="90237" y="261802"/>
                </a:lnTo>
                <a:lnTo>
                  <a:pt x="88882" y="260794"/>
                </a:lnTo>
                <a:lnTo>
                  <a:pt x="86020" y="259302"/>
                </a:lnTo>
                <a:lnTo>
                  <a:pt x="84073" y="258556"/>
                </a:lnTo>
                <a:lnTo>
                  <a:pt x="83342" y="259348"/>
                </a:lnTo>
                <a:lnTo>
                  <a:pt x="81949" y="260140"/>
                </a:lnTo>
                <a:lnTo>
                  <a:pt x="79756" y="259879"/>
                </a:lnTo>
                <a:lnTo>
                  <a:pt x="79217" y="260194"/>
                </a:lnTo>
                <a:lnTo>
                  <a:pt x="75454" y="257809"/>
                </a:lnTo>
                <a:lnTo>
                  <a:pt x="71845" y="255517"/>
                </a:lnTo>
                <a:lnTo>
                  <a:pt x="70652" y="255517"/>
                </a:lnTo>
                <a:lnTo>
                  <a:pt x="65334" y="255979"/>
                </a:lnTo>
                <a:lnTo>
                  <a:pt x="65180" y="255779"/>
                </a:lnTo>
                <a:lnTo>
                  <a:pt x="64249" y="254471"/>
                </a:lnTo>
                <a:lnTo>
                  <a:pt x="63434" y="254055"/>
                </a:lnTo>
                <a:lnTo>
                  <a:pt x="62941" y="254271"/>
                </a:lnTo>
                <a:lnTo>
                  <a:pt x="62610" y="254648"/>
                </a:lnTo>
                <a:lnTo>
                  <a:pt x="62041" y="254586"/>
                </a:lnTo>
                <a:lnTo>
                  <a:pt x="59655" y="252478"/>
                </a:lnTo>
                <a:lnTo>
                  <a:pt x="58678" y="252171"/>
                </a:lnTo>
                <a:lnTo>
                  <a:pt x="57323" y="252455"/>
                </a:lnTo>
                <a:lnTo>
                  <a:pt x="55723" y="253594"/>
                </a:lnTo>
                <a:lnTo>
                  <a:pt x="55022" y="254986"/>
                </a:lnTo>
                <a:lnTo>
                  <a:pt x="55238" y="255786"/>
                </a:lnTo>
                <a:lnTo>
                  <a:pt x="56061" y="256132"/>
                </a:lnTo>
                <a:lnTo>
                  <a:pt x="58239" y="255902"/>
                </a:lnTo>
                <a:lnTo>
                  <a:pt x="58555" y="256132"/>
                </a:lnTo>
                <a:lnTo>
                  <a:pt x="58632" y="256586"/>
                </a:lnTo>
                <a:lnTo>
                  <a:pt x="58393" y="257025"/>
                </a:lnTo>
                <a:lnTo>
                  <a:pt x="56631" y="257386"/>
                </a:lnTo>
                <a:lnTo>
                  <a:pt x="56123" y="257917"/>
                </a:lnTo>
                <a:lnTo>
                  <a:pt x="55607" y="258048"/>
                </a:lnTo>
                <a:lnTo>
                  <a:pt x="55276" y="258133"/>
                </a:lnTo>
                <a:lnTo>
                  <a:pt x="53399" y="257579"/>
                </a:lnTo>
                <a:lnTo>
                  <a:pt x="50605" y="257579"/>
                </a:lnTo>
                <a:lnTo>
                  <a:pt x="48350" y="258556"/>
                </a:lnTo>
                <a:lnTo>
                  <a:pt x="44749" y="258948"/>
                </a:lnTo>
                <a:lnTo>
                  <a:pt x="39801" y="258756"/>
                </a:lnTo>
                <a:lnTo>
                  <a:pt x="38023" y="258025"/>
                </a:lnTo>
                <a:lnTo>
                  <a:pt x="36938" y="257586"/>
                </a:lnTo>
                <a:lnTo>
                  <a:pt x="36153" y="255432"/>
                </a:lnTo>
                <a:lnTo>
                  <a:pt x="36353" y="252240"/>
                </a:lnTo>
                <a:lnTo>
                  <a:pt x="37531" y="248001"/>
                </a:lnTo>
                <a:lnTo>
                  <a:pt x="37862" y="244885"/>
                </a:lnTo>
                <a:lnTo>
                  <a:pt x="37338" y="242901"/>
                </a:lnTo>
                <a:lnTo>
                  <a:pt x="38039" y="239916"/>
                </a:lnTo>
                <a:lnTo>
                  <a:pt x="39962" y="235931"/>
                </a:lnTo>
                <a:lnTo>
                  <a:pt x="41248" y="231723"/>
                </a:lnTo>
                <a:lnTo>
                  <a:pt x="41886" y="227276"/>
                </a:lnTo>
                <a:lnTo>
                  <a:pt x="42817" y="224376"/>
                </a:lnTo>
                <a:lnTo>
                  <a:pt x="44649" y="222338"/>
                </a:lnTo>
                <a:lnTo>
                  <a:pt x="48997" y="216630"/>
                </a:lnTo>
                <a:lnTo>
                  <a:pt x="49351" y="216199"/>
                </a:lnTo>
                <a:lnTo>
                  <a:pt x="49228" y="213345"/>
                </a:lnTo>
                <a:lnTo>
                  <a:pt x="48058" y="212937"/>
                </a:lnTo>
                <a:lnTo>
                  <a:pt x="46342" y="212114"/>
                </a:lnTo>
                <a:lnTo>
                  <a:pt x="41979" y="211099"/>
                </a:lnTo>
                <a:lnTo>
                  <a:pt x="37915" y="210445"/>
                </a:lnTo>
                <a:lnTo>
                  <a:pt x="36069" y="209637"/>
                </a:lnTo>
                <a:lnTo>
                  <a:pt x="34452" y="207475"/>
                </a:lnTo>
                <a:lnTo>
                  <a:pt x="33452" y="207444"/>
                </a:lnTo>
                <a:lnTo>
                  <a:pt x="31490" y="208221"/>
                </a:lnTo>
                <a:lnTo>
                  <a:pt x="29043" y="208745"/>
                </a:lnTo>
                <a:lnTo>
                  <a:pt x="27257" y="208291"/>
                </a:lnTo>
                <a:lnTo>
                  <a:pt x="26141" y="208375"/>
                </a:lnTo>
                <a:lnTo>
                  <a:pt x="25518" y="208775"/>
                </a:lnTo>
                <a:lnTo>
                  <a:pt x="25203" y="208421"/>
                </a:lnTo>
                <a:lnTo>
                  <a:pt x="24756" y="206568"/>
                </a:lnTo>
                <a:lnTo>
                  <a:pt x="23825" y="206083"/>
                </a:lnTo>
                <a:lnTo>
                  <a:pt x="22378" y="205652"/>
                </a:lnTo>
                <a:lnTo>
                  <a:pt x="21478" y="205837"/>
                </a:lnTo>
                <a:lnTo>
                  <a:pt x="20855" y="206760"/>
                </a:lnTo>
                <a:lnTo>
                  <a:pt x="19893" y="207406"/>
                </a:lnTo>
                <a:lnTo>
                  <a:pt x="19016" y="207198"/>
                </a:lnTo>
                <a:lnTo>
                  <a:pt x="16253" y="202906"/>
                </a:lnTo>
                <a:lnTo>
                  <a:pt x="15545" y="201952"/>
                </a:lnTo>
                <a:lnTo>
                  <a:pt x="15368" y="201075"/>
                </a:lnTo>
                <a:lnTo>
                  <a:pt x="14675" y="199475"/>
                </a:lnTo>
                <a:lnTo>
                  <a:pt x="13028" y="197875"/>
                </a:lnTo>
                <a:lnTo>
                  <a:pt x="11389" y="197367"/>
                </a:lnTo>
                <a:lnTo>
                  <a:pt x="10573" y="197544"/>
                </a:lnTo>
                <a:lnTo>
                  <a:pt x="10666" y="195559"/>
                </a:lnTo>
                <a:lnTo>
                  <a:pt x="11305" y="192674"/>
                </a:lnTo>
                <a:lnTo>
                  <a:pt x="11920" y="191166"/>
                </a:lnTo>
                <a:lnTo>
                  <a:pt x="12736" y="189936"/>
                </a:lnTo>
                <a:lnTo>
                  <a:pt x="13606" y="189074"/>
                </a:lnTo>
                <a:lnTo>
                  <a:pt x="13798" y="187520"/>
                </a:lnTo>
                <a:lnTo>
                  <a:pt x="13659" y="186051"/>
                </a:lnTo>
                <a:lnTo>
                  <a:pt x="12659" y="185820"/>
                </a:lnTo>
                <a:lnTo>
                  <a:pt x="10150" y="184735"/>
                </a:lnTo>
                <a:lnTo>
                  <a:pt x="8665" y="183589"/>
                </a:lnTo>
                <a:lnTo>
                  <a:pt x="7565" y="182150"/>
                </a:lnTo>
                <a:lnTo>
                  <a:pt x="6118" y="180173"/>
                </a:lnTo>
                <a:lnTo>
                  <a:pt x="5502" y="178158"/>
                </a:lnTo>
                <a:lnTo>
                  <a:pt x="5471" y="176150"/>
                </a:lnTo>
                <a:lnTo>
                  <a:pt x="5641" y="175250"/>
                </a:lnTo>
                <a:lnTo>
                  <a:pt x="5749" y="174627"/>
                </a:lnTo>
                <a:lnTo>
                  <a:pt x="6911" y="171488"/>
                </a:lnTo>
                <a:lnTo>
                  <a:pt x="11004" y="168673"/>
                </a:lnTo>
                <a:lnTo>
                  <a:pt x="10550" y="165834"/>
                </a:lnTo>
                <a:lnTo>
                  <a:pt x="10489" y="164088"/>
                </a:lnTo>
                <a:lnTo>
                  <a:pt x="9496" y="162949"/>
                </a:lnTo>
                <a:lnTo>
                  <a:pt x="7511" y="162488"/>
                </a:lnTo>
                <a:lnTo>
                  <a:pt x="6987" y="161695"/>
                </a:lnTo>
                <a:lnTo>
                  <a:pt x="6764" y="160918"/>
                </a:lnTo>
                <a:lnTo>
                  <a:pt x="8219" y="159172"/>
                </a:lnTo>
                <a:lnTo>
                  <a:pt x="6456" y="157795"/>
                </a:lnTo>
                <a:lnTo>
                  <a:pt x="5656" y="156433"/>
                </a:lnTo>
                <a:lnTo>
                  <a:pt x="3209" y="154633"/>
                </a:lnTo>
                <a:lnTo>
                  <a:pt x="2947" y="154010"/>
                </a:lnTo>
                <a:lnTo>
                  <a:pt x="4125" y="148741"/>
                </a:lnTo>
                <a:lnTo>
                  <a:pt x="3224" y="147202"/>
                </a:lnTo>
                <a:lnTo>
                  <a:pt x="2109" y="146417"/>
                </a:lnTo>
                <a:lnTo>
                  <a:pt x="808" y="146033"/>
                </a:lnTo>
                <a:lnTo>
                  <a:pt x="208" y="145302"/>
                </a:lnTo>
                <a:lnTo>
                  <a:pt x="0" y="144463"/>
                </a:lnTo>
                <a:lnTo>
                  <a:pt x="231" y="143948"/>
                </a:lnTo>
                <a:lnTo>
                  <a:pt x="1762" y="144102"/>
                </a:lnTo>
                <a:lnTo>
                  <a:pt x="2239" y="143556"/>
                </a:lnTo>
                <a:lnTo>
                  <a:pt x="5887" y="140448"/>
                </a:lnTo>
                <a:lnTo>
                  <a:pt x="6041" y="139848"/>
                </a:lnTo>
                <a:lnTo>
                  <a:pt x="5533" y="139509"/>
                </a:lnTo>
                <a:lnTo>
                  <a:pt x="4871" y="139332"/>
                </a:lnTo>
                <a:lnTo>
                  <a:pt x="4702" y="138678"/>
                </a:lnTo>
                <a:lnTo>
                  <a:pt x="4725" y="137817"/>
                </a:lnTo>
                <a:lnTo>
                  <a:pt x="6672" y="133316"/>
                </a:lnTo>
                <a:lnTo>
                  <a:pt x="7249" y="131393"/>
                </a:lnTo>
                <a:lnTo>
                  <a:pt x="7380" y="130032"/>
                </a:lnTo>
                <a:lnTo>
                  <a:pt x="7257" y="128685"/>
                </a:lnTo>
                <a:lnTo>
                  <a:pt x="6133" y="126570"/>
                </a:lnTo>
                <a:lnTo>
                  <a:pt x="5048" y="124878"/>
                </a:lnTo>
                <a:lnTo>
                  <a:pt x="5010" y="123531"/>
                </a:lnTo>
                <a:lnTo>
                  <a:pt x="4217" y="122823"/>
                </a:lnTo>
                <a:lnTo>
                  <a:pt x="1970" y="119200"/>
                </a:lnTo>
                <a:lnTo>
                  <a:pt x="1970" y="117800"/>
                </a:lnTo>
                <a:lnTo>
                  <a:pt x="3240" y="116708"/>
                </a:lnTo>
                <a:lnTo>
                  <a:pt x="5017" y="116015"/>
                </a:lnTo>
                <a:lnTo>
                  <a:pt x="5610" y="115438"/>
                </a:lnTo>
                <a:lnTo>
                  <a:pt x="6672" y="115077"/>
                </a:lnTo>
                <a:lnTo>
                  <a:pt x="9496" y="116123"/>
                </a:lnTo>
                <a:lnTo>
                  <a:pt x="10758" y="117031"/>
                </a:lnTo>
                <a:lnTo>
                  <a:pt x="11112" y="116846"/>
                </a:lnTo>
                <a:lnTo>
                  <a:pt x="12251" y="115861"/>
                </a:lnTo>
                <a:lnTo>
                  <a:pt x="14252" y="116015"/>
                </a:lnTo>
                <a:lnTo>
                  <a:pt x="19092" y="114031"/>
                </a:lnTo>
                <a:lnTo>
                  <a:pt x="19816" y="113077"/>
                </a:lnTo>
                <a:lnTo>
                  <a:pt x="20354" y="112061"/>
                </a:lnTo>
                <a:lnTo>
                  <a:pt x="20401" y="111615"/>
                </a:lnTo>
                <a:lnTo>
                  <a:pt x="18523" y="109653"/>
                </a:lnTo>
                <a:lnTo>
                  <a:pt x="18469" y="108930"/>
                </a:lnTo>
                <a:lnTo>
                  <a:pt x="18715" y="108115"/>
                </a:lnTo>
                <a:lnTo>
                  <a:pt x="19246" y="107469"/>
                </a:lnTo>
                <a:lnTo>
                  <a:pt x="20354" y="107030"/>
                </a:lnTo>
                <a:lnTo>
                  <a:pt x="21532" y="106169"/>
                </a:lnTo>
                <a:lnTo>
                  <a:pt x="24171" y="103722"/>
                </a:lnTo>
                <a:lnTo>
                  <a:pt x="25087" y="101599"/>
                </a:lnTo>
                <a:lnTo>
                  <a:pt x="25372" y="99291"/>
                </a:lnTo>
                <a:lnTo>
                  <a:pt x="25426" y="97568"/>
                </a:lnTo>
                <a:lnTo>
                  <a:pt x="24702" y="96199"/>
                </a:lnTo>
                <a:lnTo>
                  <a:pt x="23971" y="95314"/>
                </a:lnTo>
                <a:lnTo>
                  <a:pt x="22979" y="95452"/>
                </a:lnTo>
                <a:lnTo>
                  <a:pt x="21047" y="95383"/>
                </a:lnTo>
                <a:lnTo>
                  <a:pt x="19239" y="94614"/>
                </a:lnTo>
                <a:lnTo>
                  <a:pt x="18246" y="93368"/>
                </a:lnTo>
                <a:lnTo>
                  <a:pt x="18000" y="92275"/>
                </a:lnTo>
                <a:lnTo>
                  <a:pt x="18454" y="91583"/>
                </a:lnTo>
                <a:lnTo>
                  <a:pt x="18592" y="90737"/>
                </a:lnTo>
                <a:lnTo>
                  <a:pt x="18300" y="89883"/>
                </a:lnTo>
                <a:lnTo>
                  <a:pt x="18415" y="89167"/>
                </a:lnTo>
                <a:lnTo>
                  <a:pt x="19231" y="88590"/>
                </a:lnTo>
                <a:lnTo>
                  <a:pt x="24949" y="88606"/>
                </a:lnTo>
                <a:lnTo>
                  <a:pt x="25380" y="87975"/>
                </a:lnTo>
                <a:lnTo>
                  <a:pt x="25764" y="84652"/>
                </a:lnTo>
                <a:lnTo>
                  <a:pt x="27196" y="79582"/>
                </a:lnTo>
                <a:lnTo>
                  <a:pt x="28543" y="76751"/>
                </a:lnTo>
                <a:lnTo>
                  <a:pt x="28766" y="75559"/>
                </a:lnTo>
                <a:lnTo>
                  <a:pt x="28743" y="68828"/>
                </a:lnTo>
                <a:lnTo>
                  <a:pt x="28927" y="65404"/>
                </a:lnTo>
                <a:lnTo>
                  <a:pt x="27950" y="63797"/>
                </a:lnTo>
                <a:lnTo>
                  <a:pt x="25818" y="62035"/>
                </a:lnTo>
                <a:lnTo>
                  <a:pt x="26272" y="58358"/>
                </a:lnTo>
                <a:lnTo>
                  <a:pt x="26980" y="55480"/>
                </a:lnTo>
                <a:lnTo>
                  <a:pt x="29127" y="51942"/>
                </a:lnTo>
                <a:lnTo>
                  <a:pt x="30828" y="50972"/>
                </a:lnTo>
                <a:lnTo>
                  <a:pt x="38254" y="50396"/>
                </a:lnTo>
                <a:lnTo>
                  <a:pt x="46458" y="50634"/>
                </a:lnTo>
                <a:lnTo>
                  <a:pt x="49867" y="55980"/>
                </a:lnTo>
                <a:lnTo>
                  <a:pt x="48605" y="58719"/>
                </a:lnTo>
                <a:lnTo>
                  <a:pt x="50598" y="59996"/>
                </a:lnTo>
                <a:lnTo>
                  <a:pt x="51560" y="59527"/>
                </a:lnTo>
                <a:lnTo>
                  <a:pt x="52291" y="57142"/>
                </a:lnTo>
                <a:lnTo>
                  <a:pt x="52775" y="54496"/>
                </a:lnTo>
                <a:lnTo>
                  <a:pt x="53476" y="53696"/>
                </a:lnTo>
                <a:lnTo>
                  <a:pt x="56015" y="55673"/>
                </a:lnTo>
                <a:lnTo>
                  <a:pt x="56908" y="57027"/>
                </a:lnTo>
                <a:lnTo>
                  <a:pt x="56962" y="61366"/>
                </a:lnTo>
                <a:lnTo>
                  <a:pt x="57901" y="55480"/>
                </a:lnTo>
                <a:lnTo>
                  <a:pt x="57200" y="51349"/>
                </a:lnTo>
                <a:lnTo>
                  <a:pt x="57677" y="47334"/>
                </a:lnTo>
                <a:lnTo>
                  <a:pt x="58701" y="45241"/>
                </a:lnTo>
                <a:lnTo>
                  <a:pt x="59640" y="43910"/>
                </a:lnTo>
                <a:lnTo>
                  <a:pt x="65658" y="45349"/>
                </a:lnTo>
                <a:lnTo>
                  <a:pt x="72306" y="44611"/>
                </a:lnTo>
                <a:lnTo>
                  <a:pt x="74823" y="46164"/>
                </a:lnTo>
                <a:lnTo>
                  <a:pt x="80510" y="53911"/>
                </a:lnTo>
                <a:lnTo>
                  <a:pt x="82411" y="55180"/>
                </a:lnTo>
                <a:lnTo>
                  <a:pt x="84804" y="55580"/>
                </a:lnTo>
                <a:lnTo>
                  <a:pt x="81502" y="53927"/>
                </a:lnTo>
                <a:lnTo>
                  <a:pt x="74607" y="44495"/>
                </a:lnTo>
                <a:lnTo>
                  <a:pt x="72545" y="43326"/>
                </a:lnTo>
                <a:lnTo>
                  <a:pt x="69375" y="42972"/>
                </a:lnTo>
                <a:lnTo>
                  <a:pt x="67397" y="42049"/>
                </a:lnTo>
                <a:lnTo>
                  <a:pt x="66150" y="40618"/>
                </a:lnTo>
                <a:lnTo>
                  <a:pt x="65788" y="39333"/>
                </a:lnTo>
                <a:lnTo>
                  <a:pt x="65858" y="29756"/>
                </a:lnTo>
                <a:lnTo>
                  <a:pt x="64672" y="28325"/>
                </a:lnTo>
                <a:lnTo>
                  <a:pt x="63134" y="27832"/>
                </a:lnTo>
                <a:lnTo>
                  <a:pt x="62172" y="28486"/>
                </a:lnTo>
                <a:lnTo>
                  <a:pt x="60201" y="28494"/>
                </a:lnTo>
                <a:lnTo>
                  <a:pt x="59786" y="26317"/>
                </a:lnTo>
                <a:lnTo>
                  <a:pt x="60271" y="24702"/>
                </a:lnTo>
                <a:lnTo>
                  <a:pt x="64226" y="23594"/>
                </a:lnTo>
                <a:lnTo>
                  <a:pt x="66835" y="22109"/>
                </a:lnTo>
                <a:lnTo>
                  <a:pt x="66950" y="19486"/>
                </a:lnTo>
                <a:lnTo>
                  <a:pt x="65303" y="17416"/>
                </a:lnTo>
                <a:lnTo>
                  <a:pt x="63334" y="13616"/>
                </a:lnTo>
                <a:lnTo>
                  <a:pt x="61017" y="10039"/>
                </a:lnTo>
                <a:lnTo>
                  <a:pt x="60755" y="5870"/>
                </a:lnTo>
                <a:lnTo>
                  <a:pt x="60763" y="5870"/>
                </a:lnTo>
                <a:lnTo>
                  <a:pt x="64796" y="5946"/>
                </a:lnTo>
                <a:lnTo>
                  <a:pt x="65781" y="6108"/>
                </a:lnTo>
                <a:lnTo>
                  <a:pt x="71891" y="8062"/>
                </a:lnTo>
                <a:lnTo>
                  <a:pt x="73384" y="9431"/>
                </a:lnTo>
                <a:lnTo>
                  <a:pt x="75261" y="9493"/>
                </a:lnTo>
                <a:lnTo>
                  <a:pt x="78647" y="8216"/>
                </a:lnTo>
                <a:lnTo>
                  <a:pt x="81179" y="7654"/>
                </a:lnTo>
                <a:lnTo>
                  <a:pt x="82157" y="8447"/>
                </a:lnTo>
                <a:lnTo>
                  <a:pt x="83534" y="8777"/>
                </a:lnTo>
                <a:lnTo>
                  <a:pt x="83842" y="8777"/>
                </a:lnTo>
                <a:close/>
                <a:moveTo>
                  <a:pt x="58963" y="12970"/>
                </a:moveTo>
                <a:lnTo>
                  <a:pt x="58124" y="13885"/>
                </a:lnTo>
                <a:lnTo>
                  <a:pt x="56061" y="13778"/>
                </a:lnTo>
                <a:lnTo>
                  <a:pt x="54907" y="12916"/>
                </a:lnTo>
                <a:lnTo>
                  <a:pt x="55284" y="12001"/>
                </a:lnTo>
                <a:lnTo>
                  <a:pt x="56377" y="11301"/>
                </a:lnTo>
                <a:lnTo>
                  <a:pt x="57285" y="11193"/>
                </a:lnTo>
                <a:lnTo>
                  <a:pt x="58655" y="11624"/>
                </a:lnTo>
                <a:lnTo>
                  <a:pt x="58963" y="12970"/>
                </a:lnTo>
                <a:close/>
                <a:moveTo>
                  <a:pt x="169569" y="25217"/>
                </a:moveTo>
                <a:lnTo>
                  <a:pt x="170108" y="27702"/>
                </a:lnTo>
                <a:lnTo>
                  <a:pt x="169531" y="28971"/>
                </a:lnTo>
                <a:lnTo>
                  <a:pt x="167107" y="26863"/>
                </a:lnTo>
                <a:lnTo>
                  <a:pt x="164667" y="26894"/>
                </a:lnTo>
                <a:lnTo>
                  <a:pt x="163213" y="30133"/>
                </a:lnTo>
                <a:lnTo>
                  <a:pt x="162128" y="30271"/>
                </a:lnTo>
                <a:lnTo>
                  <a:pt x="158365" y="27325"/>
                </a:lnTo>
                <a:lnTo>
                  <a:pt x="157757" y="25886"/>
                </a:lnTo>
                <a:lnTo>
                  <a:pt x="157634" y="24686"/>
                </a:lnTo>
                <a:lnTo>
                  <a:pt x="158172" y="20532"/>
                </a:lnTo>
                <a:lnTo>
                  <a:pt x="158072" y="19224"/>
                </a:lnTo>
                <a:lnTo>
                  <a:pt x="159257" y="17793"/>
                </a:lnTo>
                <a:lnTo>
                  <a:pt x="159442" y="15716"/>
                </a:lnTo>
                <a:lnTo>
                  <a:pt x="161528" y="13532"/>
                </a:lnTo>
                <a:lnTo>
                  <a:pt x="163390" y="13447"/>
                </a:lnTo>
                <a:lnTo>
                  <a:pt x="163975" y="15301"/>
                </a:lnTo>
                <a:lnTo>
                  <a:pt x="164867" y="16578"/>
                </a:lnTo>
                <a:lnTo>
                  <a:pt x="167991" y="18009"/>
                </a:lnTo>
                <a:lnTo>
                  <a:pt x="168461" y="18655"/>
                </a:lnTo>
                <a:lnTo>
                  <a:pt x="168746" y="19555"/>
                </a:lnTo>
                <a:lnTo>
                  <a:pt x="167291" y="21309"/>
                </a:lnTo>
                <a:lnTo>
                  <a:pt x="166799" y="22209"/>
                </a:lnTo>
                <a:lnTo>
                  <a:pt x="167261" y="23648"/>
                </a:lnTo>
                <a:lnTo>
                  <a:pt x="169569" y="25217"/>
                </a:lnTo>
                <a:close/>
                <a:moveTo>
                  <a:pt x="117171" y="23917"/>
                </a:moveTo>
                <a:lnTo>
                  <a:pt x="113854" y="23986"/>
                </a:lnTo>
                <a:lnTo>
                  <a:pt x="112584" y="22509"/>
                </a:lnTo>
                <a:lnTo>
                  <a:pt x="111315" y="22132"/>
                </a:lnTo>
                <a:lnTo>
                  <a:pt x="112000" y="20309"/>
                </a:lnTo>
                <a:lnTo>
                  <a:pt x="112892" y="19640"/>
                </a:lnTo>
                <a:lnTo>
                  <a:pt x="116101" y="20832"/>
                </a:lnTo>
                <a:lnTo>
                  <a:pt x="117109" y="23163"/>
                </a:lnTo>
                <a:lnTo>
                  <a:pt x="117171" y="23917"/>
                </a:lnTo>
                <a:close/>
                <a:moveTo>
                  <a:pt x="180412" y="41126"/>
                </a:moveTo>
                <a:lnTo>
                  <a:pt x="180127" y="42272"/>
                </a:lnTo>
                <a:lnTo>
                  <a:pt x="180458" y="44034"/>
                </a:lnTo>
                <a:lnTo>
                  <a:pt x="179566" y="43903"/>
                </a:lnTo>
                <a:lnTo>
                  <a:pt x="176887" y="44318"/>
                </a:lnTo>
                <a:lnTo>
                  <a:pt x="174240" y="43734"/>
                </a:lnTo>
                <a:lnTo>
                  <a:pt x="173733" y="41541"/>
                </a:lnTo>
                <a:lnTo>
                  <a:pt x="174156" y="39433"/>
                </a:lnTo>
                <a:lnTo>
                  <a:pt x="173094" y="37979"/>
                </a:lnTo>
                <a:lnTo>
                  <a:pt x="172116" y="37125"/>
                </a:lnTo>
                <a:lnTo>
                  <a:pt x="171970" y="35910"/>
                </a:lnTo>
                <a:lnTo>
                  <a:pt x="172132" y="34641"/>
                </a:lnTo>
                <a:lnTo>
                  <a:pt x="176695" y="38041"/>
                </a:lnTo>
                <a:lnTo>
                  <a:pt x="180412" y="4112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8" name="Google Shape;828;p44"/>
          <p:cNvSpPr/>
          <p:nvPr/>
        </p:nvSpPr>
        <p:spPr>
          <a:xfrm>
            <a:off x="6283680" y="4314446"/>
            <a:ext cx="28806" cy="31417"/>
          </a:xfrm>
          <a:custGeom>
            <a:avLst/>
            <a:gdLst/>
            <a:ahLst/>
            <a:cxnLst/>
            <a:rect l="l" t="t" r="r" b="b"/>
            <a:pathLst>
              <a:path w="35522" h="38741" extrusionOk="0">
                <a:moveTo>
                  <a:pt x="31990" y="26525"/>
                </a:moveTo>
                <a:lnTo>
                  <a:pt x="30120" y="29456"/>
                </a:lnTo>
                <a:lnTo>
                  <a:pt x="27727" y="33210"/>
                </a:lnTo>
                <a:lnTo>
                  <a:pt x="25010" y="37472"/>
                </a:lnTo>
                <a:lnTo>
                  <a:pt x="23310" y="37502"/>
                </a:lnTo>
                <a:lnTo>
                  <a:pt x="21994" y="37256"/>
                </a:lnTo>
                <a:lnTo>
                  <a:pt x="21086" y="36533"/>
                </a:lnTo>
                <a:lnTo>
                  <a:pt x="19224" y="35741"/>
                </a:lnTo>
                <a:lnTo>
                  <a:pt x="17123" y="35687"/>
                </a:lnTo>
                <a:lnTo>
                  <a:pt x="15122" y="36425"/>
                </a:lnTo>
                <a:lnTo>
                  <a:pt x="11736" y="37341"/>
                </a:lnTo>
                <a:lnTo>
                  <a:pt x="8673" y="37641"/>
                </a:lnTo>
                <a:lnTo>
                  <a:pt x="6203" y="38149"/>
                </a:lnTo>
                <a:lnTo>
                  <a:pt x="4163" y="38741"/>
                </a:lnTo>
                <a:lnTo>
                  <a:pt x="2317" y="38418"/>
                </a:lnTo>
                <a:lnTo>
                  <a:pt x="723" y="37887"/>
                </a:lnTo>
                <a:lnTo>
                  <a:pt x="370" y="33348"/>
                </a:lnTo>
                <a:lnTo>
                  <a:pt x="0" y="28425"/>
                </a:lnTo>
                <a:lnTo>
                  <a:pt x="39" y="24571"/>
                </a:lnTo>
                <a:lnTo>
                  <a:pt x="600" y="22448"/>
                </a:lnTo>
                <a:lnTo>
                  <a:pt x="1100" y="21617"/>
                </a:lnTo>
                <a:lnTo>
                  <a:pt x="3994" y="18686"/>
                </a:lnTo>
                <a:lnTo>
                  <a:pt x="4995" y="17486"/>
                </a:lnTo>
                <a:lnTo>
                  <a:pt x="8296" y="12624"/>
                </a:lnTo>
                <a:lnTo>
                  <a:pt x="11135" y="8447"/>
                </a:lnTo>
                <a:lnTo>
                  <a:pt x="13252" y="5331"/>
                </a:lnTo>
                <a:lnTo>
                  <a:pt x="13906" y="4716"/>
                </a:lnTo>
                <a:lnTo>
                  <a:pt x="14799" y="4116"/>
                </a:lnTo>
                <a:lnTo>
                  <a:pt x="15429" y="4292"/>
                </a:lnTo>
                <a:lnTo>
                  <a:pt x="19554" y="7301"/>
                </a:lnTo>
                <a:lnTo>
                  <a:pt x="20278" y="7216"/>
                </a:lnTo>
                <a:lnTo>
                  <a:pt x="21655" y="6285"/>
                </a:lnTo>
                <a:lnTo>
                  <a:pt x="22902" y="3069"/>
                </a:lnTo>
                <a:lnTo>
                  <a:pt x="23779" y="1892"/>
                </a:lnTo>
                <a:lnTo>
                  <a:pt x="24156" y="1923"/>
                </a:lnTo>
                <a:lnTo>
                  <a:pt x="26803" y="1023"/>
                </a:lnTo>
                <a:lnTo>
                  <a:pt x="29197" y="0"/>
                </a:lnTo>
                <a:lnTo>
                  <a:pt x="29505" y="1062"/>
                </a:lnTo>
                <a:lnTo>
                  <a:pt x="33121" y="5385"/>
                </a:lnTo>
                <a:lnTo>
                  <a:pt x="34314" y="7508"/>
                </a:lnTo>
                <a:lnTo>
                  <a:pt x="35522" y="11401"/>
                </a:lnTo>
                <a:lnTo>
                  <a:pt x="34891" y="13562"/>
                </a:lnTo>
                <a:lnTo>
                  <a:pt x="33945" y="14978"/>
                </a:lnTo>
                <a:lnTo>
                  <a:pt x="32552" y="16232"/>
                </a:lnTo>
                <a:lnTo>
                  <a:pt x="27711" y="19317"/>
                </a:lnTo>
                <a:lnTo>
                  <a:pt x="22332" y="21278"/>
                </a:lnTo>
                <a:lnTo>
                  <a:pt x="18900" y="25209"/>
                </a:lnTo>
                <a:lnTo>
                  <a:pt x="16345" y="24940"/>
                </a:lnTo>
                <a:lnTo>
                  <a:pt x="16738" y="26425"/>
                </a:lnTo>
                <a:lnTo>
                  <a:pt x="17684" y="26594"/>
                </a:lnTo>
                <a:lnTo>
                  <a:pt x="19177" y="26309"/>
                </a:lnTo>
                <a:lnTo>
                  <a:pt x="22140" y="25171"/>
                </a:lnTo>
                <a:lnTo>
                  <a:pt x="24764" y="24625"/>
                </a:lnTo>
                <a:lnTo>
                  <a:pt x="27604" y="24586"/>
                </a:lnTo>
                <a:lnTo>
                  <a:pt x="30174" y="250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29" name="Google Shape;829;p44"/>
          <p:cNvSpPr/>
          <p:nvPr/>
        </p:nvSpPr>
        <p:spPr>
          <a:xfrm>
            <a:off x="5694444" y="3298623"/>
            <a:ext cx="122882" cy="97612"/>
          </a:xfrm>
          <a:custGeom>
            <a:avLst/>
            <a:gdLst/>
            <a:ahLst/>
            <a:cxnLst/>
            <a:rect l="l" t="t" r="r" b="b"/>
            <a:pathLst>
              <a:path w="151531" h="120369" extrusionOk="0">
                <a:moveTo>
                  <a:pt x="34960" y="113031"/>
                </a:moveTo>
                <a:lnTo>
                  <a:pt x="34637" y="113031"/>
                </a:lnTo>
                <a:lnTo>
                  <a:pt x="33260" y="112700"/>
                </a:lnTo>
                <a:lnTo>
                  <a:pt x="32282" y="111907"/>
                </a:lnTo>
                <a:lnTo>
                  <a:pt x="29751" y="112469"/>
                </a:lnTo>
                <a:lnTo>
                  <a:pt x="26365" y="113746"/>
                </a:lnTo>
                <a:lnTo>
                  <a:pt x="24487" y="113685"/>
                </a:lnTo>
                <a:lnTo>
                  <a:pt x="22994" y="112315"/>
                </a:lnTo>
                <a:lnTo>
                  <a:pt x="16884" y="110361"/>
                </a:lnTo>
                <a:lnTo>
                  <a:pt x="15899" y="110200"/>
                </a:lnTo>
                <a:lnTo>
                  <a:pt x="11867" y="110123"/>
                </a:lnTo>
                <a:lnTo>
                  <a:pt x="11859" y="110123"/>
                </a:lnTo>
                <a:lnTo>
                  <a:pt x="11666" y="107030"/>
                </a:lnTo>
                <a:lnTo>
                  <a:pt x="11166" y="104792"/>
                </a:lnTo>
                <a:lnTo>
                  <a:pt x="9750" y="101453"/>
                </a:lnTo>
                <a:lnTo>
                  <a:pt x="11843" y="100645"/>
                </a:lnTo>
                <a:lnTo>
                  <a:pt x="11436" y="94106"/>
                </a:lnTo>
                <a:lnTo>
                  <a:pt x="10674" y="90714"/>
                </a:lnTo>
                <a:lnTo>
                  <a:pt x="4833" y="87214"/>
                </a:lnTo>
                <a:lnTo>
                  <a:pt x="231" y="83806"/>
                </a:lnTo>
                <a:lnTo>
                  <a:pt x="1293" y="72266"/>
                </a:lnTo>
                <a:lnTo>
                  <a:pt x="1747" y="69143"/>
                </a:lnTo>
                <a:lnTo>
                  <a:pt x="0" y="63066"/>
                </a:lnTo>
                <a:lnTo>
                  <a:pt x="185" y="56034"/>
                </a:lnTo>
                <a:lnTo>
                  <a:pt x="924" y="44895"/>
                </a:lnTo>
                <a:lnTo>
                  <a:pt x="2386" y="44457"/>
                </a:lnTo>
                <a:lnTo>
                  <a:pt x="3463" y="44511"/>
                </a:lnTo>
                <a:lnTo>
                  <a:pt x="7603" y="46518"/>
                </a:lnTo>
                <a:lnTo>
                  <a:pt x="9327" y="46718"/>
                </a:lnTo>
                <a:lnTo>
                  <a:pt x="10512" y="48511"/>
                </a:lnTo>
                <a:lnTo>
                  <a:pt x="11897" y="49249"/>
                </a:lnTo>
                <a:lnTo>
                  <a:pt x="12898" y="47349"/>
                </a:lnTo>
                <a:lnTo>
                  <a:pt x="13290" y="44095"/>
                </a:lnTo>
                <a:lnTo>
                  <a:pt x="16568" y="39872"/>
                </a:lnTo>
                <a:lnTo>
                  <a:pt x="18869" y="38310"/>
                </a:lnTo>
                <a:lnTo>
                  <a:pt x="20439" y="37564"/>
                </a:lnTo>
                <a:lnTo>
                  <a:pt x="22024" y="39272"/>
                </a:lnTo>
                <a:lnTo>
                  <a:pt x="23233" y="41187"/>
                </a:lnTo>
                <a:lnTo>
                  <a:pt x="23517" y="36995"/>
                </a:lnTo>
                <a:lnTo>
                  <a:pt x="24495" y="28971"/>
                </a:lnTo>
                <a:lnTo>
                  <a:pt x="21378" y="27710"/>
                </a:lnTo>
                <a:lnTo>
                  <a:pt x="18831" y="28802"/>
                </a:lnTo>
                <a:lnTo>
                  <a:pt x="16315" y="33895"/>
                </a:lnTo>
                <a:lnTo>
                  <a:pt x="14067" y="40272"/>
                </a:lnTo>
                <a:lnTo>
                  <a:pt x="10420" y="40857"/>
                </a:lnTo>
                <a:lnTo>
                  <a:pt x="7511" y="42657"/>
                </a:lnTo>
                <a:lnTo>
                  <a:pt x="4887" y="40787"/>
                </a:lnTo>
                <a:lnTo>
                  <a:pt x="3194" y="39141"/>
                </a:lnTo>
                <a:lnTo>
                  <a:pt x="3155" y="36733"/>
                </a:lnTo>
                <a:lnTo>
                  <a:pt x="3540" y="35279"/>
                </a:lnTo>
                <a:lnTo>
                  <a:pt x="6626" y="30064"/>
                </a:lnTo>
                <a:lnTo>
                  <a:pt x="10766" y="25040"/>
                </a:lnTo>
                <a:lnTo>
                  <a:pt x="14937" y="25086"/>
                </a:lnTo>
                <a:lnTo>
                  <a:pt x="17977" y="23479"/>
                </a:lnTo>
                <a:lnTo>
                  <a:pt x="19793" y="23286"/>
                </a:lnTo>
                <a:lnTo>
                  <a:pt x="25464" y="23633"/>
                </a:lnTo>
                <a:lnTo>
                  <a:pt x="28373" y="22525"/>
                </a:lnTo>
                <a:lnTo>
                  <a:pt x="30982" y="20217"/>
                </a:lnTo>
                <a:lnTo>
                  <a:pt x="36615" y="10393"/>
                </a:lnTo>
                <a:lnTo>
                  <a:pt x="39793" y="6277"/>
                </a:lnTo>
                <a:lnTo>
                  <a:pt x="46203" y="4831"/>
                </a:lnTo>
                <a:lnTo>
                  <a:pt x="52129" y="62"/>
                </a:lnTo>
                <a:lnTo>
                  <a:pt x="53784" y="0"/>
                </a:lnTo>
                <a:lnTo>
                  <a:pt x="50998" y="3554"/>
                </a:lnTo>
                <a:lnTo>
                  <a:pt x="50551" y="4931"/>
                </a:lnTo>
                <a:lnTo>
                  <a:pt x="50213" y="7031"/>
                </a:lnTo>
                <a:lnTo>
                  <a:pt x="52206" y="11585"/>
                </a:lnTo>
                <a:lnTo>
                  <a:pt x="51783" y="14355"/>
                </a:lnTo>
                <a:lnTo>
                  <a:pt x="51929" y="19786"/>
                </a:lnTo>
                <a:lnTo>
                  <a:pt x="50044" y="22609"/>
                </a:lnTo>
                <a:lnTo>
                  <a:pt x="47920" y="28594"/>
                </a:lnTo>
                <a:lnTo>
                  <a:pt x="47004" y="29471"/>
                </a:lnTo>
                <a:lnTo>
                  <a:pt x="46804" y="36426"/>
                </a:lnTo>
                <a:lnTo>
                  <a:pt x="47012" y="38080"/>
                </a:lnTo>
                <a:lnTo>
                  <a:pt x="46704" y="44372"/>
                </a:lnTo>
                <a:lnTo>
                  <a:pt x="48882" y="46942"/>
                </a:lnTo>
                <a:lnTo>
                  <a:pt x="51182" y="48280"/>
                </a:lnTo>
                <a:lnTo>
                  <a:pt x="58863" y="48234"/>
                </a:lnTo>
                <a:lnTo>
                  <a:pt x="59663" y="49357"/>
                </a:lnTo>
                <a:lnTo>
                  <a:pt x="60602" y="51288"/>
                </a:lnTo>
                <a:lnTo>
                  <a:pt x="59917" y="54565"/>
                </a:lnTo>
                <a:lnTo>
                  <a:pt x="59093" y="57035"/>
                </a:lnTo>
                <a:lnTo>
                  <a:pt x="56869" y="59112"/>
                </a:lnTo>
                <a:lnTo>
                  <a:pt x="54014" y="60658"/>
                </a:lnTo>
                <a:lnTo>
                  <a:pt x="52237" y="60727"/>
                </a:lnTo>
                <a:lnTo>
                  <a:pt x="49820" y="57789"/>
                </a:lnTo>
                <a:lnTo>
                  <a:pt x="48674" y="58743"/>
                </a:lnTo>
                <a:lnTo>
                  <a:pt x="47489" y="60243"/>
                </a:lnTo>
                <a:lnTo>
                  <a:pt x="45496" y="68259"/>
                </a:lnTo>
                <a:lnTo>
                  <a:pt x="44549" y="73651"/>
                </a:lnTo>
                <a:lnTo>
                  <a:pt x="44041" y="74090"/>
                </a:lnTo>
                <a:lnTo>
                  <a:pt x="42918" y="73290"/>
                </a:lnTo>
                <a:lnTo>
                  <a:pt x="40978" y="73228"/>
                </a:lnTo>
                <a:lnTo>
                  <a:pt x="38523" y="74505"/>
                </a:lnTo>
                <a:lnTo>
                  <a:pt x="39786" y="75644"/>
                </a:lnTo>
                <a:lnTo>
                  <a:pt x="41117" y="77621"/>
                </a:lnTo>
                <a:lnTo>
                  <a:pt x="40586" y="78613"/>
                </a:lnTo>
                <a:lnTo>
                  <a:pt x="38423" y="79682"/>
                </a:lnTo>
                <a:lnTo>
                  <a:pt x="36507" y="81844"/>
                </a:lnTo>
                <a:lnTo>
                  <a:pt x="35707" y="83475"/>
                </a:lnTo>
                <a:lnTo>
                  <a:pt x="33298" y="85406"/>
                </a:lnTo>
                <a:lnTo>
                  <a:pt x="31774" y="87852"/>
                </a:lnTo>
                <a:lnTo>
                  <a:pt x="32521" y="90875"/>
                </a:lnTo>
                <a:lnTo>
                  <a:pt x="32836" y="93529"/>
                </a:lnTo>
                <a:lnTo>
                  <a:pt x="33498" y="96453"/>
                </a:lnTo>
                <a:lnTo>
                  <a:pt x="32898" y="98784"/>
                </a:lnTo>
                <a:lnTo>
                  <a:pt x="29905" y="102122"/>
                </a:lnTo>
                <a:lnTo>
                  <a:pt x="28804" y="105007"/>
                </a:lnTo>
                <a:lnTo>
                  <a:pt x="31367" y="104969"/>
                </a:lnTo>
                <a:lnTo>
                  <a:pt x="32944" y="105630"/>
                </a:lnTo>
                <a:lnTo>
                  <a:pt x="33868" y="106484"/>
                </a:lnTo>
                <a:lnTo>
                  <a:pt x="34822" y="107692"/>
                </a:lnTo>
                <a:lnTo>
                  <a:pt x="34237" y="109184"/>
                </a:lnTo>
                <a:lnTo>
                  <a:pt x="34960" y="113031"/>
                </a:lnTo>
                <a:close/>
                <a:moveTo>
                  <a:pt x="63303" y="19386"/>
                </a:moveTo>
                <a:lnTo>
                  <a:pt x="62425" y="20317"/>
                </a:lnTo>
                <a:lnTo>
                  <a:pt x="59455" y="19001"/>
                </a:lnTo>
                <a:lnTo>
                  <a:pt x="60763" y="17155"/>
                </a:lnTo>
                <a:lnTo>
                  <a:pt x="64026" y="16301"/>
                </a:lnTo>
                <a:lnTo>
                  <a:pt x="65942" y="16586"/>
                </a:lnTo>
                <a:lnTo>
                  <a:pt x="63834" y="18417"/>
                </a:lnTo>
                <a:lnTo>
                  <a:pt x="63303" y="19386"/>
                </a:lnTo>
                <a:close/>
                <a:moveTo>
                  <a:pt x="96062" y="76713"/>
                </a:moveTo>
                <a:lnTo>
                  <a:pt x="96116" y="80544"/>
                </a:lnTo>
                <a:lnTo>
                  <a:pt x="95555" y="81659"/>
                </a:lnTo>
                <a:lnTo>
                  <a:pt x="94731" y="82398"/>
                </a:lnTo>
                <a:lnTo>
                  <a:pt x="92576" y="83175"/>
                </a:lnTo>
                <a:lnTo>
                  <a:pt x="90706" y="84259"/>
                </a:lnTo>
                <a:lnTo>
                  <a:pt x="89036" y="86160"/>
                </a:lnTo>
                <a:lnTo>
                  <a:pt x="88421" y="88875"/>
                </a:lnTo>
                <a:lnTo>
                  <a:pt x="89721" y="90860"/>
                </a:lnTo>
                <a:lnTo>
                  <a:pt x="92091" y="91945"/>
                </a:lnTo>
                <a:lnTo>
                  <a:pt x="92699" y="95714"/>
                </a:lnTo>
                <a:lnTo>
                  <a:pt x="90745" y="97568"/>
                </a:lnTo>
                <a:lnTo>
                  <a:pt x="85727" y="99414"/>
                </a:lnTo>
                <a:lnTo>
                  <a:pt x="85204" y="103869"/>
                </a:lnTo>
                <a:lnTo>
                  <a:pt x="85366" y="107369"/>
                </a:lnTo>
                <a:lnTo>
                  <a:pt x="85273" y="109907"/>
                </a:lnTo>
                <a:lnTo>
                  <a:pt x="84873" y="113415"/>
                </a:lnTo>
                <a:lnTo>
                  <a:pt x="80818" y="115008"/>
                </a:lnTo>
                <a:lnTo>
                  <a:pt x="78194" y="109669"/>
                </a:lnTo>
                <a:lnTo>
                  <a:pt x="78170" y="107523"/>
                </a:lnTo>
                <a:lnTo>
                  <a:pt x="77385" y="105015"/>
                </a:lnTo>
                <a:lnTo>
                  <a:pt x="77239" y="102876"/>
                </a:lnTo>
                <a:lnTo>
                  <a:pt x="76308" y="99453"/>
                </a:lnTo>
                <a:lnTo>
                  <a:pt x="72468" y="98522"/>
                </a:lnTo>
                <a:lnTo>
                  <a:pt x="70975" y="98399"/>
                </a:lnTo>
                <a:lnTo>
                  <a:pt x="68890" y="99038"/>
                </a:lnTo>
                <a:lnTo>
                  <a:pt x="68374" y="98791"/>
                </a:lnTo>
                <a:lnTo>
                  <a:pt x="65873" y="94099"/>
                </a:lnTo>
                <a:lnTo>
                  <a:pt x="66289" y="88898"/>
                </a:lnTo>
                <a:lnTo>
                  <a:pt x="64957" y="86267"/>
                </a:lnTo>
                <a:lnTo>
                  <a:pt x="64773" y="85075"/>
                </a:lnTo>
                <a:lnTo>
                  <a:pt x="64804" y="83752"/>
                </a:lnTo>
                <a:lnTo>
                  <a:pt x="63703" y="82660"/>
                </a:lnTo>
                <a:lnTo>
                  <a:pt x="62379" y="82082"/>
                </a:lnTo>
                <a:lnTo>
                  <a:pt x="61733" y="79136"/>
                </a:lnTo>
                <a:lnTo>
                  <a:pt x="63257" y="78421"/>
                </a:lnTo>
                <a:lnTo>
                  <a:pt x="67035" y="78767"/>
                </a:lnTo>
                <a:lnTo>
                  <a:pt x="68143" y="78567"/>
                </a:lnTo>
                <a:lnTo>
                  <a:pt x="69151" y="77951"/>
                </a:lnTo>
                <a:lnTo>
                  <a:pt x="72207" y="73090"/>
                </a:lnTo>
                <a:lnTo>
                  <a:pt x="72114" y="72013"/>
                </a:lnTo>
                <a:lnTo>
                  <a:pt x="72437" y="70620"/>
                </a:lnTo>
                <a:lnTo>
                  <a:pt x="75739" y="70105"/>
                </a:lnTo>
                <a:lnTo>
                  <a:pt x="77209" y="71989"/>
                </a:lnTo>
                <a:lnTo>
                  <a:pt x="76908" y="75005"/>
                </a:lnTo>
                <a:lnTo>
                  <a:pt x="77093" y="78851"/>
                </a:lnTo>
                <a:lnTo>
                  <a:pt x="79094" y="79898"/>
                </a:lnTo>
                <a:lnTo>
                  <a:pt x="79871" y="80052"/>
                </a:lnTo>
                <a:lnTo>
                  <a:pt x="80710" y="77213"/>
                </a:lnTo>
                <a:lnTo>
                  <a:pt x="81295" y="75828"/>
                </a:lnTo>
                <a:lnTo>
                  <a:pt x="82087" y="75051"/>
                </a:lnTo>
                <a:lnTo>
                  <a:pt x="82357" y="72451"/>
                </a:lnTo>
                <a:lnTo>
                  <a:pt x="81887" y="70859"/>
                </a:lnTo>
                <a:lnTo>
                  <a:pt x="80887" y="69666"/>
                </a:lnTo>
                <a:lnTo>
                  <a:pt x="84627" y="66435"/>
                </a:lnTo>
                <a:lnTo>
                  <a:pt x="88498" y="63866"/>
                </a:lnTo>
                <a:lnTo>
                  <a:pt x="90752" y="63727"/>
                </a:lnTo>
                <a:lnTo>
                  <a:pt x="93015" y="64358"/>
                </a:lnTo>
                <a:lnTo>
                  <a:pt x="95124" y="65220"/>
                </a:lnTo>
                <a:lnTo>
                  <a:pt x="96262" y="65966"/>
                </a:lnTo>
                <a:lnTo>
                  <a:pt x="96901" y="67166"/>
                </a:lnTo>
                <a:lnTo>
                  <a:pt x="95485" y="70020"/>
                </a:lnTo>
                <a:lnTo>
                  <a:pt x="95093" y="71574"/>
                </a:lnTo>
                <a:lnTo>
                  <a:pt x="96062" y="76713"/>
                </a:lnTo>
                <a:close/>
                <a:moveTo>
                  <a:pt x="53699" y="76790"/>
                </a:moveTo>
                <a:lnTo>
                  <a:pt x="53330" y="77475"/>
                </a:lnTo>
                <a:lnTo>
                  <a:pt x="51960" y="76759"/>
                </a:lnTo>
                <a:lnTo>
                  <a:pt x="51813" y="74282"/>
                </a:lnTo>
                <a:lnTo>
                  <a:pt x="52329" y="72051"/>
                </a:lnTo>
                <a:lnTo>
                  <a:pt x="51721" y="70051"/>
                </a:lnTo>
                <a:lnTo>
                  <a:pt x="52391" y="68766"/>
                </a:lnTo>
                <a:lnTo>
                  <a:pt x="54315" y="71759"/>
                </a:lnTo>
                <a:lnTo>
                  <a:pt x="54861" y="73167"/>
                </a:lnTo>
                <a:lnTo>
                  <a:pt x="54114" y="74843"/>
                </a:lnTo>
                <a:lnTo>
                  <a:pt x="53699" y="76790"/>
                </a:lnTo>
                <a:close/>
                <a:moveTo>
                  <a:pt x="98155" y="83913"/>
                </a:moveTo>
                <a:lnTo>
                  <a:pt x="96124" y="85537"/>
                </a:lnTo>
                <a:lnTo>
                  <a:pt x="95678" y="85452"/>
                </a:lnTo>
                <a:lnTo>
                  <a:pt x="95016" y="83229"/>
                </a:lnTo>
                <a:lnTo>
                  <a:pt x="96093" y="81875"/>
                </a:lnTo>
                <a:lnTo>
                  <a:pt x="96724" y="80729"/>
                </a:lnTo>
                <a:lnTo>
                  <a:pt x="97178" y="80759"/>
                </a:lnTo>
                <a:lnTo>
                  <a:pt x="97794" y="82005"/>
                </a:lnTo>
                <a:lnTo>
                  <a:pt x="98155" y="83913"/>
                </a:lnTo>
                <a:close/>
                <a:moveTo>
                  <a:pt x="54515" y="83413"/>
                </a:moveTo>
                <a:lnTo>
                  <a:pt x="55415" y="85398"/>
                </a:lnTo>
                <a:lnTo>
                  <a:pt x="56523" y="89629"/>
                </a:lnTo>
                <a:lnTo>
                  <a:pt x="58278" y="94353"/>
                </a:lnTo>
                <a:lnTo>
                  <a:pt x="57547" y="96322"/>
                </a:lnTo>
                <a:lnTo>
                  <a:pt x="58047" y="98845"/>
                </a:lnTo>
                <a:lnTo>
                  <a:pt x="57547" y="101468"/>
                </a:lnTo>
                <a:lnTo>
                  <a:pt x="54061" y="104515"/>
                </a:lnTo>
                <a:lnTo>
                  <a:pt x="50151" y="104653"/>
                </a:lnTo>
                <a:lnTo>
                  <a:pt x="46088" y="103184"/>
                </a:lnTo>
                <a:lnTo>
                  <a:pt x="40347" y="100345"/>
                </a:lnTo>
                <a:lnTo>
                  <a:pt x="39886" y="98753"/>
                </a:lnTo>
                <a:lnTo>
                  <a:pt x="39085" y="97868"/>
                </a:lnTo>
                <a:lnTo>
                  <a:pt x="37546" y="93014"/>
                </a:lnTo>
                <a:lnTo>
                  <a:pt x="37577" y="87006"/>
                </a:lnTo>
                <a:lnTo>
                  <a:pt x="40463" y="86244"/>
                </a:lnTo>
                <a:lnTo>
                  <a:pt x="46765" y="83367"/>
                </a:lnTo>
                <a:lnTo>
                  <a:pt x="48220" y="83821"/>
                </a:lnTo>
                <a:lnTo>
                  <a:pt x="49744" y="85290"/>
                </a:lnTo>
                <a:lnTo>
                  <a:pt x="51498" y="85375"/>
                </a:lnTo>
                <a:lnTo>
                  <a:pt x="54037" y="83290"/>
                </a:lnTo>
                <a:lnTo>
                  <a:pt x="54515" y="83413"/>
                </a:lnTo>
                <a:close/>
                <a:moveTo>
                  <a:pt x="150462" y="105669"/>
                </a:moveTo>
                <a:lnTo>
                  <a:pt x="149661" y="106307"/>
                </a:lnTo>
                <a:lnTo>
                  <a:pt x="146091" y="105253"/>
                </a:lnTo>
                <a:lnTo>
                  <a:pt x="141743" y="102645"/>
                </a:lnTo>
                <a:lnTo>
                  <a:pt x="142381" y="97522"/>
                </a:lnTo>
                <a:lnTo>
                  <a:pt x="143497" y="95299"/>
                </a:lnTo>
                <a:lnTo>
                  <a:pt x="151431" y="101045"/>
                </a:lnTo>
                <a:lnTo>
                  <a:pt x="151531" y="103207"/>
                </a:lnTo>
                <a:lnTo>
                  <a:pt x="150462" y="105669"/>
                </a:lnTo>
                <a:close/>
                <a:moveTo>
                  <a:pt x="56439" y="115823"/>
                </a:moveTo>
                <a:lnTo>
                  <a:pt x="55477" y="116031"/>
                </a:lnTo>
                <a:lnTo>
                  <a:pt x="54176" y="113008"/>
                </a:lnTo>
                <a:lnTo>
                  <a:pt x="54007" y="112054"/>
                </a:lnTo>
                <a:lnTo>
                  <a:pt x="55538" y="110115"/>
                </a:lnTo>
                <a:lnTo>
                  <a:pt x="56523" y="107915"/>
                </a:lnTo>
                <a:lnTo>
                  <a:pt x="59086" y="104530"/>
                </a:lnTo>
                <a:lnTo>
                  <a:pt x="60556" y="100553"/>
                </a:lnTo>
                <a:lnTo>
                  <a:pt x="61117" y="100614"/>
                </a:lnTo>
                <a:lnTo>
                  <a:pt x="60463" y="104161"/>
                </a:lnTo>
                <a:lnTo>
                  <a:pt x="57100" y="114000"/>
                </a:lnTo>
                <a:lnTo>
                  <a:pt x="56439" y="115823"/>
                </a:lnTo>
                <a:close/>
                <a:moveTo>
                  <a:pt x="41902" y="110754"/>
                </a:moveTo>
                <a:lnTo>
                  <a:pt x="39655" y="111269"/>
                </a:lnTo>
                <a:lnTo>
                  <a:pt x="38508" y="110361"/>
                </a:lnTo>
                <a:lnTo>
                  <a:pt x="36400" y="110015"/>
                </a:lnTo>
                <a:lnTo>
                  <a:pt x="35645" y="104238"/>
                </a:lnTo>
                <a:lnTo>
                  <a:pt x="35861" y="103892"/>
                </a:lnTo>
                <a:lnTo>
                  <a:pt x="36923" y="104299"/>
                </a:lnTo>
                <a:lnTo>
                  <a:pt x="40563" y="106999"/>
                </a:lnTo>
                <a:lnTo>
                  <a:pt x="41832" y="109946"/>
                </a:lnTo>
                <a:lnTo>
                  <a:pt x="41902" y="110754"/>
                </a:lnTo>
                <a:close/>
                <a:moveTo>
                  <a:pt x="95639" y="107776"/>
                </a:moveTo>
                <a:lnTo>
                  <a:pt x="94816" y="108338"/>
                </a:lnTo>
                <a:lnTo>
                  <a:pt x="91499" y="107930"/>
                </a:lnTo>
                <a:lnTo>
                  <a:pt x="87759" y="110531"/>
                </a:lnTo>
                <a:lnTo>
                  <a:pt x="86343" y="109707"/>
                </a:lnTo>
                <a:lnTo>
                  <a:pt x="86882" y="108046"/>
                </a:lnTo>
                <a:lnTo>
                  <a:pt x="87274" y="107438"/>
                </a:lnTo>
                <a:lnTo>
                  <a:pt x="88528" y="106730"/>
                </a:lnTo>
                <a:lnTo>
                  <a:pt x="89367" y="105700"/>
                </a:lnTo>
                <a:lnTo>
                  <a:pt x="89698" y="104084"/>
                </a:lnTo>
                <a:lnTo>
                  <a:pt x="90476" y="104953"/>
                </a:lnTo>
                <a:lnTo>
                  <a:pt x="92792" y="105315"/>
                </a:lnTo>
                <a:lnTo>
                  <a:pt x="93923" y="105830"/>
                </a:lnTo>
                <a:lnTo>
                  <a:pt x="94869" y="106592"/>
                </a:lnTo>
                <a:lnTo>
                  <a:pt x="95639" y="107776"/>
                </a:lnTo>
                <a:close/>
                <a:moveTo>
                  <a:pt x="51044" y="112200"/>
                </a:moveTo>
                <a:lnTo>
                  <a:pt x="49597" y="112592"/>
                </a:lnTo>
                <a:lnTo>
                  <a:pt x="47943" y="111777"/>
                </a:lnTo>
                <a:lnTo>
                  <a:pt x="45242" y="108707"/>
                </a:lnTo>
                <a:lnTo>
                  <a:pt x="44903" y="107892"/>
                </a:lnTo>
                <a:lnTo>
                  <a:pt x="46319" y="108407"/>
                </a:lnTo>
                <a:lnTo>
                  <a:pt x="48081" y="110015"/>
                </a:lnTo>
                <a:lnTo>
                  <a:pt x="49520" y="110361"/>
                </a:lnTo>
                <a:lnTo>
                  <a:pt x="51490" y="111715"/>
                </a:lnTo>
                <a:lnTo>
                  <a:pt x="51044" y="112200"/>
                </a:lnTo>
                <a:close/>
                <a:moveTo>
                  <a:pt x="69983" y="110554"/>
                </a:moveTo>
                <a:lnTo>
                  <a:pt x="73807" y="112877"/>
                </a:lnTo>
                <a:lnTo>
                  <a:pt x="76393" y="112738"/>
                </a:lnTo>
                <a:lnTo>
                  <a:pt x="78155" y="113700"/>
                </a:lnTo>
                <a:lnTo>
                  <a:pt x="78578" y="115185"/>
                </a:lnTo>
                <a:lnTo>
                  <a:pt x="78732" y="118477"/>
                </a:lnTo>
                <a:lnTo>
                  <a:pt x="76885" y="119439"/>
                </a:lnTo>
                <a:lnTo>
                  <a:pt x="74846" y="119116"/>
                </a:lnTo>
                <a:lnTo>
                  <a:pt x="72068" y="120370"/>
                </a:lnTo>
                <a:lnTo>
                  <a:pt x="62956" y="114992"/>
                </a:lnTo>
                <a:lnTo>
                  <a:pt x="63087" y="110492"/>
                </a:lnTo>
                <a:lnTo>
                  <a:pt x="63449" y="108723"/>
                </a:lnTo>
                <a:lnTo>
                  <a:pt x="67766" y="108300"/>
                </a:lnTo>
                <a:lnTo>
                  <a:pt x="69983" y="1105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0" name="Google Shape;830;p44"/>
          <p:cNvSpPr/>
          <p:nvPr/>
        </p:nvSpPr>
        <p:spPr>
          <a:xfrm>
            <a:off x="4475432" y="4261968"/>
            <a:ext cx="4031" cy="7324"/>
          </a:xfrm>
          <a:custGeom>
            <a:avLst/>
            <a:gdLst/>
            <a:ahLst/>
            <a:cxnLst/>
            <a:rect l="l" t="t" r="r" b="b"/>
            <a:pathLst>
              <a:path w="4971" h="9031" extrusionOk="0">
                <a:moveTo>
                  <a:pt x="4309" y="8547"/>
                </a:moveTo>
                <a:lnTo>
                  <a:pt x="2286" y="9031"/>
                </a:lnTo>
                <a:lnTo>
                  <a:pt x="1416" y="5193"/>
                </a:lnTo>
                <a:lnTo>
                  <a:pt x="0" y="2400"/>
                </a:lnTo>
                <a:lnTo>
                  <a:pt x="246" y="662"/>
                </a:lnTo>
                <a:lnTo>
                  <a:pt x="500" y="0"/>
                </a:lnTo>
                <a:lnTo>
                  <a:pt x="3478" y="1069"/>
                </a:lnTo>
                <a:lnTo>
                  <a:pt x="4409" y="2369"/>
                </a:lnTo>
                <a:lnTo>
                  <a:pt x="4971" y="57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1" name="Google Shape;831;p44"/>
          <p:cNvSpPr/>
          <p:nvPr/>
        </p:nvSpPr>
        <p:spPr>
          <a:xfrm>
            <a:off x="4291199" y="4183714"/>
            <a:ext cx="64127" cy="41884"/>
          </a:xfrm>
          <a:custGeom>
            <a:avLst/>
            <a:gdLst/>
            <a:ahLst/>
            <a:cxnLst/>
            <a:rect l="l" t="t" r="r" b="b"/>
            <a:pathLst>
              <a:path w="79078" h="51649" extrusionOk="0">
                <a:moveTo>
                  <a:pt x="5017" y="42557"/>
                </a:moveTo>
                <a:lnTo>
                  <a:pt x="5110" y="38833"/>
                </a:lnTo>
                <a:lnTo>
                  <a:pt x="5687" y="37318"/>
                </a:lnTo>
                <a:lnTo>
                  <a:pt x="5156" y="35725"/>
                </a:lnTo>
                <a:lnTo>
                  <a:pt x="2763" y="34033"/>
                </a:lnTo>
                <a:lnTo>
                  <a:pt x="1301" y="31848"/>
                </a:lnTo>
                <a:lnTo>
                  <a:pt x="0" y="29917"/>
                </a:lnTo>
                <a:lnTo>
                  <a:pt x="292" y="29640"/>
                </a:lnTo>
                <a:lnTo>
                  <a:pt x="2894" y="29556"/>
                </a:lnTo>
                <a:lnTo>
                  <a:pt x="3809" y="28840"/>
                </a:lnTo>
                <a:lnTo>
                  <a:pt x="5556" y="26863"/>
                </a:lnTo>
                <a:lnTo>
                  <a:pt x="5902" y="25271"/>
                </a:lnTo>
                <a:lnTo>
                  <a:pt x="5764" y="24063"/>
                </a:lnTo>
                <a:lnTo>
                  <a:pt x="4625" y="22624"/>
                </a:lnTo>
                <a:lnTo>
                  <a:pt x="4179" y="21101"/>
                </a:lnTo>
                <a:lnTo>
                  <a:pt x="5579" y="19778"/>
                </a:lnTo>
                <a:lnTo>
                  <a:pt x="7418" y="17840"/>
                </a:lnTo>
                <a:lnTo>
                  <a:pt x="7672" y="17093"/>
                </a:lnTo>
                <a:lnTo>
                  <a:pt x="7634" y="16355"/>
                </a:lnTo>
                <a:lnTo>
                  <a:pt x="5487" y="14316"/>
                </a:lnTo>
                <a:lnTo>
                  <a:pt x="5341" y="13432"/>
                </a:lnTo>
                <a:lnTo>
                  <a:pt x="6341" y="11216"/>
                </a:lnTo>
                <a:lnTo>
                  <a:pt x="6241" y="9747"/>
                </a:lnTo>
                <a:lnTo>
                  <a:pt x="5248" y="5154"/>
                </a:lnTo>
                <a:lnTo>
                  <a:pt x="4779" y="4469"/>
                </a:lnTo>
                <a:lnTo>
                  <a:pt x="5733" y="4085"/>
                </a:lnTo>
                <a:lnTo>
                  <a:pt x="6364" y="2716"/>
                </a:lnTo>
                <a:lnTo>
                  <a:pt x="7195" y="1492"/>
                </a:lnTo>
                <a:lnTo>
                  <a:pt x="8303" y="838"/>
                </a:lnTo>
                <a:lnTo>
                  <a:pt x="9566" y="423"/>
                </a:lnTo>
                <a:lnTo>
                  <a:pt x="12066" y="462"/>
                </a:lnTo>
                <a:lnTo>
                  <a:pt x="15529" y="1523"/>
                </a:lnTo>
                <a:lnTo>
                  <a:pt x="16514" y="1508"/>
                </a:lnTo>
                <a:lnTo>
                  <a:pt x="19839" y="538"/>
                </a:lnTo>
                <a:lnTo>
                  <a:pt x="22594" y="0"/>
                </a:lnTo>
                <a:lnTo>
                  <a:pt x="25195" y="615"/>
                </a:lnTo>
                <a:lnTo>
                  <a:pt x="26249" y="1446"/>
                </a:lnTo>
                <a:lnTo>
                  <a:pt x="28388" y="2762"/>
                </a:lnTo>
                <a:lnTo>
                  <a:pt x="29466" y="3154"/>
                </a:lnTo>
                <a:lnTo>
                  <a:pt x="32852" y="3131"/>
                </a:lnTo>
                <a:lnTo>
                  <a:pt x="33783" y="3262"/>
                </a:lnTo>
                <a:lnTo>
                  <a:pt x="36623" y="5431"/>
                </a:lnTo>
                <a:lnTo>
                  <a:pt x="39016" y="6300"/>
                </a:lnTo>
                <a:lnTo>
                  <a:pt x="40409" y="6339"/>
                </a:lnTo>
                <a:lnTo>
                  <a:pt x="42902" y="5500"/>
                </a:lnTo>
                <a:lnTo>
                  <a:pt x="44141" y="5523"/>
                </a:lnTo>
                <a:lnTo>
                  <a:pt x="45557" y="7393"/>
                </a:lnTo>
                <a:lnTo>
                  <a:pt x="45834" y="10047"/>
                </a:lnTo>
                <a:lnTo>
                  <a:pt x="47019" y="12462"/>
                </a:lnTo>
                <a:lnTo>
                  <a:pt x="48835" y="14009"/>
                </a:lnTo>
                <a:lnTo>
                  <a:pt x="57785" y="13362"/>
                </a:lnTo>
                <a:lnTo>
                  <a:pt x="59778" y="14632"/>
                </a:lnTo>
                <a:lnTo>
                  <a:pt x="59101" y="15678"/>
                </a:lnTo>
                <a:lnTo>
                  <a:pt x="57831" y="16239"/>
                </a:lnTo>
                <a:lnTo>
                  <a:pt x="53576" y="15993"/>
                </a:lnTo>
                <a:lnTo>
                  <a:pt x="51721" y="16116"/>
                </a:lnTo>
                <a:lnTo>
                  <a:pt x="51344" y="17163"/>
                </a:lnTo>
                <a:lnTo>
                  <a:pt x="51336" y="18132"/>
                </a:lnTo>
                <a:lnTo>
                  <a:pt x="53822" y="18363"/>
                </a:lnTo>
                <a:lnTo>
                  <a:pt x="56261" y="18847"/>
                </a:lnTo>
                <a:lnTo>
                  <a:pt x="58755" y="19632"/>
                </a:lnTo>
                <a:lnTo>
                  <a:pt x="61279" y="20163"/>
                </a:lnTo>
                <a:lnTo>
                  <a:pt x="64126" y="20509"/>
                </a:lnTo>
                <a:lnTo>
                  <a:pt x="66935" y="21071"/>
                </a:lnTo>
                <a:lnTo>
                  <a:pt x="71614" y="22971"/>
                </a:lnTo>
                <a:lnTo>
                  <a:pt x="76777" y="27279"/>
                </a:lnTo>
                <a:lnTo>
                  <a:pt x="78163" y="28263"/>
                </a:lnTo>
                <a:lnTo>
                  <a:pt x="79078" y="29610"/>
                </a:lnTo>
                <a:lnTo>
                  <a:pt x="78640" y="31279"/>
                </a:lnTo>
                <a:lnTo>
                  <a:pt x="76793" y="34002"/>
                </a:lnTo>
                <a:lnTo>
                  <a:pt x="75746" y="34871"/>
                </a:lnTo>
                <a:lnTo>
                  <a:pt x="74222" y="35410"/>
                </a:lnTo>
                <a:lnTo>
                  <a:pt x="73176" y="36518"/>
                </a:lnTo>
                <a:lnTo>
                  <a:pt x="72168" y="38418"/>
                </a:lnTo>
                <a:lnTo>
                  <a:pt x="71552" y="38579"/>
                </a:lnTo>
                <a:lnTo>
                  <a:pt x="70829" y="38502"/>
                </a:lnTo>
                <a:lnTo>
                  <a:pt x="69590" y="37425"/>
                </a:lnTo>
                <a:lnTo>
                  <a:pt x="68705" y="35772"/>
                </a:lnTo>
                <a:lnTo>
                  <a:pt x="66204" y="34218"/>
                </a:lnTo>
                <a:lnTo>
                  <a:pt x="63241" y="34418"/>
                </a:lnTo>
                <a:lnTo>
                  <a:pt x="58870" y="33502"/>
                </a:lnTo>
                <a:lnTo>
                  <a:pt x="56231" y="33941"/>
                </a:lnTo>
                <a:lnTo>
                  <a:pt x="53583" y="34048"/>
                </a:lnTo>
                <a:lnTo>
                  <a:pt x="50882" y="33579"/>
                </a:lnTo>
                <a:lnTo>
                  <a:pt x="48158" y="33418"/>
                </a:lnTo>
                <a:lnTo>
                  <a:pt x="45442" y="34002"/>
                </a:lnTo>
                <a:lnTo>
                  <a:pt x="42810" y="34994"/>
                </a:lnTo>
                <a:lnTo>
                  <a:pt x="41840" y="35633"/>
                </a:lnTo>
                <a:lnTo>
                  <a:pt x="40147" y="37179"/>
                </a:lnTo>
                <a:lnTo>
                  <a:pt x="39247" y="37756"/>
                </a:lnTo>
                <a:lnTo>
                  <a:pt x="32836" y="38533"/>
                </a:lnTo>
                <a:lnTo>
                  <a:pt x="30997" y="37395"/>
                </a:lnTo>
                <a:lnTo>
                  <a:pt x="29281" y="35841"/>
                </a:lnTo>
                <a:lnTo>
                  <a:pt x="26819" y="35633"/>
                </a:lnTo>
                <a:lnTo>
                  <a:pt x="23240" y="36833"/>
                </a:lnTo>
                <a:lnTo>
                  <a:pt x="21009" y="37272"/>
                </a:lnTo>
                <a:lnTo>
                  <a:pt x="20101" y="37779"/>
                </a:lnTo>
                <a:lnTo>
                  <a:pt x="19831" y="38372"/>
                </a:lnTo>
                <a:lnTo>
                  <a:pt x="19823" y="40541"/>
                </a:lnTo>
                <a:lnTo>
                  <a:pt x="19323" y="41856"/>
                </a:lnTo>
                <a:lnTo>
                  <a:pt x="15837" y="46826"/>
                </a:lnTo>
                <a:lnTo>
                  <a:pt x="13875" y="50334"/>
                </a:lnTo>
                <a:lnTo>
                  <a:pt x="13067" y="51411"/>
                </a:lnTo>
                <a:lnTo>
                  <a:pt x="12128" y="51650"/>
                </a:lnTo>
                <a:lnTo>
                  <a:pt x="10412" y="49634"/>
                </a:lnTo>
                <a:lnTo>
                  <a:pt x="9319" y="48911"/>
                </a:lnTo>
                <a:lnTo>
                  <a:pt x="7965" y="48542"/>
                </a:lnTo>
                <a:lnTo>
                  <a:pt x="7388" y="47472"/>
                </a:lnTo>
                <a:lnTo>
                  <a:pt x="7411" y="45949"/>
                </a:lnTo>
                <a:lnTo>
                  <a:pt x="7057" y="44472"/>
                </a:lnTo>
                <a:lnTo>
                  <a:pt x="6218" y="433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2" name="Google Shape;832;p44"/>
          <p:cNvSpPr/>
          <p:nvPr/>
        </p:nvSpPr>
        <p:spPr>
          <a:xfrm>
            <a:off x="5400134" y="3841182"/>
            <a:ext cx="361681" cy="359649"/>
          </a:xfrm>
          <a:custGeom>
            <a:avLst/>
            <a:gdLst/>
            <a:ahLst/>
            <a:cxnLst/>
            <a:rect l="l" t="t" r="r" b="b"/>
            <a:pathLst>
              <a:path w="446004" h="443498" extrusionOk="0">
                <a:moveTo>
                  <a:pt x="372767" y="4177"/>
                </a:moveTo>
                <a:lnTo>
                  <a:pt x="373221" y="5608"/>
                </a:lnTo>
                <a:lnTo>
                  <a:pt x="373298" y="6947"/>
                </a:lnTo>
                <a:lnTo>
                  <a:pt x="371251" y="8193"/>
                </a:lnTo>
                <a:lnTo>
                  <a:pt x="369905" y="8916"/>
                </a:lnTo>
                <a:lnTo>
                  <a:pt x="368289" y="12355"/>
                </a:lnTo>
                <a:lnTo>
                  <a:pt x="365295" y="14686"/>
                </a:lnTo>
                <a:lnTo>
                  <a:pt x="364795" y="15393"/>
                </a:lnTo>
                <a:lnTo>
                  <a:pt x="364818" y="16032"/>
                </a:lnTo>
                <a:lnTo>
                  <a:pt x="366850" y="17086"/>
                </a:lnTo>
                <a:lnTo>
                  <a:pt x="367527" y="18086"/>
                </a:lnTo>
                <a:lnTo>
                  <a:pt x="367842" y="19424"/>
                </a:lnTo>
                <a:lnTo>
                  <a:pt x="366934" y="24209"/>
                </a:lnTo>
                <a:lnTo>
                  <a:pt x="366365" y="27871"/>
                </a:lnTo>
                <a:lnTo>
                  <a:pt x="365618" y="32664"/>
                </a:lnTo>
                <a:lnTo>
                  <a:pt x="365649" y="34487"/>
                </a:lnTo>
                <a:lnTo>
                  <a:pt x="366419" y="36672"/>
                </a:lnTo>
                <a:lnTo>
                  <a:pt x="367180" y="38372"/>
                </a:lnTo>
                <a:lnTo>
                  <a:pt x="367419" y="40295"/>
                </a:lnTo>
                <a:lnTo>
                  <a:pt x="367150" y="45026"/>
                </a:lnTo>
                <a:lnTo>
                  <a:pt x="368081" y="47757"/>
                </a:lnTo>
                <a:lnTo>
                  <a:pt x="368827" y="50273"/>
                </a:lnTo>
                <a:lnTo>
                  <a:pt x="367050" y="53404"/>
                </a:lnTo>
                <a:lnTo>
                  <a:pt x="366288" y="56165"/>
                </a:lnTo>
                <a:lnTo>
                  <a:pt x="365811" y="60112"/>
                </a:lnTo>
                <a:lnTo>
                  <a:pt x="365618" y="62596"/>
                </a:lnTo>
                <a:lnTo>
                  <a:pt x="364472" y="64889"/>
                </a:lnTo>
                <a:lnTo>
                  <a:pt x="362979" y="67035"/>
                </a:lnTo>
                <a:lnTo>
                  <a:pt x="361294" y="68374"/>
                </a:lnTo>
                <a:lnTo>
                  <a:pt x="359216" y="69528"/>
                </a:lnTo>
                <a:lnTo>
                  <a:pt x="356822" y="71043"/>
                </a:lnTo>
                <a:lnTo>
                  <a:pt x="354883" y="75097"/>
                </a:lnTo>
                <a:lnTo>
                  <a:pt x="350689" y="78467"/>
                </a:lnTo>
                <a:lnTo>
                  <a:pt x="349812" y="79621"/>
                </a:lnTo>
                <a:lnTo>
                  <a:pt x="349419" y="82313"/>
                </a:lnTo>
                <a:lnTo>
                  <a:pt x="349520" y="86044"/>
                </a:lnTo>
                <a:lnTo>
                  <a:pt x="350258" y="89006"/>
                </a:lnTo>
                <a:lnTo>
                  <a:pt x="352267" y="93375"/>
                </a:lnTo>
                <a:lnTo>
                  <a:pt x="354029" y="98176"/>
                </a:lnTo>
                <a:lnTo>
                  <a:pt x="354506" y="100584"/>
                </a:lnTo>
                <a:lnTo>
                  <a:pt x="355183" y="101499"/>
                </a:lnTo>
                <a:lnTo>
                  <a:pt x="357661" y="103068"/>
                </a:lnTo>
                <a:lnTo>
                  <a:pt x="361948" y="105192"/>
                </a:lnTo>
                <a:lnTo>
                  <a:pt x="362740" y="106061"/>
                </a:lnTo>
                <a:lnTo>
                  <a:pt x="364864" y="109353"/>
                </a:lnTo>
                <a:lnTo>
                  <a:pt x="366880" y="115246"/>
                </a:lnTo>
                <a:lnTo>
                  <a:pt x="367511" y="119139"/>
                </a:lnTo>
                <a:lnTo>
                  <a:pt x="371436" y="122231"/>
                </a:lnTo>
                <a:lnTo>
                  <a:pt x="375061" y="125078"/>
                </a:lnTo>
                <a:lnTo>
                  <a:pt x="378539" y="127578"/>
                </a:lnTo>
                <a:lnTo>
                  <a:pt x="382317" y="130286"/>
                </a:lnTo>
                <a:lnTo>
                  <a:pt x="382864" y="131116"/>
                </a:lnTo>
                <a:lnTo>
                  <a:pt x="384118" y="136848"/>
                </a:lnTo>
                <a:lnTo>
                  <a:pt x="385373" y="142525"/>
                </a:lnTo>
                <a:lnTo>
                  <a:pt x="386742" y="148764"/>
                </a:lnTo>
                <a:lnTo>
                  <a:pt x="388128" y="155010"/>
                </a:lnTo>
                <a:lnTo>
                  <a:pt x="389759" y="162342"/>
                </a:lnTo>
                <a:lnTo>
                  <a:pt x="390682" y="166488"/>
                </a:lnTo>
                <a:lnTo>
                  <a:pt x="391798" y="171512"/>
                </a:lnTo>
                <a:lnTo>
                  <a:pt x="393114" y="177389"/>
                </a:lnTo>
                <a:lnTo>
                  <a:pt x="390998" y="178635"/>
                </a:lnTo>
                <a:lnTo>
                  <a:pt x="388612" y="180227"/>
                </a:lnTo>
                <a:lnTo>
                  <a:pt x="390352" y="183243"/>
                </a:lnTo>
                <a:lnTo>
                  <a:pt x="393707" y="188143"/>
                </a:lnTo>
                <a:lnTo>
                  <a:pt x="395730" y="192090"/>
                </a:lnTo>
                <a:lnTo>
                  <a:pt x="396439" y="193805"/>
                </a:lnTo>
                <a:lnTo>
                  <a:pt x="398016" y="198690"/>
                </a:lnTo>
                <a:lnTo>
                  <a:pt x="399301" y="203414"/>
                </a:lnTo>
                <a:lnTo>
                  <a:pt x="399632" y="204944"/>
                </a:lnTo>
                <a:lnTo>
                  <a:pt x="400102" y="208575"/>
                </a:lnTo>
                <a:lnTo>
                  <a:pt x="399524" y="218545"/>
                </a:lnTo>
                <a:lnTo>
                  <a:pt x="400448" y="231154"/>
                </a:lnTo>
                <a:lnTo>
                  <a:pt x="401695" y="237416"/>
                </a:lnTo>
                <a:lnTo>
                  <a:pt x="399732" y="243055"/>
                </a:lnTo>
                <a:lnTo>
                  <a:pt x="398054" y="248432"/>
                </a:lnTo>
                <a:lnTo>
                  <a:pt x="398162" y="251132"/>
                </a:lnTo>
                <a:lnTo>
                  <a:pt x="399086" y="255340"/>
                </a:lnTo>
                <a:lnTo>
                  <a:pt x="399994" y="258448"/>
                </a:lnTo>
                <a:lnTo>
                  <a:pt x="401225" y="260079"/>
                </a:lnTo>
                <a:lnTo>
                  <a:pt x="400987" y="265302"/>
                </a:lnTo>
                <a:lnTo>
                  <a:pt x="400471" y="267195"/>
                </a:lnTo>
                <a:lnTo>
                  <a:pt x="396700" y="269926"/>
                </a:lnTo>
                <a:lnTo>
                  <a:pt x="392522" y="272426"/>
                </a:lnTo>
                <a:lnTo>
                  <a:pt x="391367" y="274541"/>
                </a:lnTo>
                <a:lnTo>
                  <a:pt x="391036" y="276895"/>
                </a:lnTo>
                <a:lnTo>
                  <a:pt x="391590" y="278811"/>
                </a:lnTo>
                <a:lnTo>
                  <a:pt x="394461" y="283042"/>
                </a:lnTo>
                <a:lnTo>
                  <a:pt x="398778" y="289373"/>
                </a:lnTo>
                <a:lnTo>
                  <a:pt x="403526" y="296327"/>
                </a:lnTo>
                <a:lnTo>
                  <a:pt x="403919" y="298074"/>
                </a:lnTo>
                <a:lnTo>
                  <a:pt x="404111" y="302997"/>
                </a:lnTo>
                <a:lnTo>
                  <a:pt x="406089" y="309174"/>
                </a:lnTo>
                <a:lnTo>
                  <a:pt x="408228" y="311867"/>
                </a:lnTo>
                <a:lnTo>
                  <a:pt x="409028" y="313875"/>
                </a:lnTo>
                <a:lnTo>
                  <a:pt x="410544" y="315313"/>
                </a:lnTo>
                <a:lnTo>
                  <a:pt x="412053" y="316367"/>
                </a:lnTo>
                <a:lnTo>
                  <a:pt x="412991" y="316490"/>
                </a:lnTo>
                <a:lnTo>
                  <a:pt x="418324" y="314813"/>
                </a:lnTo>
                <a:lnTo>
                  <a:pt x="427443" y="317583"/>
                </a:lnTo>
                <a:lnTo>
                  <a:pt x="436070" y="320398"/>
                </a:lnTo>
                <a:lnTo>
                  <a:pt x="436701" y="320952"/>
                </a:lnTo>
                <a:lnTo>
                  <a:pt x="438586" y="324514"/>
                </a:lnTo>
                <a:lnTo>
                  <a:pt x="441672" y="330322"/>
                </a:lnTo>
                <a:lnTo>
                  <a:pt x="443958" y="334961"/>
                </a:lnTo>
                <a:lnTo>
                  <a:pt x="446005" y="339107"/>
                </a:lnTo>
                <a:lnTo>
                  <a:pt x="434823" y="346246"/>
                </a:lnTo>
                <a:lnTo>
                  <a:pt x="423634" y="353370"/>
                </a:lnTo>
                <a:lnTo>
                  <a:pt x="412453" y="360478"/>
                </a:lnTo>
                <a:lnTo>
                  <a:pt x="401271" y="367563"/>
                </a:lnTo>
                <a:lnTo>
                  <a:pt x="390090" y="374640"/>
                </a:lnTo>
                <a:lnTo>
                  <a:pt x="378901" y="381702"/>
                </a:lnTo>
                <a:lnTo>
                  <a:pt x="367719" y="388749"/>
                </a:lnTo>
                <a:lnTo>
                  <a:pt x="356538" y="395772"/>
                </a:lnTo>
                <a:lnTo>
                  <a:pt x="349119" y="400427"/>
                </a:lnTo>
                <a:lnTo>
                  <a:pt x="344402" y="404535"/>
                </a:lnTo>
                <a:lnTo>
                  <a:pt x="338484" y="409666"/>
                </a:lnTo>
                <a:lnTo>
                  <a:pt x="332897" y="414758"/>
                </a:lnTo>
                <a:lnTo>
                  <a:pt x="328503" y="418766"/>
                </a:lnTo>
                <a:lnTo>
                  <a:pt x="322809" y="423936"/>
                </a:lnTo>
                <a:lnTo>
                  <a:pt x="319938" y="426544"/>
                </a:lnTo>
                <a:lnTo>
                  <a:pt x="313589" y="432306"/>
                </a:lnTo>
                <a:lnTo>
                  <a:pt x="311681" y="433329"/>
                </a:lnTo>
                <a:lnTo>
                  <a:pt x="303270" y="435029"/>
                </a:lnTo>
                <a:lnTo>
                  <a:pt x="295551" y="436583"/>
                </a:lnTo>
                <a:lnTo>
                  <a:pt x="288425" y="438021"/>
                </a:lnTo>
                <a:lnTo>
                  <a:pt x="283554" y="439006"/>
                </a:lnTo>
                <a:lnTo>
                  <a:pt x="278837" y="439952"/>
                </a:lnTo>
                <a:lnTo>
                  <a:pt x="271980" y="441291"/>
                </a:lnTo>
                <a:lnTo>
                  <a:pt x="267086" y="442253"/>
                </a:lnTo>
                <a:lnTo>
                  <a:pt x="261807" y="443283"/>
                </a:lnTo>
                <a:lnTo>
                  <a:pt x="260983" y="443460"/>
                </a:lnTo>
                <a:lnTo>
                  <a:pt x="260029" y="443499"/>
                </a:lnTo>
                <a:lnTo>
                  <a:pt x="259313" y="443460"/>
                </a:lnTo>
                <a:lnTo>
                  <a:pt x="257851" y="442891"/>
                </a:lnTo>
                <a:lnTo>
                  <a:pt x="256089" y="441545"/>
                </a:lnTo>
                <a:lnTo>
                  <a:pt x="254912" y="440852"/>
                </a:lnTo>
                <a:lnTo>
                  <a:pt x="254619" y="439791"/>
                </a:lnTo>
                <a:lnTo>
                  <a:pt x="255304" y="438375"/>
                </a:lnTo>
                <a:lnTo>
                  <a:pt x="256158" y="437106"/>
                </a:lnTo>
                <a:lnTo>
                  <a:pt x="256481" y="436106"/>
                </a:lnTo>
                <a:lnTo>
                  <a:pt x="257066" y="435344"/>
                </a:lnTo>
                <a:lnTo>
                  <a:pt x="257820" y="434729"/>
                </a:lnTo>
                <a:lnTo>
                  <a:pt x="257851" y="433860"/>
                </a:lnTo>
                <a:lnTo>
                  <a:pt x="257228" y="432429"/>
                </a:lnTo>
                <a:lnTo>
                  <a:pt x="256681" y="430452"/>
                </a:lnTo>
                <a:lnTo>
                  <a:pt x="256705" y="426859"/>
                </a:lnTo>
                <a:lnTo>
                  <a:pt x="256720" y="425659"/>
                </a:lnTo>
                <a:lnTo>
                  <a:pt x="256720" y="425228"/>
                </a:lnTo>
                <a:lnTo>
                  <a:pt x="255142" y="423851"/>
                </a:lnTo>
                <a:lnTo>
                  <a:pt x="252164" y="422328"/>
                </a:lnTo>
                <a:lnTo>
                  <a:pt x="249425" y="421436"/>
                </a:lnTo>
                <a:lnTo>
                  <a:pt x="248178" y="421128"/>
                </a:lnTo>
                <a:lnTo>
                  <a:pt x="245154" y="420590"/>
                </a:lnTo>
                <a:lnTo>
                  <a:pt x="240975" y="419628"/>
                </a:lnTo>
                <a:lnTo>
                  <a:pt x="239505" y="418966"/>
                </a:lnTo>
                <a:lnTo>
                  <a:pt x="236797" y="415620"/>
                </a:lnTo>
                <a:lnTo>
                  <a:pt x="235465" y="414766"/>
                </a:lnTo>
                <a:lnTo>
                  <a:pt x="229193" y="414197"/>
                </a:lnTo>
                <a:lnTo>
                  <a:pt x="227108" y="413643"/>
                </a:lnTo>
                <a:lnTo>
                  <a:pt x="225399" y="412851"/>
                </a:lnTo>
                <a:lnTo>
                  <a:pt x="223938" y="411774"/>
                </a:lnTo>
                <a:lnTo>
                  <a:pt x="223114" y="409935"/>
                </a:lnTo>
                <a:lnTo>
                  <a:pt x="222868" y="408435"/>
                </a:lnTo>
                <a:lnTo>
                  <a:pt x="222321" y="407719"/>
                </a:lnTo>
                <a:lnTo>
                  <a:pt x="215403" y="404089"/>
                </a:lnTo>
                <a:lnTo>
                  <a:pt x="213641" y="402858"/>
                </a:lnTo>
                <a:lnTo>
                  <a:pt x="212710" y="401711"/>
                </a:lnTo>
                <a:lnTo>
                  <a:pt x="212679" y="400011"/>
                </a:lnTo>
                <a:lnTo>
                  <a:pt x="212864" y="397926"/>
                </a:lnTo>
                <a:lnTo>
                  <a:pt x="212571" y="396072"/>
                </a:lnTo>
                <a:lnTo>
                  <a:pt x="212279" y="395165"/>
                </a:lnTo>
                <a:lnTo>
                  <a:pt x="209116" y="392965"/>
                </a:lnTo>
                <a:lnTo>
                  <a:pt x="202044" y="388026"/>
                </a:lnTo>
                <a:lnTo>
                  <a:pt x="194972" y="383087"/>
                </a:lnTo>
                <a:lnTo>
                  <a:pt x="187900" y="378141"/>
                </a:lnTo>
                <a:lnTo>
                  <a:pt x="180827" y="373187"/>
                </a:lnTo>
                <a:lnTo>
                  <a:pt x="173755" y="368225"/>
                </a:lnTo>
                <a:lnTo>
                  <a:pt x="166683" y="363255"/>
                </a:lnTo>
                <a:lnTo>
                  <a:pt x="159611" y="358278"/>
                </a:lnTo>
                <a:lnTo>
                  <a:pt x="152539" y="353293"/>
                </a:lnTo>
                <a:lnTo>
                  <a:pt x="145467" y="348292"/>
                </a:lnTo>
                <a:lnTo>
                  <a:pt x="138387" y="343300"/>
                </a:lnTo>
                <a:lnTo>
                  <a:pt x="131323" y="338284"/>
                </a:lnTo>
                <a:lnTo>
                  <a:pt x="124251" y="333268"/>
                </a:lnTo>
                <a:lnTo>
                  <a:pt x="117178" y="328245"/>
                </a:lnTo>
                <a:lnTo>
                  <a:pt x="110099" y="323206"/>
                </a:lnTo>
                <a:lnTo>
                  <a:pt x="103027" y="318160"/>
                </a:lnTo>
                <a:lnTo>
                  <a:pt x="95954" y="313105"/>
                </a:lnTo>
                <a:lnTo>
                  <a:pt x="89975" y="308836"/>
                </a:lnTo>
                <a:lnTo>
                  <a:pt x="83380" y="304313"/>
                </a:lnTo>
                <a:lnTo>
                  <a:pt x="78478" y="300997"/>
                </a:lnTo>
                <a:lnTo>
                  <a:pt x="73614" y="297689"/>
                </a:lnTo>
                <a:lnTo>
                  <a:pt x="68382" y="294143"/>
                </a:lnTo>
                <a:lnTo>
                  <a:pt x="64980" y="291943"/>
                </a:lnTo>
                <a:lnTo>
                  <a:pt x="60925" y="289312"/>
                </a:lnTo>
                <a:lnTo>
                  <a:pt x="56862" y="286673"/>
                </a:lnTo>
                <a:lnTo>
                  <a:pt x="52798" y="284034"/>
                </a:lnTo>
                <a:lnTo>
                  <a:pt x="48735" y="281396"/>
                </a:lnTo>
                <a:lnTo>
                  <a:pt x="44672" y="278757"/>
                </a:lnTo>
                <a:lnTo>
                  <a:pt x="40609" y="276111"/>
                </a:lnTo>
                <a:lnTo>
                  <a:pt x="36553" y="273464"/>
                </a:lnTo>
                <a:lnTo>
                  <a:pt x="32490" y="270810"/>
                </a:lnTo>
                <a:lnTo>
                  <a:pt x="28427" y="268156"/>
                </a:lnTo>
                <a:lnTo>
                  <a:pt x="24371" y="265502"/>
                </a:lnTo>
                <a:lnTo>
                  <a:pt x="20308" y="262848"/>
                </a:lnTo>
                <a:lnTo>
                  <a:pt x="16245" y="260186"/>
                </a:lnTo>
                <a:lnTo>
                  <a:pt x="12182" y="257525"/>
                </a:lnTo>
                <a:lnTo>
                  <a:pt x="8119" y="254855"/>
                </a:lnTo>
                <a:lnTo>
                  <a:pt x="4056" y="252186"/>
                </a:lnTo>
                <a:lnTo>
                  <a:pt x="0" y="249517"/>
                </a:lnTo>
                <a:lnTo>
                  <a:pt x="0" y="244578"/>
                </a:lnTo>
                <a:lnTo>
                  <a:pt x="0" y="240554"/>
                </a:lnTo>
                <a:lnTo>
                  <a:pt x="0" y="234631"/>
                </a:lnTo>
                <a:lnTo>
                  <a:pt x="0" y="229477"/>
                </a:lnTo>
                <a:lnTo>
                  <a:pt x="0" y="224323"/>
                </a:lnTo>
                <a:lnTo>
                  <a:pt x="0" y="220769"/>
                </a:lnTo>
                <a:lnTo>
                  <a:pt x="0" y="217061"/>
                </a:lnTo>
                <a:lnTo>
                  <a:pt x="108" y="215384"/>
                </a:lnTo>
                <a:lnTo>
                  <a:pt x="508" y="214668"/>
                </a:lnTo>
                <a:lnTo>
                  <a:pt x="2701" y="213460"/>
                </a:lnTo>
                <a:lnTo>
                  <a:pt x="6133" y="210706"/>
                </a:lnTo>
                <a:lnTo>
                  <a:pt x="7403" y="209483"/>
                </a:lnTo>
                <a:lnTo>
                  <a:pt x="9027" y="208245"/>
                </a:lnTo>
                <a:lnTo>
                  <a:pt x="14775" y="204514"/>
                </a:lnTo>
                <a:lnTo>
                  <a:pt x="15968" y="203467"/>
                </a:lnTo>
                <a:lnTo>
                  <a:pt x="21555" y="199167"/>
                </a:lnTo>
                <a:lnTo>
                  <a:pt x="22863" y="198536"/>
                </a:lnTo>
                <a:lnTo>
                  <a:pt x="25864" y="198113"/>
                </a:lnTo>
                <a:lnTo>
                  <a:pt x="27119" y="197306"/>
                </a:lnTo>
                <a:lnTo>
                  <a:pt x="28804" y="195582"/>
                </a:lnTo>
                <a:lnTo>
                  <a:pt x="31282" y="193613"/>
                </a:lnTo>
                <a:lnTo>
                  <a:pt x="32890" y="192674"/>
                </a:lnTo>
                <a:lnTo>
                  <a:pt x="33275" y="192505"/>
                </a:lnTo>
                <a:lnTo>
                  <a:pt x="34306" y="192367"/>
                </a:lnTo>
                <a:lnTo>
                  <a:pt x="39470" y="192951"/>
                </a:lnTo>
                <a:lnTo>
                  <a:pt x="41640" y="193390"/>
                </a:lnTo>
                <a:lnTo>
                  <a:pt x="44233" y="193759"/>
                </a:lnTo>
                <a:lnTo>
                  <a:pt x="45041" y="193505"/>
                </a:lnTo>
                <a:lnTo>
                  <a:pt x="45734" y="192890"/>
                </a:lnTo>
                <a:lnTo>
                  <a:pt x="46711" y="191513"/>
                </a:lnTo>
                <a:lnTo>
                  <a:pt x="46919" y="189874"/>
                </a:lnTo>
                <a:lnTo>
                  <a:pt x="46981" y="188443"/>
                </a:lnTo>
                <a:lnTo>
                  <a:pt x="47135" y="187820"/>
                </a:lnTo>
                <a:lnTo>
                  <a:pt x="47589" y="187535"/>
                </a:lnTo>
                <a:lnTo>
                  <a:pt x="48720" y="187643"/>
                </a:lnTo>
                <a:lnTo>
                  <a:pt x="50228" y="187836"/>
                </a:lnTo>
                <a:lnTo>
                  <a:pt x="53314" y="187774"/>
                </a:lnTo>
                <a:lnTo>
                  <a:pt x="54361" y="187574"/>
                </a:lnTo>
                <a:lnTo>
                  <a:pt x="57862" y="187266"/>
                </a:lnTo>
                <a:lnTo>
                  <a:pt x="62810" y="186336"/>
                </a:lnTo>
                <a:lnTo>
                  <a:pt x="66735" y="185120"/>
                </a:lnTo>
                <a:lnTo>
                  <a:pt x="69859" y="184158"/>
                </a:lnTo>
                <a:lnTo>
                  <a:pt x="73207" y="181628"/>
                </a:lnTo>
                <a:lnTo>
                  <a:pt x="75662" y="178958"/>
                </a:lnTo>
                <a:lnTo>
                  <a:pt x="78209" y="174973"/>
                </a:lnTo>
                <a:lnTo>
                  <a:pt x="80233" y="171512"/>
                </a:lnTo>
                <a:lnTo>
                  <a:pt x="84334" y="169350"/>
                </a:lnTo>
                <a:lnTo>
                  <a:pt x="87759" y="168034"/>
                </a:lnTo>
                <a:lnTo>
                  <a:pt x="89721" y="167519"/>
                </a:lnTo>
                <a:lnTo>
                  <a:pt x="94169" y="165688"/>
                </a:lnTo>
                <a:lnTo>
                  <a:pt x="97932" y="162919"/>
                </a:lnTo>
                <a:lnTo>
                  <a:pt x="101464" y="160318"/>
                </a:lnTo>
                <a:lnTo>
                  <a:pt x="104165" y="159972"/>
                </a:lnTo>
                <a:lnTo>
                  <a:pt x="107582" y="159542"/>
                </a:lnTo>
                <a:lnTo>
                  <a:pt x="108344" y="159057"/>
                </a:lnTo>
                <a:lnTo>
                  <a:pt x="109206" y="158134"/>
                </a:lnTo>
                <a:lnTo>
                  <a:pt x="109252" y="156503"/>
                </a:lnTo>
                <a:lnTo>
                  <a:pt x="108221" y="155357"/>
                </a:lnTo>
                <a:lnTo>
                  <a:pt x="106974" y="154756"/>
                </a:lnTo>
                <a:lnTo>
                  <a:pt x="106089" y="154095"/>
                </a:lnTo>
                <a:lnTo>
                  <a:pt x="105212" y="153972"/>
                </a:lnTo>
                <a:lnTo>
                  <a:pt x="104743" y="153187"/>
                </a:lnTo>
                <a:lnTo>
                  <a:pt x="105004" y="151741"/>
                </a:lnTo>
                <a:lnTo>
                  <a:pt x="105135" y="150402"/>
                </a:lnTo>
                <a:lnTo>
                  <a:pt x="105697" y="149064"/>
                </a:lnTo>
                <a:lnTo>
                  <a:pt x="105543" y="147171"/>
                </a:lnTo>
                <a:lnTo>
                  <a:pt x="104666" y="145279"/>
                </a:lnTo>
                <a:lnTo>
                  <a:pt x="104396" y="143917"/>
                </a:lnTo>
                <a:lnTo>
                  <a:pt x="104458" y="142563"/>
                </a:lnTo>
                <a:lnTo>
                  <a:pt x="104889" y="141509"/>
                </a:lnTo>
                <a:lnTo>
                  <a:pt x="106151" y="140810"/>
                </a:lnTo>
                <a:lnTo>
                  <a:pt x="107621" y="140540"/>
                </a:lnTo>
                <a:lnTo>
                  <a:pt x="109683" y="140879"/>
                </a:lnTo>
                <a:lnTo>
                  <a:pt x="113246" y="140425"/>
                </a:lnTo>
                <a:lnTo>
                  <a:pt x="122365" y="137148"/>
                </a:lnTo>
                <a:lnTo>
                  <a:pt x="122996" y="136140"/>
                </a:lnTo>
                <a:lnTo>
                  <a:pt x="123581" y="133871"/>
                </a:lnTo>
                <a:lnTo>
                  <a:pt x="124235" y="131878"/>
                </a:lnTo>
                <a:lnTo>
                  <a:pt x="125182" y="131209"/>
                </a:lnTo>
                <a:lnTo>
                  <a:pt x="125697" y="131062"/>
                </a:lnTo>
                <a:lnTo>
                  <a:pt x="128737" y="130524"/>
                </a:lnTo>
                <a:lnTo>
                  <a:pt x="133039" y="129770"/>
                </a:lnTo>
                <a:lnTo>
                  <a:pt x="134655" y="129663"/>
                </a:lnTo>
                <a:lnTo>
                  <a:pt x="139349" y="129878"/>
                </a:lnTo>
                <a:lnTo>
                  <a:pt x="142766" y="130039"/>
                </a:lnTo>
                <a:lnTo>
                  <a:pt x="148291" y="130301"/>
                </a:lnTo>
                <a:lnTo>
                  <a:pt x="152216" y="130432"/>
                </a:lnTo>
                <a:lnTo>
                  <a:pt x="155633" y="130547"/>
                </a:lnTo>
                <a:lnTo>
                  <a:pt x="159988" y="130701"/>
                </a:lnTo>
                <a:lnTo>
                  <a:pt x="161058" y="130239"/>
                </a:lnTo>
                <a:lnTo>
                  <a:pt x="161058" y="128785"/>
                </a:lnTo>
                <a:lnTo>
                  <a:pt x="160273" y="126078"/>
                </a:lnTo>
                <a:lnTo>
                  <a:pt x="160750" y="124385"/>
                </a:lnTo>
                <a:lnTo>
                  <a:pt x="162428" y="122816"/>
                </a:lnTo>
                <a:lnTo>
                  <a:pt x="164521" y="121062"/>
                </a:lnTo>
                <a:lnTo>
                  <a:pt x="163543" y="118923"/>
                </a:lnTo>
                <a:lnTo>
                  <a:pt x="161874" y="117493"/>
                </a:lnTo>
                <a:lnTo>
                  <a:pt x="159542" y="115769"/>
                </a:lnTo>
                <a:lnTo>
                  <a:pt x="158334" y="115069"/>
                </a:lnTo>
                <a:lnTo>
                  <a:pt x="156217" y="112985"/>
                </a:lnTo>
                <a:lnTo>
                  <a:pt x="154925" y="110607"/>
                </a:lnTo>
                <a:lnTo>
                  <a:pt x="154047" y="105592"/>
                </a:lnTo>
                <a:lnTo>
                  <a:pt x="152439" y="102776"/>
                </a:lnTo>
                <a:lnTo>
                  <a:pt x="151269" y="99299"/>
                </a:lnTo>
                <a:lnTo>
                  <a:pt x="152308" y="92906"/>
                </a:lnTo>
                <a:lnTo>
                  <a:pt x="150754" y="89037"/>
                </a:lnTo>
                <a:lnTo>
                  <a:pt x="150515" y="87360"/>
                </a:lnTo>
                <a:lnTo>
                  <a:pt x="150500" y="85383"/>
                </a:lnTo>
                <a:lnTo>
                  <a:pt x="150977" y="81959"/>
                </a:lnTo>
                <a:lnTo>
                  <a:pt x="150669" y="77136"/>
                </a:lnTo>
                <a:lnTo>
                  <a:pt x="148838" y="72151"/>
                </a:lnTo>
                <a:lnTo>
                  <a:pt x="149700" y="70451"/>
                </a:lnTo>
                <a:lnTo>
                  <a:pt x="150100" y="69566"/>
                </a:lnTo>
                <a:lnTo>
                  <a:pt x="149969" y="68805"/>
                </a:lnTo>
                <a:lnTo>
                  <a:pt x="148299" y="67220"/>
                </a:lnTo>
                <a:lnTo>
                  <a:pt x="147591" y="65905"/>
                </a:lnTo>
                <a:lnTo>
                  <a:pt x="147960" y="64674"/>
                </a:lnTo>
                <a:lnTo>
                  <a:pt x="148830" y="62881"/>
                </a:lnTo>
                <a:lnTo>
                  <a:pt x="148753" y="62127"/>
                </a:lnTo>
                <a:lnTo>
                  <a:pt x="146052" y="59942"/>
                </a:lnTo>
                <a:lnTo>
                  <a:pt x="141496" y="56396"/>
                </a:lnTo>
                <a:lnTo>
                  <a:pt x="140219" y="54842"/>
                </a:lnTo>
                <a:lnTo>
                  <a:pt x="139595" y="52896"/>
                </a:lnTo>
                <a:lnTo>
                  <a:pt x="143959" y="53396"/>
                </a:lnTo>
                <a:lnTo>
                  <a:pt x="146213" y="53157"/>
                </a:lnTo>
                <a:lnTo>
                  <a:pt x="151385" y="50819"/>
                </a:lnTo>
                <a:lnTo>
                  <a:pt x="155494" y="47657"/>
                </a:lnTo>
                <a:lnTo>
                  <a:pt x="158688" y="46049"/>
                </a:lnTo>
                <a:lnTo>
                  <a:pt x="161497" y="42580"/>
                </a:lnTo>
                <a:lnTo>
                  <a:pt x="164044" y="40387"/>
                </a:lnTo>
                <a:lnTo>
                  <a:pt x="167722" y="38018"/>
                </a:lnTo>
                <a:lnTo>
                  <a:pt x="178334" y="32902"/>
                </a:lnTo>
                <a:lnTo>
                  <a:pt x="179958" y="32864"/>
                </a:lnTo>
                <a:lnTo>
                  <a:pt x="183452" y="34025"/>
                </a:lnTo>
                <a:lnTo>
                  <a:pt x="186491" y="33664"/>
                </a:lnTo>
                <a:lnTo>
                  <a:pt x="188569" y="31871"/>
                </a:lnTo>
                <a:lnTo>
                  <a:pt x="190808" y="27548"/>
                </a:lnTo>
                <a:lnTo>
                  <a:pt x="194279" y="24909"/>
                </a:lnTo>
                <a:lnTo>
                  <a:pt x="198658" y="22263"/>
                </a:lnTo>
                <a:lnTo>
                  <a:pt x="204614" y="19732"/>
                </a:lnTo>
                <a:lnTo>
                  <a:pt x="208516" y="17401"/>
                </a:lnTo>
                <a:lnTo>
                  <a:pt x="214687" y="15378"/>
                </a:lnTo>
                <a:lnTo>
                  <a:pt x="230178" y="14093"/>
                </a:lnTo>
                <a:lnTo>
                  <a:pt x="238136" y="12947"/>
                </a:lnTo>
                <a:lnTo>
                  <a:pt x="243545" y="13209"/>
                </a:lnTo>
                <a:lnTo>
                  <a:pt x="249009" y="9501"/>
                </a:lnTo>
                <a:lnTo>
                  <a:pt x="251741" y="8277"/>
                </a:lnTo>
                <a:lnTo>
                  <a:pt x="263569" y="7993"/>
                </a:lnTo>
                <a:lnTo>
                  <a:pt x="269148" y="5277"/>
                </a:lnTo>
                <a:lnTo>
                  <a:pt x="290295" y="5277"/>
                </a:lnTo>
                <a:lnTo>
                  <a:pt x="292881" y="6185"/>
                </a:lnTo>
                <a:lnTo>
                  <a:pt x="295421" y="7647"/>
                </a:lnTo>
                <a:lnTo>
                  <a:pt x="299745" y="11162"/>
                </a:lnTo>
                <a:lnTo>
                  <a:pt x="301900" y="11932"/>
                </a:lnTo>
                <a:lnTo>
                  <a:pt x="304693" y="11201"/>
                </a:lnTo>
                <a:lnTo>
                  <a:pt x="311188" y="7870"/>
                </a:lnTo>
                <a:lnTo>
                  <a:pt x="318514" y="6131"/>
                </a:lnTo>
                <a:lnTo>
                  <a:pt x="322501" y="4146"/>
                </a:lnTo>
                <a:lnTo>
                  <a:pt x="324194" y="1246"/>
                </a:lnTo>
                <a:lnTo>
                  <a:pt x="327626" y="177"/>
                </a:lnTo>
                <a:lnTo>
                  <a:pt x="329557" y="2408"/>
                </a:lnTo>
                <a:lnTo>
                  <a:pt x="337153" y="4654"/>
                </a:lnTo>
                <a:lnTo>
                  <a:pt x="341816" y="4008"/>
                </a:lnTo>
                <a:lnTo>
                  <a:pt x="343863" y="3331"/>
                </a:lnTo>
                <a:lnTo>
                  <a:pt x="343124" y="0"/>
                </a:lnTo>
                <a:lnTo>
                  <a:pt x="348057" y="885"/>
                </a:lnTo>
                <a:lnTo>
                  <a:pt x="351844" y="2493"/>
                </a:lnTo>
                <a:lnTo>
                  <a:pt x="355807" y="5708"/>
                </a:lnTo>
                <a:lnTo>
                  <a:pt x="358377" y="6347"/>
                </a:lnTo>
                <a:lnTo>
                  <a:pt x="363056" y="49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3" name="Google Shape;833;p44"/>
          <p:cNvSpPr/>
          <p:nvPr/>
        </p:nvSpPr>
        <p:spPr>
          <a:xfrm>
            <a:off x="3946984" y="4511978"/>
            <a:ext cx="287307" cy="112241"/>
          </a:xfrm>
          <a:custGeom>
            <a:avLst/>
            <a:gdLst/>
            <a:ahLst/>
            <a:cxnLst/>
            <a:rect l="l" t="t" r="r" b="b"/>
            <a:pathLst>
              <a:path w="354290" h="138409" extrusionOk="0">
                <a:moveTo>
                  <a:pt x="353544" y="33533"/>
                </a:moveTo>
                <a:lnTo>
                  <a:pt x="352336" y="34302"/>
                </a:lnTo>
                <a:lnTo>
                  <a:pt x="351082" y="34387"/>
                </a:lnTo>
                <a:lnTo>
                  <a:pt x="349412" y="34625"/>
                </a:lnTo>
                <a:lnTo>
                  <a:pt x="347080" y="33887"/>
                </a:lnTo>
                <a:lnTo>
                  <a:pt x="346164" y="33887"/>
                </a:lnTo>
                <a:lnTo>
                  <a:pt x="346033" y="34633"/>
                </a:lnTo>
                <a:lnTo>
                  <a:pt x="347580" y="35541"/>
                </a:lnTo>
                <a:lnTo>
                  <a:pt x="349081" y="36579"/>
                </a:lnTo>
                <a:lnTo>
                  <a:pt x="349619" y="38156"/>
                </a:lnTo>
                <a:lnTo>
                  <a:pt x="350512" y="40026"/>
                </a:lnTo>
                <a:lnTo>
                  <a:pt x="352659" y="42118"/>
                </a:lnTo>
                <a:lnTo>
                  <a:pt x="353998" y="43164"/>
                </a:lnTo>
                <a:lnTo>
                  <a:pt x="354083" y="43911"/>
                </a:lnTo>
                <a:lnTo>
                  <a:pt x="353660" y="45280"/>
                </a:lnTo>
                <a:lnTo>
                  <a:pt x="353552" y="46418"/>
                </a:lnTo>
                <a:lnTo>
                  <a:pt x="354291" y="51673"/>
                </a:lnTo>
                <a:lnTo>
                  <a:pt x="353798" y="51996"/>
                </a:lnTo>
                <a:lnTo>
                  <a:pt x="353005" y="52019"/>
                </a:lnTo>
                <a:lnTo>
                  <a:pt x="352167" y="51996"/>
                </a:lnTo>
                <a:lnTo>
                  <a:pt x="351474" y="51426"/>
                </a:lnTo>
                <a:lnTo>
                  <a:pt x="350874" y="51088"/>
                </a:lnTo>
                <a:lnTo>
                  <a:pt x="350605" y="51896"/>
                </a:lnTo>
                <a:lnTo>
                  <a:pt x="349981" y="54234"/>
                </a:lnTo>
                <a:lnTo>
                  <a:pt x="348581" y="59496"/>
                </a:lnTo>
                <a:lnTo>
                  <a:pt x="347357" y="64104"/>
                </a:lnTo>
                <a:lnTo>
                  <a:pt x="345818" y="65735"/>
                </a:lnTo>
                <a:lnTo>
                  <a:pt x="343594" y="68328"/>
                </a:lnTo>
                <a:lnTo>
                  <a:pt x="340547" y="71874"/>
                </a:lnTo>
                <a:lnTo>
                  <a:pt x="336129" y="77013"/>
                </a:lnTo>
                <a:lnTo>
                  <a:pt x="332866" y="79397"/>
                </a:lnTo>
                <a:lnTo>
                  <a:pt x="330296" y="81275"/>
                </a:lnTo>
                <a:lnTo>
                  <a:pt x="327287" y="83444"/>
                </a:lnTo>
                <a:lnTo>
                  <a:pt x="323409" y="86244"/>
                </a:lnTo>
                <a:lnTo>
                  <a:pt x="319053" y="87814"/>
                </a:lnTo>
                <a:lnTo>
                  <a:pt x="312989" y="89998"/>
                </a:lnTo>
                <a:lnTo>
                  <a:pt x="308695" y="91545"/>
                </a:lnTo>
                <a:lnTo>
                  <a:pt x="305532" y="92622"/>
                </a:lnTo>
                <a:lnTo>
                  <a:pt x="302239" y="93745"/>
                </a:lnTo>
                <a:lnTo>
                  <a:pt x="297883" y="95229"/>
                </a:lnTo>
                <a:lnTo>
                  <a:pt x="296206" y="96630"/>
                </a:lnTo>
                <a:lnTo>
                  <a:pt x="293412" y="100060"/>
                </a:lnTo>
                <a:lnTo>
                  <a:pt x="292111" y="101714"/>
                </a:lnTo>
                <a:lnTo>
                  <a:pt x="290926" y="103138"/>
                </a:lnTo>
                <a:lnTo>
                  <a:pt x="290680" y="103784"/>
                </a:lnTo>
                <a:lnTo>
                  <a:pt x="290842" y="104199"/>
                </a:lnTo>
                <a:lnTo>
                  <a:pt x="291411" y="104891"/>
                </a:lnTo>
                <a:lnTo>
                  <a:pt x="291465" y="105607"/>
                </a:lnTo>
                <a:lnTo>
                  <a:pt x="290680" y="106053"/>
                </a:lnTo>
                <a:lnTo>
                  <a:pt x="290003" y="106122"/>
                </a:lnTo>
                <a:lnTo>
                  <a:pt x="289703" y="105769"/>
                </a:lnTo>
                <a:lnTo>
                  <a:pt x="289480" y="104984"/>
                </a:lnTo>
                <a:lnTo>
                  <a:pt x="288756" y="104184"/>
                </a:lnTo>
                <a:lnTo>
                  <a:pt x="287917" y="103953"/>
                </a:lnTo>
                <a:lnTo>
                  <a:pt x="287433" y="104145"/>
                </a:lnTo>
                <a:lnTo>
                  <a:pt x="287394" y="104876"/>
                </a:lnTo>
                <a:lnTo>
                  <a:pt x="286294" y="108392"/>
                </a:lnTo>
                <a:lnTo>
                  <a:pt x="286255" y="110099"/>
                </a:lnTo>
                <a:lnTo>
                  <a:pt x="285793" y="110777"/>
                </a:lnTo>
                <a:lnTo>
                  <a:pt x="285824" y="112307"/>
                </a:lnTo>
                <a:lnTo>
                  <a:pt x="284716" y="113731"/>
                </a:lnTo>
                <a:lnTo>
                  <a:pt x="284231" y="115000"/>
                </a:lnTo>
                <a:lnTo>
                  <a:pt x="283893" y="116077"/>
                </a:lnTo>
                <a:lnTo>
                  <a:pt x="283000" y="116823"/>
                </a:lnTo>
                <a:lnTo>
                  <a:pt x="282677" y="117992"/>
                </a:lnTo>
                <a:lnTo>
                  <a:pt x="281853" y="120485"/>
                </a:lnTo>
                <a:lnTo>
                  <a:pt x="280892" y="122439"/>
                </a:lnTo>
                <a:lnTo>
                  <a:pt x="280214" y="124108"/>
                </a:lnTo>
                <a:lnTo>
                  <a:pt x="280091" y="125362"/>
                </a:lnTo>
                <a:lnTo>
                  <a:pt x="280607" y="126247"/>
                </a:lnTo>
                <a:lnTo>
                  <a:pt x="280784" y="126962"/>
                </a:lnTo>
                <a:lnTo>
                  <a:pt x="280322" y="128247"/>
                </a:lnTo>
                <a:lnTo>
                  <a:pt x="280068" y="129209"/>
                </a:lnTo>
                <a:lnTo>
                  <a:pt x="278837" y="129862"/>
                </a:lnTo>
                <a:lnTo>
                  <a:pt x="276282" y="131417"/>
                </a:lnTo>
                <a:lnTo>
                  <a:pt x="275289" y="132486"/>
                </a:lnTo>
                <a:lnTo>
                  <a:pt x="274897" y="133694"/>
                </a:lnTo>
                <a:lnTo>
                  <a:pt x="275151" y="134724"/>
                </a:lnTo>
                <a:lnTo>
                  <a:pt x="275043" y="135578"/>
                </a:lnTo>
                <a:lnTo>
                  <a:pt x="273827" y="135901"/>
                </a:lnTo>
                <a:lnTo>
                  <a:pt x="273396" y="136632"/>
                </a:lnTo>
                <a:lnTo>
                  <a:pt x="272573" y="137948"/>
                </a:lnTo>
                <a:lnTo>
                  <a:pt x="271642" y="138409"/>
                </a:lnTo>
                <a:lnTo>
                  <a:pt x="269256" y="137709"/>
                </a:lnTo>
                <a:lnTo>
                  <a:pt x="267494" y="137701"/>
                </a:lnTo>
                <a:lnTo>
                  <a:pt x="266132" y="137063"/>
                </a:lnTo>
                <a:lnTo>
                  <a:pt x="264654" y="135170"/>
                </a:lnTo>
                <a:lnTo>
                  <a:pt x="263438" y="133578"/>
                </a:lnTo>
                <a:lnTo>
                  <a:pt x="262446" y="131517"/>
                </a:lnTo>
                <a:lnTo>
                  <a:pt x="262138" y="128693"/>
                </a:lnTo>
                <a:lnTo>
                  <a:pt x="260806" y="127862"/>
                </a:lnTo>
                <a:lnTo>
                  <a:pt x="259498" y="126878"/>
                </a:lnTo>
                <a:lnTo>
                  <a:pt x="257928" y="127155"/>
                </a:lnTo>
                <a:lnTo>
                  <a:pt x="256066" y="127339"/>
                </a:lnTo>
                <a:lnTo>
                  <a:pt x="255035" y="126685"/>
                </a:lnTo>
                <a:lnTo>
                  <a:pt x="252488" y="125493"/>
                </a:lnTo>
                <a:lnTo>
                  <a:pt x="250317" y="124139"/>
                </a:lnTo>
                <a:lnTo>
                  <a:pt x="248678" y="123462"/>
                </a:lnTo>
                <a:lnTo>
                  <a:pt x="247424" y="123785"/>
                </a:lnTo>
                <a:lnTo>
                  <a:pt x="246670" y="124601"/>
                </a:lnTo>
                <a:lnTo>
                  <a:pt x="245354" y="126054"/>
                </a:lnTo>
                <a:lnTo>
                  <a:pt x="243407" y="127062"/>
                </a:lnTo>
                <a:lnTo>
                  <a:pt x="242530" y="127016"/>
                </a:lnTo>
                <a:lnTo>
                  <a:pt x="241352" y="126347"/>
                </a:lnTo>
                <a:lnTo>
                  <a:pt x="241137" y="125562"/>
                </a:lnTo>
                <a:lnTo>
                  <a:pt x="242099" y="124316"/>
                </a:lnTo>
                <a:lnTo>
                  <a:pt x="244061" y="121577"/>
                </a:lnTo>
                <a:lnTo>
                  <a:pt x="241883" y="121508"/>
                </a:lnTo>
                <a:lnTo>
                  <a:pt x="241129" y="120654"/>
                </a:lnTo>
                <a:lnTo>
                  <a:pt x="241021" y="119662"/>
                </a:lnTo>
                <a:lnTo>
                  <a:pt x="240667" y="118592"/>
                </a:lnTo>
                <a:lnTo>
                  <a:pt x="241098" y="117308"/>
                </a:lnTo>
                <a:lnTo>
                  <a:pt x="242237" y="116631"/>
                </a:lnTo>
                <a:lnTo>
                  <a:pt x="243953" y="117161"/>
                </a:lnTo>
                <a:lnTo>
                  <a:pt x="245131" y="117200"/>
                </a:lnTo>
                <a:lnTo>
                  <a:pt x="245916" y="115992"/>
                </a:lnTo>
                <a:lnTo>
                  <a:pt x="246701" y="115462"/>
                </a:lnTo>
                <a:lnTo>
                  <a:pt x="247486" y="115069"/>
                </a:lnTo>
                <a:lnTo>
                  <a:pt x="247809" y="114461"/>
                </a:lnTo>
                <a:lnTo>
                  <a:pt x="246978" y="112531"/>
                </a:lnTo>
                <a:lnTo>
                  <a:pt x="246731" y="111477"/>
                </a:lnTo>
                <a:lnTo>
                  <a:pt x="246985" y="110869"/>
                </a:lnTo>
                <a:lnTo>
                  <a:pt x="246947" y="109661"/>
                </a:lnTo>
                <a:lnTo>
                  <a:pt x="246916" y="108769"/>
                </a:lnTo>
                <a:lnTo>
                  <a:pt x="246416" y="107984"/>
                </a:lnTo>
                <a:lnTo>
                  <a:pt x="246377" y="106815"/>
                </a:lnTo>
                <a:lnTo>
                  <a:pt x="245946" y="106176"/>
                </a:lnTo>
                <a:lnTo>
                  <a:pt x="245800" y="105499"/>
                </a:lnTo>
                <a:lnTo>
                  <a:pt x="245769" y="104715"/>
                </a:lnTo>
                <a:lnTo>
                  <a:pt x="245231" y="104322"/>
                </a:lnTo>
                <a:lnTo>
                  <a:pt x="244661" y="103922"/>
                </a:lnTo>
                <a:lnTo>
                  <a:pt x="245131" y="103645"/>
                </a:lnTo>
                <a:lnTo>
                  <a:pt x="248224" y="102561"/>
                </a:lnTo>
                <a:lnTo>
                  <a:pt x="249509" y="101476"/>
                </a:lnTo>
                <a:lnTo>
                  <a:pt x="251102" y="100491"/>
                </a:lnTo>
                <a:lnTo>
                  <a:pt x="252472" y="98976"/>
                </a:lnTo>
                <a:lnTo>
                  <a:pt x="253373" y="97530"/>
                </a:lnTo>
                <a:lnTo>
                  <a:pt x="255504" y="90798"/>
                </a:lnTo>
                <a:lnTo>
                  <a:pt x="257513" y="86552"/>
                </a:lnTo>
                <a:lnTo>
                  <a:pt x="257174" y="84521"/>
                </a:lnTo>
                <a:lnTo>
                  <a:pt x="255512" y="81775"/>
                </a:lnTo>
                <a:lnTo>
                  <a:pt x="255135" y="77728"/>
                </a:lnTo>
                <a:lnTo>
                  <a:pt x="255289" y="76497"/>
                </a:lnTo>
                <a:lnTo>
                  <a:pt x="255081" y="75567"/>
                </a:lnTo>
                <a:lnTo>
                  <a:pt x="253973" y="77243"/>
                </a:lnTo>
                <a:lnTo>
                  <a:pt x="254258" y="83206"/>
                </a:lnTo>
                <a:lnTo>
                  <a:pt x="253280" y="85890"/>
                </a:lnTo>
                <a:lnTo>
                  <a:pt x="251910" y="86536"/>
                </a:lnTo>
                <a:lnTo>
                  <a:pt x="251018" y="86067"/>
                </a:lnTo>
                <a:lnTo>
                  <a:pt x="251526" y="81713"/>
                </a:lnTo>
                <a:lnTo>
                  <a:pt x="250525" y="82506"/>
                </a:lnTo>
                <a:lnTo>
                  <a:pt x="248925" y="85460"/>
                </a:lnTo>
                <a:lnTo>
                  <a:pt x="246300" y="87652"/>
                </a:lnTo>
                <a:lnTo>
                  <a:pt x="246154" y="88383"/>
                </a:lnTo>
                <a:lnTo>
                  <a:pt x="245516" y="89283"/>
                </a:lnTo>
                <a:lnTo>
                  <a:pt x="243492" y="88452"/>
                </a:lnTo>
                <a:lnTo>
                  <a:pt x="241945" y="87552"/>
                </a:lnTo>
                <a:lnTo>
                  <a:pt x="236874" y="82636"/>
                </a:lnTo>
                <a:lnTo>
                  <a:pt x="233541" y="81605"/>
                </a:lnTo>
                <a:lnTo>
                  <a:pt x="231533" y="79890"/>
                </a:lnTo>
                <a:lnTo>
                  <a:pt x="231110" y="79167"/>
                </a:lnTo>
                <a:lnTo>
                  <a:pt x="230871" y="78174"/>
                </a:lnTo>
                <a:lnTo>
                  <a:pt x="232926" y="77143"/>
                </a:lnTo>
                <a:lnTo>
                  <a:pt x="235027" y="75759"/>
                </a:lnTo>
                <a:lnTo>
                  <a:pt x="235234" y="72713"/>
                </a:lnTo>
                <a:lnTo>
                  <a:pt x="235181" y="70320"/>
                </a:lnTo>
                <a:lnTo>
                  <a:pt x="233626" y="66228"/>
                </a:lnTo>
                <a:lnTo>
                  <a:pt x="234357" y="60889"/>
                </a:lnTo>
                <a:lnTo>
                  <a:pt x="233957" y="58796"/>
                </a:lnTo>
                <a:lnTo>
                  <a:pt x="232179" y="54358"/>
                </a:lnTo>
                <a:lnTo>
                  <a:pt x="233495" y="52119"/>
                </a:lnTo>
                <a:lnTo>
                  <a:pt x="238197" y="50488"/>
                </a:lnTo>
                <a:lnTo>
                  <a:pt x="239705" y="49396"/>
                </a:lnTo>
                <a:lnTo>
                  <a:pt x="240760" y="45872"/>
                </a:lnTo>
                <a:lnTo>
                  <a:pt x="241829" y="43764"/>
                </a:lnTo>
                <a:lnTo>
                  <a:pt x="243923" y="44611"/>
                </a:lnTo>
                <a:lnTo>
                  <a:pt x="245562" y="44511"/>
                </a:lnTo>
                <a:lnTo>
                  <a:pt x="243345" y="43726"/>
                </a:lnTo>
                <a:lnTo>
                  <a:pt x="241545" y="40549"/>
                </a:lnTo>
                <a:lnTo>
                  <a:pt x="241245" y="39103"/>
                </a:lnTo>
                <a:lnTo>
                  <a:pt x="244723" y="34764"/>
                </a:lnTo>
                <a:lnTo>
                  <a:pt x="246547" y="33633"/>
                </a:lnTo>
                <a:lnTo>
                  <a:pt x="248786" y="31341"/>
                </a:lnTo>
                <a:lnTo>
                  <a:pt x="250671" y="27879"/>
                </a:lnTo>
                <a:lnTo>
                  <a:pt x="251125" y="22417"/>
                </a:lnTo>
                <a:lnTo>
                  <a:pt x="250348" y="18516"/>
                </a:lnTo>
                <a:lnTo>
                  <a:pt x="249763" y="14386"/>
                </a:lnTo>
                <a:lnTo>
                  <a:pt x="250887" y="13316"/>
                </a:lnTo>
                <a:lnTo>
                  <a:pt x="253750" y="12770"/>
                </a:lnTo>
                <a:lnTo>
                  <a:pt x="256074" y="11439"/>
                </a:lnTo>
                <a:lnTo>
                  <a:pt x="257251" y="10208"/>
                </a:lnTo>
                <a:lnTo>
                  <a:pt x="260014" y="10393"/>
                </a:lnTo>
                <a:lnTo>
                  <a:pt x="263207" y="8485"/>
                </a:lnTo>
                <a:lnTo>
                  <a:pt x="268309" y="7524"/>
                </a:lnTo>
                <a:lnTo>
                  <a:pt x="275420" y="5347"/>
                </a:lnTo>
                <a:lnTo>
                  <a:pt x="276990" y="3423"/>
                </a:lnTo>
                <a:lnTo>
                  <a:pt x="276282" y="0"/>
                </a:lnTo>
                <a:lnTo>
                  <a:pt x="276944" y="446"/>
                </a:lnTo>
                <a:lnTo>
                  <a:pt x="278922" y="2077"/>
                </a:lnTo>
                <a:lnTo>
                  <a:pt x="280122" y="3692"/>
                </a:lnTo>
                <a:lnTo>
                  <a:pt x="282154" y="4693"/>
                </a:lnTo>
                <a:lnTo>
                  <a:pt x="283793" y="5500"/>
                </a:lnTo>
                <a:lnTo>
                  <a:pt x="288102" y="8777"/>
                </a:lnTo>
                <a:lnTo>
                  <a:pt x="290942" y="10439"/>
                </a:lnTo>
                <a:lnTo>
                  <a:pt x="294043" y="11939"/>
                </a:lnTo>
                <a:lnTo>
                  <a:pt x="298522" y="13516"/>
                </a:lnTo>
                <a:lnTo>
                  <a:pt x="301254" y="13247"/>
                </a:lnTo>
                <a:lnTo>
                  <a:pt x="301892" y="14439"/>
                </a:lnTo>
                <a:lnTo>
                  <a:pt x="302423" y="15701"/>
                </a:lnTo>
                <a:lnTo>
                  <a:pt x="303447" y="16432"/>
                </a:lnTo>
                <a:lnTo>
                  <a:pt x="305070" y="17063"/>
                </a:lnTo>
                <a:lnTo>
                  <a:pt x="306032" y="17255"/>
                </a:lnTo>
                <a:lnTo>
                  <a:pt x="306333" y="17570"/>
                </a:lnTo>
                <a:lnTo>
                  <a:pt x="307302" y="22109"/>
                </a:lnTo>
                <a:lnTo>
                  <a:pt x="307872" y="22771"/>
                </a:lnTo>
                <a:lnTo>
                  <a:pt x="310111" y="23494"/>
                </a:lnTo>
                <a:lnTo>
                  <a:pt x="312851" y="23763"/>
                </a:lnTo>
                <a:lnTo>
                  <a:pt x="313966" y="23602"/>
                </a:lnTo>
                <a:lnTo>
                  <a:pt x="316375" y="24863"/>
                </a:lnTo>
                <a:lnTo>
                  <a:pt x="318153" y="25455"/>
                </a:lnTo>
                <a:lnTo>
                  <a:pt x="320115" y="25902"/>
                </a:lnTo>
                <a:lnTo>
                  <a:pt x="321447" y="26033"/>
                </a:lnTo>
                <a:lnTo>
                  <a:pt x="322062" y="25840"/>
                </a:lnTo>
                <a:lnTo>
                  <a:pt x="322285" y="25378"/>
                </a:lnTo>
                <a:lnTo>
                  <a:pt x="323378" y="25463"/>
                </a:lnTo>
                <a:lnTo>
                  <a:pt x="325002" y="26048"/>
                </a:lnTo>
                <a:lnTo>
                  <a:pt x="327349" y="26171"/>
                </a:lnTo>
                <a:lnTo>
                  <a:pt x="328803" y="25617"/>
                </a:lnTo>
                <a:lnTo>
                  <a:pt x="329003" y="24702"/>
                </a:lnTo>
                <a:lnTo>
                  <a:pt x="329103" y="23094"/>
                </a:lnTo>
                <a:lnTo>
                  <a:pt x="329642" y="22532"/>
                </a:lnTo>
                <a:lnTo>
                  <a:pt x="331312" y="21594"/>
                </a:lnTo>
                <a:lnTo>
                  <a:pt x="332182" y="21786"/>
                </a:lnTo>
                <a:lnTo>
                  <a:pt x="336560" y="23802"/>
                </a:lnTo>
                <a:lnTo>
                  <a:pt x="337461" y="24494"/>
                </a:lnTo>
                <a:lnTo>
                  <a:pt x="338569" y="25902"/>
                </a:lnTo>
                <a:lnTo>
                  <a:pt x="340624" y="27979"/>
                </a:lnTo>
                <a:lnTo>
                  <a:pt x="342848" y="29302"/>
                </a:lnTo>
                <a:lnTo>
                  <a:pt x="346287" y="29863"/>
                </a:lnTo>
                <a:lnTo>
                  <a:pt x="349604" y="32033"/>
                </a:lnTo>
                <a:lnTo>
                  <a:pt x="353544" y="33533"/>
                </a:lnTo>
                <a:close/>
                <a:moveTo>
                  <a:pt x="275258" y="4385"/>
                </a:moveTo>
                <a:lnTo>
                  <a:pt x="274043" y="4546"/>
                </a:lnTo>
                <a:lnTo>
                  <a:pt x="273481" y="3523"/>
                </a:lnTo>
                <a:lnTo>
                  <a:pt x="274958" y="2331"/>
                </a:lnTo>
                <a:lnTo>
                  <a:pt x="275466" y="2100"/>
                </a:lnTo>
                <a:lnTo>
                  <a:pt x="275258" y="4385"/>
                </a:lnTo>
                <a:close/>
                <a:moveTo>
                  <a:pt x="8250" y="30710"/>
                </a:moveTo>
                <a:lnTo>
                  <a:pt x="9589" y="32094"/>
                </a:lnTo>
                <a:lnTo>
                  <a:pt x="10320" y="36033"/>
                </a:lnTo>
                <a:lnTo>
                  <a:pt x="14652" y="40187"/>
                </a:lnTo>
                <a:lnTo>
                  <a:pt x="15191" y="42511"/>
                </a:lnTo>
                <a:lnTo>
                  <a:pt x="14806" y="43587"/>
                </a:lnTo>
                <a:lnTo>
                  <a:pt x="15006" y="44011"/>
                </a:lnTo>
                <a:lnTo>
                  <a:pt x="17092" y="45649"/>
                </a:lnTo>
                <a:lnTo>
                  <a:pt x="18454" y="47372"/>
                </a:lnTo>
                <a:lnTo>
                  <a:pt x="16168" y="51411"/>
                </a:lnTo>
                <a:lnTo>
                  <a:pt x="11297" y="53111"/>
                </a:lnTo>
                <a:lnTo>
                  <a:pt x="6102" y="53057"/>
                </a:lnTo>
                <a:lnTo>
                  <a:pt x="5079" y="52619"/>
                </a:lnTo>
                <a:lnTo>
                  <a:pt x="3686" y="51073"/>
                </a:lnTo>
                <a:lnTo>
                  <a:pt x="3432" y="49711"/>
                </a:lnTo>
                <a:lnTo>
                  <a:pt x="4233" y="48395"/>
                </a:lnTo>
                <a:lnTo>
                  <a:pt x="6918" y="46395"/>
                </a:lnTo>
                <a:lnTo>
                  <a:pt x="11012" y="44611"/>
                </a:lnTo>
                <a:lnTo>
                  <a:pt x="11520" y="43241"/>
                </a:lnTo>
                <a:lnTo>
                  <a:pt x="9881" y="41910"/>
                </a:lnTo>
                <a:lnTo>
                  <a:pt x="8750" y="39264"/>
                </a:lnTo>
                <a:lnTo>
                  <a:pt x="6164" y="37410"/>
                </a:lnTo>
                <a:lnTo>
                  <a:pt x="4879" y="31756"/>
                </a:lnTo>
                <a:lnTo>
                  <a:pt x="4017" y="31471"/>
                </a:lnTo>
                <a:lnTo>
                  <a:pt x="2263" y="32248"/>
                </a:lnTo>
                <a:lnTo>
                  <a:pt x="1401" y="31564"/>
                </a:lnTo>
                <a:lnTo>
                  <a:pt x="1254" y="31202"/>
                </a:lnTo>
                <a:lnTo>
                  <a:pt x="3147" y="29917"/>
                </a:lnTo>
                <a:lnTo>
                  <a:pt x="3540" y="28994"/>
                </a:lnTo>
                <a:lnTo>
                  <a:pt x="6341" y="28548"/>
                </a:lnTo>
                <a:lnTo>
                  <a:pt x="7542" y="29287"/>
                </a:lnTo>
                <a:lnTo>
                  <a:pt x="8250" y="30710"/>
                </a:lnTo>
                <a:close/>
                <a:moveTo>
                  <a:pt x="23333" y="38418"/>
                </a:moveTo>
                <a:lnTo>
                  <a:pt x="22332" y="39064"/>
                </a:lnTo>
                <a:lnTo>
                  <a:pt x="18261" y="38318"/>
                </a:lnTo>
                <a:lnTo>
                  <a:pt x="16992" y="37072"/>
                </a:lnTo>
                <a:lnTo>
                  <a:pt x="18015" y="35372"/>
                </a:lnTo>
                <a:lnTo>
                  <a:pt x="18877" y="34694"/>
                </a:lnTo>
                <a:lnTo>
                  <a:pt x="21309" y="35325"/>
                </a:lnTo>
                <a:lnTo>
                  <a:pt x="23779" y="37225"/>
                </a:lnTo>
                <a:lnTo>
                  <a:pt x="23333" y="38418"/>
                </a:lnTo>
                <a:close/>
                <a:moveTo>
                  <a:pt x="4933" y="41133"/>
                </a:moveTo>
                <a:lnTo>
                  <a:pt x="2763" y="41510"/>
                </a:lnTo>
                <a:lnTo>
                  <a:pt x="939" y="40772"/>
                </a:lnTo>
                <a:lnTo>
                  <a:pt x="162" y="39633"/>
                </a:lnTo>
                <a:lnTo>
                  <a:pt x="0" y="37918"/>
                </a:lnTo>
                <a:lnTo>
                  <a:pt x="162" y="37348"/>
                </a:lnTo>
                <a:lnTo>
                  <a:pt x="4186" y="36725"/>
                </a:lnTo>
                <a:lnTo>
                  <a:pt x="5502" y="38164"/>
                </a:lnTo>
                <a:lnTo>
                  <a:pt x="5487" y="40272"/>
                </a:lnTo>
                <a:lnTo>
                  <a:pt x="4933" y="41133"/>
                </a:lnTo>
                <a:close/>
                <a:moveTo>
                  <a:pt x="28496" y="47795"/>
                </a:moveTo>
                <a:lnTo>
                  <a:pt x="27373" y="47834"/>
                </a:lnTo>
                <a:lnTo>
                  <a:pt x="24025" y="45757"/>
                </a:lnTo>
                <a:lnTo>
                  <a:pt x="24248" y="43718"/>
                </a:lnTo>
                <a:lnTo>
                  <a:pt x="25587" y="42349"/>
                </a:lnTo>
                <a:lnTo>
                  <a:pt x="29920" y="41649"/>
                </a:lnTo>
                <a:lnTo>
                  <a:pt x="31736" y="42941"/>
                </a:lnTo>
                <a:lnTo>
                  <a:pt x="31574" y="45380"/>
                </a:lnTo>
                <a:lnTo>
                  <a:pt x="30097" y="47165"/>
                </a:lnTo>
                <a:lnTo>
                  <a:pt x="28927" y="47488"/>
                </a:lnTo>
                <a:lnTo>
                  <a:pt x="28496" y="47795"/>
                </a:lnTo>
                <a:close/>
                <a:moveTo>
                  <a:pt x="48281" y="50788"/>
                </a:moveTo>
                <a:lnTo>
                  <a:pt x="45734" y="51673"/>
                </a:lnTo>
                <a:lnTo>
                  <a:pt x="44857" y="51273"/>
                </a:lnTo>
                <a:lnTo>
                  <a:pt x="44310" y="50834"/>
                </a:lnTo>
                <a:lnTo>
                  <a:pt x="44180" y="50303"/>
                </a:lnTo>
                <a:lnTo>
                  <a:pt x="45588" y="48980"/>
                </a:lnTo>
                <a:lnTo>
                  <a:pt x="46958" y="48265"/>
                </a:lnTo>
                <a:lnTo>
                  <a:pt x="48189" y="46741"/>
                </a:lnTo>
                <a:lnTo>
                  <a:pt x="50444" y="45834"/>
                </a:lnTo>
                <a:lnTo>
                  <a:pt x="51106" y="46041"/>
                </a:lnTo>
                <a:lnTo>
                  <a:pt x="51552" y="46357"/>
                </a:lnTo>
                <a:lnTo>
                  <a:pt x="51721" y="46865"/>
                </a:lnTo>
                <a:lnTo>
                  <a:pt x="50952" y="48095"/>
                </a:lnTo>
                <a:lnTo>
                  <a:pt x="49582" y="48957"/>
                </a:lnTo>
                <a:lnTo>
                  <a:pt x="48281" y="50788"/>
                </a:lnTo>
                <a:close/>
                <a:moveTo>
                  <a:pt x="26572" y="59989"/>
                </a:moveTo>
                <a:lnTo>
                  <a:pt x="25703" y="60027"/>
                </a:lnTo>
                <a:lnTo>
                  <a:pt x="24510" y="59104"/>
                </a:lnTo>
                <a:lnTo>
                  <a:pt x="25426" y="57427"/>
                </a:lnTo>
                <a:lnTo>
                  <a:pt x="26403" y="57835"/>
                </a:lnTo>
                <a:lnTo>
                  <a:pt x="27119" y="58319"/>
                </a:lnTo>
                <a:lnTo>
                  <a:pt x="27542" y="58966"/>
                </a:lnTo>
                <a:lnTo>
                  <a:pt x="26572" y="59989"/>
                </a:lnTo>
                <a:close/>
                <a:moveTo>
                  <a:pt x="248863" y="95037"/>
                </a:moveTo>
                <a:lnTo>
                  <a:pt x="248447" y="95868"/>
                </a:lnTo>
                <a:lnTo>
                  <a:pt x="246393" y="95791"/>
                </a:lnTo>
                <a:lnTo>
                  <a:pt x="245800" y="95522"/>
                </a:lnTo>
                <a:lnTo>
                  <a:pt x="245816" y="94576"/>
                </a:lnTo>
                <a:lnTo>
                  <a:pt x="246300" y="91568"/>
                </a:lnTo>
                <a:lnTo>
                  <a:pt x="246862" y="90306"/>
                </a:lnTo>
                <a:lnTo>
                  <a:pt x="248548" y="89083"/>
                </a:lnTo>
                <a:lnTo>
                  <a:pt x="249956" y="88490"/>
                </a:lnTo>
                <a:lnTo>
                  <a:pt x="251756" y="88598"/>
                </a:lnTo>
                <a:lnTo>
                  <a:pt x="253665" y="89714"/>
                </a:lnTo>
                <a:lnTo>
                  <a:pt x="251418" y="91729"/>
                </a:lnTo>
                <a:lnTo>
                  <a:pt x="250164" y="92037"/>
                </a:lnTo>
                <a:lnTo>
                  <a:pt x="249679" y="92298"/>
                </a:lnTo>
                <a:lnTo>
                  <a:pt x="248863" y="950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4" name="Google Shape;834;p44"/>
          <p:cNvSpPr/>
          <p:nvPr/>
        </p:nvSpPr>
        <p:spPr>
          <a:xfrm>
            <a:off x="5984865" y="3956075"/>
            <a:ext cx="213114" cy="188854"/>
          </a:xfrm>
          <a:custGeom>
            <a:avLst/>
            <a:gdLst/>
            <a:ahLst/>
            <a:cxnLst/>
            <a:rect l="l" t="t" r="r" b="b"/>
            <a:pathLst>
              <a:path w="262799" h="232884" extrusionOk="0">
                <a:moveTo>
                  <a:pt x="205061" y="8378"/>
                </a:moveTo>
                <a:lnTo>
                  <a:pt x="205376" y="9139"/>
                </a:lnTo>
                <a:lnTo>
                  <a:pt x="206084" y="11247"/>
                </a:lnTo>
                <a:lnTo>
                  <a:pt x="207877" y="16601"/>
                </a:lnTo>
                <a:lnTo>
                  <a:pt x="209447" y="20786"/>
                </a:lnTo>
                <a:lnTo>
                  <a:pt x="211363" y="26571"/>
                </a:lnTo>
                <a:lnTo>
                  <a:pt x="211963" y="28787"/>
                </a:lnTo>
                <a:lnTo>
                  <a:pt x="212218" y="30317"/>
                </a:lnTo>
                <a:lnTo>
                  <a:pt x="215003" y="36656"/>
                </a:lnTo>
                <a:lnTo>
                  <a:pt x="216658" y="41849"/>
                </a:lnTo>
                <a:lnTo>
                  <a:pt x="217866" y="46065"/>
                </a:lnTo>
                <a:lnTo>
                  <a:pt x="219574" y="52204"/>
                </a:lnTo>
                <a:lnTo>
                  <a:pt x="220313" y="54342"/>
                </a:lnTo>
                <a:lnTo>
                  <a:pt x="219105" y="55458"/>
                </a:lnTo>
                <a:lnTo>
                  <a:pt x="216689" y="59435"/>
                </a:lnTo>
                <a:lnTo>
                  <a:pt x="214110" y="72028"/>
                </a:lnTo>
                <a:lnTo>
                  <a:pt x="210424" y="81821"/>
                </a:lnTo>
                <a:lnTo>
                  <a:pt x="210009" y="87937"/>
                </a:lnTo>
                <a:lnTo>
                  <a:pt x="209416" y="90137"/>
                </a:lnTo>
                <a:lnTo>
                  <a:pt x="207662" y="93229"/>
                </a:lnTo>
                <a:lnTo>
                  <a:pt x="205538" y="96253"/>
                </a:lnTo>
                <a:lnTo>
                  <a:pt x="201759" y="94691"/>
                </a:lnTo>
                <a:lnTo>
                  <a:pt x="195603" y="89368"/>
                </a:lnTo>
                <a:lnTo>
                  <a:pt x="192017" y="84306"/>
                </a:lnTo>
                <a:lnTo>
                  <a:pt x="188169" y="81029"/>
                </a:lnTo>
                <a:lnTo>
                  <a:pt x="184537" y="76682"/>
                </a:lnTo>
                <a:lnTo>
                  <a:pt x="183544" y="73551"/>
                </a:lnTo>
                <a:lnTo>
                  <a:pt x="183583" y="71536"/>
                </a:lnTo>
                <a:lnTo>
                  <a:pt x="181997" y="66620"/>
                </a:lnTo>
                <a:lnTo>
                  <a:pt x="180820" y="64289"/>
                </a:lnTo>
                <a:lnTo>
                  <a:pt x="176387" y="59050"/>
                </a:lnTo>
                <a:lnTo>
                  <a:pt x="175118" y="56250"/>
                </a:lnTo>
                <a:lnTo>
                  <a:pt x="174148" y="55011"/>
                </a:lnTo>
                <a:lnTo>
                  <a:pt x="173171" y="53242"/>
                </a:lnTo>
                <a:lnTo>
                  <a:pt x="171562" y="46403"/>
                </a:lnTo>
                <a:lnTo>
                  <a:pt x="169808" y="42049"/>
                </a:lnTo>
                <a:lnTo>
                  <a:pt x="167807" y="43257"/>
                </a:lnTo>
                <a:lnTo>
                  <a:pt x="168161" y="45088"/>
                </a:lnTo>
                <a:lnTo>
                  <a:pt x="166414" y="47619"/>
                </a:lnTo>
                <a:lnTo>
                  <a:pt x="165360" y="50550"/>
                </a:lnTo>
                <a:lnTo>
                  <a:pt x="166168" y="52942"/>
                </a:lnTo>
                <a:lnTo>
                  <a:pt x="169793" y="56581"/>
                </a:lnTo>
                <a:lnTo>
                  <a:pt x="170523" y="58173"/>
                </a:lnTo>
                <a:lnTo>
                  <a:pt x="171370" y="61612"/>
                </a:lnTo>
                <a:lnTo>
                  <a:pt x="171232" y="66281"/>
                </a:lnTo>
                <a:lnTo>
                  <a:pt x="171816" y="67858"/>
                </a:lnTo>
                <a:lnTo>
                  <a:pt x="174533" y="71320"/>
                </a:lnTo>
                <a:lnTo>
                  <a:pt x="175503" y="73374"/>
                </a:lnTo>
                <a:lnTo>
                  <a:pt x="176087" y="75144"/>
                </a:lnTo>
                <a:lnTo>
                  <a:pt x="176988" y="76744"/>
                </a:lnTo>
                <a:lnTo>
                  <a:pt x="179681" y="79744"/>
                </a:lnTo>
                <a:lnTo>
                  <a:pt x="183552" y="85452"/>
                </a:lnTo>
                <a:lnTo>
                  <a:pt x="187223" y="89298"/>
                </a:lnTo>
                <a:lnTo>
                  <a:pt x="189878" y="91152"/>
                </a:lnTo>
                <a:lnTo>
                  <a:pt x="191001" y="93006"/>
                </a:lnTo>
                <a:lnTo>
                  <a:pt x="191255" y="97783"/>
                </a:lnTo>
                <a:lnTo>
                  <a:pt x="191055" y="100061"/>
                </a:lnTo>
                <a:lnTo>
                  <a:pt x="193387" y="104345"/>
                </a:lnTo>
                <a:lnTo>
                  <a:pt x="194248" y="106507"/>
                </a:lnTo>
                <a:lnTo>
                  <a:pt x="196495" y="108269"/>
                </a:lnTo>
                <a:lnTo>
                  <a:pt x="197527" y="110277"/>
                </a:lnTo>
                <a:lnTo>
                  <a:pt x="198473" y="113546"/>
                </a:lnTo>
                <a:lnTo>
                  <a:pt x="199897" y="123185"/>
                </a:lnTo>
                <a:lnTo>
                  <a:pt x="201852" y="125547"/>
                </a:lnTo>
                <a:lnTo>
                  <a:pt x="207893" y="138155"/>
                </a:lnTo>
                <a:lnTo>
                  <a:pt x="212987" y="146102"/>
                </a:lnTo>
                <a:lnTo>
                  <a:pt x="215449" y="152026"/>
                </a:lnTo>
                <a:lnTo>
                  <a:pt x="219213" y="159211"/>
                </a:lnTo>
                <a:lnTo>
                  <a:pt x="226577" y="174935"/>
                </a:lnTo>
                <a:lnTo>
                  <a:pt x="230956" y="179766"/>
                </a:lnTo>
                <a:lnTo>
                  <a:pt x="232703" y="182481"/>
                </a:lnTo>
                <a:lnTo>
                  <a:pt x="235873" y="184566"/>
                </a:lnTo>
                <a:lnTo>
                  <a:pt x="239306" y="187582"/>
                </a:lnTo>
                <a:lnTo>
                  <a:pt x="236035" y="187289"/>
                </a:lnTo>
                <a:lnTo>
                  <a:pt x="235204" y="187466"/>
                </a:lnTo>
                <a:lnTo>
                  <a:pt x="234057" y="187982"/>
                </a:lnTo>
                <a:lnTo>
                  <a:pt x="233511" y="189813"/>
                </a:lnTo>
                <a:lnTo>
                  <a:pt x="233272" y="191305"/>
                </a:lnTo>
                <a:lnTo>
                  <a:pt x="233672" y="199190"/>
                </a:lnTo>
                <a:lnTo>
                  <a:pt x="234573" y="203206"/>
                </a:lnTo>
                <a:lnTo>
                  <a:pt x="237451" y="210783"/>
                </a:lnTo>
                <a:lnTo>
                  <a:pt x="239598" y="213053"/>
                </a:lnTo>
                <a:lnTo>
                  <a:pt x="240644" y="214522"/>
                </a:lnTo>
                <a:lnTo>
                  <a:pt x="242106" y="215591"/>
                </a:lnTo>
                <a:lnTo>
                  <a:pt x="248932" y="218176"/>
                </a:lnTo>
                <a:lnTo>
                  <a:pt x="252926" y="223623"/>
                </a:lnTo>
                <a:lnTo>
                  <a:pt x="261899" y="230500"/>
                </a:lnTo>
                <a:lnTo>
                  <a:pt x="262777" y="232400"/>
                </a:lnTo>
                <a:lnTo>
                  <a:pt x="262800" y="232839"/>
                </a:lnTo>
                <a:lnTo>
                  <a:pt x="255712" y="232846"/>
                </a:lnTo>
                <a:lnTo>
                  <a:pt x="248625" y="232846"/>
                </a:lnTo>
                <a:lnTo>
                  <a:pt x="241537" y="232846"/>
                </a:lnTo>
                <a:lnTo>
                  <a:pt x="234449" y="232846"/>
                </a:lnTo>
                <a:lnTo>
                  <a:pt x="227370" y="232846"/>
                </a:lnTo>
                <a:lnTo>
                  <a:pt x="220275" y="232854"/>
                </a:lnTo>
                <a:lnTo>
                  <a:pt x="213195" y="232854"/>
                </a:lnTo>
                <a:lnTo>
                  <a:pt x="206107" y="232854"/>
                </a:lnTo>
                <a:lnTo>
                  <a:pt x="199020" y="232854"/>
                </a:lnTo>
                <a:lnTo>
                  <a:pt x="191932" y="232854"/>
                </a:lnTo>
                <a:lnTo>
                  <a:pt x="184845" y="232854"/>
                </a:lnTo>
                <a:lnTo>
                  <a:pt x="177765" y="232854"/>
                </a:lnTo>
                <a:lnTo>
                  <a:pt x="170677" y="232862"/>
                </a:lnTo>
                <a:lnTo>
                  <a:pt x="163590" y="232862"/>
                </a:lnTo>
                <a:lnTo>
                  <a:pt x="156503" y="232862"/>
                </a:lnTo>
                <a:lnTo>
                  <a:pt x="149415" y="232862"/>
                </a:lnTo>
                <a:lnTo>
                  <a:pt x="145375" y="232862"/>
                </a:lnTo>
                <a:lnTo>
                  <a:pt x="146067" y="230800"/>
                </a:lnTo>
                <a:lnTo>
                  <a:pt x="146491" y="229346"/>
                </a:lnTo>
                <a:lnTo>
                  <a:pt x="146013" y="228331"/>
                </a:lnTo>
                <a:lnTo>
                  <a:pt x="144636" y="228077"/>
                </a:lnTo>
                <a:lnTo>
                  <a:pt x="143736" y="228400"/>
                </a:lnTo>
                <a:lnTo>
                  <a:pt x="141619" y="232716"/>
                </a:lnTo>
                <a:lnTo>
                  <a:pt x="140511" y="232885"/>
                </a:lnTo>
                <a:lnTo>
                  <a:pt x="137995" y="232885"/>
                </a:lnTo>
                <a:lnTo>
                  <a:pt x="129746" y="232885"/>
                </a:lnTo>
                <a:lnTo>
                  <a:pt x="121488" y="232885"/>
                </a:lnTo>
                <a:lnTo>
                  <a:pt x="113239" y="232885"/>
                </a:lnTo>
                <a:lnTo>
                  <a:pt x="104989" y="232877"/>
                </a:lnTo>
                <a:lnTo>
                  <a:pt x="96740" y="232877"/>
                </a:lnTo>
                <a:lnTo>
                  <a:pt x="88490" y="232877"/>
                </a:lnTo>
                <a:lnTo>
                  <a:pt x="80240" y="232877"/>
                </a:lnTo>
                <a:lnTo>
                  <a:pt x="71991" y="232877"/>
                </a:lnTo>
                <a:lnTo>
                  <a:pt x="63742" y="232869"/>
                </a:lnTo>
                <a:lnTo>
                  <a:pt x="55484" y="232869"/>
                </a:lnTo>
                <a:lnTo>
                  <a:pt x="47235" y="232869"/>
                </a:lnTo>
                <a:lnTo>
                  <a:pt x="38985" y="232869"/>
                </a:lnTo>
                <a:lnTo>
                  <a:pt x="30736" y="232869"/>
                </a:lnTo>
                <a:lnTo>
                  <a:pt x="22486" y="232869"/>
                </a:lnTo>
                <a:lnTo>
                  <a:pt x="14229" y="232862"/>
                </a:lnTo>
                <a:lnTo>
                  <a:pt x="5980" y="232862"/>
                </a:lnTo>
                <a:lnTo>
                  <a:pt x="5980" y="227662"/>
                </a:lnTo>
                <a:lnTo>
                  <a:pt x="5980" y="222446"/>
                </a:lnTo>
                <a:lnTo>
                  <a:pt x="5980" y="217222"/>
                </a:lnTo>
                <a:lnTo>
                  <a:pt x="5980" y="211999"/>
                </a:lnTo>
                <a:lnTo>
                  <a:pt x="5980" y="206760"/>
                </a:lnTo>
                <a:lnTo>
                  <a:pt x="5980" y="201513"/>
                </a:lnTo>
                <a:lnTo>
                  <a:pt x="5980" y="196259"/>
                </a:lnTo>
                <a:lnTo>
                  <a:pt x="5980" y="190997"/>
                </a:lnTo>
                <a:lnTo>
                  <a:pt x="5980" y="185720"/>
                </a:lnTo>
                <a:lnTo>
                  <a:pt x="5980" y="180443"/>
                </a:lnTo>
                <a:lnTo>
                  <a:pt x="5980" y="175150"/>
                </a:lnTo>
                <a:lnTo>
                  <a:pt x="5980" y="169842"/>
                </a:lnTo>
                <a:lnTo>
                  <a:pt x="5980" y="164534"/>
                </a:lnTo>
                <a:lnTo>
                  <a:pt x="5980" y="159211"/>
                </a:lnTo>
                <a:lnTo>
                  <a:pt x="5980" y="153880"/>
                </a:lnTo>
                <a:lnTo>
                  <a:pt x="5980" y="148541"/>
                </a:lnTo>
                <a:lnTo>
                  <a:pt x="5980" y="143187"/>
                </a:lnTo>
                <a:lnTo>
                  <a:pt x="5980" y="137825"/>
                </a:lnTo>
                <a:lnTo>
                  <a:pt x="5980" y="132455"/>
                </a:lnTo>
                <a:lnTo>
                  <a:pt x="5980" y="127078"/>
                </a:lnTo>
                <a:lnTo>
                  <a:pt x="5980" y="121677"/>
                </a:lnTo>
                <a:lnTo>
                  <a:pt x="5980" y="116277"/>
                </a:lnTo>
                <a:lnTo>
                  <a:pt x="5980" y="110861"/>
                </a:lnTo>
                <a:lnTo>
                  <a:pt x="5980" y="105438"/>
                </a:lnTo>
                <a:lnTo>
                  <a:pt x="5980" y="99999"/>
                </a:lnTo>
                <a:lnTo>
                  <a:pt x="5980" y="94553"/>
                </a:lnTo>
                <a:lnTo>
                  <a:pt x="5980" y="89091"/>
                </a:lnTo>
                <a:lnTo>
                  <a:pt x="5980" y="83621"/>
                </a:lnTo>
                <a:lnTo>
                  <a:pt x="5980" y="78136"/>
                </a:lnTo>
                <a:lnTo>
                  <a:pt x="5980" y="72643"/>
                </a:lnTo>
                <a:lnTo>
                  <a:pt x="5980" y="67135"/>
                </a:lnTo>
                <a:lnTo>
                  <a:pt x="5980" y="61620"/>
                </a:lnTo>
                <a:lnTo>
                  <a:pt x="5795" y="60589"/>
                </a:lnTo>
                <a:lnTo>
                  <a:pt x="4595" y="56827"/>
                </a:lnTo>
                <a:lnTo>
                  <a:pt x="3509" y="52042"/>
                </a:lnTo>
                <a:lnTo>
                  <a:pt x="2324" y="46149"/>
                </a:lnTo>
                <a:lnTo>
                  <a:pt x="2170" y="44234"/>
                </a:lnTo>
                <a:lnTo>
                  <a:pt x="185" y="38141"/>
                </a:lnTo>
                <a:lnTo>
                  <a:pt x="0" y="36410"/>
                </a:lnTo>
                <a:lnTo>
                  <a:pt x="500" y="35179"/>
                </a:lnTo>
                <a:lnTo>
                  <a:pt x="3763" y="30033"/>
                </a:lnTo>
                <a:lnTo>
                  <a:pt x="4748" y="27525"/>
                </a:lnTo>
                <a:lnTo>
                  <a:pt x="5571" y="24517"/>
                </a:lnTo>
                <a:lnTo>
                  <a:pt x="5849" y="22071"/>
                </a:lnTo>
                <a:lnTo>
                  <a:pt x="4887" y="18317"/>
                </a:lnTo>
                <a:lnTo>
                  <a:pt x="3763" y="14940"/>
                </a:lnTo>
                <a:lnTo>
                  <a:pt x="3386" y="11478"/>
                </a:lnTo>
                <a:lnTo>
                  <a:pt x="3224" y="8070"/>
                </a:lnTo>
                <a:lnTo>
                  <a:pt x="4895" y="5739"/>
                </a:lnTo>
                <a:lnTo>
                  <a:pt x="6895" y="3554"/>
                </a:lnTo>
                <a:lnTo>
                  <a:pt x="7642" y="2216"/>
                </a:lnTo>
                <a:lnTo>
                  <a:pt x="8827" y="708"/>
                </a:lnTo>
                <a:lnTo>
                  <a:pt x="9658" y="0"/>
                </a:lnTo>
                <a:lnTo>
                  <a:pt x="11282" y="3062"/>
                </a:lnTo>
                <a:lnTo>
                  <a:pt x="14668" y="3585"/>
                </a:lnTo>
                <a:lnTo>
                  <a:pt x="25703" y="862"/>
                </a:lnTo>
                <a:lnTo>
                  <a:pt x="37885" y="3608"/>
                </a:lnTo>
                <a:lnTo>
                  <a:pt x="44603" y="4654"/>
                </a:lnTo>
                <a:lnTo>
                  <a:pt x="54961" y="6985"/>
                </a:lnTo>
                <a:lnTo>
                  <a:pt x="61263" y="11139"/>
                </a:lnTo>
                <a:lnTo>
                  <a:pt x="62995" y="11662"/>
                </a:lnTo>
                <a:lnTo>
                  <a:pt x="67528" y="11578"/>
                </a:lnTo>
                <a:lnTo>
                  <a:pt x="70498" y="14032"/>
                </a:lnTo>
                <a:lnTo>
                  <a:pt x="82318" y="15209"/>
                </a:lnTo>
                <a:lnTo>
                  <a:pt x="88629" y="17909"/>
                </a:lnTo>
                <a:lnTo>
                  <a:pt x="92207" y="20063"/>
                </a:lnTo>
                <a:lnTo>
                  <a:pt x="94354" y="20724"/>
                </a:lnTo>
                <a:lnTo>
                  <a:pt x="96255" y="20617"/>
                </a:lnTo>
                <a:lnTo>
                  <a:pt x="98817" y="19809"/>
                </a:lnTo>
                <a:lnTo>
                  <a:pt x="102057" y="18294"/>
                </a:lnTo>
                <a:lnTo>
                  <a:pt x="105574" y="16186"/>
                </a:lnTo>
                <a:lnTo>
                  <a:pt x="112877" y="10762"/>
                </a:lnTo>
                <a:lnTo>
                  <a:pt x="115463" y="9809"/>
                </a:lnTo>
                <a:lnTo>
                  <a:pt x="117148" y="10062"/>
                </a:lnTo>
                <a:lnTo>
                  <a:pt x="119202" y="9985"/>
                </a:lnTo>
                <a:lnTo>
                  <a:pt x="120057" y="8516"/>
                </a:lnTo>
                <a:lnTo>
                  <a:pt x="121142" y="7508"/>
                </a:lnTo>
                <a:lnTo>
                  <a:pt x="121819" y="6362"/>
                </a:lnTo>
                <a:lnTo>
                  <a:pt x="122927" y="4977"/>
                </a:lnTo>
                <a:lnTo>
                  <a:pt x="126729" y="4593"/>
                </a:lnTo>
                <a:lnTo>
                  <a:pt x="134340" y="2223"/>
                </a:lnTo>
                <a:lnTo>
                  <a:pt x="133485" y="3346"/>
                </a:lnTo>
                <a:lnTo>
                  <a:pt x="126552" y="6000"/>
                </a:lnTo>
                <a:lnTo>
                  <a:pt x="129522" y="6331"/>
                </a:lnTo>
                <a:lnTo>
                  <a:pt x="132562" y="5424"/>
                </a:lnTo>
                <a:lnTo>
                  <a:pt x="136032" y="4847"/>
                </a:lnTo>
                <a:lnTo>
                  <a:pt x="136664" y="3716"/>
                </a:lnTo>
                <a:lnTo>
                  <a:pt x="137117" y="1600"/>
                </a:lnTo>
                <a:lnTo>
                  <a:pt x="137779" y="1300"/>
                </a:lnTo>
                <a:lnTo>
                  <a:pt x="140180" y="1700"/>
                </a:lnTo>
                <a:lnTo>
                  <a:pt x="147314" y="4962"/>
                </a:lnTo>
                <a:lnTo>
                  <a:pt x="149092" y="5024"/>
                </a:lnTo>
                <a:lnTo>
                  <a:pt x="154117" y="3246"/>
                </a:lnTo>
                <a:lnTo>
                  <a:pt x="155186" y="2870"/>
                </a:lnTo>
                <a:lnTo>
                  <a:pt x="156818" y="3854"/>
                </a:lnTo>
                <a:lnTo>
                  <a:pt x="160527" y="7908"/>
                </a:lnTo>
                <a:lnTo>
                  <a:pt x="159234" y="7824"/>
                </a:lnTo>
                <a:lnTo>
                  <a:pt x="155264" y="4346"/>
                </a:lnTo>
                <a:lnTo>
                  <a:pt x="154909" y="6085"/>
                </a:lnTo>
                <a:lnTo>
                  <a:pt x="152647" y="9131"/>
                </a:lnTo>
                <a:lnTo>
                  <a:pt x="155471" y="10447"/>
                </a:lnTo>
                <a:lnTo>
                  <a:pt x="157772" y="10939"/>
                </a:lnTo>
                <a:lnTo>
                  <a:pt x="159004" y="12639"/>
                </a:lnTo>
                <a:lnTo>
                  <a:pt x="159781" y="14147"/>
                </a:lnTo>
                <a:lnTo>
                  <a:pt x="162051" y="13486"/>
                </a:lnTo>
                <a:lnTo>
                  <a:pt x="163675" y="11432"/>
                </a:lnTo>
                <a:lnTo>
                  <a:pt x="162828" y="10285"/>
                </a:lnTo>
                <a:lnTo>
                  <a:pt x="162259" y="9101"/>
                </a:lnTo>
                <a:lnTo>
                  <a:pt x="162997" y="9070"/>
                </a:lnTo>
                <a:lnTo>
                  <a:pt x="164575" y="10047"/>
                </a:lnTo>
                <a:lnTo>
                  <a:pt x="169092" y="13947"/>
                </a:lnTo>
                <a:lnTo>
                  <a:pt x="170616" y="14755"/>
                </a:lnTo>
                <a:lnTo>
                  <a:pt x="172371" y="14617"/>
                </a:lnTo>
                <a:lnTo>
                  <a:pt x="176041" y="13524"/>
                </a:lnTo>
                <a:lnTo>
                  <a:pt x="177065" y="13693"/>
                </a:lnTo>
                <a:lnTo>
                  <a:pt x="181990" y="12255"/>
                </a:lnTo>
                <a:lnTo>
                  <a:pt x="182567" y="13309"/>
                </a:lnTo>
                <a:lnTo>
                  <a:pt x="183383" y="14355"/>
                </a:lnTo>
                <a:lnTo>
                  <a:pt x="187353" y="13186"/>
                </a:lnTo>
                <a:lnTo>
                  <a:pt x="193579" y="13201"/>
                </a:lnTo>
                <a:lnTo>
                  <a:pt x="198681" y="11932"/>
                </a:lnTo>
                <a:lnTo>
                  <a:pt x="204591" y="88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5" name="Google Shape;835;p44"/>
          <p:cNvSpPr/>
          <p:nvPr/>
        </p:nvSpPr>
        <p:spPr>
          <a:xfrm>
            <a:off x="5934972" y="3234610"/>
            <a:ext cx="110270" cy="70886"/>
          </a:xfrm>
          <a:custGeom>
            <a:avLst/>
            <a:gdLst/>
            <a:ahLst/>
            <a:cxnLst/>
            <a:rect l="l" t="t" r="r" b="b"/>
            <a:pathLst>
              <a:path w="135978" h="87413" extrusionOk="0">
                <a:moveTo>
                  <a:pt x="132993" y="6585"/>
                </a:moveTo>
                <a:lnTo>
                  <a:pt x="134140" y="7900"/>
                </a:lnTo>
                <a:lnTo>
                  <a:pt x="135586" y="10024"/>
                </a:lnTo>
                <a:lnTo>
                  <a:pt x="135979" y="11239"/>
                </a:lnTo>
                <a:lnTo>
                  <a:pt x="135486" y="11955"/>
                </a:lnTo>
                <a:lnTo>
                  <a:pt x="134040" y="12562"/>
                </a:lnTo>
                <a:lnTo>
                  <a:pt x="133708" y="13216"/>
                </a:lnTo>
                <a:lnTo>
                  <a:pt x="133070" y="14316"/>
                </a:lnTo>
                <a:lnTo>
                  <a:pt x="131377" y="14516"/>
                </a:lnTo>
                <a:lnTo>
                  <a:pt x="130507" y="15332"/>
                </a:lnTo>
                <a:lnTo>
                  <a:pt x="129468" y="18909"/>
                </a:lnTo>
                <a:lnTo>
                  <a:pt x="127483" y="24817"/>
                </a:lnTo>
                <a:lnTo>
                  <a:pt x="124551" y="29294"/>
                </a:lnTo>
                <a:lnTo>
                  <a:pt x="122204" y="31741"/>
                </a:lnTo>
                <a:lnTo>
                  <a:pt x="121157" y="33618"/>
                </a:lnTo>
                <a:lnTo>
                  <a:pt x="120503" y="35864"/>
                </a:lnTo>
                <a:lnTo>
                  <a:pt x="120349" y="38118"/>
                </a:lnTo>
                <a:lnTo>
                  <a:pt x="122596" y="50426"/>
                </a:lnTo>
                <a:lnTo>
                  <a:pt x="122573" y="52642"/>
                </a:lnTo>
                <a:lnTo>
                  <a:pt x="122042" y="54911"/>
                </a:lnTo>
                <a:lnTo>
                  <a:pt x="121657" y="57212"/>
                </a:lnTo>
                <a:lnTo>
                  <a:pt x="121973" y="59204"/>
                </a:lnTo>
                <a:lnTo>
                  <a:pt x="123458" y="62604"/>
                </a:lnTo>
                <a:lnTo>
                  <a:pt x="125035" y="67666"/>
                </a:lnTo>
                <a:lnTo>
                  <a:pt x="125674" y="70889"/>
                </a:lnTo>
                <a:lnTo>
                  <a:pt x="126721" y="72066"/>
                </a:lnTo>
                <a:lnTo>
                  <a:pt x="127729" y="72936"/>
                </a:lnTo>
                <a:lnTo>
                  <a:pt x="127937" y="73482"/>
                </a:lnTo>
                <a:lnTo>
                  <a:pt x="127906" y="74043"/>
                </a:lnTo>
                <a:lnTo>
                  <a:pt x="127383" y="74682"/>
                </a:lnTo>
                <a:lnTo>
                  <a:pt x="122835" y="76367"/>
                </a:lnTo>
                <a:lnTo>
                  <a:pt x="122242" y="77790"/>
                </a:lnTo>
                <a:lnTo>
                  <a:pt x="121750" y="79382"/>
                </a:lnTo>
                <a:lnTo>
                  <a:pt x="119764" y="81728"/>
                </a:lnTo>
                <a:lnTo>
                  <a:pt x="119156" y="83913"/>
                </a:lnTo>
                <a:lnTo>
                  <a:pt x="118779" y="86413"/>
                </a:lnTo>
                <a:lnTo>
                  <a:pt x="118733" y="87306"/>
                </a:lnTo>
                <a:lnTo>
                  <a:pt x="118187" y="87414"/>
                </a:lnTo>
                <a:lnTo>
                  <a:pt x="115170" y="86898"/>
                </a:lnTo>
                <a:lnTo>
                  <a:pt x="111846" y="85275"/>
                </a:lnTo>
                <a:lnTo>
                  <a:pt x="110391" y="84052"/>
                </a:lnTo>
                <a:lnTo>
                  <a:pt x="108960" y="84067"/>
                </a:lnTo>
                <a:lnTo>
                  <a:pt x="107229" y="84867"/>
                </a:lnTo>
                <a:lnTo>
                  <a:pt x="101026" y="87183"/>
                </a:lnTo>
                <a:lnTo>
                  <a:pt x="99502" y="86644"/>
                </a:lnTo>
                <a:lnTo>
                  <a:pt x="95962" y="84367"/>
                </a:lnTo>
                <a:lnTo>
                  <a:pt x="94169" y="81882"/>
                </a:lnTo>
                <a:lnTo>
                  <a:pt x="90175" y="76928"/>
                </a:lnTo>
                <a:lnTo>
                  <a:pt x="89852" y="75744"/>
                </a:lnTo>
                <a:lnTo>
                  <a:pt x="89329" y="74797"/>
                </a:lnTo>
                <a:lnTo>
                  <a:pt x="85066" y="73566"/>
                </a:lnTo>
                <a:lnTo>
                  <a:pt x="83488" y="71728"/>
                </a:lnTo>
                <a:lnTo>
                  <a:pt x="82180" y="71474"/>
                </a:lnTo>
                <a:lnTo>
                  <a:pt x="80256" y="70551"/>
                </a:lnTo>
                <a:lnTo>
                  <a:pt x="75262" y="66620"/>
                </a:lnTo>
                <a:lnTo>
                  <a:pt x="74023" y="66251"/>
                </a:lnTo>
                <a:lnTo>
                  <a:pt x="73723" y="66912"/>
                </a:lnTo>
                <a:lnTo>
                  <a:pt x="73807" y="67843"/>
                </a:lnTo>
                <a:lnTo>
                  <a:pt x="73491" y="68382"/>
                </a:lnTo>
                <a:lnTo>
                  <a:pt x="72853" y="68366"/>
                </a:lnTo>
                <a:lnTo>
                  <a:pt x="71699" y="66920"/>
                </a:lnTo>
                <a:lnTo>
                  <a:pt x="70313" y="65643"/>
                </a:lnTo>
                <a:lnTo>
                  <a:pt x="65996" y="68043"/>
                </a:lnTo>
                <a:lnTo>
                  <a:pt x="64434" y="68682"/>
                </a:lnTo>
                <a:lnTo>
                  <a:pt x="63064" y="68828"/>
                </a:lnTo>
                <a:lnTo>
                  <a:pt x="56223" y="71966"/>
                </a:lnTo>
                <a:lnTo>
                  <a:pt x="54138" y="73659"/>
                </a:lnTo>
                <a:lnTo>
                  <a:pt x="53276" y="73482"/>
                </a:lnTo>
                <a:lnTo>
                  <a:pt x="53476" y="71889"/>
                </a:lnTo>
                <a:lnTo>
                  <a:pt x="56323" y="63912"/>
                </a:lnTo>
                <a:lnTo>
                  <a:pt x="56831" y="57550"/>
                </a:lnTo>
                <a:lnTo>
                  <a:pt x="57870" y="56673"/>
                </a:lnTo>
                <a:lnTo>
                  <a:pt x="58178" y="55788"/>
                </a:lnTo>
                <a:lnTo>
                  <a:pt x="57731" y="53750"/>
                </a:lnTo>
                <a:lnTo>
                  <a:pt x="54777" y="52442"/>
                </a:lnTo>
                <a:lnTo>
                  <a:pt x="53583" y="52634"/>
                </a:lnTo>
                <a:lnTo>
                  <a:pt x="52506" y="54827"/>
                </a:lnTo>
                <a:lnTo>
                  <a:pt x="51390" y="56404"/>
                </a:lnTo>
                <a:lnTo>
                  <a:pt x="48781" y="57365"/>
                </a:lnTo>
                <a:lnTo>
                  <a:pt x="46534" y="55704"/>
                </a:lnTo>
                <a:lnTo>
                  <a:pt x="41278" y="53480"/>
                </a:lnTo>
                <a:lnTo>
                  <a:pt x="39955" y="50511"/>
                </a:lnTo>
                <a:lnTo>
                  <a:pt x="39639" y="47519"/>
                </a:lnTo>
                <a:lnTo>
                  <a:pt x="36861" y="44626"/>
                </a:lnTo>
                <a:lnTo>
                  <a:pt x="35707" y="41203"/>
                </a:lnTo>
                <a:lnTo>
                  <a:pt x="36169" y="38810"/>
                </a:lnTo>
                <a:lnTo>
                  <a:pt x="38693" y="37233"/>
                </a:lnTo>
                <a:lnTo>
                  <a:pt x="39409" y="35864"/>
                </a:lnTo>
                <a:lnTo>
                  <a:pt x="36230" y="36079"/>
                </a:lnTo>
                <a:lnTo>
                  <a:pt x="35584" y="35749"/>
                </a:lnTo>
                <a:lnTo>
                  <a:pt x="35445" y="34518"/>
                </a:lnTo>
                <a:lnTo>
                  <a:pt x="34037" y="30302"/>
                </a:lnTo>
                <a:lnTo>
                  <a:pt x="35284" y="28640"/>
                </a:lnTo>
                <a:lnTo>
                  <a:pt x="35830" y="27025"/>
                </a:lnTo>
                <a:lnTo>
                  <a:pt x="34807" y="25648"/>
                </a:lnTo>
                <a:lnTo>
                  <a:pt x="35076" y="24071"/>
                </a:lnTo>
                <a:lnTo>
                  <a:pt x="35876" y="22478"/>
                </a:lnTo>
                <a:lnTo>
                  <a:pt x="35391" y="18778"/>
                </a:lnTo>
                <a:lnTo>
                  <a:pt x="38547" y="16817"/>
                </a:lnTo>
                <a:lnTo>
                  <a:pt x="41610" y="15432"/>
                </a:lnTo>
                <a:lnTo>
                  <a:pt x="48112" y="14724"/>
                </a:lnTo>
                <a:lnTo>
                  <a:pt x="47473" y="11324"/>
                </a:lnTo>
                <a:lnTo>
                  <a:pt x="50097" y="11170"/>
                </a:lnTo>
                <a:lnTo>
                  <a:pt x="54522" y="7070"/>
                </a:lnTo>
                <a:lnTo>
                  <a:pt x="58909" y="7793"/>
                </a:lnTo>
                <a:lnTo>
                  <a:pt x="65258" y="4977"/>
                </a:lnTo>
                <a:lnTo>
                  <a:pt x="77486" y="5016"/>
                </a:lnTo>
                <a:lnTo>
                  <a:pt x="79155" y="3385"/>
                </a:lnTo>
                <a:lnTo>
                  <a:pt x="78863" y="1746"/>
                </a:lnTo>
                <a:lnTo>
                  <a:pt x="78901" y="0"/>
                </a:lnTo>
                <a:lnTo>
                  <a:pt x="81202" y="485"/>
                </a:lnTo>
                <a:lnTo>
                  <a:pt x="85050" y="177"/>
                </a:lnTo>
                <a:lnTo>
                  <a:pt x="99456" y="3616"/>
                </a:lnTo>
                <a:lnTo>
                  <a:pt x="103004" y="3616"/>
                </a:lnTo>
                <a:lnTo>
                  <a:pt x="107906" y="7101"/>
                </a:lnTo>
                <a:lnTo>
                  <a:pt x="110553" y="8000"/>
                </a:lnTo>
                <a:lnTo>
                  <a:pt x="118348" y="8000"/>
                </a:lnTo>
                <a:lnTo>
                  <a:pt x="130376" y="9539"/>
                </a:lnTo>
                <a:lnTo>
                  <a:pt x="132739" y="7185"/>
                </a:lnTo>
                <a:lnTo>
                  <a:pt x="132993" y="6585"/>
                </a:lnTo>
                <a:close/>
                <a:moveTo>
                  <a:pt x="23094" y="34218"/>
                </a:moveTo>
                <a:lnTo>
                  <a:pt x="21324" y="36272"/>
                </a:lnTo>
                <a:lnTo>
                  <a:pt x="20270" y="35456"/>
                </a:lnTo>
                <a:lnTo>
                  <a:pt x="19716" y="34471"/>
                </a:lnTo>
                <a:lnTo>
                  <a:pt x="17430" y="39118"/>
                </a:lnTo>
                <a:lnTo>
                  <a:pt x="14860" y="39910"/>
                </a:lnTo>
                <a:lnTo>
                  <a:pt x="13359" y="38995"/>
                </a:lnTo>
                <a:lnTo>
                  <a:pt x="13498" y="37264"/>
                </a:lnTo>
                <a:lnTo>
                  <a:pt x="12036" y="32702"/>
                </a:lnTo>
                <a:lnTo>
                  <a:pt x="9796" y="31364"/>
                </a:lnTo>
                <a:lnTo>
                  <a:pt x="6649" y="31241"/>
                </a:lnTo>
                <a:lnTo>
                  <a:pt x="4371" y="29356"/>
                </a:lnTo>
                <a:lnTo>
                  <a:pt x="13151" y="28071"/>
                </a:lnTo>
                <a:lnTo>
                  <a:pt x="14060" y="25886"/>
                </a:lnTo>
                <a:lnTo>
                  <a:pt x="15845" y="23594"/>
                </a:lnTo>
                <a:lnTo>
                  <a:pt x="17184" y="23348"/>
                </a:lnTo>
                <a:lnTo>
                  <a:pt x="18323" y="23879"/>
                </a:lnTo>
                <a:lnTo>
                  <a:pt x="18538" y="25655"/>
                </a:lnTo>
                <a:lnTo>
                  <a:pt x="18823" y="26363"/>
                </a:lnTo>
                <a:lnTo>
                  <a:pt x="22802" y="27363"/>
                </a:lnTo>
                <a:lnTo>
                  <a:pt x="24356" y="30348"/>
                </a:lnTo>
                <a:lnTo>
                  <a:pt x="24941" y="33925"/>
                </a:lnTo>
                <a:lnTo>
                  <a:pt x="23094" y="34218"/>
                </a:lnTo>
                <a:close/>
                <a:moveTo>
                  <a:pt x="32159" y="45688"/>
                </a:moveTo>
                <a:lnTo>
                  <a:pt x="30366" y="46118"/>
                </a:lnTo>
                <a:lnTo>
                  <a:pt x="26111" y="43180"/>
                </a:lnTo>
                <a:lnTo>
                  <a:pt x="27096" y="41187"/>
                </a:lnTo>
                <a:lnTo>
                  <a:pt x="28312" y="40403"/>
                </a:lnTo>
                <a:lnTo>
                  <a:pt x="31928" y="41626"/>
                </a:lnTo>
                <a:lnTo>
                  <a:pt x="32437" y="44649"/>
                </a:lnTo>
                <a:lnTo>
                  <a:pt x="32159" y="45688"/>
                </a:lnTo>
                <a:close/>
                <a:moveTo>
                  <a:pt x="16476" y="42757"/>
                </a:moveTo>
                <a:lnTo>
                  <a:pt x="18008" y="43757"/>
                </a:lnTo>
                <a:lnTo>
                  <a:pt x="19423" y="43441"/>
                </a:lnTo>
                <a:lnTo>
                  <a:pt x="20862" y="42741"/>
                </a:lnTo>
                <a:lnTo>
                  <a:pt x="23971" y="43395"/>
                </a:lnTo>
                <a:lnTo>
                  <a:pt x="31066" y="48442"/>
                </a:lnTo>
                <a:lnTo>
                  <a:pt x="31721" y="49788"/>
                </a:lnTo>
                <a:lnTo>
                  <a:pt x="27480" y="50403"/>
                </a:lnTo>
                <a:lnTo>
                  <a:pt x="26518" y="51942"/>
                </a:lnTo>
                <a:lnTo>
                  <a:pt x="25503" y="53019"/>
                </a:lnTo>
                <a:lnTo>
                  <a:pt x="24302" y="53365"/>
                </a:lnTo>
                <a:lnTo>
                  <a:pt x="22255" y="55527"/>
                </a:lnTo>
                <a:lnTo>
                  <a:pt x="19493" y="57596"/>
                </a:lnTo>
                <a:lnTo>
                  <a:pt x="18915" y="58835"/>
                </a:lnTo>
                <a:lnTo>
                  <a:pt x="13906" y="58604"/>
                </a:lnTo>
                <a:lnTo>
                  <a:pt x="11174" y="59389"/>
                </a:lnTo>
                <a:lnTo>
                  <a:pt x="8965" y="61696"/>
                </a:lnTo>
                <a:lnTo>
                  <a:pt x="8057" y="66143"/>
                </a:lnTo>
                <a:lnTo>
                  <a:pt x="6441" y="69605"/>
                </a:lnTo>
                <a:lnTo>
                  <a:pt x="4794" y="70851"/>
                </a:lnTo>
                <a:lnTo>
                  <a:pt x="3078" y="71043"/>
                </a:lnTo>
                <a:lnTo>
                  <a:pt x="2670" y="69751"/>
                </a:lnTo>
                <a:lnTo>
                  <a:pt x="2832" y="68458"/>
                </a:lnTo>
                <a:lnTo>
                  <a:pt x="6441" y="63566"/>
                </a:lnTo>
                <a:lnTo>
                  <a:pt x="7195" y="61973"/>
                </a:lnTo>
                <a:lnTo>
                  <a:pt x="5394" y="61266"/>
                </a:lnTo>
                <a:lnTo>
                  <a:pt x="3886" y="59558"/>
                </a:lnTo>
                <a:lnTo>
                  <a:pt x="593" y="57558"/>
                </a:lnTo>
                <a:lnTo>
                  <a:pt x="0" y="55950"/>
                </a:lnTo>
                <a:lnTo>
                  <a:pt x="785" y="55827"/>
                </a:lnTo>
                <a:lnTo>
                  <a:pt x="1508" y="55365"/>
                </a:lnTo>
                <a:lnTo>
                  <a:pt x="2386" y="54011"/>
                </a:lnTo>
                <a:lnTo>
                  <a:pt x="2794" y="52457"/>
                </a:lnTo>
                <a:lnTo>
                  <a:pt x="162" y="47903"/>
                </a:lnTo>
                <a:lnTo>
                  <a:pt x="1501" y="47196"/>
                </a:lnTo>
                <a:lnTo>
                  <a:pt x="3178" y="47357"/>
                </a:lnTo>
                <a:lnTo>
                  <a:pt x="4894" y="48680"/>
                </a:lnTo>
                <a:lnTo>
                  <a:pt x="6780" y="47126"/>
                </a:lnTo>
                <a:lnTo>
                  <a:pt x="7580" y="46895"/>
                </a:lnTo>
                <a:lnTo>
                  <a:pt x="8896" y="47449"/>
                </a:lnTo>
                <a:lnTo>
                  <a:pt x="10228" y="44434"/>
                </a:lnTo>
                <a:lnTo>
                  <a:pt x="13390" y="43441"/>
                </a:lnTo>
                <a:lnTo>
                  <a:pt x="14960" y="42511"/>
                </a:lnTo>
                <a:lnTo>
                  <a:pt x="16476" y="4275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6" name="Google Shape;836;p44"/>
          <p:cNvSpPr/>
          <p:nvPr/>
        </p:nvSpPr>
        <p:spPr>
          <a:xfrm>
            <a:off x="5252746" y="4036257"/>
            <a:ext cx="147407" cy="130893"/>
          </a:xfrm>
          <a:custGeom>
            <a:avLst/>
            <a:gdLst/>
            <a:ahLst/>
            <a:cxnLst/>
            <a:rect l="l" t="t" r="r" b="b"/>
            <a:pathLst>
              <a:path w="181774" h="161410" extrusionOk="0">
                <a:moveTo>
                  <a:pt x="181751" y="8962"/>
                </a:moveTo>
                <a:lnTo>
                  <a:pt x="181759" y="12986"/>
                </a:lnTo>
                <a:lnTo>
                  <a:pt x="181759" y="17763"/>
                </a:lnTo>
                <a:lnTo>
                  <a:pt x="181766" y="22525"/>
                </a:lnTo>
                <a:lnTo>
                  <a:pt x="181774" y="27940"/>
                </a:lnTo>
                <a:lnTo>
                  <a:pt x="181774" y="33325"/>
                </a:lnTo>
                <a:lnTo>
                  <a:pt x="181774" y="37241"/>
                </a:lnTo>
                <a:lnTo>
                  <a:pt x="181774" y="39964"/>
                </a:lnTo>
                <a:lnTo>
                  <a:pt x="177380" y="39964"/>
                </a:lnTo>
                <a:lnTo>
                  <a:pt x="173355" y="39964"/>
                </a:lnTo>
                <a:lnTo>
                  <a:pt x="169331" y="39964"/>
                </a:lnTo>
                <a:lnTo>
                  <a:pt x="165314" y="39964"/>
                </a:lnTo>
                <a:lnTo>
                  <a:pt x="161289" y="39964"/>
                </a:lnTo>
                <a:lnTo>
                  <a:pt x="157264" y="39964"/>
                </a:lnTo>
                <a:lnTo>
                  <a:pt x="153239" y="39964"/>
                </a:lnTo>
                <a:lnTo>
                  <a:pt x="149215" y="39964"/>
                </a:lnTo>
                <a:lnTo>
                  <a:pt x="145190" y="39964"/>
                </a:lnTo>
                <a:lnTo>
                  <a:pt x="141165" y="39964"/>
                </a:lnTo>
                <a:lnTo>
                  <a:pt x="137141" y="39964"/>
                </a:lnTo>
                <a:lnTo>
                  <a:pt x="133116" y="39964"/>
                </a:lnTo>
                <a:lnTo>
                  <a:pt x="129091" y="39964"/>
                </a:lnTo>
                <a:lnTo>
                  <a:pt x="125066" y="39964"/>
                </a:lnTo>
                <a:lnTo>
                  <a:pt x="121042" y="39964"/>
                </a:lnTo>
                <a:lnTo>
                  <a:pt x="117025" y="39964"/>
                </a:lnTo>
                <a:lnTo>
                  <a:pt x="113000" y="39964"/>
                </a:lnTo>
                <a:lnTo>
                  <a:pt x="109768" y="39964"/>
                </a:lnTo>
                <a:lnTo>
                  <a:pt x="109768" y="42818"/>
                </a:lnTo>
                <a:lnTo>
                  <a:pt x="109768" y="46057"/>
                </a:lnTo>
                <a:lnTo>
                  <a:pt x="109768" y="49303"/>
                </a:lnTo>
                <a:lnTo>
                  <a:pt x="109768" y="52542"/>
                </a:lnTo>
                <a:lnTo>
                  <a:pt x="109768" y="55781"/>
                </a:lnTo>
                <a:lnTo>
                  <a:pt x="109768" y="59012"/>
                </a:lnTo>
                <a:lnTo>
                  <a:pt x="109768" y="62243"/>
                </a:lnTo>
                <a:lnTo>
                  <a:pt x="109768" y="65466"/>
                </a:lnTo>
                <a:lnTo>
                  <a:pt x="109768" y="68689"/>
                </a:lnTo>
                <a:lnTo>
                  <a:pt x="109768" y="71905"/>
                </a:lnTo>
                <a:lnTo>
                  <a:pt x="109768" y="75121"/>
                </a:lnTo>
                <a:lnTo>
                  <a:pt x="109768" y="78336"/>
                </a:lnTo>
                <a:lnTo>
                  <a:pt x="109768" y="81536"/>
                </a:lnTo>
                <a:lnTo>
                  <a:pt x="109768" y="84744"/>
                </a:lnTo>
                <a:lnTo>
                  <a:pt x="109768" y="87944"/>
                </a:lnTo>
                <a:lnTo>
                  <a:pt x="109768" y="91145"/>
                </a:lnTo>
                <a:lnTo>
                  <a:pt x="109768" y="94337"/>
                </a:lnTo>
                <a:lnTo>
                  <a:pt x="109768" y="97184"/>
                </a:lnTo>
                <a:lnTo>
                  <a:pt x="109614" y="99730"/>
                </a:lnTo>
                <a:lnTo>
                  <a:pt x="108321" y="100484"/>
                </a:lnTo>
                <a:lnTo>
                  <a:pt x="105235" y="101838"/>
                </a:lnTo>
                <a:lnTo>
                  <a:pt x="102065" y="103230"/>
                </a:lnTo>
                <a:lnTo>
                  <a:pt x="98040" y="103869"/>
                </a:lnTo>
                <a:lnTo>
                  <a:pt x="96716" y="104322"/>
                </a:lnTo>
                <a:lnTo>
                  <a:pt x="94146" y="106153"/>
                </a:lnTo>
                <a:lnTo>
                  <a:pt x="90768" y="108561"/>
                </a:lnTo>
                <a:lnTo>
                  <a:pt x="87844" y="110646"/>
                </a:lnTo>
                <a:lnTo>
                  <a:pt x="85912" y="113354"/>
                </a:lnTo>
                <a:lnTo>
                  <a:pt x="85212" y="114838"/>
                </a:lnTo>
                <a:lnTo>
                  <a:pt x="84927" y="116400"/>
                </a:lnTo>
                <a:lnTo>
                  <a:pt x="85150" y="117893"/>
                </a:lnTo>
                <a:lnTo>
                  <a:pt x="86204" y="120877"/>
                </a:lnTo>
                <a:lnTo>
                  <a:pt x="86489" y="122385"/>
                </a:lnTo>
                <a:lnTo>
                  <a:pt x="86651" y="125008"/>
                </a:lnTo>
                <a:lnTo>
                  <a:pt x="86828" y="127855"/>
                </a:lnTo>
                <a:lnTo>
                  <a:pt x="87020" y="130924"/>
                </a:lnTo>
                <a:lnTo>
                  <a:pt x="87213" y="133994"/>
                </a:lnTo>
                <a:lnTo>
                  <a:pt x="87413" y="137248"/>
                </a:lnTo>
                <a:lnTo>
                  <a:pt x="87620" y="140509"/>
                </a:lnTo>
                <a:lnTo>
                  <a:pt x="87828" y="143779"/>
                </a:lnTo>
                <a:lnTo>
                  <a:pt x="87982" y="146210"/>
                </a:lnTo>
                <a:lnTo>
                  <a:pt x="88174" y="149272"/>
                </a:lnTo>
                <a:lnTo>
                  <a:pt x="84904" y="149279"/>
                </a:lnTo>
                <a:lnTo>
                  <a:pt x="79956" y="149279"/>
                </a:lnTo>
                <a:lnTo>
                  <a:pt x="75000" y="149287"/>
                </a:lnTo>
                <a:lnTo>
                  <a:pt x="70044" y="149295"/>
                </a:lnTo>
                <a:lnTo>
                  <a:pt x="65096" y="149302"/>
                </a:lnTo>
                <a:lnTo>
                  <a:pt x="60148" y="149310"/>
                </a:lnTo>
                <a:lnTo>
                  <a:pt x="55192" y="149318"/>
                </a:lnTo>
                <a:lnTo>
                  <a:pt x="50236" y="149318"/>
                </a:lnTo>
                <a:lnTo>
                  <a:pt x="45288" y="149325"/>
                </a:lnTo>
                <a:lnTo>
                  <a:pt x="40332" y="149333"/>
                </a:lnTo>
                <a:lnTo>
                  <a:pt x="35384" y="149341"/>
                </a:lnTo>
                <a:lnTo>
                  <a:pt x="30436" y="149348"/>
                </a:lnTo>
                <a:lnTo>
                  <a:pt x="25480" y="149356"/>
                </a:lnTo>
                <a:lnTo>
                  <a:pt x="20524" y="149364"/>
                </a:lnTo>
                <a:lnTo>
                  <a:pt x="15576" y="149364"/>
                </a:lnTo>
                <a:lnTo>
                  <a:pt x="10620" y="149372"/>
                </a:lnTo>
                <a:lnTo>
                  <a:pt x="5672" y="149379"/>
                </a:lnTo>
                <a:lnTo>
                  <a:pt x="2901" y="149387"/>
                </a:lnTo>
                <a:lnTo>
                  <a:pt x="2009" y="153687"/>
                </a:lnTo>
                <a:lnTo>
                  <a:pt x="1216" y="156772"/>
                </a:lnTo>
                <a:lnTo>
                  <a:pt x="754" y="159288"/>
                </a:lnTo>
                <a:lnTo>
                  <a:pt x="1093" y="161411"/>
                </a:lnTo>
                <a:lnTo>
                  <a:pt x="0" y="160249"/>
                </a:lnTo>
                <a:lnTo>
                  <a:pt x="1924" y="148279"/>
                </a:lnTo>
                <a:lnTo>
                  <a:pt x="2062" y="147271"/>
                </a:lnTo>
                <a:lnTo>
                  <a:pt x="3632" y="136202"/>
                </a:lnTo>
                <a:lnTo>
                  <a:pt x="6595" y="130186"/>
                </a:lnTo>
                <a:lnTo>
                  <a:pt x="8958" y="127532"/>
                </a:lnTo>
                <a:lnTo>
                  <a:pt x="12621" y="126155"/>
                </a:lnTo>
                <a:lnTo>
                  <a:pt x="15983" y="120093"/>
                </a:lnTo>
                <a:lnTo>
                  <a:pt x="17161" y="114500"/>
                </a:lnTo>
                <a:lnTo>
                  <a:pt x="19369" y="111923"/>
                </a:lnTo>
                <a:lnTo>
                  <a:pt x="20062" y="109907"/>
                </a:lnTo>
                <a:lnTo>
                  <a:pt x="19193" y="108369"/>
                </a:lnTo>
                <a:lnTo>
                  <a:pt x="21278" y="105345"/>
                </a:lnTo>
                <a:lnTo>
                  <a:pt x="23802" y="100714"/>
                </a:lnTo>
                <a:lnTo>
                  <a:pt x="24972" y="97737"/>
                </a:lnTo>
                <a:lnTo>
                  <a:pt x="27919" y="93129"/>
                </a:lnTo>
                <a:lnTo>
                  <a:pt x="28281" y="92106"/>
                </a:lnTo>
                <a:lnTo>
                  <a:pt x="28019" y="90952"/>
                </a:lnTo>
                <a:lnTo>
                  <a:pt x="26857" y="91929"/>
                </a:lnTo>
                <a:lnTo>
                  <a:pt x="25618" y="93637"/>
                </a:lnTo>
                <a:lnTo>
                  <a:pt x="24148" y="94983"/>
                </a:lnTo>
                <a:lnTo>
                  <a:pt x="24749" y="93329"/>
                </a:lnTo>
                <a:lnTo>
                  <a:pt x="25903" y="90898"/>
                </a:lnTo>
                <a:lnTo>
                  <a:pt x="28527" y="88344"/>
                </a:lnTo>
                <a:lnTo>
                  <a:pt x="32667" y="85537"/>
                </a:lnTo>
                <a:lnTo>
                  <a:pt x="41255" y="75974"/>
                </a:lnTo>
                <a:lnTo>
                  <a:pt x="44487" y="74320"/>
                </a:lnTo>
                <a:lnTo>
                  <a:pt x="47396" y="70282"/>
                </a:lnTo>
                <a:lnTo>
                  <a:pt x="48435" y="66689"/>
                </a:lnTo>
                <a:lnTo>
                  <a:pt x="48720" y="58427"/>
                </a:lnTo>
                <a:lnTo>
                  <a:pt x="49759" y="54058"/>
                </a:lnTo>
                <a:lnTo>
                  <a:pt x="51652" y="50650"/>
                </a:lnTo>
                <a:lnTo>
                  <a:pt x="53914" y="44426"/>
                </a:lnTo>
                <a:lnTo>
                  <a:pt x="55638" y="41649"/>
                </a:lnTo>
                <a:lnTo>
                  <a:pt x="56762" y="35956"/>
                </a:lnTo>
                <a:lnTo>
                  <a:pt x="57985" y="33795"/>
                </a:lnTo>
                <a:lnTo>
                  <a:pt x="60178" y="32756"/>
                </a:lnTo>
                <a:lnTo>
                  <a:pt x="63287" y="29917"/>
                </a:lnTo>
                <a:lnTo>
                  <a:pt x="67958" y="28156"/>
                </a:lnTo>
                <a:lnTo>
                  <a:pt x="73492" y="24456"/>
                </a:lnTo>
                <a:lnTo>
                  <a:pt x="76085" y="22240"/>
                </a:lnTo>
                <a:lnTo>
                  <a:pt x="77816" y="18932"/>
                </a:lnTo>
                <a:lnTo>
                  <a:pt x="79671" y="12332"/>
                </a:lnTo>
                <a:lnTo>
                  <a:pt x="82988" y="5370"/>
                </a:lnTo>
                <a:lnTo>
                  <a:pt x="84688" y="108"/>
                </a:lnTo>
                <a:lnTo>
                  <a:pt x="178835" y="0"/>
                </a:lnTo>
                <a:lnTo>
                  <a:pt x="178850" y="8"/>
                </a:lnTo>
                <a:lnTo>
                  <a:pt x="178850" y="0"/>
                </a:lnTo>
                <a:lnTo>
                  <a:pt x="181751" y="0"/>
                </a:lnTo>
                <a:lnTo>
                  <a:pt x="181751" y="40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7" name="Google Shape;837;p44"/>
          <p:cNvSpPr/>
          <p:nvPr/>
        </p:nvSpPr>
        <p:spPr>
          <a:xfrm>
            <a:off x="6190166" y="4218830"/>
            <a:ext cx="117190" cy="101542"/>
          </a:xfrm>
          <a:custGeom>
            <a:avLst/>
            <a:gdLst/>
            <a:ahLst/>
            <a:cxnLst/>
            <a:rect l="l" t="t" r="r" b="b"/>
            <a:pathLst>
              <a:path w="144512" h="125215" extrusionOk="0">
                <a:moveTo>
                  <a:pt x="144513" y="117908"/>
                </a:moveTo>
                <a:lnTo>
                  <a:pt x="142112" y="118931"/>
                </a:lnTo>
                <a:lnTo>
                  <a:pt x="139464" y="119831"/>
                </a:lnTo>
                <a:lnTo>
                  <a:pt x="139088" y="119800"/>
                </a:lnTo>
                <a:lnTo>
                  <a:pt x="138210" y="120977"/>
                </a:lnTo>
                <a:lnTo>
                  <a:pt x="136956" y="124193"/>
                </a:lnTo>
                <a:lnTo>
                  <a:pt x="135578" y="125131"/>
                </a:lnTo>
                <a:lnTo>
                  <a:pt x="134855" y="125216"/>
                </a:lnTo>
                <a:lnTo>
                  <a:pt x="130738" y="122208"/>
                </a:lnTo>
                <a:lnTo>
                  <a:pt x="130099" y="122039"/>
                </a:lnTo>
                <a:lnTo>
                  <a:pt x="129206" y="122631"/>
                </a:lnTo>
                <a:lnTo>
                  <a:pt x="128560" y="123247"/>
                </a:lnTo>
                <a:lnTo>
                  <a:pt x="126644" y="120962"/>
                </a:lnTo>
                <a:lnTo>
                  <a:pt x="125244" y="118946"/>
                </a:lnTo>
                <a:lnTo>
                  <a:pt x="123289" y="116538"/>
                </a:lnTo>
                <a:lnTo>
                  <a:pt x="121388" y="115454"/>
                </a:lnTo>
                <a:lnTo>
                  <a:pt x="119349" y="114092"/>
                </a:lnTo>
                <a:lnTo>
                  <a:pt x="117348" y="110930"/>
                </a:lnTo>
                <a:lnTo>
                  <a:pt x="115309" y="107445"/>
                </a:lnTo>
                <a:lnTo>
                  <a:pt x="112284" y="104591"/>
                </a:lnTo>
                <a:lnTo>
                  <a:pt x="106628" y="100476"/>
                </a:lnTo>
                <a:lnTo>
                  <a:pt x="101434" y="95260"/>
                </a:lnTo>
                <a:lnTo>
                  <a:pt x="97463" y="89806"/>
                </a:lnTo>
                <a:lnTo>
                  <a:pt x="94900" y="86960"/>
                </a:lnTo>
                <a:lnTo>
                  <a:pt x="93808" y="86236"/>
                </a:lnTo>
                <a:lnTo>
                  <a:pt x="88513" y="84452"/>
                </a:lnTo>
                <a:lnTo>
                  <a:pt x="84819" y="81951"/>
                </a:lnTo>
                <a:lnTo>
                  <a:pt x="81972" y="79890"/>
                </a:lnTo>
                <a:lnTo>
                  <a:pt x="80225" y="79336"/>
                </a:lnTo>
                <a:lnTo>
                  <a:pt x="78532" y="79267"/>
                </a:lnTo>
                <a:lnTo>
                  <a:pt x="74923" y="79674"/>
                </a:lnTo>
                <a:lnTo>
                  <a:pt x="71922" y="78382"/>
                </a:lnTo>
                <a:lnTo>
                  <a:pt x="70660" y="78382"/>
                </a:lnTo>
                <a:lnTo>
                  <a:pt x="68651" y="78005"/>
                </a:lnTo>
                <a:lnTo>
                  <a:pt x="67074" y="77544"/>
                </a:lnTo>
                <a:lnTo>
                  <a:pt x="65219" y="78097"/>
                </a:lnTo>
                <a:lnTo>
                  <a:pt x="61417" y="79021"/>
                </a:lnTo>
                <a:lnTo>
                  <a:pt x="59855" y="78821"/>
                </a:lnTo>
                <a:lnTo>
                  <a:pt x="59009" y="77536"/>
                </a:lnTo>
                <a:lnTo>
                  <a:pt x="58509" y="76551"/>
                </a:lnTo>
                <a:lnTo>
                  <a:pt x="57185" y="75528"/>
                </a:lnTo>
                <a:lnTo>
                  <a:pt x="56092" y="75528"/>
                </a:lnTo>
                <a:lnTo>
                  <a:pt x="55484" y="76443"/>
                </a:lnTo>
                <a:lnTo>
                  <a:pt x="51514" y="78759"/>
                </a:lnTo>
                <a:lnTo>
                  <a:pt x="44872" y="80044"/>
                </a:lnTo>
                <a:lnTo>
                  <a:pt x="43295" y="79952"/>
                </a:lnTo>
                <a:lnTo>
                  <a:pt x="42117" y="79021"/>
                </a:lnTo>
                <a:lnTo>
                  <a:pt x="38762" y="75043"/>
                </a:lnTo>
                <a:lnTo>
                  <a:pt x="37800" y="74397"/>
                </a:lnTo>
                <a:lnTo>
                  <a:pt x="37038" y="74336"/>
                </a:lnTo>
                <a:lnTo>
                  <a:pt x="35484" y="73866"/>
                </a:lnTo>
                <a:lnTo>
                  <a:pt x="34029" y="73105"/>
                </a:lnTo>
                <a:lnTo>
                  <a:pt x="32752" y="71474"/>
                </a:lnTo>
                <a:lnTo>
                  <a:pt x="31467" y="70543"/>
                </a:lnTo>
                <a:lnTo>
                  <a:pt x="30089" y="73736"/>
                </a:lnTo>
                <a:lnTo>
                  <a:pt x="27673" y="79305"/>
                </a:lnTo>
                <a:lnTo>
                  <a:pt x="26380" y="82290"/>
                </a:lnTo>
                <a:lnTo>
                  <a:pt x="24710" y="86129"/>
                </a:lnTo>
                <a:lnTo>
                  <a:pt x="24187" y="86244"/>
                </a:lnTo>
                <a:lnTo>
                  <a:pt x="23332" y="85967"/>
                </a:lnTo>
                <a:lnTo>
                  <a:pt x="20016" y="81182"/>
                </a:lnTo>
                <a:lnTo>
                  <a:pt x="17931" y="79382"/>
                </a:lnTo>
                <a:lnTo>
                  <a:pt x="16376" y="79551"/>
                </a:lnTo>
                <a:lnTo>
                  <a:pt x="15245" y="80436"/>
                </a:lnTo>
                <a:lnTo>
                  <a:pt x="14529" y="82036"/>
                </a:lnTo>
                <a:lnTo>
                  <a:pt x="13752" y="83021"/>
                </a:lnTo>
                <a:lnTo>
                  <a:pt x="12913" y="83405"/>
                </a:lnTo>
                <a:lnTo>
                  <a:pt x="11104" y="83213"/>
                </a:lnTo>
                <a:lnTo>
                  <a:pt x="8327" y="82452"/>
                </a:lnTo>
                <a:lnTo>
                  <a:pt x="5456" y="82613"/>
                </a:lnTo>
                <a:lnTo>
                  <a:pt x="2501" y="83705"/>
                </a:lnTo>
                <a:lnTo>
                  <a:pt x="2108" y="83736"/>
                </a:lnTo>
                <a:lnTo>
                  <a:pt x="1416" y="77367"/>
                </a:lnTo>
                <a:lnTo>
                  <a:pt x="954" y="73105"/>
                </a:lnTo>
                <a:lnTo>
                  <a:pt x="462" y="68589"/>
                </a:lnTo>
                <a:lnTo>
                  <a:pt x="0" y="64320"/>
                </a:lnTo>
                <a:lnTo>
                  <a:pt x="2055" y="61696"/>
                </a:lnTo>
                <a:lnTo>
                  <a:pt x="3009" y="59204"/>
                </a:lnTo>
                <a:lnTo>
                  <a:pt x="5456" y="51096"/>
                </a:lnTo>
                <a:lnTo>
                  <a:pt x="6433" y="49480"/>
                </a:lnTo>
                <a:lnTo>
                  <a:pt x="8357" y="45134"/>
                </a:lnTo>
                <a:lnTo>
                  <a:pt x="8627" y="43872"/>
                </a:lnTo>
                <a:lnTo>
                  <a:pt x="10527" y="38379"/>
                </a:lnTo>
                <a:lnTo>
                  <a:pt x="10351" y="34725"/>
                </a:lnTo>
                <a:lnTo>
                  <a:pt x="9965" y="31033"/>
                </a:lnTo>
                <a:lnTo>
                  <a:pt x="11004" y="28840"/>
                </a:lnTo>
                <a:lnTo>
                  <a:pt x="11928" y="27086"/>
                </a:lnTo>
                <a:lnTo>
                  <a:pt x="11866" y="25609"/>
                </a:lnTo>
                <a:lnTo>
                  <a:pt x="12282" y="22155"/>
                </a:lnTo>
                <a:lnTo>
                  <a:pt x="12582" y="21294"/>
                </a:lnTo>
                <a:lnTo>
                  <a:pt x="13713" y="21240"/>
                </a:lnTo>
                <a:lnTo>
                  <a:pt x="16045" y="21686"/>
                </a:lnTo>
                <a:lnTo>
                  <a:pt x="17761" y="21340"/>
                </a:lnTo>
                <a:lnTo>
                  <a:pt x="19739" y="21340"/>
                </a:lnTo>
                <a:lnTo>
                  <a:pt x="21263" y="21232"/>
                </a:lnTo>
                <a:lnTo>
                  <a:pt x="22163" y="20178"/>
                </a:lnTo>
                <a:lnTo>
                  <a:pt x="23402" y="16147"/>
                </a:lnTo>
                <a:lnTo>
                  <a:pt x="24202" y="15339"/>
                </a:lnTo>
                <a:lnTo>
                  <a:pt x="24826" y="15093"/>
                </a:lnTo>
                <a:lnTo>
                  <a:pt x="26572" y="14347"/>
                </a:lnTo>
                <a:lnTo>
                  <a:pt x="28066" y="13170"/>
                </a:lnTo>
                <a:lnTo>
                  <a:pt x="29281" y="12332"/>
                </a:lnTo>
                <a:lnTo>
                  <a:pt x="29735" y="12162"/>
                </a:lnTo>
                <a:lnTo>
                  <a:pt x="31020" y="12055"/>
                </a:lnTo>
                <a:lnTo>
                  <a:pt x="32305" y="11562"/>
                </a:lnTo>
                <a:lnTo>
                  <a:pt x="32898" y="10993"/>
                </a:lnTo>
                <a:lnTo>
                  <a:pt x="34522" y="10539"/>
                </a:lnTo>
                <a:lnTo>
                  <a:pt x="36115" y="10793"/>
                </a:lnTo>
                <a:lnTo>
                  <a:pt x="37185" y="10293"/>
                </a:lnTo>
                <a:lnTo>
                  <a:pt x="37900" y="9970"/>
                </a:lnTo>
                <a:lnTo>
                  <a:pt x="38708" y="9947"/>
                </a:lnTo>
                <a:lnTo>
                  <a:pt x="39455" y="9478"/>
                </a:lnTo>
                <a:lnTo>
                  <a:pt x="39755" y="8762"/>
                </a:lnTo>
                <a:lnTo>
                  <a:pt x="40240" y="8300"/>
                </a:lnTo>
                <a:lnTo>
                  <a:pt x="41479" y="7254"/>
                </a:lnTo>
                <a:lnTo>
                  <a:pt x="42048" y="6493"/>
                </a:lnTo>
                <a:lnTo>
                  <a:pt x="42302" y="5723"/>
                </a:lnTo>
                <a:lnTo>
                  <a:pt x="42556" y="5116"/>
                </a:lnTo>
                <a:lnTo>
                  <a:pt x="43102" y="4085"/>
                </a:lnTo>
                <a:lnTo>
                  <a:pt x="45272" y="1500"/>
                </a:lnTo>
                <a:lnTo>
                  <a:pt x="47143" y="0"/>
                </a:lnTo>
                <a:lnTo>
                  <a:pt x="53668" y="13016"/>
                </a:lnTo>
                <a:lnTo>
                  <a:pt x="56315" y="20694"/>
                </a:lnTo>
                <a:lnTo>
                  <a:pt x="58655" y="28687"/>
                </a:lnTo>
                <a:lnTo>
                  <a:pt x="60386" y="40664"/>
                </a:lnTo>
                <a:lnTo>
                  <a:pt x="62033" y="46757"/>
                </a:lnTo>
                <a:lnTo>
                  <a:pt x="64695" y="49757"/>
                </a:lnTo>
                <a:lnTo>
                  <a:pt x="66519" y="55427"/>
                </a:lnTo>
                <a:lnTo>
                  <a:pt x="68081" y="55642"/>
                </a:lnTo>
                <a:lnTo>
                  <a:pt x="69213" y="57196"/>
                </a:lnTo>
                <a:lnTo>
                  <a:pt x="71152" y="62512"/>
                </a:lnTo>
                <a:lnTo>
                  <a:pt x="72545" y="64489"/>
                </a:lnTo>
                <a:lnTo>
                  <a:pt x="73276" y="62789"/>
                </a:lnTo>
                <a:lnTo>
                  <a:pt x="73191" y="61812"/>
                </a:lnTo>
                <a:lnTo>
                  <a:pt x="72645" y="60173"/>
                </a:lnTo>
                <a:lnTo>
                  <a:pt x="73145" y="58065"/>
                </a:lnTo>
                <a:lnTo>
                  <a:pt x="74230" y="56804"/>
                </a:lnTo>
                <a:lnTo>
                  <a:pt x="76708" y="58527"/>
                </a:lnTo>
                <a:lnTo>
                  <a:pt x="78062" y="59827"/>
                </a:lnTo>
                <a:lnTo>
                  <a:pt x="78424" y="62435"/>
                </a:lnTo>
                <a:lnTo>
                  <a:pt x="78994" y="63881"/>
                </a:lnTo>
                <a:lnTo>
                  <a:pt x="81580" y="66943"/>
                </a:lnTo>
                <a:lnTo>
                  <a:pt x="83765" y="67835"/>
                </a:lnTo>
                <a:lnTo>
                  <a:pt x="86597" y="68058"/>
                </a:lnTo>
                <a:lnTo>
                  <a:pt x="88967" y="68728"/>
                </a:lnTo>
                <a:lnTo>
                  <a:pt x="90868" y="69851"/>
                </a:lnTo>
                <a:lnTo>
                  <a:pt x="94431" y="72959"/>
                </a:lnTo>
                <a:lnTo>
                  <a:pt x="102580" y="75682"/>
                </a:lnTo>
                <a:lnTo>
                  <a:pt x="109129" y="84021"/>
                </a:lnTo>
                <a:lnTo>
                  <a:pt x="112985" y="89791"/>
                </a:lnTo>
                <a:lnTo>
                  <a:pt x="125659" y="98522"/>
                </a:lnTo>
                <a:lnTo>
                  <a:pt x="127852" y="102699"/>
                </a:lnTo>
                <a:lnTo>
                  <a:pt x="128991" y="106792"/>
                </a:lnTo>
                <a:lnTo>
                  <a:pt x="131654" y="106599"/>
                </a:lnTo>
                <a:lnTo>
                  <a:pt x="136225" y="111069"/>
                </a:lnTo>
                <a:lnTo>
                  <a:pt x="137556" y="114461"/>
                </a:lnTo>
                <a:lnTo>
                  <a:pt x="141296" y="115692"/>
                </a:lnTo>
                <a:lnTo>
                  <a:pt x="141935" y="113684"/>
                </a:lnTo>
                <a:lnTo>
                  <a:pt x="143743" y="115331"/>
                </a:lnTo>
                <a:lnTo>
                  <a:pt x="144513" y="117908"/>
                </a:lnTo>
                <a:close/>
                <a:moveTo>
                  <a:pt x="78855" y="43172"/>
                </a:moveTo>
                <a:lnTo>
                  <a:pt x="79579" y="45326"/>
                </a:lnTo>
                <a:lnTo>
                  <a:pt x="77470" y="44503"/>
                </a:lnTo>
                <a:lnTo>
                  <a:pt x="77124" y="44057"/>
                </a:lnTo>
                <a:lnTo>
                  <a:pt x="78047" y="43203"/>
                </a:lnTo>
                <a:lnTo>
                  <a:pt x="78248" y="42680"/>
                </a:lnTo>
                <a:lnTo>
                  <a:pt x="78855" y="43172"/>
                </a:lnTo>
                <a:close/>
                <a:moveTo>
                  <a:pt x="80248" y="51788"/>
                </a:moveTo>
                <a:lnTo>
                  <a:pt x="81141" y="52973"/>
                </a:lnTo>
                <a:lnTo>
                  <a:pt x="81764" y="52857"/>
                </a:lnTo>
                <a:lnTo>
                  <a:pt x="82257" y="52465"/>
                </a:lnTo>
                <a:lnTo>
                  <a:pt x="82603" y="51627"/>
                </a:lnTo>
                <a:lnTo>
                  <a:pt x="86012" y="53280"/>
                </a:lnTo>
                <a:lnTo>
                  <a:pt x="85820" y="54381"/>
                </a:lnTo>
                <a:lnTo>
                  <a:pt x="83781" y="54434"/>
                </a:lnTo>
                <a:lnTo>
                  <a:pt x="81433" y="53965"/>
                </a:lnTo>
                <a:lnTo>
                  <a:pt x="79255" y="54127"/>
                </a:lnTo>
                <a:lnTo>
                  <a:pt x="76662" y="53650"/>
                </a:lnTo>
                <a:lnTo>
                  <a:pt x="76062" y="51780"/>
                </a:lnTo>
                <a:lnTo>
                  <a:pt x="77716" y="52680"/>
                </a:lnTo>
                <a:lnTo>
                  <a:pt x="78571" y="52457"/>
                </a:lnTo>
                <a:lnTo>
                  <a:pt x="78724" y="52219"/>
                </a:lnTo>
                <a:lnTo>
                  <a:pt x="77555" y="50957"/>
                </a:lnTo>
                <a:lnTo>
                  <a:pt x="75908" y="50703"/>
                </a:lnTo>
                <a:lnTo>
                  <a:pt x="76024" y="49711"/>
                </a:lnTo>
                <a:lnTo>
                  <a:pt x="76762" y="49319"/>
                </a:lnTo>
                <a:lnTo>
                  <a:pt x="77216" y="48834"/>
                </a:lnTo>
                <a:lnTo>
                  <a:pt x="76270" y="47472"/>
                </a:lnTo>
                <a:lnTo>
                  <a:pt x="78124" y="47780"/>
                </a:lnTo>
                <a:lnTo>
                  <a:pt x="79294" y="48603"/>
                </a:lnTo>
                <a:lnTo>
                  <a:pt x="80063" y="49565"/>
                </a:lnTo>
                <a:lnTo>
                  <a:pt x="80248" y="517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8" name="Google Shape;838;p44"/>
          <p:cNvSpPr/>
          <p:nvPr/>
        </p:nvSpPr>
        <p:spPr>
          <a:xfrm>
            <a:off x="5234149" y="3688167"/>
            <a:ext cx="393764" cy="348283"/>
          </a:xfrm>
          <a:custGeom>
            <a:avLst/>
            <a:gdLst/>
            <a:ahLst/>
            <a:cxnLst/>
            <a:rect l="l" t="t" r="r" b="b"/>
            <a:pathLst>
              <a:path w="485567" h="429482" extrusionOk="0">
                <a:moveTo>
                  <a:pt x="353475" y="10531"/>
                </a:moveTo>
                <a:lnTo>
                  <a:pt x="353506" y="11562"/>
                </a:lnTo>
                <a:lnTo>
                  <a:pt x="354352" y="12978"/>
                </a:lnTo>
                <a:lnTo>
                  <a:pt x="355229" y="13501"/>
                </a:lnTo>
                <a:lnTo>
                  <a:pt x="357076" y="14224"/>
                </a:lnTo>
                <a:lnTo>
                  <a:pt x="358500" y="14324"/>
                </a:lnTo>
                <a:lnTo>
                  <a:pt x="360439" y="14662"/>
                </a:lnTo>
                <a:lnTo>
                  <a:pt x="361755" y="15478"/>
                </a:lnTo>
                <a:lnTo>
                  <a:pt x="361832" y="16747"/>
                </a:lnTo>
                <a:lnTo>
                  <a:pt x="361501" y="18163"/>
                </a:lnTo>
                <a:lnTo>
                  <a:pt x="360701" y="19463"/>
                </a:lnTo>
                <a:lnTo>
                  <a:pt x="360247" y="20455"/>
                </a:lnTo>
                <a:lnTo>
                  <a:pt x="360670" y="21024"/>
                </a:lnTo>
                <a:lnTo>
                  <a:pt x="361363" y="21471"/>
                </a:lnTo>
                <a:lnTo>
                  <a:pt x="362109" y="21594"/>
                </a:lnTo>
                <a:lnTo>
                  <a:pt x="362617" y="21448"/>
                </a:lnTo>
                <a:lnTo>
                  <a:pt x="363002" y="20663"/>
                </a:lnTo>
                <a:lnTo>
                  <a:pt x="363733" y="19701"/>
                </a:lnTo>
                <a:lnTo>
                  <a:pt x="364141" y="19578"/>
                </a:lnTo>
                <a:lnTo>
                  <a:pt x="364110" y="20124"/>
                </a:lnTo>
                <a:lnTo>
                  <a:pt x="364456" y="20801"/>
                </a:lnTo>
                <a:lnTo>
                  <a:pt x="366834" y="21932"/>
                </a:lnTo>
                <a:lnTo>
                  <a:pt x="372052" y="24040"/>
                </a:lnTo>
                <a:lnTo>
                  <a:pt x="374099" y="24078"/>
                </a:lnTo>
                <a:lnTo>
                  <a:pt x="375753" y="24325"/>
                </a:lnTo>
                <a:lnTo>
                  <a:pt x="376238" y="25209"/>
                </a:lnTo>
                <a:lnTo>
                  <a:pt x="379562" y="28456"/>
                </a:lnTo>
                <a:lnTo>
                  <a:pt x="380355" y="28371"/>
                </a:lnTo>
                <a:lnTo>
                  <a:pt x="381832" y="28448"/>
                </a:lnTo>
                <a:lnTo>
                  <a:pt x="383618" y="28187"/>
                </a:lnTo>
                <a:lnTo>
                  <a:pt x="384911" y="27579"/>
                </a:lnTo>
                <a:lnTo>
                  <a:pt x="385757" y="27679"/>
                </a:lnTo>
                <a:lnTo>
                  <a:pt x="386696" y="28310"/>
                </a:lnTo>
                <a:lnTo>
                  <a:pt x="387789" y="28856"/>
                </a:lnTo>
                <a:lnTo>
                  <a:pt x="389205" y="29925"/>
                </a:lnTo>
                <a:lnTo>
                  <a:pt x="390467" y="31240"/>
                </a:lnTo>
                <a:lnTo>
                  <a:pt x="391336" y="31671"/>
                </a:lnTo>
                <a:lnTo>
                  <a:pt x="396577" y="30787"/>
                </a:lnTo>
                <a:lnTo>
                  <a:pt x="397747" y="31564"/>
                </a:lnTo>
                <a:lnTo>
                  <a:pt x="398986" y="31556"/>
                </a:lnTo>
                <a:lnTo>
                  <a:pt x="400379" y="31356"/>
                </a:lnTo>
                <a:lnTo>
                  <a:pt x="403411" y="31764"/>
                </a:lnTo>
                <a:lnTo>
                  <a:pt x="405873" y="31664"/>
                </a:lnTo>
                <a:lnTo>
                  <a:pt x="406096" y="31340"/>
                </a:lnTo>
                <a:lnTo>
                  <a:pt x="406304" y="28417"/>
                </a:lnTo>
                <a:lnTo>
                  <a:pt x="406697" y="27379"/>
                </a:lnTo>
                <a:lnTo>
                  <a:pt x="407281" y="27102"/>
                </a:lnTo>
                <a:lnTo>
                  <a:pt x="408736" y="27309"/>
                </a:lnTo>
                <a:lnTo>
                  <a:pt x="414038" y="29040"/>
                </a:lnTo>
                <a:lnTo>
                  <a:pt x="416223" y="30125"/>
                </a:lnTo>
                <a:lnTo>
                  <a:pt x="418324" y="30971"/>
                </a:lnTo>
                <a:lnTo>
                  <a:pt x="420156" y="31064"/>
                </a:lnTo>
                <a:lnTo>
                  <a:pt x="421372" y="31633"/>
                </a:lnTo>
                <a:lnTo>
                  <a:pt x="423072" y="34402"/>
                </a:lnTo>
                <a:lnTo>
                  <a:pt x="422780" y="35795"/>
                </a:lnTo>
                <a:lnTo>
                  <a:pt x="422934" y="36310"/>
                </a:lnTo>
                <a:lnTo>
                  <a:pt x="423111" y="37272"/>
                </a:lnTo>
                <a:lnTo>
                  <a:pt x="423065" y="38341"/>
                </a:lnTo>
                <a:lnTo>
                  <a:pt x="423511" y="39041"/>
                </a:lnTo>
                <a:lnTo>
                  <a:pt x="424319" y="39126"/>
                </a:lnTo>
                <a:lnTo>
                  <a:pt x="425350" y="38918"/>
                </a:lnTo>
                <a:lnTo>
                  <a:pt x="426481" y="38502"/>
                </a:lnTo>
                <a:lnTo>
                  <a:pt x="428467" y="37318"/>
                </a:lnTo>
                <a:lnTo>
                  <a:pt x="429059" y="37125"/>
                </a:lnTo>
                <a:lnTo>
                  <a:pt x="432384" y="38472"/>
                </a:lnTo>
                <a:lnTo>
                  <a:pt x="433854" y="39372"/>
                </a:lnTo>
                <a:lnTo>
                  <a:pt x="434362" y="40349"/>
                </a:lnTo>
                <a:lnTo>
                  <a:pt x="435124" y="41349"/>
                </a:lnTo>
                <a:lnTo>
                  <a:pt x="436116" y="41495"/>
                </a:lnTo>
                <a:lnTo>
                  <a:pt x="437532" y="40549"/>
                </a:lnTo>
                <a:lnTo>
                  <a:pt x="439741" y="39533"/>
                </a:lnTo>
                <a:lnTo>
                  <a:pt x="443496" y="40426"/>
                </a:lnTo>
                <a:lnTo>
                  <a:pt x="447675" y="41718"/>
                </a:lnTo>
                <a:lnTo>
                  <a:pt x="449483" y="41872"/>
                </a:lnTo>
                <a:lnTo>
                  <a:pt x="449545" y="41241"/>
                </a:lnTo>
                <a:lnTo>
                  <a:pt x="449876" y="40341"/>
                </a:lnTo>
                <a:lnTo>
                  <a:pt x="450561" y="39887"/>
                </a:lnTo>
                <a:lnTo>
                  <a:pt x="451592" y="39756"/>
                </a:lnTo>
                <a:lnTo>
                  <a:pt x="453023" y="39279"/>
                </a:lnTo>
                <a:lnTo>
                  <a:pt x="454655" y="38495"/>
                </a:lnTo>
                <a:lnTo>
                  <a:pt x="456355" y="38172"/>
                </a:lnTo>
                <a:lnTo>
                  <a:pt x="458133" y="38756"/>
                </a:lnTo>
                <a:lnTo>
                  <a:pt x="460280" y="39233"/>
                </a:lnTo>
                <a:lnTo>
                  <a:pt x="461565" y="39226"/>
                </a:lnTo>
                <a:lnTo>
                  <a:pt x="462181" y="41072"/>
                </a:lnTo>
                <a:lnTo>
                  <a:pt x="463220" y="41772"/>
                </a:lnTo>
                <a:lnTo>
                  <a:pt x="463627" y="43372"/>
                </a:lnTo>
                <a:lnTo>
                  <a:pt x="461719" y="44203"/>
                </a:lnTo>
                <a:lnTo>
                  <a:pt x="460595" y="44318"/>
                </a:lnTo>
                <a:lnTo>
                  <a:pt x="460249" y="47049"/>
                </a:lnTo>
                <a:lnTo>
                  <a:pt x="460788" y="47818"/>
                </a:lnTo>
                <a:lnTo>
                  <a:pt x="461858" y="48542"/>
                </a:lnTo>
                <a:lnTo>
                  <a:pt x="462150" y="49380"/>
                </a:lnTo>
                <a:lnTo>
                  <a:pt x="462365" y="53380"/>
                </a:lnTo>
                <a:lnTo>
                  <a:pt x="460180" y="55788"/>
                </a:lnTo>
                <a:lnTo>
                  <a:pt x="457117" y="58488"/>
                </a:lnTo>
                <a:lnTo>
                  <a:pt x="442126" y="67143"/>
                </a:lnTo>
                <a:lnTo>
                  <a:pt x="438556" y="71320"/>
                </a:lnTo>
                <a:lnTo>
                  <a:pt x="437194" y="72282"/>
                </a:lnTo>
                <a:lnTo>
                  <a:pt x="426051" y="74905"/>
                </a:lnTo>
                <a:lnTo>
                  <a:pt x="418263" y="77705"/>
                </a:lnTo>
                <a:lnTo>
                  <a:pt x="414530" y="78721"/>
                </a:lnTo>
                <a:lnTo>
                  <a:pt x="409867" y="83575"/>
                </a:lnTo>
                <a:lnTo>
                  <a:pt x="407659" y="85529"/>
                </a:lnTo>
                <a:lnTo>
                  <a:pt x="409421" y="86067"/>
                </a:lnTo>
                <a:lnTo>
                  <a:pt x="411475" y="88383"/>
                </a:lnTo>
                <a:lnTo>
                  <a:pt x="410783" y="89406"/>
                </a:lnTo>
                <a:lnTo>
                  <a:pt x="407789" y="90990"/>
                </a:lnTo>
                <a:lnTo>
                  <a:pt x="406481" y="91475"/>
                </a:lnTo>
                <a:lnTo>
                  <a:pt x="405773" y="91221"/>
                </a:lnTo>
                <a:lnTo>
                  <a:pt x="405104" y="91437"/>
                </a:lnTo>
                <a:lnTo>
                  <a:pt x="400086" y="99783"/>
                </a:lnTo>
                <a:lnTo>
                  <a:pt x="395653" y="105769"/>
                </a:lnTo>
                <a:lnTo>
                  <a:pt x="393160" y="108369"/>
                </a:lnTo>
                <a:lnTo>
                  <a:pt x="390605" y="112238"/>
                </a:lnTo>
                <a:lnTo>
                  <a:pt x="385165" y="122185"/>
                </a:lnTo>
                <a:lnTo>
                  <a:pt x="385126" y="125047"/>
                </a:lnTo>
                <a:lnTo>
                  <a:pt x="387804" y="134886"/>
                </a:lnTo>
                <a:lnTo>
                  <a:pt x="389343" y="137463"/>
                </a:lnTo>
                <a:lnTo>
                  <a:pt x="391498" y="139625"/>
                </a:lnTo>
                <a:lnTo>
                  <a:pt x="395577" y="141463"/>
                </a:lnTo>
                <a:lnTo>
                  <a:pt x="396585" y="143271"/>
                </a:lnTo>
                <a:lnTo>
                  <a:pt x="395176" y="144994"/>
                </a:lnTo>
                <a:lnTo>
                  <a:pt x="391098" y="148048"/>
                </a:lnTo>
                <a:lnTo>
                  <a:pt x="384003" y="152171"/>
                </a:lnTo>
                <a:lnTo>
                  <a:pt x="380986" y="155418"/>
                </a:lnTo>
                <a:lnTo>
                  <a:pt x="380347" y="158541"/>
                </a:lnTo>
                <a:lnTo>
                  <a:pt x="378270" y="159949"/>
                </a:lnTo>
                <a:lnTo>
                  <a:pt x="377485" y="164311"/>
                </a:lnTo>
                <a:lnTo>
                  <a:pt x="376222" y="167196"/>
                </a:lnTo>
                <a:lnTo>
                  <a:pt x="375984" y="168173"/>
                </a:lnTo>
                <a:lnTo>
                  <a:pt x="374645" y="170357"/>
                </a:lnTo>
                <a:lnTo>
                  <a:pt x="374468" y="171950"/>
                </a:lnTo>
                <a:lnTo>
                  <a:pt x="376661" y="174135"/>
                </a:lnTo>
                <a:lnTo>
                  <a:pt x="375576" y="175081"/>
                </a:lnTo>
                <a:lnTo>
                  <a:pt x="374491" y="175496"/>
                </a:lnTo>
                <a:lnTo>
                  <a:pt x="371990" y="175750"/>
                </a:lnTo>
                <a:lnTo>
                  <a:pt x="363579" y="176027"/>
                </a:lnTo>
                <a:lnTo>
                  <a:pt x="356815" y="180743"/>
                </a:lnTo>
                <a:lnTo>
                  <a:pt x="353436" y="184912"/>
                </a:lnTo>
                <a:lnTo>
                  <a:pt x="350374" y="192644"/>
                </a:lnTo>
                <a:lnTo>
                  <a:pt x="346657" y="197190"/>
                </a:lnTo>
                <a:lnTo>
                  <a:pt x="345018" y="198028"/>
                </a:lnTo>
                <a:lnTo>
                  <a:pt x="342470" y="196036"/>
                </a:lnTo>
                <a:lnTo>
                  <a:pt x="339284" y="195728"/>
                </a:lnTo>
                <a:lnTo>
                  <a:pt x="336199" y="196390"/>
                </a:lnTo>
                <a:lnTo>
                  <a:pt x="334583" y="197975"/>
                </a:lnTo>
                <a:lnTo>
                  <a:pt x="332058" y="198859"/>
                </a:lnTo>
                <a:lnTo>
                  <a:pt x="329588" y="198098"/>
                </a:lnTo>
                <a:lnTo>
                  <a:pt x="324247" y="197682"/>
                </a:lnTo>
                <a:lnTo>
                  <a:pt x="321870" y="197759"/>
                </a:lnTo>
                <a:lnTo>
                  <a:pt x="318153" y="199044"/>
                </a:lnTo>
                <a:lnTo>
                  <a:pt x="314967" y="198190"/>
                </a:lnTo>
                <a:lnTo>
                  <a:pt x="309588" y="197752"/>
                </a:lnTo>
                <a:lnTo>
                  <a:pt x="297944" y="198775"/>
                </a:lnTo>
                <a:lnTo>
                  <a:pt x="296475" y="199252"/>
                </a:lnTo>
                <a:lnTo>
                  <a:pt x="295020" y="201159"/>
                </a:lnTo>
                <a:lnTo>
                  <a:pt x="291311" y="204444"/>
                </a:lnTo>
                <a:lnTo>
                  <a:pt x="285670" y="204560"/>
                </a:lnTo>
                <a:lnTo>
                  <a:pt x="280568" y="206652"/>
                </a:lnTo>
                <a:lnTo>
                  <a:pt x="279291" y="207991"/>
                </a:lnTo>
                <a:lnTo>
                  <a:pt x="277151" y="211676"/>
                </a:lnTo>
                <a:lnTo>
                  <a:pt x="276482" y="214360"/>
                </a:lnTo>
                <a:lnTo>
                  <a:pt x="276036" y="214383"/>
                </a:lnTo>
                <a:lnTo>
                  <a:pt x="275481" y="213722"/>
                </a:lnTo>
                <a:lnTo>
                  <a:pt x="274697" y="213937"/>
                </a:lnTo>
                <a:lnTo>
                  <a:pt x="274289" y="215984"/>
                </a:lnTo>
                <a:lnTo>
                  <a:pt x="272372" y="216914"/>
                </a:lnTo>
                <a:lnTo>
                  <a:pt x="270772" y="217253"/>
                </a:lnTo>
                <a:lnTo>
                  <a:pt x="266824" y="215599"/>
                </a:lnTo>
                <a:lnTo>
                  <a:pt x="263531" y="213114"/>
                </a:lnTo>
                <a:lnTo>
                  <a:pt x="261807" y="212937"/>
                </a:lnTo>
                <a:lnTo>
                  <a:pt x="259005" y="209060"/>
                </a:lnTo>
                <a:lnTo>
                  <a:pt x="257797" y="206591"/>
                </a:lnTo>
                <a:lnTo>
                  <a:pt x="256943" y="203913"/>
                </a:lnTo>
                <a:lnTo>
                  <a:pt x="257120" y="202890"/>
                </a:lnTo>
                <a:lnTo>
                  <a:pt x="256882" y="202037"/>
                </a:lnTo>
                <a:lnTo>
                  <a:pt x="254396" y="200952"/>
                </a:lnTo>
                <a:lnTo>
                  <a:pt x="253788" y="198490"/>
                </a:lnTo>
                <a:lnTo>
                  <a:pt x="255604" y="195282"/>
                </a:lnTo>
                <a:lnTo>
                  <a:pt x="257089" y="193920"/>
                </a:lnTo>
                <a:lnTo>
                  <a:pt x="258013" y="193528"/>
                </a:lnTo>
                <a:lnTo>
                  <a:pt x="255766" y="193667"/>
                </a:lnTo>
                <a:lnTo>
                  <a:pt x="254142" y="195728"/>
                </a:lnTo>
                <a:lnTo>
                  <a:pt x="252064" y="192421"/>
                </a:lnTo>
                <a:lnTo>
                  <a:pt x="243592" y="185966"/>
                </a:lnTo>
                <a:lnTo>
                  <a:pt x="244138" y="184481"/>
                </a:lnTo>
                <a:lnTo>
                  <a:pt x="244046" y="183681"/>
                </a:lnTo>
                <a:lnTo>
                  <a:pt x="242622" y="185412"/>
                </a:lnTo>
                <a:lnTo>
                  <a:pt x="241652" y="185858"/>
                </a:lnTo>
                <a:lnTo>
                  <a:pt x="237320" y="185582"/>
                </a:lnTo>
                <a:lnTo>
                  <a:pt x="232333" y="186374"/>
                </a:lnTo>
                <a:lnTo>
                  <a:pt x="231017" y="179650"/>
                </a:lnTo>
                <a:lnTo>
                  <a:pt x="230394" y="177066"/>
                </a:lnTo>
                <a:lnTo>
                  <a:pt x="230232" y="175388"/>
                </a:lnTo>
                <a:lnTo>
                  <a:pt x="231517" y="171511"/>
                </a:lnTo>
                <a:lnTo>
                  <a:pt x="232926" y="169927"/>
                </a:lnTo>
                <a:lnTo>
                  <a:pt x="234796" y="166657"/>
                </a:lnTo>
                <a:lnTo>
                  <a:pt x="237104" y="163934"/>
                </a:lnTo>
                <a:lnTo>
                  <a:pt x="239544" y="163288"/>
                </a:lnTo>
                <a:lnTo>
                  <a:pt x="240621" y="162888"/>
                </a:lnTo>
                <a:lnTo>
                  <a:pt x="241521" y="160780"/>
                </a:lnTo>
                <a:lnTo>
                  <a:pt x="242029" y="158980"/>
                </a:lnTo>
                <a:lnTo>
                  <a:pt x="241660" y="158803"/>
                </a:lnTo>
                <a:lnTo>
                  <a:pt x="238813" y="159172"/>
                </a:lnTo>
                <a:lnTo>
                  <a:pt x="233703" y="151595"/>
                </a:lnTo>
                <a:lnTo>
                  <a:pt x="233864" y="150387"/>
                </a:lnTo>
                <a:lnTo>
                  <a:pt x="234503" y="148594"/>
                </a:lnTo>
                <a:lnTo>
                  <a:pt x="234926" y="146325"/>
                </a:lnTo>
                <a:lnTo>
                  <a:pt x="235034" y="144533"/>
                </a:lnTo>
                <a:lnTo>
                  <a:pt x="236366" y="142986"/>
                </a:lnTo>
                <a:lnTo>
                  <a:pt x="238405" y="141432"/>
                </a:lnTo>
                <a:lnTo>
                  <a:pt x="240121" y="139217"/>
                </a:lnTo>
                <a:lnTo>
                  <a:pt x="240983" y="137055"/>
                </a:lnTo>
                <a:lnTo>
                  <a:pt x="241160" y="135086"/>
                </a:lnTo>
                <a:lnTo>
                  <a:pt x="240190" y="133678"/>
                </a:lnTo>
                <a:lnTo>
                  <a:pt x="237397" y="132901"/>
                </a:lnTo>
                <a:lnTo>
                  <a:pt x="234511" y="127270"/>
                </a:lnTo>
                <a:lnTo>
                  <a:pt x="233872" y="123739"/>
                </a:lnTo>
                <a:lnTo>
                  <a:pt x="233280" y="123370"/>
                </a:lnTo>
                <a:lnTo>
                  <a:pt x="231502" y="121762"/>
                </a:lnTo>
                <a:lnTo>
                  <a:pt x="229794" y="118731"/>
                </a:lnTo>
                <a:lnTo>
                  <a:pt x="229547" y="118254"/>
                </a:lnTo>
                <a:lnTo>
                  <a:pt x="231310" y="117723"/>
                </a:lnTo>
                <a:lnTo>
                  <a:pt x="238574" y="117700"/>
                </a:lnTo>
                <a:lnTo>
                  <a:pt x="240090" y="117031"/>
                </a:lnTo>
                <a:lnTo>
                  <a:pt x="240321" y="116800"/>
                </a:lnTo>
                <a:lnTo>
                  <a:pt x="241644" y="114438"/>
                </a:lnTo>
                <a:lnTo>
                  <a:pt x="243030" y="110554"/>
                </a:lnTo>
                <a:lnTo>
                  <a:pt x="243353" y="108176"/>
                </a:lnTo>
                <a:lnTo>
                  <a:pt x="242914" y="107192"/>
                </a:lnTo>
                <a:lnTo>
                  <a:pt x="240506" y="104784"/>
                </a:lnTo>
                <a:lnTo>
                  <a:pt x="240398" y="104076"/>
                </a:lnTo>
                <a:lnTo>
                  <a:pt x="240783" y="102937"/>
                </a:lnTo>
                <a:lnTo>
                  <a:pt x="242214" y="101722"/>
                </a:lnTo>
                <a:lnTo>
                  <a:pt x="244146" y="100337"/>
                </a:lnTo>
                <a:lnTo>
                  <a:pt x="245200" y="99145"/>
                </a:lnTo>
                <a:lnTo>
                  <a:pt x="244946" y="98206"/>
                </a:lnTo>
                <a:lnTo>
                  <a:pt x="244384" y="97229"/>
                </a:lnTo>
                <a:lnTo>
                  <a:pt x="244292" y="96314"/>
                </a:lnTo>
                <a:lnTo>
                  <a:pt x="244646" y="95191"/>
                </a:lnTo>
                <a:lnTo>
                  <a:pt x="244777" y="91344"/>
                </a:lnTo>
                <a:lnTo>
                  <a:pt x="245023" y="90360"/>
                </a:lnTo>
                <a:lnTo>
                  <a:pt x="244646" y="86852"/>
                </a:lnTo>
                <a:lnTo>
                  <a:pt x="244176" y="83982"/>
                </a:lnTo>
                <a:lnTo>
                  <a:pt x="242645" y="80259"/>
                </a:lnTo>
                <a:lnTo>
                  <a:pt x="242922" y="79436"/>
                </a:lnTo>
                <a:lnTo>
                  <a:pt x="243630" y="78744"/>
                </a:lnTo>
                <a:lnTo>
                  <a:pt x="245946" y="77451"/>
                </a:lnTo>
                <a:lnTo>
                  <a:pt x="247793" y="74405"/>
                </a:lnTo>
                <a:lnTo>
                  <a:pt x="250479" y="71851"/>
                </a:lnTo>
                <a:lnTo>
                  <a:pt x="253996" y="69797"/>
                </a:lnTo>
                <a:lnTo>
                  <a:pt x="256458" y="67512"/>
                </a:lnTo>
                <a:lnTo>
                  <a:pt x="257428" y="65758"/>
                </a:lnTo>
                <a:lnTo>
                  <a:pt x="258113" y="65296"/>
                </a:lnTo>
                <a:lnTo>
                  <a:pt x="257913" y="64481"/>
                </a:lnTo>
                <a:lnTo>
                  <a:pt x="257451" y="63296"/>
                </a:lnTo>
                <a:lnTo>
                  <a:pt x="256050" y="62135"/>
                </a:lnTo>
                <a:lnTo>
                  <a:pt x="254242" y="61473"/>
                </a:lnTo>
                <a:lnTo>
                  <a:pt x="252233" y="61504"/>
                </a:lnTo>
                <a:lnTo>
                  <a:pt x="250987" y="61266"/>
                </a:lnTo>
                <a:lnTo>
                  <a:pt x="250625" y="60358"/>
                </a:lnTo>
                <a:lnTo>
                  <a:pt x="250764" y="57896"/>
                </a:lnTo>
                <a:lnTo>
                  <a:pt x="250656" y="55457"/>
                </a:lnTo>
                <a:lnTo>
                  <a:pt x="250271" y="54334"/>
                </a:lnTo>
                <a:lnTo>
                  <a:pt x="249340" y="53488"/>
                </a:lnTo>
                <a:lnTo>
                  <a:pt x="247501" y="53711"/>
                </a:lnTo>
                <a:lnTo>
                  <a:pt x="245908" y="53019"/>
                </a:lnTo>
                <a:lnTo>
                  <a:pt x="244700" y="52857"/>
                </a:lnTo>
                <a:lnTo>
                  <a:pt x="243999" y="53403"/>
                </a:lnTo>
                <a:lnTo>
                  <a:pt x="240436" y="53242"/>
                </a:lnTo>
                <a:lnTo>
                  <a:pt x="238951" y="52850"/>
                </a:lnTo>
                <a:lnTo>
                  <a:pt x="237912" y="52365"/>
                </a:lnTo>
                <a:lnTo>
                  <a:pt x="237250" y="52634"/>
                </a:lnTo>
                <a:lnTo>
                  <a:pt x="236873" y="53111"/>
                </a:lnTo>
                <a:lnTo>
                  <a:pt x="236812" y="53857"/>
                </a:lnTo>
                <a:lnTo>
                  <a:pt x="236566" y="54842"/>
                </a:lnTo>
                <a:lnTo>
                  <a:pt x="235288" y="55734"/>
                </a:lnTo>
                <a:lnTo>
                  <a:pt x="232372" y="56619"/>
                </a:lnTo>
                <a:lnTo>
                  <a:pt x="230017" y="56550"/>
                </a:lnTo>
                <a:lnTo>
                  <a:pt x="227854" y="55919"/>
                </a:lnTo>
                <a:lnTo>
                  <a:pt x="227162" y="55450"/>
                </a:lnTo>
                <a:lnTo>
                  <a:pt x="226123" y="55034"/>
                </a:lnTo>
                <a:lnTo>
                  <a:pt x="221729" y="55550"/>
                </a:lnTo>
                <a:lnTo>
                  <a:pt x="221198" y="55173"/>
                </a:lnTo>
                <a:lnTo>
                  <a:pt x="219682" y="56088"/>
                </a:lnTo>
                <a:lnTo>
                  <a:pt x="217450" y="57181"/>
                </a:lnTo>
                <a:lnTo>
                  <a:pt x="216196" y="57242"/>
                </a:lnTo>
                <a:lnTo>
                  <a:pt x="215742" y="57011"/>
                </a:lnTo>
                <a:lnTo>
                  <a:pt x="215580" y="56527"/>
                </a:lnTo>
                <a:lnTo>
                  <a:pt x="214641" y="54827"/>
                </a:lnTo>
                <a:lnTo>
                  <a:pt x="214887" y="53927"/>
                </a:lnTo>
                <a:lnTo>
                  <a:pt x="216688" y="51288"/>
                </a:lnTo>
                <a:lnTo>
                  <a:pt x="216488" y="50657"/>
                </a:lnTo>
                <a:lnTo>
                  <a:pt x="215749" y="49803"/>
                </a:lnTo>
                <a:lnTo>
                  <a:pt x="215088" y="48572"/>
                </a:lnTo>
                <a:lnTo>
                  <a:pt x="214895" y="47934"/>
                </a:lnTo>
                <a:lnTo>
                  <a:pt x="213748" y="47826"/>
                </a:lnTo>
                <a:lnTo>
                  <a:pt x="212525" y="48472"/>
                </a:lnTo>
                <a:lnTo>
                  <a:pt x="207869" y="49803"/>
                </a:lnTo>
                <a:lnTo>
                  <a:pt x="206753" y="50288"/>
                </a:lnTo>
                <a:lnTo>
                  <a:pt x="204737" y="51565"/>
                </a:lnTo>
                <a:lnTo>
                  <a:pt x="202698" y="53519"/>
                </a:lnTo>
                <a:lnTo>
                  <a:pt x="201074" y="53927"/>
                </a:lnTo>
                <a:lnTo>
                  <a:pt x="200513" y="53350"/>
                </a:lnTo>
                <a:lnTo>
                  <a:pt x="200320" y="48765"/>
                </a:lnTo>
                <a:lnTo>
                  <a:pt x="202798" y="45711"/>
                </a:lnTo>
                <a:lnTo>
                  <a:pt x="204560" y="43864"/>
                </a:lnTo>
                <a:lnTo>
                  <a:pt x="203737" y="43487"/>
                </a:lnTo>
                <a:lnTo>
                  <a:pt x="201867" y="43541"/>
                </a:lnTo>
                <a:lnTo>
                  <a:pt x="201998" y="42110"/>
                </a:lnTo>
                <a:lnTo>
                  <a:pt x="202875" y="41418"/>
                </a:lnTo>
                <a:lnTo>
                  <a:pt x="203721" y="39856"/>
                </a:lnTo>
                <a:lnTo>
                  <a:pt x="202729" y="39187"/>
                </a:lnTo>
                <a:lnTo>
                  <a:pt x="201951" y="38156"/>
                </a:lnTo>
                <a:lnTo>
                  <a:pt x="201998" y="35464"/>
                </a:lnTo>
                <a:lnTo>
                  <a:pt x="202213" y="34371"/>
                </a:lnTo>
                <a:lnTo>
                  <a:pt x="201959" y="33187"/>
                </a:lnTo>
                <a:lnTo>
                  <a:pt x="198150" y="34787"/>
                </a:lnTo>
                <a:lnTo>
                  <a:pt x="197173" y="34548"/>
                </a:lnTo>
                <a:lnTo>
                  <a:pt x="197134" y="32548"/>
                </a:lnTo>
                <a:lnTo>
                  <a:pt x="199243" y="29494"/>
                </a:lnTo>
                <a:lnTo>
                  <a:pt x="199458" y="28556"/>
                </a:lnTo>
                <a:lnTo>
                  <a:pt x="196988" y="28102"/>
                </a:lnTo>
                <a:lnTo>
                  <a:pt x="195141" y="26602"/>
                </a:lnTo>
                <a:lnTo>
                  <a:pt x="194017" y="25255"/>
                </a:lnTo>
                <a:lnTo>
                  <a:pt x="192817" y="23324"/>
                </a:lnTo>
                <a:lnTo>
                  <a:pt x="192809" y="21586"/>
                </a:lnTo>
                <a:lnTo>
                  <a:pt x="194056" y="17516"/>
                </a:lnTo>
                <a:lnTo>
                  <a:pt x="195834" y="16332"/>
                </a:lnTo>
                <a:lnTo>
                  <a:pt x="197373" y="15601"/>
                </a:lnTo>
                <a:lnTo>
                  <a:pt x="200628" y="12778"/>
                </a:lnTo>
                <a:lnTo>
                  <a:pt x="205114" y="13301"/>
                </a:lnTo>
                <a:lnTo>
                  <a:pt x="207892" y="12693"/>
                </a:lnTo>
                <a:lnTo>
                  <a:pt x="210386" y="11247"/>
                </a:lnTo>
                <a:lnTo>
                  <a:pt x="211817" y="10924"/>
                </a:lnTo>
                <a:lnTo>
                  <a:pt x="214118" y="9662"/>
                </a:lnTo>
                <a:lnTo>
                  <a:pt x="214041" y="7954"/>
                </a:lnTo>
                <a:lnTo>
                  <a:pt x="213248" y="6685"/>
                </a:lnTo>
                <a:lnTo>
                  <a:pt x="213941" y="5493"/>
                </a:lnTo>
                <a:lnTo>
                  <a:pt x="216519" y="4031"/>
                </a:lnTo>
                <a:lnTo>
                  <a:pt x="219382" y="2092"/>
                </a:lnTo>
                <a:lnTo>
                  <a:pt x="222668" y="1715"/>
                </a:lnTo>
                <a:lnTo>
                  <a:pt x="226007" y="0"/>
                </a:lnTo>
                <a:lnTo>
                  <a:pt x="228247" y="1108"/>
                </a:lnTo>
                <a:lnTo>
                  <a:pt x="230209" y="731"/>
                </a:lnTo>
                <a:lnTo>
                  <a:pt x="232464" y="2046"/>
                </a:lnTo>
                <a:lnTo>
                  <a:pt x="235427" y="5054"/>
                </a:lnTo>
                <a:lnTo>
                  <a:pt x="239767" y="6262"/>
                </a:lnTo>
                <a:lnTo>
                  <a:pt x="243230" y="5316"/>
                </a:lnTo>
                <a:lnTo>
                  <a:pt x="249348" y="5116"/>
                </a:lnTo>
                <a:lnTo>
                  <a:pt x="252403" y="5516"/>
                </a:lnTo>
                <a:lnTo>
                  <a:pt x="257836" y="4770"/>
                </a:lnTo>
                <a:lnTo>
                  <a:pt x="260945" y="5039"/>
                </a:lnTo>
                <a:lnTo>
                  <a:pt x="265985" y="3546"/>
                </a:lnTo>
                <a:lnTo>
                  <a:pt x="269887" y="5408"/>
                </a:lnTo>
                <a:lnTo>
                  <a:pt x="277451" y="6277"/>
                </a:lnTo>
                <a:lnTo>
                  <a:pt x="281992" y="7800"/>
                </a:lnTo>
                <a:lnTo>
                  <a:pt x="294566" y="10354"/>
                </a:lnTo>
                <a:lnTo>
                  <a:pt x="299106" y="10385"/>
                </a:lnTo>
                <a:lnTo>
                  <a:pt x="305532" y="8947"/>
                </a:lnTo>
                <a:lnTo>
                  <a:pt x="308256" y="7870"/>
                </a:lnTo>
                <a:lnTo>
                  <a:pt x="310750" y="8508"/>
                </a:lnTo>
                <a:lnTo>
                  <a:pt x="314405" y="7270"/>
                </a:lnTo>
                <a:lnTo>
                  <a:pt x="316160" y="7524"/>
                </a:lnTo>
                <a:lnTo>
                  <a:pt x="318445" y="9285"/>
                </a:lnTo>
                <a:lnTo>
                  <a:pt x="326487" y="11662"/>
                </a:lnTo>
                <a:lnTo>
                  <a:pt x="328595" y="9647"/>
                </a:lnTo>
                <a:lnTo>
                  <a:pt x="330165" y="9208"/>
                </a:lnTo>
                <a:lnTo>
                  <a:pt x="335952" y="10439"/>
                </a:lnTo>
                <a:lnTo>
                  <a:pt x="341785" y="12947"/>
                </a:lnTo>
                <a:lnTo>
                  <a:pt x="344817" y="13124"/>
                </a:lnTo>
                <a:lnTo>
                  <a:pt x="349250" y="12439"/>
                </a:lnTo>
                <a:lnTo>
                  <a:pt x="352767" y="10793"/>
                </a:lnTo>
                <a:lnTo>
                  <a:pt x="353475" y="10531"/>
                </a:lnTo>
                <a:close/>
                <a:moveTo>
                  <a:pt x="484951" y="113169"/>
                </a:moveTo>
                <a:lnTo>
                  <a:pt x="484559" y="113492"/>
                </a:lnTo>
                <a:lnTo>
                  <a:pt x="477918" y="110254"/>
                </a:lnTo>
                <a:lnTo>
                  <a:pt x="475748" y="109892"/>
                </a:lnTo>
                <a:lnTo>
                  <a:pt x="475217" y="109399"/>
                </a:lnTo>
                <a:lnTo>
                  <a:pt x="475278" y="107715"/>
                </a:lnTo>
                <a:lnTo>
                  <a:pt x="475448" y="106969"/>
                </a:lnTo>
                <a:lnTo>
                  <a:pt x="479896" y="106630"/>
                </a:lnTo>
                <a:lnTo>
                  <a:pt x="483489" y="107830"/>
                </a:lnTo>
                <a:lnTo>
                  <a:pt x="485421" y="111061"/>
                </a:lnTo>
                <a:lnTo>
                  <a:pt x="485567" y="111615"/>
                </a:lnTo>
                <a:lnTo>
                  <a:pt x="484951" y="113169"/>
                </a:lnTo>
                <a:close/>
                <a:moveTo>
                  <a:pt x="460149" y="114615"/>
                </a:moveTo>
                <a:lnTo>
                  <a:pt x="462219" y="115546"/>
                </a:lnTo>
                <a:lnTo>
                  <a:pt x="464405" y="114707"/>
                </a:lnTo>
                <a:lnTo>
                  <a:pt x="465567" y="114969"/>
                </a:lnTo>
                <a:lnTo>
                  <a:pt x="466713" y="115423"/>
                </a:lnTo>
                <a:lnTo>
                  <a:pt x="466990" y="117192"/>
                </a:lnTo>
                <a:lnTo>
                  <a:pt x="465974" y="119162"/>
                </a:lnTo>
                <a:lnTo>
                  <a:pt x="464551" y="121162"/>
                </a:lnTo>
                <a:lnTo>
                  <a:pt x="463350" y="123354"/>
                </a:lnTo>
                <a:lnTo>
                  <a:pt x="462304" y="125870"/>
                </a:lnTo>
                <a:lnTo>
                  <a:pt x="460357" y="127355"/>
                </a:lnTo>
                <a:lnTo>
                  <a:pt x="458595" y="128247"/>
                </a:lnTo>
                <a:lnTo>
                  <a:pt x="454870" y="126377"/>
                </a:lnTo>
                <a:lnTo>
                  <a:pt x="452700" y="125908"/>
                </a:lnTo>
                <a:lnTo>
                  <a:pt x="452053" y="125208"/>
                </a:lnTo>
                <a:lnTo>
                  <a:pt x="451538" y="122424"/>
                </a:lnTo>
                <a:lnTo>
                  <a:pt x="450561" y="121539"/>
                </a:lnTo>
                <a:lnTo>
                  <a:pt x="449122" y="121146"/>
                </a:lnTo>
                <a:lnTo>
                  <a:pt x="447860" y="121862"/>
                </a:lnTo>
                <a:lnTo>
                  <a:pt x="446213" y="123331"/>
                </a:lnTo>
                <a:lnTo>
                  <a:pt x="445335" y="121862"/>
                </a:lnTo>
                <a:lnTo>
                  <a:pt x="443943" y="121585"/>
                </a:lnTo>
                <a:lnTo>
                  <a:pt x="443419" y="120700"/>
                </a:lnTo>
                <a:lnTo>
                  <a:pt x="443442" y="119562"/>
                </a:lnTo>
                <a:lnTo>
                  <a:pt x="452377" y="112800"/>
                </a:lnTo>
                <a:lnTo>
                  <a:pt x="454962" y="111300"/>
                </a:lnTo>
                <a:lnTo>
                  <a:pt x="460449" y="109553"/>
                </a:lnTo>
                <a:lnTo>
                  <a:pt x="461288" y="109815"/>
                </a:lnTo>
                <a:lnTo>
                  <a:pt x="460572" y="110846"/>
                </a:lnTo>
                <a:lnTo>
                  <a:pt x="460626" y="111315"/>
                </a:lnTo>
                <a:lnTo>
                  <a:pt x="461311" y="111815"/>
                </a:lnTo>
                <a:lnTo>
                  <a:pt x="461149" y="112615"/>
                </a:lnTo>
                <a:lnTo>
                  <a:pt x="460457" y="113307"/>
                </a:lnTo>
                <a:lnTo>
                  <a:pt x="460149" y="114615"/>
                </a:lnTo>
                <a:close/>
                <a:moveTo>
                  <a:pt x="423426" y="138848"/>
                </a:moveTo>
                <a:lnTo>
                  <a:pt x="422642" y="140548"/>
                </a:lnTo>
                <a:lnTo>
                  <a:pt x="419356" y="139948"/>
                </a:lnTo>
                <a:lnTo>
                  <a:pt x="418632" y="139263"/>
                </a:lnTo>
                <a:lnTo>
                  <a:pt x="419340" y="137340"/>
                </a:lnTo>
                <a:lnTo>
                  <a:pt x="420287" y="137109"/>
                </a:lnTo>
                <a:lnTo>
                  <a:pt x="420348" y="135740"/>
                </a:lnTo>
                <a:lnTo>
                  <a:pt x="421341" y="134363"/>
                </a:lnTo>
                <a:lnTo>
                  <a:pt x="426004" y="133247"/>
                </a:lnTo>
                <a:lnTo>
                  <a:pt x="427059" y="134186"/>
                </a:lnTo>
                <a:lnTo>
                  <a:pt x="427282" y="135532"/>
                </a:lnTo>
                <a:lnTo>
                  <a:pt x="424496" y="138471"/>
                </a:lnTo>
                <a:lnTo>
                  <a:pt x="423426" y="138848"/>
                </a:lnTo>
                <a:close/>
                <a:moveTo>
                  <a:pt x="426643" y="145656"/>
                </a:moveTo>
                <a:lnTo>
                  <a:pt x="426158" y="146017"/>
                </a:lnTo>
                <a:lnTo>
                  <a:pt x="424727" y="145687"/>
                </a:lnTo>
                <a:lnTo>
                  <a:pt x="422580" y="145687"/>
                </a:lnTo>
                <a:lnTo>
                  <a:pt x="422495" y="144571"/>
                </a:lnTo>
                <a:lnTo>
                  <a:pt x="422826" y="143794"/>
                </a:lnTo>
                <a:lnTo>
                  <a:pt x="423242" y="143002"/>
                </a:lnTo>
                <a:lnTo>
                  <a:pt x="424550" y="144556"/>
                </a:lnTo>
                <a:lnTo>
                  <a:pt x="426620" y="144848"/>
                </a:lnTo>
                <a:lnTo>
                  <a:pt x="426643" y="145656"/>
                </a:lnTo>
                <a:close/>
                <a:moveTo>
                  <a:pt x="95993" y="398634"/>
                </a:moveTo>
                <a:lnTo>
                  <a:pt x="94523" y="400250"/>
                </a:lnTo>
                <a:lnTo>
                  <a:pt x="92884" y="399665"/>
                </a:lnTo>
                <a:lnTo>
                  <a:pt x="93669" y="396126"/>
                </a:lnTo>
                <a:lnTo>
                  <a:pt x="94431" y="395072"/>
                </a:lnTo>
                <a:lnTo>
                  <a:pt x="97417" y="393526"/>
                </a:lnTo>
                <a:lnTo>
                  <a:pt x="99902" y="392903"/>
                </a:lnTo>
                <a:lnTo>
                  <a:pt x="100633" y="391257"/>
                </a:lnTo>
                <a:lnTo>
                  <a:pt x="101449" y="390618"/>
                </a:lnTo>
                <a:lnTo>
                  <a:pt x="102326" y="391595"/>
                </a:lnTo>
                <a:lnTo>
                  <a:pt x="101665" y="392734"/>
                </a:lnTo>
                <a:lnTo>
                  <a:pt x="101141" y="396288"/>
                </a:lnTo>
                <a:lnTo>
                  <a:pt x="99487" y="397426"/>
                </a:lnTo>
                <a:lnTo>
                  <a:pt x="95993" y="398634"/>
                </a:lnTo>
                <a:close/>
                <a:moveTo>
                  <a:pt x="7049" y="408873"/>
                </a:moveTo>
                <a:lnTo>
                  <a:pt x="6510" y="409058"/>
                </a:lnTo>
                <a:lnTo>
                  <a:pt x="6018" y="407127"/>
                </a:lnTo>
                <a:lnTo>
                  <a:pt x="3455" y="402388"/>
                </a:lnTo>
                <a:lnTo>
                  <a:pt x="5010" y="400273"/>
                </a:lnTo>
                <a:lnTo>
                  <a:pt x="7842" y="400219"/>
                </a:lnTo>
                <a:lnTo>
                  <a:pt x="8988" y="401696"/>
                </a:lnTo>
                <a:lnTo>
                  <a:pt x="9373" y="403219"/>
                </a:lnTo>
                <a:lnTo>
                  <a:pt x="8834" y="404096"/>
                </a:lnTo>
                <a:lnTo>
                  <a:pt x="8996" y="405873"/>
                </a:lnTo>
                <a:lnTo>
                  <a:pt x="8696" y="407019"/>
                </a:lnTo>
                <a:lnTo>
                  <a:pt x="7049" y="408873"/>
                </a:lnTo>
                <a:close/>
                <a:moveTo>
                  <a:pt x="85604" y="416774"/>
                </a:moveTo>
                <a:lnTo>
                  <a:pt x="82672" y="419535"/>
                </a:lnTo>
                <a:lnTo>
                  <a:pt x="79740" y="418897"/>
                </a:lnTo>
                <a:lnTo>
                  <a:pt x="79240" y="418443"/>
                </a:lnTo>
                <a:lnTo>
                  <a:pt x="82180" y="417743"/>
                </a:lnTo>
                <a:lnTo>
                  <a:pt x="84850" y="415643"/>
                </a:lnTo>
                <a:lnTo>
                  <a:pt x="86566" y="410989"/>
                </a:lnTo>
                <a:lnTo>
                  <a:pt x="89252" y="405835"/>
                </a:lnTo>
                <a:lnTo>
                  <a:pt x="89790" y="403650"/>
                </a:lnTo>
                <a:lnTo>
                  <a:pt x="90852" y="402796"/>
                </a:lnTo>
                <a:lnTo>
                  <a:pt x="92314" y="402719"/>
                </a:lnTo>
                <a:lnTo>
                  <a:pt x="92945" y="402881"/>
                </a:lnTo>
                <a:lnTo>
                  <a:pt x="93592" y="404027"/>
                </a:lnTo>
                <a:lnTo>
                  <a:pt x="93584" y="406619"/>
                </a:lnTo>
                <a:lnTo>
                  <a:pt x="92822" y="410920"/>
                </a:lnTo>
                <a:lnTo>
                  <a:pt x="91414" y="414720"/>
                </a:lnTo>
                <a:lnTo>
                  <a:pt x="85604" y="416774"/>
                </a:lnTo>
                <a:close/>
                <a:moveTo>
                  <a:pt x="39439" y="411643"/>
                </a:moveTo>
                <a:lnTo>
                  <a:pt x="37631" y="417212"/>
                </a:lnTo>
                <a:lnTo>
                  <a:pt x="35945" y="419389"/>
                </a:lnTo>
                <a:lnTo>
                  <a:pt x="34945" y="420120"/>
                </a:lnTo>
                <a:lnTo>
                  <a:pt x="32459" y="420728"/>
                </a:lnTo>
                <a:lnTo>
                  <a:pt x="29504" y="417274"/>
                </a:lnTo>
                <a:lnTo>
                  <a:pt x="27965" y="413758"/>
                </a:lnTo>
                <a:lnTo>
                  <a:pt x="27119" y="412627"/>
                </a:lnTo>
                <a:lnTo>
                  <a:pt x="28465" y="411735"/>
                </a:lnTo>
                <a:lnTo>
                  <a:pt x="30428" y="411889"/>
                </a:lnTo>
                <a:lnTo>
                  <a:pt x="34645" y="411143"/>
                </a:lnTo>
                <a:lnTo>
                  <a:pt x="35499" y="410843"/>
                </a:lnTo>
                <a:lnTo>
                  <a:pt x="39785" y="407289"/>
                </a:lnTo>
                <a:lnTo>
                  <a:pt x="44002" y="406850"/>
                </a:lnTo>
                <a:lnTo>
                  <a:pt x="44103" y="408019"/>
                </a:lnTo>
                <a:lnTo>
                  <a:pt x="39439" y="411643"/>
                </a:lnTo>
                <a:close/>
                <a:moveTo>
                  <a:pt x="21078" y="420359"/>
                </a:moveTo>
                <a:lnTo>
                  <a:pt x="20193" y="420566"/>
                </a:lnTo>
                <a:lnTo>
                  <a:pt x="19146" y="419959"/>
                </a:lnTo>
                <a:lnTo>
                  <a:pt x="18038" y="418028"/>
                </a:lnTo>
                <a:lnTo>
                  <a:pt x="18784" y="416597"/>
                </a:lnTo>
                <a:lnTo>
                  <a:pt x="19469" y="415943"/>
                </a:lnTo>
                <a:lnTo>
                  <a:pt x="20424" y="416043"/>
                </a:lnTo>
                <a:lnTo>
                  <a:pt x="22255" y="417097"/>
                </a:lnTo>
                <a:lnTo>
                  <a:pt x="22817" y="418189"/>
                </a:lnTo>
                <a:lnTo>
                  <a:pt x="22871" y="418866"/>
                </a:lnTo>
                <a:lnTo>
                  <a:pt x="21078" y="420359"/>
                </a:lnTo>
                <a:close/>
                <a:moveTo>
                  <a:pt x="59609" y="417305"/>
                </a:moveTo>
                <a:lnTo>
                  <a:pt x="59478" y="419182"/>
                </a:lnTo>
                <a:lnTo>
                  <a:pt x="59986" y="421074"/>
                </a:lnTo>
                <a:lnTo>
                  <a:pt x="59855" y="423943"/>
                </a:lnTo>
                <a:lnTo>
                  <a:pt x="58824" y="425497"/>
                </a:lnTo>
                <a:lnTo>
                  <a:pt x="56177" y="427044"/>
                </a:lnTo>
                <a:lnTo>
                  <a:pt x="54091" y="426767"/>
                </a:lnTo>
                <a:lnTo>
                  <a:pt x="52914" y="426144"/>
                </a:lnTo>
                <a:lnTo>
                  <a:pt x="50821" y="423628"/>
                </a:lnTo>
                <a:lnTo>
                  <a:pt x="50774" y="421028"/>
                </a:lnTo>
                <a:lnTo>
                  <a:pt x="52691" y="419335"/>
                </a:lnTo>
                <a:lnTo>
                  <a:pt x="53514" y="417143"/>
                </a:lnTo>
                <a:lnTo>
                  <a:pt x="58485" y="417559"/>
                </a:lnTo>
                <a:lnTo>
                  <a:pt x="58916" y="417135"/>
                </a:lnTo>
                <a:lnTo>
                  <a:pt x="59286" y="417012"/>
                </a:lnTo>
                <a:lnTo>
                  <a:pt x="59609" y="417305"/>
                </a:lnTo>
                <a:close/>
                <a:moveTo>
                  <a:pt x="5887" y="425521"/>
                </a:moveTo>
                <a:lnTo>
                  <a:pt x="3801" y="429482"/>
                </a:lnTo>
                <a:lnTo>
                  <a:pt x="1170" y="428005"/>
                </a:lnTo>
                <a:lnTo>
                  <a:pt x="531" y="427513"/>
                </a:lnTo>
                <a:lnTo>
                  <a:pt x="0" y="426697"/>
                </a:lnTo>
                <a:lnTo>
                  <a:pt x="2532" y="426536"/>
                </a:lnTo>
                <a:lnTo>
                  <a:pt x="5094" y="424544"/>
                </a:lnTo>
                <a:lnTo>
                  <a:pt x="5887" y="42552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39" name="Google Shape;839;p44"/>
          <p:cNvSpPr/>
          <p:nvPr/>
        </p:nvSpPr>
        <p:spPr>
          <a:xfrm>
            <a:off x="6130157" y="4276048"/>
            <a:ext cx="262345" cy="201132"/>
          </a:xfrm>
          <a:custGeom>
            <a:avLst/>
            <a:gdLst/>
            <a:ahLst/>
            <a:cxnLst/>
            <a:rect l="l" t="t" r="r" b="b"/>
            <a:pathLst>
              <a:path w="323508" h="248024" extrusionOk="0">
                <a:moveTo>
                  <a:pt x="117325" y="9393"/>
                </a:moveTo>
                <a:lnTo>
                  <a:pt x="118902" y="9485"/>
                </a:lnTo>
                <a:lnTo>
                  <a:pt x="125543" y="8201"/>
                </a:lnTo>
                <a:lnTo>
                  <a:pt x="129514" y="5885"/>
                </a:lnTo>
                <a:lnTo>
                  <a:pt x="130114" y="4970"/>
                </a:lnTo>
                <a:lnTo>
                  <a:pt x="131207" y="4970"/>
                </a:lnTo>
                <a:lnTo>
                  <a:pt x="132531" y="5993"/>
                </a:lnTo>
                <a:lnTo>
                  <a:pt x="133031" y="6977"/>
                </a:lnTo>
                <a:lnTo>
                  <a:pt x="133877" y="8270"/>
                </a:lnTo>
                <a:lnTo>
                  <a:pt x="135440" y="8470"/>
                </a:lnTo>
                <a:lnTo>
                  <a:pt x="139233" y="7554"/>
                </a:lnTo>
                <a:lnTo>
                  <a:pt x="141096" y="7000"/>
                </a:lnTo>
                <a:lnTo>
                  <a:pt x="142666" y="7454"/>
                </a:lnTo>
                <a:lnTo>
                  <a:pt x="144674" y="7831"/>
                </a:lnTo>
                <a:lnTo>
                  <a:pt x="145936" y="7831"/>
                </a:lnTo>
                <a:lnTo>
                  <a:pt x="148938" y="9131"/>
                </a:lnTo>
                <a:lnTo>
                  <a:pt x="152539" y="8716"/>
                </a:lnTo>
                <a:lnTo>
                  <a:pt x="154240" y="8785"/>
                </a:lnTo>
                <a:lnTo>
                  <a:pt x="155986" y="9339"/>
                </a:lnTo>
                <a:lnTo>
                  <a:pt x="158826" y="11401"/>
                </a:lnTo>
                <a:lnTo>
                  <a:pt x="162528" y="13901"/>
                </a:lnTo>
                <a:lnTo>
                  <a:pt x="167822" y="15686"/>
                </a:lnTo>
                <a:lnTo>
                  <a:pt x="168915" y="16409"/>
                </a:lnTo>
                <a:lnTo>
                  <a:pt x="171470" y="19255"/>
                </a:lnTo>
                <a:lnTo>
                  <a:pt x="175441" y="24709"/>
                </a:lnTo>
                <a:lnTo>
                  <a:pt x="180635" y="29925"/>
                </a:lnTo>
                <a:lnTo>
                  <a:pt x="186299" y="34041"/>
                </a:lnTo>
                <a:lnTo>
                  <a:pt x="189323" y="36887"/>
                </a:lnTo>
                <a:lnTo>
                  <a:pt x="191363" y="40372"/>
                </a:lnTo>
                <a:lnTo>
                  <a:pt x="193363" y="43534"/>
                </a:lnTo>
                <a:lnTo>
                  <a:pt x="195403" y="44895"/>
                </a:lnTo>
                <a:lnTo>
                  <a:pt x="197296" y="45972"/>
                </a:lnTo>
                <a:lnTo>
                  <a:pt x="199258" y="48380"/>
                </a:lnTo>
                <a:lnTo>
                  <a:pt x="200658" y="50396"/>
                </a:lnTo>
                <a:lnTo>
                  <a:pt x="202567" y="52680"/>
                </a:lnTo>
                <a:lnTo>
                  <a:pt x="200451" y="55796"/>
                </a:lnTo>
                <a:lnTo>
                  <a:pt x="197611" y="59973"/>
                </a:lnTo>
                <a:lnTo>
                  <a:pt x="194310" y="64835"/>
                </a:lnTo>
                <a:lnTo>
                  <a:pt x="193310" y="66035"/>
                </a:lnTo>
                <a:lnTo>
                  <a:pt x="190416" y="68966"/>
                </a:lnTo>
                <a:lnTo>
                  <a:pt x="189916" y="69797"/>
                </a:lnTo>
                <a:lnTo>
                  <a:pt x="189354" y="71920"/>
                </a:lnTo>
                <a:lnTo>
                  <a:pt x="189315" y="75774"/>
                </a:lnTo>
                <a:lnTo>
                  <a:pt x="189685" y="80698"/>
                </a:lnTo>
                <a:lnTo>
                  <a:pt x="190039" y="85236"/>
                </a:lnTo>
                <a:lnTo>
                  <a:pt x="191632" y="85767"/>
                </a:lnTo>
                <a:lnTo>
                  <a:pt x="193479" y="86090"/>
                </a:lnTo>
                <a:lnTo>
                  <a:pt x="195518" y="85498"/>
                </a:lnTo>
                <a:lnTo>
                  <a:pt x="197988" y="84990"/>
                </a:lnTo>
                <a:lnTo>
                  <a:pt x="201051" y="84690"/>
                </a:lnTo>
                <a:lnTo>
                  <a:pt x="204437" y="83775"/>
                </a:lnTo>
                <a:lnTo>
                  <a:pt x="206438" y="83036"/>
                </a:lnTo>
                <a:lnTo>
                  <a:pt x="208539" y="83090"/>
                </a:lnTo>
                <a:lnTo>
                  <a:pt x="210401" y="83882"/>
                </a:lnTo>
                <a:lnTo>
                  <a:pt x="211309" y="84606"/>
                </a:lnTo>
                <a:lnTo>
                  <a:pt x="212625" y="84852"/>
                </a:lnTo>
                <a:lnTo>
                  <a:pt x="214325" y="84821"/>
                </a:lnTo>
                <a:lnTo>
                  <a:pt x="213964" y="85675"/>
                </a:lnTo>
                <a:lnTo>
                  <a:pt x="213033" y="86921"/>
                </a:lnTo>
                <a:lnTo>
                  <a:pt x="211886" y="88167"/>
                </a:lnTo>
                <a:lnTo>
                  <a:pt x="210878" y="89460"/>
                </a:lnTo>
                <a:lnTo>
                  <a:pt x="208639" y="93075"/>
                </a:lnTo>
                <a:lnTo>
                  <a:pt x="208569" y="93537"/>
                </a:lnTo>
                <a:lnTo>
                  <a:pt x="208847" y="94252"/>
                </a:lnTo>
                <a:lnTo>
                  <a:pt x="210055" y="95899"/>
                </a:lnTo>
                <a:lnTo>
                  <a:pt x="211317" y="98568"/>
                </a:lnTo>
                <a:lnTo>
                  <a:pt x="212025" y="101014"/>
                </a:lnTo>
                <a:lnTo>
                  <a:pt x="212571" y="102199"/>
                </a:lnTo>
                <a:lnTo>
                  <a:pt x="214102" y="103553"/>
                </a:lnTo>
                <a:lnTo>
                  <a:pt x="216311" y="106346"/>
                </a:lnTo>
                <a:lnTo>
                  <a:pt x="217481" y="108230"/>
                </a:lnTo>
                <a:lnTo>
                  <a:pt x="219920" y="109238"/>
                </a:lnTo>
                <a:lnTo>
                  <a:pt x="220713" y="111623"/>
                </a:lnTo>
                <a:lnTo>
                  <a:pt x="222537" y="115131"/>
                </a:lnTo>
                <a:lnTo>
                  <a:pt x="224507" y="117931"/>
                </a:lnTo>
                <a:lnTo>
                  <a:pt x="226415" y="120123"/>
                </a:lnTo>
                <a:lnTo>
                  <a:pt x="228539" y="120970"/>
                </a:lnTo>
                <a:lnTo>
                  <a:pt x="229393" y="121039"/>
                </a:lnTo>
                <a:lnTo>
                  <a:pt x="233849" y="125093"/>
                </a:lnTo>
                <a:lnTo>
                  <a:pt x="237243" y="128178"/>
                </a:lnTo>
                <a:lnTo>
                  <a:pt x="238082" y="128670"/>
                </a:lnTo>
                <a:lnTo>
                  <a:pt x="244199" y="130693"/>
                </a:lnTo>
                <a:lnTo>
                  <a:pt x="251241" y="133016"/>
                </a:lnTo>
                <a:lnTo>
                  <a:pt x="256889" y="134878"/>
                </a:lnTo>
                <a:lnTo>
                  <a:pt x="264084" y="137248"/>
                </a:lnTo>
                <a:lnTo>
                  <a:pt x="271179" y="139594"/>
                </a:lnTo>
                <a:lnTo>
                  <a:pt x="277836" y="141825"/>
                </a:lnTo>
                <a:lnTo>
                  <a:pt x="287179" y="144963"/>
                </a:lnTo>
                <a:lnTo>
                  <a:pt x="294704" y="147494"/>
                </a:lnTo>
                <a:lnTo>
                  <a:pt x="300646" y="149494"/>
                </a:lnTo>
                <a:lnTo>
                  <a:pt x="301908" y="150118"/>
                </a:lnTo>
                <a:lnTo>
                  <a:pt x="308980" y="150118"/>
                </a:lnTo>
                <a:lnTo>
                  <a:pt x="316160" y="150118"/>
                </a:lnTo>
                <a:lnTo>
                  <a:pt x="323509" y="150118"/>
                </a:lnTo>
                <a:lnTo>
                  <a:pt x="318183" y="155264"/>
                </a:lnTo>
                <a:lnTo>
                  <a:pt x="312158" y="161088"/>
                </a:lnTo>
                <a:lnTo>
                  <a:pt x="305832" y="167196"/>
                </a:lnTo>
                <a:lnTo>
                  <a:pt x="301754" y="171127"/>
                </a:lnTo>
                <a:lnTo>
                  <a:pt x="295297" y="177366"/>
                </a:lnTo>
                <a:lnTo>
                  <a:pt x="289918" y="182550"/>
                </a:lnTo>
                <a:lnTo>
                  <a:pt x="284385" y="188213"/>
                </a:lnTo>
                <a:lnTo>
                  <a:pt x="279383" y="193336"/>
                </a:lnTo>
                <a:lnTo>
                  <a:pt x="272873" y="200429"/>
                </a:lnTo>
                <a:lnTo>
                  <a:pt x="268655" y="205014"/>
                </a:lnTo>
                <a:lnTo>
                  <a:pt x="262053" y="212206"/>
                </a:lnTo>
                <a:lnTo>
                  <a:pt x="257905" y="216714"/>
                </a:lnTo>
                <a:lnTo>
                  <a:pt x="257274" y="216976"/>
                </a:lnTo>
                <a:lnTo>
                  <a:pt x="251341" y="216637"/>
                </a:lnTo>
                <a:lnTo>
                  <a:pt x="245569" y="216299"/>
                </a:lnTo>
                <a:lnTo>
                  <a:pt x="238197" y="215876"/>
                </a:lnTo>
                <a:lnTo>
                  <a:pt x="237350" y="215891"/>
                </a:lnTo>
                <a:lnTo>
                  <a:pt x="235203" y="216314"/>
                </a:lnTo>
                <a:lnTo>
                  <a:pt x="233903" y="216730"/>
                </a:lnTo>
                <a:lnTo>
                  <a:pt x="228593" y="217945"/>
                </a:lnTo>
                <a:lnTo>
                  <a:pt x="227616" y="218261"/>
                </a:lnTo>
                <a:lnTo>
                  <a:pt x="223206" y="220191"/>
                </a:lnTo>
                <a:lnTo>
                  <a:pt x="218704" y="222469"/>
                </a:lnTo>
                <a:lnTo>
                  <a:pt x="216334" y="224223"/>
                </a:lnTo>
                <a:lnTo>
                  <a:pt x="214503" y="226761"/>
                </a:lnTo>
                <a:lnTo>
                  <a:pt x="213718" y="228569"/>
                </a:lnTo>
                <a:lnTo>
                  <a:pt x="212894" y="229361"/>
                </a:lnTo>
                <a:lnTo>
                  <a:pt x="211494" y="230054"/>
                </a:lnTo>
                <a:lnTo>
                  <a:pt x="202067" y="231769"/>
                </a:lnTo>
                <a:lnTo>
                  <a:pt x="199327" y="232000"/>
                </a:lnTo>
                <a:lnTo>
                  <a:pt x="194918" y="233369"/>
                </a:lnTo>
                <a:lnTo>
                  <a:pt x="192563" y="235662"/>
                </a:lnTo>
                <a:lnTo>
                  <a:pt x="191893" y="236816"/>
                </a:lnTo>
                <a:lnTo>
                  <a:pt x="188731" y="236785"/>
                </a:lnTo>
                <a:lnTo>
                  <a:pt x="183205" y="237124"/>
                </a:lnTo>
                <a:lnTo>
                  <a:pt x="180843" y="237493"/>
                </a:lnTo>
                <a:lnTo>
                  <a:pt x="179688" y="237554"/>
                </a:lnTo>
                <a:lnTo>
                  <a:pt x="177572" y="237547"/>
                </a:lnTo>
                <a:lnTo>
                  <a:pt x="175833" y="237131"/>
                </a:lnTo>
                <a:lnTo>
                  <a:pt x="174679" y="236508"/>
                </a:lnTo>
                <a:lnTo>
                  <a:pt x="173248" y="235100"/>
                </a:lnTo>
                <a:lnTo>
                  <a:pt x="170046" y="232246"/>
                </a:lnTo>
                <a:lnTo>
                  <a:pt x="167722" y="230462"/>
                </a:lnTo>
                <a:lnTo>
                  <a:pt x="162620" y="232516"/>
                </a:lnTo>
                <a:lnTo>
                  <a:pt x="158026" y="234554"/>
                </a:lnTo>
                <a:lnTo>
                  <a:pt x="151508" y="237454"/>
                </a:lnTo>
                <a:lnTo>
                  <a:pt x="147791" y="239531"/>
                </a:lnTo>
                <a:lnTo>
                  <a:pt x="146675" y="241616"/>
                </a:lnTo>
                <a:lnTo>
                  <a:pt x="143804" y="245409"/>
                </a:lnTo>
                <a:lnTo>
                  <a:pt x="141242" y="247739"/>
                </a:lnTo>
                <a:lnTo>
                  <a:pt x="140280" y="248024"/>
                </a:lnTo>
                <a:lnTo>
                  <a:pt x="134470" y="247540"/>
                </a:lnTo>
                <a:lnTo>
                  <a:pt x="132377" y="247063"/>
                </a:lnTo>
                <a:lnTo>
                  <a:pt x="128914" y="246640"/>
                </a:lnTo>
                <a:lnTo>
                  <a:pt x="124258" y="245816"/>
                </a:lnTo>
                <a:lnTo>
                  <a:pt x="121142" y="244932"/>
                </a:lnTo>
                <a:lnTo>
                  <a:pt x="117756" y="244824"/>
                </a:lnTo>
                <a:lnTo>
                  <a:pt x="112877" y="244524"/>
                </a:lnTo>
                <a:lnTo>
                  <a:pt x="109868" y="243885"/>
                </a:lnTo>
                <a:lnTo>
                  <a:pt x="106813" y="241778"/>
                </a:lnTo>
                <a:lnTo>
                  <a:pt x="102888" y="239247"/>
                </a:lnTo>
                <a:lnTo>
                  <a:pt x="98840" y="236639"/>
                </a:lnTo>
                <a:lnTo>
                  <a:pt x="94669" y="233954"/>
                </a:lnTo>
                <a:lnTo>
                  <a:pt x="89744" y="230862"/>
                </a:lnTo>
                <a:lnTo>
                  <a:pt x="84365" y="227484"/>
                </a:lnTo>
                <a:lnTo>
                  <a:pt x="83134" y="227146"/>
                </a:lnTo>
                <a:lnTo>
                  <a:pt x="82595" y="227084"/>
                </a:lnTo>
                <a:lnTo>
                  <a:pt x="76754" y="226930"/>
                </a:lnTo>
                <a:lnTo>
                  <a:pt x="70683" y="226769"/>
                </a:lnTo>
                <a:lnTo>
                  <a:pt x="66581" y="226661"/>
                </a:lnTo>
                <a:lnTo>
                  <a:pt x="65288" y="226269"/>
                </a:lnTo>
                <a:lnTo>
                  <a:pt x="64349" y="225500"/>
                </a:lnTo>
                <a:lnTo>
                  <a:pt x="63079" y="223000"/>
                </a:lnTo>
                <a:lnTo>
                  <a:pt x="61479" y="221222"/>
                </a:lnTo>
                <a:lnTo>
                  <a:pt x="59693" y="218953"/>
                </a:lnTo>
                <a:lnTo>
                  <a:pt x="59547" y="215891"/>
                </a:lnTo>
                <a:lnTo>
                  <a:pt x="60040" y="212545"/>
                </a:lnTo>
                <a:lnTo>
                  <a:pt x="60502" y="211437"/>
                </a:lnTo>
                <a:lnTo>
                  <a:pt x="60240" y="210337"/>
                </a:lnTo>
                <a:lnTo>
                  <a:pt x="60309" y="208822"/>
                </a:lnTo>
                <a:lnTo>
                  <a:pt x="59309" y="207414"/>
                </a:lnTo>
                <a:lnTo>
                  <a:pt x="53337" y="205798"/>
                </a:lnTo>
                <a:lnTo>
                  <a:pt x="52367" y="205921"/>
                </a:lnTo>
                <a:lnTo>
                  <a:pt x="51375" y="206529"/>
                </a:lnTo>
                <a:lnTo>
                  <a:pt x="50244" y="206960"/>
                </a:lnTo>
                <a:lnTo>
                  <a:pt x="49428" y="206552"/>
                </a:lnTo>
                <a:lnTo>
                  <a:pt x="48927" y="205952"/>
                </a:lnTo>
                <a:lnTo>
                  <a:pt x="48912" y="204960"/>
                </a:lnTo>
                <a:lnTo>
                  <a:pt x="49012" y="204221"/>
                </a:lnTo>
                <a:lnTo>
                  <a:pt x="48666" y="203813"/>
                </a:lnTo>
                <a:lnTo>
                  <a:pt x="46765" y="202306"/>
                </a:lnTo>
                <a:lnTo>
                  <a:pt x="44980" y="200321"/>
                </a:lnTo>
                <a:lnTo>
                  <a:pt x="43902" y="198129"/>
                </a:lnTo>
                <a:lnTo>
                  <a:pt x="42856" y="196328"/>
                </a:lnTo>
                <a:lnTo>
                  <a:pt x="42332" y="192305"/>
                </a:lnTo>
                <a:lnTo>
                  <a:pt x="41009" y="189828"/>
                </a:lnTo>
                <a:lnTo>
                  <a:pt x="39716" y="186797"/>
                </a:lnTo>
                <a:lnTo>
                  <a:pt x="37800" y="181020"/>
                </a:lnTo>
                <a:lnTo>
                  <a:pt x="36969" y="179027"/>
                </a:lnTo>
                <a:lnTo>
                  <a:pt x="35414" y="177689"/>
                </a:lnTo>
                <a:lnTo>
                  <a:pt x="33775" y="176450"/>
                </a:lnTo>
                <a:lnTo>
                  <a:pt x="32074" y="173889"/>
                </a:lnTo>
                <a:lnTo>
                  <a:pt x="27649" y="171627"/>
                </a:lnTo>
                <a:lnTo>
                  <a:pt x="25949" y="169865"/>
                </a:lnTo>
                <a:lnTo>
                  <a:pt x="23001" y="166811"/>
                </a:lnTo>
                <a:lnTo>
                  <a:pt x="22270" y="165265"/>
                </a:lnTo>
                <a:lnTo>
                  <a:pt x="22055" y="163734"/>
                </a:lnTo>
                <a:lnTo>
                  <a:pt x="21139" y="162295"/>
                </a:lnTo>
                <a:lnTo>
                  <a:pt x="19508" y="160672"/>
                </a:lnTo>
                <a:lnTo>
                  <a:pt x="14405" y="157180"/>
                </a:lnTo>
                <a:lnTo>
                  <a:pt x="12997" y="156764"/>
                </a:lnTo>
                <a:lnTo>
                  <a:pt x="11174" y="156387"/>
                </a:lnTo>
                <a:lnTo>
                  <a:pt x="8496" y="156041"/>
                </a:lnTo>
                <a:lnTo>
                  <a:pt x="4902" y="155241"/>
                </a:lnTo>
                <a:lnTo>
                  <a:pt x="1762" y="153872"/>
                </a:lnTo>
                <a:lnTo>
                  <a:pt x="338" y="152903"/>
                </a:lnTo>
                <a:lnTo>
                  <a:pt x="0" y="152233"/>
                </a:lnTo>
                <a:lnTo>
                  <a:pt x="292" y="151110"/>
                </a:lnTo>
                <a:lnTo>
                  <a:pt x="1431" y="149179"/>
                </a:lnTo>
                <a:lnTo>
                  <a:pt x="3586" y="144617"/>
                </a:lnTo>
                <a:lnTo>
                  <a:pt x="5079" y="141471"/>
                </a:lnTo>
                <a:lnTo>
                  <a:pt x="6095" y="140578"/>
                </a:lnTo>
                <a:lnTo>
                  <a:pt x="8857" y="140355"/>
                </a:lnTo>
                <a:lnTo>
                  <a:pt x="11797" y="140448"/>
                </a:lnTo>
                <a:lnTo>
                  <a:pt x="13944" y="140679"/>
                </a:lnTo>
                <a:lnTo>
                  <a:pt x="16976" y="140717"/>
                </a:lnTo>
                <a:lnTo>
                  <a:pt x="20608" y="140448"/>
                </a:lnTo>
                <a:lnTo>
                  <a:pt x="22047" y="139394"/>
                </a:lnTo>
                <a:lnTo>
                  <a:pt x="23186" y="138240"/>
                </a:lnTo>
                <a:lnTo>
                  <a:pt x="23663" y="137432"/>
                </a:lnTo>
                <a:lnTo>
                  <a:pt x="23817" y="135394"/>
                </a:lnTo>
                <a:lnTo>
                  <a:pt x="23810" y="133755"/>
                </a:lnTo>
                <a:lnTo>
                  <a:pt x="23579" y="127470"/>
                </a:lnTo>
                <a:lnTo>
                  <a:pt x="23440" y="123624"/>
                </a:lnTo>
                <a:lnTo>
                  <a:pt x="23278" y="119223"/>
                </a:lnTo>
                <a:lnTo>
                  <a:pt x="23301" y="118339"/>
                </a:lnTo>
                <a:lnTo>
                  <a:pt x="23332" y="117208"/>
                </a:lnTo>
                <a:lnTo>
                  <a:pt x="24217" y="112507"/>
                </a:lnTo>
                <a:lnTo>
                  <a:pt x="25049" y="109815"/>
                </a:lnTo>
                <a:lnTo>
                  <a:pt x="25618" y="108392"/>
                </a:lnTo>
                <a:lnTo>
                  <a:pt x="27911" y="103899"/>
                </a:lnTo>
                <a:lnTo>
                  <a:pt x="28342" y="102461"/>
                </a:lnTo>
                <a:lnTo>
                  <a:pt x="28419" y="101145"/>
                </a:lnTo>
                <a:lnTo>
                  <a:pt x="27572" y="95106"/>
                </a:lnTo>
                <a:lnTo>
                  <a:pt x="29043" y="92260"/>
                </a:lnTo>
                <a:lnTo>
                  <a:pt x="30935" y="89444"/>
                </a:lnTo>
                <a:lnTo>
                  <a:pt x="32590" y="88237"/>
                </a:lnTo>
                <a:lnTo>
                  <a:pt x="33968" y="87421"/>
                </a:lnTo>
                <a:lnTo>
                  <a:pt x="34614" y="87767"/>
                </a:lnTo>
                <a:lnTo>
                  <a:pt x="36199" y="89067"/>
                </a:lnTo>
                <a:lnTo>
                  <a:pt x="38277" y="90352"/>
                </a:lnTo>
                <a:lnTo>
                  <a:pt x="39247" y="90068"/>
                </a:lnTo>
                <a:lnTo>
                  <a:pt x="40670" y="88944"/>
                </a:lnTo>
                <a:lnTo>
                  <a:pt x="41732" y="87760"/>
                </a:lnTo>
                <a:lnTo>
                  <a:pt x="41594" y="85636"/>
                </a:lnTo>
                <a:lnTo>
                  <a:pt x="42548" y="81275"/>
                </a:lnTo>
                <a:lnTo>
                  <a:pt x="42363" y="78751"/>
                </a:lnTo>
                <a:lnTo>
                  <a:pt x="43387" y="75628"/>
                </a:lnTo>
                <a:lnTo>
                  <a:pt x="44502" y="71220"/>
                </a:lnTo>
                <a:lnTo>
                  <a:pt x="45003" y="68435"/>
                </a:lnTo>
                <a:lnTo>
                  <a:pt x="45641" y="66935"/>
                </a:lnTo>
                <a:lnTo>
                  <a:pt x="48666" y="63858"/>
                </a:lnTo>
                <a:lnTo>
                  <a:pt x="51267" y="59504"/>
                </a:lnTo>
                <a:lnTo>
                  <a:pt x="52921" y="56319"/>
                </a:lnTo>
                <a:lnTo>
                  <a:pt x="56092" y="51119"/>
                </a:lnTo>
                <a:lnTo>
                  <a:pt x="57692" y="49219"/>
                </a:lnTo>
                <a:lnTo>
                  <a:pt x="58993" y="48403"/>
                </a:lnTo>
                <a:lnTo>
                  <a:pt x="60932" y="47880"/>
                </a:lnTo>
                <a:lnTo>
                  <a:pt x="64541" y="47403"/>
                </a:lnTo>
                <a:lnTo>
                  <a:pt x="67135" y="46965"/>
                </a:lnTo>
                <a:lnTo>
                  <a:pt x="67512" y="46288"/>
                </a:lnTo>
                <a:lnTo>
                  <a:pt x="67735" y="45226"/>
                </a:lnTo>
                <a:lnTo>
                  <a:pt x="67773" y="42895"/>
                </a:lnTo>
                <a:lnTo>
                  <a:pt x="68274" y="38887"/>
                </a:lnTo>
                <a:lnTo>
                  <a:pt x="69398" y="34971"/>
                </a:lnTo>
                <a:lnTo>
                  <a:pt x="70721" y="32002"/>
                </a:lnTo>
                <a:lnTo>
                  <a:pt x="71437" y="30648"/>
                </a:lnTo>
                <a:lnTo>
                  <a:pt x="72291" y="29348"/>
                </a:lnTo>
                <a:lnTo>
                  <a:pt x="73253" y="27140"/>
                </a:lnTo>
                <a:lnTo>
                  <a:pt x="74469" y="22371"/>
                </a:lnTo>
                <a:lnTo>
                  <a:pt x="74399" y="19132"/>
                </a:lnTo>
                <a:lnTo>
                  <a:pt x="76139" y="13193"/>
                </a:lnTo>
                <a:lnTo>
                  <a:pt x="76523" y="13162"/>
                </a:lnTo>
                <a:lnTo>
                  <a:pt x="79479" y="12070"/>
                </a:lnTo>
                <a:lnTo>
                  <a:pt x="82349" y="11909"/>
                </a:lnTo>
                <a:lnTo>
                  <a:pt x="85127" y="12670"/>
                </a:lnTo>
                <a:lnTo>
                  <a:pt x="86935" y="12862"/>
                </a:lnTo>
                <a:lnTo>
                  <a:pt x="87782" y="12478"/>
                </a:lnTo>
                <a:lnTo>
                  <a:pt x="88559" y="11493"/>
                </a:lnTo>
                <a:lnTo>
                  <a:pt x="89274" y="9893"/>
                </a:lnTo>
                <a:lnTo>
                  <a:pt x="90414" y="9008"/>
                </a:lnTo>
                <a:lnTo>
                  <a:pt x="91968" y="8839"/>
                </a:lnTo>
                <a:lnTo>
                  <a:pt x="94046" y="10639"/>
                </a:lnTo>
                <a:lnTo>
                  <a:pt x="97363" y="15416"/>
                </a:lnTo>
                <a:lnTo>
                  <a:pt x="98217" y="15701"/>
                </a:lnTo>
                <a:lnTo>
                  <a:pt x="98748" y="15578"/>
                </a:lnTo>
                <a:lnTo>
                  <a:pt x="100410" y="11739"/>
                </a:lnTo>
                <a:lnTo>
                  <a:pt x="101711" y="8762"/>
                </a:lnTo>
                <a:lnTo>
                  <a:pt x="104127" y="3193"/>
                </a:lnTo>
                <a:lnTo>
                  <a:pt x="105504" y="0"/>
                </a:lnTo>
                <a:lnTo>
                  <a:pt x="106789" y="923"/>
                </a:lnTo>
                <a:lnTo>
                  <a:pt x="108067" y="2554"/>
                </a:lnTo>
                <a:lnTo>
                  <a:pt x="109514" y="3316"/>
                </a:lnTo>
                <a:lnTo>
                  <a:pt x="111076" y="3785"/>
                </a:lnTo>
                <a:lnTo>
                  <a:pt x="111830" y="3846"/>
                </a:lnTo>
                <a:lnTo>
                  <a:pt x="112792" y="4492"/>
                </a:lnTo>
                <a:lnTo>
                  <a:pt x="116147" y="84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0" name="Google Shape;840;p44"/>
          <p:cNvSpPr/>
          <p:nvPr/>
        </p:nvSpPr>
        <p:spPr>
          <a:xfrm>
            <a:off x="5913361" y="2799513"/>
            <a:ext cx="191166" cy="428989"/>
          </a:xfrm>
          <a:custGeom>
            <a:avLst/>
            <a:gdLst/>
            <a:ahLst/>
            <a:cxnLst/>
            <a:rect l="l" t="t" r="r" b="b"/>
            <a:pathLst>
              <a:path w="235735" h="529004" extrusionOk="0">
                <a:moveTo>
                  <a:pt x="180235" y="64327"/>
                </a:moveTo>
                <a:lnTo>
                  <a:pt x="178789" y="65074"/>
                </a:lnTo>
                <a:lnTo>
                  <a:pt x="174325" y="67997"/>
                </a:lnTo>
                <a:lnTo>
                  <a:pt x="171601" y="69966"/>
                </a:lnTo>
                <a:lnTo>
                  <a:pt x="168323" y="71412"/>
                </a:lnTo>
                <a:lnTo>
                  <a:pt x="169169" y="73328"/>
                </a:lnTo>
                <a:lnTo>
                  <a:pt x="174618" y="73728"/>
                </a:lnTo>
                <a:lnTo>
                  <a:pt x="175457" y="74274"/>
                </a:lnTo>
                <a:lnTo>
                  <a:pt x="176064" y="75251"/>
                </a:lnTo>
                <a:lnTo>
                  <a:pt x="176164" y="76821"/>
                </a:lnTo>
                <a:lnTo>
                  <a:pt x="175618" y="79351"/>
                </a:lnTo>
                <a:lnTo>
                  <a:pt x="169723" y="93206"/>
                </a:lnTo>
                <a:lnTo>
                  <a:pt x="169538" y="96106"/>
                </a:lnTo>
                <a:lnTo>
                  <a:pt x="171462" y="104138"/>
                </a:lnTo>
                <a:lnTo>
                  <a:pt x="174163" y="113554"/>
                </a:lnTo>
                <a:lnTo>
                  <a:pt x="182329" y="117716"/>
                </a:lnTo>
                <a:lnTo>
                  <a:pt x="188392" y="120954"/>
                </a:lnTo>
                <a:lnTo>
                  <a:pt x="192286" y="128601"/>
                </a:lnTo>
                <a:lnTo>
                  <a:pt x="198712" y="138609"/>
                </a:lnTo>
                <a:lnTo>
                  <a:pt x="202113" y="142333"/>
                </a:lnTo>
                <a:lnTo>
                  <a:pt x="202306" y="143487"/>
                </a:lnTo>
                <a:lnTo>
                  <a:pt x="201298" y="150325"/>
                </a:lnTo>
                <a:lnTo>
                  <a:pt x="197181" y="157141"/>
                </a:lnTo>
                <a:lnTo>
                  <a:pt x="193333" y="162865"/>
                </a:lnTo>
                <a:lnTo>
                  <a:pt x="189347" y="169727"/>
                </a:lnTo>
                <a:lnTo>
                  <a:pt x="186230" y="175550"/>
                </a:lnTo>
                <a:lnTo>
                  <a:pt x="182852" y="182497"/>
                </a:lnTo>
                <a:lnTo>
                  <a:pt x="182459" y="184743"/>
                </a:lnTo>
                <a:lnTo>
                  <a:pt x="182398" y="186859"/>
                </a:lnTo>
                <a:lnTo>
                  <a:pt x="182982" y="189190"/>
                </a:lnTo>
                <a:lnTo>
                  <a:pt x="187307" y="197598"/>
                </a:lnTo>
                <a:lnTo>
                  <a:pt x="188993" y="201867"/>
                </a:lnTo>
                <a:lnTo>
                  <a:pt x="191001" y="206468"/>
                </a:lnTo>
                <a:lnTo>
                  <a:pt x="192733" y="211468"/>
                </a:lnTo>
                <a:lnTo>
                  <a:pt x="193733" y="215938"/>
                </a:lnTo>
                <a:lnTo>
                  <a:pt x="195465" y="220269"/>
                </a:lnTo>
                <a:lnTo>
                  <a:pt x="196542" y="222476"/>
                </a:lnTo>
                <a:lnTo>
                  <a:pt x="198327" y="225569"/>
                </a:lnTo>
                <a:lnTo>
                  <a:pt x="200482" y="230154"/>
                </a:lnTo>
                <a:lnTo>
                  <a:pt x="201198" y="233777"/>
                </a:lnTo>
                <a:lnTo>
                  <a:pt x="204453" y="246270"/>
                </a:lnTo>
                <a:lnTo>
                  <a:pt x="204784" y="249432"/>
                </a:lnTo>
                <a:lnTo>
                  <a:pt x="204622" y="251771"/>
                </a:lnTo>
                <a:lnTo>
                  <a:pt x="203191" y="252340"/>
                </a:lnTo>
                <a:lnTo>
                  <a:pt x="200028" y="252709"/>
                </a:lnTo>
                <a:lnTo>
                  <a:pt x="196596" y="254240"/>
                </a:lnTo>
                <a:lnTo>
                  <a:pt x="196426" y="254756"/>
                </a:lnTo>
                <a:lnTo>
                  <a:pt x="198666" y="257663"/>
                </a:lnTo>
                <a:lnTo>
                  <a:pt x="196688" y="262625"/>
                </a:lnTo>
                <a:lnTo>
                  <a:pt x="196403" y="269695"/>
                </a:lnTo>
                <a:lnTo>
                  <a:pt x="194295" y="273388"/>
                </a:lnTo>
                <a:lnTo>
                  <a:pt x="194095" y="274241"/>
                </a:lnTo>
                <a:lnTo>
                  <a:pt x="194187" y="274957"/>
                </a:lnTo>
                <a:lnTo>
                  <a:pt x="194564" y="275518"/>
                </a:lnTo>
                <a:lnTo>
                  <a:pt x="198466" y="276503"/>
                </a:lnTo>
                <a:lnTo>
                  <a:pt x="198804" y="277503"/>
                </a:lnTo>
                <a:lnTo>
                  <a:pt x="198820" y="279573"/>
                </a:lnTo>
                <a:lnTo>
                  <a:pt x="198473" y="281480"/>
                </a:lnTo>
                <a:lnTo>
                  <a:pt x="196511" y="282896"/>
                </a:lnTo>
                <a:lnTo>
                  <a:pt x="194410" y="284981"/>
                </a:lnTo>
                <a:lnTo>
                  <a:pt x="193941" y="286904"/>
                </a:lnTo>
                <a:lnTo>
                  <a:pt x="194010" y="288612"/>
                </a:lnTo>
                <a:lnTo>
                  <a:pt x="194726" y="291496"/>
                </a:lnTo>
                <a:lnTo>
                  <a:pt x="196119" y="294850"/>
                </a:lnTo>
                <a:lnTo>
                  <a:pt x="197881" y="296951"/>
                </a:lnTo>
                <a:lnTo>
                  <a:pt x="204137" y="298943"/>
                </a:lnTo>
                <a:lnTo>
                  <a:pt x="204945" y="300582"/>
                </a:lnTo>
                <a:lnTo>
                  <a:pt x="205284" y="302828"/>
                </a:lnTo>
                <a:lnTo>
                  <a:pt x="205153" y="305020"/>
                </a:lnTo>
                <a:lnTo>
                  <a:pt x="202244" y="309390"/>
                </a:lnTo>
                <a:lnTo>
                  <a:pt x="202267" y="311067"/>
                </a:lnTo>
                <a:lnTo>
                  <a:pt x="203460" y="315113"/>
                </a:lnTo>
                <a:lnTo>
                  <a:pt x="204891" y="318968"/>
                </a:lnTo>
                <a:lnTo>
                  <a:pt x="210994" y="323137"/>
                </a:lnTo>
                <a:lnTo>
                  <a:pt x="213095" y="325414"/>
                </a:lnTo>
                <a:lnTo>
                  <a:pt x="213649" y="327222"/>
                </a:lnTo>
                <a:lnTo>
                  <a:pt x="213957" y="330137"/>
                </a:lnTo>
                <a:lnTo>
                  <a:pt x="213918" y="333292"/>
                </a:lnTo>
                <a:lnTo>
                  <a:pt x="213441" y="336084"/>
                </a:lnTo>
                <a:lnTo>
                  <a:pt x="211525" y="339677"/>
                </a:lnTo>
                <a:lnTo>
                  <a:pt x="207100" y="346739"/>
                </a:lnTo>
                <a:lnTo>
                  <a:pt x="202644" y="349470"/>
                </a:lnTo>
                <a:lnTo>
                  <a:pt x="202375" y="350062"/>
                </a:lnTo>
                <a:lnTo>
                  <a:pt x="203753" y="352308"/>
                </a:lnTo>
                <a:lnTo>
                  <a:pt x="211594" y="361278"/>
                </a:lnTo>
                <a:lnTo>
                  <a:pt x="216712" y="365455"/>
                </a:lnTo>
                <a:lnTo>
                  <a:pt x="223607" y="371071"/>
                </a:lnTo>
                <a:lnTo>
                  <a:pt x="228055" y="375494"/>
                </a:lnTo>
                <a:lnTo>
                  <a:pt x="229494" y="378664"/>
                </a:lnTo>
                <a:lnTo>
                  <a:pt x="231418" y="382187"/>
                </a:lnTo>
                <a:lnTo>
                  <a:pt x="233580" y="385056"/>
                </a:lnTo>
                <a:lnTo>
                  <a:pt x="235142" y="387541"/>
                </a:lnTo>
                <a:lnTo>
                  <a:pt x="235735" y="389141"/>
                </a:lnTo>
                <a:lnTo>
                  <a:pt x="235681" y="390857"/>
                </a:lnTo>
                <a:lnTo>
                  <a:pt x="233596" y="396019"/>
                </a:lnTo>
                <a:lnTo>
                  <a:pt x="232411" y="399996"/>
                </a:lnTo>
                <a:lnTo>
                  <a:pt x="230325" y="405804"/>
                </a:lnTo>
                <a:lnTo>
                  <a:pt x="228186" y="409835"/>
                </a:lnTo>
                <a:lnTo>
                  <a:pt x="222768" y="417174"/>
                </a:lnTo>
                <a:lnTo>
                  <a:pt x="214772" y="426252"/>
                </a:lnTo>
                <a:lnTo>
                  <a:pt x="212918" y="428982"/>
                </a:lnTo>
                <a:lnTo>
                  <a:pt x="209178" y="433729"/>
                </a:lnTo>
                <a:lnTo>
                  <a:pt x="202767" y="443214"/>
                </a:lnTo>
                <a:lnTo>
                  <a:pt x="201113" y="445299"/>
                </a:lnTo>
                <a:lnTo>
                  <a:pt x="195865" y="452807"/>
                </a:lnTo>
                <a:lnTo>
                  <a:pt x="193472" y="455192"/>
                </a:lnTo>
                <a:lnTo>
                  <a:pt x="191586" y="457415"/>
                </a:lnTo>
                <a:lnTo>
                  <a:pt x="186391" y="464454"/>
                </a:lnTo>
                <a:lnTo>
                  <a:pt x="180805" y="469770"/>
                </a:lnTo>
                <a:lnTo>
                  <a:pt x="175325" y="474693"/>
                </a:lnTo>
                <a:lnTo>
                  <a:pt x="173679" y="477178"/>
                </a:lnTo>
                <a:lnTo>
                  <a:pt x="171632" y="479078"/>
                </a:lnTo>
                <a:lnTo>
                  <a:pt x="169192" y="480878"/>
                </a:lnTo>
                <a:lnTo>
                  <a:pt x="168169" y="481886"/>
                </a:lnTo>
                <a:lnTo>
                  <a:pt x="162651" y="488571"/>
                </a:lnTo>
                <a:lnTo>
                  <a:pt x="154994" y="497787"/>
                </a:lnTo>
                <a:lnTo>
                  <a:pt x="154217" y="497933"/>
                </a:lnTo>
                <a:lnTo>
                  <a:pt x="152224" y="499418"/>
                </a:lnTo>
                <a:lnTo>
                  <a:pt x="149107" y="499780"/>
                </a:lnTo>
                <a:lnTo>
                  <a:pt x="147753" y="500910"/>
                </a:lnTo>
                <a:lnTo>
                  <a:pt x="142990" y="497679"/>
                </a:lnTo>
                <a:lnTo>
                  <a:pt x="142197" y="497472"/>
                </a:lnTo>
                <a:lnTo>
                  <a:pt x="139395" y="498272"/>
                </a:lnTo>
                <a:lnTo>
                  <a:pt x="136710" y="500618"/>
                </a:lnTo>
                <a:lnTo>
                  <a:pt x="131746" y="501333"/>
                </a:lnTo>
                <a:lnTo>
                  <a:pt x="129284" y="502095"/>
                </a:lnTo>
                <a:lnTo>
                  <a:pt x="127714" y="503180"/>
                </a:lnTo>
                <a:lnTo>
                  <a:pt x="127391" y="500618"/>
                </a:lnTo>
                <a:lnTo>
                  <a:pt x="128068" y="497364"/>
                </a:lnTo>
                <a:lnTo>
                  <a:pt x="129160" y="495187"/>
                </a:lnTo>
                <a:lnTo>
                  <a:pt x="129260" y="493771"/>
                </a:lnTo>
                <a:lnTo>
                  <a:pt x="128460" y="493918"/>
                </a:lnTo>
                <a:lnTo>
                  <a:pt x="126867" y="497110"/>
                </a:lnTo>
                <a:lnTo>
                  <a:pt x="126021" y="500833"/>
                </a:lnTo>
                <a:lnTo>
                  <a:pt x="124320" y="502703"/>
                </a:lnTo>
                <a:lnTo>
                  <a:pt x="120580" y="503464"/>
                </a:lnTo>
                <a:lnTo>
                  <a:pt x="116940" y="500480"/>
                </a:lnTo>
                <a:lnTo>
                  <a:pt x="115209" y="500503"/>
                </a:lnTo>
                <a:lnTo>
                  <a:pt x="116294" y="502641"/>
                </a:lnTo>
                <a:lnTo>
                  <a:pt x="117025" y="504988"/>
                </a:lnTo>
                <a:lnTo>
                  <a:pt x="116932" y="506295"/>
                </a:lnTo>
                <a:lnTo>
                  <a:pt x="114993" y="506065"/>
                </a:lnTo>
                <a:lnTo>
                  <a:pt x="112831" y="507465"/>
                </a:lnTo>
                <a:lnTo>
                  <a:pt x="110938" y="509511"/>
                </a:lnTo>
                <a:lnTo>
                  <a:pt x="110014" y="509519"/>
                </a:lnTo>
                <a:lnTo>
                  <a:pt x="108737" y="506657"/>
                </a:lnTo>
                <a:lnTo>
                  <a:pt x="106398" y="507995"/>
                </a:lnTo>
                <a:lnTo>
                  <a:pt x="104397" y="509788"/>
                </a:lnTo>
                <a:lnTo>
                  <a:pt x="100341" y="510342"/>
                </a:lnTo>
                <a:lnTo>
                  <a:pt x="97925" y="512696"/>
                </a:lnTo>
                <a:lnTo>
                  <a:pt x="93646" y="514288"/>
                </a:lnTo>
                <a:lnTo>
                  <a:pt x="91299" y="514250"/>
                </a:lnTo>
                <a:lnTo>
                  <a:pt x="85935" y="516158"/>
                </a:lnTo>
                <a:lnTo>
                  <a:pt x="84150" y="519096"/>
                </a:lnTo>
                <a:lnTo>
                  <a:pt x="82588" y="520173"/>
                </a:lnTo>
                <a:lnTo>
                  <a:pt x="80364" y="519265"/>
                </a:lnTo>
                <a:lnTo>
                  <a:pt x="73507" y="520696"/>
                </a:lnTo>
                <a:lnTo>
                  <a:pt x="66950" y="522573"/>
                </a:lnTo>
                <a:lnTo>
                  <a:pt x="64165" y="522466"/>
                </a:lnTo>
                <a:lnTo>
                  <a:pt x="61379" y="521689"/>
                </a:lnTo>
                <a:lnTo>
                  <a:pt x="58424" y="524289"/>
                </a:lnTo>
                <a:lnTo>
                  <a:pt x="55284" y="527766"/>
                </a:lnTo>
                <a:lnTo>
                  <a:pt x="51829" y="529005"/>
                </a:lnTo>
                <a:lnTo>
                  <a:pt x="50590" y="528558"/>
                </a:lnTo>
                <a:lnTo>
                  <a:pt x="51583" y="526735"/>
                </a:lnTo>
                <a:lnTo>
                  <a:pt x="53868" y="524850"/>
                </a:lnTo>
                <a:lnTo>
                  <a:pt x="55438" y="522289"/>
                </a:lnTo>
                <a:lnTo>
                  <a:pt x="55654" y="520150"/>
                </a:lnTo>
                <a:lnTo>
                  <a:pt x="54576" y="519312"/>
                </a:lnTo>
                <a:lnTo>
                  <a:pt x="53099" y="519050"/>
                </a:lnTo>
                <a:lnTo>
                  <a:pt x="51244" y="516834"/>
                </a:lnTo>
                <a:lnTo>
                  <a:pt x="49467" y="512019"/>
                </a:lnTo>
                <a:lnTo>
                  <a:pt x="48505" y="511750"/>
                </a:lnTo>
                <a:lnTo>
                  <a:pt x="48020" y="513019"/>
                </a:lnTo>
                <a:lnTo>
                  <a:pt x="47473" y="516704"/>
                </a:lnTo>
                <a:lnTo>
                  <a:pt x="46919" y="517765"/>
                </a:lnTo>
                <a:lnTo>
                  <a:pt x="45981" y="518612"/>
                </a:lnTo>
                <a:lnTo>
                  <a:pt x="44849" y="519458"/>
                </a:lnTo>
                <a:lnTo>
                  <a:pt x="43741" y="519873"/>
                </a:lnTo>
                <a:lnTo>
                  <a:pt x="39778" y="519819"/>
                </a:lnTo>
                <a:lnTo>
                  <a:pt x="39255" y="517958"/>
                </a:lnTo>
                <a:lnTo>
                  <a:pt x="39255" y="517181"/>
                </a:lnTo>
                <a:lnTo>
                  <a:pt x="39963" y="514727"/>
                </a:lnTo>
                <a:lnTo>
                  <a:pt x="39347" y="514296"/>
                </a:lnTo>
                <a:lnTo>
                  <a:pt x="39932" y="512373"/>
                </a:lnTo>
                <a:lnTo>
                  <a:pt x="40863" y="512480"/>
                </a:lnTo>
                <a:lnTo>
                  <a:pt x="41971" y="512188"/>
                </a:lnTo>
                <a:lnTo>
                  <a:pt x="42525" y="511203"/>
                </a:lnTo>
                <a:lnTo>
                  <a:pt x="42487" y="510019"/>
                </a:lnTo>
                <a:lnTo>
                  <a:pt x="40948" y="509711"/>
                </a:lnTo>
                <a:lnTo>
                  <a:pt x="40855" y="508903"/>
                </a:lnTo>
                <a:lnTo>
                  <a:pt x="42225" y="505518"/>
                </a:lnTo>
                <a:lnTo>
                  <a:pt x="42417" y="504580"/>
                </a:lnTo>
                <a:lnTo>
                  <a:pt x="41887" y="504388"/>
                </a:lnTo>
                <a:lnTo>
                  <a:pt x="41032" y="504757"/>
                </a:lnTo>
                <a:lnTo>
                  <a:pt x="35361" y="503695"/>
                </a:lnTo>
                <a:lnTo>
                  <a:pt x="28366" y="499356"/>
                </a:lnTo>
                <a:lnTo>
                  <a:pt x="26642" y="499133"/>
                </a:lnTo>
                <a:lnTo>
                  <a:pt x="25587" y="495248"/>
                </a:lnTo>
                <a:lnTo>
                  <a:pt x="23902" y="495741"/>
                </a:lnTo>
                <a:lnTo>
                  <a:pt x="21440" y="498018"/>
                </a:lnTo>
                <a:lnTo>
                  <a:pt x="19593" y="496287"/>
                </a:lnTo>
                <a:lnTo>
                  <a:pt x="17607" y="495148"/>
                </a:lnTo>
                <a:lnTo>
                  <a:pt x="17061" y="493371"/>
                </a:lnTo>
                <a:lnTo>
                  <a:pt x="17092" y="490740"/>
                </a:lnTo>
                <a:lnTo>
                  <a:pt x="16923" y="487625"/>
                </a:lnTo>
                <a:lnTo>
                  <a:pt x="16384" y="483971"/>
                </a:lnTo>
                <a:lnTo>
                  <a:pt x="15991" y="478763"/>
                </a:lnTo>
                <a:lnTo>
                  <a:pt x="16361" y="474678"/>
                </a:lnTo>
                <a:lnTo>
                  <a:pt x="17946" y="471647"/>
                </a:lnTo>
                <a:lnTo>
                  <a:pt x="18554" y="469708"/>
                </a:lnTo>
                <a:lnTo>
                  <a:pt x="19293" y="464746"/>
                </a:lnTo>
                <a:lnTo>
                  <a:pt x="19462" y="458923"/>
                </a:lnTo>
                <a:lnTo>
                  <a:pt x="19039" y="456938"/>
                </a:lnTo>
                <a:lnTo>
                  <a:pt x="19147" y="455615"/>
                </a:lnTo>
                <a:lnTo>
                  <a:pt x="20409" y="455615"/>
                </a:lnTo>
                <a:lnTo>
                  <a:pt x="20132" y="454476"/>
                </a:lnTo>
                <a:lnTo>
                  <a:pt x="19577" y="453853"/>
                </a:lnTo>
                <a:lnTo>
                  <a:pt x="18962" y="452561"/>
                </a:lnTo>
                <a:lnTo>
                  <a:pt x="19485" y="451876"/>
                </a:lnTo>
                <a:lnTo>
                  <a:pt x="20993" y="451830"/>
                </a:lnTo>
                <a:lnTo>
                  <a:pt x="21116" y="451392"/>
                </a:lnTo>
                <a:lnTo>
                  <a:pt x="21286" y="450776"/>
                </a:lnTo>
                <a:lnTo>
                  <a:pt x="20116" y="447361"/>
                </a:lnTo>
                <a:lnTo>
                  <a:pt x="19977" y="445730"/>
                </a:lnTo>
                <a:lnTo>
                  <a:pt x="18362" y="440768"/>
                </a:lnTo>
                <a:lnTo>
                  <a:pt x="16507" y="436044"/>
                </a:lnTo>
                <a:lnTo>
                  <a:pt x="13729" y="432621"/>
                </a:lnTo>
                <a:lnTo>
                  <a:pt x="14714" y="426967"/>
                </a:lnTo>
                <a:lnTo>
                  <a:pt x="15838" y="421836"/>
                </a:lnTo>
                <a:lnTo>
                  <a:pt x="15614" y="419359"/>
                </a:lnTo>
                <a:lnTo>
                  <a:pt x="15183" y="416336"/>
                </a:lnTo>
                <a:lnTo>
                  <a:pt x="11774" y="413012"/>
                </a:lnTo>
                <a:lnTo>
                  <a:pt x="11274" y="408320"/>
                </a:lnTo>
                <a:lnTo>
                  <a:pt x="10443" y="403258"/>
                </a:lnTo>
                <a:lnTo>
                  <a:pt x="10758" y="400150"/>
                </a:lnTo>
                <a:lnTo>
                  <a:pt x="11313" y="397757"/>
                </a:lnTo>
                <a:lnTo>
                  <a:pt x="12436" y="395373"/>
                </a:lnTo>
                <a:lnTo>
                  <a:pt x="18092" y="387834"/>
                </a:lnTo>
                <a:lnTo>
                  <a:pt x="18438" y="383879"/>
                </a:lnTo>
                <a:lnTo>
                  <a:pt x="22271" y="383587"/>
                </a:lnTo>
                <a:lnTo>
                  <a:pt x="20493" y="380049"/>
                </a:lnTo>
                <a:lnTo>
                  <a:pt x="20077" y="378056"/>
                </a:lnTo>
                <a:lnTo>
                  <a:pt x="19985" y="375725"/>
                </a:lnTo>
                <a:lnTo>
                  <a:pt x="25495" y="374125"/>
                </a:lnTo>
                <a:lnTo>
                  <a:pt x="27558" y="375440"/>
                </a:lnTo>
                <a:lnTo>
                  <a:pt x="32406" y="373817"/>
                </a:lnTo>
                <a:lnTo>
                  <a:pt x="36715" y="370640"/>
                </a:lnTo>
                <a:lnTo>
                  <a:pt x="36638" y="368948"/>
                </a:lnTo>
                <a:lnTo>
                  <a:pt x="35977" y="367432"/>
                </a:lnTo>
                <a:lnTo>
                  <a:pt x="35061" y="364509"/>
                </a:lnTo>
                <a:lnTo>
                  <a:pt x="35707" y="363694"/>
                </a:lnTo>
                <a:lnTo>
                  <a:pt x="37277" y="364294"/>
                </a:lnTo>
                <a:lnTo>
                  <a:pt x="36553" y="362840"/>
                </a:lnTo>
                <a:lnTo>
                  <a:pt x="36684" y="361301"/>
                </a:lnTo>
                <a:lnTo>
                  <a:pt x="38401" y="361940"/>
                </a:lnTo>
                <a:lnTo>
                  <a:pt x="41194" y="357639"/>
                </a:lnTo>
                <a:lnTo>
                  <a:pt x="41294" y="354347"/>
                </a:lnTo>
                <a:lnTo>
                  <a:pt x="46127" y="352624"/>
                </a:lnTo>
                <a:lnTo>
                  <a:pt x="51706" y="345869"/>
                </a:lnTo>
                <a:lnTo>
                  <a:pt x="54276" y="343761"/>
                </a:lnTo>
                <a:lnTo>
                  <a:pt x="56762" y="342231"/>
                </a:lnTo>
                <a:lnTo>
                  <a:pt x="62056" y="335438"/>
                </a:lnTo>
                <a:lnTo>
                  <a:pt x="64319" y="335122"/>
                </a:lnTo>
                <a:lnTo>
                  <a:pt x="65481" y="330522"/>
                </a:lnTo>
                <a:lnTo>
                  <a:pt x="69983" y="324375"/>
                </a:lnTo>
                <a:lnTo>
                  <a:pt x="71352" y="323591"/>
                </a:lnTo>
                <a:lnTo>
                  <a:pt x="73453" y="318021"/>
                </a:lnTo>
                <a:lnTo>
                  <a:pt x="78986" y="311559"/>
                </a:lnTo>
                <a:lnTo>
                  <a:pt x="82495" y="303274"/>
                </a:lnTo>
                <a:lnTo>
                  <a:pt x="84427" y="300320"/>
                </a:lnTo>
                <a:lnTo>
                  <a:pt x="85027" y="297166"/>
                </a:lnTo>
                <a:lnTo>
                  <a:pt x="87182" y="296897"/>
                </a:lnTo>
                <a:lnTo>
                  <a:pt x="89121" y="294574"/>
                </a:lnTo>
                <a:lnTo>
                  <a:pt x="93323" y="292958"/>
                </a:lnTo>
                <a:lnTo>
                  <a:pt x="97479" y="293404"/>
                </a:lnTo>
                <a:lnTo>
                  <a:pt x="99210" y="294512"/>
                </a:lnTo>
                <a:lnTo>
                  <a:pt x="100803" y="294166"/>
                </a:lnTo>
                <a:lnTo>
                  <a:pt x="100641" y="291319"/>
                </a:lnTo>
                <a:lnTo>
                  <a:pt x="99503" y="289558"/>
                </a:lnTo>
                <a:lnTo>
                  <a:pt x="100433" y="287858"/>
                </a:lnTo>
                <a:lnTo>
                  <a:pt x="102626" y="286573"/>
                </a:lnTo>
                <a:lnTo>
                  <a:pt x="102403" y="283727"/>
                </a:lnTo>
                <a:lnTo>
                  <a:pt x="101927" y="282011"/>
                </a:lnTo>
                <a:lnTo>
                  <a:pt x="100103" y="279726"/>
                </a:lnTo>
                <a:lnTo>
                  <a:pt x="101011" y="274588"/>
                </a:lnTo>
                <a:lnTo>
                  <a:pt x="101226" y="268933"/>
                </a:lnTo>
                <a:lnTo>
                  <a:pt x="102088" y="262371"/>
                </a:lnTo>
                <a:lnTo>
                  <a:pt x="99803" y="258887"/>
                </a:lnTo>
                <a:lnTo>
                  <a:pt x="91107" y="252932"/>
                </a:lnTo>
                <a:lnTo>
                  <a:pt x="89491" y="253140"/>
                </a:lnTo>
                <a:lnTo>
                  <a:pt x="87559" y="252386"/>
                </a:lnTo>
                <a:lnTo>
                  <a:pt x="85543" y="247855"/>
                </a:lnTo>
                <a:lnTo>
                  <a:pt x="86443" y="243932"/>
                </a:lnTo>
                <a:lnTo>
                  <a:pt x="86551" y="242485"/>
                </a:lnTo>
                <a:lnTo>
                  <a:pt x="85766" y="242532"/>
                </a:lnTo>
                <a:lnTo>
                  <a:pt x="84488" y="244447"/>
                </a:lnTo>
                <a:lnTo>
                  <a:pt x="81718" y="246632"/>
                </a:lnTo>
                <a:lnTo>
                  <a:pt x="78116" y="244955"/>
                </a:lnTo>
                <a:lnTo>
                  <a:pt x="76347" y="245324"/>
                </a:lnTo>
                <a:lnTo>
                  <a:pt x="74046" y="235577"/>
                </a:lnTo>
                <a:lnTo>
                  <a:pt x="72869" y="231831"/>
                </a:lnTo>
                <a:lnTo>
                  <a:pt x="70983" y="227154"/>
                </a:lnTo>
                <a:lnTo>
                  <a:pt x="67620" y="224869"/>
                </a:lnTo>
                <a:lnTo>
                  <a:pt x="66958" y="223569"/>
                </a:lnTo>
                <a:lnTo>
                  <a:pt x="66512" y="221576"/>
                </a:lnTo>
                <a:lnTo>
                  <a:pt x="66366" y="218807"/>
                </a:lnTo>
                <a:lnTo>
                  <a:pt x="65935" y="214699"/>
                </a:lnTo>
                <a:lnTo>
                  <a:pt x="66112" y="211322"/>
                </a:lnTo>
                <a:lnTo>
                  <a:pt x="66527" y="209306"/>
                </a:lnTo>
                <a:lnTo>
                  <a:pt x="67982" y="207952"/>
                </a:lnTo>
                <a:lnTo>
                  <a:pt x="70075" y="204114"/>
                </a:lnTo>
                <a:lnTo>
                  <a:pt x="70514" y="201321"/>
                </a:lnTo>
                <a:lnTo>
                  <a:pt x="70691" y="197029"/>
                </a:lnTo>
                <a:lnTo>
                  <a:pt x="71653" y="193267"/>
                </a:lnTo>
                <a:lnTo>
                  <a:pt x="72722" y="191359"/>
                </a:lnTo>
                <a:lnTo>
                  <a:pt x="72453" y="189836"/>
                </a:lnTo>
                <a:lnTo>
                  <a:pt x="71714" y="187666"/>
                </a:lnTo>
                <a:lnTo>
                  <a:pt x="70144" y="184574"/>
                </a:lnTo>
                <a:lnTo>
                  <a:pt x="67759" y="180797"/>
                </a:lnTo>
                <a:lnTo>
                  <a:pt x="65997" y="177173"/>
                </a:lnTo>
                <a:lnTo>
                  <a:pt x="65219" y="173781"/>
                </a:lnTo>
                <a:lnTo>
                  <a:pt x="64819" y="170734"/>
                </a:lnTo>
                <a:lnTo>
                  <a:pt x="64881" y="167965"/>
                </a:lnTo>
                <a:lnTo>
                  <a:pt x="65542" y="166073"/>
                </a:lnTo>
                <a:lnTo>
                  <a:pt x="67789" y="163688"/>
                </a:lnTo>
                <a:lnTo>
                  <a:pt x="68089" y="162672"/>
                </a:lnTo>
                <a:lnTo>
                  <a:pt x="67197" y="157388"/>
                </a:lnTo>
                <a:lnTo>
                  <a:pt x="65627" y="156426"/>
                </a:lnTo>
                <a:lnTo>
                  <a:pt x="62957" y="155910"/>
                </a:lnTo>
                <a:lnTo>
                  <a:pt x="61464" y="155864"/>
                </a:lnTo>
                <a:lnTo>
                  <a:pt x="61179" y="155280"/>
                </a:lnTo>
                <a:lnTo>
                  <a:pt x="61102" y="154218"/>
                </a:lnTo>
                <a:lnTo>
                  <a:pt x="61410" y="152041"/>
                </a:lnTo>
                <a:lnTo>
                  <a:pt x="62249" y="149541"/>
                </a:lnTo>
                <a:lnTo>
                  <a:pt x="62949" y="147941"/>
                </a:lnTo>
                <a:lnTo>
                  <a:pt x="63041" y="146587"/>
                </a:lnTo>
                <a:lnTo>
                  <a:pt x="62149" y="141940"/>
                </a:lnTo>
                <a:lnTo>
                  <a:pt x="61879" y="136225"/>
                </a:lnTo>
                <a:lnTo>
                  <a:pt x="62187" y="131732"/>
                </a:lnTo>
                <a:lnTo>
                  <a:pt x="65019" y="128409"/>
                </a:lnTo>
                <a:lnTo>
                  <a:pt x="65150" y="127193"/>
                </a:lnTo>
                <a:lnTo>
                  <a:pt x="61595" y="123570"/>
                </a:lnTo>
                <a:lnTo>
                  <a:pt x="59032" y="119454"/>
                </a:lnTo>
                <a:lnTo>
                  <a:pt x="58232" y="117046"/>
                </a:lnTo>
                <a:lnTo>
                  <a:pt x="55300" y="116685"/>
                </a:lnTo>
                <a:lnTo>
                  <a:pt x="53468" y="109654"/>
                </a:lnTo>
                <a:lnTo>
                  <a:pt x="50821" y="106223"/>
                </a:lnTo>
                <a:lnTo>
                  <a:pt x="48205" y="103245"/>
                </a:lnTo>
                <a:lnTo>
                  <a:pt x="46658" y="101861"/>
                </a:lnTo>
                <a:lnTo>
                  <a:pt x="37577" y="97576"/>
                </a:lnTo>
                <a:lnTo>
                  <a:pt x="33976" y="96760"/>
                </a:lnTo>
                <a:lnTo>
                  <a:pt x="29705" y="94253"/>
                </a:lnTo>
                <a:lnTo>
                  <a:pt x="26526" y="91098"/>
                </a:lnTo>
                <a:lnTo>
                  <a:pt x="23802" y="89067"/>
                </a:lnTo>
                <a:lnTo>
                  <a:pt x="21471" y="86552"/>
                </a:lnTo>
                <a:lnTo>
                  <a:pt x="18215" y="84198"/>
                </a:lnTo>
                <a:lnTo>
                  <a:pt x="17284" y="82183"/>
                </a:lnTo>
                <a:lnTo>
                  <a:pt x="13767" y="78444"/>
                </a:lnTo>
                <a:lnTo>
                  <a:pt x="12120" y="75974"/>
                </a:lnTo>
                <a:lnTo>
                  <a:pt x="6403" y="71305"/>
                </a:lnTo>
                <a:lnTo>
                  <a:pt x="6195" y="69459"/>
                </a:lnTo>
                <a:lnTo>
                  <a:pt x="6157" y="67674"/>
                </a:lnTo>
                <a:lnTo>
                  <a:pt x="5895" y="66928"/>
                </a:lnTo>
                <a:lnTo>
                  <a:pt x="0" y="63497"/>
                </a:lnTo>
                <a:lnTo>
                  <a:pt x="1162" y="61527"/>
                </a:lnTo>
                <a:lnTo>
                  <a:pt x="5772" y="61404"/>
                </a:lnTo>
                <a:lnTo>
                  <a:pt x="9581" y="63197"/>
                </a:lnTo>
                <a:lnTo>
                  <a:pt x="10420" y="62427"/>
                </a:lnTo>
                <a:lnTo>
                  <a:pt x="10920" y="60835"/>
                </a:lnTo>
                <a:lnTo>
                  <a:pt x="9296" y="54434"/>
                </a:lnTo>
                <a:lnTo>
                  <a:pt x="9589" y="52757"/>
                </a:lnTo>
                <a:lnTo>
                  <a:pt x="11267" y="50742"/>
                </a:lnTo>
                <a:lnTo>
                  <a:pt x="13929" y="49134"/>
                </a:lnTo>
                <a:lnTo>
                  <a:pt x="18123" y="48903"/>
                </a:lnTo>
                <a:lnTo>
                  <a:pt x="20986" y="49142"/>
                </a:lnTo>
                <a:lnTo>
                  <a:pt x="21594" y="49319"/>
                </a:lnTo>
                <a:lnTo>
                  <a:pt x="25865" y="56381"/>
                </a:lnTo>
                <a:lnTo>
                  <a:pt x="29535" y="63235"/>
                </a:lnTo>
                <a:lnTo>
                  <a:pt x="31482" y="66143"/>
                </a:lnTo>
                <a:lnTo>
                  <a:pt x="36246" y="74359"/>
                </a:lnTo>
                <a:lnTo>
                  <a:pt x="38031" y="79090"/>
                </a:lnTo>
                <a:lnTo>
                  <a:pt x="38639" y="82467"/>
                </a:lnTo>
                <a:lnTo>
                  <a:pt x="40578" y="82452"/>
                </a:lnTo>
                <a:lnTo>
                  <a:pt x="47281" y="83929"/>
                </a:lnTo>
                <a:lnTo>
                  <a:pt x="52914" y="85175"/>
                </a:lnTo>
                <a:lnTo>
                  <a:pt x="54484" y="87060"/>
                </a:lnTo>
                <a:lnTo>
                  <a:pt x="58363" y="86683"/>
                </a:lnTo>
                <a:lnTo>
                  <a:pt x="61356" y="84983"/>
                </a:lnTo>
                <a:lnTo>
                  <a:pt x="66635" y="82836"/>
                </a:lnTo>
                <a:lnTo>
                  <a:pt x="68051" y="80190"/>
                </a:lnTo>
                <a:lnTo>
                  <a:pt x="69813" y="77351"/>
                </a:lnTo>
                <a:lnTo>
                  <a:pt x="72907" y="77798"/>
                </a:lnTo>
                <a:lnTo>
                  <a:pt x="76293" y="80036"/>
                </a:lnTo>
                <a:lnTo>
                  <a:pt x="80133" y="82975"/>
                </a:lnTo>
                <a:lnTo>
                  <a:pt x="83557" y="84329"/>
                </a:lnTo>
                <a:lnTo>
                  <a:pt x="88151" y="86452"/>
                </a:lnTo>
                <a:lnTo>
                  <a:pt x="90291" y="89191"/>
                </a:lnTo>
                <a:lnTo>
                  <a:pt x="93292" y="89975"/>
                </a:lnTo>
                <a:lnTo>
                  <a:pt x="96432" y="87237"/>
                </a:lnTo>
                <a:lnTo>
                  <a:pt x="98286" y="79767"/>
                </a:lnTo>
                <a:lnTo>
                  <a:pt x="99933" y="76421"/>
                </a:lnTo>
                <a:lnTo>
                  <a:pt x="102265" y="73967"/>
                </a:lnTo>
                <a:lnTo>
                  <a:pt x="104935" y="72882"/>
                </a:lnTo>
                <a:lnTo>
                  <a:pt x="106974" y="72489"/>
                </a:lnTo>
                <a:lnTo>
                  <a:pt x="108522" y="70574"/>
                </a:lnTo>
                <a:lnTo>
                  <a:pt x="110715" y="66312"/>
                </a:lnTo>
                <a:lnTo>
                  <a:pt x="111146" y="61127"/>
                </a:lnTo>
                <a:lnTo>
                  <a:pt x="110722" y="51711"/>
                </a:lnTo>
                <a:lnTo>
                  <a:pt x="111122" y="48588"/>
                </a:lnTo>
                <a:lnTo>
                  <a:pt x="112916" y="43465"/>
                </a:lnTo>
                <a:lnTo>
                  <a:pt x="115324" y="29802"/>
                </a:lnTo>
                <a:lnTo>
                  <a:pt x="116402" y="25833"/>
                </a:lnTo>
                <a:lnTo>
                  <a:pt x="117717" y="23417"/>
                </a:lnTo>
                <a:lnTo>
                  <a:pt x="119526" y="21978"/>
                </a:lnTo>
                <a:lnTo>
                  <a:pt x="122812" y="17794"/>
                </a:lnTo>
                <a:lnTo>
                  <a:pt x="127506" y="9455"/>
                </a:lnTo>
                <a:lnTo>
                  <a:pt x="128776" y="8747"/>
                </a:lnTo>
                <a:lnTo>
                  <a:pt x="132146" y="8324"/>
                </a:lnTo>
                <a:lnTo>
                  <a:pt x="136333" y="8631"/>
                </a:lnTo>
                <a:lnTo>
                  <a:pt x="140104" y="10101"/>
                </a:lnTo>
                <a:lnTo>
                  <a:pt x="140511" y="9985"/>
                </a:lnTo>
                <a:lnTo>
                  <a:pt x="142204" y="9216"/>
                </a:lnTo>
                <a:lnTo>
                  <a:pt x="145275" y="6616"/>
                </a:lnTo>
                <a:lnTo>
                  <a:pt x="150538" y="1431"/>
                </a:lnTo>
                <a:lnTo>
                  <a:pt x="153909" y="0"/>
                </a:lnTo>
                <a:lnTo>
                  <a:pt x="156972" y="200"/>
                </a:lnTo>
                <a:lnTo>
                  <a:pt x="160366" y="5877"/>
                </a:lnTo>
                <a:lnTo>
                  <a:pt x="165160" y="12178"/>
                </a:lnTo>
                <a:lnTo>
                  <a:pt x="168238" y="15224"/>
                </a:lnTo>
                <a:lnTo>
                  <a:pt x="176634" y="20924"/>
                </a:lnTo>
                <a:lnTo>
                  <a:pt x="184006" y="24656"/>
                </a:lnTo>
                <a:lnTo>
                  <a:pt x="188146" y="36918"/>
                </a:lnTo>
                <a:lnTo>
                  <a:pt x="186099" y="41772"/>
                </a:lnTo>
                <a:lnTo>
                  <a:pt x="185083" y="43441"/>
                </a:lnTo>
                <a:lnTo>
                  <a:pt x="181474" y="48249"/>
                </a:lnTo>
                <a:lnTo>
                  <a:pt x="177619" y="55004"/>
                </a:lnTo>
                <a:lnTo>
                  <a:pt x="177326" y="58512"/>
                </a:lnTo>
                <a:lnTo>
                  <a:pt x="178604" y="62043"/>
                </a:lnTo>
                <a:lnTo>
                  <a:pt x="180235" y="64327"/>
                </a:lnTo>
                <a:close/>
                <a:moveTo>
                  <a:pt x="91307" y="287450"/>
                </a:moveTo>
                <a:lnTo>
                  <a:pt x="88082" y="289142"/>
                </a:lnTo>
                <a:lnTo>
                  <a:pt x="85489" y="288088"/>
                </a:lnTo>
                <a:lnTo>
                  <a:pt x="85443" y="284804"/>
                </a:lnTo>
                <a:lnTo>
                  <a:pt x="87051" y="283211"/>
                </a:lnTo>
                <a:lnTo>
                  <a:pt x="89960" y="282573"/>
                </a:lnTo>
                <a:lnTo>
                  <a:pt x="93946" y="284165"/>
                </a:lnTo>
                <a:lnTo>
                  <a:pt x="94531" y="285011"/>
                </a:lnTo>
                <a:lnTo>
                  <a:pt x="92245" y="285650"/>
                </a:lnTo>
                <a:lnTo>
                  <a:pt x="91307" y="287450"/>
                </a:lnTo>
                <a:close/>
                <a:moveTo>
                  <a:pt x="12898" y="373902"/>
                </a:moveTo>
                <a:lnTo>
                  <a:pt x="13129" y="374794"/>
                </a:lnTo>
                <a:lnTo>
                  <a:pt x="14391" y="374548"/>
                </a:lnTo>
                <a:lnTo>
                  <a:pt x="16099" y="372917"/>
                </a:lnTo>
                <a:lnTo>
                  <a:pt x="17307" y="373679"/>
                </a:lnTo>
                <a:lnTo>
                  <a:pt x="17169" y="376002"/>
                </a:lnTo>
                <a:lnTo>
                  <a:pt x="16353" y="375910"/>
                </a:lnTo>
                <a:lnTo>
                  <a:pt x="16130" y="375525"/>
                </a:lnTo>
                <a:lnTo>
                  <a:pt x="15076" y="376848"/>
                </a:lnTo>
                <a:lnTo>
                  <a:pt x="14891" y="377648"/>
                </a:lnTo>
                <a:lnTo>
                  <a:pt x="13675" y="378156"/>
                </a:lnTo>
                <a:lnTo>
                  <a:pt x="11428" y="375887"/>
                </a:lnTo>
                <a:lnTo>
                  <a:pt x="10012" y="372148"/>
                </a:lnTo>
                <a:lnTo>
                  <a:pt x="13305" y="372140"/>
                </a:lnTo>
                <a:lnTo>
                  <a:pt x="12990" y="373033"/>
                </a:lnTo>
                <a:lnTo>
                  <a:pt x="12898" y="373902"/>
                </a:lnTo>
                <a:close/>
                <a:moveTo>
                  <a:pt x="17931" y="498049"/>
                </a:moveTo>
                <a:lnTo>
                  <a:pt x="17630" y="500087"/>
                </a:lnTo>
                <a:lnTo>
                  <a:pt x="16161" y="499864"/>
                </a:lnTo>
                <a:lnTo>
                  <a:pt x="14668" y="500233"/>
                </a:lnTo>
                <a:lnTo>
                  <a:pt x="13467" y="498210"/>
                </a:lnTo>
                <a:lnTo>
                  <a:pt x="12829" y="494794"/>
                </a:lnTo>
                <a:lnTo>
                  <a:pt x="13052" y="494056"/>
                </a:lnTo>
                <a:lnTo>
                  <a:pt x="13991" y="493279"/>
                </a:lnTo>
                <a:lnTo>
                  <a:pt x="14706" y="495156"/>
                </a:lnTo>
                <a:lnTo>
                  <a:pt x="17931" y="498049"/>
                </a:lnTo>
                <a:close/>
                <a:moveTo>
                  <a:pt x="29666" y="506472"/>
                </a:moveTo>
                <a:lnTo>
                  <a:pt x="28089" y="506665"/>
                </a:lnTo>
                <a:lnTo>
                  <a:pt x="25865" y="504503"/>
                </a:lnTo>
                <a:lnTo>
                  <a:pt x="25587" y="503657"/>
                </a:lnTo>
                <a:lnTo>
                  <a:pt x="26457" y="503164"/>
                </a:lnTo>
                <a:lnTo>
                  <a:pt x="25880" y="501426"/>
                </a:lnTo>
                <a:lnTo>
                  <a:pt x="26049" y="500656"/>
                </a:lnTo>
                <a:lnTo>
                  <a:pt x="27765" y="502034"/>
                </a:lnTo>
                <a:lnTo>
                  <a:pt x="28704" y="503634"/>
                </a:lnTo>
                <a:lnTo>
                  <a:pt x="27788" y="504003"/>
                </a:lnTo>
                <a:lnTo>
                  <a:pt x="29343" y="505657"/>
                </a:lnTo>
                <a:lnTo>
                  <a:pt x="29666" y="506472"/>
                </a:lnTo>
                <a:close/>
                <a:moveTo>
                  <a:pt x="33576" y="504995"/>
                </a:moveTo>
                <a:lnTo>
                  <a:pt x="36307" y="506003"/>
                </a:lnTo>
                <a:lnTo>
                  <a:pt x="37454" y="505641"/>
                </a:lnTo>
                <a:lnTo>
                  <a:pt x="38762" y="507926"/>
                </a:lnTo>
                <a:lnTo>
                  <a:pt x="36546" y="509372"/>
                </a:lnTo>
                <a:lnTo>
                  <a:pt x="36392" y="511173"/>
                </a:lnTo>
                <a:lnTo>
                  <a:pt x="37269" y="512288"/>
                </a:lnTo>
                <a:lnTo>
                  <a:pt x="37577" y="513904"/>
                </a:lnTo>
                <a:lnTo>
                  <a:pt x="35368" y="513904"/>
                </a:lnTo>
                <a:lnTo>
                  <a:pt x="34314" y="512542"/>
                </a:lnTo>
                <a:lnTo>
                  <a:pt x="33853" y="510811"/>
                </a:lnTo>
                <a:lnTo>
                  <a:pt x="32821" y="509588"/>
                </a:lnTo>
                <a:lnTo>
                  <a:pt x="31452" y="508657"/>
                </a:lnTo>
                <a:lnTo>
                  <a:pt x="32121" y="507411"/>
                </a:lnTo>
                <a:lnTo>
                  <a:pt x="32506" y="505626"/>
                </a:lnTo>
                <a:lnTo>
                  <a:pt x="33576" y="504995"/>
                </a:lnTo>
                <a:close/>
                <a:moveTo>
                  <a:pt x="26188" y="514988"/>
                </a:moveTo>
                <a:lnTo>
                  <a:pt x="24025" y="516473"/>
                </a:lnTo>
                <a:lnTo>
                  <a:pt x="23202" y="516119"/>
                </a:lnTo>
                <a:lnTo>
                  <a:pt x="23410" y="513611"/>
                </a:lnTo>
                <a:lnTo>
                  <a:pt x="24695" y="512465"/>
                </a:lnTo>
                <a:lnTo>
                  <a:pt x="26858" y="512334"/>
                </a:lnTo>
                <a:lnTo>
                  <a:pt x="26188" y="514988"/>
                </a:lnTo>
                <a:close/>
                <a:moveTo>
                  <a:pt x="21763" y="516404"/>
                </a:moveTo>
                <a:lnTo>
                  <a:pt x="19870" y="516834"/>
                </a:lnTo>
                <a:lnTo>
                  <a:pt x="18692" y="515581"/>
                </a:lnTo>
                <a:lnTo>
                  <a:pt x="19139" y="514650"/>
                </a:lnTo>
                <a:lnTo>
                  <a:pt x="20455" y="513611"/>
                </a:lnTo>
                <a:lnTo>
                  <a:pt x="21886" y="513757"/>
                </a:lnTo>
                <a:lnTo>
                  <a:pt x="22194" y="514973"/>
                </a:lnTo>
                <a:lnTo>
                  <a:pt x="21763" y="51640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1" name="Google Shape;841;p44"/>
          <p:cNvSpPr/>
          <p:nvPr/>
        </p:nvSpPr>
        <p:spPr>
          <a:xfrm>
            <a:off x="8609929" y="4756067"/>
            <a:ext cx="125422" cy="168224"/>
          </a:xfrm>
          <a:custGeom>
            <a:avLst/>
            <a:gdLst/>
            <a:ahLst/>
            <a:cxnLst/>
            <a:rect l="l" t="t" r="r" b="b"/>
            <a:pathLst>
              <a:path w="154663" h="207444" extrusionOk="0">
                <a:moveTo>
                  <a:pt x="54730" y="623"/>
                </a:moveTo>
                <a:lnTo>
                  <a:pt x="53884" y="846"/>
                </a:lnTo>
                <a:lnTo>
                  <a:pt x="52522" y="662"/>
                </a:lnTo>
                <a:lnTo>
                  <a:pt x="52244" y="308"/>
                </a:lnTo>
                <a:lnTo>
                  <a:pt x="52676" y="231"/>
                </a:lnTo>
                <a:lnTo>
                  <a:pt x="53568" y="0"/>
                </a:lnTo>
                <a:lnTo>
                  <a:pt x="54661" y="116"/>
                </a:lnTo>
                <a:lnTo>
                  <a:pt x="54853" y="346"/>
                </a:lnTo>
                <a:lnTo>
                  <a:pt x="54730" y="623"/>
                </a:lnTo>
                <a:close/>
                <a:moveTo>
                  <a:pt x="117840" y="81321"/>
                </a:moveTo>
                <a:lnTo>
                  <a:pt x="116894" y="81752"/>
                </a:lnTo>
                <a:lnTo>
                  <a:pt x="116894" y="81475"/>
                </a:lnTo>
                <a:lnTo>
                  <a:pt x="116894" y="81405"/>
                </a:lnTo>
                <a:lnTo>
                  <a:pt x="117556" y="80805"/>
                </a:lnTo>
                <a:lnTo>
                  <a:pt x="118087" y="80805"/>
                </a:lnTo>
                <a:lnTo>
                  <a:pt x="117840" y="81321"/>
                </a:lnTo>
                <a:close/>
                <a:moveTo>
                  <a:pt x="118418" y="89222"/>
                </a:moveTo>
                <a:lnTo>
                  <a:pt x="116894" y="90052"/>
                </a:lnTo>
                <a:lnTo>
                  <a:pt x="116894" y="88906"/>
                </a:lnTo>
                <a:lnTo>
                  <a:pt x="118110" y="87844"/>
                </a:lnTo>
                <a:lnTo>
                  <a:pt x="119033" y="87621"/>
                </a:lnTo>
                <a:lnTo>
                  <a:pt x="118464" y="88691"/>
                </a:lnTo>
                <a:lnTo>
                  <a:pt x="118418" y="89222"/>
                </a:lnTo>
                <a:close/>
                <a:moveTo>
                  <a:pt x="139434" y="106492"/>
                </a:moveTo>
                <a:lnTo>
                  <a:pt x="138888" y="107261"/>
                </a:lnTo>
                <a:lnTo>
                  <a:pt x="138410" y="106984"/>
                </a:lnTo>
                <a:lnTo>
                  <a:pt x="139018" y="105692"/>
                </a:lnTo>
                <a:lnTo>
                  <a:pt x="139111" y="105138"/>
                </a:lnTo>
                <a:lnTo>
                  <a:pt x="138172" y="104461"/>
                </a:lnTo>
                <a:lnTo>
                  <a:pt x="138110" y="103984"/>
                </a:lnTo>
                <a:lnTo>
                  <a:pt x="138387" y="103692"/>
                </a:lnTo>
                <a:lnTo>
                  <a:pt x="139511" y="104453"/>
                </a:lnTo>
                <a:lnTo>
                  <a:pt x="140196" y="105045"/>
                </a:lnTo>
                <a:lnTo>
                  <a:pt x="140334" y="105369"/>
                </a:lnTo>
                <a:lnTo>
                  <a:pt x="140126" y="105946"/>
                </a:lnTo>
                <a:lnTo>
                  <a:pt x="139434" y="106492"/>
                </a:lnTo>
                <a:close/>
                <a:moveTo>
                  <a:pt x="154663" y="121800"/>
                </a:moveTo>
                <a:lnTo>
                  <a:pt x="153463" y="122039"/>
                </a:lnTo>
                <a:lnTo>
                  <a:pt x="152370" y="121077"/>
                </a:lnTo>
                <a:lnTo>
                  <a:pt x="153063" y="120062"/>
                </a:lnTo>
                <a:lnTo>
                  <a:pt x="154032" y="120300"/>
                </a:lnTo>
                <a:lnTo>
                  <a:pt x="154586" y="121285"/>
                </a:lnTo>
                <a:lnTo>
                  <a:pt x="154663" y="121800"/>
                </a:lnTo>
                <a:close/>
                <a:moveTo>
                  <a:pt x="138749" y="122339"/>
                </a:moveTo>
                <a:lnTo>
                  <a:pt x="138095" y="122678"/>
                </a:lnTo>
                <a:lnTo>
                  <a:pt x="137641" y="122601"/>
                </a:lnTo>
                <a:lnTo>
                  <a:pt x="137110" y="122239"/>
                </a:lnTo>
                <a:lnTo>
                  <a:pt x="136787" y="121600"/>
                </a:lnTo>
                <a:lnTo>
                  <a:pt x="137464" y="121062"/>
                </a:lnTo>
                <a:lnTo>
                  <a:pt x="138511" y="121670"/>
                </a:lnTo>
                <a:lnTo>
                  <a:pt x="138749" y="122339"/>
                </a:lnTo>
                <a:close/>
                <a:moveTo>
                  <a:pt x="143635" y="128147"/>
                </a:moveTo>
                <a:lnTo>
                  <a:pt x="143382" y="128563"/>
                </a:lnTo>
                <a:lnTo>
                  <a:pt x="142227" y="127886"/>
                </a:lnTo>
                <a:lnTo>
                  <a:pt x="141781" y="127424"/>
                </a:lnTo>
                <a:lnTo>
                  <a:pt x="143012" y="127070"/>
                </a:lnTo>
                <a:lnTo>
                  <a:pt x="143612" y="127186"/>
                </a:lnTo>
                <a:lnTo>
                  <a:pt x="143635" y="128147"/>
                </a:lnTo>
                <a:close/>
                <a:moveTo>
                  <a:pt x="121219" y="144140"/>
                </a:moveTo>
                <a:lnTo>
                  <a:pt x="121273" y="144810"/>
                </a:lnTo>
                <a:lnTo>
                  <a:pt x="120949" y="144771"/>
                </a:lnTo>
                <a:lnTo>
                  <a:pt x="120564" y="144486"/>
                </a:lnTo>
                <a:lnTo>
                  <a:pt x="120372" y="144625"/>
                </a:lnTo>
                <a:lnTo>
                  <a:pt x="120234" y="144833"/>
                </a:lnTo>
                <a:lnTo>
                  <a:pt x="120164" y="145302"/>
                </a:lnTo>
                <a:lnTo>
                  <a:pt x="120111" y="145564"/>
                </a:lnTo>
                <a:lnTo>
                  <a:pt x="119811" y="145471"/>
                </a:lnTo>
                <a:lnTo>
                  <a:pt x="119757" y="145010"/>
                </a:lnTo>
                <a:lnTo>
                  <a:pt x="119857" y="144686"/>
                </a:lnTo>
                <a:lnTo>
                  <a:pt x="120003" y="144210"/>
                </a:lnTo>
                <a:lnTo>
                  <a:pt x="120541" y="143779"/>
                </a:lnTo>
                <a:lnTo>
                  <a:pt x="121219" y="144140"/>
                </a:lnTo>
                <a:close/>
                <a:moveTo>
                  <a:pt x="148538" y="149264"/>
                </a:moveTo>
                <a:lnTo>
                  <a:pt x="148299" y="149471"/>
                </a:lnTo>
                <a:lnTo>
                  <a:pt x="147707" y="149241"/>
                </a:lnTo>
                <a:lnTo>
                  <a:pt x="147221" y="148925"/>
                </a:lnTo>
                <a:lnTo>
                  <a:pt x="147160" y="148602"/>
                </a:lnTo>
                <a:lnTo>
                  <a:pt x="147360" y="148187"/>
                </a:lnTo>
                <a:lnTo>
                  <a:pt x="147830" y="147971"/>
                </a:lnTo>
                <a:lnTo>
                  <a:pt x="148068" y="148056"/>
                </a:lnTo>
                <a:lnTo>
                  <a:pt x="147930" y="148195"/>
                </a:lnTo>
                <a:lnTo>
                  <a:pt x="147645" y="148341"/>
                </a:lnTo>
                <a:lnTo>
                  <a:pt x="147691" y="148748"/>
                </a:lnTo>
                <a:lnTo>
                  <a:pt x="148060" y="148994"/>
                </a:lnTo>
                <a:lnTo>
                  <a:pt x="148414" y="149064"/>
                </a:lnTo>
                <a:lnTo>
                  <a:pt x="148538" y="149264"/>
                </a:lnTo>
                <a:close/>
                <a:moveTo>
                  <a:pt x="144721" y="183551"/>
                </a:moveTo>
                <a:lnTo>
                  <a:pt x="144767" y="183612"/>
                </a:lnTo>
                <a:lnTo>
                  <a:pt x="144644" y="183605"/>
                </a:lnTo>
                <a:lnTo>
                  <a:pt x="144474" y="183528"/>
                </a:lnTo>
                <a:lnTo>
                  <a:pt x="144336" y="183374"/>
                </a:lnTo>
                <a:lnTo>
                  <a:pt x="144305" y="183205"/>
                </a:lnTo>
                <a:lnTo>
                  <a:pt x="144374" y="183035"/>
                </a:lnTo>
                <a:lnTo>
                  <a:pt x="144444" y="183043"/>
                </a:lnTo>
                <a:lnTo>
                  <a:pt x="144559" y="183197"/>
                </a:lnTo>
                <a:lnTo>
                  <a:pt x="144667" y="183366"/>
                </a:lnTo>
                <a:lnTo>
                  <a:pt x="144721" y="183551"/>
                </a:lnTo>
                <a:close/>
                <a:moveTo>
                  <a:pt x="116878" y="81752"/>
                </a:moveTo>
                <a:lnTo>
                  <a:pt x="113616" y="84729"/>
                </a:lnTo>
                <a:lnTo>
                  <a:pt x="112446" y="86267"/>
                </a:lnTo>
                <a:lnTo>
                  <a:pt x="111453" y="87967"/>
                </a:lnTo>
                <a:lnTo>
                  <a:pt x="108675" y="89791"/>
                </a:lnTo>
                <a:lnTo>
                  <a:pt x="107490" y="92237"/>
                </a:lnTo>
                <a:lnTo>
                  <a:pt x="107575" y="94706"/>
                </a:lnTo>
                <a:lnTo>
                  <a:pt x="110360" y="92122"/>
                </a:lnTo>
                <a:lnTo>
                  <a:pt x="113462" y="90014"/>
                </a:lnTo>
                <a:lnTo>
                  <a:pt x="114416" y="89583"/>
                </a:lnTo>
                <a:lnTo>
                  <a:pt x="115393" y="89606"/>
                </a:lnTo>
                <a:lnTo>
                  <a:pt x="115309" y="90329"/>
                </a:lnTo>
                <a:lnTo>
                  <a:pt x="114862" y="91045"/>
                </a:lnTo>
                <a:lnTo>
                  <a:pt x="114516" y="92914"/>
                </a:lnTo>
                <a:lnTo>
                  <a:pt x="115332" y="94653"/>
                </a:lnTo>
                <a:lnTo>
                  <a:pt x="113016" y="94483"/>
                </a:lnTo>
                <a:lnTo>
                  <a:pt x="110722" y="94630"/>
                </a:lnTo>
                <a:lnTo>
                  <a:pt x="108006" y="95599"/>
                </a:lnTo>
                <a:lnTo>
                  <a:pt x="105335" y="96029"/>
                </a:lnTo>
                <a:lnTo>
                  <a:pt x="104335" y="96037"/>
                </a:lnTo>
                <a:lnTo>
                  <a:pt x="103381" y="95714"/>
                </a:lnTo>
                <a:lnTo>
                  <a:pt x="102757" y="95214"/>
                </a:lnTo>
                <a:lnTo>
                  <a:pt x="102272" y="94060"/>
                </a:lnTo>
                <a:lnTo>
                  <a:pt x="101780" y="93891"/>
                </a:lnTo>
                <a:lnTo>
                  <a:pt x="99664" y="93945"/>
                </a:lnTo>
                <a:lnTo>
                  <a:pt x="96493" y="96207"/>
                </a:lnTo>
                <a:lnTo>
                  <a:pt x="95439" y="98145"/>
                </a:lnTo>
                <a:lnTo>
                  <a:pt x="94223" y="98230"/>
                </a:lnTo>
                <a:lnTo>
                  <a:pt x="92777" y="97830"/>
                </a:lnTo>
                <a:lnTo>
                  <a:pt x="91029" y="99314"/>
                </a:lnTo>
                <a:lnTo>
                  <a:pt x="88944" y="99845"/>
                </a:lnTo>
                <a:lnTo>
                  <a:pt x="88051" y="98584"/>
                </a:lnTo>
                <a:lnTo>
                  <a:pt x="87467" y="97045"/>
                </a:lnTo>
                <a:lnTo>
                  <a:pt x="86720" y="95914"/>
                </a:lnTo>
                <a:lnTo>
                  <a:pt x="84427" y="95629"/>
                </a:lnTo>
                <a:lnTo>
                  <a:pt x="84781" y="94245"/>
                </a:lnTo>
                <a:lnTo>
                  <a:pt x="85389" y="93675"/>
                </a:lnTo>
                <a:lnTo>
                  <a:pt x="85943" y="92852"/>
                </a:lnTo>
                <a:lnTo>
                  <a:pt x="86282" y="91914"/>
                </a:lnTo>
                <a:lnTo>
                  <a:pt x="87382" y="92506"/>
                </a:lnTo>
                <a:lnTo>
                  <a:pt x="88506" y="92891"/>
                </a:lnTo>
                <a:lnTo>
                  <a:pt x="89760" y="92191"/>
                </a:lnTo>
                <a:lnTo>
                  <a:pt x="91068" y="92129"/>
                </a:lnTo>
                <a:lnTo>
                  <a:pt x="92376" y="90083"/>
                </a:lnTo>
                <a:lnTo>
                  <a:pt x="94431" y="88798"/>
                </a:lnTo>
                <a:lnTo>
                  <a:pt x="97255" y="87783"/>
                </a:lnTo>
                <a:lnTo>
                  <a:pt x="100133" y="87060"/>
                </a:lnTo>
                <a:lnTo>
                  <a:pt x="101618" y="86914"/>
                </a:lnTo>
                <a:lnTo>
                  <a:pt x="103042" y="86498"/>
                </a:lnTo>
                <a:lnTo>
                  <a:pt x="105543" y="84575"/>
                </a:lnTo>
                <a:lnTo>
                  <a:pt x="107198" y="83590"/>
                </a:lnTo>
                <a:lnTo>
                  <a:pt x="108998" y="82998"/>
                </a:lnTo>
                <a:lnTo>
                  <a:pt x="110722" y="82652"/>
                </a:lnTo>
                <a:lnTo>
                  <a:pt x="112315" y="82959"/>
                </a:lnTo>
                <a:lnTo>
                  <a:pt x="113600" y="82798"/>
                </a:lnTo>
                <a:lnTo>
                  <a:pt x="116878" y="81429"/>
                </a:lnTo>
                <a:lnTo>
                  <a:pt x="116878" y="81752"/>
                </a:lnTo>
                <a:close/>
                <a:moveTo>
                  <a:pt x="116894" y="90060"/>
                </a:moveTo>
                <a:lnTo>
                  <a:pt x="116617" y="90083"/>
                </a:lnTo>
                <a:lnTo>
                  <a:pt x="116563" y="89652"/>
                </a:lnTo>
                <a:lnTo>
                  <a:pt x="116894" y="88906"/>
                </a:lnTo>
                <a:lnTo>
                  <a:pt x="116894" y="90060"/>
                </a:lnTo>
                <a:close/>
                <a:moveTo>
                  <a:pt x="119903" y="93375"/>
                </a:moveTo>
                <a:lnTo>
                  <a:pt x="119195" y="93652"/>
                </a:lnTo>
                <a:lnTo>
                  <a:pt x="116894" y="95560"/>
                </a:lnTo>
                <a:lnTo>
                  <a:pt x="116894" y="95560"/>
                </a:lnTo>
                <a:lnTo>
                  <a:pt x="115409" y="97583"/>
                </a:lnTo>
                <a:lnTo>
                  <a:pt x="114670" y="99553"/>
                </a:lnTo>
                <a:lnTo>
                  <a:pt x="115293" y="100368"/>
                </a:lnTo>
                <a:lnTo>
                  <a:pt x="116894" y="99530"/>
                </a:lnTo>
                <a:lnTo>
                  <a:pt x="117433" y="98676"/>
                </a:lnTo>
                <a:lnTo>
                  <a:pt x="119749" y="97007"/>
                </a:lnTo>
                <a:lnTo>
                  <a:pt x="120734" y="95099"/>
                </a:lnTo>
                <a:lnTo>
                  <a:pt x="119903" y="93375"/>
                </a:lnTo>
                <a:close/>
                <a:moveTo>
                  <a:pt x="57162" y="103669"/>
                </a:moveTo>
                <a:lnTo>
                  <a:pt x="56046" y="104046"/>
                </a:lnTo>
                <a:lnTo>
                  <a:pt x="56638" y="102261"/>
                </a:lnTo>
                <a:lnTo>
                  <a:pt x="57262" y="101699"/>
                </a:lnTo>
                <a:lnTo>
                  <a:pt x="57662" y="101584"/>
                </a:lnTo>
                <a:lnTo>
                  <a:pt x="58301" y="101461"/>
                </a:lnTo>
                <a:lnTo>
                  <a:pt x="58054" y="102722"/>
                </a:lnTo>
                <a:lnTo>
                  <a:pt x="57162" y="103669"/>
                </a:lnTo>
                <a:close/>
                <a:moveTo>
                  <a:pt x="104420" y="108607"/>
                </a:moveTo>
                <a:lnTo>
                  <a:pt x="103696" y="109215"/>
                </a:lnTo>
                <a:lnTo>
                  <a:pt x="103358" y="106123"/>
                </a:lnTo>
                <a:lnTo>
                  <a:pt x="104104" y="106146"/>
                </a:lnTo>
                <a:lnTo>
                  <a:pt x="104643" y="106469"/>
                </a:lnTo>
                <a:lnTo>
                  <a:pt x="104950" y="107253"/>
                </a:lnTo>
                <a:lnTo>
                  <a:pt x="104420" y="108607"/>
                </a:lnTo>
                <a:close/>
                <a:moveTo>
                  <a:pt x="79756" y="108723"/>
                </a:moveTo>
                <a:lnTo>
                  <a:pt x="79756" y="109715"/>
                </a:lnTo>
                <a:lnTo>
                  <a:pt x="80387" y="110146"/>
                </a:lnTo>
                <a:lnTo>
                  <a:pt x="81018" y="110215"/>
                </a:lnTo>
                <a:lnTo>
                  <a:pt x="82572" y="112123"/>
                </a:lnTo>
                <a:lnTo>
                  <a:pt x="84996" y="113762"/>
                </a:lnTo>
                <a:lnTo>
                  <a:pt x="86474" y="115015"/>
                </a:lnTo>
                <a:lnTo>
                  <a:pt x="86558" y="116085"/>
                </a:lnTo>
                <a:lnTo>
                  <a:pt x="86105" y="117215"/>
                </a:lnTo>
                <a:lnTo>
                  <a:pt x="86735" y="119247"/>
                </a:lnTo>
                <a:lnTo>
                  <a:pt x="87035" y="121346"/>
                </a:lnTo>
                <a:lnTo>
                  <a:pt x="88113" y="124685"/>
                </a:lnTo>
                <a:lnTo>
                  <a:pt x="86597" y="125324"/>
                </a:lnTo>
                <a:lnTo>
                  <a:pt x="84204" y="125401"/>
                </a:lnTo>
                <a:lnTo>
                  <a:pt x="83649" y="126001"/>
                </a:lnTo>
                <a:lnTo>
                  <a:pt x="82842" y="125670"/>
                </a:lnTo>
                <a:lnTo>
                  <a:pt x="80856" y="125924"/>
                </a:lnTo>
                <a:lnTo>
                  <a:pt x="78963" y="127024"/>
                </a:lnTo>
                <a:lnTo>
                  <a:pt x="77163" y="128516"/>
                </a:lnTo>
                <a:lnTo>
                  <a:pt x="75077" y="128516"/>
                </a:lnTo>
                <a:lnTo>
                  <a:pt x="72730" y="128824"/>
                </a:lnTo>
                <a:lnTo>
                  <a:pt x="70391" y="128616"/>
                </a:lnTo>
                <a:lnTo>
                  <a:pt x="68743" y="127816"/>
                </a:lnTo>
                <a:lnTo>
                  <a:pt x="65842" y="126947"/>
                </a:lnTo>
                <a:lnTo>
                  <a:pt x="61971" y="126208"/>
                </a:lnTo>
                <a:lnTo>
                  <a:pt x="60371" y="125585"/>
                </a:lnTo>
                <a:lnTo>
                  <a:pt x="59032" y="124616"/>
                </a:lnTo>
                <a:lnTo>
                  <a:pt x="57785" y="122162"/>
                </a:lnTo>
                <a:lnTo>
                  <a:pt x="57600" y="120946"/>
                </a:lnTo>
                <a:lnTo>
                  <a:pt x="57793" y="119785"/>
                </a:lnTo>
                <a:lnTo>
                  <a:pt x="58924" y="119393"/>
                </a:lnTo>
                <a:lnTo>
                  <a:pt x="59871" y="118808"/>
                </a:lnTo>
                <a:lnTo>
                  <a:pt x="60001" y="118039"/>
                </a:lnTo>
                <a:lnTo>
                  <a:pt x="60425" y="117500"/>
                </a:lnTo>
                <a:lnTo>
                  <a:pt x="60963" y="117308"/>
                </a:lnTo>
                <a:lnTo>
                  <a:pt x="61233" y="116938"/>
                </a:lnTo>
                <a:lnTo>
                  <a:pt x="60848" y="115692"/>
                </a:lnTo>
                <a:lnTo>
                  <a:pt x="60740" y="114562"/>
                </a:lnTo>
                <a:lnTo>
                  <a:pt x="62987" y="112484"/>
                </a:lnTo>
                <a:lnTo>
                  <a:pt x="65427" y="110715"/>
                </a:lnTo>
                <a:lnTo>
                  <a:pt x="69752" y="109084"/>
                </a:lnTo>
                <a:lnTo>
                  <a:pt x="72391" y="109238"/>
                </a:lnTo>
                <a:lnTo>
                  <a:pt x="76439" y="107984"/>
                </a:lnTo>
                <a:lnTo>
                  <a:pt x="77739" y="107392"/>
                </a:lnTo>
                <a:lnTo>
                  <a:pt x="79024" y="107753"/>
                </a:lnTo>
                <a:lnTo>
                  <a:pt x="79756" y="108723"/>
                </a:lnTo>
                <a:close/>
                <a:moveTo>
                  <a:pt x="91576" y="116754"/>
                </a:moveTo>
                <a:lnTo>
                  <a:pt x="90460" y="117154"/>
                </a:lnTo>
                <a:lnTo>
                  <a:pt x="89844" y="115777"/>
                </a:lnTo>
                <a:lnTo>
                  <a:pt x="90691" y="114392"/>
                </a:lnTo>
                <a:lnTo>
                  <a:pt x="91645" y="114269"/>
                </a:lnTo>
                <a:lnTo>
                  <a:pt x="92115" y="115677"/>
                </a:lnTo>
                <a:lnTo>
                  <a:pt x="91576" y="116754"/>
                </a:lnTo>
                <a:close/>
                <a:moveTo>
                  <a:pt x="102842" y="125178"/>
                </a:moveTo>
                <a:lnTo>
                  <a:pt x="102649" y="125362"/>
                </a:lnTo>
                <a:lnTo>
                  <a:pt x="100780" y="123562"/>
                </a:lnTo>
                <a:lnTo>
                  <a:pt x="100841" y="122847"/>
                </a:lnTo>
                <a:lnTo>
                  <a:pt x="101172" y="122208"/>
                </a:lnTo>
                <a:lnTo>
                  <a:pt x="101926" y="121608"/>
                </a:lnTo>
                <a:lnTo>
                  <a:pt x="102603" y="122632"/>
                </a:lnTo>
                <a:lnTo>
                  <a:pt x="103135" y="124339"/>
                </a:lnTo>
                <a:lnTo>
                  <a:pt x="102842" y="125178"/>
                </a:lnTo>
                <a:close/>
                <a:moveTo>
                  <a:pt x="84242" y="144910"/>
                </a:moveTo>
                <a:lnTo>
                  <a:pt x="84234" y="145887"/>
                </a:lnTo>
                <a:lnTo>
                  <a:pt x="81456" y="146533"/>
                </a:lnTo>
                <a:lnTo>
                  <a:pt x="80525" y="145733"/>
                </a:lnTo>
                <a:lnTo>
                  <a:pt x="79925" y="145587"/>
                </a:lnTo>
                <a:lnTo>
                  <a:pt x="78271" y="147018"/>
                </a:lnTo>
                <a:lnTo>
                  <a:pt x="77786" y="147602"/>
                </a:lnTo>
                <a:lnTo>
                  <a:pt x="77624" y="148041"/>
                </a:lnTo>
                <a:lnTo>
                  <a:pt x="77193" y="148264"/>
                </a:lnTo>
                <a:lnTo>
                  <a:pt x="74146" y="148948"/>
                </a:lnTo>
                <a:lnTo>
                  <a:pt x="72807" y="148264"/>
                </a:lnTo>
                <a:lnTo>
                  <a:pt x="73707" y="147802"/>
                </a:lnTo>
                <a:lnTo>
                  <a:pt x="74823" y="146872"/>
                </a:lnTo>
                <a:lnTo>
                  <a:pt x="75946" y="147010"/>
                </a:lnTo>
                <a:lnTo>
                  <a:pt x="77070" y="146141"/>
                </a:lnTo>
                <a:lnTo>
                  <a:pt x="78194" y="144817"/>
                </a:lnTo>
                <a:lnTo>
                  <a:pt x="79786" y="144533"/>
                </a:lnTo>
                <a:lnTo>
                  <a:pt x="80910" y="144025"/>
                </a:lnTo>
                <a:lnTo>
                  <a:pt x="82765" y="144394"/>
                </a:lnTo>
                <a:lnTo>
                  <a:pt x="84242" y="144910"/>
                </a:lnTo>
                <a:close/>
                <a:moveTo>
                  <a:pt x="908" y="207191"/>
                </a:moveTo>
                <a:lnTo>
                  <a:pt x="746" y="207445"/>
                </a:lnTo>
                <a:lnTo>
                  <a:pt x="123" y="207360"/>
                </a:lnTo>
                <a:lnTo>
                  <a:pt x="0" y="206845"/>
                </a:lnTo>
                <a:lnTo>
                  <a:pt x="362" y="206553"/>
                </a:lnTo>
                <a:lnTo>
                  <a:pt x="870" y="206745"/>
                </a:lnTo>
                <a:lnTo>
                  <a:pt x="908" y="20719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2" name="Google Shape;842;p44"/>
          <p:cNvSpPr/>
          <p:nvPr/>
        </p:nvSpPr>
        <p:spPr>
          <a:xfrm>
            <a:off x="4481323" y="5580983"/>
            <a:ext cx="58717" cy="29332"/>
          </a:xfrm>
          <a:custGeom>
            <a:avLst/>
            <a:gdLst/>
            <a:ahLst/>
            <a:cxnLst/>
            <a:rect l="l" t="t" r="r" b="b"/>
            <a:pathLst>
              <a:path w="72406" h="36171" extrusionOk="0">
                <a:moveTo>
                  <a:pt x="49559" y="0"/>
                </a:moveTo>
                <a:lnTo>
                  <a:pt x="52860" y="2023"/>
                </a:lnTo>
                <a:lnTo>
                  <a:pt x="56993" y="1316"/>
                </a:lnTo>
                <a:lnTo>
                  <a:pt x="58732" y="1870"/>
                </a:lnTo>
                <a:lnTo>
                  <a:pt x="59747" y="3554"/>
                </a:lnTo>
                <a:lnTo>
                  <a:pt x="59139" y="5116"/>
                </a:lnTo>
                <a:lnTo>
                  <a:pt x="57831" y="4893"/>
                </a:lnTo>
                <a:lnTo>
                  <a:pt x="56708" y="5316"/>
                </a:lnTo>
                <a:lnTo>
                  <a:pt x="56931" y="7378"/>
                </a:lnTo>
                <a:lnTo>
                  <a:pt x="57693" y="8262"/>
                </a:lnTo>
                <a:lnTo>
                  <a:pt x="62056" y="10532"/>
                </a:lnTo>
                <a:lnTo>
                  <a:pt x="62856" y="10670"/>
                </a:lnTo>
                <a:lnTo>
                  <a:pt x="62710" y="9716"/>
                </a:lnTo>
                <a:lnTo>
                  <a:pt x="61948" y="8154"/>
                </a:lnTo>
                <a:lnTo>
                  <a:pt x="61664" y="6478"/>
                </a:lnTo>
                <a:lnTo>
                  <a:pt x="62310" y="5085"/>
                </a:lnTo>
                <a:lnTo>
                  <a:pt x="63449" y="4646"/>
                </a:lnTo>
                <a:lnTo>
                  <a:pt x="68420" y="3946"/>
                </a:lnTo>
                <a:lnTo>
                  <a:pt x="69582" y="4608"/>
                </a:lnTo>
                <a:lnTo>
                  <a:pt x="72045" y="8562"/>
                </a:lnTo>
                <a:lnTo>
                  <a:pt x="69736" y="9108"/>
                </a:lnTo>
                <a:lnTo>
                  <a:pt x="68767" y="10824"/>
                </a:lnTo>
                <a:lnTo>
                  <a:pt x="70798" y="11570"/>
                </a:lnTo>
                <a:lnTo>
                  <a:pt x="72406" y="12670"/>
                </a:lnTo>
                <a:lnTo>
                  <a:pt x="71552" y="14355"/>
                </a:lnTo>
                <a:lnTo>
                  <a:pt x="71398" y="15201"/>
                </a:lnTo>
                <a:lnTo>
                  <a:pt x="67820" y="16394"/>
                </a:lnTo>
                <a:lnTo>
                  <a:pt x="64649" y="17163"/>
                </a:lnTo>
                <a:lnTo>
                  <a:pt x="63203" y="19148"/>
                </a:lnTo>
                <a:lnTo>
                  <a:pt x="60648" y="20594"/>
                </a:lnTo>
                <a:lnTo>
                  <a:pt x="53137" y="23117"/>
                </a:lnTo>
                <a:lnTo>
                  <a:pt x="54014" y="25171"/>
                </a:lnTo>
                <a:lnTo>
                  <a:pt x="54130" y="26156"/>
                </a:lnTo>
                <a:lnTo>
                  <a:pt x="53807" y="28825"/>
                </a:lnTo>
                <a:lnTo>
                  <a:pt x="43471" y="25633"/>
                </a:lnTo>
                <a:lnTo>
                  <a:pt x="42071" y="25971"/>
                </a:lnTo>
                <a:lnTo>
                  <a:pt x="44834" y="31418"/>
                </a:lnTo>
                <a:lnTo>
                  <a:pt x="42787" y="32425"/>
                </a:lnTo>
                <a:lnTo>
                  <a:pt x="40763" y="31771"/>
                </a:lnTo>
                <a:lnTo>
                  <a:pt x="38923" y="32225"/>
                </a:lnTo>
                <a:lnTo>
                  <a:pt x="37754" y="36172"/>
                </a:lnTo>
                <a:lnTo>
                  <a:pt x="34806" y="33649"/>
                </a:lnTo>
                <a:lnTo>
                  <a:pt x="32290" y="30064"/>
                </a:lnTo>
                <a:lnTo>
                  <a:pt x="32282" y="28063"/>
                </a:lnTo>
                <a:lnTo>
                  <a:pt x="34714" y="24333"/>
                </a:lnTo>
                <a:lnTo>
                  <a:pt x="33975" y="22755"/>
                </a:lnTo>
                <a:lnTo>
                  <a:pt x="39631" y="17701"/>
                </a:lnTo>
                <a:lnTo>
                  <a:pt x="40647" y="16201"/>
                </a:lnTo>
                <a:lnTo>
                  <a:pt x="42409" y="15347"/>
                </a:lnTo>
                <a:lnTo>
                  <a:pt x="44241" y="15055"/>
                </a:lnTo>
                <a:lnTo>
                  <a:pt x="45018" y="14409"/>
                </a:lnTo>
                <a:lnTo>
                  <a:pt x="44888" y="13178"/>
                </a:lnTo>
                <a:lnTo>
                  <a:pt x="44157" y="11086"/>
                </a:lnTo>
                <a:lnTo>
                  <a:pt x="44218" y="7685"/>
                </a:lnTo>
                <a:lnTo>
                  <a:pt x="48751" y="3077"/>
                </a:lnTo>
                <a:lnTo>
                  <a:pt x="48089" y="116"/>
                </a:lnTo>
                <a:lnTo>
                  <a:pt x="49559" y="0"/>
                </a:lnTo>
                <a:close/>
                <a:moveTo>
                  <a:pt x="22317" y="4339"/>
                </a:moveTo>
                <a:lnTo>
                  <a:pt x="19354" y="4339"/>
                </a:lnTo>
                <a:lnTo>
                  <a:pt x="18769" y="3216"/>
                </a:lnTo>
                <a:lnTo>
                  <a:pt x="18777" y="370"/>
                </a:lnTo>
                <a:lnTo>
                  <a:pt x="21024" y="123"/>
                </a:lnTo>
                <a:lnTo>
                  <a:pt x="23217" y="1308"/>
                </a:lnTo>
                <a:lnTo>
                  <a:pt x="23071" y="2500"/>
                </a:lnTo>
                <a:lnTo>
                  <a:pt x="22317" y="4339"/>
                </a:lnTo>
                <a:close/>
                <a:moveTo>
                  <a:pt x="18546" y="6624"/>
                </a:moveTo>
                <a:lnTo>
                  <a:pt x="21670" y="7278"/>
                </a:lnTo>
                <a:lnTo>
                  <a:pt x="24541" y="4847"/>
                </a:lnTo>
                <a:lnTo>
                  <a:pt x="26518" y="4069"/>
                </a:lnTo>
                <a:lnTo>
                  <a:pt x="28150" y="4593"/>
                </a:lnTo>
                <a:lnTo>
                  <a:pt x="29297" y="6062"/>
                </a:lnTo>
                <a:lnTo>
                  <a:pt x="30959" y="5831"/>
                </a:lnTo>
                <a:lnTo>
                  <a:pt x="35661" y="4331"/>
                </a:lnTo>
                <a:lnTo>
                  <a:pt x="36276" y="4839"/>
                </a:lnTo>
                <a:lnTo>
                  <a:pt x="37954" y="3093"/>
                </a:lnTo>
                <a:lnTo>
                  <a:pt x="39393" y="3900"/>
                </a:lnTo>
                <a:lnTo>
                  <a:pt x="40532" y="5424"/>
                </a:lnTo>
                <a:lnTo>
                  <a:pt x="39978" y="7185"/>
                </a:lnTo>
                <a:lnTo>
                  <a:pt x="38677" y="8308"/>
                </a:lnTo>
                <a:lnTo>
                  <a:pt x="37854" y="9878"/>
                </a:lnTo>
                <a:lnTo>
                  <a:pt x="36892" y="11139"/>
                </a:lnTo>
                <a:lnTo>
                  <a:pt x="35230" y="12316"/>
                </a:lnTo>
                <a:lnTo>
                  <a:pt x="33952" y="14193"/>
                </a:lnTo>
                <a:lnTo>
                  <a:pt x="30890" y="18601"/>
                </a:lnTo>
                <a:lnTo>
                  <a:pt x="26426" y="24248"/>
                </a:lnTo>
                <a:lnTo>
                  <a:pt x="24949" y="24756"/>
                </a:lnTo>
                <a:lnTo>
                  <a:pt x="21870" y="25094"/>
                </a:lnTo>
                <a:lnTo>
                  <a:pt x="20547" y="24702"/>
                </a:lnTo>
                <a:lnTo>
                  <a:pt x="19415" y="24833"/>
                </a:lnTo>
                <a:lnTo>
                  <a:pt x="18508" y="27894"/>
                </a:lnTo>
                <a:lnTo>
                  <a:pt x="17099" y="30218"/>
                </a:lnTo>
                <a:lnTo>
                  <a:pt x="16437" y="30702"/>
                </a:lnTo>
                <a:lnTo>
                  <a:pt x="14975" y="30918"/>
                </a:lnTo>
                <a:lnTo>
                  <a:pt x="14283" y="31271"/>
                </a:lnTo>
                <a:lnTo>
                  <a:pt x="13759" y="32133"/>
                </a:lnTo>
                <a:lnTo>
                  <a:pt x="9912" y="31910"/>
                </a:lnTo>
                <a:lnTo>
                  <a:pt x="7195" y="30479"/>
                </a:lnTo>
                <a:lnTo>
                  <a:pt x="3979" y="27309"/>
                </a:lnTo>
                <a:lnTo>
                  <a:pt x="8272" y="23432"/>
                </a:lnTo>
                <a:lnTo>
                  <a:pt x="11974" y="23610"/>
                </a:lnTo>
                <a:lnTo>
                  <a:pt x="15029" y="21009"/>
                </a:lnTo>
                <a:lnTo>
                  <a:pt x="17515" y="19694"/>
                </a:lnTo>
                <a:lnTo>
                  <a:pt x="18500" y="18363"/>
                </a:lnTo>
                <a:lnTo>
                  <a:pt x="19585" y="17340"/>
                </a:lnTo>
                <a:lnTo>
                  <a:pt x="19593" y="16009"/>
                </a:lnTo>
                <a:lnTo>
                  <a:pt x="18761" y="15417"/>
                </a:lnTo>
                <a:lnTo>
                  <a:pt x="17638" y="15478"/>
                </a:lnTo>
                <a:lnTo>
                  <a:pt x="16530" y="16055"/>
                </a:lnTo>
                <a:lnTo>
                  <a:pt x="13929" y="16809"/>
                </a:lnTo>
                <a:lnTo>
                  <a:pt x="12151" y="15286"/>
                </a:lnTo>
                <a:lnTo>
                  <a:pt x="13321" y="14717"/>
                </a:lnTo>
                <a:lnTo>
                  <a:pt x="14637" y="14747"/>
                </a:lnTo>
                <a:lnTo>
                  <a:pt x="18661" y="13316"/>
                </a:lnTo>
                <a:lnTo>
                  <a:pt x="19431" y="12716"/>
                </a:lnTo>
                <a:lnTo>
                  <a:pt x="18192" y="10693"/>
                </a:lnTo>
                <a:lnTo>
                  <a:pt x="15768" y="9462"/>
                </a:lnTo>
                <a:lnTo>
                  <a:pt x="13806" y="7401"/>
                </a:lnTo>
                <a:lnTo>
                  <a:pt x="13444" y="6631"/>
                </a:lnTo>
                <a:lnTo>
                  <a:pt x="13544" y="5408"/>
                </a:lnTo>
                <a:lnTo>
                  <a:pt x="12459" y="2993"/>
                </a:lnTo>
                <a:lnTo>
                  <a:pt x="13598" y="2869"/>
                </a:lnTo>
                <a:lnTo>
                  <a:pt x="15114" y="4423"/>
                </a:lnTo>
                <a:lnTo>
                  <a:pt x="18546" y="6624"/>
                </a:lnTo>
                <a:close/>
                <a:moveTo>
                  <a:pt x="2724" y="17855"/>
                </a:moveTo>
                <a:lnTo>
                  <a:pt x="4271" y="18332"/>
                </a:lnTo>
                <a:lnTo>
                  <a:pt x="5810" y="18155"/>
                </a:lnTo>
                <a:lnTo>
                  <a:pt x="4940" y="21740"/>
                </a:lnTo>
                <a:lnTo>
                  <a:pt x="4263" y="23463"/>
                </a:lnTo>
                <a:lnTo>
                  <a:pt x="2439" y="23325"/>
                </a:lnTo>
                <a:lnTo>
                  <a:pt x="631" y="20978"/>
                </a:lnTo>
                <a:lnTo>
                  <a:pt x="0" y="19732"/>
                </a:lnTo>
                <a:lnTo>
                  <a:pt x="2016" y="18840"/>
                </a:lnTo>
                <a:lnTo>
                  <a:pt x="2724" y="17855"/>
                </a:lnTo>
                <a:close/>
                <a:moveTo>
                  <a:pt x="58447" y="25717"/>
                </a:moveTo>
                <a:lnTo>
                  <a:pt x="58578" y="28795"/>
                </a:lnTo>
                <a:lnTo>
                  <a:pt x="56846" y="27817"/>
                </a:lnTo>
                <a:lnTo>
                  <a:pt x="56231" y="26325"/>
                </a:lnTo>
                <a:lnTo>
                  <a:pt x="57193" y="25310"/>
                </a:lnTo>
                <a:lnTo>
                  <a:pt x="57985" y="25386"/>
                </a:lnTo>
                <a:lnTo>
                  <a:pt x="58447" y="25717"/>
                </a:lnTo>
                <a:close/>
                <a:moveTo>
                  <a:pt x="31582" y="33449"/>
                </a:moveTo>
                <a:lnTo>
                  <a:pt x="30197" y="34126"/>
                </a:lnTo>
                <a:lnTo>
                  <a:pt x="29812" y="33826"/>
                </a:lnTo>
                <a:lnTo>
                  <a:pt x="29373" y="32502"/>
                </a:lnTo>
                <a:lnTo>
                  <a:pt x="29350" y="30794"/>
                </a:lnTo>
                <a:lnTo>
                  <a:pt x="29189" y="30025"/>
                </a:lnTo>
                <a:lnTo>
                  <a:pt x="30051" y="30271"/>
                </a:lnTo>
                <a:lnTo>
                  <a:pt x="31613" y="31633"/>
                </a:lnTo>
                <a:lnTo>
                  <a:pt x="31582" y="334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3" name="Google Shape;843;p44"/>
          <p:cNvSpPr/>
          <p:nvPr/>
        </p:nvSpPr>
        <p:spPr>
          <a:xfrm>
            <a:off x="7970225" y="4369699"/>
            <a:ext cx="436643" cy="75715"/>
          </a:xfrm>
          <a:custGeom>
            <a:avLst/>
            <a:gdLst/>
            <a:ahLst/>
            <a:cxnLst/>
            <a:rect l="l" t="t" r="r" b="b"/>
            <a:pathLst>
              <a:path w="538442" h="93367" extrusionOk="0">
                <a:moveTo>
                  <a:pt x="1747" y="2008"/>
                </a:moveTo>
                <a:lnTo>
                  <a:pt x="108" y="3777"/>
                </a:lnTo>
                <a:lnTo>
                  <a:pt x="0" y="3200"/>
                </a:lnTo>
                <a:lnTo>
                  <a:pt x="493" y="2139"/>
                </a:lnTo>
                <a:lnTo>
                  <a:pt x="1185" y="931"/>
                </a:lnTo>
                <a:lnTo>
                  <a:pt x="1831" y="208"/>
                </a:lnTo>
                <a:lnTo>
                  <a:pt x="2670" y="0"/>
                </a:lnTo>
                <a:lnTo>
                  <a:pt x="3270" y="1000"/>
                </a:lnTo>
                <a:lnTo>
                  <a:pt x="2593" y="1869"/>
                </a:lnTo>
                <a:lnTo>
                  <a:pt x="1747" y="2008"/>
                </a:lnTo>
                <a:close/>
                <a:moveTo>
                  <a:pt x="298460" y="46865"/>
                </a:moveTo>
                <a:lnTo>
                  <a:pt x="298083" y="46980"/>
                </a:lnTo>
                <a:lnTo>
                  <a:pt x="297914" y="46872"/>
                </a:lnTo>
                <a:lnTo>
                  <a:pt x="297998" y="46318"/>
                </a:lnTo>
                <a:lnTo>
                  <a:pt x="298122" y="46126"/>
                </a:lnTo>
                <a:lnTo>
                  <a:pt x="298476" y="46111"/>
                </a:lnTo>
                <a:lnTo>
                  <a:pt x="299091" y="46265"/>
                </a:lnTo>
                <a:lnTo>
                  <a:pt x="299137" y="46403"/>
                </a:lnTo>
                <a:lnTo>
                  <a:pt x="298460" y="46865"/>
                </a:lnTo>
                <a:close/>
                <a:moveTo>
                  <a:pt x="293412" y="48719"/>
                </a:moveTo>
                <a:lnTo>
                  <a:pt x="293235" y="49003"/>
                </a:lnTo>
                <a:lnTo>
                  <a:pt x="291919" y="48895"/>
                </a:lnTo>
                <a:lnTo>
                  <a:pt x="291735" y="48734"/>
                </a:lnTo>
                <a:lnTo>
                  <a:pt x="291850" y="48611"/>
                </a:lnTo>
                <a:lnTo>
                  <a:pt x="292481" y="48480"/>
                </a:lnTo>
                <a:lnTo>
                  <a:pt x="292558" y="48088"/>
                </a:lnTo>
                <a:lnTo>
                  <a:pt x="292234" y="48003"/>
                </a:lnTo>
                <a:lnTo>
                  <a:pt x="292511" y="47796"/>
                </a:lnTo>
                <a:lnTo>
                  <a:pt x="293027" y="47757"/>
                </a:lnTo>
                <a:lnTo>
                  <a:pt x="293320" y="48003"/>
                </a:lnTo>
                <a:lnTo>
                  <a:pt x="293481" y="48357"/>
                </a:lnTo>
                <a:lnTo>
                  <a:pt x="293412" y="48719"/>
                </a:lnTo>
                <a:close/>
                <a:moveTo>
                  <a:pt x="437401" y="60227"/>
                </a:moveTo>
                <a:lnTo>
                  <a:pt x="436147" y="60712"/>
                </a:lnTo>
                <a:lnTo>
                  <a:pt x="434570" y="60489"/>
                </a:lnTo>
                <a:lnTo>
                  <a:pt x="434085" y="58727"/>
                </a:lnTo>
                <a:lnTo>
                  <a:pt x="433362" y="58258"/>
                </a:lnTo>
                <a:lnTo>
                  <a:pt x="433523" y="57388"/>
                </a:lnTo>
                <a:lnTo>
                  <a:pt x="434631" y="56681"/>
                </a:lnTo>
                <a:lnTo>
                  <a:pt x="436978" y="57258"/>
                </a:lnTo>
                <a:lnTo>
                  <a:pt x="437848" y="58511"/>
                </a:lnTo>
                <a:lnTo>
                  <a:pt x="437294" y="59342"/>
                </a:lnTo>
                <a:lnTo>
                  <a:pt x="437401" y="60227"/>
                </a:lnTo>
                <a:close/>
                <a:moveTo>
                  <a:pt x="538220" y="92322"/>
                </a:moveTo>
                <a:lnTo>
                  <a:pt x="538443" y="93368"/>
                </a:lnTo>
                <a:lnTo>
                  <a:pt x="537065" y="92860"/>
                </a:lnTo>
                <a:lnTo>
                  <a:pt x="536880" y="92491"/>
                </a:lnTo>
                <a:lnTo>
                  <a:pt x="537681" y="92122"/>
                </a:lnTo>
                <a:lnTo>
                  <a:pt x="538220" y="9232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4" name="Google Shape;844;p44"/>
          <p:cNvSpPr/>
          <p:nvPr/>
        </p:nvSpPr>
        <p:spPr>
          <a:xfrm>
            <a:off x="5422213" y="3136599"/>
            <a:ext cx="17804" cy="34929"/>
          </a:xfrm>
          <a:custGeom>
            <a:avLst/>
            <a:gdLst/>
            <a:ahLst/>
            <a:cxnLst/>
            <a:rect l="l" t="t" r="r" b="b"/>
            <a:pathLst>
              <a:path w="21955" h="43072" extrusionOk="0">
                <a:moveTo>
                  <a:pt x="21955" y="4500"/>
                </a:moveTo>
                <a:lnTo>
                  <a:pt x="20924" y="7839"/>
                </a:lnTo>
                <a:lnTo>
                  <a:pt x="19392" y="7316"/>
                </a:lnTo>
                <a:lnTo>
                  <a:pt x="18969" y="6954"/>
                </a:lnTo>
                <a:lnTo>
                  <a:pt x="18638" y="6085"/>
                </a:lnTo>
                <a:lnTo>
                  <a:pt x="18800" y="3600"/>
                </a:lnTo>
                <a:lnTo>
                  <a:pt x="18746" y="0"/>
                </a:lnTo>
                <a:lnTo>
                  <a:pt x="20508" y="2962"/>
                </a:lnTo>
                <a:lnTo>
                  <a:pt x="21955" y="4500"/>
                </a:lnTo>
                <a:close/>
                <a:moveTo>
                  <a:pt x="17099" y="5923"/>
                </a:moveTo>
                <a:lnTo>
                  <a:pt x="16561" y="12124"/>
                </a:lnTo>
                <a:lnTo>
                  <a:pt x="15683" y="12093"/>
                </a:lnTo>
                <a:lnTo>
                  <a:pt x="14113" y="10378"/>
                </a:lnTo>
                <a:lnTo>
                  <a:pt x="12936" y="10024"/>
                </a:lnTo>
                <a:lnTo>
                  <a:pt x="12567" y="10939"/>
                </a:lnTo>
                <a:lnTo>
                  <a:pt x="12628" y="12039"/>
                </a:lnTo>
                <a:lnTo>
                  <a:pt x="13236" y="12732"/>
                </a:lnTo>
                <a:lnTo>
                  <a:pt x="15114" y="16870"/>
                </a:lnTo>
                <a:lnTo>
                  <a:pt x="15283" y="18078"/>
                </a:lnTo>
                <a:lnTo>
                  <a:pt x="15052" y="18663"/>
                </a:lnTo>
                <a:lnTo>
                  <a:pt x="13228" y="17470"/>
                </a:lnTo>
                <a:lnTo>
                  <a:pt x="8827" y="12116"/>
                </a:lnTo>
                <a:lnTo>
                  <a:pt x="5402" y="3262"/>
                </a:lnTo>
                <a:lnTo>
                  <a:pt x="10019" y="1839"/>
                </a:lnTo>
                <a:lnTo>
                  <a:pt x="13367" y="4169"/>
                </a:lnTo>
                <a:lnTo>
                  <a:pt x="17099" y="5923"/>
                </a:lnTo>
                <a:close/>
                <a:moveTo>
                  <a:pt x="5094" y="10016"/>
                </a:moveTo>
                <a:lnTo>
                  <a:pt x="7034" y="11801"/>
                </a:lnTo>
                <a:lnTo>
                  <a:pt x="7718" y="13062"/>
                </a:lnTo>
                <a:lnTo>
                  <a:pt x="6603" y="14278"/>
                </a:lnTo>
                <a:lnTo>
                  <a:pt x="5256" y="14593"/>
                </a:lnTo>
                <a:lnTo>
                  <a:pt x="3625" y="14309"/>
                </a:lnTo>
                <a:lnTo>
                  <a:pt x="939" y="12993"/>
                </a:lnTo>
                <a:lnTo>
                  <a:pt x="0" y="9978"/>
                </a:lnTo>
                <a:lnTo>
                  <a:pt x="1855" y="10047"/>
                </a:lnTo>
                <a:lnTo>
                  <a:pt x="4048" y="9470"/>
                </a:lnTo>
                <a:lnTo>
                  <a:pt x="5094" y="10016"/>
                </a:lnTo>
                <a:close/>
                <a:moveTo>
                  <a:pt x="17268" y="25309"/>
                </a:moveTo>
                <a:lnTo>
                  <a:pt x="16845" y="27025"/>
                </a:lnTo>
                <a:lnTo>
                  <a:pt x="16253" y="27010"/>
                </a:lnTo>
                <a:lnTo>
                  <a:pt x="14221" y="24886"/>
                </a:lnTo>
                <a:lnTo>
                  <a:pt x="12605" y="23725"/>
                </a:lnTo>
                <a:lnTo>
                  <a:pt x="12066" y="22740"/>
                </a:lnTo>
                <a:lnTo>
                  <a:pt x="11612" y="21055"/>
                </a:lnTo>
                <a:lnTo>
                  <a:pt x="12544" y="20847"/>
                </a:lnTo>
                <a:lnTo>
                  <a:pt x="13652" y="21232"/>
                </a:lnTo>
                <a:lnTo>
                  <a:pt x="16430" y="22771"/>
                </a:lnTo>
                <a:lnTo>
                  <a:pt x="17215" y="24371"/>
                </a:lnTo>
                <a:lnTo>
                  <a:pt x="17268" y="25309"/>
                </a:lnTo>
                <a:close/>
                <a:moveTo>
                  <a:pt x="15614" y="41703"/>
                </a:moveTo>
                <a:lnTo>
                  <a:pt x="16045" y="43072"/>
                </a:lnTo>
                <a:lnTo>
                  <a:pt x="15545" y="42918"/>
                </a:lnTo>
                <a:lnTo>
                  <a:pt x="14090" y="41357"/>
                </a:lnTo>
                <a:lnTo>
                  <a:pt x="11551" y="37633"/>
                </a:lnTo>
                <a:lnTo>
                  <a:pt x="10666" y="34548"/>
                </a:lnTo>
                <a:lnTo>
                  <a:pt x="10543" y="33118"/>
                </a:lnTo>
                <a:lnTo>
                  <a:pt x="11174" y="33279"/>
                </a:lnTo>
                <a:lnTo>
                  <a:pt x="11697" y="34548"/>
                </a:lnTo>
                <a:lnTo>
                  <a:pt x="14106" y="35379"/>
                </a:lnTo>
                <a:lnTo>
                  <a:pt x="14744" y="36010"/>
                </a:lnTo>
                <a:lnTo>
                  <a:pt x="14737" y="37556"/>
                </a:lnTo>
                <a:lnTo>
                  <a:pt x="15545" y="39387"/>
                </a:lnTo>
                <a:lnTo>
                  <a:pt x="15614" y="417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5" name="Google Shape;845;p44"/>
          <p:cNvSpPr/>
          <p:nvPr/>
        </p:nvSpPr>
        <p:spPr>
          <a:xfrm>
            <a:off x="5468787" y="3498519"/>
            <a:ext cx="250800" cy="245961"/>
          </a:xfrm>
          <a:custGeom>
            <a:avLst/>
            <a:gdLst/>
            <a:ahLst/>
            <a:cxnLst/>
            <a:rect l="l" t="t" r="r" b="b"/>
            <a:pathLst>
              <a:path w="309272" h="303304" extrusionOk="0">
                <a:moveTo>
                  <a:pt x="164698" y="12955"/>
                </a:moveTo>
                <a:lnTo>
                  <a:pt x="165983" y="12578"/>
                </a:lnTo>
                <a:lnTo>
                  <a:pt x="168161" y="11224"/>
                </a:lnTo>
                <a:lnTo>
                  <a:pt x="169977" y="10793"/>
                </a:lnTo>
                <a:lnTo>
                  <a:pt x="171016" y="11832"/>
                </a:lnTo>
                <a:lnTo>
                  <a:pt x="171601" y="12424"/>
                </a:lnTo>
                <a:lnTo>
                  <a:pt x="172740" y="14763"/>
                </a:lnTo>
                <a:lnTo>
                  <a:pt x="173063" y="17194"/>
                </a:lnTo>
                <a:lnTo>
                  <a:pt x="173571" y="19217"/>
                </a:lnTo>
                <a:lnTo>
                  <a:pt x="174494" y="20032"/>
                </a:lnTo>
                <a:lnTo>
                  <a:pt x="177965" y="20301"/>
                </a:lnTo>
                <a:lnTo>
                  <a:pt x="180527" y="21048"/>
                </a:lnTo>
                <a:lnTo>
                  <a:pt x="181205" y="21725"/>
                </a:lnTo>
                <a:lnTo>
                  <a:pt x="182082" y="26202"/>
                </a:lnTo>
                <a:lnTo>
                  <a:pt x="182559" y="26833"/>
                </a:lnTo>
                <a:lnTo>
                  <a:pt x="183198" y="26310"/>
                </a:lnTo>
                <a:lnTo>
                  <a:pt x="183829" y="25571"/>
                </a:lnTo>
                <a:lnTo>
                  <a:pt x="184706" y="25456"/>
                </a:lnTo>
                <a:lnTo>
                  <a:pt x="186207" y="25740"/>
                </a:lnTo>
                <a:lnTo>
                  <a:pt x="188184" y="25833"/>
                </a:lnTo>
                <a:lnTo>
                  <a:pt x="190224" y="26325"/>
                </a:lnTo>
                <a:lnTo>
                  <a:pt x="193040" y="28848"/>
                </a:lnTo>
                <a:lnTo>
                  <a:pt x="192932" y="29679"/>
                </a:lnTo>
                <a:lnTo>
                  <a:pt x="192386" y="31133"/>
                </a:lnTo>
                <a:lnTo>
                  <a:pt x="192194" y="32294"/>
                </a:lnTo>
                <a:lnTo>
                  <a:pt x="192679" y="32764"/>
                </a:lnTo>
                <a:lnTo>
                  <a:pt x="193425" y="33964"/>
                </a:lnTo>
                <a:lnTo>
                  <a:pt x="193248" y="35349"/>
                </a:lnTo>
                <a:lnTo>
                  <a:pt x="192524" y="36318"/>
                </a:lnTo>
                <a:lnTo>
                  <a:pt x="192232" y="37118"/>
                </a:lnTo>
                <a:lnTo>
                  <a:pt x="192232" y="37633"/>
                </a:lnTo>
                <a:lnTo>
                  <a:pt x="192501" y="38064"/>
                </a:lnTo>
                <a:lnTo>
                  <a:pt x="193079" y="38441"/>
                </a:lnTo>
                <a:lnTo>
                  <a:pt x="197242" y="38949"/>
                </a:lnTo>
                <a:lnTo>
                  <a:pt x="201051" y="38441"/>
                </a:lnTo>
                <a:lnTo>
                  <a:pt x="203452" y="37026"/>
                </a:lnTo>
                <a:lnTo>
                  <a:pt x="203860" y="35533"/>
                </a:lnTo>
                <a:lnTo>
                  <a:pt x="204537" y="33856"/>
                </a:lnTo>
                <a:lnTo>
                  <a:pt x="205968" y="32441"/>
                </a:lnTo>
                <a:lnTo>
                  <a:pt x="206953" y="31964"/>
                </a:lnTo>
                <a:lnTo>
                  <a:pt x="207862" y="32541"/>
                </a:lnTo>
                <a:lnTo>
                  <a:pt x="206338" y="38457"/>
                </a:lnTo>
                <a:lnTo>
                  <a:pt x="207454" y="39964"/>
                </a:lnTo>
                <a:lnTo>
                  <a:pt x="207615" y="42211"/>
                </a:lnTo>
                <a:lnTo>
                  <a:pt x="208015" y="44180"/>
                </a:lnTo>
                <a:lnTo>
                  <a:pt x="209378" y="44141"/>
                </a:lnTo>
                <a:lnTo>
                  <a:pt x="211024" y="44503"/>
                </a:lnTo>
                <a:lnTo>
                  <a:pt x="212194" y="45226"/>
                </a:lnTo>
                <a:lnTo>
                  <a:pt x="213556" y="46395"/>
                </a:lnTo>
                <a:lnTo>
                  <a:pt x="215519" y="47473"/>
                </a:lnTo>
                <a:lnTo>
                  <a:pt x="216896" y="47849"/>
                </a:lnTo>
                <a:lnTo>
                  <a:pt x="217396" y="48742"/>
                </a:lnTo>
                <a:lnTo>
                  <a:pt x="218512" y="49780"/>
                </a:lnTo>
                <a:lnTo>
                  <a:pt x="220267" y="51950"/>
                </a:lnTo>
                <a:lnTo>
                  <a:pt x="221837" y="53396"/>
                </a:lnTo>
                <a:lnTo>
                  <a:pt x="222598" y="53396"/>
                </a:lnTo>
                <a:lnTo>
                  <a:pt x="224061" y="52827"/>
                </a:lnTo>
                <a:lnTo>
                  <a:pt x="226231" y="52465"/>
                </a:lnTo>
                <a:lnTo>
                  <a:pt x="227939" y="52496"/>
                </a:lnTo>
                <a:lnTo>
                  <a:pt x="228670" y="53596"/>
                </a:lnTo>
                <a:lnTo>
                  <a:pt x="230355" y="54104"/>
                </a:lnTo>
                <a:lnTo>
                  <a:pt x="230948" y="54511"/>
                </a:lnTo>
                <a:lnTo>
                  <a:pt x="231610" y="55273"/>
                </a:lnTo>
                <a:lnTo>
                  <a:pt x="232733" y="55581"/>
                </a:lnTo>
                <a:lnTo>
                  <a:pt x="234088" y="55273"/>
                </a:lnTo>
                <a:lnTo>
                  <a:pt x="235073" y="54265"/>
                </a:lnTo>
                <a:lnTo>
                  <a:pt x="236389" y="53804"/>
                </a:lnTo>
                <a:lnTo>
                  <a:pt x="237712" y="53957"/>
                </a:lnTo>
                <a:lnTo>
                  <a:pt x="238474" y="54511"/>
                </a:lnTo>
                <a:lnTo>
                  <a:pt x="239921" y="55335"/>
                </a:lnTo>
                <a:lnTo>
                  <a:pt x="240737" y="55158"/>
                </a:lnTo>
                <a:lnTo>
                  <a:pt x="242376" y="55665"/>
                </a:lnTo>
                <a:lnTo>
                  <a:pt x="244023" y="57265"/>
                </a:lnTo>
                <a:lnTo>
                  <a:pt x="244715" y="58866"/>
                </a:lnTo>
                <a:lnTo>
                  <a:pt x="244892" y="59743"/>
                </a:lnTo>
                <a:lnTo>
                  <a:pt x="245600" y="60696"/>
                </a:lnTo>
                <a:lnTo>
                  <a:pt x="248363" y="64989"/>
                </a:lnTo>
                <a:lnTo>
                  <a:pt x="249240" y="65197"/>
                </a:lnTo>
                <a:lnTo>
                  <a:pt x="250202" y="64551"/>
                </a:lnTo>
                <a:lnTo>
                  <a:pt x="250825" y="63628"/>
                </a:lnTo>
                <a:lnTo>
                  <a:pt x="251726" y="63443"/>
                </a:lnTo>
                <a:lnTo>
                  <a:pt x="253172" y="63874"/>
                </a:lnTo>
                <a:lnTo>
                  <a:pt x="254104" y="64358"/>
                </a:lnTo>
                <a:lnTo>
                  <a:pt x="254550" y="66212"/>
                </a:lnTo>
                <a:lnTo>
                  <a:pt x="254865" y="66566"/>
                </a:lnTo>
                <a:lnTo>
                  <a:pt x="255489" y="66166"/>
                </a:lnTo>
                <a:lnTo>
                  <a:pt x="256605" y="66081"/>
                </a:lnTo>
                <a:lnTo>
                  <a:pt x="258390" y="66535"/>
                </a:lnTo>
                <a:lnTo>
                  <a:pt x="260837" y="66012"/>
                </a:lnTo>
                <a:lnTo>
                  <a:pt x="262799" y="65235"/>
                </a:lnTo>
                <a:lnTo>
                  <a:pt x="263800" y="65266"/>
                </a:lnTo>
                <a:lnTo>
                  <a:pt x="265416" y="67428"/>
                </a:lnTo>
                <a:lnTo>
                  <a:pt x="267263" y="68236"/>
                </a:lnTo>
                <a:lnTo>
                  <a:pt x="271326" y="68889"/>
                </a:lnTo>
                <a:lnTo>
                  <a:pt x="275689" y="69905"/>
                </a:lnTo>
                <a:lnTo>
                  <a:pt x="277405" y="70728"/>
                </a:lnTo>
                <a:lnTo>
                  <a:pt x="278575" y="71136"/>
                </a:lnTo>
                <a:lnTo>
                  <a:pt x="278698" y="73990"/>
                </a:lnTo>
                <a:lnTo>
                  <a:pt x="278344" y="74420"/>
                </a:lnTo>
                <a:lnTo>
                  <a:pt x="273996" y="80129"/>
                </a:lnTo>
                <a:lnTo>
                  <a:pt x="272165" y="82167"/>
                </a:lnTo>
                <a:lnTo>
                  <a:pt x="271233" y="85067"/>
                </a:lnTo>
                <a:lnTo>
                  <a:pt x="270595" y="89514"/>
                </a:lnTo>
                <a:lnTo>
                  <a:pt x="269310" y="93722"/>
                </a:lnTo>
                <a:lnTo>
                  <a:pt x="267386" y="97707"/>
                </a:lnTo>
                <a:lnTo>
                  <a:pt x="266686" y="100691"/>
                </a:lnTo>
                <a:lnTo>
                  <a:pt x="267209" y="102676"/>
                </a:lnTo>
                <a:lnTo>
                  <a:pt x="266878" y="105792"/>
                </a:lnTo>
                <a:lnTo>
                  <a:pt x="265700" y="110030"/>
                </a:lnTo>
                <a:lnTo>
                  <a:pt x="265500" y="113223"/>
                </a:lnTo>
                <a:lnTo>
                  <a:pt x="266285" y="115377"/>
                </a:lnTo>
                <a:lnTo>
                  <a:pt x="267370" y="115816"/>
                </a:lnTo>
                <a:lnTo>
                  <a:pt x="264762" y="117262"/>
                </a:lnTo>
                <a:lnTo>
                  <a:pt x="264169" y="118531"/>
                </a:lnTo>
                <a:lnTo>
                  <a:pt x="263146" y="120200"/>
                </a:lnTo>
                <a:lnTo>
                  <a:pt x="261483" y="120900"/>
                </a:lnTo>
                <a:lnTo>
                  <a:pt x="259814" y="121131"/>
                </a:lnTo>
                <a:lnTo>
                  <a:pt x="258459" y="120916"/>
                </a:lnTo>
                <a:lnTo>
                  <a:pt x="257690" y="120247"/>
                </a:lnTo>
                <a:lnTo>
                  <a:pt x="257728" y="119623"/>
                </a:lnTo>
                <a:lnTo>
                  <a:pt x="257012" y="119093"/>
                </a:lnTo>
                <a:lnTo>
                  <a:pt x="255235" y="119108"/>
                </a:lnTo>
                <a:lnTo>
                  <a:pt x="253395" y="120254"/>
                </a:lnTo>
                <a:lnTo>
                  <a:pt x="251926" y="122131"/>
                </a:lnTo>
                <a:lnTo>
                  <a:pt x="252380" y="123178"/>
                </a:lnTo>
                <a:lnTo>
                  <a:pt x="253734" y="123454"/>
                </a:lnTo>
                <a:lnTo>
                  <a:pt x="254088" y="123870"/>
                </a:lnTo>
                <a:lnTo>
                  <a:pt x="254088" y="124408"/>
                </a:lnTo>
                <a:lnTo>
                  <a:pt x="253611" y="125055"/>
                </a:lnTo>
                <a:lnTo>
                  <a:pt x="253042" y="126162"/>
                </a:lnTo>
                <a:lnTo>
                  <a:pt x="250202" y="129455"/>
                </a:lnTo>
                <a:lnTo>
                  <a:pt x="247339" y="132770"/>
                </a:lnTo>
                <a:lnTo>
                  <a:pt x="246878" y="133771"/>
                </a:lnTo>
                <a:lnTo>
                  <a:pt x="245969" y="134471"/>
                </a:lnTo>
                <a:lnTo>
                  <a:pt x="242330" y="136240"/>
                </a:lnTo>
                <a:lnTo>
                  <a:pt x="241952" y="136948"/>
                </a:lnTo>
                <a:lnTo>
                  <a:pt x="241745" y="139894"/>
                </a:lnTo>
                <a:lnTo>
                  <a:pt x="241337" y="142310"/>
                </a:lnTo>
                <a:lnTo>
                  <a:pt x="238636" y="144579"/>
                </a:lnTo>
                <a:lnTo>
                  <a:pt x="235950" y="146833"/>
                </a:lnTo>
                <a:lnTo>
                  <a:pt x="235280" y="148210"/>
                </a:lnTo>
                <a:lnTo>
                  <a:pt x="234796" y="149802"/>
                </a:lnTo>
                <a:lnTo>
                  <a:pt x="233957" y="151602"/>
                </a:lnTo>
                <a:lnTo>
                  <a:pt x="233787" y="152557"/>
                </a:lnTo>
                <a:lnTo>
                  <a:pt x="235150" y="154103"/>
                </a:lnTo>
                <a:lnTo>
                  <a:pt x="234988" y="155380"/>
                </a:lnTo>
                <a:lnTo>
                  <a:pt x="234557" y="157195"/>
                </a:lnTo>
                <a:lnTo>
                  <a:pt x="233272" y="158480"/>
                </a:lnTo>
                <a:lnTo>
                  <a:pt x="231841" y="159211"/>
                </a:lnTo>
                <a:lnTo>
                  <a:pt x="231871" y="161180"/>
                </a:lnTo>
                <a:lnTo>
                  <a:pt x="232633" y="161457"/>
                </a:lnTo>
                <a:lnTo>
                  <a:pt x="234357" y="161311"/>
                </a:lnTo>
                <a:lnTo>
                  <a:pt x="236797" y="159880"/>
                </a:lnTo>
                <a:lnTo>
                  <a:pt x="238389" y="158034"/>
                </a:lnTo>
                <a:lnTo>
                  <a:pt x="237451" y="156287"/>
                </a:lnTo>
                <a:lnTo>
                  <a:pt x="237335" y="155949"/>
                </a:lnTo>
                <a:lnTo>
                  <a:pt x="237566" y="155534"/>
                </a:lnTo>
                <a:lnTo>
                  <a:pt x="239451" y="153626"/>
                </a:lnTo>
                <a:lnTo>
                  <a:pt x="241760" y="152480"/>
                </a:lnTo>
                <a:lnTo>
                  <a:pt x="244984" y="152264"/>
                </a:lnTo>
                <a:lnTo>
                  <a:pt x="248871" y="152941"/>
                </a:lnTo>
                <a:lnTo>
                  <a:pt x="249255" y="153226"/>
                </a:lnTo>
                <a:lnTo>
                  <a:pt x="249071" y="154395"/>
                </a:lnTo>
                <a:lnTo>
                  <a:pt x="249432" y="156118"/>
                </a:lnTo>
                <a:lnTo>
                  <a:pt x="250133" y="157326"/>
                </a:lnTo>
                <a:lnTo>
                  <a:pt x="249171" y="160749"/>
                </a:lnTo>
                <a:lnTo>
                  <a:pt x="249902" y="161819"/>
                </a:lnTo>
                <a:lnTo>
                  <a:pt x="251033" y="163103"/>
                </a:lnTo>
                <a:lnTo>
                  <a:pt x="251880" y="164273"/>
                </a:lnTo>
                <a:lnTo>
                  <a:pt x="253095" y="165342"/>
                </a:lnTo>
                <a:lnTo>
                  <a:pt x="254181" y="167150"/>
                </a:lnTo>
                <a:lnTo>
                  <a:pt x="254550" y="168173"/>
                </a:lnTo>
                <a:lnTo>
                  <a:pt x="252811" y="169942"/>
                </a:lnTo>
                <a:lnTo>
                  <a:pt x="249871" y="171604"/>
                </a:lnTo>
                <a:lnTo>
                  <a:pt x="249540" y="172673"/>
                </a:lnTo>
                <a:lnTo>
                  <a:pt x="249579" y="173881"/>
                </a:lnTo>
                <a:lnTo>
                  <a:pt x="249909" y="174835"/>
                </a:lnTo>
                <a:lnTo>
                  <a:pt x="251533" y="176058"/>
                </a:lnTo>
                <a:lnTo>
                  <a:pt x="253280" y="178820"/>
                </a:lnTo>
                <a:lnTo>
                  <a:pt x="254388" y="181281"/>
                </a:lnTo>
                <a:lnTo>
                  <a:pt x="256812" y="183635"/>
                </a:lnTo>
                <a:lnTo>
                  <a:pt x="257405" y="184335"/>
                </a:lnTo>
                <a:lnTo>
                  <a:pt x="257251" y="184920"/>
                </a:lnTo>
                <a:lnTo>
                  <a:pt x="256612" y="185920"/>
                </a:lnTo>
                <a:lnTo>
                  <a:pt x="255781" y="189259"/>
                </a:lnTo>
                <a:lnTo>
                  <a:pt x="254788" y="189782"/>
                </a:lnTo>
                <a:lnTo>
                  <a:pt x="253680" y="189997"/>
                </a:lnTo>
                <a:lnTo>
                  <a:pt x="250679" y="192436"/>
                </a:lnTo>
                <a:lnTo>
                  <a:pt x="249340" y="192136"/>
                </a:lnTo>
                <a:lnTo>
                  <a:pt x="247439" y="192167"/>
                </a:lnTo>
                <a:lnTo>
                  <a:pt x="246046" y="192967"/>
                </a:lnTo>
                <a:lnTo>
                  <a:pt x="246200" y="194482"/>
                </a:lnTo>
                <a:lnTo>
                  <a:pt x="247424" y="195867"/>
                </a:lnTo>
                <a:lnTo>
                  <a:pt x="248140" y="197375"/>
                </a:lnTo>
                <a:lnTo>
                  <a:pt x="248432" y="198944"/>
                </a:lnTo>
                <a:lnTo>
                  <a:pt x="249786" y="200106"/>
                </a:lnTo>
                <a:lnTo>
                  <a:pt x="251695" y="200798"/>
                </a:lnTo>
                <a:lnTo>
                  <a:pt x="252788" y="200844"/>
                </a:lnTo>
                <a:lnTo>
                  <a:pt x="253496" y="201260"/>
                </a:lnTo>
                <a:lnTo>
                  <a:pt x="253926" y="201798"/>
                </a:lnTo>
                <a:lnTo>
                  <a:pt x="254750" y="205152"/>
                </a:lnTo>
                <a:lnTo>
                  <a:pt x="254257" y="205991"/>
                </a:lnTo>
                <a:lnTo>
                  <a:pt x="253226" y="206344"/>
                </a:lnTo>
                <a:lnTo>
                  <a:pt x="252611" y="207722"/>
                </a:lnTo>
                <a:lnTo>
                  <a:pt x="251387" y="209745"/>
                </a:lnTo>
                <a:lnTo>
                  <a:pt x="250695" y="211368"/>
                </a:lnTo>
                <a:lnTo>
                  <a:pt x="251464" y="212799"/>
                </a:lnTo>
                <a:lnTo>
                  <a:pt x="251787" y="213861"/>
                </a:lnTo>
                <a:lnTo>
                  <a:pt x="251379" y="214953"/>
                </a:lnTo>
                <a:lnTo>
                  <a:pt x="251926" y="216645"/>
                </a:lnTo>
                <a:lnTo>
                  <a:pt x="253372" y="218322"/>
                </a:lnTo>
                <a:lnTo>
                  <a:pt x="257305" y="220676"/>
                </a:lnTo>
                <a:lnTo>
                  <a:pt x="260960" y="222592"/>
                </a:lnTo>
                <a:lnTo>
                  <a:pt x="262091" y="222907"/>
                </a:lnTo>
                <a:lnTo>
                  <a:pt x="267032" y="221676"/>
                </a:lnTo>
                <a:lnTo>
                  <a:pt x="267848" y="221784"/>
                </a:lnTo>
                <a:lnTo>
                  <a:pt x="268448" y="223246"/>
                </a:lnTo>
                <a:lnTo>
                  <a:pt x="268710" y="224230"/>
                </a:lnTo>
                <a:lnTo>
                  <a:pt x="268155" y="225707"/>
                </a:lnTo>
                <a:lnTo>
                  <a:pt x="266793" y="227792"/>
                </a:lnTo>
                <a:lnTo>
                  <a:pt x="265347" y="229415"/>
                </a:lnTo>
                <a:lnTo>
                  <a:pt x="264469" y="230792"/>
                </a:lnTo>
                <a:lnTo>
                  <a:pt x="264654" y="232046"/>
                </a:lnTo>
                <a:lnTo>
                  <a:pt x="264708" y="233708"/>
                </a:lnTo>
                <a:lnTo>
                  <a:pt x="263531" y="234200"/>
                </a:lnTo>
                <a:lnTo>
                  <a:pt x="263492" y="233877"/>
                </a:lnTo>
                <a:lnTo>
                  <a:pt x="263007" y="233593"/>
                </a:lnTo>
                <a:lnTo>
                  <a:pt x="262592" y="233754"/>
                </a:lnTo>
                <a:lnTo>
                  <a:pt x="262268" y="234116"/>
                </a:lnTo>
                <a:lnTo>
                  <a:pt x="262222" y="234754"/>
                </a:lnTo>
                <a:lnTo>
                  <a:pt x="259714" y="235816"/>
                </a:lnTo>
                <a:lnTo>
                  <a:pt x="257982" y="236916"/>
                </a:lnTo>
                <a:lnTo>
                  <a:pt x="251141" y="243470"/>
                </a:lnTo>
                <a:lnTo>
                  <a:pt x="247940" y="245386"/>
                </a:lnTo>
                <a:lnTo>
                  <a:pt x="247308" y="246540"/>
                </a:lnTo>
                <a:lnTo>
                  <a:pt x="246654" y="248694"/>
                </a:lnTo>
                <a:lnTo>
                  <a:pt x="244777" y="250540"/>
                </a:lnTo>
                <a:lnTo>
                  <a:pt x="243130" y="251417"/>
                </a:lnTo>
                <a:lnTo>
                  <a:pt x="239059" y="252317"/>
                </a:lnTo>
                <a:lnTo>
                  <a:pt x="234965" y="254271"/>
                </a:lnTo>
                <a:lnTo>
                  <a:pt x="233118" y="253425"/>
                </a:lnTo>
                <a:lnTo>
                  <a:pt x="228347" y="253517"/>
                </a:lnTo>
                <a:lnTo>
                  <a:pt x="225369" y="251163"/>
                </a:lnTo>
                <a:lnTo>
                  <a:pt x="219643" y="249671"/>
                </a:lnTo>
                <a:lnTo>
                  <a:pt x="217781" y="246232"/>
                </a:lnTo>
                <a:lnTo>
                  <a:pt x="215172" y="246009"/>
                </a:lnTo>
                <a:lnTo>
                  <a:pt x="213464" y="246116"/>
                </a:lnTo>
                <a:lnTo>
                  <a:pt x="212440" y="245593"/>
                </a:lnTo>
                <a:lnTo>
                  <a:pt x="212179" y="244416"/>
                </a:lnTo>
                <a:lnTo>
                  <a:pt x="212156" y="243285"/>
                </a:lnTo>
                <a:lnTo>
                  <a:pt x="210347" y="243809"/>
                </a:lnTo>
                <a:lnTo>
                  <a:pt x="208962" y="243809"/>
                </a:lnTo>
                <a:lnTo>
                  <a:pt x="208139" y="244263"/>
                </a:lnTo>
                <a:lnTo>
                  <a:pt x="207492" y="244786"/>
                </a:lnTo>
                <a:lnTo>
                  <a:pt x="206723" y="244455"/>
                </a:lnTo>
                <a:lnTo>
                  <a:pt x="206276" y="244570"/>
                </a:lnTo>
                <a:lnTo>
                  <a:pt x="206315" y="245232"/>
                </a:lnTo>
                <a:lnTo>
                  <a:pt x="204653" y="245401"/>
                </a:lnTo>
                <a:lnTo>
                  <a:pt x="202844" y="244993"/>
                </a:lnTo>
                <a:lnTo>
                  <a:pt x="198111" y="243216"/>
                </a:lnTo>
                <a:lnTo>
                  <a:pt x="197388" y="242939"/>
                </a:lnTo>
                <a:lnTo>
                  <a:pt x="194102" y="242255"/>
                </a:lnTo>
                <a:lnTo>
                  <a:pt x="192779" y="241539"/>
                </a:lnTo>
                <a:lnTo>
                  <a:pt x="191701" y="239778"/>
                </a:lnTo>
                <a:lnTo>
                  <a:pt x="190885" y="239224"/>
                </a:lnTo>
                <a:lnTo>
                  <a:pt x="190401" y="238893"/>
                </a:lnTo>
                <a:lnTo>
                  <a:pt x="187338" y="239785"/>
                </a:lnTo>
                <a:lnTo>
                  <a:pt x="186276" y="241170"/>
                </a:lnTo>
                <a:lnTo>
                  <a:pt x="184621" y="242793"/>
                </a:lnTo>
                <a:lnTo>
                  <a:pt x="173263" y="250732"/>
                </a:lnTo>
                <a:lnTo>
                  <a:pt x="171185" y="254048"/>
                </a:lnTo>
                <a:lnTo>
                  <a:pt x="168784" y="258917"/>
                </a:lnTo>
                <a:lnTo>
                  <a:pt x="168599" y="261187"/>
                </a:lnTo>
                <a:lnTo>
                  <a:pt x="169631" y="268418"/>
                </a:lnTo>
                <a:lnTo>
                  <a:pt x="171939" y="272203"/>
                </a:lnTo>
                <a:lnTo>
                  <a:pt x="172232" y="273080"/>
                </a:lnTo>
                <a:lnTo>
                  <a:pt x="170947" y="273088"/>
                </a:lnTo>
                <a:lnTo>
                  <a:pt x="168800" y="272611"/>
                </a:lnTo>
                <a:lnTo>
                  <a:pt x="167022" y="272026"/>
                </a:lnTo>
                <a:lnTo>
                  <a:pt x="165321" y="272349"/>
                </a:lnTo>
                <a:lnTo>
                  <a:pt x="163690" y="273134"/>
                </a:lnTo>
                <a:lnTo>
                  <a:pt x="162258" y="273611"/>
                </a:lnTo>
                <a:lnTo>
                  <a:pt x="161227" y="273741"/>
                </a:lnTo>
                <a:lnTo>
                  <a:pt x="160542" y="274195"/>
                </a:lnTo>
                <a:lnTo>
                  <a:pt x="160211" y="275095"/>
                </a:lnTo>
                <a:lnTo>
                  <a:pt x="160150" y="275726"/>
                </a:lnTo>
                <a:lnTo>
                  <a:pt x="158341" y="275572"/>
                </a:lnTo>
                <a:lnTo>
                  <a:pt x="154163" y="274280"/>
                </a:lnTo>
                <a:lnTo>
                  <a:pt x="150407" y="273388"/>
                </a:lnTo>
                <a:lnTo>
                  <a:pt x="148199" y="274403"/>
                </a:lnTo>
                <a:lnTo>
                  <a:pt x="146783" y="275349"/>
                </a:lnTo>
                <a:lnTo>
                  <a:pt x="145790" y="275203"/>
                </a:lnTo>
                <a:lnTo>
                  <a:pt x="145028" y="274203"/>
                </a:lnTo>
                <a:lnTo>
                  <a:pt x="144520" y="273226"/>
                </a:lnTo>
                <a:lnTo>
                  <a:pt x="143051" y="272326"/>
                </a:lnTo>
                <a:lnTo>
                  <a:pt x="139726" y="270980"/>
                </a:lnTo>
                <a:lnTo>
                  <a:pt x="139895" y="270334"/>
                </a:lnTo>
                <a:lnTo>
                  <a:pt x="140465" y="269426"/>
                </a:lnTo>
                <a:lnTo>
                  <a:pt x="140449" y="268864"/>
                </a:lnTo>
                <a:lnTo>
                  <a:pt x="139811" y="268033"/>
                </a:lnTo>
                <a:lnTo>
                  <a:pt x="136748" y="267141"/>
                </a:lnTo>
                <a:lnTo>
                  <a:pt x="135301" y="266918"/>
                </a:lnTo>
                <a:lnTo>
                  <a:pt x="134385" y="267533"/>
                </a:lnTo>
                <a:lnTo>
                  <a:pt x="133724" y="268287"/>
                </a:lnTo>
                <a:lnTo>
                  <a:pt x="132023" y="265518"/>
                </a:lnTo>
                <a:lnTo>
                  <a:pt x="130807" y="264948"/>
                </a:lnTo>
                <a:lnTo>
                  <a:pt x="128976" y="264856"/>
                </a:lnTo>
                <a:lnTo>
                  <a:pt x="126875" y="264010"/>
                </a:lnTo>
                <a:lnTo>
                  <a:pt x="124689" y="262925"/>
                </a:lnTo>
                <a:lnTo>
                  <a:pt x="119387" y="261194"/>
                </a:lnTo>
                <a:lnTo>
                  <a:pt x="117933" y="260987"/>
                </a:lnTo>
                <a:lnTo>
                  <a:pt x="117348" y="261264"/>
                </a:lnTo>
                <a:lnTo>
                  <a:pt x="116955" y="262302"/>
                </a:lnTo>
                <a:lnTo>
                  <a:pt x="116748" y="265226"/>
                </a:lnTo>
                <a:lnTo>
                  <a:pt x="116524" y="265549"/>
                </a:lnTo>
                <a:lnTo>
                  <a:pt x="114062" y="265649"/>
                </a:lnTo>
                <a:lnTo>
                  <a:pt x="111030" y="265241"/>
                </a:lnTo>
                <a:lnTo>
                  <a:pt x="109637" y="265441"/>
                </a:lnTo>
                <a:lnTo>
                  <a:pt x="108398" y="265449"/>
                </a:lnTo>
                <a:lnTo>
                  <a:pt x="107228" y="264671"/>
                </a:lnTo>
                <a:lnTo>
                  <a:pt x="101988" y="265556"/>
                </a:lnTo>
                <a:lnTo>
                  <a:pt x="101118" y="265126"/>
                </a:lnTo>
                <a:lnTo>
                  <a:pt x="99856" y="263810"/>
                </a:lnTo>
                <a:lnTo>
                  <a:pt x="98440" y="262741"/>
                </a:lnTo>
                <a:lnTo>
                  <a:pt x="97347" y="262194"/>
                </a:lnTo>
                <a:lnTo>
                  <a:pt x="96408" y="261564"/>
                </a:lnTo>
                <a:lnTo>
                  <a:pt x="95562" y="261464"/>
                </a:lnTo>
                <a:lnTo>
                  <a:pt x="94269" y="262071"/>
                </a:lnTo>
                <a:lnTo>
                  <a:pt x="92484" y="262333"/>
                </a:lnTo>
                <a:lnTo>
                  <a:pt x="91006" y="262256"/>
                </a:lnTo>
                <a:lnTo>
                  <a:pt x="90214" y="262341"/>
                </a:lnTo>
                <a:lnTo>
                  <a:pt x="86889" y="259094"/>
                </a:lnTo>
                <a:lnTo>
                  <a:pt x="86404" y="258210"/>
                </a:lnTo>
                <a:lnTo>
                  <a:pt x="84750" y="257963"/>
                </a:lnTo>
                <a:lnTo>
                  <a:pt x="82703" y="257925"/>
                </a:lnTo>
                <a:lnTo>
                  <a:pt x="77485" y="255817"/>
                </a:lnTo>
                <a:lnTo>
                  <a:pt x="75107" y="254686"/>
                </a:lnTo>
                <a:lnTo>
                  <a:pt x="74761" y="254009"/>
                </a:lnTo>
                <a:lnTo>
                  <a:pt x="74792" y="253463"/>
                </a:lnTo>
                <a:lnTo>
                  <a:pt x="74384" y="253586"/>
                </a:lnTo>
                <a:lnTo>
                  <a:pt x="73653" y="254548"/>
                </a:lnTo>
                <a:lnTo>
                  <a:pt x="73268" y="255332"/>
                </a:lnTo>
                <a:lnTo>
                  <a:pt x="72760" y="255479"/>
                </a:lnTo>
                <a:lnTo>
                  <a:pt x="72014" y="255355"/>
                </a:lnTo>
                <a:lnTo>
                  <a:pt x="71321" y="254909"/>
                </a:lnTo>
                <a:lnTo>
                  <a:pt x="70898" y="254340"/>
                </a:lnTo>
                <a:lnTo>
                  <a:pt x="71352" y="253348"/>
                </a:lnTo>
                <a:lnTo>
                  <a:pt x="72152" y="252048"/>
                </a:lnTo>
                <a:lnTo>
                  <a:pt x="72483" y="250632"/>
                </a:lnTo>
                <a:lnTo>
                  <a:pt x="72406" y="249363"/>
                </a:lnTo>
                <a:lnTo>
                  <a:pt x="71090" y="248547"/>
                </a:lnTo>
                <a:lnTo>
                  <a:pt x="69151" y="248209"/>
                </a:lnTo>
                <a:lnTo>
                  <a:pt x="67728" y="248109"/>
                </a:lnTo>
                <a:lnTo>
                  <a:pt x="65881" y="247386"/>
                </a:lnTo>
                <a:lnTo>
                  <a:pt x="65003" y="246863"/>
                </a:lnTo>
                <a:lnTo>
                  <a:pt x="64157" y="245447"/>
                </a:lnTo>
                <a:lnTo>
                  <a:pt x="64126" y="244416"/>
                </a:lnTo>
                <a:lnTo>
                  <a:pt x="67643" y="243509"/>
                </a:lnTo>
                <a:lnTo>
                  <a:pt x="70806" y="239778"/>
                </a:lnTo>
                <a:lnTo>
                  <a:pt x="73807" y="226177"/>
                </a:lnTo>
                <a:lnTo>
                  <a:pt x="75977" y="209953"/>
                </a:lnTo>
                <a:lnTo>
                  <a:pt x="77585" y="206875"/>
                </a:lnTo>
                <a:lnTo>
                  <a:pt x="79617" y="206029"/>
                </a:lnTo>
                <a:lnTo>
                  <a:pt x="77978" y="203783"/>
                </a:lnTo>
                <a:lnTo>
                  <a:pt x="76954" y="204921"/>
                </a:lnTo>
                <a:lnTo>
                  <a:pt x="76524" y="206129"/>
                </a:lnTo>
                <a:lnTo>
                  <a:pt x="75985" y="206737"/>
                </a:lnTo>
                <a:lnTo>
                  <a:pt x="77193" y="191697"/>
                </a:lnTo>
                <a:lnTo>
                  <a:pt x="78055" y="186159"/>
                </a:lnTo>
                <a:lnTo>
                  <a:pt x="79525" y="180343"/>
                </a:lnTo>
                <a:lnTo>
                  <a:pt x="82533" y="182651"/>
                </a:lnTo>
                <a:lnTo>
                  <a:pt x="85027" y="184997"/>
                </a:lnTo>
                <a:lnTo>
                  <a:pt x="86312" y="187028"/>
                </a:lnTo>
                <a:lnTo>
                  <a:pt x="87943" y="193767"/>
                </a:lnTo>
                <a:lnTo>
                  <a:pt x="89182" y="195182"/>
                </a:lnTo>
                <a:lnTo>
                  <a:pt x="91029" y="196598"/>
                </a:lnTo>
                <a:lnTo>
                  <a:pt x="90298" y="195052"/>
                </a:lnTo>
                <a:lnTo>
                  <a:pt x="89029" y="193867"/>
                </a:lnTo>
                <a:lnTo>
                  <a:pt x="87043" y="184874"/>
                </a:lnTo>
                <a:lnTo>
                  <a:pt x="85796" y="182312"/>
                </a:lnTo>
                <a:lnTo>
                  <a:pt x="83857" y="180158"/>
                </a:lnTo>
                <a:lnTo>
                  <a:pt x="77609" y="175612"/>
                </a:lnTo>
                <a:lnTo>
                  <a:pt x="77047" y="174727"/>
                </a:lnTo>
                <a:lnTo>
                  <a:pt x="76739" y="172988"/>
                </a:lnTo>
                <a:lnTo>
                  <a:pt x="78809" y="173065"/>
                </a:lnTo>
                <a:lnTo>
                  <a:pt x="80594" y="173912"/>
                </a:lnTo>
                <a:lnTo>
                  <a:pt x="80387" y="172942"/>
                </a:lnTo>
                <a:lnTo>
                  <a:pt x="79856" y="171927"/>
                </a:lnTo>
                <a:lnTo>
                  <a:pt x="79024" y="168227"/>
                </a:lnTo>
                <a:lnTo>
                  <a:pt x="78332" y="159557"/>
                </a:lnTo>
                <a:lnTo>
                  <a:pt x="78424" y="158072"/>
                </a:lnTo>
                <a:lnTo>
                  <a:pt x="78116" y="156241"/>
                </a:lnTo>
                <a:lnTo>
                  <a:pt x="76116" y="155834"/>
                </a:lnTo>
                <a:lnTo>
                  <a:pt x="74515" y="155764"/>
                </a:lnTo>
                <a:lnTo>
                  <a:pt x="72791" y="155041"/>
                </a:lnTo>
                <a:lnTo>
                  <a:pt x="64280" y="149902"/>
                </a:lnTo>
                <a:lnTo>
                  <a:pt x="61371" y="144579"/>
                </a:lnTo>
                <a:lnTo>
                  <a:pt x="58393" y="140640"/>
                </a:lnTo>
                <a:lnTo>
                  <a:pt x="57677" y="138917"/>
                </a:lnTo>
                <a:lnTo>
                  <a:pt x="57723" y="137171"/>
                </a:lnTo>
                <a:lnTo>
                  <a:pt x="59270" y="133478"/>
                </a:lnTo>
                <a:lnTo>
                  <a:pt x="57908" y="131139"/>
                </a:lnTo>
                <a:lnTo>
                  <a:pt x="56577" y="130678"/>
                </a:lnTo>
                <a:lnTo>
                  <a:pt x="55423" y="129516"/>
                </a:lnTo>
                <a:lnTo>
                  <a:pt x="56469" y="127586"/>
                </a:lnTo>
                <a:lnTo>
                  <a:pt x="57339" y="126347"/>
                </a:lnTo>
                <a:lnTo>
                  <a:pt x="59085" y="126016"/>
                </a:lnTo>
                <a:lnTo>
                  <a:pt x="61371" y="126424"/>
                </a:lnTo>
                <a:lnTo>
                  <a:pt x="63541" y="127547"/>
                </a:lnTo>
                <a:lnTo>
                  <a:pt x="65242" y="127847"/>
                </a:lnTo>
                <a:lnTo>
                  <a:pt x="60217" y="124839"/>
                </a:lnTo>
                <a:lnTo>
                  <a:pt x="52060" y="125855"/>
                </a:lnTo>
                <a:lnTo>
                  <a:pt x="50297" y="125470"/>
                </a:lnTo>
                <a:lnTo>
                  <a:pt x="48820" y="124801"/>
                </a:lnTo>
                <a:lnTo>
                  <a:pt x="48235" y="122585"/>
                </a:lnTo>
                <a:lnTo>
                  <a:pt x="49397" y="121593"/>
                </a:lnTo>
                <a:lnTo>
                  <a:pt x="50444" y="119747"/>
                </a:lnTo>
                <a:lnTo>
                  <a:pt x="49259" y="118454"/>
                </a:lnTo>
                <a:lnTo>
                  <a:pt x="47719" y="117962"/>
                </a:lnTo>
                <a:lnTo>
                  <a:pt x="45303" y="117985"/>
                </a:lnTo>
                <a:lnTo>
                  <a:pt x="43048" y="118377"/>
                </a:lnTo>
                <a:lnTo>
                  <a:pt x="42479" y="117631"/>
                </a:lnTo>
                <a:lnTo>
                  <a:pt x="43856" y="115569"/>
                </a:lnTo>
                <a:lnTo>
                  <a:pt x="42687" y="114815"/>
                </a:lnTo>
                <a:lnTo>
                  <a:pt x="41124" y="115169"/>
                </a:lnTo>
                <a:lnTo>
                  <a:pt x="38862" y="115592"/>
                </a:lnTo>
                <a:lnTo>
                  <a:pt x="36699" y="114946"/>
                </a:lnTo>
                <a:lnTo>
                  <a:pt x="34653" y="112600"/>
                </a:lnTo>
                <a:lnTo>
                  <a:pt x="33298" y="112615"/>
                </a:lnTo>
                <a:lnTo>
                  <a:pt x="32367" y="112908"/>
                </a:lnTo>
                <a:lnTo>
                  <a:pt x="30989" y="112000"/>
                </a:lnTo>
                <a:lnTo>
                  <a:pt x="29535" y="111777"/>
                </a:lnTo>
                <a:lnTo>
                  <a:pt x="28496" y="112077"/>
                </a:lnTo>
                <a:lnTo>
                  <a:pt x="27119" y="110731"/>
                </a:lnTo>
                <a:lnTo>
                  <a:pt x="18623" y="108023"/>
                </a:lnTo>
                <a:lnTo>
                  <a:pt x="14960" y="107692"/>
                </a:lnTo>
                <a:lnTo>
                  <a:pt x="11597" y="108915"/>
                </a:lnTo>
                <a:lnTo>
                  <a:pt x="9742" y="108492"/>
                </a:lnTo>
                <a:lnTo>
                  <a:pt x="8380" y="106738"/>
                </a:lnTo>
                <a:lnTo>
                  <a:pt x="7241" y="103799"/>
                </a:lnTo>
                <a:lnTo>
                  <a:pt x="1824" y="101530"/>
                </a:lnTo>
                <a:lnTo>
                  <a:pt x="2893" y="100037"/>
                </a:lnTo>
                <a:lnTo>
                  <a:pt x="5417" y="99684"/>
                </a:lnTo>
                <a:lnTo>
                  <a:pt x="8319" y="98653"/>
                </a:lnTo>
                <a:lnTo>
                  <a:pt x="9365" y="97322"/>
                </a:lnTo>
                <a:lnTo>
                  <a:pt x="7095" y="95776"/>
                </a:lnTo>
                <a:lnTo>
                  <a:pt x="5417" y="95391"/>
                </a:lnTo>
                <a:lnTo>
                  <a:pt x="4725" y="94837"/>
                </a:lnTo>
                <a:lnTo>
                  <a:pt x="4017" y="93445"/>
                </a:lnTo>
                <a:lnTo>
                  <a:pt x="5017" y="92806"/>
                </a:lnTo>
                <a:lnTo>
                  <a:pt x="5725" y="93145"/>
                </a:lnTo>
                <a:lnTo>
                  <a:pt x="7772" y="93345"/>
                </a:lnTo>
                <a:lnTo>
                  <a:pt x="11266" y="93006"/>
                </a:lnTo>
                <a:lnTo>
                  <a:pt x="9965" y="91599"/>
                </a:lnTo>
                <a:lnTo>
                  <a:pt x="8611" y="91283"/>
                </a:lnTo>
                <a:lnTo>
                  <a:pt x="7988" y="90929"/>
                </a:lnTo>
                <a:lnTo>
                  <a:pt x="5141" y="90775"/>
                </a:lnTo>
                <a:lnTo>
                  <a:pt x="3848" y="91260"/>
                </a:lnTo>
                <a:lnTo>
                  <a:pt x="939" y="91075"/>
                </a:lnTo>
                <a:lnTo>
                  <a:pt x="308" y="89560"/>
                </a:lnTo>
                <a:lnTo>
                  <a:pt x="0" y="88252"/>
                </a:lnTo>
                <a:lnTo>
                  <a:pt x="900" y="85344"/>
                </a:lnTo>
                <a:lnTo>
                  <a:pt x="4994" y="82736"/>
                </a:lnTo>
                <a:lnTo>
                  <a:pt x="15198" y="79882"/>
                </a:lnTo>
                <a:lnTo>
                  <a:pt x="19585" y="80298"/>
                </a:lnTo>
                <a:lnTo>
                  <a:pt x="22624" y="79782"/>
                </a:lnTo>
                <a:lnTo>
                  <a:pt x="26272" y="77982"/>
                </a:lnTo>
                <a:lnTo>
                  <a:pt x="27880" y="76436"/>
                </a:lnTo>
                <a:lnTo>
                  <a:pt x="33067" y="75528"/>
                </a:lnTo>
                <a:lnTo>
                  <a:pt x="37992" y="77167"/>
                </a:lnTo>
                <a:lnTo>
                  <a:pt x="42533" y="83352"/>
                </a:lnTo>
                <a:lnTo>
                  <a:pt x="44703" y="85444"/>
                </a:lnTo>
                <a:lnTo>
                  <a:pt x="50020" y="81813"/>
                </a:lnTo>
                <a:lnTo>
                  <a:pt x="57939" y="81921"/>
                </a:lnTo>
                <a:lnTo>
                  <a:pt x="59570" y="83967"/>
                </a:lnTo>
                <a:lnTo>
                  <a:pt x="60232" y="82244"/>
                </a:lnTo>
                <a:lnTo>
                  <a:pt x="61687" y="80221"/>
                </a:lnTo>
                <a:lnTo>
                  <a:pt x="62849" y="81144"/>
                </a:lnTo>
                <a:lnTo>
                  <a:pt x="63441" y="82398"/>
                </a:lnTo>
                <a:lnTo>
                  <a:pt x="71798" y="82044"/>
                </a:lnTo>
                <a:lnTo>
                  <a:pt x="73114" y="81682"/>
                </a:lnTo>
                <a:lnTo>
                  <a:pt x="70867" y="80213"/>
                </a:lnTo>
                <a:lnTo>
                  <a:pt x="69036" y="76690"/>
                </a:lnTo>
                <a:lnTo>
                  <a:pt x="68651" y="63666"/>
                </a:lnTo>
                <a:lnTo>
                  <a:pt x="66335" y="60012"/>
                </a:lnTo>
                <a:lnTo>
                  <a:pt x="63680" y="54158"/>
                </a:lnTo>
                <a:lnTo>
                  <a:pt x="62456" y="50673"/>
                </a:lnTo>
                <a:lnTo>
                  <a:pt x="62341" y="49465"/>
                </a:lnTo>
                <a:lnTo>
                  <a:pt x="62749" y="47719"/>
                </a:lnTo>
                <a:lnTo>
                  <a:pt x="66011" y="47811"/>
                </a:lnTo>
                <a:lnTo>
                  <a:pt x="68535" y="48257"/>
                </a:lnTo>
                <a:lnTo>
                  <a:pt x="73345" y="46942"/>
                </a:lnTo>
                <a:lnTo>
                  <a:pt x="75654" y="47842"/>
                </a:lnTo>
                <a:lnTo>
                  <a:pt x="75515" y="50565"/>
                </a:lnTo>
                <a:lnTo>
                  <a:pt x="76223" y="53996"/>
                </a:lnTo>
                <a:lnTo>
                  <a:pt x="77024" y="55658"/>
                </a:lnTo>
                <a:lnTo>
                  <a:pt x="78247" y="57542"/>
                </a:lnTo>
                <a:lnTo>
                  <a:pt x="82118" y="57373"/>
                </a:lnTo>
                <a:lnTo>
                  <a:pt x="86297" y="58481"/>
                </a:lnTo>
                <a:lnTo>
                  <a:pt x="91584" y="58650"/>
                </a:lnTo>
                <a:lnTo>
                  <a:pt x="99302" y="60558"/>
                </a:lnTo>
                <a:lnTo>
                  <a:pt x="102588" y="59450"/>
                </a:lnTo>
                <a:lnTo>
                  <a:pt x="105774" y="57089"/>
                </a:lnTo>
                <a:lnTo>
                  <a:pt x="111838" y="55535"/>
                </a:lnTo>
                <a:lnTo>
                  <a:pt x="112323" y="54719"/>
                </a:lnTo>
                <a:lnTo>
                  <a:pt x="108829" y="55042"/>
                </a:lnTo>
                <a:lnTo>
                  <a:pt x="105628" y="53542"/>
                </a:lnTo>
                <a:lnTo>
                  <a:pt x="105197" y="51919"/>
                </a:lnTo>
                <a:lnTo>
                  <a:pt x="105566" y="50457"/>
                </a:lnTo>
                <a:lnTo>
                  <a:pt x="106867" y="47088"/>
                </a:lnTo>
                <a:lnTo>
                  <a:pt x="116147" y="41757"/>
                </a:lnTo>
                <a:lnTo>
                  <a:pt x="122796" y="40180"/>
                </a:lnTo>
                <a:lnTo>
                  <a:pt x="129737" y="37233"/>
                </a:lnTo>
                <a:lnTo>
                  <a:pt x="133231" y="34210"/>
                </a:lnTo>
                <a:lnTo>
                  <a:pt x="135540" y="30294"/>
                </a:lnTo>
                <a:lnTo>
                  <a:pt x="136286" y="29433"/>
                </a:lnTo>
                <a:lnTo>
                  <a:pt x="137248" y="28710"/>
                </a:lnTo>
                <a:lnTo>
                  <a:pt x="136356" y="27302"/>
                </a:lnTo>
                <a:lnTo>
                  <a:pt x="136956" y="12224"/>
                </a:lnTo>
                <a:lnTo>
                  <a:pt x="137602" y="9493"/>
                </a:lnTo>
                <a:lnTo>
                  <a:pt x="138956" y="7255"/>
                </a:lnTo>
                <a:lnTo>
                  <a:pt x="141019" y="5524"/>
                </a:lnTo>
                <a:lnTo>
                  <a:pt x="144143" y="3646"/>
                </a:lnTo>
                <a:lnTo>
                  <a:pt x="155663" y="1054"/>
                </a:lnTo>
                <a:lnTo>
                  <a:pt x="157372" y="0"/>
                </a:lnTo>
                <a:lnTo>
                  <a:pt x="157610" y="1631"/>
                </a:lnTo>
                <a:lnTo>
                  <a:pt x="158449" y="3716"/>
                </a:lnTo>
                <a:lnTo>
                  <a:pt x="159026" y="4854"/>
                </a:lnTo>
                <a:lnTo>
                  <a:pt x="158541" y="6339"/>
                </a:lnTo>
                <a:lnTo>
                  <a:pt x="158919" y="7562"/>
                </a:lnTo>
                <a:lnTo>
                  <a:pt x="160481" y="9762"/>
                </a:lnTo>
                <a:lnTo>
                  <a:pt x="162428" y="11832"/>
                </a:lnTo>
                <a:lnTo>
                  <a:pt x="164167" y="13155"/>
                </a:lnTo>
                <a:lnTo>
                  <a:pt x="164698" y="12955"/>
                </a:lnTo>
                <a:close/>
                <a:moveTo>
                  <a:pt x="77431" y="168857"/>
                </a:moveTo>
                <a:lnTo>
                  <a:pt x="76670" y="171565"/>
                </a:lnTo>
                <a:lnTo>
                  <a:pt x="75223" y="169073"/>
                </a:lnTo>
                <a:lnTo>
                  <a:pt x="73314" y="166888"/>
                </a:lnTo>
                <a:lnTo>
                  <a:pt x="72876" y="164865"/>
                </a:lnTo>
                <a:lnTo>
                  <a:pt x="72876" y="164327"/>
                </a:lnTo>
                <a:lnTo>
                  <a:pt x="75115" y="165803"/>
                </a:lnTo>
                <a:lnTo>
                  <a:pt x="77431" y="168857"/>
                </a:lnTo>
                <a:close/>
                <a:moveTo>
                  <a:pt x="307625" y="262133"/>
                </a:moveTo>
                <a:lnTo>
                  <a:pt x="307064" y="266433"/>
                </a:lnTo>
                <a:lnTo>
                  <a:pt x="307471" y="267687"/>
                </a:lnTo>
                <a:lnTo>
                  <a:pt x="308256" y="268564"/>
                </a:lnTo>
                <a:lnTo>
                  <a:pt x="308618" y="269526"/>
                </a:lnTo>
                <a:lnTo>
                  <a:pt x="309272" y="280926"/>
                </a:lnTo>
                <a:lnTo>
                  <a:pt x="309149" y="281834"/>
                </a:lnTo>
                <a:lnTo>
                  <a:pt x="306510" y="286396"/>
                </a:lnTo>
                <a:lnTo>
                  <a:pt x="305917" y="287727"/>
                </a:lnTo>
                <a:lnTo>
                  <a:pt x="305786" y="293358"/>
                </a:lnTo>
                <a:lnTo>
                  <a:pt x="305340" y="294866"/>
                </a:lnTo>
                <a:lnTo>
                  <a:pt x="304401" y="296351"/>
                </a:lnTo>
                <a:lnTo>
                  <a:pt x="302731" y="301151"/>
                </a:lnTo>
                <a:lnTo>
                  <a:pt x="301284" y="303305"/>
                </a:lnTo>
                <a:lnTo>
                  <a:pt x="297329" y="300674"/>
                </a:lnTo>
                <a:lnTo>
                  <a:pt x="294997" y="299535"/>
                </a:lnTo>
                <a:lnTo>
                  <a:pt x="293858" y="298312"/>
                </a:lnTo>
                <a:lnTo>
                  <a:pt x="293112" y="297466"/>
                </a:lnTo>
                <a:lnTo>
                  <a:pt x="293596" y="296335"/>
                </a:lnTo>
                <a:lnTo>
                  <a:pt x="294658" y="295158"/>
                </a:lnTo>
                <a:lnTo>
                  <a:pt x="294828" y="294227"/>
                </a:lnTo>
                <a:lnTo>
                  <a:pt x="292327" y="293181"/>
                </a:lnTo>
                <a:lnTo>
                  <a:pt x="291180" y="292481"/>
                </a:lnTo>
                <a:lnTo>
                  <a:pt x="291196" y="291250"/>
                </a:lnTo>
                <a:lnTo>
                  <a:pt x="292058" y="289335"/>
                </a:lnTo>
                <a:lnTo>
                  <a:pt x="291665" y="287750"/>
                </a:lnTo>
                <a:lnTo>
                  <a:pt x="290218" y="287827"/>
                </a:lnTo>
                <a:lnTo>
                  <a:pt x="289095" y="287588"/>
                </a:lnTo>
                <a:lnTo>
                  <a:pt x="288948" y="286765"/>
                </a:lnTo>
                <a:lnTo>
                  <a:pt x="289772" y="285711"/>
                </a:lnTo>
                <a:lnTo>
                  <a:pt x="290834" y="284334"/>
                </a:lnTo>
                <a:lnTo>
                  <a:pt x="290803" y="282811"/>
                </a:lnTo>
                <a:lnTo>
                  <a:pt x="289518" y="282157"/>
                </a:lnTo>
                <a:lnTo>
                  <a:pt x="288356" y="280919"/>
                </a:lnTo>
                <a:lnTo>
                  <a:pt x="287886" y="279234"/>
                </a:lnTo>
                <a:lnTo>
                  <a:pt x="288787" y="278080"/>
                </a:lnTo>
                <a:lnTo>
                  <a:pt x="290249" y="277342"/>
                </a:lnTo>
                <a:lnTo>
                  <a:pt x="289172" y="275611"/>
                </a:lnTo>
                <a:lnTo>
                  <a:pt x="288448" y="275572"/>
                </a:lnTo>
                <a:lnTo>
                  <a:pt x="287871" y="275195"/>
                </a:lnTo>
                <a:lnTo>
                  <a:pt x="288348" y="274395"/>
                </a:lnTo>
                <a:lnTo>
                  <a:pt x="289479" y="273195"/>
                </a:lnTo>
                <a:lnTo>
                  <a:pt x="291057" y="269603"/>
                </a:lnTo>
                <a:lnTo>
                  <a:pt x="293250" y="267903"/>
                </a:lnTo>
                <a:lnTo>
                  <a:pt x="297144" y="266810"/>
                </a:lnTo>
                <a:lnTo>
                  <a:pt x="298199" y="266326"/>
                </a:lnTo>
                <a:lnTo>
                  <a:pt x="299160" y="265056"/>
                </a:lnTo>
                <a:lnTo>
                  <a:pt x="300230" y="264241"/>
                </a:lnTo>
                <a:lnTo>
                  <a:pt x="301531" y="264348"/>
                </a:lnTo>
                <a:lnTo>
                  <a:pt x="302731" y="264833"/>
                </a:lnTo>
                <a:lnTo>
                  <a:pt x="303470" y="265356"/>
                </a:lnTo>
                <a:lnTo>
                  <a:pt x="304024" y="264810"/>
                </a:lnTo>
                <a:lnTo>
                  <a:pt x="304563" y="263233"/>
                </a:lnTo>
                <a:lnTo>
                  <a:pt x="304232" y="261848"/>
                </a:lnTo>
                <a:lnTo>
                  <a:pt x="304401" y="258040"/>
                </a:lnTo>
                <a:lnTo>
                  <a:pt x="305094" y="255879"/>
                </a:lnTo>
                <a:lnTo>
                  <a:pt x="306217" y="255756"/>
                </a:lnTo>
                <a:lnTo>
                  <a:pt x="307248" y="256948"/>
                </a:lnTo>
                <a:lnTo>
                  <a:pt x="307202" y="258002"/>
                </a:lnTo>
                <a:lnTo>
                  <a:pt x="307587" y="260494"/>
                </a:lnTo>
                <a:lnTo>
                  <a:pt x="307625" y="26213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6" name="Google Shape;846;p44"/>
          <p:cNvSpPr/>
          <p:nvPr/>
        </p:nvSpPr>
        <p:spPr>
          <a:xfrm>
            <a:off x="5704640" y="4497274"/>
            <a:ext cx="101183" cy="108211"/>
          </a:xfrm>
          <a:custGeom>
            <a:avLst/>
            <a:gdLst/>
            <a:ahLst/>
            <a:cxnLst/>
            <a:rect l="l" t="t" r="r" b="b"/>
            <a:pathLst>
              <a:path w="124773" h="133439" extrusionOk="0">
                <a:moveTo>
                  <a:pt x="99140" y="3016"/>
                </a:moveTo>
                <a:lnTo>
                  <a:pt x="99033" y="4515"/>
                </a:lnTo>
                <a:lnTo>
                  <a:pt x="97317" y="8193"/>
                </a:lnTo>
                <a:lnTo>
                  <a:pt x="96516" y="11024"/>
                </a:lnTo>
                <a:lnTo>
                  <a:pt x="96316" y="14032"/>
                </a:lnTo>
                <a:lnTo>
                  <a:pt x="96786" y="16463"/>
                </a:lnTo>
                <a:lnTo>
                  <a:pt x="97609" y="18186"/>
                </a:lnTo>
                <a:lnTo>
                  <a:pt x="98140" y="20070"/>
                </a:lnTo>
                <a:lnTo>
                  <a:pt x="97732" y="21386"/>
                </a:lnTo>
                <a:lnTo>
                  <a:pt x="96901" y="21948"/>
                </a:lnTo>
                <a:lnTo>
                  <a:pt x="97471" y="22609"/>
                </a:lnTo>
                <a:lnTo>
                  <a:pt x="98717" y="22763"/>
                </a:lnTo>
                <a:lnTo>
                  <a:pt x="100841" y="22194"/>
                </a:lnTo>
                <a:lnTo>
                  <a:pt x="104104" y="21186"/>
                </a:lnTo>
                <a:lnTo>
                  <a:pt x="108375" y="19732"/>
                </a:lnTo>
                <a:lnTo>
                  <a:pt x="111184" y="18955"/>
                </a:lnTo>
                <a:lnTo>
                  <a:pt x="115824" y="19447"/>
                </a:lnTo>
                <a:lnTo>
                  <a:pt x="118302" y="20001"/>
                </a:lnTo>
                <a:lnTo>
                  <a:pt x="119572" y="21017"/>
                </a:lnTo>
                <a:lnTo>
                  <a:pt x="120942" y="25340"/>
                </a:lnTo>
                <a:lnTo>
                  <a:pt x="121619" y="26002"/>
                </a:lnTo>
                <a:lnTo>
                  <a:pt x="122742" y="27840"/>
                </a:lnTo>
                <a:lnTo>
                  <a:pt x="123681" y="30048"/>
                </a:lnTo>
                <a:lnTo>
                  <a:pt x="123881" y="31171"/>
                </a:lnTo>
                <a:lnTo>
                  <a:pt x="123773" y="31979"/>
                </a:lnTo>
                <a:lnTo>
                  <a:pt x="122835" y="33171"/>
                </a:lnTo>
                <a:lnTo>
                  <a:pt x="121773" y="34933"/>
                </a:lnTo>
                <a:lnTo>
                  <a:pt x="121396" y="35995"/>
                </a:lnTo>
                <a:lnTo>
                  <a:pt x="120511" y="36787"/>
                </a:lnTo>
                <a:lnTo>
                  <a:pt x="119387" y="37564"/>
                </a:lnTo>
                <a:lnTo>
                  <a:pt x="116286" y="37879"/>
                </a:lnTo>
                <a:lnTo>
                  <a:pt x="115809" y="38341"/>
                </a:lnTo>
                <a:lnTo>
                  <a:pt x="114947" y="40210"/>
                </a:lnTo>
                <a:lnTo>
                  <a:pt x="113308" y="41795"/>
                </a:lnTo>
                <a:lnTo>
                  <a:pt x="112561" y="43295"/>
                </a:lnTo>
                <a:lnTo>
                  <a:pt x="111907" y="45295"/>
                </a:lnTo>
                <a:lnTo>
                  <a:pt x="112038" y="47765"/>
                </a:lnTo>
                <a:lnTo>
                  <a:pt x="111707" y="51326"/>
                </a:lnTo>
                <a:lnTo>
                  <a:pt x="111376" y="53742"/>
                </a:lnTo>
                <a:lnTo>
                  <a:pt x="112192" y="54588"/>
                </a:lnTo>
                <a:lnTo>
                  <a:pt x="115901" y="55173"/>
                </a:lnTo>
                <a:lnTo>
                  <a:pt x="116617" y="55650"/>
                </a:lnTo>
                <a:lnTo>
                  <a:pt x="117602" y="57142"/>
                </a:lnTo>
                <a:lnTo>
                  <a:pt x="118864" y="58550"/>
                </a:lnTo>
                <a:lnTo>
                  <a:pt x="122250" y="59435"/>
                </a:lnTo>
                <a:lnTo>
                  <a:pt x="123566" y="60504"/>
                </a:lnTo>
                <a:lnTo>
                  <a:pt x="124635" y="61681"/>
                </a:lnTo>
                <a:lnTo>
                  <a:pt x="124774" y="62642"/>
                </a:lnTo>
                <a:lnTo>
                  <a:pt x="124005" y="66512"/>
                </a:lnTo>
                <a:lnTo>
                  <a:pt x="123266" y="70228"/>
                </a:lnTo>
                <a:lnTo>
                  <a:pt x="123558" y="73059"/>
                </a:lnTo>
                <a:lnTo>
                  <a:pt x="123827" y="75759"/>
                </a:lnTo>
                <a:lnTo>
                  <a:pt x="124235" y="79690"/>
                </a:lnTo>
                <a:lnTo>
                  <a:pt x="124059" y="82090"/>
                </a:lnTo>
                <a:lnTo>
                  <a:pt x="123097" y="83559"/>
                </a:lnTo>
                <a:lnTo>
                  <a:pt x="123097" y="84706"/>
                </a:lnTo>
                <a:lnTo>
                  <a:pt x="123535" y="86090"/>
                </a:lnTo>
                <a:lnTo>
                  <a:pt x="122688" y="89921"/>
                </a:lnTo>
                <a:lnTo>
                  <a:pt x="122142" y="90567"/>
                </a:lnTo>
                <a:lnTo>
                  <a:pt x="120626" y="91283"/>
                </a:lnTo>
                <a:lnTo>
                  <a:pt x="119826" y="92314"/>
                </a:lnTo>
                <a:lnTo>
                  <a:pt x="119572" y="93929"/>
                </a:lnTo>
                <a:lnTo>
                  <a:pt x="118756" y="96145"/>
                </a:lnTo>
                <a:lnTo>
                  <a:pt x="117910" y="96953"/>
                </a:lnTo>
                <a:lnTo>
                  <a:pt x="117910" y="97983"/>
                </a:lnTo>
                <a:lnTo>
                  <a:pt x="118726" y="98730"/>
                </a:lnTo>
                <a:lnTo>
                  <a:pt x="118710" y="99883"/>
                </a:lnTo>
                <a:lnTo>
                  <a:pt x="117194" y="101253"/>
                </a:lnTo>
                <a:lnTo>
                  <a:pt x="116286" y="102299"/>
                </a:lnTo>
                <a:lnTo>
                  <a:pt x="114262" y="102814"/>
                </a:lnTo>
                <a:lnTo>
                  <a:pt x="111954" y="102268"/>
                </a:lnTo>
                <a:lnTo>
                  <a:pt x="111415" y="101507"/>
                </a:lnTo>
                <a:lnTo>
                  <a:pt x="111969" y="100322"/>
                </a:lnTo>
                <a:lnTo>
                  <a:pt x="111769" y="99368"/>
                </a:lnTo>
                <a:lnTo>
                  <a:pt x="110976" y="98368"/>
                </a:lnTo>
                <a:lnTo>
                  <a:pt x="109737" y="95799"/>
                </a:lnTo>
                <a:lnTo>
                  <a:pt x="108644" y="95252"/>
                </a:lnTo>
                <a:lnTo>
                  <a:pt x="108036" y="96306"/>
                </a:lnTo>
                <a:lnTo>
                  <a:pt x="106159" y="98260"/>
                </a:lnTo>
                <a:lnTo>
                  <a:pt x="102842" y="100768"/>
                </a:lnTo>
                <a:lnTo>
                  <a:pt x="100518" y="100968"/>
                </a:lnTo>
                <a:lnTo>
                  <a:pt x="96224" y="100207"/>
                </a:lnTo>
                <a:lnTo>
                  <a:pt x="92630" y="99007"/>
                </a:lnTo>
                <a:lnTo>
                  <a:pt x="90929" y="96068"/>
                </a:lnTo>
                <a:lnTo>
                  <a:pt x="89875" y="93637"/>
                </a:lnTo>
                <a:lnTo>
                  <a:pt x="88336" y="90821"/>
                </a:lnTo>
                <a:lnTo>
                  <a:pt x="86612" y="89483"/>
                </a:lnTo>
                <a:lnTo>
                  <a:pt x="84773" y="88621"/>
                </a:lnTo>
                <a:lnTo>
                  <a:pt x="83957" y="88567"/>
                </a:lnTo>
                <a:lnTo>
                  <a:pt x="81326" y="90137"/>
                </a:lnTo>
                <a:lnTo>
                  <a:pt x="80533" y="90760"/>
                </a:lnTo>
                <a:lnTo>
                  <a:pt x="80541" y="92075"/>
                </a:lnTo>
                <a:lnTo>
                  <a:pt x="80787" y="93306"/>
                </a:lnTo>
                <a:lnTo>
                  <a:pt x="81195" y="93899"/>
                </a:lnTo>
                <a:lnTo>
                  <a:pt x="81533" y="94691"/>
                </a:lnTo>
                <a:lnTo>
                  <a:pt x="81472" y="95914"/>
                </a:lnTo>
                <a:lnTo>
                  <a:pt x="81002" y="97553"/>
                </a:lnTo>
                <a:lnTo>
                  <a:pt x="80841" y="99360"/>
                </a:lnTo>
                <a:lnTo>
                  <a:pt x="72591" y="101138"/>
                </a:lnTo>
                <a:lnTo>
                  <a:pt x="71168" y="100499"/>
                </a:lnTo>
                <a:lnTo>
                  <a:pt x="70129" y="99683"/>
                </a:lnTo>
                <a:lnTo>
                  <a:pt x="68882" y="99830"/>
                </a:lnTo>
                <a:lnTo>
                  <a:pt x="65296" y="100753"/>
                </a:lnTo>
                <a:lnTo>
                  <a:pt x="63980" y="100107"/>
                </a:lnTo>
                <a:lnTo>
                  <a:pt x="62680" y="99637"/>
                </a:lnTo>
                <a:lnTo>
                  <a:pt x="62079" y="100030"/>
                </a:lnTo>
                <a:lnTo>
                  <a:pt x="62033" y="100799"/>
                </a:lnTo>
                <a:lnTo>
                  <a:pt x="62641" y="105061"/>
                </a:lnTo>
                <a:lnTo>
                  <a:pt x="62441" y="106684"/>
                </a:lnTo>
                <a:lnTo>
                  <a:pt x="61641" y="108807"/>
                </a:lnTo>
                <a:lnTo>
                  <a:pt x="61217" y="110246"/>
                </a:lnTo>
                <a:lnTo>
                  <a:pt x="63411" y="110646"/>
                </a:lnTo>
                <a:lnTo>
                  <a:pt x="64195" y="111315"/>
                </a:lnTo>
                <a:lnTo>
                  <a:pt x="64965" y="112384"/>
                </a:lnTo>
                <a:lnTo>
                  <a:pt x="66019" y="113384"/>
                </a:lnTo>
                <a:lnTo>
                  <a:pt x="66089" y="113992"/>
                </a:lnTo>
                <a:lnTo>
                  <a:pt x="64896" y="115108"/>
                </a:lnTo>
                <a:lnTo>
                  <a:pt x="64488" y="116477"/>
                </a:lnTo>
                <a:lnTo>
                  <a:pt x="65057" y="117546"/>
                </a:lnTo>
                <a:lnTo>
                  <a:pt x="66543" y="118669"/>
                </a:lnTo>
                <a:lnTo>
                  <a:pt x="68721" y="119831"/>
                </a:lnTo>
                <a:lnTo>
                  <a:pt x="69782" y="120593"/>
                </a:lnTo>
                <a:lnTo>
                  <a:pt x="69675" y="121293"/>
                </a:lnTo>
                <a:lnTo>
                  <a:pt x="68666" y="122770"/>
                </a:lnTo>
                <a:lnTo>
                  <a:pt x="68282" y="124031"/>
                </a:lnTo>
                <a:lnTo>
                  <a:pt x="67589" y="125162"/>
                </a:lnTo>
                <a:lnTo>
                  <a:pt x="67735" y="126208"/>
                </a:lnTo>
                <a:lnTo>
                  <a:pt x="68713" y="127185"/>
                </a:lnTo>
                <a:lnTo>
                  <a:pt x="68613" y="128055"/>
                </a:lnTo>
                <a:lnTo>
                  <a:pt x="67943" y="128716"/>
                </a:lnTo>
                <a:lnTo>
                  <a:pt x="66589" y="128578"/>
                </a:lnTo>
                <a:lnTo>
                  <a:pt x="65442" y="128670"/>
                </a:lnTo>
                <a:lnTo>
                  <a:pt x="64419" y="128401"/>
                </a:lnTo>
                <a:lnTo>
                  <a:pt x="61202" y="125024"/>
                </a:lnTo>
                <a:lnTo>
                  <a:pt x="60494" y="124924"/>
                </a:lnTo>
                <a:lnTo>
                  <a:pt x="55830" y="127524"/>
                </a:lnTo>
                <a:lnTo>
                  <a:pt x="54668" y="128585"/>
                </a:lnTo>
                <a:lnTo>
                  <a:pt x="53707" y="130124"/>
                </a:lnTo>
                <a:lnTo>
                  <a:pt x="52414" y="133439"/>
                </a:lnTo>
                <a:lnTo>
                  <a:pt x="50298" y="131509"/>
                </a:lnTo>
                <a:lnTo>
                  <a:pt x="48466" y="127978"/>
                </a:lnTo>
                <a:lnTo>
                  <a:pt x="46334" y="125801"/>
                </a:lnTo>
                <a:lnTo>
                  <a:pt x="41848" y="122300"/>
                </a:lnTo>
                <a:lnTo>
                  <a:pt x="40647" y="119716"/>
                </a:lnTo>
                <a:lnTo>
                  <a:pt x="35515" y="114031"/>
                </a:lnTo>
                <a:lnTo>
                  <a:pt x="28142" y="108346"/>
                </a:lnTo>
                <a:lnTo>
                  <a:pt x="22809" y="103415"/>
                </a:lnTo>
                <a:lnTo>
                  <a:pt x="22001" y="102322"/>
                </a:lnTo>
                <a:lnTo>
                  <a:pt x="22902" y="102453"/>
                </a:lnTo>
                <a:lnTo>
                  <a:pt x="28050" y="104915"/>
                </a:lnTo>
                <a:lnTo>
                  <a:pt x="28750" y="104638"/>
                </a:lnTo>
                <a:lnTo>
                  <a:pt x="29343" y="104084"/>
                </a:lnTo>
                <a:lnTo>
                  <a:pt x="27127" y="102791"/>
                </a:lnTo>
                <a:lnTo>
                  <a:pt x="25003" y="101776"/>
                </a:lnTo>
                <a:lnTo>
                  <a:pt x="23010" y="101145"/>
                </a:lnTo>
                <a:lnTo>
                  <a:pt x="21016" y="101199"/>
                </a:lnTo>
                <a:lnTo>
                  <a:pt x="19900" y="100160"/>
                </a:lnTo>
                <a:lnTo>
                  <a:pt x="19177" y="98576"/>
                </a:lnTo>
                <a:lnTo>
                  <a:pt x="18808" y="97222"/>
                </a:lnTo>
                <a:lnTo>
                  <a:pt x="17923" y="95799"/>
                </a:lnTo>
                <a:lnTo>
                  <a:pt x="15099" y="92875"/>
                </a:lnTo>
                <a:lnTo>
                  <a:pt x="14414" y="91745"/>
                </a:lnTo>
                <a:lnTo>
                  <a:pt x="12867" y="90206"/>
                </a:lnTo>
                <a:lnTo>
                  <a:pt x="13806" y="89998"/>
                </a:lnTo>
                <a:lnTo>
                  <a:pt x="16838" y="91475"/>
                </a:lnTo>
                <a:lnTo>
                  <a:pt x="17107" y="90883"/>
                </a:lnTo>
                <a:lnTo>
                  <a:pt x="16845" y="90021"/>
                </a:lnTo>
                <a:lnTo>
                  <a:pt x="13798" y="88621"/>
                </a:lnTo>
                <a:lnTo>
                  <a:pt x="12151" y="88529"/>
                </a:lnTo>
                <a:lnTo>
                  <a:pt x="11767" y="87544"/>
                </a:lnTo>
                <a:lnTo>
                  <a:pt x="11990" y="86406"/>
                </a:lnTo>
                <a:lnTo>
                  <a:pt x="9812" y="82152"/>
                </a:lnTo>
                <a:lnTo>
                  <a:pt x="7549" y="78959"/>
                </a:lnTo>
                <a:lnTo>
                  <a:pt x="7195" y="77451"/>
                </a:lnTo>
                <a:lnTo>
                  <a:pt x="13298" y="84390"/>
                </a:lnTo>
                <a:lnTo>
                  <a:pt x="14114" y="84506"/>
                </a:lnTo>
                <a:lnTo>
                  <a:pt x="15191" y="84444"/>
                </a:lnTo>
                <a:lnTo>
                  <a:pt x="17715" y="83667"/>
                </a:lnTo>
                <a:lnTo>
                  <a:pt x="17230" y="82736"/>
                </a:lnTo>
                <a:lnTo>
                  <a:pt x="16091" y="81744"/>
                </a:lnTo>
                <a:lnTo>
                  <a:pt x="14991" y="82205"/>
                </a:lnTo>
                <a:lnTo>
                  <a:pt x="13552" y="82298"/>
                </a:lnTo>
                <a:lnTo>
                  <a:pt x="12798" y="81882"/>
                </a:lnTo>
                <a:lnTo>
                  <a:pt x="12459" y="81167"/>
                </a:lnTo>
                <a:lnTo>
                  <a:pt x="13898" y="77797"/>
                </a:lnTo>
                <a:lnTo>
                  <a:pt x="13275" y="77974"/>
                </a:lnTo>
                <a:lnTo>
                  <a:pt x="12821" y="78567"/>
                </a:lnTo>
                <a:lnTo>
                  <a:pt x="12028" y="78859"/>
                </a:lnTo>
                <a:lnTo>
                  <a:pt x="10812" y="79028"/>
                </a:lnTo>
                <a:lnTo>
                  <a:pt x="7803" y="77228"/>
                </a:lnTo>
                <a:lnTo>
                  <a:pt x="5156" y="72366"/>
                </a:lnTo>
                <a:lnTo>
                  <a:pt x="4456" y="71366"/>
                </a:lnTo>
                <a:lnTo>
                  <a:pt x="3748" y="69674"/>
                </a:lnTo>
                <a:lnTo>
                  <a:pt x="3047" y="68974"/>
                </a:lnTo>
                <a:lnTo>
                  <a:pt x="0" y="62058"/>
                </a:lnTo>
                <a:lnTo>
                  <a:pt x="1162" y="62573"/>
                </a:lnTo>
                <a:lnTo>
                  <a:pt x="2555" y="64573"/>
                </a:lnTo>
                <a:lnTo>
                  <a:pt x="5256" y="64150"/>
                </a:lnTo>
                <a:lnTo>
                  <a:pt x="6310" y="62996"/>
                </a:lnTo>
                <a:lnTo>
                  <a:pt x="7226" y="63035"/>
                </a:lnTo>
                <a:lnTo>
                  <a:pt x="8173" y="62773"/>
                </a:lnTo>
                <a:lnTo>
                  <a:pt x="9358" y="61681"/>
                </a:lnTo>
                <a:lnTo>
                  <a:pt x="12821" y="56911"/>
                </a:lnTo>
                <a:lnTo>
                  <a:pt x="13736" y="50634"/>
                </a:lnTo>
                <a:lnTo>
                  <a:pt x="13436" y="46903"/>
                </a:lnTo>
                <a:lnTo>
                  <a:pt x="12929" y="43195"/>
                </a:lnTo>
                <a:lnTo>
                  <a:pt x="14075" y="42010"/>
                </a:lnTo>
                <a:lnTo>
                  <a:pt x="14529" y="42795"/>
                </a:lnTo>
                <a:lnTo>
                  <a:pt x="14752" y="44110"/>
                </a:lnTo>
                <a:lnTo>
                  <a:pt x="15291" y="45088"/>
                </a:lnTo>
                <a:lnTo>
                  <a:pt x="16522" y="45957"/>
                </a:lnTo>
                <a:lnTo>
                  <a:pt x="18815" y="46188"/>
                </a:lnTo>
                <a:lnTo>
                  <a:pt x="22355" y="47565"/>
                </a:lnTo>
                <a:lnTo>
                  <a:pt x="23617" y="48434"/>
                </a:lnTo>
                <a:lnTo>
                  <a:pt x="23964" y="46688"/>
                </a:lnTo>
                <a:lnTo>
                  <a:pt x="28042" y="45203"/>
                </a:lnTo>
                <a:lnTo>
                  <a:pt x="26803" y="44672"/>
                </a:lnTo>
                <a:lnTo>
                  <a:pt x="23186" y="45257"/>
                </a:lnTo>
                <a:lnTo>
                  <a:pt x="18215" y="43034"/>
                </a:lnTo>
                <a:lnTo>
                  <a:pt x="16561" y="41626"/>
                </a:lnTo>
                <a:lnTo>
                  <a:pt x="15021" y="38941"/>
                </a:lnTo>
                <a:lnTo>
                  <a:pt x="13429" y="37541"/>
                </a:lnTo>
                <a:lnTo>
                  <a:pt x="13536" y="36287"/>
                </a:lnTo>
                <a:lnTo>
                  <a:pt x="17107" y="35125"/>
                </a:lnTo>
                <a:lnTo>
                  <a:pt x="18054" y="35256"/>
                </a:lnTo>
                <a:lnTo>
                  <a:pt x="18431" y="36641"/>
                </a:lnTo>
                <a:lnTo>
                  <a:pt x="19393" y="37210"/>
                </a:lnTo>
                <a:lnTo>
                  <a:pt x="19754" y="37018"/>
                </a:lnTo>
                <a:lnTo>
                  <a:pt x="19916" y="35841"/>
                </a:lnTo>
                <a:lnTo>
                  <a:pt x="19924" y="32671"/>
                </a:lnTo>
                <a:lnTo>
                  <a:pt x="18838" y="28125"/>
                </a:lnTo>
                <a:lnTo>
                  <a:pt x="19169" y="27248"/>
                </a:lnTo>
                <a:lnTo>
                  <a:pt x="20147" y="26932"/>
                </a:lnTo>
                <a:lnTo>
                  <a:pt x="21016" y="26333"/>
                </a:lnTo>
                <a:lnTo>
                  <a:pt x="21624" y="26225"/>
                </a:lnTo>
                <a:lnTo>
                  <a:pt x="22832" y="26333"/>
                </a:lnTo>
                <a:lnTo>
                  <a:pt x="23440" y="27386"/>
                </a:lnTo>
                <a:lnTo>
                  <a:pt x="23771" y="27963"/>
                </a:lnTo>
                <a:lnTo>
                  <a:pt x="24995" y="28233"/>
                </a:lnTo>
                <a:lnTo>
                  <a:pt x="25995" y="28794"/>
                </a:lnTo>
                <a:lnTo>
                  <a:pt x="26857" y="28640"/>
                </a:lnTo>
                <a:lnTo>
                  <a:pt x="27573" y="27986"/>
                </a:lnTo>
                <a:lnTo>
                  <a:pt x="28620" y="27848"/>
                </a:lnTo>
                <a:lnTo>
                  <a:pt x="31875" y="27863"/>
                </a:lnTo>
                <a:lnTo>
                  <a:pt x="34822" y="27871"/>
                </a:lnTo>
                <a:lnTo>
                  <a:pt x="40686" y="27886"/>
                </a:lnTo>
                <a:lnTo>
                  <a:pt x="46558" y="27909"/>
                </a:lnTo>
                <a:lnTo>
                  <a:pt x="52429" y="27925"/>
                </a:lnTo>
                <a:lnTo>
                  <a:pt x="56846" y="27940"/>
                </a:lnTo>
                <a:lnTo>
                  <a:pt x="56831" y="25348"/>
                </a:lnTo>
                <a:lnTo>
                  <a:pt x="56808" y="21340"/>
                </a:lnTo>
                <a:lnTo>
                  <a:pt x="56785" y="16601"/>
                </a:lnTo>
                <a:lnTo>
                  <a:pt x="56754" y="12055"/>
                </a:lnTo>
                <a:lnTo>
                  <a:pt x="56731" y="7854"/>
                </a:lnTo>
                <a:lnTo>
                  <a:pt x="56708" y="2892"/>
                </a:lnTo>
                <a:lnTo>
                  <a:pt x="56946" y="1462"/>
                </a:lnTo>
                <a:lnTo>
                  <a:pt x="57239" y="877"/>
                </a:lnTo>
                <a:lnTo>
                  <a:pt x="57131" y="54"/>
                </a:lnTo>
                <a:lnTo>
                  <a:pt x="61679" y="0"/>
                </a:lnTo>
                <a:lnTo>
                  <a:pt x="69898" y="362"/>
                </a:lnTo>
                <a:lnTo>
                  <a:pt x="73492" y="315"/>
                </a:lnTo>
                <a:lnTo>
                  <a:pt x="74515" y="385"/>
                </a:lnTo>
                <a:lnTo>
                  <a:pt x="79009" y="131"/>
                </a:lnTo>
                <a:lnTo>
                  <a:pt x="82641" y="446"/>
                </a:lnTo>
                <a:lnTo>
                  <a:pt x="84188" y="792"/>
                </a:lnTo>
                <a:lnTo>
                  <a:pt x="85581" y="969"/>
                </a:lnTo>
                <a:lnTo>
                  <a:pt x="89937" y="1185"/>
                </a:lnTo>
                <a:lnTo>
                  <a:pt x="95624" y="915"/>
                </a:lnTo>
                <a:lnTo>
                  <a:pt x="97555" y="977"/>
                </a:lnTo>
                <a:lnTo>
                  <a:pt x="98625" y="16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7" name="Google Shape;847;p44"/>
          <p:cNvSpPr/>
          <p:nvPr/>
        </p:nvSpPr>
        <p:spPr>
          <a:xfrm>
            <a:off x="5409545" y="3192607"/>
            <a:ext cx="173267" cy="335438"/>
          </a:xfrm>
          <a:custGeom>
            <a:avLst/>
            <a:gdLst/>
            <a:ahLst/>
            <a:cxnLst/>
            <a:rect l="l" t="t" r="r" b="b"/>
            <a:pathLst>
              <a:path w="213663" h="413642" extrusionOk="0">
                <a:moveTo>
                  <a:pt x="152916" y="391064"/>
                </a:moveTo>
                <a:lnTo>
                  <a:pt x="151108" y="392234"/>
                </a:lnTo>
                <a:lnTo>
                  <a:pt x="150538" y="393611"/>
                </a:lnTo>
                <a:lnTo>
                  <a:pt x="150100" y="394149"/>
                </a:lnTo>
                <a:lnTo>
                  <a:pt x="148907" y="394503"/>
                </a:lnTo>
                <a:lnTo>
                  <a:pt x="147722" y="394511"/>
                </a:lnTo>
                <a:lnTo>
                  <a:pt x="143212" y="391757"/>
                </a:lnTo>
                <a:lnTo>
                  <a:pt x="142173" y="391880"/>
                </a:lnTo>
                <a:lnTo>
                  <a:pt x="143205" y="390618"/>
                </a:lnTo>
                <a:lnTo>
                  <a:pt x="146006" y="389588"/>
                </a:lnTo>
                <a:lnTo>
                  <a:pt x="147583" y="388226"/>
                </a:lnTo>
                <a:lnTo>
                  <a:pt x="151223" y="389541"/>
                </a:lnTo>
                <a:lnTo>
                  <a:pt x="152916" y="391064"/>
                </a:lnTo>
                <a:close/>
                <a:moveTo>
                  <a:pt x="85289" y="298981"/>
                </a:moveTo>
                <a:lnTo>
                  <a:pt x="86197" y="299651"/>
                </a:lnTo>
                <a:lnTo>
                  <a:pt x="88475" y="299543"/>
                </a:lnTo>
                <a:lnTo>
                  <a:pt x="87720" y="301035"/>
                </a:lnTo>
                <a:lnTo>
                  <a:pt x="85212" y="302697"/>
                </a:lnTo>
                <a:lnTo>
                  <a:pt x="83526" y="304336"/>
                </a:lnTo>
                <a:lnTo>
                  <a:pt x="81487" y="305705"/>
                </a:lnTo>
                <a:lnTo>
                  <a:pt x="80502" y="304128"/>
                </a:lnTo>
                <a:lnTo>
                  <a:pt x="79356" y="304189"/>
                </a:lnTo>
                <a:lnTo>
                  <a:pt x="77601" y="301159"/>
                </a:lnTo>
                <a:lnTo>
                  <a:pt x="77285" y="296620"/>
                </a:lnTo>
                <a:lnTo>
                  <a:pt x="79579" y="295435"/>
                </a:lnTo>
                <a:lnTo>
                  <a:pt x="82749" y="295504"/>
                </a:lnTo>
                <a:lnTo>
                  <a:pt x="85289" y="298981"/>
                </a:lnTo>
                <a:close/>
                <a:moveTo>
                  <a:pt x="38246" y="228115"/>
                </a:moveTo>
                <a:lnTo>
                  <a:pt x="41294" y="229061"/>
                </a:lnTo>
                <a:lnTo>
                  <a:pt x="43564" y="229046"/>
                </a:lnTo>
                <a:lnTo>
                  <a:pt x="45580" y="231792"/>
                </a:lnTo>
                <a:lnTo>
                  <a:pt x="46657" y="236116"/>
                </a:lnTo>
                <a:lnTo>
                  <a:pt x="49174" y="240378"/>
                </a:lnTo>
                <a:lnTo>
                  <a:pt x="52467" y="244070"/>
                </a:lnTo>
                <a:lnTo>
                  <a:pt x="52598" y="246324"/>
                </a:lnTo>
                <a:lnTo>
                  <a:pt x="51421" y="247532"/>
                </a:lnTo>
                <a:lnTo>
                  <a:pt x="48966" y="249032"/>
                </a:lnTo>
                <a:lnTo>
                  <a:pt x="48974" y="250640"/>
                </a:lnTo>
                <a:lnTo>
                  <a:pt x="50598" y="249832"/>
                </a:lnTo>
                <a:lnTo>
                  <a:pt x="51998" y="249463"/>
                </a:lnTo>
                <a:lnTo>
                  <a:pt x="55369" y="249817"/>
                </a:lnTo>
                <a:lnTo>
                  <a:pt x="56546" y="251448"/>
                </a:lnTo>
                <a:lnTo>
                  <a:pt x="57362" y="253886"/>
                </a:lnTo>
                <a:lnTo>
                  <a:pt x="57793" y="255886"/>
                </a:lnTo>
                <a:lnTo>
                  <a:pt x="57500" y="258056"/>
                </a:lnTo>
                <a:lnTo>
                  <a:pt x="56592" y="257363"/>
                </a:lnTo>
                <a:lnTo>
                  <a:pt x="55669" y="255425"/>
                </a:lnTo>
                <a:lnTo>
                  <a:pt x="54645" y="254532"/>
                </a:lnTo>
                <a:lnTo>
                  <a:pt x="53452" y="254048"/>
                </a:lnTo>
                <a:lnTo>
                  <a:pt x="53991" y="256717"/>
                </a:lnTo>
                <a:lnTo>
                  <a:pt x="53776" y="260279"/>
                </a:lnTo>
                <a:lnTo>
                  <a:pt x="54291" y="260610"/>
                </a:lnTo>
                <a:lnTo>
                  <a:pt x="55892" y="260671"/>
                </a:lnTo>
                <a:lnTo>
                  <a:pt x="54838" y="264302"/>
                </a:lnTo>
                <a:lnTo>
                  <a:pt x="52645" y="265287"/>
                </a:lnTo>
                <a:lnTo>
                  <a:pt x="50097" y="265656"/>
                </a:lnTo>
                <a:lnTo>
                  <a:pt x="49482" y="266941"/>
                </a:lnTo>
                <a:lnTo>
                  <a:pt x="49020" y="268595"/>
                </a:lnTo>
                <a:lnTo>
                  <a:pt x="47689" y="271056"/>
                </a:lnTo>
                <a:lnTo>
                  <a:pt x="45934" y="272449"/>
                </a:lnTo>
                <a:lnTo>
                  <a:pt x="43764" y="272164"/>
                </a:lnTo>
                <a:lnTo>
                  <a:pt x="41640" y="271064"/>
                </a:lnTo>
                <a:lnTo>
                  <a:pt x="39785" y="270841"/>
                </a:lnTo>
                <a:lnTo>
                  <a:pt x="38492" y="271495"/>
                </a:lnTo>
                <a:lnTo>
                  <a:pt x="37654" y="272103"/>
                </a:lnTo>
                <a:lnTo>
                  <a:pt x="36838" y="271995"/>
                </a:lnTo>
                <a:lnTo>
                  <a:pt x="34506" y="272226"/>
                </a:lnTo>
                <a:lnTo>
                  <a:pt x="32313" y="272180"/>
                </a:lnTo>
                <a:lnTo>
                  <a:pt x="31998" y="271218"/>
                </a:lnTo>
                <a:lnTo>
                  <a:pt x="32375" y="268326"/>
                </a:lnTo>
                <a:lnTo>
                  <a:pt x="31882" y="267541"/>
                </a:lnTo>
                <a:lnTo>
                  <a:pt x="29789" y="267141"/>
                </a:lnTo>
                <a:lnTo>
                  <a:pt x="29012" y="266448"/>
                </a:lnTo>
                <a:lnTo>
                  <a:pt x="27804" y="264448"/>
                </a:lnTo>
                <a:lnTo>
                  <a:pt x="27565" y="263510"/>
                </a:lnTo>
                <a:lnTo>
                  <a:pt x="27396" y="262217"/>
                </a:lnTo>
                <a:lnTo>
                  <a:pt x="26118" y="260548"/>
                </a:lnTo>
                <a:lnTo>
                  <a:pt x="24572" y="259348"/>
                </a:lnTo>
                <a:lnTo>
                  <a:pt x="23664" y="259286"/>
                </a:lnTo>
                <a:lnTo>
                  <a:pt x="21855" y="261240"/>
                </a:lnTo>
                <a:lnTo>
                  <a:pt x="20362" y="263218"/>
                </a:lnTo>
                <a:lnTo>
                  <a:pt x="20885" y="264210"/>
                </a:lnTo>
                <a:lnTo>
                  <a:pt x="21370" y="265510"/>
                </a:lnTo>
                <a:lnTo>
                  <a:pt x="20562" y="266448"/>
                </a:lnTo>
                <a:lnTo>
                  <a:pt x="18107" y="268587"/>
                </a:lnTo>
                <a:lnTo>
                  <a:pt x="17723" y="269418"/>
                </a:lnTo>
                <a:lnTo>
                  <a:pt x="17061" y="269872"/>
                </a:lnTo>
                <a:lnTo>
                  <a:pt x="15891" y="269279"/>
                </a:lnTo>
                <a:lnTo>
                  <a:pt x="12975" y="269418"/>
                </a:lnTo>
                <a:lnTo>
                  <a:pt x="11635" y="269041"/>
                </a:lnTo>
                <a:lnTo>
                  <a:pt x="10073" y="267464"/>
                </a:lnTo>
                <a:lnTo>
                  <a:pt x="6264" y="266410"/>
                </a:lnTo>
                <a:lnTo>
                  <a:pt x="5625" y="263879"/>
                </a:lnTo>
                <a:lnTo>
                  <a:pt x="4894" y="263402"/>
                </a:lnTo>
                <a:lnTo>
                  <a:pt x="577" y="259056"/>
                </a:lnTo>
                <a:lnTo>
                  <a:pt x="0" y="257602"/>
                </a:lnTo>
                <a:lnTo>
                  <a:pt x="562" y="256732"/>
                </a:lnTo>
                <a:lnTo>
                  <a:pt x="2170" y="255417"/>
                </a:lnTo>
                <a:lnTo>
                  <a:pt x="7580" y="253232"/>
                </a:lnTo>
                <a:lnTo>
                  <a:pt x="8434" y="252355"/>
                </a:lnTo>
                <a:lnTo>
                  <a:pt x="8611" y="251578"/>
                </a:lnTo>
                <a:lnTo>
                  <a:pt x="7018" y="250694"/>
                </a:lnTo>
                <a:lnTo>
                  <a:pt x="5587" y="249709"/>
                </a:lnTo>
                <a:lnTo>
                  <a:pt x="5102" y="249070"/>
                </a:lnTo>
                <a:lnTo>
                  <a:pt x="5064" y="248509"/>
                </a:lnTo>
                <a:lnTo>
                  <a:pt x="5879" y="247778"/>
                </a:lnTo>
                <a:lnTo>
                  <a:pt x="7511" y="247724"/>
                </a:lnTo>
                <a:lnTo>
                  <a:pt x="8804" y="248055"/>
                </a:lnTo>
                <a:lnTo>
                  <a:pt x="9827" y="247401"/>
                </a:lnTo>
                <a:lnTo>
                  <a:pt x="11628" y="246740"/>
                </a:lnTo>
                <a:lnTo>
                  <a:pt x="12836" y="245909"/>
                </a:lnTo>
                <a:lnTo>
                  <a:pt x="13875" y="243762"/>
                </a:lnTo>
                <a:lnTo>
                  <a:pt x="14975" y="241832"/>
                </a:lnTo>
                <a:lnTo>
                  <a:pt x="15091" y="240785"/>
                </a:lnTo>
                <a:lnTo>
                  <a:pt x="16053" y="237100"/>
                </a:lnTo>
                <a:lnTo>
                  <a:pt x="16584" y="236185"/>
                </a:lnTo>
                <a:lnTo>
                  <a:pt x="20000" y="233769"/>
                </a:lnTo>
                <a:lnTo>
                  <a:pt x="20862" y="235093"/>
                </a:lnTo>
                <a:lnTo>
                  <a:pt x="22548" y="235416"/>
                </a:lnTo>
                <a:lnTo>
                  <a:pt x="24056" y="234200"/>
                </a:lnTo>
                <a:lnTo>
                  <a:pt x="25864" y="230362"/>
                </a:lnTo>
                <a:lnTo>
                  <a:pt x="27119" y="230123"/>
                </a:lnTo>
                <a:lnTo>
                  <a:pt x="28504" y="230438"/>
                </a:lnTo>
                <a:lnTo>
                  <a:pt x="31228" y="229954"/>
                </a:lnTo>
                <a:lnTo>
                  <a:pt x="36061" y="228161"/>
                </a:lnTo>
                <a:lnTo>
                  <a:pt x="38246" y="228115"/>
                </a:lnTo>
                <a:close/>
                <a:moveTo>
                  <a:pt x="65665" y="220268"/>
                </a:moveTo>
                <a:lnTo>
                  <a:pt x="62941" y="220299"/>
                </a:lnTo>
                <a:lnTo>
                  <a:pt x="61956" y="219968"/>
                </a:lnTo>
                <a:lnTo>
                  <a:pt x="60779" y="219045"/>
                </a:lnTo>
                <a:lnTo>
                  <a:pt x="59455" y="213814"/>
                </a:lnTo>
                <a:lnTo>
                  <a:pt x="59932" y="211960"/>
                </a:lnTo>
                <a:lnTo>
                  <a:pt x="60471" y="211053"/>
                </a:lnTo>
                <a:lnTo>
                  <a:pt x="61071" y="210345"/>
                </a:lnTo>
                <a:lnTo>
                  <a:pt x="62510" y="210052"/>
                </a:lnTo>
                <a:lnTo>
                  <a:pt x="63941" y="211045"/>
                </a:lnTo>
                <a:lnTo>
                  <a:pt x="64480" y="211968"/>
                </a:lnTo>
                <a:lnTo>
                  <a:pt x="65681" y="215507"/>
                </a:lnTo>
                <a:lnTo>
                  <a:pt x="65904" y="218538"/>
                </a:lnTo>
                <a:lnTo>
                  <a:pt x="65665" y="220268"/>
                </a:lnTo>
                <a:close/>
                <a:moveTo>
                  <a:pt x="43564" y="201852"/>
                </a:moveTo>
                <a:lnTo>
                  <a:pt x="44341" y="206783"/>
                </a:lnTo>
                <a:lnTo>
                  <a:pt x="45103" y="209829"/>
                </a:lnTo>
                <a:lnTo>
                  <a:pt x="45157" y="210868"/>
                </a:lnTo>
                <a:lnTo>
                  <a:pt x="44441" y="212314"/>
                </a:lnTo>
                <a:lnTo>
                  <a:pt x="40878" y="214237"/>
                </a:lnTo>
                <a:lnTo>
                  <a:pt x="39755" y="214245"/>
                </a:lnTo>
                <a:lnTo>
                  <a:pt x="39709" y="213776"/>
                </a:lnTo>
                <a:lnTo>
                  <a:pt x="40509" y="211822"/>
                </a:lnTo>
                <a:lnTo>
                  <a:pt x="39816" y="209599"/>
                </a:lnTo>
                <a:lnTo>
                  <a:pt x="40155" y="207906"/>
                </a:lnTo>
                <a:lnTo>
                  <a:pt x="39824" y="207598"/>
                </a:lnTo>
                <a:lnTo>
                  <a:pt x="39131" y="207837"/>
                </a:lnTo>
                <a:lnTo>
                  <a:pt x="36576" y="210522"/>
                </a:lnTo>
                <a:lnTo>
                  <a:pt x="35722" y="210783"/>
                </a:lnTo>
                <a:lnTo>
                  <a:pt x="35630" y="210237"/>
                </a:lnTo>
                <a:lnTo>
                  <a:pt x="36261" y="208037"/>
                </a:lnTo>
                <a:lnTo>
                  <a:pt x="36338" y="206529"/>
                </a:lnTo>
                <a:lnTo>
                  <a:pt x="36715" y="205606"/>
                </a:lnTo>
                <a:lnTo>
                  <a:pt x="37408" y="204752"/>
                </a:lnTo>
                <a:lnTo>
                  <a:pt x="38231" y="204114"/>
                </a:lnTo>
                <a:lnTo>
                  <a:pt x="38900" y="204021"/>
                </a:lnTo>
                <a:lnTo>
                  <a:pt x="39608" y="204683"/>
                </a:lnTo>
                <a:lnTo>
                  <a:pt x="41671" y="202837"/>
                </a:lnTo>
                <a:lnTo>
                  <a:pt x="43564" y="201852"/>
                </a:lnTo>
                <a:close/>
                <a:moveTo>
                  <a:pt x="46996" y="206314"/>
                </a:moveTo>
                <a:lnTo>
                  <a:pt x="46542" y="206722"/>
                </a:lnTo>
                <a:lnTo>
                  <a:pt x="45449" y="206606"/>
                </a:lnTo>
                <a:lnTo>
                  <a:pt x="45041" y="205983"/>
                </a:lnTo>
                <a:lnTo>
                  <a:pt x="44818" y="205029"/>
                </a:lnTo>
                <a:lnTo>
                  <a:pt x="44795" y="203283"/>
                </a:lnTo>
                <a:lnTo>
                  <a:pt x="45457" y="202029"/>
                </a:lnTo>
                <a:lnTo>
                  <a:pt x="48258" y="200136"/>
                </a:lnTo>
                <a:lnTo>
                  <a:pt x="46988" y="199467"/>
                </a:lnTo>
                <a:lnTo>
                  <a:pt x="46942" y="198990"/>
                </a:lnTo>
                <a:lnTo>
                  <a:pt x="47666" y="197413"/>
                </a:lnTo>
                <a:lnTo>
                  <a:pt x="50674" y="194959"/>
                </a:lnTo>
                <a:lnTo>
                  <a:pt x="51483" y="194513"/>
                </a:lnTo>
                <a:lnTo>
                  <a:pt x="52283" y="194582"/>
                </a:lnTo>
                <a:lnTo>
                  <a:pt x="50728" y="198936"/>
                </a:lnTo>
                <a:lnTo>
                  <a:pt x="46996" y="206314"/>
                </a:lnTo>
                <a:close/>
                <a:moveTo>
                  <a:pt x="51144" y="185859"/>
                </a:moveTo>
                <a:lnTo>
                  <a:pt x="42540" y="188020"/>
                </a:lnTo>
                <a:lnTo>
                  <a:pt x="39578" y="187828"/>
                </a:lnTo>
                <a:lnTo>
                  <a:pt x="39308" y="186766"/>
                </a:lnTo>
                <a:lnTo>
                  <a:pt x="39901" y="186059"/>
                </a:lnTo>
                <a:lnTo>
                  <a:pt x="42356" y="185374"/>
                </a:lnTo>
                <a:lnTo>
                  <a:pt x="43348" y="180166"/>
                </a:lnTo>
                <a:lnTo>
                  <a:pt x="39639" y="177758"/>
                </a:lnTo>
                <a:lnTo>
                  <a:pt x="39447" y="177089"/>
                </a:lnTo>
                <a:lnTo>
                  <a:pt x="39739" y="175943"/>
                </a:lnTo>
                <a:lnTo>
                  <a:pt x="40170" y="175427"/>
                </a:lnTo>
                <a:lnTo>
                  <a:pt x="42417" y="174212"/>
                </a:lnTo>
                <a:lnTo>
                  <a:pt x="43364" y="173942"/>
                </a:lnTo>
                <a:lnTo>
                  <a:pt x="44133" y="174104"/>
                </a:lnTo>
                <a:lnTo>
                  <a:pt x="45719" y="175512"/>
                </a:lnTo>
                <a:lnTo>
                  <a:pt x="47504" y="178458"/>
                </a:lnTo>
                <a:lnTo>
                  <a:pt x="49897" y="178927"/>
                </a:lnTo>
                <a:lnTo>
                  <a:pt x="51521" y="180173"/>
                </a:lnTo>
                <a:lnTo>
                  <a:pt x="51144" y="185859"/>
                </a:lnTo>
                <a:close/>
                <a:moveTo>
                  <a:pt x="33221" y="176473"/>
                </a:moveTo>
                <a:lnTo>
                  <a:pt x="31998" y="176689"/>
                </a:lnTo>
                <a:lnTo>
                  <a:pt x="31905" y="176135"/>
                </a:lnTo>
                <a:lnTo>
                  <a:pt x="34037" y="173488"/>
                </a:lnTo>
                <a:lnTo>
                  <a:pt x="35414" y="173050"/>
                </a:lnTo>
                <a:lnTo>
                  <a:pt x="35899" y="173311"/>
                </a:lnTo>
                <a:lnTo>
                  <a:pt x="34899" y="174850"/>
                </a:lnTo>
                <a:lnTo>
                  <a:pt x="33221" y="176473"/>
                </a:lnTo>
                <a:close/>
                <a:moveTo>
                  <a:pt x="15745" y="161511"/>
                </a:moveTo>
                <a:lnTo>
                  <a:pt x="13844" y="162049"/>
                </a:lnTo>
                <a:lnTo>
                  <a:pt x="13144" y="161734"/>
                </a:lnTo>
                <a:lnTo>
                  <a:pt x="13021" y="161234"/>
                </a:lnTo>
                <a:lnTo>
                  <a:pt x="13452" y="159872"/>
                </a:lnTo>
                <a:lnTo>
                  <a:pt x="14906" y="159387"/>
                </a:lnTo>
                <a:lnTo>
                  <a:pt x="15960" y="160126"/>
                </a:lnTo>
                <a:lnTo>
                  <a:pt x="16130" y="160795"/>
                </a:lnTo>
                <a:lnTo>
                  <a:pt x="15745" y="161511"/>
                </a:lnTo>
                <a:close/>
                <a:moveTo>
                  <a:pt x="40324" y="161541"/>
                </a:moveTo>
                <a:lnTo>
                  <a:pt x="39685" y="162049"/>
                </a:lnTo>
                <a:lnTo>
                  <a:pt x="38877" y="161949"/>
                </a:lnTo>
                <a:lnTo>
                  <a:pt x="38077" y="161295"/>
                </a:lnTo>
                <a:lnTo>
                  <a:pt x="37015" y="159434"/>
                </a:lnTo>
                <a:lnTo>
                  <a:pt x="39401" y="158141"/>
                </a:lnTo>
                <a:lnTo>
                  <a:pt x="40355" y="158903"/>
                </a:lnTo>
                <a:lnTo>
                  <a:pt x="40716" y="159772"/>
                </a:lnTo>
                <a:lnTo>
                  <a:pt x="40732" y="160734"/>
                </a:lnTo>
                <a:lnTo>
                  <a:pt x="40324" y="161541"/>
                </a:lnTo>
                <a:close/>
                <a:moveTo>
                  <a:pt x="19354" y="155572"/>
                </a:moveTo>
                <a:lnTo>
                  <a:pt x="18438" y="155795"/>
                </a:lnTo>
                <a:lnTo>
                  <a:pt x="17245" y="155580"/>
                </a:lnTo>
                <a:lnTo>
                  <a:pt x="16507" y="154964"/>
                </a:lnTo>
                <a:lnTo>
                  <a:pt x="15760" y="152526"/>
                </a:lnTo>
                <a:lnTo>
                  <a:pt x="15622" y="151049"/>
                </a:lnTo>
                <a:lnTo>
                  <a:pt x="15953" y="148295"/>
                </a:lnTo>
                <a:lnTo>
                  <a:pt x="15876" y="144994"/>
                </a:lnTo>
                <a:lnTo>
                  <a:pt x="18338" y="144894"/>
                </a:lnTo>
                <a:lnTo>
                  <a:pt x="18977" y="145371"/>
                </a:lnTo>
                <a:lnTo>
                  <a:pt x="19400" y="155149"/>
                </a:lnTo>
                <a:lnTo>
                  <a:pt x="19354" y="155572"/>
                </a:lnTo>
                <a:close/>
                <a:moveTo>
                  <a:pt x="43225" y="140032"/>
                </a:moveTo>
                <a:lnTo>
                  <a:pt x="43195" y="141802"/>
                </a:lnTo>
                <a:lnTo>
                  <a:pt x="42810" y="143887"/>
                </a:lnTo>
                <a:lnTo>
                  <a:pt x="43302" y="146094"/>
                </a:lnTo>
                <a:lnTo>
                  <a:pt x="43418" y="147671"/>
                </a:lnTo>
                <a:lnTo>
                  <a:pt x="44326" y="148171"/>
                </a:lnTo>
                <a:lnTo>
                  <a:pt x="44880" y="148895"/>
                </a:lnTo>
                <a:lnTo>
                  <a:pt x="48928" y="149702"/>
                </a:lnTo>
                <a:lnTo>
                  <a:pt x="52691" y="149471"/>
                </a:lnTo>
                <a:lnTo>
                  <a:pt x="53414" y="150118"/>
                </a:lnTo>
                <a:lnTo>
                  <a:pt x="53499" y="151149"/>
                </a:lnTo>
                <a:lnTo>
                  <a:pt x="52906" y="152279"/>
                </a:lnTo>
                <a:lnTo>
                  <a:pt x="50759" y="154341"/>
                </a:lnTo>
                <a:lnTo>
                  <a:pt x="48204" y="157672"/>
                </a:lnTo>
                <a:lnTo>
                  <a:pt x="47442" y="158364"/>
                </a:lnTo>
                <a:lnTo>
                  <a:pt x="46619" y="158395"/>
                </a:lnTo>
                <a:lnTo>
                  <a:pt x="46026" y="158095"/>
                </a:lnTo>
                <a:lnTo>
                  <a:pt x="45603" y="152172"/>
                </a:lnTo>
                <a:lnTo>
                  <a:pt x="42833" y="152933"/>
                </a:lnTo>
                <a:lnTo>
                  <a:pt x="40601" y="152849"/>
                </a:lnTo>
                <a:lnTo>
                  <a:pt x="39378" y="152125"/>
                </a:lnTo>
                <a:lnTo>
                  <a:pt x="38523" y="150733"/>
                </a:lnTo>
                <a:lnTo>
                  <a:pt x="36792" y="147148"/>
                </a:lnTo>
                <a:lnTo>
                  <a:pt x="31759" y="145733"/>
                </a:lnTo>
                <a:lnTo>
                  <a:pt x="30335" y="143748"/>
                </a:lnTo>
                <a:lnTo>
                  <a:pt x="29904" y="142548"/>
                </a:lnTo>
                <a:lnTo>
                  <a:pt x="30081" y="141886"/>
                </a:lnTo>
                <a:lnTo>
                  <a:pt x="31128" y="140409"/>
                </a:lnTo>
                <a:lnTo>
                  <a:pt x="32436" y="140933"/>
                </a:lnTo>
                <a:lnTo>
                  <a:pt x="33244" y="140609"/>
                </a:lnTo>
                <a:lnTo>
                  <a:pt x="33737" y="139948"/>
                </a:lnTo>
                <a:lnTo>
                  <a:pt x="33729" y="139402"/>
                </a:lnTo>
                <a:lnTo>
                  <a:pt x="33044" y="138117"/>
                </a:lnTo>
                <a:lnTo>
                  <a:pt x="33014" y="137717"/>
                </a:lnTo>
                <a:lnTo>
                  <a:pt x="38162" y="136086"/>
                </a:lnTo>
                <a:lnTo>
                  <a:pt x="38616" y="133532"/>
                </a:lnTo>
                <a:lnTo>
                  <a:pt x="39732" y="133324"/>
                </a:lnTo>
                <a:lnTo>
                  <a:pt x="41009" y="134163"/>
                </a:lnTo>
                <a:lnTo>
                  <a:pt x="42756" y="136817"/>
                </a:lnTo>
                <a:lnTo>
                  <a:pt x="43225" y="140032"/>
                </a:lnTo>
                <a:close/>
                <a:moveTo>
                  <a:pt x="20308" y="132878"/>
                </a:moveTo>
                <a:lnTo>
                  <a:pt x="22748" y="135140"/>
                </a:lnTo>
                <a:lnTo>
                  <a:pt x="20809" y="138894"/>
                </a:lnTo>
                <a:lnTo>
                  <a:pt x="17830" y="138879"/>
                </a:lnTo>
                <a:lnTo>
                  <a:pt x="13636" y="136140"/>
                </a:lnTo>
                <a:lnTo>
                  <a:pt x="13621" y="135578"/>
                </a:lnTo>
                <a:lnTo>
                  <a:pt x="13967" y="134755"/>
                </a:lnTo>
                <a:lnTo>
                  <a:pt x="14598" y="134101"/>
                </a:lnTo>
                <a:lnTo>
                  <a:pt x="15252" y="133947"/>
                </a:lnTo>
                <a:lnTo>
                  <a:pt x="16291" y="134394"/>
                </a:lnTo>
                <a:lnTo>
                  <a:pt x="17738" y="133670"/>
                </a:lnTo>
                <a:lnTo>
                  <a:pt x="18892" y="133901"/>
                </a:lnTo>
                <a:lnTo>
                  <a:pt x="20308" y="132878"/>
                </a:lnTo>
                <a:close/>
                <a:moveTo>
                  <a:pt x="42056" y="105192"/>
                </a:moveTo>
                <a:lnTo>
                  <a:pt x="39308" y="112338"/>
                </a:lnTo>
                <a:lnTo>
                  <a:pt x="38231" y="112515"/>
                </a:lnTo>
                <a:lnTo>
                  <a:pt x="37284" y="114300"/>
                </a:lnTo>
                <a:lnTo>
                  <a:pt x="34360" y="116262"/>
                </a:lnTo>
                <a:lnTo>
                  <a:pt x="36915" y="116300"/>
                </a:lnTo>
                <a:lnTo>
                  <a:pt x="37631" y="116954"/>
                </a:lnTo>
                <a:lnTo>
                  <a:pt x="37646" y="118362"/>
                </a:lnTo>
                <a:lnTo>
                  <a:pt x="37161" y="119177"/>
                </a:lnTo>
                <a:lnTo>
                  <a:pt x="33860" y="122424"/>
                </a:lnTo>
                <a:lnTo>
                  <a:pt x="31590" y="123654"/>
                </a:lnTo>
                <a:lnTo>
                  <a:pt x="29143" y="127039"/>
                </a:lnTo>
                <a:lnTo>
                  <a:pt x="27904" y="127078"/>
                </a:lnTo>
                <a:lnTo>
                  <a:pt x="26680" y="129224"/>
                </a:lnTo>
                <a:lnTo>
                  <a:pt x="25680" y="130170"/>
                </a:lnTo>
                <a:lnTo>
                  <a:pt x="25110" y="130170"/>
                </a:lnTo>
                <a:lnTo>
                  <a:pt x="24464" y="129693"/>
                </a:lnTo>
                <a:lnTo>
                  <a:pt x="22948" y="127593"/>
                </a:lnTo>
                <a:lnTo>
                  <a:pt x="25703" y="125524"/>
                </a:lnTo>
                <a:lnTo>
                  <a:pt x="25957" y="124362"/>
                </a:lnTo>
                <a:lnTo>
                  <a:pt x="27842" y="123147"/>
                </a:lnTo>
                <a:lnTo>
                  <a:pt x="27680" y="122770"/>
                </a:lnTo>
                <a:lnTo>
                  <a:pt x="24687" y="121062"/>
                </a:lnTo>
                <a:lnTo>
                  <a:pt x="23510" y="119916"/>
                </a:lnTo>
                <a:lnTo>
                  <a:pt x="23617" y="119316"/>
                </a:lnTo>
                <a:lnTo>
                  <a:pt x="25056" y="117993"/>
                </a:lnTo>
                <a:lnTo>
                  <a:pt x="24379" y="117823"/>
                </a:lnTo>
                <a:lnTo>
                  <a:pt x="23917" y="117108"/>
                </a:lnTo>
                <a:lnTo>
                  <a:pt x="23086" y="116831"/>
                </a:lnTo>
                <a:lnTo>
                  <a:pt x="22832" y="116169"/>
                </a:lnTo>
                <a:lnTo>
                  <a:pt x="22678" y="114415"/>
                </a:lnTo>
                <a:lnTo>
                  <a:pt x="22902" y="112623"/>
                </a:lnTo>
                <a:lnTo>
                  <a:pt x="23771" y="111830"/>
                </a:lnTo>
                <a:lnTo>
                  <a:pt x="24125" y="110984"/>
                </a:lnTo>
                <a:lnTo>
                  <a:pt x="24479" y="110723"/>
                </a:lnTo>
                <a:lnTo>
                  <a:pt x="25826" y="111177"/>
                </a:lnTo>
                <a:lnTo>
                  <a:pt x="27196" y="112615"/>
                </a:lnTo>
                <a:lnTo>
                  <a:pt x="28796" y="112061"/>
                </a:lnTo>
                <a:lnTo>
                  <a:pt x="30651" y="112330"/>
                </a:lnTo>
                <a:lnTo>
                  <a:pt x="30689" y="112000"/>
                </a:lnTo>
                <a:lnTo>
                  <a:pt x="29327" y="108469"/>
                </a:lnTo>
                <a:lnTo>
                  <a:pt x="29573" y="107746"/>
                </a:lnTo>
                <a:lnTo>
                  <a:pt x="30312" y="106922"/>
                </a:lnTo>
                <a:lnTo>
                  <a:pt x="34591" y="104392"/>
                </a:lnTo>
                <a:lnTo>
                  <a:pt x="39924" y="100130"/>
                </a:lnTo>
                <a:lnTo>
                  <a:pt x="41217" y="99460"/>
                </a:lnTo>
                <a:lnTo>
                  <a:pt x="41609" y="100045"/>
                </a:lnTo>
                <a:lnTo>
                  <a:pt x="42148" y="102253"/>
                </a:lnTo>
                <a:lnTo>
                  <a:pt x="42056" y="105192"/>
                </a:lnTo>
                <a:close/>
                <a:moveTo>
                  <a:pt x="108767" y="98922"/>
                </a:moveTo>
                <a:lnTo>
                  <a:pt x="108952" y="102291"/>
                </a:lnTo>
                <a:lnTo>
                  <a:pt x="108698" y="103315"/>
                </a:lnTo>
                <a:lnTo>
                  <a:pt x="108182" y="104576"/>
                </a:lnTo>
                <a:lnTo>
                  <a:pt x="106551" y="106922"/>
                </a:lnTo>
                <a:lnTo>
                  <a:pt x="102257" y="110269"/>
                </a:lnTo>
                <a:lnTo>
                  <a:pt x="94400" y="117931"/>
                </a:lnTo>
                <a:lnTo>
                  <a:pt x="89752" y="121716"/>
                </a:lnTo>
                <a:lnTo>
                  <a:pt x="89113" y="123531"/>
                </a:lnTo>
                <a:lnTo>
                  <a:pt x="88767" y="126054"/>
                </a:lnTo>
                <a:lnTo>
                  <a:pt x="91545" y="126554"/>
                </a:lnTo>
                <a:lnTo>
                  <a:pt x="92622" y="127409"/>
                </a:lnTo>
                <a:lnTo>
                  <a:pt x="91961" y="128685"/>
                </a:lnTo>
                <a:lnTo>
                  <a:pt x="87844" y="133124"/>
                </a:lnTo>
                <a:lnTo>
                  <a:pt x="86635" y="137125"/>
                </a:lnTo>
                <a:lnTo>
                  <a:pt x="89790" y="136978"/>
                </a:lnTo>
                <a:lnTo>
                  <a:pt x="92392" y="136209"/>
                </a:lnTo>
                <a:lnTo>
                  <a:pt x="97570" y="133717"/>
                </a:lnTo>
                <a:lnTo>
                  <a:pt x="102442" y="131863"/>
                </a:lnTo>
                <a:lnTo>
                  <a:pt x="104781" y="131786"/>
                </a:lnTo>
                <a:lnTo>
                  <a:pt x="109329" y="133263"/>
                </a:lnTo>
                <a:lnTo>
                  <a:pt x="110360" y="133309"/>
                </a:lnTo>
                <a:lnTo>
                  <a:pt x="112292" y="132624"/>
                </a:lnTo>
                <a:lnTo>
                  <a:pt x="114247" y="132501"/>
                </a:lnTo>
                <a:lnTo>
                  <a:pt x="127467" y="132963"/>
                </a:lnTo>
                <a:lnTo>
                  <a:pt x="131146" y="132093"/>
                </a:lnTo>
                <a:lnTo>
                  <a:pt x="133578" y="133132"/>
                </a:lnTo>
                <a:lnTo>
                  <a:pt x="135609" y="135717"/>
                </a:lnTo>
                <a:lnTo>
                  <a:pt x="137541" y="140478"/>
                </a:lnTo>
                <a:lnTo>
                  <a:pt x="137479" y="141271"/>
                </a:lnTo>
                <a:lnTo>
                  <a:pt x="136310" y="143433"/>
                </a:lnTo>
                <a:lnTo>
                  <a:pt x="134155" y="146141"/>
                </a:lnTo>
                <a:lnTo>
                  <a:pt x="132300" y="149864"/>
                </a:lnTo>
                <a:lnTo>
                  <a:pt x="131761" y="151864"/>
                </a:lnTo>
                <a:lnTo>
                  <a:pt x="131400" y="154056"/>
                </a:lnTo>
                <a:lnTo>
                  <a:pt x="130815" y="156080"/>
                </a:lnTo>
                <a:lnTo>
                  <a:pt x="127129" y="165542"/>
                </a:lnTo>
                <a:lnTo>
                  <a:pt x="123535" y="170757"/>
                </a:lnTo>
                <a:lnTo>
                  <a:pt x="121934" y="174450"/>
                </a:lnTo>
                <a:lnTo>
                  <a:pt x="119957" y="177381"/>
                </a:lnTo>
                <a:lnTo>
                  <a:pt x="118048" y="179227"/>
                </a:lnTo>
                <a:lnTo>
                  <a:pt x="116016" y="180458"/>
                </a:lnTo>
                <a:lnTo>
                  <a:pt x="110137" y="181766"/>
                </a:lnTo>
                <a:lnTo>
                  <a:pt x="108490" y="182704"/>
                </a:lnTo>
                <a:lnTo>
                  <a:pt x="106528" y="184312"/>
                </a:lnTo>
                <a:lnTo>
                  <a:pt x="104466" y="185112"/>
                </a:lnTo>
                <a:lnTo>
                  <a:pt x="106882" y="185012"/>
                </a:lnTo>
                <a:lnTo>
                  <a:pt x="109275" y="184120"/>
                </a:lnTo>
                <a:lnTo>
                  <a:pt x="113639" y="183797"/>
                </a:lnTo>
                <a:lnTo>
                  <a:pt x="118656" y="186874"/>
                </a:lnTo>
                <a:lnTo>
                  <a:pt x="118187" y="189389"/>
                </a:lnTo>
                <a:lnTo>
                  <a:pt x="116171" y="191374"/>
                </a:lnTo>
                <a:lnTo>
                  <a:pt x="111584" y="191690"/>
                </a:lnTo>
                <a:lnTo>
                  <a:pt x="107298" y="196098"/>
                </a:lnTo>
                <a:lnTo>
                  <a:pt x="105366" y="197452"/>
                </a:lnTo>
                <a:lnTo>
                  <a:pt x="103319" y="198121"/>
                </a:lnTo>
                <a:lnTo>
                  <a:pt x="100764" y="197921"/>
                </a:lnTo>
                <a:lnTo>
                  <a:pt x="96124" y="196744"/>
                </a:lnTo>
                <a:lnTo>
                  <a:pt x="94092" y="195513"/>
                </a:lnTo>
                <a:lnTo>
                  <a:pt x="95924" y="197521"/>
                </a:lnTo>
                <a:lnTo>
                  <a:pt x="98009" y="198567"/>
                </a:lnTo>
                <a:lnTo>
                  <a:pt x="110083" y="201036"/>
                </a:lnTo>
                <a:lnTo>
                  <a:pt x="110814" y="200775"/>
                </a:lnTo>
                <a:lnTo>
                  <a:pt x="114662" y="198175"/>
                </a:lnTo>
                <a:lnTo>
                  <a:pt x="119795" y="198136"/>
                </a:lnTo>
                <a:lnTo>
                  <a:pt x="129561" y="202921"/>
                </a:lnTo>
                <a:lnTo>
                  <a:pt x="132369" y="206575"/>
                </a:lnTo>
                <a:lnTo>
                  <a:pt x="136402" y="211783"/>
                </a:lnTo>
                <a:lnTo>
                  <a:pt x="138595" y="213814"/>
                </a:lnTo>
                <a:lnTo>
                  <a:pt x="140180" y="215653"/>
                </a:lnTo>
                <a:lnTo>
                  <a:pt x="141157" y="218399"/>
                </a:lnTo>
                <a:lnTo>
                  <a:pt x="143051" y="227446"/>
                </a:lnTo>
                <a:lnTo>
                  <a:pt x="145213" y="236231"/>
                </a:lnTo>
                <a:lnTo>
                  <a:pt x="148037" y="245693"/>
                </a:lnTo>
                <a:lnTo>
                  <a:pt x="149322" y="248309"/>
                </a:lnTo>
                <a:lnTo>
                  <a:pt x="151008" y="250140"/>
                </a:lnTo>
                <a:lnTo>
                  <a:pt x="159534" y="254340"/>
                </a:lnTo>
                <a:lnTo>
                  <a:pt x="161435" y="255733"/>
                </a:lnTo>
                <a:lnTo>
                  <a:pt x="164744" y="259763"/>
                </a:lnTo>
                <a:lnTo>
                  <a:pt x="167938" y="264048"/>
                </a:lnTo>
                <a:lnTo>
                  <a:pt x="170908" y="267333"/>
                </a:lnTo>
                <a:lnTo>
                  <a:pt x="174117" y="269987"/>
                </a:lnTo>
                <a:lnTo>
                  <a:pt x="172563" y="271364"/>
                </a:lnTo>
                <a:lnTo>
                  <a:pt x="171501" y="273526"/>
                </a:lnTo>
                <a:lnTo>
                  <a:pt x="172301" y="276457"/>
                </a:lnTo>
                <a:lnTo>
                  <a:pt x="173601" y="279249"/>
                </a:lnTo>
                <a:lnTo>
                  <a:pt x="176164" y="283711"/>
                </a:lnTo>
                <a:lnTo>
                  <a:pt x="178427" y="288565"/>
                </a:lnTo>
                <a:lnTo>
                  <a:pt x="177596" y="287834"/>
                </a:lnTo>
                <a:lnTo>
                  <a:pt x="176718" y="287435"/>
                </a:lnTo>
                <a:lnTo>
                  <a:pt x="175518" y="287558"/>
                </a:lnTo>
                <a:lnTo>
                  <a:pt x="174348" y="287327"/>
                </a:lnTo>
                <a:lnTo>
                  <a:pt x="172186" y="285804"/>
                </a:lnTo>
                <a:lnTo>
                  <a:pt x="170108" y="283934"/>
                </a:lnTo>
                <a:lnTo>
                  <a:pt x="165975" y="284688"/>
                </a:lnTo>
                <a:lnTo>
                  <a:pt x="163682" y="284350"/>
                </a:lnTo>
                <a:lnTo>
                  <a:pt x="161689" y="284404"/>
                </a:lnTo>
                <a:lnTo>
                  <a:pt x="165467" y="285480"/>
                </a:lnTo>
                <a:lnTo>
                  <a:pt x="169600" y="285557"/>
                </a:lnTo>
                <a:lnTo>
                  <a:pt x="178711" y="293689"/>
                </a:lnTo>
                <a:lnTo>
                  <a:pt x="181789" y="298489"/>
                </a:lnTo>
                <a:lnTo>
                  <a:pt x="183621" y="304805"/>
                </a:lnTo>
                <a:lnTo>
                  <a:pt x="182374" y="307636"/>
                </a:lnTo>
                <a:lnTo>
                  <a:pt x="180435" y="309467"/>
                </a:lnTo>
                <a:lnTo>
                  <a:pt x="178627" y="311551"/>
                </a:lnTo>
                <a:lnTo>
                  <a:pt x="176926" y="313913"/>
                </a:lnTo>
                <a:lnTo>
                  <a:pt x="181982" y="317367"/>
                </a:lnTo>
                <a:lnTo>
                  <a:pt x="183075" y="317267"/>
                </a:lnTo>
                <a:lnTo>
                  <a:pt x="184190" y="316783"/>
                </a:lnTo>
                <a:lnTo>
                  <a:pt x="185268" y="315606"/>
                </a:lnTo>
                <a:lnTo>
                  <a:pt x="187076" y="312736"/>
                </a:lnTo>
                <a:lnTo>
                  <a:pt x="188007" y="311721"/>
                </a:lnTo>
                <a:lnTo>
                  <a:pt x="191155" y="311351"/>
                </a:lnTo>
                <a:lnTo>
                  <a:pt x="193794" y="311574"/>
                </a:lnTo>
                <a:lnTo>
                  <a:pt x="196418" y="312213"/>
                </a:lnTo>
                <a:lnTo>
                  <a:pt x="198735" y="312013"/>
                </a:lnTo>
                <a:lnTo>
                  <a:pt x="203391" y="313244"/>
                </a:lnTo>
                <a:lnTo>
                  <a:pt x="205784" y="314352"/>
                </a:lnTo>
                <a:lnTo>
                  <a:pt x="211717" y="319329"/>
                </a:lnTo>
                <a:lnTo>
                  <a:pt x="213002" y="322052"/>
                </a:lnTo>
                <a:lnTo>
                  <a:pt x="213595" y="325560"/>
                </a:lnTo>
                <a:lnTo>
                  <a:pt x="213664" y="329437"/>
                </a:lnTo>
                <a:lnTo>
                  <a:pt x="212664" y="332968"/>
                </a:lnTo>
                <a:lnTo>
                  <a:pt x="211517" y="336153"/>
                </a:lnTo>
                <a:lnTo>
                  <a:pt x="210809" y="340254"/>
                </a:lnTo>
                <a:lnTo>
                  <a:pt x="210309" y="341730"/>
                </a:lnTo>
                <a:lnTo>
                  <a:pt x="209609" y="342884"/>
                </a:lnTo>
                <a:lnTo>
                  <a:pt x="206469" y="346108"/>
                </a:lnTo>
                <a:lnTo>
                  <a:pt x="204383" y="347431"/>
                </a:lnTo>
                <a:lnTo>
                  <a:pt x="203506" y="346854"/>
                </a:lnTo>
                <a:lnTo>
                  <a:pt x="202559" y="346931"/>
                </a:lnTo>
                <a:lnTo>
                  <a:pt x="202459" y="347708"/>
                </a:lnTo>
                <a:lnTo>
                  <a:pt x="203452" y="349346"/>
                </a:lnTo>
                <a:lnTo>
                  <a:pt x="203460" y="351323"/>
                </a:lnTo>
                <a:lnTo>
                  <a:pt x="201605" y="352785"/>
                </a:lnTo>
                <a:lnTo>
                  <a:pt x="199720" y="353408"/>
                </a:lnTo>
                <a:lnTo>
                  <a:pt x="196565" y="352631"/>
                </a:lnTo>
                <a:lnTo>
                  <a:pt x="192186" y="355354"/>
                </a:lnTo>
                <a:lnTo>
                  <a:pt x="195333" y="356755"/>
                </a:lnTo>
                <a:lnTo>
                  <a:pt x="195972" y="358239"/>
                </a:lnTo>
                <a:lnTo>
                  <a:pt x="195187" y="360847"/>
                </a:lnTo>
                <a:lnTo>
                  <a:pt x="193210" y="362009"/>
                </a:lnTo>
                <a:lnTo>
                  <a:pt x="191009" y="362524"/>
                </a:lnTo>
                <a:lnTo>
                  <a:pt x="188762" y="362647"/>
                </a:lnTo>
                <a:lnTo>
                  <a:pt x="186899" y="363286"/>
                </a:lnTo>
                <a:lnTo>
                  <a:pt x="185114" y="364517"/>
                </a:lnTo>
                <a:lnTo>
                  <a:pt x="187353" y="363870"/>
                </a:lnTo>
                <a:lnTo>
                  <a:pt x="188908" y="364440"/>
                </a:lnTo>
                <a:lnTo>
                  <a:pt x="189885" y="366624"/>
                </a:lnTo>
                <a:lnTo>
                  <a:pt x="190770" y="367255"/>
                </a:lnTo>
                <a:lnTo>
                  <a:pt x="195156" y="368186"/>
                </a:lnTo>
                <a:lnTo>
                  <a:pt x="197865" y="368178"/>
                </a:lnTo>
                <a:lnTo>
                  <a:pt x="203098" y="367647"/>
                </a:lnTo>
                <a:lnTo>
                  <a:pt x="205615" y="367655"/>
                </a:lnTo>
                <a:lnTo>
                  <a:pt x="206507" y="368055"/>
                </a:lnTo>
                <a:lnTo>
                  <a:pt x="206523" y="369863"/>
                </a:lnTo>
                <a:lnTo>
                  <a:pt x="206138" y="374294"/>
                </a:lnTo>
                <a:lnTo>
                  <a:pt x="205445" y="375210"/>
                </a:lnTo>
                <a:lnTo>
                  <a:pt x="198512" y="378918"/>
                </a:lnTo>
                <a:lnTo>
                  <a:pt x="197088" y="381502"/>
                </a:lnTo>
                <a:lnTo>
                  <a:pt x="196696" y="383064"/>
                </a:lnTo>
                <a:lnTo>
                  <a:pt x="192640" y="382787"/>
                </a:lnTo>
                <a:lnTo>
                  <a:pt x="190739" y="384441"/>
                </a:lnTo>
                <a:lnTo>
                  <a:pt x="187453" y="385541"/>
                </a:lnTo>
                <a:lnTo>
                  <a:pt x="184914" y="386703"/>
                </a:lnTo>
                <a:lnTo>
                  <a:pt x="182428" y="388172"/>
                </a:lnTo>
                <a:lnTo>
                  <a:pt x="180381" y="388610"/>
                </a:lnTo>
                <a:lnTo>
                  <a:pt x="171555" y="386864"/>
                </a:lnTo>
                <a:lnTo>
                  <a:pt x="166222" y="387011"/>
                </a:lnTo>
                <a:lnTo>
                  <a:pt x="158996" y="388534"/>
                </a:lnTo>
                <a:lnTo>
                  <a:pt x="157133" y="388280"/>
                </a:lnTo>
                <a:lnTo>
                  <a:pt x="154348" y="386826"/>
                </a:lnTo>
                <a:lnTo>
                  <a:pt x="151485" y="385841"/>
                </a:lnTo>
                <a:lnTo>
                  <a:pt x="148199" y="385410"/>
                </a:lnTo>
                <a:lnTo>
                  <a:pt x="145359" y="384056"/>
                </a:lnTo>
                <a:lnTo>
                  <a:pt x="147129" y="386649"/>
                </a:lnTo>
                <a:lnTo>
                  <a:pt x="143197" y="389149"/>
                </a:lnTo>
                <a:lnTo>
                  <a:pt x="141381" y="389641"/>
                </a:lnTo>
                <a:lnTo>
                  <a:pt x="139495" y="389564"/>
                </a:lnTo>
                <a:lnTo>
                  <a:pt x="135648" y="390241"/>
                </a:lnTo>
                <a:lnTo>
                  <a:pt x="132069" y="389872"/>
                </a:lnTo>
                <a:lnTo>
                  <a:pt x="132608" y="391642"/>
                </a:lnTo>
                <a:lnTo>
                  <a:pt x="133562" y="393188"/>
                </a:lnTo>
                <a:lnTo>
                  <a:pt x="132785" y="393857"/>
                </a:lnTo>
                <a:lnTo>
                  <a:pt x="131969" y="394026"/>
                </a:lnTo>
                <a:lnTo>
                  <a:pt x="125182" y="392865"/>
                </a:lnTo>
                <a:lnTo>
                  <a:pt x="124220" y="393080"/>
                </a:lnTo>
                <a:lnTo>
                  <a:pt x="123381" y="394157"/>
                </a:lnTo>
                <a:lnTo>
                  <a:pt x="120911" y="393580"/>
                </a:lnTo>
                <a:lnTo>
                  <a:pt x="118510" y="391772"/>
                </a:lnTo>
                <a:lnTo>
                  <a:pt x="115963" y="390549"/>
                </a:lnTo>
                <a:lnTo>
                  <a:pt x="113285" y="389972"/>
                </a:lnTo>
                <a:lnTo>
                  <a:pt x="111161" y="390172"/>
                </a:lnTo>
                <a:lnTo>
                  <a:pt x="102411" y="393034"/>
                </a:lnTo>
                <a:lnTo>
                  <a:pt x="100664" y="395896"/>
                </a:lnTo>
                <a:lnTo>
                  <a:pt x="99787" y="399950"/>
                </a:lnTo>
                <a:lnTo>
                  <a:pt x="98525" y="403542"/>
                </a:lnTo>
                <a:lnTo>
                  <a:pt x="96462" y="406304"/>
                </a:lnTo>
                <a:lnTo>
                  <a:pt x="94008" y="406666"/>
                </a:lnTo>
                <a:lnTo>
                  <a:pt x="91699" y="404750"/>
                </a:lnTo>
                <a:lnTo>
                  <a:pt x="87313" y="402642"/>
                </a:lnTo>
                <a:lnTo>
                  <a:pt x="85820" y="401211"/>
                </a:lnTo>
                <a:lnTo>
                  <a:pt x="85342" y="401127"/>
                </a:lnTo>
                <a:lnTo>
                  <a:pt x="84850" y="401634"/>
                </a:lnTo>
                <a:lnTo>
                  <a:pt x="83126" y="402281"/>
                </a:lnTo>
                <a:lnTo>
                  <a:pt x="81348" y="402311"/>
                </a:lnTo>
                <a:lnTo>
                  <a:pt x="78601" y="402881"/>
                </a:lnTo>
                <a:lnTo>
                  <a:pt x="73822" y="404596"/>
                </a:lnTo>
                <a:lnTo>
                  <a:pt x="71891" y="405758"/>
                </a:lnTo>
                <a:lnTo>
                  <a:pt x="67743" y="408966"/>
                </a:lnTo>
                <a:lnTo>
                  <a:pt x="66896" y="409850"/>
                </a:lnTo>
                <a:lnTo>
                  <a:pt x="65388" y="413074"/>
                </a:lnTo>
                <a:lnTo>
                  <a:pt x="63087" y="413643"/>
                </a:lnTo>
                <a:lnTo>
                  <a:pt x="60979" y="411581"/>
                </a:lnTo>
                <a:lnTo>
                  <a:pt x="58578" y="410858"/>
                </a:lnTo>
                <a:lnTo>
                  <a:pt x="56046" y="411558"/>
                </a:lnTo>
                <a:lnTo>
                  <a:pt x="54514" y="412658"/>
                </a:lnTo>
                <a:lnTo>
                  <a:pt x="53799" y="411766"/>
                </a:lnTo>
                <a:lnTo>
                  <a:pt x="53776" y="409935"/>
                </a:lnTo>
                <a:lnTo>
                  <a:pt x="55623" y="407750"/>
                </a:lnTo>
                <a:lnTo>
                  <a:pt x="60555" y="406096"/>
                </a:lnTo>
                <a:lnTo>
                  <a:pt x="64888" y="401796"/>
                </a:lnTo>
                <a:lnTo>
                  <a:pt x="67012" y="399173"/>
                </a:lnTo>
                <a:lnTo>
                  <a:pt x="67858" y="397688"/>
                </a:lnTo>
                <a:lnTo>
                  <a:pt x="68897" y="396742"/>
                </a:lnTo>
                <a:lnTo>
                  <a:pt x="70252" y="396388"/>
                </a:lnTo>
                <a:lnTo>
                  <a:pt x="70952" y="394749"/>
                </a:lnTo>
                <a:lnTo>
                  <a:pt x="76962" y="388149"/>
                </a:lnTo>
                <a:lnTo>
                  <a:pt x="77455" y="386633"/>
                </a:lnTo>
                <a:lnTo>
                  <a:pt x="77755" y="383910"/>
                </a:lnTo>
                <a:lnTo>
                  <a:pt x="78247" y="381287"/>
                </a:lnTo>
                <a:lnTo>
                  <a:pt x="83141" y="379587"/>
                </a:lnTo>
                <a:lnTo>
                  <a:pt x="85481" y="374056"/>
                </a:lnTo>
                <a:lnTo>
                  <a:pt x="86127" y="373617"/>
                </a:lnTo>
                <a:lnTo>
                  <a:pt x="92953" y="372602"/>
                </a:lnTo>
                <a:lnTo>
                  <a:pt x="98017" y="372686"/>
                </a:lnTo>
                <a:lnTo>
                  <a:pt x="103050" y="373771"/>
                </a:lnTo>
                <a:lnTo>
                  <a:pt x="105628" y="373871"/>
                </a:lnTo>
                <a:lnTo>
                  <a:pt x="108213" y="373494"/>
                </a:lnTo>
                <a:lnTo>
                  <a:pt x="110245" y="371994"/>
                </a:lnTo>
                <a:lnTo>
                  <a:pt x="113716" y="366578"/>
                </a:lnTo>
                <a:lnTo>
                  <a:pt x="115670" y="364186"/>
                </a:lnTo>
                <a:lnTo>
                  <a:pt x="117910" y="362024"/>
                </a:lnTo>
                <a:lnTo>
                  <a:pt x="120003" y="359555"/>
                </a:lnTo>
                <a:lnTo>
                  <a:pt x="123397" y="354970"/>
                </a:lnTo>
                <a:lnTo>
                  <a:pt x="121103" y="356555"/>
                </a:lnTo>
                <a:lnTo>
                  <a:pt x="118333" y="359062"/>
                </a:lnTo>
                <a:lnTo>
                  <a:pt x="116725" y="360516"/>
                </a:lnTo>
                <a:lnTo>
                  <a:pt x="111615" y="361978"/>
                </a:lnTo>
                <a:lnTo>
                  <a:pt x="109414" y="363470"/>
                </a:lnTo>
                <a:lnTo>
                  <a:pt x="105559" y="366832"/>
                </a:lnTo>
                <a:lnTo>
                  <a:pt x="104820" y="367109"/>
                </a:lnTo>
                <a:lnTo>
                  <a:pt x="99002" y="366301"/>
                </a:lnTo>
                <a:lnTo>
                  <a:pt x="94677" y="361940"/>
                </a:lnTo>
                <a:lnTo>
                  <a:pt x="91914" y="360155"/>
                </a:lnTo>
                <a:lnTo>
                  <a:pt x="90775" y="359947"/>
                </a:lnTo>
                <a:lnTo>
                  <a:pt x="89590" y="360478"/>
                </a:lnTo>
                <a:lnTo>
                  <a:pt x="87066" y="361024"/>
                </a:lnTo>
                <a:lnTo>
                  <a:pt x="84496" y="360932"/>
                </a:lnTo>
                <a:lnTo>
                  <a:pt x="85812" y="358909"/>
                </a:lnTo>
                <a:lnTo>
                  <a:pt x="87597" y="357778"/>
                </a:lnTo>
                <a:lnTo>
                  <a:pt x="83596" y="356993"/>
                </a:lnTo>
                <a:lnTo>
                  <a:pt x="82480" y="356378"/>
                </a:lnTo>
                <a:lnTo>
                  <a:pt x="81210" y="354954"/>
                </a:lnTo>
                <a:lnTo>
                  <a:pt x="78070" y="354716"/>
                </a:lnTo>
                <a:lnTo>
                  <a:pt x="76577" y="355078"/>
                </a:lnTo>
                <a:lnTo>
                  <a:pt x="74053" y="356955"/>
                </a:lnTo>
                <a:lnTo>
                  <a:pt x="70067" y="358947"/>
                </a:lnTo>
                <a:lnTo>
                  <a:pt x="65257" y="356185"/>
                </a:lnTo>
                <a:lnTo>
                  <a:pt x="64319" y="354978"/>
                </a:lnTo>
                <a:lnTo>
                  <a:pt x="64342" y="352631"/>
                </a:lnTo>
                <a:lnTo>
                  <a:pt x="63618" y="350769"/>
                </a:lnTo>
                <a:lnTo>
                  <a:pt x="62287" y="350116"/>
                </a:lnTo>
                <a:lnTo>
                  <a:pt x="63988" y="347692"/>
                </a:lnTo>
                <a:lnTo>
                  <a:pt x="66050" y="346077"/>
                </a:lnTo>
                <a:lnTo>
                  <a:pt x="70575" y="344469"/>
                </a:lnTo>
                <a:lnTo>
                  <a:pt x="77432" y="340646"/>
                </a:lnTo>
                <a:lnTo>
                  <a:pt x="81279" y="339015"/>
                </a:lnTo>
                <a:lnTo>
                  <a:pt x="84850" y="336199"/>
                </a:lnTo>
                <a:lnTo>
                  <a:pt x="86327" y="334476"/>
                </a:lnTo>
                <a:lnTo>
                  <a:pt x="87397" y="332114"/>
                </a:lnTo>
                <a:lnTo>
                  <a:pt x="88459" y="329222"/>
                </a:lnTo>
                <a:lnTo>
                  <a:pt x="89975" y="326860"/>
                </a:lnTo>
                <a:lnTo>
                  <a:pt x="88505" y="326299"/>
                </a:lnTo>
                <a:lnTo>
                  <a:pt x="87844" y="324522"/>
                </a:lnTo>
                <a:lnTo>
                  <a:pt x="88020" y="322714"/>
                </a:lnTo>
                <a:lnTo>
                  <a:pt x="88698" y="321106"/>
                </a:lnTo>
                <a:lnTo>
                  <a:pt x="88090" y="319091"/>
                </a:lnTo>
                <a:lnTo>
                  <a:pt x="87005" y="316983"/>
                </a:lnTo>
                <a:lnTo>
                  <a:pt x="87066" y="315336"/>
                </a:lnTo>
                <a:lnTo>
                  <a:pt x="87359" y="313575"/>
                </a:lnTo>
                <a:lnTo>
                  <a:pt x="84604" y="313667"/>
                </a:lnTo>
                <a:lnTo>
                  <a:pt x="81856" y="314221"/>
                </a:lnTo>
                <a:lnTo>
                  <a:pt x="79363" y="315467"/>
                </a:lnTo>
                <a:lnTo>
                  <a:pt x="76947" y="317160"/>
                </a:lnTo>
                <a:lnTo>
                  <a:pt x="74800" y="317475"/>
                </a:lnTo>
                <a:lnTo>
                  <a:pt x="74831" y="316121"/>
                </a:lnTo>
                <a:lnTo>
                  <a:pt x="75762" y="314444"/>
                </a:lnTo>
                <a:lnTo>
                  <a:pt x="78194" y="312044"/>
                </a:lnTo>
                <a:lnTo>
                  <a:pt x="80794" y="310051"/>
                </a:lnTo>
                <a:lnTo>
                  <a:pt x="81718" y="308536"/>
                </a:lnTo>
                <a:lnTo>
                  <a:pt x="82449" y="306774"/>
                </a:lnTo>
                <a:lnTo>
                  <a:pt x="83742" y="305359"/>
                </a:lnTo>
                <a:lnTo>
                  <a:pt x="87143" y="302682"/>
                </a:lnTo>
                <a:lnTo>
                  <a:pt x="93661" y="299666"/>
                </a:lnTo>
                <a:lnTo>
                  <a:pt x="94631" y="299489"/>
                </a:lnTo>
                <a:lnTo>
                  <a:pt x="97186" y="299843"/>
                </a:lnTo>
                <a:lnTo>
                  <a:pt x="99702" y="299381"/>
                </a:lnTo>
                <a:lnTo>
                  <a:pt x="101903" y="298297"/>
                </a:lnTo>
                <a:lnTo>
                  <a:pt x="104096" y="298066"/>
                </a:lnTo>
                <a:lnTo>
                  <a:pt x="109037" y="301197"/>
                </a:lnTo>
                <a:lnTo>
                  <a:pt x="107567" y="296351"/>
                </a:lnTo>
                <a:lnTo>
                  <a:pt x="109745" y="295189"/>
                </a:lnTo>
                <a:lnTo>
                  <a:pt x="112900" y="299574"/>
                </a:lnTo>
                <a:lnTo>
                  <a:pt x="114070" y="300035"/>
                </a:lnTo>
                <a:lnTo>
                  <a:pt x="116547" y="299397"/>
                </a:lnTo>
                <a:lnTo>
                  <a:pt x="115593" y="298658"/>
                </a:lnTo>
                <a:lnTo>
                  <a:pt x="114478" y="298612"/>
                </a:lnTo>
                <a:lnTo>
                  <a:pt x="113015" y="297951"/>
                </a:lnTo>
                <a:lnTo>
                  <a:pt x="111784" y="296543"/>
                </a:lnTo>
                <a:lnTo>
                  <a:pt x="109737" y="292066"/>
                </a:lnTo>
                <a:lnTo>
                  <a:pt x="109852" y="289404"/>
                </a:lnTo>
                <a:lnTo>
                  <a:pt x="111230" y="286635"/>
                </a:lnTo>
                <a:lnTo>
                  <a:pt x="112754" y="284081"/>
                </a:lnTo>
                <a:lnTo>
                  <a:pt x="111476" y="283573"/>
                </a:lnTo>
                <a:lnTo>
                  <a:pt x="110453" y="282596"/>
                </a:lnTo>
                <a:lnTo>
                  <a:pt x="110160" y="280034"/>
                </a:lnTo>
                <a:lnTo>
                  <a:pt x="110561" y="277765"/>
                </a:lnTo>
                <a:lnTo>
                  <a:pt x="113300" y="275764"/>
                </a:lnTo>
                <a:lnTo>
                  <a:pt x="114108" y="272718"/>
                </a:lnTo>
                <a:lnTo>
                  <a:pt x="114447" y="269356"/>
                </a:lnTo>
                <a:lnTo>
                  <a:pt x="113993" y="267810"/>
                </a:lnTo>
                <a:lnTo>
                  <a:pt x="111268" y="268056"/>
                </a:lnTo>
                <a:lnTo>
                  <a:pt x="109945" y="268687"/>
                </a:lnTo>
                <a:lnTo>
                  <a:pt x="108760" y="269680"/>
                </a:lnTo>
                <a:lnTo>
                  <a:pt x="107544" y="269618"/>
                </a:lnTo>
                <a:lnTo>
                  <a:pt x="104181" y="265895"/>
                </a:lnTo>
                <a:lnTo>
                  <a:pt x="102265" y="263071"/>
                </a:lnTo>
                <a:lnTo>
                  <a:pt x="98825" y="257086"/>
                </a:lnTo>
                <a:lnTo>
                  <a:pt x="98340" y="253494"/>
                </a:lnTo>
                <a:lnTo>
                  <a:pt x="101087" y="245724"/>
                </a:lnTo>
                <a:lnTo>
                  <a:pt x="105335" y="240731"/>
                </a:lnTo>
                <a:lnTo>
                  <a:pt x="110337" y="238985"/>
                </a:lnTo>
                <a:lnTo>
                  <a:pt x="109368" y="238654"/>
                </a:lnTo>
                <a:lnTo>
                  <a:pt x="101742" y="238585"/>
                </a:lnTo>
                <a:lnTo>
                  <a:pt x="99225" y="239201"/>
                </a:lnTo>
                <a:lnTo>
                  <a:pt x="96893" y="241247"/>
                </a:lnTo>
                <a:lnTo>
                  <a:pt x="95577" y="241878"/>
                </a:lnTo>
                <a:lnTo>
                  <a:pt x="94192" y="242108"/>
                </a:lnTo>
                <a:lnTo>
                  <a:pt x="92930" y="243124"/>
                </a:lnTo>
                <a:lnTo>
                  <a:pt x="91699" y="244532"/>
                </a:lnTo>
                <a:lnTo>
                  <a:pt x="90414" y="245439"/>
                </a:lnTo>
                <a:lnTo>
                  <a:pt x="87867" y="245201"/>
                </a:lnTo>
                <a:lnTo>
                  <a:pt x="86635" y="245501"/>
                </a:lnTo>
                <a:lnTo>
                  <a:pt x="85750" y="244686"/>
                </a:lnTo>
                <a:lnTo>
                  <a:pt x="85004" y="243339"/>
                </a:lnTo>
                <a:lnTo>
                  <a:pt x="84034" y="242978"/>
                </a:lnTo>
                <a:lnTo>
                  <a:pt x="82949" y="243393"/>
                </a:lnTo>
                <a:lnTo>
                  <a:pt x="80656" y="245209"/>
                </a:lnTo>
                <a:lnTo>
                  <a:pt x="78332" y="246278"/>
                </a:lnTo>
                <a:lnTo>
                  <a:pt x="75523" y="245132"/>
                </a:lnTo>
                <a:lnTo>
                  <a:pt x="71837" y="242993"/>
                </a:lnTo>
                <a:lnTo>
                  <a:pt x="71114" y="243778"/>
                </a:lnTo>
                <a:lnTo>
                  <a:pt x="70298" y="245762"/>
                </a:lnTo>
                <a:lnTo>
                  <a:pt x="69829" y="248847"/>
                </a:lnTo>
                <a:lnTo>
                  <a:pt x="67212" y="246162"/>
                </a:lnTo>
                <a:lnTo>
                  <a:pt x="64988" y="242570"/>
                </a:lnTo>
                <a:lnTo>
                  <a:pt x="64234" y="240308"/>
                </a:lnTo>
                <a:lnTo>
                  <a:pt x="64180" y="237754"/>
                </a:lnTo>
                <a:lnTo>
                  <a:pt x="65388" y="236762"/>
                </a:lnTo>
                <a:lnTo>
                  <a:pt x="66704" y="237670"/>
                </a:lnTo>
                <a:lnTo>
                  <a:pt x="68659" y="231600"/>
                </a:lnTo>
                <a:lnTo>
                  <a:pt x="72553" y="223661"/>
                </a:lnTo>
                <a:lnTo>
                  <a:pt x="73930" y="221330"/>
                </a:lnTo>
                <a:lnTo>
                  <a:pt x="74892" y="218276"/>
                </a:lnTo>
                <a:lnTo>
                  <a:pt x="74730" y="216276"/>
                </a:lnTo>
                <a:lnTo>
                  <a:pt x="73876" y="214584"/>
                </a:lnTo>
                <a:lnTo>
                  <a:pt x="70252" y="210737"/>
                </a:lnTo>
                <a:lnTo>
                  <a:pt x="70298" y="207591"/>
                </a:lnTo>
                <a:lnTo>
                  <a:pt x="70683" y="204037"/>
                </a:lnTo>
                <a:lnTo>
                  <a:pt x="71668" y="201898"/>
                </a:lnTo>
                <a:lnTo>
                  <a:pt x="72083" y="201490"/>
                </a:lnTo>
                <a:lnTo>
                  <a:pt x="76893" y="201544"/>
                </a:lnTo>
                <a:lnTo>
                  <a:pt x="75015" y="200436"/>
                </a:lnTo>
                <a:lnTo>
                  <a:pt x="71275" y="197213"/>
                </a:lnTo>
                <a:lnTo>
                  <a:pt x="71344" y="196067"/>
                </a:lnTo>
                <a:lnTo>
                  <a:pt x="72222" y="193074"/>
                </a:lnTo>
                <a:lnTo>
                  <a:pt x="71814" y="193374"/>
                </a:lnTo>
                <a:lnTo>
                  <a:pt x="71014" y="194759"/>
                </a:lnTo>
                <a:lnTo>
                  <a:pt x="69482" y="198105"/>
                </a:lnTo>
                <a:lnTo>
                  <a:pt x="68551" y="198882"/>
                </a:lnTo>
                <a:lnTo>
                  <a:pt x="65904" y="199675"/>
                </a:lnTo>
                <a:lnTo>
                  <a:pt x="65419" y="201313"/>
                </a:lnTo>
                <a:lnTo>
                  <a:pt x="64996" y="201744"/>
                </a:lnTo>
                <a:lnTo>
                  <a:pt x="63680" y="201929"/>
                </a:lnTo>
                <a:lnTo>
                  <a:pt x="63272" y="203460"/>
                </a:lnTo>
                <a:lnTo>
                  <a:pt x="62979" y="203560"/>
                </a:lnTo>
                <a:lnTo>
                  <a:pt x="62603" y="201914"/>
                </a:lnTo>
                <a:lnTo>
                  <a:pt x="62564" y="199175"/>
                </a:lnTo>
                <a:lnTo>
                  <a:pt x="63087" y="196651"/>
                </a:lnTo>
                <a:lnTo>
                  <a:pt x="64088" y="194675"/>
                </a:lnTo>
                <a:lnTo>
                  <a:pt x="67966" y="190174"/>
                </a:lnTo>
                <a:lnTo>
                  <a:pt x="66081" y="191567"/>
                </a:lnTo>
                <a:lnTo>
                  <a:pt x="61802" y="195728"/>
                </a:lnTo>
                <a:lnTo>
                  <a:pt x="59617" y="198459"/>
                </a:lnTo>
                <a:lnTo>
                  <a:pt x="59032" y="199383"/>
                </a:lnTo>
                <a:lnTo>
                  <a:pt x="58855" y="200160"/>
                </a:lnTo>
                <a:lnTo>
                  <a:pt x="58862" y="201052"/>
                </a:lnTo>
                <a:lnTo>
                  <a:pt x="59840" y="205829"/>
                </a:lnTo>
                <a:lnTo>
                  <a:pt x="59555" y="208037"/>
                </a:lnTo>
                <a:lnTo>
                  <a:pt x="55869" y="222538"/>
                </a:lnTo>
                <a:lnTo>
                  <a:pt x="55169" y="223984"/>
                </a:lnTo>
                <a:lnTo>
                  <a:pt x="54530" y="224738"/>
                </a:lnTo>
                <a:lnTo>
                  <a:pt x="53922" y="224915"/>
                </a:lnTo>
                <a:lnTo>
                  <a:pt x="52106" y="224638"/>
                </a:lnTo>
                <a:lnTo>
                  <a:pt x="51298" y="223553"/>
                </a:lnTo>
                <a:lnTo>
                  <a:pt x="51305" y="222330"/>
                </a:lnTo>
                <a:lnTo>
                  <a:pt x="51644" y="220492"/>
                </a:lnTo>
                <a:lnTo>
                  <a:pt x="53176" y="213622"/>
                </a:lnTo>
                <a:lnTo>
                  <a:pt x="53837" y="211706"/>
                </a:lnTo>
                <a:lnTo>
                  <a:pt x="54822" y="209922"/>
                </a:lnTo>
                <a:lnTo>
                  <a:pt x="56993" y="206798"/>
                </a:lnTo>
                <a:lnTo>
                  <a:pt x="56939" y="206591"/>
                </a:lnTo>
                <a:lnTo>
                  <a:pt x="55492" y="207206"/>
                </a:lnTo>
                <a:lnTo>
                  <a:pt x="54876" y="207006"/>
                </a:lnTo>
                <a:lnTo>
                  <a:pt x="54430" y="206383"/>
                </a:lnTo>
                <a:lnTo>
                  <a:pt x="54715" y="197067"/>
                </a:lnTo>
                <a:lnTo>
                  <a:pt x="55892" y="193990"/>
                </a:lnTo>
                <a:lnTo>
                  <a:pt x="56331" y="189505"/>
                </a:lnTo>
                <a:lnTo>
                  <a:pt x="57346" y="185651"/>
                </a:lnTo>
                <a:lnTo>
                  <a:pt x="58524" y="182835"/>
                </a:lnTo>
                <a:lnTo>
                  <a:pt x="59424" y="179227"/>
                </a:lnTo>
                <a:lnTo>
                  <a:pt x="60771" y="177619"/>
                </a:lnTo>
                <a:lnTo>
                  <a:pt x="61133" y="175158"/>
                </a:lnTo>
                <a:lnTo>
                  <a:pt x="62649" y="172488"/>
                </a:lnTo>
                <a:lnTo>
                  <a:pt x="63818" y="169696"/>
                </a:lnTo>
                <a:lnTo>
                  <a:pt x="63187" y="169973"/>
                </a:lnTo>
                <a:lnTo>
                  <a:pt x="55700" y="177235"/>
                </a:lnTo>
                <a:lnTo>
                  <a:pt x="53791" y="178550"/>
                </a:lnTo>
                <a:lnTo>
                  <a:pt x="51190" y="178196"/>
                </a:lnTo>
                <a:lnTo>
                  <a:pt x="49205" y="177381"/>
                </a:lnTo>
                <a:lnTo>
                  <a:pt x="47650" y="175665"/>
                </a:lnTo>
                <a:lnTo>
                  <a:pt x="46958" y="172365"/>
                </a:lnTo>
                <a:lnTo>
                  <a:pt x="45041" y="172281"/>
                </a:lnTo>
                <a:lnTo>
                  <a:pt x="43402" y="171711"/>
                </a:lnTo>
                <a:lnTo>
                  <a:pt x="43418" y="171265"/>
                </a:lnTo>
                <a:lnTo>
                  <a:pt x="45534" y="169465"/>
                </a:lnTo>
                <a:lnTo>
                  <a:pt x="48928" y="168850"/>
                </a:lnTo>
                <a:lnTo>
                  <a:pt x="52106" y="165957"/>
                </a:lnTo>
                <a:lnTo>
                  <a:pt x="49282" y="164003"/>
                </a:lnTo>
                <a:lnTo>
                  <a:pt x="49520" y="163380"/>
                </a:lnTo>
                <a:lnTo>
                  <a:pt x="51983" y="161711"/>
                </a:lnTo>
                <a:lnTo>
                  <a:pt x="55115" y="156103"/>
                </a:lnTo>
                <a:lnTo>
                  <a:pt x="55746" y="150925"/>
                </a:lnTo>
                <a:lnTo>
                  <a:pt x="54253" y="148487"/>
                </a:lnTo>
                <a:lnTo>
                  <a:pt x="53714" y="146887"/>
                </a:lnTo>
                <a:lnTo>
                  <a:pt x="50721" y="145102"/>
                </a:lnTo>
                <a:lnTo>
                  <a:pt x="50220" y="142817"/>
                </a:lnTo>
                <a:lnTo>
                  <a:pt x="50567" y="141533"/>
                </a:lnTo>
                <a:lnTo>
                  <a:pt x="51544" y="140278"/>
                </a:lnTo>
                <a:lnTo>
                  <a:pt x="53014" y="139309"/>
                </a:lnTo>
                <a:lnTo>
                  <a:pt x="55323" y="138371"/>
                </a:lnTo>
                <a:lnTo>
                  <a:pt x="53229" y="137371"/>
                </a:lnTo>
                <a:lnTo>
                  <a:pt x="52444" y="136186"/>
                </a:lnTo>
                <a:lnTo>
                  <a:pt x="51852" y="134471"/>
                </a:lnTo>
                <a:lnTo>
                  <a:pt x="51798" y="133478"/>
                </a:lnTo>
                <a:lnTo>
                  <a:pt x="52883" y="129047"/>
                </a:lnTo>
                <a:lnTo>
                  <a:pt x="53514" y="127216"/>
                </a:lnTo>
                <a:lnTo>
                  <a:pt x="54753" y="124878"/>
                </a:lnTo>
                <a:lnTo>
                  <a:pt x="60355" y="125008"/>
                </a:lnTo>
                <a:lnTo>
                  <a:pt x="61002" y="123977"/>
                </a:lnTo>
                <a:lnTo>
                  <a:pt x="61641" y="123939"/>
                </a:lnTo>
                <a:lnTo>
                  <a:pt x="64503" y="124885"/>
                </a:lnTo>
                <a:lnTo>
                  <a:pt x="64080" y="123870"/>
                </a:lnTo>
                <a:lnTo>
                  <a:pt x="59393" y="118292"/>
                </a:lnTo>
                <a:lnTo>
                  <a:pt x="58970" y="117231"/>
                </a:lnTo>
                <a:lnTo>
                  <a:pt x="60309" y="114215"/>
                </a:lnTo>
                <a:lnTo>
                  <a:pt x="60402" y="112869"/>
                </a:lnTo>
                <a:lnTo>
                  <a:pt x="60209" y="111430"/>
                </a:lnTo>
                <a:lnTo>
                  <a:pt x="60594" y="110331"/>
                </a:lnTo>
                <a:lnTo>
                  <a:pt x="62079" y="109815"/>
                </a:lnTo>
                <a:lnTo>
                  <a:pt x="66604" y="109861"/>
                </a:lnTo>
                <a:lnTo>
                  <a:pt x="67720" y="109353"/>
                </a:lnTo>
                <a:lnTo>
                  <a:pt x="67212" y="107892"/>
                </a:lnTo>
                <a:lnTo>
                  <a:pt x="66158" y="105969"/>
                </a:lnTo>
                <a:lnTo>
                  <a:pt x="65950" y="104353"/>
                </a:lnTo>
                <a:lnTo>
                  <a:pt x="66196" y="102922"/>
                </a:lnTo>
                <a:lnTo>
                  <a:pt x="66250" y="100037"/>
                </a:lnTo>
                <a:lnTo>
                  <a:pt x="66458" y="98761"/>
                </a:lnTo>
                <a:lnTo>
                  <a:pt x="67535" y="96845"/>
                </a:lnTo>
                <a:lnTo>
                  <a:pt x="68420" y="96276"/>
                </a:lnTo>
                <a:lnTo>
                  <a:pt x="69521" y="95945"/>
                </a:lnTo>
                <a:lnTo>
                  <a:pt x="72006" y="96583"/>
                </a:lnTo>
                <a:lnTo>
                  <a:pt x="72953" y="97353"/>
                </a:lnTo>
                <a:lnTo>
                  <a:pt x="74046" y="99176"/>
                </a:lnTo>
                <a:lnTo>
                  <a:pt x="74846" y="99030"/>
                </a:lnTo>
                <a:lnTo>
                  <a:pt x="77939" y="97045"/>
                </a:lnTo>
                <a:lnTo>
                  <a:pt x="78871" y="96760"/>
                </a:lnTo>
                <a:lnTo>
                  <a:pt x="80140" y="99060"/>
                </a:lnTo>
                <a:lnTo>
                  <a:pt x="85427" y="97230"/>
                </a:lnTo>
                <a:lnTo>
                  <a:pt x="92530" y="96414"/>
                </a:lnTo>
                <a:lnTo>
                  <a:pt x="96801" y="95206"/>
                </a:lnTo>
                <a:lnTo>
                  <a:pt x="101295" y="94768"/>
                </a:lnTo>
                <a:lnTo>
                  <a:pt x="105489" y="93391"/>
                </a:lnTo>
                <a:lnTo>
                  <a:pt x="109937" y="94022"/>
                </a:lnTo>
                <a:lnTo>
                  <a:pt x="110091" y="94822"/>
                </a:lnTo>
                <a:lnTo>
                  <a:pt x="109860" y="95929"/>
                </a:lnTo>
                <a:lnTo>
                  <a:pt x="108767" y="98922"/>
                </a:lnTo>
                <a:close/>
                <a:moveTo>
                  <a:pt x="112669" y="89560"/>
                </a:moveTo>
                <a:lnTo>
                  <a:pt x="112461" y="89683"/>
                </a:lnTo>
                <a:lnTo>
                  <a:pt x="111669" y="88921"/>
                </a:lnTo>
                <a:lnTo>
                  <a:pt x="110376" y="86190"/>
                </a:lnTo>
                <a:lnTo>
                  <a:pt x="112415" y="85644"/>
                </a:lnTo>
                <a:lnTo>
                  <a:pt x="113377" y="85983"/>
                </a:lnTo>
                <a:lnTo>
                  <a:pt x="113015" y="87144"/>
                </a:lnTo>
                <a:lnTo>
                  <a:pt x="112669" y="89560"/>
                </a:lnTo>
                <a:close/>
                <a:moveTo>
                  <a:pt x="107575" y="87375"/>
                </a:moveTo>
                <a:lnTo>
                  <a:pt x="106336" y="87929"/>
                </a:lnTo>
                <a:lnTo>
                  <a:pt x="105112" y="87890"/>
                </a:lnTo>
                <a:lnTo>
                  <a:pt x="103204" y="85483"/>
                </a:lnTo>
                <a:lnTo>
                  <a:pt x="102480" y="83729"/>
                </a:lnTo>
                <a:lnTo>
                  <a:pt x="102611" y="82567"/>
                </a:lnTo>
                <a:lnTo>
                  <a:pt x="103411" y="82175"/>
                </a:lnTo>
                <a:lnTo>
                  <a:pt x="105258" y="82744"/>
                </a:lnTo>
                <a:lnTo>
                  <a:pt x="106213" y="84752"/>
                </a:lnTo>
                <a:lnTo>
                  <a:pt x="106336" y="86052"/>
                </a:lnTo>
                <a:lnTo>
                  <a:pt x="106559" y="86559"/>
                </a:lnTo>
                <a:lnTo>
                  <a:pt x="107705" y="87075"/>
                </a:lnTo>
                <a:lnTo>
                  <a:pt x="107575" y="87375"/>
                </a:lnTo>
                <a:close/>
                <a:moveTo>
                  <a:pt x="109899" y="77551"/>
                </a:moveTo>
                <a:lnTo>
                  <a:pt x="109606" y="78582"/>
                </a:lnTo>
                <a:lnTo>
                  <a:pt x="111245" y="78559"/>
                </a:lnTo>
                <a:lnTo>
                  <a:pt x="113623" y="79436"/>
                </a:lnTo>
                <a:lnTo>
                  <a:pt x="115062" y="79544"/>
                </a:lnTo>
                <a:lnTo>
                  <a:pt x="116263" y="80636"/>
                </a:lnTo>
                <a:lnTo>
                  <a:pt x="115601" y="82675"/>
                </a:lnTo>
                <a:lnTo>
                  <a:pt x="114885" y="83252"/>
                </a:lnTo>
                <a:lnTo>
                  <a:pt x="114077" y="83367"/>
                </a:lnTo>
                <a:lnTo>
                  <a:pt x="111245" y="81328"/>
                </a:lnTo>
                <a:lnTo>
                  <a:pt x="107536" y="82175"/>
                </a:lnTo>
                <a:lnTo>
                  <a:pt x="106797" y="81913"/>
                </a:lnTo>
                <a:lnTo>
                  <a:pt x="106313" y="81352"/>
                </a:lnTo>
                <a:lnTo>
                  <a:pt x="106113" y="80652"/>
                </a:lnTo>
                <a:lnTo>
                  <a:pt x="106113" y="79221"/>
                </a:lnTo>
                <a:lnTo>
                  <a:pt x="105912" y="78798"/>
                </a:lnTo>
                <a:lnTo>
                  <a:pt x="104566" y="80152"/>
                </a:lnTo>
                <a:lnTo>
                  <a:pt x="103981" y="79990"/>
                </a:lnTo>
                <a:lnTo>
                  <a:pt x="103650" y="79344"/>
                </a:lnTo>
                <a:lnTo>
                  <a:pt x="103504" y="78005"/>
                </a:lnTo>
                <a:lnTo>
                  <a:pt x="103650" y="76074"/>
                </a:lnTo>
                <a:lnTo>
                  <a:pt x="104443" y="73313"/>
                </a:lnTo>
                <a:lnTo>
                  <a:pt x="105774" y="72759"/>
                </a:lnTo>
                <a:lnTo>
                  <a:pt x="107759" y="73082"/>
                </a:lnTo>
                <a:lnTo>
                  <a:pt x="110037" y="74643"/>
                </a:lnTo>
                <a:lnTo>
                  <a:pt x="110722" y="75605"/>
                </a:lnTo>
                <a:lnTo>
                  <a:pt x="110707" y="76374"/>
                </a:lnTo>
                <a:lnTo>
                  <a:pt x="109899" y="77551"/>
                </a:lnTo>
                <a:close/>
                <a:moveTo>
                  <a:pt x="120880" y="69074"/>
                </a:moveTo>
                <a:lnTo>
                  <a:pt x="118441" y="69120"/>
                </a:lnTo>
                <a:lnTo>
                  <a:pt x="119703" y="66628"/>
                </a:lnTo>
                <a:lnTo>
                  <a:pt x="121173" y="65997"/>
                </a:lnTo>
                <a:lnTo>
                  <a:pt x="123951" y="66274"/>
                </a:lnTo>
                <a:lnTo>
                  <a:pt x="123458" y="67397"/>
                </a:lnTo>
                <a:lnTo>
                  <a:pt x="120880" y="69074"/>
                </a:lnTo>
                <a:close/>
                <a:moveTo>
                  <a:pt x="116986" y="70951"/>
                </a:moveTo>
                <a:lnTo>
                  <a:pt x="115132" y="71997"/>
                </a:lnTo>
                <a:lnTo>
                  <a:pt x="114339" y="71136"/>
                </a:lnTo>
                <a:lnTo>
                  <a:pt x="114131" y="68428"/>
                </a:lnTo>
                <a:lnTo>
                  <a:pt x="111923" y="67266"/>
                </a:lnTo>
                <a:lnTo>
                  <a:pt x="110845" y="66543"/>
                </a:lnTo>
                <a:lnTo>
                  <a:pt x="110014" y="65174"/>
                </a:lnTo>
                <a:lnTo>
                  <a:pt x="110222" y="64750"/>
                </a:lnTo>
                <a:lnTo>
                  <a:pt x="111661" y="64189"/>
                </a:lnTo>
                <a:lnTo>
                  <a:pt x="114123" y="66674"/>
                </a:lnTo>
                <a:lnTo>
                  <a:pt x="115132" y="68674"/>
                </a:lnTo>
                <a:lnTo>
                  <a:pt x="116955" y="69266"/>
                </a:lnTo>
                <a:lnTo>
                  <a:pt x="117186" y="69574"/>
                </a:lnTo>
                <a:lnTo>
                  <a:pt x="116986" y="70951"/>
                </a:lnTo>
                <a:close/>
                <a:moveTo>
                  <a:pt x="147676" y="12962"/>
                </a:moveTo>
                <a:lnTo>
                  <a:pt x="148122" y="16047"/>
                </a:lnTo>
                <a:lnTo>
                  <a:pt x="149238" y="15247"/>
                </a:lnTo>
                <a:lnTo>
                  <a:pt x="150923" y="18201"/>
                </a:lnTo>
                <a:lnTo>
                  <a:pt x="151785" y="18201"/>
                </a:lnTo>
                <a:lnTo>
                  <a:pt x="153201" y="17032"/>
                </a:lnTo>
                <a:lnTo>
                  <a:pt x="152916" y="19778"/>
                </a:lnTo>
                <a:lnTo>
                  <a:pt x="151446" y="27371"/>
                </a:lnTo>
                <a:lnTo>
                  <a:pt x="151031" y="28656"/>
                </a:lnTo>
                <a:lnTo>
                  <a:pt x="150754" y="30956"/>
                </a:lnTo>
                <a:lnTo>
                  <a:pt x="150461" y="31410"/>
                </a:lnTo>
                <a:lnTo>
                  <a:pt x="150030" y="36049"/>
                </a:lnTo>
                <a:lnTo>
                  <a:pt x="149038" y="37572"/>
                </a:lnTo>
                <a:lnTo>
                  <a:pt x="148207" y="41203"/>
                </a:lnTo>
                <a:lnTo>
                  <a:pt x="147868" y="41557"/>
                </a:lnTo>
                <a:lnTo>
                  <a:pt x="146652" y="40164"/>
                </a:lnTo>
                <a:lnTo>
                  <a:pt x="147868" y="34618"/>
                </a:lnTo>
                <a:lnTo>
                  <a:pt x="148368" y="31387"/>
                </a:lnTo>
                <a:lnTo>
                  <a:pt x="148045" y="29710"/>
                </a:lnTo>
                <a:lnTo>
                  <a:pt x="147360" y="28194"/>
                </a:lnTo>
                <a:lnTo>
                  <a:pt x="145498" y="28148"/>
                </a:lnTo>
                <a:lnTo>
                  <a:pt x="143928" y="28848"/>
                </a:lnTo>
                <a:lnTo>
                  <a:pt x="143597" y="27956"/>
                </a:lnTo>
                <a:lnTo>
                  <a:pt x="143551" y="26756"/>
                </a:lnTo>
                <a:lnTo>
                  <a:pt x="143174" y="26356"/>
                </a:lnTo>
                <a:lnTo>
                  <a:pt x="141088" y="26440"/>
                </a:lnTo>
                <a:lnTo>
                  <a:pt x="140473" y="26109"/>
                </a:lnTo>
                <a:lnTo>
                  <a:pt x="140065" y="25002"/>
                </a:lnTo>
                <a:lnTo>
                  <a:pt x="139988" y="24117"/>
                </a:lnTo>
                <a:lnTo>
                  <a:pt x="141873" y="23425"/>
                </a:lnTo>
                <a:lnTo>
                  <a:pt x="143643" y="23686"/>
                </a:lnTo>
                <a:lnTo>
                  <a:pt x="146229" y="21925"/>
                </a:lnTo>
                <a:lnTo>
                  <a:pt x="144613" y="16009"/>
                </a:lnTo>
                <a:lnTo>
                  <a:pt x="142466" y="15447"/>
                </a:lnTo>
                <a:lnTo>
                  <a:pt x="141973" y="14870"/>
                </a:lnTo>
                <a:lnTo>
                  <a:pt x="142389" y="13862"/>
                </a:lnTo>
                <a:lnTo>
                  <a:pt x="143566" y="13316"/>
                </a:lnTo>
                <a:lnTo>
                  <a:pt x="145375" y="10293"/>
                </a:lnTo>
                <a:lnTo>
                  <a:pt x="146460" y="9816"/>
                </a:lnTo>
                <a:lnTo>
                  <a:pt x="147806" y="9901"/>
                </a:lnTo>
                <a:lnTo>
                  <a:pt x="147676" y="12962"/>
                </a:lnTo>
                <a:close/>
                <a:moveTo>
                  <a:pt x="153416" y="14001"/>
                </a:moveTo>
                <a:lnTo>
                  <a:pt x="152870" y="14501"/>
                </a:lnTo>
                <a:lnTo>
                  <a:pt x="150762" y="10047"/>
                </a:lnTo>
                <a:lnTo>
                  <a:pt x="152324" y="4931"/>
                </a:lnTo>
                <a:lnTo>
                  <a:pt x="154217" y="5093"/>
                </a:lnTo>
                <a:lnTo>
                  <a:pt x="154517" y="6431"/>
                </a:lnTo>
                <a:lnTo>
                  <a:pt x="154332" y="7670"/>
                </a:lnTo>
                <a:lnTo>
                  <a:pt x="153370" y="7777"/>
                </a:lnTo>
                <a:lnTo>
                  <a:pt x="153286" y="8154"/>
                </a:lnTo>
                <a:lnTo>
                  <a:pt x="153586" y="10531"/>
                </a:lnTo>
                <a:lnTo>
                  <a:pt x="153601" y="13286"/>
                </a:lnTo>
                <a:lnTo>
                  <a:pt x="153416" y="14001"/>
                </a:lnTo>
                <a:close/>
                <a:moveTo>
                  <a:pt x="159203" y="877"/>
                </a:moveTo>
                <a:lnTo>
                  <a:pt x="159203" y="1385"/>
                </a:lnTo>
                <a:lnTo>
                  <a:pt x="158080" y="5108"/>
                </a:lnTo>
                <a:lnTo>
                  <a:pt x="158095" y="6531"/>
                </a:lnTo>
                <a:lnTo>
                  <a:pt x="156287" y="6393"/>
                </a:lnTo>
                <a:lnTo>
                  <a:pt x="156002" y="5939"/>
                </a:lnTo>
                <a:lnTo>
                  <a:pt x="155663" y="3808"/>
                </a:lnTo>
                <a:lnTo>
                  <a:pt x="155894" y="1539"/>
                </a:lnTo>
                <a:lnTo>
                  <a:pt x="156148" y="946"/>
                </a:lnTo>
                <a:lnTo>
                  <a:pt x="156672" y="708"/>
                </a:lnTo>
                <a:lnTo>
                  <a:pt x="157241" y="1154"/>
                </a:lnTo>
                <a:lnTo>
                  <a:pt x="158141" y="0"/>
                </a:lnTo>
                <a:lnTo>
                  <a:pt x="158611" y="23"/>
                </a:lnTo>
                <a:lnTo>
                  <a:pt x="159203" y="8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8" name="Google Shape;848;p44"/>
          <p:cNvSpPr/>
          <p:nvPr/>
        </p:nvSpPr>
        <p:spPr>
          <a:xfrm>
            <a:off x="6252390" y="3692802"/>
            <a:ext cx="117247" cy="58977"/>
          </a:xfrm>
          <a:custGeom>
            <a:avLst/>
            <a:gdLst/>
            <a:ahLst/>
            <a:cxnLst/>
            <a:rect l="l" t="t" r="r" b="b"/>
            <a:pathLst>
              <a:path w="144582" h="72727" extrusionOk="0">
                <a:moveTo>
                  <a:pt x="139334" y="49172"/>
                </a:moveTo>
                <a:lnTo>
                  <a:pt x="138811" y="50203"/>
                </a:lnTo>
                <a:lnTo>
                  <a:pt x="137572" y="52073"/>
                </a:lnTo>
                <a:lnTo>
                  <a:pt x="136587" y="53027"/>
                </a:lnTo>
                <a:lnTo>
                  <a:pt x="135494" y="53180"/>
                </a:lnTo>
                <a:lnTo>
                  <a:pt x="134409" y="53619"/>
                </a:lnTo>
                <a:lnTo>
                  <a:pt x="134032" y="54619"/>
                </a:lnTo>
                <a:lnTo>
                  <a:pt x="133985" y="55911"/>
                </a:lnTo>
                <a:lnTo>
                  <a:pt x="134170" y="56842"/>
                </a:lnTo>
                <a:lnTo>
                  <a:pt x="134447" y="57189"/>
                </a:lnTo>
                <a:lnTo>
                  <a:pt x="135555" y="57496"/>
                </a:lnTo>
                <a:lnTo>
                  <a:pt x="136648" y="60212"/>
                </a:lnTo>
                <a:lnTo>
                  <a:pt x="138364" y="61581"/>
                </a:lnTo>
                <a:lnTo>
                  <a:pt x="141042" y="63135"/>
                </a:lnTo>
                <a:lnTo>
                  <a:pt x="143420" y="64912"/>
                </a:lnTo>
                <a:lnTo>
                  <a:pt x="144582" y="66543"/>
                </a:lnTo>
                <a:lnTo>
                  <a:pt x="144359" y="67728"/>
                </a:lnTo>
                <a:lnTo>
                  <a:pt x="143582" y="70174"/>
                </a:lnTo>
                <a:lnTo>
                  <a:pt x="141596" y="72212"/>
                </a:lnTo>
                <a:lnTo>
                  <a:pt x="139942" y="72728"/>
                </a:lnTo>
                <a:lnTo>
                  <a:pt x="139357" y="72536"/>
                </a:lnTo>
                <a:lnTo>
                  <a:pt x="138279" y="71905"/>
                </a:lnTo>
                <a:lnTo>
                  <a:pt x="136101" y="70328"/>
                </a:lnTo>
                <a:lnTo>
                  <a:pt x="133739" y="69082"/>
                </a:lnTo>
                <a:lnTo>
                  <a:pt x="131923" y="69489"/>
                </a:lnTo>
                <a:lnTo>
                  <a:pt x="130730" y="69958"/>
                </a:lnTo>
                <a:lnTo>
                  <a:pt x="128368" y="69405"/>
                </a:lnTo>
                <a:lnTo>
                  <a:pt x="125574" y="68328"/>
                </a:lnTo>
                <a:lnTo>
                  <a:pt x="124120" y="67266"/>
                </a:lnTo>
                <a:lnTo>
                  <a:pt x="123481" y="66481"/>
                </a:lnTo>
                <a:lnTo>
                  <a:pt x="123912" y="65089"/>
                </a:lnTo>
                <a:lnTo>
                  <a:pt x="117579" y="62573"/>
                </a:lnTo>
                <a:lnTo>
                  <a:pt x="114524" y="61873"/>
                </a:lnTo>
                <a:lnTo>
                  <a:pt x="113146" y="62635"/>
                </a:lnTo>
                <a:lnTo>
                  <a:pt x="108491" y="66420"/>
                </a:lnTo>
                <a:lnTo>
                  <a:pt x="107936" y="66805"/>
                </a:lnTo>
                <a:lnTo>
                  <a:pt x="104381" y="67328"/>
                </a:lnTo>
                <a:lnTo>
                  <a:pt x="104373" y="67635"/>
                </a:lnTo>
                <a:lnTo>
                  <a:pt x="105182" y="68451"/>
                </a:lnTo>
                <a:lnTo>
                  <a:pt x="105028" y="68705"/>
                </a:lnTo>
                <a:lnTo>
                  <a:pt x="99063" y="68789"/>
                </a:lnTo>
                <a:lnTo>
                  <a:pt x="97078" y="69282"/>
                </a:lnTo>
                <a:lnTo>
                  <a:pt x="91768" y="68643"/>
                </a:lnTo>
                <a:lnTo>
                  <a:pt x="90021" y="68928"/>
                </a:lnTo>
                <a:lnTo>
                  <a:pt x="88529" y="69520"/>
                </a:lnTo>
                <a:lnTo>
                  <a:pt x="84896" y="70197"/>
                </a:lnTo>
                <a:lnTo>
                  <a:pt x="82387" y="70989"/>
                </a:lnTo>
                <a:lnTo>
                  <a:pt x="79186" y="71405"/>
                </a:lnTo>
                <a:lnTo>
                  <a:pt x="75885" y="71443"/>
                </a:lnTo>
                <a:lnTo>
                  <a:pt x="74753" y="71682"/>
                </a:lnTo>
                <a:lnTo>
                  <a:pt x="74800" y="71136"/>
                </a:lnTo>
                <a:lnTo>
                  <a:pt x="74623" y="70297"/>
                </a:lnTo>
                <a:lnTo>
                  <a:pt x="73953" y="69689"/>
                </a:lnTo>
                <a:lnTo>
                  <a:pt x="73014" y="69305"/>
                </a:lnTo>
                <a:lnTo>
                  <a:pt x="71290" y="69451"/>
                </a:lnTo>
                <a:lnTo>
                  <a:pt x="69698" y="69043"/>
                </a:lnTo>
                <a:lnTo>
                  <a:pt x="68566" y="67981"/>
                </a:lnTo>
                <a:lnTo>
                  <a:pt x="68305" y="67166"/>
                </a:lnTo>
                <a:lnTo>
                  <a:pt x="68959" y="66505"/>
                </a:lnTo>
                <a:lnTo>
                  <a:pt x="68482" y="65958"/>
                </a:lnTo>
                <a:lnTo>
                  <a:pt x="66496" y="64650"/>
                </a:lnTo>
                <a:lnTo>
                  <a:pt x="63249" y="61381"/>
                </a:lnTo>
                <a:lnTo>
                  <a:pt x="61410" y="60650"/>
                </a:lnTo>
                <a:lnTo>
                  <a:pt x="60679" y="58596"/>
                </a:lnTo>
                <a:lnTo>
                  <a:pt x="59947" y="58158"/>
                </a:lnTo>
                <a:lnTo>
                  <a:pt x="58401" y="57965"/>
                </a:lnTo>
                <a:lnTo>
                  <a:pt x="56769" y="58165"/>
                </a:lnTo>
                <a:lnTo>
                  <a:pt x="56415" y="58396"/>
                </a:lnTo>
                <a:lnTo>
                  <a:pt x="55915" y="58727"/>
                </a:lnTo>
                <a:lnTo>
                  <a:pt x="54637" y="61289"/>
                </a:lnTo>
                <a:lnTo>
                  <a:pt x="53737" y="62158"/>
                </a:lnTo>
                <a:lnTo>
                  <a:pt x="51537" y="61750"/>
                </a:lnTo>
                <a:lnTo>
                  <a:pt x="49713" y="61150"/>
                </a:lnTo>
                <a:lnTo>
                  <a:pt x="48228" y="60812"/>
                </a:lnTo>
                <a:lnTo>
                  <a:pt x="45342" y="60596"/>
                </a:lnTo>
                <a:lnTo>
                  <a:pt x="42063" y="60550"/>
                </a:lnTo>
                <a:lnTo>
                  <a:pt x="39855" y="62373"/>
                </a:lnTo>
                <a:lnTo>
                  <a:pt x="38900" y="62135"/>
                </a:lnTo>
                <a:lnTo>
                  <a:pt x="37223" y="61243"/>
                </a:lnTo>
                <a:lnTo>
                  <a:pt x="34514" y="60504"/>
                </a:lnTo>
                <a:lnTo>
                  <a:pt x="33083" y="59927"/>
                </a:lnTo>
                <a:lnTo>
                  <a:pt x="37223" y="54519"/>
                </a:lnTo>
                <a:lnTo>
                  <a:pt x="38454" y="51296"/>
                </a:lnTo>
                <a:lnTo>
                  <a:pt x="38493" y="49342"/>
                </a:lnTo>
                <a:lnTo>
                  <a:pt x="38546" y="46880"/>
                </a:lnTo>
                <a:lnTo>
                  <a:pt x="36392" y="41757"/>
                </a:lnTo>
                <a:lnTo>
                  <a:pt x="34545" y="34464"/>
                </a:lnTo>
                <a:lnTo>
                  <a:pt x="32621" y="26833"/>
                </a:lnTo>
                <a:lnTo>
                  <a:pt x="31120" y="24540"/>
                </a:lnTo>
                <a:lnTo>
                  <a:pt x="24849" y="21886"/>
                </a:lnTo>
                <a:lnTo>
                  <a:pt x="23394" y="18871"/>
                </a:lnTo>
                <a:lnTo>
                  <a:pt x="18538" y="14970"/>
                </a:lnTo>
                <a:lnTo>
                  <a:pt x="11789" y="13270"/>
                </a:lnTo>
                <a:lnTo>
                  <a:pt x="10450" y="12547"/>
                </a:lnTo>
                <a:lnTo>
                  <a:pt x="4587" y="7624"/>
                </a:lnTo>
                <a:lnTo>
                  <a:pt x="0" y="4446"/>
                </a:lnTo>
                <a:lnTo>
                  <a:pt x="985" y="2523"/>
                </a:lnTo>
                <a:lnTo>
                  <a:pt x="2293" y="492"/>
                </a:lnTo>
                <a:lnTo>
                  <a:pt x="3709" y="0"/>
                </a:lnTo>
                <a:lnTo>
                  <a:pt x="7857" y="800"/>
                </a:lnTo>
                <a:lnTo>
                  <a:pt x="11682" y="1715"/>
                </a:lnTo>
                <a:lnTo>
                  <a:pt x="14467" y="1062"/>
                </a:lnTo>
                <a:lnTo>
                  <a:pt x="17784" y="2662"/>
                </a:lnTo>
                <a:lnTo>
                  <a:pt x="20816" y="4493"/>
                </a:lnTo>
                <a:lnTo>
                  <a:pt x="23864" y="5785"/>
                </a:lnTo>
                <a:lnTo>
                  <a:pt x="29804" y="7008"/>
                </a:lnTo>
                <a:lnTo>
                  <a:pt x="32021" y="8693"/>
                </a:lnTo>
                <a:lnTo>
                  <a:pt x="34606" y="10378"/>
                </a:lnTo>
                <a:lnTo>
                  <a:pt x="44742" y="11231"/>
                </a:lnTo>
                <a:lnTo>
                  <a:pt x="45557" y="10970"/>
                </a:lnTo>
                <a:lnTo>
                  <a:pt x="46304" y="10724"/>
                </a:lnTo>
                <a:lnTo>
                  <a:pt x="49705" y="10116"/>
                </a:lnTo>
                <a:lnTo>
                  <a:pt x="52714" y="10224"/>
                </a:lnTo>
                <a:lnTo>
                  <a:pt x="55892" y="12270"/>
                </a:lnTo>
                <a:lnTo>
                  <a:pt x="57923" y="12147"/>
                </a:lnTo>
                <a:lnTo>
                  <a:pt x="60094" y="11839"/>
                </a:lnTo>
                <a:lnTo>
                  <a:pt x="62887" y="12932"/>
                </a:lnTo>
                <a:lnTo>
                  <a:pt x="65080" y="14147"/>
                </a:lnTo>
                <a:lnTo>
                  <a:pt x="65265" y="15370"/>
                </a:lnTo>
                <a:lnTo>
                  <a:pt x="67189" y="17155"/>
                </a:lnTo>
                <a:lnTo>
                  <a:pt x="72776" y="19871"/>
                </a:lnTo>
                <a:lnTo>
                  <a:pt x="77309" y="21409"/>
                </a:lnTo>
                <a:lnTo>
                  <a:pt x="78717" y="22486"/>
                </a:lnTo>
                <a:lnTo>
                  <a:pt x="82164" y="24263"/>
                </a:lnTo>
                <a:lnTo>
                  <a:pt x="82510" y="24825"/>
                </a:lnTo>
                <a:lnTo>
                  <a:pt x="82441" y="25555"/>
                </a:lnTo>
                <a:lnTo>
                  <a:pt x="81456" y="26886"/>
                </a:lnTo>
                <a:lnTo>
                  <a:pt x="81210" y="28063"/>
                </a:lnTo>
                <a:lnTo>
                  <a:pt x="81672" y="28748"/>
                </a:lnTo>
                <a:lnTo>
                  <a:pt x="83103" y="29394"/>
                </a:lnTo>
                <a:lnTo>
                  <a:pt x="85935" y="29540"/>
                </a:lnTo>
                <a:lnTo>
                  <a:pt x="86958" y="28694"/>
                </a:lnTo>
                <a:lnTo>
                  <a:pt x="89075" y="28086"/>
                </a:lnTo>
                <a:lnTo>
                  <a:pt x="91176" y="26994"/>
                </a:lnTo>
                <a:lnTo>
                  <a:pt x="93977" y="25540"/>
                </a:lnTo>
                <a:lnTo>
                  <a:pt x="97786" y="24217"/>
                </a:lnTo>
                <a:lnTo>
                  <a:pt x="99310" y="24217"/>
                </a:lnTo>
                <a:lnTo>
                  <a:pt x="100772" y="24625"/>
                </a:lnTo>
                <a:lnTo>
                  <a:pt x="101796" y="25356"/>
                </a:lnTo>
                <a:lnTo>
                  <a:pt x="103511" y="28071"/>
                </a:lnTo>
                <a:lnTo>
                  <a:pt x="105228" y="24271"/>
                </a:lnTo>
                <a:lnTo>
                  <a:pt x="105666" y="23986"/>
                </a:lnTo>
                <a:lnTo>
                  <a:pt x="107236" y="24756"/>
                </a:lnTo>
                <a:lnTo>
                  <a:pt x="109999" y="25809"/>
                </a:lnTo>
                <a:lnTo>
                  <a:pt x="111915" y="26371"/>
                </a:lnTo>
                <a:lnTo>
                  <a:pt x="112954" y="27156"/>
                </a:lnTo>
                <a:lnTo>
                  <a:pt x="115878" y="30618"/>
                </a:lnTo>
                <a:lnTo>
                  <a:pt x="120611" y="30440"/>
                </a:lnTo>
                <a:lnTo>
                  <a:pt x="122611" y="30971"/>
                </a:lnTo>
                <a:lnTo>
                  <a:pt x="123689" y="31541"/>
                </a:lnTo>
                <a:lnTo>
                  <a:pt x="124166" y="32210"/>
                </a:lnTo>
                <a:lnTo>
                  <a:pt x="123320" y="35641"/>
                </a:lnTo>
                <a:lnTo>
                  <a:pt x="122150" y="39210"/>
                </a:lnTo>
                <a:lnTo>
                  <a:pt x="122250" y="40064"/>
                </a:lnTo>
                <a:lnTo>
                  <a:pt x="124143" y="41410"/>
                </a:lnTo>
                <a:lnTo>
                  <a:pt x="126729" y="42826"/>
                </a:lnTo>
                <a:lnTo>
                  <a:pt x="128114" y="43964"/>
                </a:lnTo>
                <a:lnTo>
                  <a:pt x="129060" y="44988"/>
                </a:lnTo>
                <a:lnTo>
                  <a:pt x="131100" y="45765"/>
                </a:lnTo>
                <a:lnTo>
                  <a:pt x="133508" y="46242"/>
                </a:lnTo>
                <a:lnTo>
                  <a:pt x="134647" y="46303"/>
                </a:lnTo>
                <a:lnTo>
                  <a:pt x="135840" y="47165"/>
                </a:lnTo>
                <a:lnTo>
                  <a:pt x="138941" y="487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49" name="Google Shape;849;p44"/>
          <p:cNvSpPr/>
          <p:nvPr/>
        </p:nvSpPr>
        <p:spPr>
          <a:xfrm>
            <a:off x="4470165" y="4322855"/>
            <a:ext cx="3064" cy="4061"/>
          </a:xfrm>
          <a:custGeom>
            <a:avLst/>
            <a:gdLst/>
            <a:ahLst/>
            <a:cxnLst/>
            <a:rect l="l" t="t" r="r" b="b"/>
            <a:pathLst>
              <a:path w="3778" h="5008" extrusionOk="0">
                <a:moveTo>
                  <a:pt x="1439" y="4924"/>
                </a:moveTo>
                <a:lnTo>
                  <a:pt x="0" y="5008"/>
                </a:lnTo>
                <a:lnTo>
                  <a:pt x="569" y="4200"/>
                </a:lnTo>
                <a:lnTo>
                  <a:pt x="693" y="2816"/>
                </a:lnTo>
                <a:lnTo>
                  <a:pt x="1447" y="1131"/>
                </a:lnTo>
                <a:lnTo>
                  <a:pt x="2624" y="0"/>
                </a:lnTo>
                <a:lnTo>
                  <a:pt x="3778" y="300"/>
                </a:lnTo>
                <a:lnTo>
                  <a:pt x="3348" y="40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0" name="Google Shape;850;p44"/>
          <p:cNvSpPr/>
          <p:nvPr/>
        </p:nvSpPr>
        <p:spPr>
          <a:xfrm>
            <a:off x="4595668" y="4436587"/>
            <a:ext cx="51902" cy="63837"/>
          </a:xfrm>
          <a:custGeom>
            <a:avLst/>
            <a:gdLst/>
            <a:ahLst/>
            <a:cxnLst/>
            <a:rect l="l" t="t" r="r" b="b"/>
            <a:pathLst>
              <a:path w="64002" h="78720" extrusionOk="0">
                <a:moveTo>
                  <a:pt x="64003" y="37048"/>
                </a:moveTo>
                <a:lnTo>
                  <a:pt x="63334" y="37510"/>
                </a:lnTo>
                <a:lnTo>
                  <a:pt x="61533" y="38526"/>
                </a:lnTo>
                <a:lnTo>
                  <a:pt x="60709" y="39872"/>
                </a:lnTo>
                <a:lnTo>
                  <a:pt x="60224" y="41172"/>
                </a:lnTo>
                <a:lnTo>
                  <a:pt x="59109" y="42049"/>
                </a:lnTo>
                <a:lnTo>
                  <a:pt x="58039" y="43164"/>
                </a:lnTo>
                <a:lnTo>
                  <a:pt x="57700" y="44057"/>
                </a:lnTo>
                <a:lnTo>
                  <a:pt x="56708" y="44772"/>
                </a:lnTo>
                <a:lnTo>
                  <a:pt x="56515" y="45957"/>
                </a:lnTo>
                <a:lnTo>
                  <a:pt x="53999" y="50142"/>
                </a:lnTo>
                <a:lnTo>
                  <a:pt x="52991" y="52019"/>
                </a:lnTo>
                <a:lnTo>
                  <a:pt x="51544" y="54019"/>
                </a:lnTo>
                <a:lnTo>
                  <a:pt x="50644" y="54765"/>
                </a:lnTo>
                <a:lnTo>
                  <a:pt x="49420" y="55950"/>
                </a:lnTo>
                <a:lnTo>
                  <a:pt x="48797" y="57327"/>
                </a:lnTo>
                <a:lnTo>
                  <a:pt x="48797" y="58750"/>
                </a:lnTo>
                <a:lnTo>
                  <a:pt x="47943" y="60450"/>
                </a:lnTo>
                <a:lnTo>
                  <a:pt x="47466" y="61919"/>
                </a:lnTo>
                <a:lnTo>
                  <a:pt x="46657" y="62773"/>
                </a:lnTo>
                <a:lnTo>
                  <a:pt x="44526" y="67420"/>
                </a:lnTo>
                <a:lnTo>
                  <a:pt x="44418" y="69020"/>
                </a:lnTo>
                <a:lnTo>
                  <a:pt x="43910" y="69966"/>
                </a:lnTo>
                <a:lnTo>
                  <a:pt x="42394" y="72182"/>
                </a:lnTo>
                <a:lnTo>
                  <a:pt x="41371" y="73513"/>
                </a:lnTo>
                <a:lnTo>
                  <a:pt x="39578" y="74512"/>
                </a:lnTo>
                <a:lnTo>
                  <a:pt x="37700" y="75597"/>
                </a:lnTo>
                <a:lnTo>
                  <a:pt x="36992" y="76782"/>
                </a:lnTo>
                <a:lnTo>
                  <a:pt x="35661" y="77382"/>
                </a:lnTo>
                <a:lnTo>
                  <a:pt x="34691" y="77421"/>
                </a:lnTo>
                <a:lnTo>
                  <a:pt x="33129" y="76990"/>
                </a:lnTo>
                <a:lnTo>
                  <a:pt x="31013" y="76782"/>
                </a:lnTo>
                <a:lnTo>
                  <a:pt x="29943" y="76920"/>
                </a:lnTo>
                <a:lnTo>
                  <a:pt x="29458" y="76336"/>
                </a:lnTo>
                <a:lnTo>
                  <a:pt x="28735" y="74990"/>
                </a:lnTo>
                <a:lnTo>
                  <a:pt x="27680" y="74028"/>
                </a:lnTo>
                <a:lnTo>
                  <a:pt x="27003" y="74359"/>
                </a:lnTo>
                <a:lnTo>
                  <a:pt x="25580" y="75320"/>
                </a:lnTo>
                <a:lnTo>
                  <a:pt x="23910" y="75890"/>
                </a:lnTo>
                <a:lnTo>
                  <a:pt x="22725" y="75697"/>
                </a:lnTo>
                <a:lnTo>
                  <a:pt x="20139" y="75036"/>
                </a:lnTo>
                <a:lnTo>
                  <a:pt x="19039" y="74697"/>
                </a:lnTo>
                <a:lnTo>
                  <a:pt x="18708" y="74128"/>
                </a:lnTo>
                <a:lnTo>
                  <a:pt x="18323" y="73705"/>
                </a:lnTo>
                <a:lnTo>
                  <a:pt x="17753" y="73889"/>
                </a:lnTo>
                <a:lnTo>
                  <a:pt x="16992" y="74605"/>
                </a:lnTo>
                <a:lnTo>
                  <a:pt x="15976" y="75343"/>
                </a:lnTo>
                <a:lnTo>
                  <a:pt x="14467" y="76328"/>
                </a:lnTo>
                <a:lnTo>
                  <a:pt x="11366" y="78090"/>
                </a:lnTo>
                <a:lnTo>
                  <a:pt x="10496" y="78720"/>
                </a:lnTo>
                <a:lnTo>
                  <a:pt x="9696" y="78374"/>
                </a:lnTo>
                <a:lnTo>
                  <a:pt x="8380" y="78028"/>
                </a:lnTo>
                <a:lnTo>
                  <a:pt x="6980" y="78013"/>
                </a:lnTo>
                <a:lnTo>
                  <a:pt x="3956" y="76866"/>
                </a:lnTo>
                <a:lnTo>
                  <a:pt x="2185" y="76051"/>
                </a:lnTo>
                <a:lnTo>
                  <a:pt x="1416" y="75028"/>
                </a:lnTo>
                <a:lnTo>
                  <a:pt x="523" y="74589"/>
                </a:lnTo>
                <a:lnTo>
                  <a:pt x="0" y="74305"/>
                </a:lnTo>
                <a:lnTo>
                  <a:pt x="246" y="74112"/>
                </a:lnTo>
                <a:lnTo>
                  <a:pt x="1031" y="73966"/>
                </a:lnTo>
                <a:lnTo>
                  <a:pt x="1732" y="73951"/>
                </a:lnTo>
                <a:lnTo>
                  <a:pt x="2824" y="72389"/>
                </a:lnTo>
                <a:lnTo>
                  <a:pt x="4625" y="71412"/>
                </a:lnTo>
                <a:lnTo>
                  <a:pt x="7765" y="66004"/>
                </a:lnTo>
                <a:lnTo>
                  <a:pt x="9088" y="63766"/>
                </a:lnTo>
                <a:lnTo>
                  <a:pt x="9250" y="62542"/>
                </a:lnTo>
                <a:lnTo>
                  <a:pt x="9619" y="59988"/>
                </a:lnTo>
                <a:lnTo>
                  <a:pt x="8919" y="56881"/>
                </a:lnTo>
                <a:lnTo>
                  <a:pt x="9250" y="56011"/>
                </a:lnTo>
                <a:lnTo>
                  <a:pt x="11943" y="52265"/>
                </a:lnTo>
                <a:lnTo>
                  <a:pt x="13105" y="50219"/>
                </a:lnTo>
                <a:lnTo>
                  <a:pt x="13175" y="48457"/>
                </a:lnTo>
                <a:lnTo>
                  <a:pt x="13513" y="47188"/>
                </a:lnTo>
                <a:lnTo>
                  <a:pt x="13182" y="46526"/>
                </a:lnTo>
                <a:lnTo>
                  <a:pt x="12567" y="46334"/>
                </a:lnTo>
                <a:lnTo>
                  <a:pt x="11535" y="44688"/>
                </a:lnTo>
                <a:lnTo>
                  <a:pt x="10874" y="43326"/>
                </a:lnTo>
                <a:lnTo>
                  <a:pt x="9042" y="41926"/>
                </a:lnTo>
                <a:lnTo>
                  <a:pt x="7788" y="40495"/>
                </a:lnTo>
                <a:lnTo>
                  <a:pt x="5733" y="37202"/>
                </a:lnTo>
                <a:lnTo>
                  <a:pt x="5918" y="35356"/>
                </a:lnTo>
                <a:lnTo>
                  <a:pt x="5333" y="34694"/>
                </a:lnTo>
                <a:lnTo>
                  <a:pt x="4702" y="34010"/>
                </a:lnTo>
                <a:lnTo>
                  <a:pt x="4748" y="33179"/>
                </a:lnTo>
                <a:lnTo>
                  <a:pt x="4317" y="31102"/>
                </a:lnTo>
                <a:lnTo>
                  <a:pt x="3794" y="29163"/>
                </a:lnTo>
                <a:lnTo>
                  <a:pt x="3594" y="27932"/>
                </a:lnTo>
                <a:lnTo>
                  <a:pt x="4109" y="25825"/>
                </a:lnTo>
                <a:lnTo>
                  <a:pt x="3801" y="23486"/>
                </a:lnTo>
                <a:lnTo>
                  <a:pt x="3132" y="22255"/>
                </a:lnTo>
                <a:lnTo>
                  <a:pt x="2947" y="20370"/>
                </a:lnTo>
                <a:lnTo>
                  <a:pt x="3086" y="18693"/>
                </a:lnTo>
                <a:lnTo>
                  <a:pt x="3655" y="17740"/>
                </a:lnTo>
                <a:lnTo>
                  <a:pt x="3540" y="16563"/>
                </a:lnTo>
                <a:lnTo>
                  <a:pt x="6141" y="12816"/>
                </a:lnTo>
                <a:lnTo>
                  <a:pt x="8119" y="10647"/>
                </a:lnTo>
                <a:lnTo>
                  <a:pt x="9935" y="9123"/>
                </a:lnTo>
                <a:lnTo>
                  <a:pt x="11466" y="7985"/>
                </a:lnTo>
                <a:lnTo>
                  <a:pt x="13536" y="2292"/>
                </a:lnTo>
                <a:lnTo>
                  <a:pt x="15037" y="292"/>
                </a:lnTo>
                <a:lnTo>
                  <a:pt x="16607" y="0"/>
                </a:lnTo>
                <a:lnTo>
                  <a:pt x="25087" y="4716"/>
                </a:lnTo>
                <a:lnTo>
                  <a:pt x="29066" y="5154"/>
                </a:lnTo>
                <a:lnTo>
                  <a:pt x="37077" y="7700"/>
                </a:lnTo>
                <a:lnTo>
                  <a:pt x="39978" y="10962"/>
                </a:lnTo>
                <a:lnTo>
                  <a:pt x="46696" y="16393"/>
                </a:lnTo>
                <a:lnTo>
                  <a:pt x="50228" y="18101"/>
                </a:lnTo>
                <a:lnTo>
                  <a:pt x="50259" y="19524"/>
                </a:lnTo>
                <a:lnTo>
                  <a:pt x="49489" y="21786"/>
                </a:lnTo>
                <a:lnTo>
                  <a:pt x="51752" y="19809"/>
                </a:lnTo>
                <a:lnTo>
                  <a:pt x="55245" y="22940"/>
                </a:lnTo>
                <a:lnTo>
                  <a:pt x="56238" y="24471"/>
                </a:lnTo>
                <a:lnTo>
                  <a:pt x="57323" y="27302"/>
                </a:lnTo>
                <a:lnTo>
                  <a:pt x="56946" y="29125"/>
                </a:lnTo>
                <a:lnTo>
                  <a:pt x="56462" y="30063"/>
                </a:lnTo>
                <a:lnTo>
                  <a:pt x="56438" y="30794"/>
                </a:lnTo>
                <a:lnTo>
                  <a:pt x="57477" y="29786"/>
                </a:lnTo>
                <a:lnTo>
                  <a:pt x="58062" y="28994"/>
                </a:lnTo>
                <a:lnTo>
                  <a:pt x="58239" y="27094"/>
                </a:lnTo>
                <a:lnTo>
                  <a:pt x="59086" y="24740"/>
                </a:lnTo>
                <a:lnTo>
                  <a:pt x="60224" y="24694"/>
                </a:lnTo>
                <a:lnTo>
                  <a:pt x="61133" y="26102"/>
                </a:lnTo>
                <a:lnTo>
                  <a:pt x="63010" y="32202"/>
                </a:lnTo>
                <a:lnTo>
                  <a:pt x="63718" y="33448"/>
                </a:lnTo>
                <a:lnTo>
                  <a:pt x="63988" y="35387"/>
                </a:lnTo>
                <a:lnTo>
                  <a:pt x="63888" y="362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1" name="Google Shape;851;p44"/>
          <p:cNvSpPr/>
          <p:nvPr/>
        </p:nvSpPr>
        <p:spPr>
          <a:xfrm>
            <a:off x="5505867" y="3541957"/>
            <a:ext cx="2346" cy="2090"/>
          </a:xfrm>
          <a:custGeom>
            <a:avLst/>
            <a:gdLst/>
            <a:ahLst/>
            <a:cxnLst/>
            <a:rect l="l" t="t" r="r" b="b"/>
            <a:pathLst>
              <a:path w="2893" h="2577" extrusionOk="0">
                <a:moveTo>
                  <a:pt x="2894" y="392"/>
                </a:moveTo>
                <a:lnTo>
                  <a:pt x="2132" y="2577"/>
                </a:lnTo>
                <a:lnTo>
                  <a:pt x="154" y="1839"/>
                </a:lnTo>
                <a:lnTo>
                  <a:pt x="0" y="1269"/>
                </a:lnTo>
                <a:lnTo>
                  <a:pt x="2247" y="0"/>
                </a:lnTo>
                <a:lnTo>
                  <a:pt x="2709" y="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2" name="Google Shape;852;p44"/>
          <p:cNvSpPr/>
          <p:nvPr/>
        </p:nvSpPr>
        <p:spPr>
          <a:xfrm>
            <a:off x="5495402" y="4341863"/>
            <a:ext cx="77607" cy="112534"/>
          </a:xfrm>
          <a:custGeom>
            <a:avLst/>
            <a:gdLst/>
            <a:ahLst/>
            <a:cxnLst/>
            <a:rect l="l" t="t" r="r" b="b"/>
            <a:pathLst>
              <a:path w="95700" h="138770" extrusionOk="0">
                <a:moveTo>
                  <a:pt x="68574" y="1116"/>
                </a:moveTo>
                <a:lnTo>
                  <a:pt x="69952" y="2431"/>
                </a:lnTo>
                <a:lnTo>
                  <a:pt x="70259" y="3185"/>
                </a:lnTo>
                <a:lnTo>
                  <a:pt x="69759" y="6024"/>
                </a:lnTo>
                <a:lnTo>
                  <a:pt x="68744" y="8001"/>
                </a:lnTo>
                <a:lnTo>
                  <a:pt x="68105" y="9862"/>
                </a:lnTo>
                <a:lnTo>
                  <a:pt x="68197" y="10785"/>
                </a:lnTo>
                <a:lnTo>
                  <a:pt x="68813" y="11716"/>
                </a:lnTo>
                <a:lnTo>
                  <a:pt x="70914" y="13170"/>
                </a:lnTo>
                <a:lnTo>
                  <a:pt x="71983" y="14116"/>
                </a:lnTo>
                <a:lnTo>
                  <a:pt x="73261" y="15547"/>
                </a:lnTo>
                <a:lnTo>
                  <a:pt x="74723" y="16947"/>
                </a:lnTo>
                <a:lnTo>
                  <a:pt x="77224" y="18771"/>
                </a:lnTo>
                <a:lnTo>
                  <a:pt x="78286" y="19101"/>
                </a:lnTo>
                <a:lnTo>
                  <a:pt x="78232" y="19609"/>
                </a:lnTo>
                <a:lnTo>
                  <a:pt x="77886" y="20309"/>
                </a:lnTo>
                <a:lnTo>
                  <a:pt x="77655" y="27094"/>
                </a:lnTo>
                <a:lnTo>
                  <a:pt x="77462" y="28848"/>
                </a:lnTo>
                <a:lnTo>
                  <a:pt x="77285" y="29733"/>
                </a:lnTo>
                <a:lnTo>
                  <a:pt x="77047" y="32264"/>
                </a:lnTo>
                <a:lnTo>
                  <a:pt x="76785" y="32625"/>
                </a:lnTo>
                <a:lnTo>
                  <a:pt x="76316" y="32594"/>
                </a:lnTo>
                <a:lnTo>
                  <a:pt x="75877" y="32694"/>
                </a:lnTo>
                <a:lnTo>
                  <a:pt x="75769" y="33195"/>
                </a:lnTo>
                <a:lnTo>
                  <a:pt x="75946" y="33718"/>
                </a:lnTo>
                <a:lnTo>
                  <a:pt x="77455" y="34079"/>
                </a:lnTo>
                <a:lnTo>
                  <a:pt x="77124" y="34464"/>
                </a:lnTo>
                <a:lnTo>
                  <a:pt x="76008" y="34810"/>
                </a:lnTo>
                <a:lnTo>
                  <a:pt x="75485" y="35572"/>
                </a:lnTo>
                <a:lnTo>
                  <a:pt x="75715" y="36441"/>
                </a:lnTo>
                <a:lnTo>
                  <a:pt x="75092" y="37141"/>
                </a:lnTo>
                <a:lnTo>
                  <a:pt x="75269" y="37610"/>
                </a:lnTo>
                <a:lnTo>
                  <a:pt x="75669" y="37949"/>
                </a:lnTo>
                <a:lnTo>
                  <a:pt x="76308" y="37826"/>
                </a:lnTo>
                <a:lnTo>
                  <a:pt x="78070" y="36656"/>
                </a:lnTo>
                <a:lnTo>
                  <a:pt x="78809" y="36533"/>
                </a:lnTo>
                <a:lnTo>
                  <a:pt x="79725" y="36772"/>
                </a:lnTo>
                <a:lnTo>
                  <a:pt x="81410" y="38556"/>
                </a:lnTo>
                <a:lnTo>
                  <a:pt x="81479" y="39426"/>
                </a:lnTo>
                <a:lnTo>
                  <a:pt x="80794" y="42403"/>
                </a:lnTo>
                <a:lnTo>
                  <a:pt x="80125" y="44703"/>
                </a:lnTo>
                <a:lnTo>
                  <a:pt x="80002" y="47773"/>
                </a:lnTo>
                <a:lnTo>
                  <a:pt x="80710" y="49488"/>
                </a:lnTo>
                <a:lnTo>
                  <a:pt x="80610" y="50434"/>
                </a:lnTo>
                <a:lnTo>
                  <a:pt x="79840" y="51250"/>
                </a:lnTo>
                <a:lnTo>
                  <a:pt x="78101" y="52434"/>
                </a:lnTo>
                <a:lnTo>
                  <a:pt x="78232" y="53242"/>
                </a:lnTo>
                <a:lnTo>
                  <a:pt x="79025" y="54750"/>
                </a:lnTo>
                <a:lnTo>
                  <a:pt x="80494" y="56427"/>
                </a:lnTo>
                <a:lnTo>
                  <a:pt x="83365" y="58504"/>
                </a:lnTo>
                <a:lnTo>
                  <a:pt x="84873" y="61204"/>
                </a:lnTo>
                <a:lnTo>
                  <a:pt x="84912" y="62304"/>
                </a:lnTo>
                <a:lnTo>
                  <a:pt x="84034" y="63404"/>
                </a:lnTo>
                <a:lnTo>
                  <a:pt x="82995" y="64358"/>
                </a:lnTo>
                <a:lnTo>
                  <a:pt x="82657" y="65735"/>
                </a:lnTo>
                <a:lnTo>
                  <a:pt x="83126" y="74782"/>
                </a:lnTo>
                <a:lnTo>
                  <a:pt x="80856" y="78705"/>
                </a:lnTo>
                <a:lnTo>
                  <a:pt x="80833" y="79829"/>
                </a:lnTo>
                <a:lnTo>
                  <a:pt x="81064" y="81121"/>
                </a:lnTo>
                <a:lnTo>
                  <a:pt x="81664" y="81913"/>
                </a:lnTo>
                <a:lnTo>
                  <a:pt x="82818" y="82129"/>
                </a:lnTo>
                <a:lnTo>
                  <a:pt x="83765" y="82883"/>
                </a:lnTo>
                <a:lnTo>
                  <a:pt x="83434" y="85637"/>
                </a:lnTo>
                <a:lnTo>
                  <a:pt x="82934" y="88437"/>
                </a:lnTo>
                <a:lnTo>
                  <a:pt x="82849" y="89798"/>
                </a:lnTo>
                <a:lnTo>
                  <a:pt x="82572" y="90445"/>
                </a:lnTo>
                <a:lnTo>
                  <a:pt x="81672" y="90968"/>
                </a:lnTo>
                <a:lnTo>
                  <a:pt x="81349" y="91852"/>
                </a:lnTo>
                <a:lnTo>
                  <a:pt x="81580" y="92945"/>
                </a:lnTo>
                <a:lnTo>
                  <a:pt x="81410" y="93752"/>
                </a:lnTo>
                <a:lnTo>
                  <a:pt x="81887" y="94799"/>
                </a:lnTo>
                <a:lnTo>
                  <a:pt x="82926" y="96099"/>
                </a:lnTo>
                <a:lnTo>
                  <a:pt x="84588" y="99330"/>
                </a:lnTo>
                <a:lnTo>
                  <a:pt x="85219" y="99584"/>
                </a:lnTo>
                <a:lnTo>
                  <a:pt x="85512" y="100268"/>
                </a:lnTo>
                <a:lnTo>
                  <a:pt x="85327" y="100922"/>
                </a:lnTo>
                <a:lnTo>
                  <a:pt x="85973" y="102353"/>
                </a:lnTo>
                <a:lnTo>
                  <a:pt x="87820" y="103784"/>
                </a:lnTo>
                <a:lnTo>
                  <a:pt x="89760" y="105030"/>
                </a:lnTo>
                <a:lnTo>
                  <a:pt x="91330" y="105207"/>
                </a:lnTo>
                <a:lnTo>
                  <a:pt x="91699" y="106323"/>
                </a:lnTo>
                <a:lnTo>
                  <a:pt x="92730" y="107746"/>
                </a:lnTo>
                <a:lnTo>
                  <a:pt x="93477" y="108369"/>
                </a:lnTo>
                <a:lnTo>
                  <a:pt x="94669" y="108777"/>
                </a:lnTo>
                <a:lnTo>
                  <a:pt x="95647" y="108992"/>
                </a:lnTo>
                <a:lnTo>
                  <a:pt x="95701" y="110192"/>
                </a:lnTo>
                <a:lnTo>
                  <a:pt x="93931" y="111007"/>
                </a:lnTo>
                <a:lnTo>
                  <a:pt x="92738" y="112246"/>
                </a:lnTo>
                <a:lnTo>
                  <a:pt x="91830" y="114131"/>
                </a:lnTo>
                <a:lnTo>
                  <a:pt x="90568" y="116208"/>
                </a:lnTo>
                <a:lnTo>
                  <a:pt x="86228" y="117285"/>
                </a:lnTo>
                <a:lnTo>
                  <a:pt x="84565" y="117292"/>
                </a:lnTo>
                <a:lnTo>
                  <a:pt x="75662" y="117346"/>
                </a:lnTo>
                <a:lnTo>
                  <a:pt x="67327" y="121423"/>
                </a:lnTo>
                <a:lnTo>
                  <a:pt x="62525" y="122877"/>
                </a:lnTo>
                <a:lnTo>
                  <a:pt x="59570" y="125170"/>
                </a:lnTo>
                <a:lnTo>
                  <a:pt x="55600" y="126801"/>
                </a:lnTo>
                <a:lnTo>
                  <a:pt x="52829" y="128785"/>
                </a:lnTo>
                <a:lnTo>
                  <a:pt x="47065" y="129732"/>
                </a:lnTo>
                <a:lnTo>
                  <a:pt x="37623" y="132840"/>
                </a:lnTo>
                <a:lnTo>
                  <a:pt x="34668" y="134078"/>
                </a:lnTo>
                <a:lnTo>
                  <a:pt x="31682" y="136240"/>
                </a:lnTo>
                <a:lnTo>
                  <a:pt x="26826" y="138771"/>
                </a:lnTo>
                <a:lnTo>
                  <a:pt x="24910" y="138740"/>
                </a:lnTo>
                <a:lnTo>
                  <a:pt x="21109" y="136371"/>
                </a:lnTo>
                <a:lnTo>
                  <a:pt x="18246" y="135186"/>
                </a:lnTo>
                <a:lnTo>
                  <a:pt x="11243" y="133370"/>
                </a:lnTo>
                <a:lnTo>
                  <a:pt x="6018" y="132663"/>
                </a:lnTo>
                <a:lnTo>
                  <a:pt x="3494" y="131886"/>
                </a:lnTo>
                <a:lnTo>
                  <a:pt x="2801" y="131755"/>
                </a:lnTo>
                <a:lnTo>
                  <a:pt x="3394" y="130901"/>
                </a:lnTo>
                <a:lnTo>
                  <a:pt x="4856" y="130847"/>
                </a:lnTo>
                <a:lnTo>
                  <a:pt x="6380" y="131101"/>
                </a:lnTo>
                <a:lnTo>
                  <a:pt x="7542" y="130455"/>
                </a:lnTo>
                <a:lnTo>
                  <a:pt x="9242" y="130370"/>
                </a:lnTo>
                <a:lnTo>
                  <a:pt x="9689" y="129686"/>
                </a:lnTo>
                <a:lnTo>
                  <a:pt x="9827" y="127978"/>
                </a:lnTo>
                <a:lnTo>
                  <a:pt x="9812" y="126593"/>
                </a:lnTo>
                <a:lnTo>
                  <a:pt x="10404" y="125978"/>
                </a:lnTo>
                <a:lnTo>
                  <a:pt x="10558" y="124347"/>
                </a:lnTo>
                <a:lnTo>
                  <a:pt x="9719" y="120739"/>
                </a:lnTo>
                <a:lnTo>
                  <a:pt x="9127" y="120324"/>
                </a:lnTo>
                <a:lnTo>
                  <a:pt x="6079" y="119816"/>
                </a:lnTo>
                <a:lnTo>
                  <a:pt x="5849" y="119093"/>
                </a:lnTo>
                <a:lnTo>
                  <a:pt x="5302" y="118339"/>
                </a:lnTo>
                <a:lnTo>
                  <a:pt x="4717" y="116477"/>
                </a:lnTo>
                <a:lnTo>
                  <a:pt x="4056" y="113708"/>
                </a:lnTo>
                <a:lnTo>
                  <a:pt x="2986" y="110269"/>
                </a:lnTo>
                <a:lnTo>
                  <a:pt x="931" y="104607"/>
                </a:lnTo>
                <a:lnTo>
                  <a:pt x="423" y="102599"/>
                </a:lnTo>
                <a:lnTo>
                  <a:pt x="77" y="100561"/>
                </a:lnTo>
                <a:lnTo>
                  <a:pt x="0" y="98122"/>
                </a:lnTo>
                <a:lnTo>
                  <a:pt x="423" y="97214"/>
                </a:lnTo>
                <a:lnTo>
                  <a:pt x="362" y="95952"/>
                </a:lnTo>
                <a:lnTo>
                  <a:pt x="169" y="94691"/>
                </a:lnTo>
                <a:lnTo>
                  <a:pt x="1616" y="91806"/>
                </a:lnTo>
                <a:lnTo>
                  <a:pt x="4448" y="88267"/>
                </a:lnTo>
                <a:lnTo>
                  <a:pt x="5041" y="86991"/>
                </a:lnTo>
                <a:lnTo>
                  <a:pt x="5571" y="86106"/>
                </a:lnTo>
                <a:lnTo>
                  <a:pt x="5649" y="84829"/>
                </a:lnTo>
                <a:lnTo>
                  <a:pt x="6149" y="80705"/>
                </a:lnTo>
                <a:lnTo>
                  <a:pt x="7503" y="75721"/>
                </a:lnTo>
                <a:lnTo>
                  <a:pt x="8357" y="73836"/>
                </a:lnTo>
                <a:lnTo>
                  <a:pt x="8934" y="72813"/>
                </a:lnTo>
                <a:lnTo>
                  <a:pt x="9627" y="71151"/>
                </a:lnTo>
                <a:lnTo>
                  <a:pt x="9804" y="70374"/>
                </a:lnTo>
                <a:lnTo>
                  <a:pt x="12413" y="68412"/>
                </a:lnTo>
                <a:lnTo>
                  <a:pt x="13613" y="67889"/>
                </a:lnTo>
                <a:lnTo>
                  <a:pt x="13883" y="67112"/>
                </a:lnTo>
                <a:lnTo>
                  <a:pt x="13475" y="66274"/>
                </a:lnTo>
                <a:lnTo>
                  <a:pt x="13652" y="65697"/>
                </a:lnTo>
                <a:lnTo>
                  <a:pt x="14275" y="65412"/>
                </a:lnTo>
                <a:lnTo>
                  <a:pt x="15237" y="65181"/>
                </a:lnTo>
                <a:lnTo>
                  <a:pt x="15937" y="64374"/>
                </a:lnTo>
                <a:lnTo>
                  <a:pt x="14837" y="58212"/>
                </a:lnTo>
                <a:lnTo>
                  <a:pt x="13944" y="52065"/>
                </a:lnTo>
                <a:lnTo>
                  <a:pt x="13890" y="51542"/>
                </a:lnTo>
                <a:lnTo>
                  <a:pt x="13367" y="50696"/>
                </a:lnTo>
                <a:lnTo>
                  <a:pt x="12844" y="48157"/>
                </a:lnTo>
                <a:lnTo>
                  <a:pt x="11959" y="46665"/>
                </a:lnTo>
                <a:lnTo>
                  <a:pt x="10728" y="46234"/>
                </a:lnTo>
                <a:lnTo>
                  <a:pt x="10735" y="44834"/>
                </a:lnTo>
                <a:lnTo>
                  <a:pt x="11974" y="42457"/>
                </a:lnTo>
                <a:lnTo>
                  <a:pt x="12297" y="41072"/>
                </a:lnTo>
                <a:lnTo>
                  <a:pt x="11705" y="40657"/>
                </a:lnTo>
                <a:lnTo>
                  <a:pt x="11620" y="39572"/>
                </a:lnTo>
                <a:lnTo>
                  <a:pt x="12043" y="37826"/>
                </a:lnTo>
                <a:lnTo>
                  <a:pt x="11836" y="36749"/>
                </a:lnTo>
                <a:lnTo>
                  <a:pt x="11605" y="35610"/>
                </a:lnTo>
                <a:lnTo>
                  <a:pt x="10320" y="32910"/>
                </a:lnTo>
                <a:lnTo>
                  <a:pt x="10004" y="30994"/>
                </a:lnTo>
                <a:lnTo>
                  <a:pt x="10666" y="29879"/>
                </a:lnTo>
                <a:lnTo>
                  <a:pt x="10643" y="27433"/>
                </a:lnTo>
                <a:lnTo>
                  <a:pt x="9950" y="23656"/>
                </a:lnTo>
                <a:lnTo>
                  <a:pt x="9835" y="21271"/>
                </a:lnTo>
                <a:lnTo>
                  <a:pt x="10312" y="20278"/>
                </a:lnTo>
                <a:lnTo>
                  <a:pt x="10081" y="19324"/>
                </a:lnTo>
                <a:lnTo>
                  <a:pt x="9142" y="18424"/>
                </a:lnTo>
                <a:lnTo>
                  <a:pt x="9073" y="17555"/>
                </a:lnTo>
                <a:lnTo>
                  <a:pt x="9873" y="16701"/>
                </a:lnTo>
                <a:lnTo>
                  <a:pt x="9773" y="16040"/>
                </a:lnTo>
                <a:lnTo>
                  <a:pt x="8780" y="15555"/>
                </a:lnTo>
                <a:lnTo>
                  <a:pt x="7896" y="14386"/>
                </a:lnTo>
                <a:lnTo>
                  <a:pt x="7103" y="12547"/>
                </a:lnTo>
                <a:lnTo>
                  <a:pt x="7265" y="9585"/>
                </a:lnTo>
                <a:lnTo>
                  <a:pt x="8750" y="4139"/>
                </a:lnTo>
                <a:lnTo>
                  <a:pt x="8934" y="3685"/>
                </a:lnTo>
                <a:lnTo>
                  <a:pt x="10620" y="3716"/>
                </a:lnTo>
                <a:lnTo>
                  <a:pt x="10628" y="3946"/>
                </a:lnTo>
                <a:lnTo>
                  <a:pt x="15868" y="3893"/>
                </a:lnTo>
                <a:lnTo>
                  <a:pt x="21855" y="3831"/>
                </a:lnTo>
                <a:lnTo>
                  <a:pt x="29004" y="3762"/>
                </a:lnTo>
                <a:lnTo>
                  <a:pt x="35507" y="3700"/>
                </a:lnTo>
                <a:lnTo>
                  <a:pt x="35792" y="3454"/>
                </a:lnTo>
                <a:lnTo>
                  <a:pt x="36869" y="3154"/>
                </a:lnTo>
                <a:lnTo>
                  <a:pt x="43433" y="3708"/>
                </a:lnTo>
                <a:lnTo>
                  <a:pt x="47543" y="3431"/>
                </a:lnTo>
                <a:lnTo>
                  <a:pt x="49282" y="3608"/>
                </a:lnTo>
                <a:lnTo>
                  <a:pt x="50559" y="3977"/>
                </a:lnTo>
                <a:lnTo>
                  <a:pt x="53391" y="3754"/>
                </a:lnTo>
                <a:lnTo>
                  <a:pt x="54907" y="3893"/>
                </a:lnTo>
                <a:lnTo>
                  <a:pt x="56046" y="5247"/>
                </a:lnTo>
                <a:lnTo>
                  <a:pt x="56508" y="5239"/>
                </a:lnTo>
                <a:lnTo>
                  <a:pt x="57146" y="4662"/>
                </a:lnTo>
                <a:lnTo>
                  <a:pt x="58278" y="4000"/>
                </a:lnTo>
                <a:lnTo>
                  <a:pt x="59432" y="3485"/>
                </a:lnTo>
                <a:lnTo>
                  <a:pt x="60263" y="2416"/>
                </a:lnTo>
                <a:lnTo>
                  <a:pt x="60763" y="1608"/>
                </a:lnTo>
                <a:lnTo>
                  <a:pt x="61510" y="1769"/>
                </a:lnTo>
                <a:lnTo>
                  <a:pt x="62587" y="1723"/>
                </a:lnTo>
                <a:lnTo>
                  <a:pt x="63303" y="1046"/>
                </a:lnTo>
                <a:lnTo>
                  <a:pt x="63587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3" name="Google Shape;853;p44"/>
          <p:cNvSpPr/>
          <p:nvPr/>
        </p:nvSpPr>
        <p:spPr>
          <a:xfrm>
            <a:off x="5458402" y="3861376"/>
            <a:ext cx="386" cy="1092"/>
          </a:xfrm>
          <a:custGeom>
            <a:avLst/>
            <a:gdLst/>
            <a:ahLst/>
            <a:cxnLst/>
            <a:rect l="l" t="t" r="r" b="b"/>
            <a:pathLst>
              <a:path w="476" h="1346" extrusionOk="0">
                <a:moveTo>
                  <a:pt x="477" y="0"/>
                </a:moveTo>
                <a:lnTo>
                  <a:pt x="408" y="362"/>
                </a:lnTo>
                <a:lnTo>
                  <a:pt x="446" y="623"/>
                </a:lnTo>
                <a:lnTo>
                  <a:pt x="392" y="1346"/>
                </a:lnTo>
                <a:lnTo>
                  <a:pt x="246" y="1331"/>
                </a:lnTo>
                <a:lnTo>
                  <a:pt x="0" y="962"/>
                </a:lnTo>
                <a:lnTo>
                  <a:pt x="23" y="462"/>
                </a:lnTo>
                <a:lnTo>
                  <a:pt x="262" y="331"/>
                </a:lnTo>
                <a:lnTo>
                  <a:pt x="100" y="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4" name="Google Shape;854;p44"/>
          <p:cNvSpPr/>
          <p:nvPr/>
        </p:nvSpPr>
        <p:spPr>
          <a:xfrm>
            <a:off x="4276884" y="1651000"/>
            <a:ext cx="1075217" cy="1577477"/>
          </a:xfrm>
          <a:custGeom>
            <a:avLst/>
            <a:gdLst/>
            <a:ahLst/>
            <a:cxnLst/>
            <a:rect l="l" t="t" r="r" b="b"/>
            <a:pathLst>
              <a:path w="1325894" h="1945252" extrusionOk="0">
                <a:moveTo>
                  <a:pt x="925762" y="6716"/>
                </a:moveTo>
                <a:lnTo>
                  <a:pt x="946517" y="18232"/>
                </a:lnTo>
                <a:lnTo>
                  <a:pt x="957490" y="31494"/>
                </a:lnTo>
                <a:lnTo>
                  <a:pt x="959792" y="31056"/>
                </a:lnTo>
                <a:lnTo>
                  <a:pt x="974667" y="36110"/>
                </a:lnTo>
                <a:lnTo>
                  <a:pt x="988788" y="42395"/>
                </a:lnTo>
                <a:lnTo>
                  <a:pt x="1012267" y="58627"/>
                </a:lnTo>
                <a:lnTo>
                  <a:pt x="1015560" y="63912"/>
                </a:lnTo>
                <a:lnTo>
                  <a:pt x="1013021" y="68220"/>
                </a:lnTo>
                <a:lnTo>
                  <a:pt x="1007188" y="71174"/>
                </a:lnTo>
                <a:lnTo>
                  <a:pt x="977183" y="76420"/>
                </a:lnTo>
                <a:lnTo>
                  <a:pt x="922753" y="82829"/>
                </a:lnTo>
                <a:lnTo>
                  <a:pt x="891610" y="95176"/>
                </a:lnTo>
                <a:lnTo>
                  <a:pt x="881706" y="95806"/>
                </a:lnTo>
                <a:lnTo>
                  <a:pt x="880844" y="113946"/>
                </a:lnTo>
                <a:lnTo>
                  <a:pt x="885076" y="114931"/>
                </a:lnTo>
                <a:lnTo>
                  <a:pt x="892010" y="112507"/>
                </a:lnTo>
                <a:lnTo>
                  <a:pt x="916405" y="94314"/>
                </a:lnTo>
                <a:lnTo>
                  <a:pt x="925531" y="91298"/>
                </a:lnTo>
                <a:lnTo>
                  <a:pt x="942561" y="92822"/>
                </a:lnTo>
                <a:lnTo>
                  <a:pt x="964670" y="99684"/>
                </a:lnTo>
                <a:lnTo>
                  <a:pt x="973589" y="97276"/>
                </a:lnTo>
                <a:lnTo>
                  <a:pt x="989496" y="99068"/>
                </a:lnTo>
                <a:lnTo>
                  <a:pt x="1008096" y="93822"/>
                </a:lnTo>
                <a:lnTo>
                  <a:pt x="1030066" y="82429"/>
                </a:lnTo>
                <a:lnTo>
                  <a:pt x="1036076" y="107738"/>
                </a:lnTo>
                <a:lnTo>
                  <a:pt x="1044172" y="132563"/>
                </a:lnTo>
                <a:lnTo>
                  <a:pt x="1050582" y="129839"/>
                </a:lnTo>
                <a:lnTo>
                  <a:pt x="1056069" y="131224"/>
                </a:lnTo>
                <a:lnTo>
                  <a:pt x="1057924" y="139271"/>
                </a:lnTo>
                <a:lnTo>
                  <a:pt x="1060925" y="142663"/>
                </a:lnTo>
                <a:lnTo>
                  <a:pt x="1067143" y="140848"/>
                </a:lnTo>
                <a:lnTo>
                  <a:pt x="1086189" y="147825"/>
                </a:lnTo>
                <a:lnTo>
                  <a:pt x="1099264" y="160280"/>
                </a:lnTo>
                <a:lnTo>
                  <a:pt x="1104189" y="166042"/>
                </a:lnTo>
                <a:lnTo>
                  <a:pt x="1106551" y="174212"/>
                </a:lnTo>
                <a:lnTo>
                  <a:pt x="1107890" y="180720"/>
                </a:lnTo>
                <a:lnTo>
                  <a:pt x="1105836" y="188682"/>
                </a:lnTo>
                <a:lnTo>
                  <a:pt x="1097663" y="202744"/>
                </a:lnTo>
                <a:lnTo>
                  <a:pt x="1087328" y="215522"/>
                </a:lnTo>
                <a:lnTo>
                  <a:pt x="1073384" y="225269"/>
                </a:lnTo>
                <a:lnTo>
                  <a:pt x="1057316" y="231338"/>
                </a:lnTo>
                <a:lnTo>
                  <a:pt x="933842" y="251424"/>
                </a:lnTo>
                <a:lnTo>
                  <a:pt x="929664" y="256156"/>
                </a:lnTo>
                <a:lnTo>
                  <a:pt x="927186" y="268149"/>
                </a:lnTo>
                <a:lnTo>
                  <a:pt x="928833" y="283565"/>
                </a:lnTo>
                <a:lnTo>
                  <a:pt x="934604" y="285958"/>
                </a:lnTo>
                <a:lnTo>
                  <a:pt x="948087" y="277318"/>
                </a:lnTo>
                <a:lnTo>
                  <a:pt x="971411" y="269072"/>
                </a:lnTo>
                <a:lnTo>
                  <a:pt x="988549" y="269464"/>
                </a:lnTo>
                <a:lnTo>
                  <a:pt x="1029520" y="276503"/>
                </a:lnTo>
                <a:lnTo>
                  <a:pt x="1041609" y="294727"/>
                </a:lnTo>
                <a:lnTo>
                  <a:pt x="1048004" y="322221"/>
                </a:lnTo>
                <a:lnTo>
                  <a:pt x="1062179" y="316098"/>
                </a:lnTo>
                <a:lnTo>
                  <a:pt x="1065211" y="311398"/>
                </a:lnTo>
                <a:lnTo>
                  <a:pt x="1067443" y="303205"/>
                </a:lnTo>
                <a:lnTo>
                  <a:pt x="1069221" y="294350"/>
                </a:lnTo>
                <a:lnTo>
                  <a:pt x="1070552" y="284842"/>
                </a:lnTo>
                <a:lnTo>
                  <a:pt x="1072037" y="278326"/>
                </a:lnTo>
                <a:lnTo>
                  <a:pt x="1073684" y="274857"/>
                </a:lnTo>
                <a:lnTo>
                  <a:pt x="1077216" y="271949"/>
                </a:lnTo>
                <a:lnTo>
                  <a:pt x="1085350" y="268433"/>
                </a:lnTo>
                <a:lnTo>
                  <a:pt x="1106682" y="265010"/>
                </a:lnTo>
                <a:lnTo>
                  <a:pt x="1111815" y="265987"/>
                </a:lnTo>
                <a:lnTo>
                  <a:pt x="1115501" y="279196"/>
                </a:lnTo>
                <a:lnTo>
                  <a:pt x="1116301" y="286850"/>
                </a:lnTo>
                <a:lnTo>
                  <a:pt x="1116571" y="296751"/>
                </a:lnTo>
                <a:lnTo>
                  <a:pt x="1116455" y="308859"/>
                </a:lnTo>
                <a:lnTo>
                  <a:pt x="1115955" y="323106"/>
                </a:lnTo>
                <a:lnTo>
                  <a:pt x="1114139" y="337046"/>
                </a:lnTo>
                <a:lnTo>
                  <a:pt x="1108237" y="361032"/>
                </a:lnTo>
                <a:lnTo>
                  <a:pt x="1103489" y="373902"/>
                </a:lnTo>
                <a:lnTo>
                  <a:pt x="1098363" y="383102"/>
                </a:lnTo>
                <a:lnTo>
                  <a:pt x="1088552" y="403842"/>
                </a:lnTo>
                <a:lnTo>
                  <a:pt x="1085150" y="409327"/>
                </a:lnTo>
                <a:lnTo>
                  <a:pt x="1074361" y="432983"/>
                </a:lnTo>
                <a:lnTo>
                  <a:pt x="1071683" y="443799"/>
                </a:lnTo>
                <a:lnTo>
                  <a:pt x="1071522" y="451653"/>
                </a:lnTo>
                <a:lnTo>
                  <a:pt x="1073376" y="453146"/>
                </a:lnTo>
                <a:lnTo>
                  <a:pt x="1076508" y="445768"/>
                </a:lnTo>
                <a:lnTo>
                  <a:pt x="1077670" y="440475"/>
                </a:lnTo>
                <a:lnTo>
                  <a:pt x="1079686" y="434906"/>
                </a:lnTo>
                <a:lnTo>
                  <a:pt x="1095585" y="420113"/>
                </a:lnTo>
                <a:lnTo>
                  <a:pt x="1098994" y="415958"/>
                </a:lnTo>
                <a:lnTo>
                  <a:pt x="1109399" y="398065"/>
                </a:lnTo>
                <a:lnTo>
                  <a:pt x="1116040" y="391303"/>
                </a:lnTo>
                <a:lnTo>
                  <a:pt x="1121496" y="384172"/>
                </a:lnTo>
                <a:lnTo>
                  <a:pt x="1124389" y="379094"/>
                </a:lnTo>
                <a:lnTo>
                  <a:pt x="1140373" y="342500"/>
                </a:lnTo>
                <a:lnTo>
                  <a:pt x="1148707" y="331337"/>
                </a:lnTo>
                <a:lnTo>
                  <a:pt x="1157457" y="331314"/>
                </a:lnTo>
                <a:lnTo>
                  <a:pt x="1159003" y="350154"/>
                </a:lnTo>
                <a:lnTo>
                  <a:pt x="1169492" y="353039"/>
                </a:lnTo>
                <a:lnTo>
                  <a:pt x="1174048" y="352231"/>
                </a:lnTo>
                <a:lnTo>
                  <a:pt x="1181366" y="356770"/>
                </a:lnTo>
                <a:lnTo>
                  <a:pt x="1184575" y="360493"/>
                </a:lnTo>
                <a:lnTo>
                  <a:pt x="1190031" y="362386"/>
                </a:lnTo>
                <a:lnTo>
                  <a:pt x="1195657" y="366786"/>
                </a:lnTo>
                <a:lnTo>
                  <a:pt x="1200620" y="362055"/>
                </a:lnTo>
                <a:lnTo>
                  <a:pt x="1202067" y="359078"/>
                </a:lnTo>
                <a:lnTo>
                  <a:pt x="1206861" y="345500"/>
                </a:lnTo>
                <a:lnTo>
                  <a:pt x="1213341" y="333353"/>
                </a:lnTo>
                <a:lnTo>
                  <a:pt x="1219344" y="318021"/>
                </a:lnTo>
                <a:lnTo>
                  <a:pt x="1221337" y="314275"/>
                </a:lnTo>
                <a:lnTo>
                  <a:pt x="1224492" y="310867"/>
                </a:lnTo>
                <a:lnTo>
                  <a:pt x="1227770" y="309521"/>
                </a:lnTo>
                <a:lnTo>
                  <a:pt x="1236697" y="302236"/>
                </a:lnTo>
                <a:lnTo>
                  <a:pt x="1238959" y="301728"/>
                </a:lnTo>
                <a:lnTo>
                  <a:pt x="1243776" y="304036"/>
                </a:lnTo>
                <a:lnTo>
                  <a:pt x="1265062" y="305236"/>
                </a:lnTo>
                <a:lnTo>
                  <a:pt x="1276674" y="308990"/>
                </a:lnTo>
                <a:lnTo>
                  <a:pt x="1292843" y="319352"/>
                </a:lnTo>
                <a:lnTo>
                  <a:pt x="1304109" y="324991"/>
                </a:lnTo>
                <a:lnTo>
                  <a:pt x="1309326" y="329960"/>
                </a:lnTo>
                <a:lnTo>
                  <a:pt x="1316922" y="340553"/>
                </a:lnTo>
                <a:lnTo>
                  <a:pt x="1323047" y="351546"/>
                </a:lnTo>
                <a:lnTo>
                  <a:pt x="1325894" y="354754"/>
                </a:lnTo>
                <a:lnTo>
                  <a:pt x="1325787" y="358216"/>
                </a:lnTo>
                <a:lnTo>
                  <a:pt x="1323671" y="362978"/>
                </a:lnTo>
                <a:lnTo>
                  <a:pt x="1308495" y="379487"/>
                </a:lnTo>
                <a:lnTo>
                  <a:pt x="1303524" y="390403"/>
                </a:lnTo>
                <a:lnTo>
                  <a:pt x="1289164" y="410727"/>
                </a:lnTo>
                <a:lnTo>
                  <a:pt x="1282146" y="417636"/>
                </a:lnTo>
                <a:lnTo>
                  <a:pt x="1274520" y="420336"/>
                </a:lnTo>
                <a:lnTo>
                  <a:pt x="1266032" y="420982"/>
                </a:lnTo>
                <a:lnTo>
                  <a:pt x="1260522" y="423859"/>
                </a:lnTo>
                <a:lnTo>
                  <a:pt x="1259706" y="426590"/>
                </a:lnTo>
                <a:lnTo>
                  <a:pt x="1263631" y="434821"/>
                </a:lnTo>
                <a:lnTo>
                  <a:pt x="1265355" y="440652"/>
                </a:lnTo>
                <a:lnTo>
                  <a:pt x="1265108" y="445814"/>
                </a:lnTo>
                <a:lnTo>
                  <a:pt x="1260976" y="453430"/>
                </a:lnTo>
                <a:lnTo>
                  <a:pt x="1259414" y="455146"/>
                </a:lnTo>
                <a:lnTo>
                  <a:pt x="1244500" y="460761"/>
                </a:lnTo>
                <a:lnTo>
                  <a:pt x="1236974" y="470239"/>
                </a:lnTo>
                <a:lnTo>
                  <a:pt x="1227154" y="471385"/>
                </a:lnTo>
                <a:lnTo>
                  <a:pt x="1220213" y="470308"/>
                </a:lnTo>
                <a:lnTo>
                  <a:pt x="1210671" y="480424"/>
                </a:lnTo>
                <a:lnTo>
                  <a:pt x="1214403" y="488594"/>
                </a:lnTo>
                <a:lnTo>
                  <a:pt x="1217820" y="492117"/>
                </a:lnTo>
                <a:lnTo>
                  <a:pt x="1228447" y="499487"/>
                </a:lnTo>
                <a:lnTo>
                  <a:pt x="1228547" y="503703"/>
                </a:lnTo>
                <a:lnTo>
                  <a:pt x="1223468" y="512173"/>
                </a:lnTo>
                <a:lnTo>
                  <a:pt x="1216535" y="522089"/>
                </a:lnTo>
                <a:lnTo>
                  <a:pt x="1208339" y="528920"/>
                </a:lnTo>
                <a:lnTo>
                  <a:pt x="1205261" y="529935"/>
                </a:lnTo>
                <a:lnTo>
                  <a:pt x="1201374" y="528220"/>
                </a:lnTo>
                <a:lnTo>
                  <a:pt x="1197789" y="528589"/>
                </a:lnTo>
                <a:lnTo>
                  <a:pt x="1189893" y="531728"/>
                </a:lnTo>
                <a:lnTo>
                  <a:pt x="1182374" y="532228"/>
                </a:lnTo>
                <a:lnTo>
                  <a:pt x="1168946" y="527789"/>
                </a:lnTo>
                <a:lnTo>
                  <a:pt x="1161681" y="522635"/>
                </a:lnTo>
                <a:lnTo>
                  <a:pt x="1157857" y="520850"/>
                </a:lnTo>
                <a:lnTo>
                  <a:pt x="1153040" y="521342"/>
                </a:lnTo>
                <a:lnTo>
                  <a:pt x="1151185" y="523427"/>
                </a:lnTo>
                <a:lnTo>
                  <a:pt x="1143590" y="535682"/>
                </a:lnTo>
                <a:lnTo>
                  <a:pt x="1139865" y="543975"/>
                </a:lnTo>
                <a:lnTo>
                  <a:pt x="1137472" y="552406"/>
                </a:lnTo>
                <a:lnTo>
                  <a:pt x="1136448" y="561530"/>
                </a:lnTo>
                <a:lnTo>
                  <a:pt x="1136794" y="571330"/>
                </a:lnTo>
                <a:lnTo>
                  <a:pt x="1137718" y="578008"/>
                </a:lnTo>
                <a:lnTo>
                  <a:pt x="1139218" y="581608"/>
                </a:lnTo>
                <a:lnTo>
                  <a:pt x="1141019" y="583785"/>
                </a:lnTo>
                <a:lnTo>
                  <a:pt x="1144174" y="584924"/>
                </a:lnTo>
                <a:lnTo>
                  <a:pt x="1151116" y="583847"/>
                </a:lnTo>
                <a:lnTo>
                  <a:pt x="1153840" y="584462"/>
                </a:lnTo>
                <a:lnTo>
                  <a:pt x="1154671" y="586416"/>
                </a:lnTo>
                <a:lnTo>
                  <a:pt x="1156171" y="592586"/>
                </a:lnTo>
                <a:lnTo>
                  <a:pt x="1155910" y="598371"/>
                </a:lnTo>
                <a:lnTo>
                  <a:pt x="1154648" y="606463"/>
                </a:lnTo>
                <a:lnTo>
                  <a:pt x="1153678" y="615841"/>
                </a:lnTo>
                <a:lnTo>
                  <a:pt x="1152986" y="626473"/>
                </a:lnTo>
                <a:lnTo>
                  <a:pt x="1153355" y="632242"/>
                </a:lnTo>
                <a:lnTo>
                  <a:pt x="1156164" y="633504"/>
                </a:lnTo>
                <a:lnTo>
                  <a:pt x="1157480" y="633088"/>
                </a:lnTo>
                <a:lnTo>
                  <a:pt x="1159011" y="634981"/>
                </a:lnTo>
                <a:lnTo>
                  <a:pt x="1160750" y="639158"/>
                </a:lnTo>
                <a:lnTo>
                  <a:pt x="1162059" y="643566"/>
                </a:lnTo>
                <a:lnTo>
                  <a:pt x="1162928" y="648197"/>
                </a:lnTo>
                <a:lnTo>
                  <a:pt x="1162474" y="652005"/>
                </a:lnTo>
                <a:lnTo>
                  <a:pt x="1160681" y="654990"/>
                </a:lnTo>
                <a:lnTo>
                  <a:pt x="1156641" y="658352"/>
                </a:lnTo>
                <a:lnTo>
                  <a:pt x="1146691" y="664960"/>
                </a:lnTo>
                <a:lnTo>
                  <a:pt x="1145683" y="666968"/>
                </a:lnTo>
                <a:lnTo>
                  <a:pt x="1144898" y="670968"/>
                </a:lnTo>
                <a:lnTo>
                  <a:pt x="1144344" y="676953"/>
                </a:lnTo>
                <a:lnTo>
                  <a:pt x="1143143" y="682376"/>
                </a:lnTo>
                <a:lnTo>
                  <a:pt x="1141296" y="687223"/>
                </a:lnTo>
                <a:lnTo>
                  <a:pt x="1139619" y="690108"/>
                </a:lnTo>
                <a:lnTo>
                  <a:pt x="1136394" y="691385"/>
                </a:lnTo>
                <a:lnTo>
                  <a:pt x="1132169" y="691554"/>
                </a:lnTo>
                <a:lnTo>
                  <a:pt x="1127421" y="694323"/>
                </a:lnTo>
                <a:lnTo>
                  <a:pt x="1116232" y="710363"/>
                </a:lnTo>
                <a:lnTo>
                  <a:pt x="1116063" y="712132"/>
                </a:lnTo>
                <a:lnTo>
                  <a:pt x="1120249" y="717232"/>
                </a:lnTo>
                <a:lnTo>
                  <a:pt x="1120072" y="721679"/>
                </a:lnTo>
                <a:lnTo>
                  <a:pt x="1114909" y="740595"/>
                </a:lnTo>
                <a:lnTo>
                  <a:pt x="1113493" y="749865"/>
                </a:lnTo>
                <a:lnTo>
                  <a:pt x="1112369" y="762466"/>
                </a:lnTo>
                <a:lnTo>
                  <a:pt x="1110530" y="772998"/>
                </a:lnTo>
                <a:lnTo>
                  <a:pt x="1107967" y="781506"/>
                </a:lnTo>
                <a:lnTo>
                  <a:pt x="1105443" y="791260"/>
                </a:lnTo>
                <a:lnTo>
                  <a:pt x="1102965" y="802215"/>
                </a:lnTo>
                <a:lnTo>
                  <a:pt x="1103350" y="810562"/>
                </a:lnTo>
                <a:lnTo>
                  <a:pt x="1106605" y="816339"/>
                </a:lnTo>
                <a:lnTo>
                  <a:pt x="1110907" y="811669"/>
                </a:lnTo>
                <a:lnTo>
                  <a:pt x="1116255" y="796422"/>
                </a:lnTo>
                <a:lnTo>
                  <a:pt x="1122073" y="789776"/>
                </a:lnTo>
                <a:lnTo>
                  <a:pt x="1128353" y="791860"/>
                </a:lnTo>
                <a:lnTo>
                  <a:pt x="1133824" y="794907"/>
                </a:lnTo>
                <a:lnTo>
                  <a:pt x="1140811" y="800899"/>
                </a:lnTo>
                <a:lnTo>
                  <a:pt x="1146660" y="804623"/>
                </a:lnTo>
                <a:lnTo>
                  <a:pt x="1151708" y="809508"/>
                </a:lnTo>
                <a:lnTo>
                  <a:pt x="1153794" y="813608"/>
                </a:lnTo>
                <a:lnTo>
                  <a:pt x="1155887" y="819370"/>
                </a:lnTo>
                <a:lnTo>
                  <a:pt x="1155902" y="822993"/>
                </a:lnTo>
                <a:lnTo>
                  <a:pt x="1152201" y="824940"/>
                </a:lnTo>
                <a:lnTo>
                  <a:pt x="1150977" y="824316"/>
                </a:lnTo>
                <a:lnTo>
                  <a:pt x="1141712" y="814816"/>
                </a:lnTo>
                <a:lnTo>
                  <a:pt x="1137202" y="812439"/>
                </a:lnTo>
                <a:lnTo>
                  <a:pt x="1131215" y="815300"/>
                </a:lnTo>
                <a:lnTo>
                  <a:pt x="1125998" y="819601"/>
                </a:lnTo>
                <a:lnTo>
                  <a:pt x="1130684" y="836763"/>
                </a:lnTo>
                <a:lnTo>
                  <a:pt x="1135694" y="844579"/>
                </a:lnTo>
                <a:lnTo>
                  <a:pt x="1144836" y="848126"/>
                </a:lnTo>
                <a:lnTo>
                  <a:pt x="1149607" y="851849"/>
                </a:lnTo>
                <a:lnTo>
                  <a:pt x="1153093" y="856596"/>
                </a:lnTo>
                <a:lnTo>
                  <a:pt x="1155818" y="858903"/>
                </a:lnTo>
                <a:lnTo>
                  <a:pt x="1159473" y="857888"/>
                </a:lnTo>
                <a:lnTo>
                  <a:pt x="1164390" y="853226"/>
                </a:lnTo>
                <a:lnTo>
                  <a:pt x="1171247" y="852972"/>
                </a:lnTo>
                <a:lnTo>
                  <a:pt x="1174340" y="855288"/>
                </a:lnTo>
                <a:lnTo>
                  <a:pt x="1176580" y="859596"/>
                </a:lnTo>
                <a:lnTo>
                  <a:pt x="1177588" y="867612"/>
                </a:lnTo>
                <a:lnTo>
                  <a:pt x="1177365" y="879259"/>
                </a:lnTo>
                <a:lnTo>
                  <a:pt x="1176618" y="887959"/>
                </a:lnTo>
                <a:lnTo>
                  <a:pt x="1175349" y="893775"/>
                </a:lnTo>
                <a:lnTo>
                  <a:pt x="1172878" y="901529"/>
                </a:lnTo>
                <a:lnTo>
                  <a:pt x="1170816" y="902937"/>
                </a:lnTo>
                <a:lnTo>
                  <a:pt x="1167915" y="902514"/>
                </a:lnTo>
                <a:lnTo>
                  <a:pt x="1165214" y="900929"/>
                </a:lnTo>
                <a:lnTo>
                  <a:pt x="1162713" y="898168"/>
                </a:lnTo>
                <a:lnTo>
                  <a:pt x="1158926" y="896014"/>
                </a:lnTo>
                <a:lnTo>
                  <a:pt x="1151316" y="893683"/>
                </a:lnTo>
                <a:lnTo>
                  <a:pt x="1143620" y="888605"/>
                </a:lnTo>
                <a:lnTo>
                  <a:pt x="1139311" y="887351"/>
                </a:lnTo>
                <a:lnTo>
                  <a:pt x="1130192" y="887998"/>
                </a:lnTo>
                <a:lnTo>
                  <a:pt x="1120357" y="891213"/>
                </a:lnTo>
                <a:lnTo>
                  <a:pt x="1119972" y="895421"/>
                </a:lnTo>
                <a:lnTo>
                  <a:pt x="1105828" y="910014"/>
                </a:lnTo>
                <a:lnTo>
                  <a:pt x="1102927" y="909814"/>
                </a:lnTo>
                <a:lnTo>
                  <a:pt x="1099002" y="904822"/>
                </a:lnTo>
                <a:lnTo>
                  <a:pt x="1093507" y="900021"/>
                </a:lnTo>
                <a:lnTo>
                  <a:pt x="1090291" y="900052"/>
                </a:lnTo>
                <a:lnTo>
                  <a:pt x="1085535" y="906130"/>
                </a:lnTo>
                <a:lnTo>
                  <a:pt x="1084350" y="908476"/>
                </a:lnTo>
                <a:lnTo>
                  <a:pt x="1084412" y="910684"/>
                </a:lnTo>
                <a:lnTo>
                  <a:pt x="1087913" y="915892"/>
                </a:lnTo>
                <a:lnTo>
                  <a:pt x="1089337" y="917084"/>
                </a:lnTo>
                <a:lnTo>
                  <a:pt x="1091145" y="918084"/>
                </a:lnTo>
                <a:lnTo>
                  <a:pt x="1097432" y="919330"/>
                </a:lnTo>
                <a:lnTo>
                  <a:pt x="1100164" y="920692"/>
                </a:lnTo>
                <a:lnTo>
                  <a:pt x="1102734" y="936662"/>
                </a:lnTo>
                <a:lnTo>
                  <a:pt x="1106813" y="946432"/>
                </a:lnTo>
                <a:lnTo>
                  <a:pt x="1108560" y="948417"/>
                </a:lnTo>
                <a:lnTo>
                  <a:pt x="1110099" y="949132"/>
                </a:lnTo>
                <a:lnTo>
                  <a:pt x="1115101" y="948779"/>
                </a:lnTo>
                <a:lnTo>
                  <a:pt x="1121534" y="945494"/>
                </a:lnTo>
                <a:lnTo>
                  <a:pt x="1123781" y="948125"/>
                </a:lnTo>
                <a:lnTo>
                  <a:pt x="1128522" y="951333"/>
                </a:lnTo>
                <a:lnTo>
                  <a:pt x="1131292" y="952133"/>
                </a:lnTo>
                <a:lnTo>
                  <a:pt x="1134663" y="952002"/>
                </a:lnTo>
                <a:lnTo>
                  <a:pt x="1138457" y="953217"/>
                </a:lnTo>
                <a:lnTo>
                  <a:pt x="1143659" y="962103"/>
                </a:lnTo>
                <a:lnTo>
                  <a:pt x="1141612" y="973211"/>
                </a:lnTo>
                <a:lnTo>
                  <a:pt x="1144867" y="982035"/>
                </a:lnTo>
                <a:lnTo>
                  <a:pt x="1150069" y="991074"/>
                </a:lnTo>
                <a:lnTo>
                  <a:pt x="1151300" y="994366"/>
                </a:lnTo>
                <a:lnTo>
                  <a:pt x="1151801" y="1000305"/>
                </a:lnTo>
                <a:lnTo>
                  <a:pt x="1151916" y="1004205"/>
                </a:lnTo>
                <a:lnTo>
                  <a:pt x="1152308" y="1007767"/>
                </a:lnTo>
                <a:lnTo>
                  <a:pt x="1152970" y="1010967"/>
                </a:lnTo>
                <a:lnTo>
                  <a:pt x="1153655" y="1017229"/>
                </a:lnTo>
                <a:lnTo>
                  <a:pt x="1154371" y="1026507"/>
                </a:lnTo>
                <a:lnTo>
                  <a:pt x="1154186" y="1034030"/>
                </a:lnTo>
                <a:lnTo>
                  <a:pt x="1153086" y="1039831"/>
                </a:lnTo>
                <a:lnTo>
                  <a:pt x="1150916" y="1044023"/>
                </a:lnTo>
                <a:lnTo>
                  <a:pt x="1147683" y="1046624"/>
                </a:lnTo>
                <a:lnTo>
                  <a:pt x="1145044" y="1045939"/>
                </a:lnTo>
                <a:lnTo>
                  <a:pt x="1142997" y="1041969"/>
                </a:lnTo>
                <a:lnTo>
                  <a:pt x="1140111" y="1037723"/>
                </a:lnTo>
                <a:lnTo>
                  <a:pt x="1136394" y="1033200"/>
                </a:lnTo>
                <a:lnTo>
                  <a:pt x="1130215" y="1032669"/>
                </a:lnTo>
                <a:lnTo>
                  <a:pt x="1121119" y="1045993"/>
                </a:lnTo>
                <a:lnTo>
                  <a:pt x="1117063" y="1046654"/>
                </a:lnTo>
                <a:lnTo>
                  <a:pt x="1113762" y="1047970"/>
                </a:lnTo>
                <a:lnTo>
                  <a:pt x="1110245" y="1053732"/>
                </a:lnTo>
                <a:lnTo>
                  <a:pt x="1105066" y="1057186"/>
                </a:lnTo>
                <a:lnTo>
                  <a:pt x="1100495" y="1055816"/>
                </a:lnTo>
                <a:lnTo>
                  <a:pt x="1092469" y="1049124"/>
                </a:lnTo>
                <a:lnTo>
                  <a:pt x="1095385" y="1053601"/>
                </a:lnTo>
                <a:lnTo>
                  <a:pt x="1099556" y="1058824"/>
                </a:lnTo>
                <a:lnTo>
                  <a:pt x="1102157" y="1061525"/>
                </a:lnTo>
                <a:lnTo>
                  <a:pt x="1104073" y="1062109"/>
                </a:lnTo>
                <a:lnTo>
                  <a:pt x="1106174" y="1061486"/>
                </a:lnTo>
                <a:lnTo>
                  <a:pt x="1109206" y="1059355"/>
                </a:lnTo>
                <a:lnTo>
                  <a:pt x="1116048" y="1053424"/>
                </a:lnTo>
                <a:lnTo>
                  <a:pt x="1117856" y="1052516"/>
                </a:lnTo>
                <a:lnTo>
                  <a:pt x="1119387" y="1052939"/>
                </a:lnTo>
                <a:lnTo>
                  <a:pt x="1120642" y="1054693"/>
                </a:lnTo>
                <a:lnTo>
                  <a:pt x="1122088" y="1059778"/>
                </a:lnTo>
                <a:lnTo>
                  <a:pt x="1123712" y="1068148"/>
                </a:lnTo>
                <a:lnTo>
                  <a:pt x="1123504" y="1075233"/>
                </a:lnTo>
                <a:lnTo>
                  <a:pt x="1121457" y="1081041"/>
                </a:lnTo>
                <a:lnTo>
                  <a:pt x="1119703" y="1084757"/>
                </a:lnTo>
                <a:lnTo>
                  <a:pt x="1118248" y="1086388"/>
                </a:lnTo>
                <a:lnTo>
                  <a:pt x="1118248" y="1087672"/>
                </a:lnTo>
                <a:lnTo>
                  <a:pt x="1122073" y="1089150"/>
                </a:lnTo>
                <a:lnTo>
                  <a:pt x="1127483" y="1081618"/>
                </a:lnTo>
                <a:lnTo>
                  <a:pt x="1129199" y="1072187"/>
                </a:lnTo>
                <a:lnTo>
                  <a:pt x="1131677" y="1061225"/>
                </a:lnTo>
                <a:lnTo>
                  <a:pt x="1136056" y="1057555"/>
                </a:lnTo>
                <a:lnTo>
                  <a:pt x="1141011" y="1061225"/>
                </a:lnTo>
                <a:lnTo>
                  <a:pt x="1145013" y="1071464"/>
                </a:lnTo>
                <a:lnTo>
                  <a:pt x="1150669" y="1090088"/>
                </a:lnTo>
                <a:lnTo>
                  <a:pt x="1153055" y="1092011"/>
                </a:lnTo>
                <a:lnTo>
                  <a:pt x="1156087" y="1096435"/>
                </a:lnTo>
                <a:lnTo>
                  <a:pt x="1157426" y="1101843"/>
                </a:lnTo>
                <a:lnTo>
                  <a:pt x="1157072" y="1108220"/>
                </a:lnTo>
                <a:lnTo>
                  <a:pt x="1156426" y="1112836"/>
                </a:lnTo>
                <a:lnTo>
                  <a:pt x="1155487" y="1115697"/>
                </a:lnTo>
                <a:lnTo>
                  <a:pt x="1154317" y="1117513"/>
                </a:lnTo>
                <a:lnTo>
                  <a:pt x="1152208" y="1118667"/>
                </a:lnTo>
                <a:lnTo>
                  <a:pt x="1148330" y="1119590"/>
                </a:lnTo>
                <a:lnTo>
                  <a:pt x="1139665" y="1117659"/>
                </a:lnTo>
                <a:lnTo>
                  <a:pt x="1135155" y="1117613"/>
                </a:lnTo>
                <a:lnTo>
                  <a:pt x="1135717" y="1123829"/>
                </a:lnTo>
                <a:lnTo>
                  <a:pt x="1126590" y="1129152"/>
                </a:lnTo>
                <a:lnTo>
                  <a:pt x="1116301" y="1131237"/>
                </a:lnTo>
                <a:lnTo>
                  <a:pt x="1106559" y="1127083"/>
                </a:lnTo>
                <a:lnTo>
                  <a:pt x="1098471" y="1120675"/>
                </a:lnTo>
                <a:lnTo>
                  <a:pt x="1101126" y="1111666"/>
                </a:lnTo>
                <a:lnTo>
                  <a:pt x="1102642" y="1101589"/>
                </a:lnTo>
                <a:lnTo>
                  <a:pt x="1098733" y="1094873"/>
                </a:lnTo>
                <a:lnTo>
                  <a:pt x="1097879" y="1094727"/>
                </a:lnTo>
                <a:lnTo>
                  <a:pt x="1099225" y="1105089"/>
                </a:lnTo>
                <a:lnTo>
                  <a:pt x="1098094" y="1109035"/>
                </a:lnTo>
                <a:lnTo>
                  <a:pt x="1093677" y="1113828"/>
                </a:lnTo>
                <a:lnTo>
                  <a:pt x="1090560" y="1116036"/>
                </a:lnTo>
                <a:lnTo>
                  <a:pt x="1090283" y="1117321"/>
                </a:lnTo>
                <a:lnTo>
                  <a:pt x="1091814" y="1118436"/>
                </a:lnTo>
                <a:lnTo>
                  <a:pt x="1092807" y="1120575"/>
                </a:lnTo>
                <a:lnTo>
                  <a:pt x="1093277" y="1123736"/>
                </a:lnTo>
                <a:lnTo>
                  <a:pt x="1092753" y="1126921"/>
                </a:lnTo>
                <a:lnTo>
                  <a:pt x="1091230" y="1130129"/>
                </a:lnTo>
                <a:lnTo>
                  <a:pt x="1090399" y="1132814"/>
                </a:lnTo>
                <a:lnTo>
                  <a:pt x="1090260" y="1134983"/>
                </a:lnTo>
                <a:lnTo>
                  <a:pt x="1091653" y="1137614"/>
                </a:lnTo>
                <a:lnTo>
                  <a:pt x="1094585" y="1140699"/>
                </a:lnTo>
                <a:lnTo>
                  <a:pt x="1097763" y="1142222"/>
                </a:lnTo>
                <a:lnTo>
                  <a:pt x="1112654" y="1142884"/>
                </a:lnTo>
                <a:lnTo>
                  <a:pt x="1118618" y="1144538"/>
                </a:lnTo>
                <a:lnTo>
                  <a:pt x="1132762" y="1151777"/>
                </a:lnTo>
                <a:lnTo>
                  <a:pt x="1133393" y="1153992"/>
                </a:lnTo>
                <a:lnTo>
                  <a:pt x="1131000" y="1166832"/>
                </a:lnTo>
                <a:lnTo>
                  <a:pt x="1129692" y="1179048"/>
                </a:lnTo>
                <a:lnTo>
                  <a:pt x="1126944" y="1181271"/>
                </a:lnTo>
                <a:lnTo>
                  <a:pt x="1112061" y="1181794"/>
                </a:lnTo>
                <a:lnTo>
                  <a:pt x="1107267" y="1183687"/>
                </a:lnTo>
                <a:lnTo>
                  <a:pt x="1100249" y="1189241"/>
                </a:lnTo>
                <a:lnTo>
                  <a:pt x="1093507" y="1195872"/>
                </a:lnTo>
                <a:lnTo>
                  <a:pt x="1090014" y="1195918"/>
                </a:lnTo>
                <a:lnTo>
                  <a:pt x="1076177" y="1190133"/>
                </a:lnTo>
                <a:lnTo>
                  <a:pt x="1070875" y="1186256"/>
                </a:lnTo>
                <a:lnTo>
                  <a:pt x="1059486" y="1175224"/>
                </a:lnTo>
                <a:lnTo>
                  <a:pt x="1050913" y="1158254"/>
                </a:lnTo>
                <a:lnTo>
                  <a:pt x="1046981" y="1165339"/>
                </a:lnTo>
                <a:lnTo>
                  <a:pt x="1044572" y="1168709"/>
                </a:lnTo>
                <a:lnTo>
                  <a:pt x="1042087" y="1170455"/>
                </a:lnTo>
                <a:lnTo>
                  <a:pt x="1039693" y="1170724"/>
                </a:lnTo>
                <a:lnTo>
                  <a:pt x="1037385" y="1169516"/>
                </a:lnTo>
                <a:lnTo>
                  <a:pt x="1034768" y="1166847"/>
                </a:lnTo>
                <a:lnTo>
                  <a:pt x="1030374" y="1160631"/>
                </a:lnTo>
                <a:lnTo>
                  <a:pt x="1025134" y="1154454"/>
                </a:lnTo>
                <a:lnTo>
                  <a:pt x="1021463" y="1151507"/>
                </a:lnTo>
                <a:lnTo>
                  <a:pt x="1021324" y="1152346"/>
                </a:lnTo>
                <a:lnTo>
                  <a:pt x="1023494" y="1155985"/>
                </a:lnTo>
                <a:lnTo>
                  <a:pt x="1026665" y="1160170"/>
                </a:lnTo>
                <a:lnTo>
                  <a:pt x="1034691" y="1172394"/>
                </a:lnTo>
                <a:lnTo>
                  <a:pt x="1037515" y="1175463"/>
                </a:lnTo>
                <a:lnTo>
                  <a:pt x="1037231" y="1177640"/>
                </a:lnTo>
                <a:lnTo>
                  <a:pt x="1032167" y="1179571"/>
                </a:lnTo>
                <a:lnTo>
                  <a:pt x="1026011" y="1183725"/>
                </a:lnTo>
                <a:lnTo>
                  <a:pt x="1023002" y="1186771"/>
                </a:lnTo>
                <a:lnTo>
                  <a:pt x="1018354" y="1194141"/>
                </a:lnTo>
                <a:lnTo>
                  <a:pt x="1016738" y="1195280"/>
                </a:lnTo>
                <a:lnTo>
                  <a:pt x="1009781" y="1197126"/>
                </a:lnTo>
                <a:lnTo>
                  <a:pt x="1007488" y="1196680"/>
                </a:lnTo>
                <a:lnTo>
                  <a:pt x="1002347" y="1192633"/>
                </a:lnTo>
                <a:lnTo>
                  <a:pt x="994598" y="1189979"/>
                </a:lnTo>
                <a:lnTo>
                  <a:pt x="990035" y="1187618"/>
                </a:lnTo>
                <a:lnTo>
                  <a:pt x="983693" y="1183325"/>
                </a:lnTo>
                <a:lnTo>
                  <a:pt x="985879" y="1188018"/>
                </a:lnTo>
                <a:lnTo>
                  <a:pt x="998092" y="1195133"/>
                </a:lnTo>
                <a:lnTo>
                  <a:pt x="999431" y="1197418"/>
                </a:lnTo>
                <a:lnTo>
                  <a:pt x="996930" y="1201665"/>
                </a:lnTo>
                <a:lnTo>
                  <a:pt x="995398" y="1203211"/>
                </a:lnTo>
                <a:lnTo>
                  <a:pt x="992489" y="1203534"/>
                </a:lnTo>
                <a:lnTo>
                  <a:pt x="988203" y="1202649"/>
                </a:lnTo>
                <a:lnTo>
                  <a:pt x="983817" y="1202826"/>
                </a:lnTo>
                <a:lnTo>
                  <a:pt x="979330" y="1204073"/>
                </a:lnTo>
                <a:lnTo>
                  <a:pt x="977406" y="1205657"/>
                </a:lnTo>
                <a:lnTo>
                  <a:pt x="978037" y="1207588"/>
                </a:lnTo>
                <a:lnTo>
                  <a:pt x="979107" y="1209342"/>
                </a:lnTo>
                <a:lnTo>
                  <a:pt x="980615" y="1210927"/>
                </a:lnTo>
                <a:lnTo>
                  <a:pt x="982031" y="1210911"/>
                </a:lnTo>
                <a:lnTo>
                  <a:pt x="985448" y="1206119"/>
                </a:lnTo>
                <a:lnTo>
                  <a:pt x="988034" y="1205780"/>
                </a:lnTo>
                <a:lnTo>
                  <a:pt x="994875" y="1206965"/>
                </a:lnTo>
                <a:lnTo>
                  <a:pt x="1001793" y="1203219"/>
                </a:lnTo>
                <a:lnTo>
                  <a:pt x="1006780" y="1201595"/>
                </a:lnTo>
                <a:lnTo>
                  <a:pt x="1010520" y="1201180"/>
                </a:lnTo>
                <a:lnTo>
                  <a:pt x="1024118" y="1195418"/>
                </a:lnTo>
                <a:lnTo>
                  <a:pt x="1026942" y="1188941"/>
                </a:lnTo>
                <a:lnTo>
                  <a:pt x="1031505" y="1186333"/>
                </a:lnTo>
                <a:lnTo>
                  <a:pt x="1041648" y="1184333"/>
                </a:lnTo>
                <a:lnTo>
                  <a:pt x="1051467" y="1185356"/>
                </a:lnTo>
                <a:lnTo>
                  <a:pt x="1056516" y="1186194"/>
                </a:lnTo>
                <a:lnTo>
                  <a:pt x="1060602" y="1192333"/>
                </a:lnTo>
                <a:lnTo>
                  <a:pt x="1066081" y="1196664"/>
                </a:lnTo>
                <a:lnTo>
                  <a:pt x="1070652" y="1201588"/>
                </a:lnTo>
                <a:lnTo>
                  <a:pt x="1076008" y="1203203"/>
                </a:lnTo>
                <a:lnTo>
                  <a:pt x="1079109" y="1209719"/>
                </a:lnTo>
                <a:lnTo>
                  <a:pt x="1087790" y="1216958"/>
                </a:lnTo>
                <a:lnTo>
                  <a:pt x="1093315" y="1218512"/>
                </a:lnTo>
                <a:lnTo>
                  <a:pt x="1096724" y="1221943"/>
                </a:lnTo>
                <a:lnTo>
                  <a:pt x="1097001" y="1236382"/>
                </a:lnTo>
                <a:lnTo>
                  <a:pt x="1097363" y="1242567"/>
                </a:lnTo>
                <a:lnTo>
                  <a:pt x="1095893" y="1259538"/>
                </a:lnTo>
                <a:lnTo>
                  <a:pt x="1091453" y="1263415"/>
                </a:lnTo>
                <a:lnTo>
                  <a:pt x="1092338" y="1272246"/>
                </a:lnTo>
                <a:lnTo>
                  <a:pt x="1091176" y="1279339"/>
                </a:lnTo>
                <a:lnTo>
                  <a:pt x="1086766" y="1276654"/>
                </a:lnTo>
                <a:lnTo>
                  <a:pt x="1082249" y="1271985"/>
                </a:lnTo>
                <a:lnTo>
                  <a:pt x="1071422" y="1264707"/>
                </a:lnTo>
                <a:lnTo>
                  <a:pt x="1061348" y="1260007"/>
                </a:lnTo>
                <a:lnTo>
                  <a:pt x="1057431" y="1255730"/>
                </a:lnTo>
                <a:lnTo>
                  <a:pt x="1052822" y="1252407"/>
                </a:lnTo>
                <a:lnTo>
                  <a:pt x="1046565" y="1238806"/>
                </a:lnTo>
                <a:lnTo>
                  <a:pt x="1042494" y="1221689"/>
                </a:lnTo>
                <a:lnTo>
                  <a:pt x="1040709" y="1213142"/>
                </a:lnTo>
                <a:lnTo>
                  <a:pt x="1037284" y="1212665"/>
                </a:lnTo>
                <a:lnTo>
                  <a:pt x="1032883" y="1214958"/>
                </a:lnTo>
                <a:lnTo>
                  <a:pt x="1029035" y="1217381"/>
                </a:lnTo>
                <a:lnTo>
                  <a:pt x="1027196" y="1221512"/>
                </a:lnTo>
                <a:lnTo>
                  <a:pt x="1014129" y="1227174"/>
                </a:lnTo>
                <a:lnTo>
                  <a:pt x="1009381" y="1231036"/>
                </a:lnTo>
                <a:lnTo>
                  <a:pt x="1006672" y="1230921"/>
                </a:lnTo>
                <a:lnTo>
                  <a:pt x="996914" y="1236721"/>
                </a:lnTo>
                <a:lnTo>
                  <a:pt x="1000824" y="1239490"/>
                </a:lnTo>
                <a:lnTo>
                  <a:pt x="1002647" y="1239836"/>
                </a:lnTo>
                <a:lnTo>
                  <a:pt x="1006595" y="1238275"/>
                </a:lnTo>
                <a:lnTo>
                  <a:pt x="1008965" y="1236275"/>
                </a:lnTo>
                <a:lnTo>
                  <a:pt x="1017861" y="1230782"/>
                </a:lnTo>
                <a:lnTo>
                  <a:pt x="1025003" y="1229836"/>
                </a:lnTo>
                <a:lnTo>
                  <a:pt x="1027596" y="1227459"/>
                </a:lnTo>
                <a:lnTo>
                  <a:pt x="1033052" y="1224058"/>
                </a:lnTo>
                <a:lnTo>
                  <a:pt x="1036753" y="1223158"/>
                </a:lnTo>
                <a:lnTo>
                  <a:pt x="1037269" y="1224020"/>
                </a:lnTo>
                <a:lnTo>
                  <a:pt x="1037669" y="1225574"/>
                </a:lnTo>
                <a:lnTo>
                  <a:pt x="1040278" y="1246368"/>
                </a:lnTo>
                <a:lnTo>
                  <a:pt x="1039185" y="1251845"/>
                </a:lnTo>
                <a:lnTo>
                  <a:pt x="1036246" y="1254214"/>
                </a:lnTo>
                <a:lnTo>
                  <a:pt x="1029958" y="1258084"/>
                </a:lnTo>
                <a:lnTo>
                  <a:pt x="1028327" y="1259961"/>
                </a:lnTo>
                <a:lnTo>
                  <a:pt x="1030182" y="1263238"/>
                </a:lnTo>
                <a:lnTo>
                  <a:pt x="1036092" y="1260153"/>
                </a:lnTo>
                <a:lnTo>
                  <a:pt x="1039924" y="1256791"/>
                </a:lnTo>
                <a:lnTo>
                  <a:pt x="1041971" y="1258015"/>
                </a:lnTo>
                <a:lnTo>
                  <a:pt x="1045319" y="1263146"/>
                </a:lnTo>
                <a:lnTo>
                  <a:pt x="1049097" y="1265769"/>
                </a:lnTo>
                <a:lnTo>
                  <a:pt x="1058701" y="1273600"/>
                </a:lnTo>
                <a:lnTo>
                  <a:pt x="1063249" y="1277893"/>
                </a:lnTo>
                <a:lnTo>
                  <a:pt x="1069652" y="1282024"/>
                </a:lnTo>
                <a:lnTo>
                  <a:pt x="1076885" y="1287732"/>
                </a:lnTo>
                <a:lnTo>
                  <a:pt x="1078771" y="1289740"/>
                </a:lnTo>
                <a:lnTo>
                  <a:pt x="1085381" y="1292686"/>
                </a:lnTo>
                <a:lnTo>
                  <a:pt x="1086797" y="1293694"/>
                </a:lnTo>
                <a:lnTo>
                  <a:pt x="1089529" y="1303664"/>
                </a:lnTo>
                <a:lnTo>
                  <a:pt x="1091807" y="1304772"/>
                </a:lnTo>
                <a:lnTo>
                  <a:pt x="1098386" y="1305402"/>
                </a:lnTo>
                <a:lnTo>
                  <a:pt x="1097232" y="1309249"/>
                </a:lnTo>
                <a:lnTo>
                  <a:pt x="1090806" y="1317749"/>
                </a:lnTo>
                <a:lnTo>
                  <a:pt x="1087482" y="1320457"/>
                </a:lnTo>
                <a:lnTo>
                  <a:pt x="1086659" y="1322119"/>
                </a:lnTo>
                <a:lnTo>
                  <a:pt x="1086974" y="1325088"/>
                </a:lnTo>
                <a:lnTo>
                  <a:pt x="1087167" y="1330050"/>
                </a:lnTo>
                <a:lnTo>
                  <a:pt x="1088505" y="1339128"/>
                </a:lnTo>
                <a:lnTo>
                  <a:pt x="1090014" y="1330727"/>
                </a:lnTo>
                <a:lnTo>
                  <a:pt x="1091068" y="1326742"/>
                </a:lnTo>
                <a:lnTo>
                  <a:pt x="1092476" y="1325550"/>
                </a:lnTo>
                <a:lnTo>
                  <a:pt x="1093862" y="1325373"/>
                </a:lnTo>
                <a:lnTo>
                  <a:pt x="1098356" y="1321588"/>
                </a:lnTo>
                <a:lnTo>
                  <a:pt x="1102873" y="1323619"/>
                </a:lnTo>
                <a:lnTo>
                  <a:pt x="1104043" y="1333150"/>
                </a:lnTo>
                <a:lnTo>
                  <a:pt x="1104620" y="1341982"/>
                </a:lnTo>
                <a:lnTo>
                  <a:pt x="1104227" y="1349567"/>
                </a:lnTo>
                <a:lnTo>
                  <a:pt x="1104720" y="1361268"/>
                </a:lnTo>
                <a:lnTo>
                  <a:pt x="1104550" y="1365199"/>
                </a:lnTo>
                <a:lnTo>
                  <a:pt x="1105620" y="1368591"/>
                </a:lnTo>
                <a:lnTo>
                  <a:pt x="1106728" y="1382561"/>
                </a:lnTo>
                <a:lnTo>
                  <a:pt x="1107836" y="1386731"/>
                </a:lnTo>
                <a:lnTo>
                  <a:pt x="1105612" y="1390454"/>
                </a:lnTo>
                <a:lnTo>
                  <a:pt x="1098741" y="1392070"/>
                </a:lnTo>
                <a:lnTo>
                  <a:pt x="1096024" y="1390239"/>
                </a:lnTo>
                <a:lnTo>
                  <a:pt x="1089229" y="1390854"/>
                </a:lnTo>
                <a:lnTo>
                  <a:pt x="1089221" y="1387577"/>
                </a:lnTo>
                <a:lnTo>
                  <a:pt x="1088890" y="1383808"/>
                </a:lnTo>
                <a:lnTo>
                  <a:pt x="1088867" y="1381169"/>
                </a:lnTo>
                <a:lnTo>
                  <a:pt x="1088413" y="1378776"/>
                </a:lnTo>
                <a:lnTo>
                  <a:pt x="1088090" y="1364945"/>
                </a:lnTo>
                <a:lnTo>
                  <a:pt x="1086166" y="1368376"/>
                </a:lnTo>
                <a:lnTo>
                  <a:pt x="1086051" y="1371184"/>
                </a:lnTo>
                <a:lnTo>
                  <a:pt x="1085543" y="1374038"/>
                </a:lnTo>
                <a:lnTo>
                  <a:pt x="1084365" y="1388862"/>
                </a:lnTo>
                <a:lnTo>
                  <a:pt x="1082611" y="1392477"/>
                </a:lnTo>
                <a:lnTo>
                  <a:pt x="1077170" y="1391608"/>
                </a:lnTo>
                <a:lnTo>
                  <a:pt x="1071814" y="1392139"/>
                </a:lnTo>
                <a:lnTo>
                  <a:pt x="1068851" y="1391593"/>
                </a:lnTo>
                <a:lnTo>
                  <a:pt x="1058832" y="1384861"/>
                </a:lnTo>
                <a:lnTo>
                  <a:pt x="1054953" y="1378738"/>
                </a:lnTo>
                <a:lnTo>
                  <a:pt x="1051521" y="1369484"/>
                </a:lnTo>
                <a:lnTo>
                  <a:pt x="1049405" y="1360783"/>
                </a:lnTo>
                <a:lnTo>
                  <a:pt x="1048605" y="1352636"/>
                </a:lnTo>
                <a:lnTo>
                  <a:pt x="1046196" y="1345974"/>
                </a:lnTo>
                <a:lnTo>
                  <a:pt x="1042194" y="1340812"/>
                </a:lnTo>
                <a:lnTo>
                  <a:pt x="1037469" y="1336620"/>
                </a:lnTo>
                <a:lnTo>
                  <a:pt x="1032021" y="1333397"/>
                </a:lnTo>
                <a:lnTo>
                  <a:pt x="1027234" y="1329227"/>
                </a:lnTo>
                <a:lnTo>
                  <a:pt x="1023110" y="1324104"/>
                </a:lnTo>
                <a:lnTo>
                  <a:pt x="1018577" y="1320103"/>
                </a:lnTo>
                <a:lnTo>
                  <a:pt x="1013621" y="1317242"/>
                </a:lnTo>
                <a:lnTo>
                  <a:pt x="1006572" y="1316011"/>
                </a:lnTo>
                <a:lnTo>
                  <a:pt x="996268" y="1316465"/>
                </a:lnTo>
                <a:lnTo>
                  <a:pt x="989311" y="1313234"/>
                </a:lnTo>
                <a:lnTo>
                  <a:pt x="987657" y="1313511"/>
                </a:lnTo>
                <a:lnTo>
                  <a:pt x="986033" y="1315180"/>
                </a:lnTo>
                <a:lnTo>
                  <a:pt x="987226" y="1319926"/>
                </a:lnTo>
                <a:lnTo>
                  <a:pt x="995214" y="1322096"/>
                </a:lnTo>
                <a:lnTo>
                  <a:pt x="1001370" y="1322588"/>
                </a:lnTo>
                <a:lnTo>
                  <a:pt x="1009535" y="1322280"/>
                </a:lnTo>
                <a:lnTo>
                  <a:pt x="1014529" y="1323496"/>
                </a:lnTo>
                <a:lnTo>
                  <a:pt x="1016361" y="1326227"/>
                </a:lnTo>
                <a:lnTo>
                  <a:pt x="1017623" y="1331073"/>
                </a:lnTo>
                <a:lnTo>
                  <a:pt x="1018315" y="1338012"/>
                </a:lnTo>
                <a:lnTo>
                  <a:pt x="1016699" y="1343490"/>
                </a:lnTo>
                <a:lnTo>
                  <a:pt x="1010828" y="1349544"/>
                </a:lnTo>
                <a:lnTo>
                  <a:pt x="1007734" y="1352375"/>
                </a:lnTo>
                <a:lnTo>
                  <a:pt x="998692" y="1357790"/>
                </a:lnTo>
                <a:lnTo>
                  <a:pt x="995629" y="1358991"/>
                </a:lnTo>
                <a:lnTo>
                  <a:pt x="988088" y="1359360"/>
                </a:lnTo>
                <a:lnTo>
                  <a:pt x="982293" y="1358844"/>
                </a:lnTo>
                <a:lnTo>
                  <a:pt x="974667" y="1356152"/>
                </a:lnTo>
                <a:lnTo>
                  <a:pt x="970342" y="1355606"/>
                </a:lnTo>
                <a:lnTo>
                  <a:pt x="961392" y="1355244"/>
                </a:lnTo>
                <a:lnTo>
                  <a:pt x="959337" y="1356144"/>
                </a:lnTo>
                <a:lnTo>
                  <a:pt x="961646" y="1359029"/>
                </a:lnTo>
                <a:lnTo>
                  <a:pt x="965440" y="1360660"/>
                </a:lnTo>
                <a:lnTo>
                  <a:pt x="968110" y="1362598"/>
                </a:lnTo>
                <a:lnTo>
                  <a:pt x="968387" y="1366268"/>
                </a:lnTo>
                <a:lnTo>
                  <a:pt x="967425" y="1371691"/>
                </a:lnTo>
                <a:lnTo>
                  <a:pt x="966432" y="1375469"/>
                </a:lnTo>
                <a:lnTo>
                  <a:pt x="964794" y="1378299"/>
                </a:lnTo>
                <a:lnTo>
                  <a:pt x="958922" y="1383638"/>
                </a:lnTo>
                <a:lnTo>
                  <a:pt x="956490" y="1385323"/>
                </a:lnTo>
                <a:lnTo>
                  <a:pt x="945547" y="1390885"/>
                </a:lnTo>
                <a:lnTo>
                  <a:pt x="944785" y="1391954"/>
                </a:lnTo>
                <a:lnTo>
                  <a:pt x="947348" y="1391808"/>
                </a:lnTo>
                <a:lnTo>
                  <a:pt x="954266" y="1389839"/>
                </a:lnTo>
                <a:lnTo>
                  <a:pt x="956259" y="1389893"/>
                </a:lnTo>
                <a:lnTo>
                  <a:pt x="967618" y="1394701"/>
                </a:lnTo>
                <a:lnTo>
                  <a:pt x="976668" y="1394416"/>
                </a:lnTo>
                <a:lnTo>
                  <a:pt x="994998" y="1389977"/>
                </a:lnTo>
                <a:lnTo>
                  <a:pt x="996506" y="1390062"/>
                </a:lnTo>
                <a:lnTo>
                  <a:pt x="997707" y="1390762"/>
                </a:lnTo>
                <a:lnTo>
                  <a:pt x="998923" y="1392423"/>
                </a:lnTo>
                <a:lnTo>
                  <a:pt x="1000154" y="1395054"/>
                </a:lnTo>
                <a:lnTo>
                  <a:pt x="998676" y="1397601"/>
                </a:lnTo>
                <a:lnTo>
                  <a:pt x="994490" y="1400047"/>
                </a:lnTo>
                <a:lnTo>
                  <a:pt x="987972" y="1402455"/>
                </a:lnTo>
                <a:lnTo>
                  <a:pt x="985148" y="1404078"/>
                </a:lnTo>
                <a:lnTo>
                  <a:pt x="982447" y="1406540"/>
                </a:lnTo>
                <a:lnTo>
                  <a:pt x="977422" y="1412440"/>
                </a:lnTo>
                <a:lnTo>
                  <a:pt x="975952" y="1418533"/>
                </a:lnTo>
                <a:lnTo>
                  <a:pt x="981239" y="1420841"/>
                </a:lnTo>
                <a:lnTo>
                  <a:pt x="983616" y="1417918"/>
                </a:lnTo>
                <a:lnTo>
                  <a:pt x="986418" y="1411402"/>
                </a:lnTo>
                <a:lnTo>
                  <a:pt x="988942" y="1407563"/>
                </a:lnTo>
                <a:lnTo>
                  <a:pt x="994890" y="1404955"/>
                </a:lnTo>
                <a:lnTo>
                  <a:pt x="1002155" y="1406278"/>
                </a:lnTo>
                <a:lnTo>
                  <a:pt x="1007765" y="1404732"/>
                </a:lnTo>
                <a:lnTo>
                  <a:pt x="1019231" y="1398247"/>
                </a:lnTo>
                <a:lnTo>
                  <a:pt x="1021286" y="1397847"/>
                </a:lnTo>
                <a:lnTo>
                  <a:pt x="1038154" y="1401563"/>
                </a:lnTo>
                <a:lnTo>
                  <a:pt x="1053445" y="1408832"/>
                </a:lnTo>
                <a:lnTo>
                  <a:pt x="1061510" y="1411494"/>
                </a:lnTo>
                <a:lnTo>
                  <a:pt x="1072183" y="1413063"/>
                </a:lnTo>
                <a:lnTo>
                  <a:pt x="1091376" y="1412348"/>
                </a:lnTo>
                <a:lnTo>
                  <a:pt x="1093061" y="1413486"/>
                </a:lnTo>
                <a:lnTo>
                  <a:pt x="1092438" y="1416048"/>
                </a:lnTo>
                <a:lnTo>
                  <a:pt x="1091322" y="1418210"/>
                </a:lnTo>
                <a:lnTo>
                  <a:pt x="1088121" y="1421218"/>
                </a:lnTo>
                <a:lnTo>
                  <a:pt x="1084235" y="1423203"/>
                </a:lnTo>
                <a:lnTo>
                  <a:pt x="1081833" y="1423764"/>
                </a:lnTo>
                <a:lnTo>
                  <a:pt x="1079787" y="1425180"/>
                </a:lnTo>
                <a:lnTo>
                  <a:pt x="1075192" y="1426564"/>
                </a:lnTo>
                <a:lnTo>
                  <a:pt x="1074015" y="1427687"/>
                </a:lnTo>
                <a:lnTo>
                  <a:pt x="1075608" y="1432580"/>
                </a:lnTo>
                <a:lnTo>
                  <a:pt x="1074854" y="1433334"/>
                </a:lnTo>
                <a:lnTo>
                  <a:pt x="1070806" y="1433419"/>
                </a:lnTo>
                <a:lnTo>
                  <a:pt x="1063988" y="1436596"/>
                </a:lnTo>
                <a:lnTo>
                  <a:pt x="1058393" y="1436373"/>
                </a:lnTo>
                <a:lnTo>
                  <a:pt x="1057223" y="1436834"/>
                </a:lnTo>
                <a:lnTo>
                  <a:pt x="1058285" y="1438011"/>
                </a:lnTo>
                <a:lnTo>
                  <a:pt x="1059409" y="1440281"/>
                </a:lnTo>
                <a:lnTo>
                  <a:pt x="1060602" y="1443635"/>
                </a:lnTo>
                <a:lnTo>
                  <a:pt x="1059948" y="1446027"/>
                </a:lnTo>
                <a:lnTo>
                  <a:pt x="1057439" y="1447450"/>
                </a:lnTo>
                <a:lnTo>
                  <a:pt x="1055538" y="1447912"/>
                </a:lnTo>
                <a:lnTo>
                  <a:pt x="1048974" y="1445919"/>
                </a:lnTo>
                <a:lnTo>
                  <a:pt x="1047912" y="1446219"/>
                </a:lnTo>
                <a:lnTo>
                  <a:pt x="1048874" y="1447658"/>
                </a:lnTo>
                <a:lnTo>
                  <a:pt x="1049420" y="1449843"/>
                </a:lnTo>
                <a:lnTo>
                  <a:pt x="1049551" y="1452781"/>
                </a:lnTo>
                <a:lnTo>
                  <a:pt x="1047943" y="1455235"/>
                </a:lnTo>
                <a:lnTo>
                  <a:pt x="1044587" y="1457212"/>
                </a:lnTo>
                <a:lnTo>
                  <a:pt x="1038331" y="1462644"/>
                </a:lnTo>
                <a:lnTo>
                  <a:pt x="1035607" y="1464190"/>
                </a:lnTo>
                <a:lnTo>
                  <a:pt x="1029866" y="1465467"/>
                </a:lnTo>
                <a:lnTo>
                  <a:pt x="1028658" y="1466175"/>
                </a:lnTo>
                <a:lnTo>
                  <a:pt x="1030990" y="1470313"/>
                </a:lnTo>
                <a:lnTo>
                  <a:pt x="1030728" y="1471967"/>
                </a:lnTo>
                <a:lnTo>
                  <a:pt x="1026850" y="1476421"/>
                </a:lnTo>
                <a:lnTo>
                  <a:pt x="1020978" y="1479191"/>
                </a:lnTo>
                <a:lnTo>
                  <a:pt x="1020178" y="1480683"/>
                </a:lnTo>
                <a:lnTo>
                  <a:pt x="1019639" y="1484684"/>
                </a:lnTo>
                <a:lnTo>
                  <a:pt x="1019208" y="1486276"/>
                </a:lnTo>
                <a:lnTo>
                  <a:pt x="1017653" y="1488561"/>
                </a:lnTo>
                <a:lnTo>
                  <a:pt x="1012082" y="1492899"/>
                </a:lnTo>
                <a:lnTo>
                  <a:pt x="1008134" y="1495053"/>
                </a:lnTo>
                <a:lnTo>
                  <a:pt x="1006180" y="1496815"/>
                </a:lnTo>
                <a:lnTo>
                  <a:pt x="1003755" y="1499754"/>
                </a:lnTo>
                <a:lnTo>
                  <a:pt x="1000700" y="1501308"/>
                </a:lnTo>
                <a:lnTo>
                  <a:pt x="997014" y="1501485"/>
                </a:lnTo>
                <a:lnTo>
                  <a:pt x="993521" y="1502585"/>
                </a:lnTo>
                <a:lnTo>
                  <a:pt x="987780" y="1505700"/>
                </a:lnTo>
                <a:lnTo>
                  <a:pt x="983778" y="1506731"/>
                </a:lnTo>
                <a:lnTo>
                  <a:pt x="971142" y="1512085"/>
                </a:lnTo>
                <a:lnTo>
                  <a:pt x="965201" y="1512939"/>
                </a:lnTo>
                <a:lnTo>
                  <a:pt x="960061" y="1514847"/>
                </a:lnTo>
                <a:lnTo>
                  <a:pt x="949480" y="1519932"/>
                </a:lnTo>
                <a:lnTo>
                  <a:pt x="944439" y="1521563"/>
                </a:lnTo>
                <a:lnTo>
                  <a:pt x="940945" y="1523494"/>
                </a:lnTo>
                <a:lnTo>
                  <a:pt x="937128" y="1524048"/>
                </a:lnTo>
                <a:lnTo>
                  <a:pt x="930918" y="1522794"/>
                </a:lnTo>
                <a:lnTo>
                  <a:pt x="927571" y="1522748"/>
                </a:lnTo>
                <a:lnTo>
                  <a:pt x="925508" y="1523509"/>
                </a:lnTo>
                <a:lnTo>
                  <a:pt x="923623" y="1525063"/>
                </a:lnTo>
                <a:lnTo>
                  <a:pt x="920506" y="1529310"/>
                </a:lnTo>
                <a:lnTo>
                  <a:pt x="917859" y="1529633"/>
                </a:lnTo>
                <a:lnTo>
                  <a:pt x="909179" y="1526271"/>
                </a:lnTo>
                <a:lnTo>
                  <a:pt x="909355" y="1527794"/>
                </a:lnTo>
                <a:lnTo>
                  <a:pt x="911649" y="1531433"/>
                </a:lnTo>
                <a:lnTo>
                  <a:pt x="911541" y="1534002"/>
                </a:lnTo>
                <a:lnTo>
                  <a:pt x="906377" y="1536610"/>
                </a:lnTo>
                <a:lnTo>
                  <a:pt x="903599" y="1537272"/>
                </a:lnTo>
                <a:lnTo>
                  <a:pt x="899498" y="1536202"/>
                </a:lnTo>
                <a:lnTo>
                  <a:pt x="894072" y="1533387"/>
                </a:lnTo>
                <a:lnTo>
                  <a:pt x="887108" y="1527494"/>
                </a:lnTo>
                <a:lnTo>
                  <a:pt x="878574" y="1518455"/>
                </a:lnTo>
                <a:lnTo>
                  <a:pt x="874464" y="1515386"/>
                </a:lnTo>
                <a:lnTo>
                  <a:pt x="874764" y="1518301"/>
                </a:lnTo>
                <a:lnTo>
                  <a:pt x="875719" y="1521147"/>
                </a:lnTo>
                <a:lnTo>
                  <a:pt x="877327" y="1523909"/>
                </a:lnTo>
                <a:lnTo>
                  <a:pt x="877650" y="1525909"/>
                </a:lnTo>
                <a:lnTo>
                  <a:pt x="876696" y="1527148"/>
                </a:lnTo>
                <a:lnTo>
                  <a:pt x="875442" y="1527771"/>
                </a:lnTo>
                <a:lnTo>
                  <a:pt x="873880" y="1527779"/>
                </a:lnTo>
                <a:lnTo>
                  <a:pt x="873610" y="1528479"/>
                </a:lnTo>
                <a:lnTo>
                  <a:pt x="876157" y="1532771"/>
                </a:lnTo>
                <a:lnTo>
                  <a:pt x="878166" y="1537164"/>
                </a:lnTo>
                <a:lnTo>
                  <a:pt x="877981" y="1541318"/>
                </a:lnTo>
                <a:lnTo>
                  <a:pt x="875596" y="1545241"/>
                </a:lnTo>
                <a:lnTo>
                  <a:pt x="873549" y="1547534"/>
                </a:lnTo>
                <a:lnTo>
                  <a:pt x="871840" y="1548211"/>
                </a:lnTo>
                <a:lnTo>
                  <a:pt x="861705" y="1557919"/>
                </a:lnTo>
                <a:lnTo>
                  <a:pt x="858881" y="1559142"/>
                </a:lnTo>
                <a:lnTo>
                  <a:pt x="857596" y="1560335"/>
                </a:lnTo>
                <a:lnTo>
                  <a:pt x="856542" y="1562119"/>
                </a:lnTo>
                <a:lnTo>
                  <a:pt x="853594" y="1570082"/>
                </a:lnTo>
                <a:lnTo>
                  <a:pt x="852401" y="1572505"/>
                </a:lnTo>
                <a:lnTo>
                  <a:pt x="850031" y="1575651"/>
                </a:lnTo>
                <a:lnTo>
                  <a:pt x="849039" y="1576197"/>
                </a:lnTo>
                <a:lnTo>
                  <a:pt x="848754" y="1577482"/>
                </a:lnTo>
                <a:lnTo>
                  <a:pt x="849185" y="1579498"/>
                </a:lnTo>
                <a:lnTo>
                  <a:pt x="848531" y="1582852"/>
                </a:lnTo>
                <a:lnTo>
                  <a:pt x="846799" y="1587529"/>
                </a:lnTo>
                <a:lnTo>
                  <a:pt x="840897" y="1600360"/>
                </a:lnTo>
                <a:lnTo>
                  <a:pt x="836141" y="1612223"/>
                </a:lnTo>
                <a:lnTo>
                  <a:pt x="834055" y="1616085"/>
                </a:lnTo>
                <a:lnTo>
                  <a:pt x="832532" y="1617715"/>
                </a:lnTo>
                <a:lnTo>
                  <a:pt x="831570" y="1617131"/>
                </a:lnTo>
                <a:lnTo>
                  <a:pt x="829207" y="1617431"/>
                </a:lnTo>
                <a:lnTo>
                  <a:pt x="828061" y="1619500"/>
                </a:lnTo>
                <a:lnTo>
                  <a:pt x="827022" y="1623231"/>
                </a:lnTo>
                <a:lnTo>
                  <a:pt x="825891" y="1626070"/>
                </a:lnTo>
                <a:lnTo>
                  <a:pt x="824667" y="1628016"/>
                </a:lnTo>
                <a:lnTo>
                  <a:pt x="815125" y="1636386"/>
                </a:lnTo>
                <a:lnTo>
                  <a:pt x="812670" y="1637932"/>
                </a:lnTo>
                <a:lnTo>
                  <a:pt x="810461" y="1636955"/>
                </a:lnTo>
                <a:lnTo>
                  <a:pt x="807852" y="1637332"/>
                </a:lnTo>
                <a:lnTo>
                  <a:pt x="802443" y="1632924"/>
                </a:lnTo>
                <a:lnTo>
                  <a:pt x="801504" y="1631301"/>
                </a:lnTo>
                <a:lnTo>
                  <a:pt x="798010" y="1627662"/>
                </a:lnTo>
                <a:lnTo>
                  <a:pt x="798126" y="1629562"/>
                </a:lnTo>
                <a:lnTo>
                  <a:pt x="798710" y="1630609"/>
                </a:lnTo>
                <a:lnTo>
                  <a:pt x="799195" y="1632140"/>
                </a:lnTo>
                <a:lnTo>
                  <a:pt x="800419" y="1634016"/>
                </a:lnTo>
                <a:lnTo>
                  <a:pt x="803128" y="1643840"/>
                </a:lnTo>
                <a:lnTo>
                  <a:pt x="800988" y="1645848"/>
                </a:lnTo>
                <a:lnTo>
                  <a:pt x="799072" y="1648133"/>
                </a:lnTo>
                <a:lnTo>
                  <a:pt x="794185" y="1651987"/>
                </a:lnTo>
                <a:lnTo>
                  <a:pt x="788899" y="1658418"/>
                </a:lnTo>
                <a:lnTo>
                  <a:pt x="786952" y="1660211"/>
                </a:lnTo>
                <a:lnTo>
                  <a:pt x="786513" y="1654972"/>
                </a:lnTo>
                <a:lnTo>
                  <a:pt x="786736" y="1653402"/>
                </a:lnTo>
                <a:lnTo>
                  <a:pt x="783750" y="1650856"/>
                </a:lnTo>
                <a:lnTo>
                  <a:pt x="783843" y="1652687"/>
                </a:lnTo>
                <a:lnTo>
                  <a:pt x="783535" y="1654395"/>
                </a:lnTo>
                <a:lnTo>
                  <a:pt x="781373" y="1661180"/>
                </a:lnTo>
                <a:lnTo>
                  <a:pt x="780772" y="1662349"/>
                </a:lnTo>
                <a:lnTo>
                  <a:pt x="779703" y="1662088"/>
                </a:lnTo>
                <a:lnTo>
                  <a:pt x="777379" y="1663334"/>
                </a:lnTo>
                <a:lnTo>
                  <a:pt x="775001" y="1662742"/>
                </a:lnTo>
                <a:lnTo>
                  <a:pt x="772977" y="1659664"/>
                </a:lnTo>
                <a:lnTo>
                  <a:pt x="772177" y="1658064"/>
                </a:lnTo>
                <a:lnTo>
                  <a:pt x="768498" y="1662457"/>
                </a:lnTo>
                <a:lnTo>
                  <a:pt x="766713" y="1662341"/>
                </a:lnTo>
                <a:lnTo>
                  <a:pt x="766413" y="1666019"/>
                </a:lnTo>
                <a:lnTo>
                  <a:pt x="764681" y="1669365"/>
                </a:lnTo>
                <a:lnTo>
                  <a:pt x="762396" y="1670811"/>
                </a:lnTo>
                <a:lnTo>
                  <a:pt x="759202" y="1670696"/>
                </a:lnTo>
                <a:lnTo>
                  <a:pt x="757247" y="1672673"/>
                </a:lnTo>
                <a:lnTo>
                  <a:pt x="752915" y="1670557"/>
                </a:lnTo>
                <a:lnTo>
                  <a:pt x="751914" y="1666580"/>
                </a:lnTo>
                <a:lnTo>
                  <a:pt x="755346" y="1661111"/>
                </a:lnTo>
                <a:lnTo>
                  <a:pt x="756316" y="1658849"/>
                </a:lnTo>
                <a:lnTo>
                  <a:pt x="755685" y="1656056"/>
                </a:lnTo>
                <a:lnTo>
                  <a:pt x="756516" y="1652441"/>
                </a:lnTo>
                <a:lnTo>
                  <a:pt x="763073" y="1640909"/>
                </a:lnTo>
                <a:lnTo>
                  <a:pt x="767513" y="1635032"/>
                </a:lnTo>
                <a:lnTo>
                  <a:pt x="767259" y="1633978"/>
                </a:lnTo>
                <a:lnTo>
                  <a:pt x="761226" y="1632693"/>
                </a:lnTo>
                <a:lnTo>
                  <a:pt x="755954" y="1630670"/>
                </a:lnTo>
                <a:lnTo>
                  <a:pt x="750822" y="1629978"/>
                </a:lnTo>
                <a:lnTo>
                  <a:pt x="748551" y="1630662"/>
                </a:lnTo>
                <a:lnTo>
                  <a:pt x="752168" y="1634047"/>
                </a:lnTo>
                <a:lnTo>
                  <a:pt x="757286" y="1637324"/>
                </a:lnTo>
                <a:lnTo>
                  <a:pt x="754769" y="1640448"/>
                </a:lnTo>
                <a:lnTo>
                  <a:pt x="752599" y="1643756"/>
                </a:lnTo>
                <a:lnTo>
                  <a:pt x="750352" y="1652718"/>
                </a:lnTo>
                <a:lnTo>
                  <a:pt x="748913" y="1656372"/>
                </a:lnTo>
                <a:lnTo>
                  <a:pt x="743334" y="1652179"/>
                </a:lnTo>
                <a:lnTo>
                  <a:pt x="740694" y="1650756"/>
                </a:lnTo>
                <a:lnTo>
                  <a:pt x="742372" y="1655410"/>
                </a:lnTo>
                <a:lnTo>
                  <a:pt x="747259" y="1659811"/>
                </a:lnTo>
                <a:lnTo>
                  <a:pt x="747574" y="1661257"/>
                </a:lnTo>
                <a:lnTo>
                  <a:pt x="747543" y="1666465"/>
                </a:lnTo>
                <a:lnTo>
                  <a:pt x="738186" y="1671042"/>
                </a:lnTo>
                <a:lnTo>
                  <a:pt x="728420" y="1671734"/>
                </a:lnTo>
                <a:lnTo>
                  <a:pt x="721410" y="1673027"/>
                </a:lnTo>
                <a:lnTo>
                  <a:pt x="709582" y="1674596"/>
                </a:lnTo>
                <a:lnTo>
                  <a:pt x="704987" y="1674596"/>
                </a:lnTo>
                <a:lnTo>
                  <a:pt x="704595" y="1676350"/>
                </a:lnTo>
                <a:lnTo>
                  <a:pt x="716161" y="1684320"/>
                </a:lnTo>
                <a:lnTo>
                  <a:pt x="717847" y="1685774"/>
                </a:lnTo>
                <a:lnTo>
                  <a:pt x="716238" y="1688505"/>
                </a:lnTo>
                <a:lnTo>
                  <a:pt x="713845" y="1690197"/>
                </a:lnTo>
                <a:lnTo>
                  <a:pt x="710090" y="1696021"/>
                </a:lnTo>
                <a:lnTo>
                  <a:pt x="708127" y="1698021"/>
                </a:lnTo>
                <a:lnTo>
                  <a:pt x="703264" y="1700767"/>
                </a:lnTo>
                <a:lnTo>
                  <a:pt x="694314" y="1697705"/>
                </a:lnTo>
                <a:lnTo>
                  <a:pt x="689712" y="1699075"/>
                </a:lnTo>
                <a:lnTo>
                  <a:pt x="685310" y="1698113"/>
                </a:lnTo>
                <a:lnTo>
                  <a:pt x="685218" y="1701460"/>
                </a:lnTo>
                <a:lnTo>
                  <a:pt x="686534" y="1703898"/>
                </a:lnTo>
                <a:lnTo>
                  <a:pt x="687865" y="1709937"/>
                </a:lnTo>
                <a:lnTo>
                  <a:pt x="690820" y="1709468"/>
                </a:lnTo>
                <a:lnTo>
                  <a:pt x="694576" y="1707568"/>
                </a:lnTo>
                <a:lnTo>
                  <a:pt x="697477" y="1712129"/>
                </a:lnTo>
                <a:lnTo>
                  <a:pt x="699385" y="1719822"/>
                </a:lnTo>
                <a:lnTo>
                  <a:pt x="702717" y="1723707"/>
                </a:lnTo>
                <a:lnTo>
                  <a:pt x="704195" y="1726707"/>
                </a:lnTo>
                <a:lnTo>
                  <a:pt x="704795" y="1729531"/>
                </a:lnTo>
                <a:lnTo>
                  <a:pt x="702717" y="1732338"/>
                </a:lnTo>
                <a:lnTo>
                  <a:pt x="698416" y="1736293"/>
                </a:lnTo>
                <a:lnTo>
                  <a:pt x="693644" y="1737031"/>
                </a:lnTo>
                <a:lnTo>
                  <a:pt x="693906" y="1740154"/>
                </a:lnTo>
                <a:lnTo>
                  <a:pt x="691844" y="1742393"/>
                </a:lnTo>
                <a:lnTo>
                  <a:pt x="687465" y="1741739"/>
                </a:lnTo>
                <a:lnTo>
                  <a:pt x="685418" y="1740170"/>
                </a:lnTo>
                <a:lnTo>
                  <a:pt x="683294" y="1739431"/>
                </a:lnTo>
                <a:lnTo>
                  <a:pt x="674583" y="1738593"/>
                </a:lnTo>
                <a:lnTo>
                  <a:pt x="683356" y="1744593"/>
                </a:lnTo>
                <a:lnTo>
                  <a:pt x="686472" y="1747378"/>
                </a:lnTo>
                <a:lnTo>
                  <a:pt x="687858" y="1745732"/>
                </a:lnTo>
                <a:lnTo>
                  <a:pt x="690897" y="1745332"/>
                </a:lnTo>
                <a:lnTo>
                  <a:pt x="695384" y="1746855"/>
                </a:lnTo>
                <a:lnTo>
                  <a:pt x="694637" y="1756902"/>
                </a:lnTo>
                <a:lnTo>
                  <a:pt x="696599" y="1764987"/>
                </a:lnTo>
                <a:lnTo>
                  <a:pt x="696838" y="1766795"/>
                </a:lnTo>
                <a:lnTo>
                  <a:pt x="692059" y="1771610"/>
                </a:lnTo>
                <a:lnTo>
                  <a:pt x="691982" y="1776095"/>
                </a:lnTo>
                <a:lnTo>
                  <a:pt x="689135" y="1777341"/>
                </a:lnTo>
                <a:lnTo>
                  <a:pt x="686072" y="1777057"/>
                </a:lnTo>
                <a:lnTo>
                  <a:pt x="685911" y="1781957"/>
                </a:lnTo>
                <a:lnTo>
                  <a:pt x="683833" y="1785004"/>
                </a:lnTo>
                <a:lnTo>
                  <a:pt x="684202" y="1786911"/>
                </a:lnTo>
                <a:lnTo>
                  <a:pt x="684795" y="1788611"/>
                </a:lnTo>
                <a:lnTo>
                  <a:pt x="682902" y="1791704"/>
                </a:lnTo>
                <a:lnTo>
                  <a:pt x="681193" y="1795458"/>
                </a:lnTo>
                <a:lnTo>
                  <a:pt x="678746" y="1798735"/>
                </a:lnTo>
                <a:lnTo>
                  <a:pt x="677453" y="1798397"/>
                </a:lnTo>
                <a:lnTo>
                  <a:pt x="673567" y="1798612"/>
                </a:lnTo>
                <a:lnTo>
                  <a:pt x="668896" y="1798335"/>
                </a:lnTo>
                <a:lnTo>
                  <a:pt x="665110" y="1794073"/>
                </a:lnTo>
                <a:lnTo>
                  <a:pt x="663540" y="1792650"/>
                </a:lnTo>
                <a:lnTo>
                  <a:pt x="661770" y="1791719"/>
                </a:lnTo>
                <a:lnTo>
                  <a:pt x="662447" y="1794466"/>
                </a:lnTo>
                <a:lnTo>
                  <a:pt x="663509" y="1796112"/>
                </a:lnTo>
                <a:lnTo>
                  <a:pt x="667003" y="1799189"/>
                </a:lnTo>
                <a:lnTo>
                  <a:pt x="673436" y="1802982"/>
                </a:lnTo>
                <a:lnTo>
                  <a:pt x="673236" y="1805666"/>
                </a:lnTo>
                <a:lnTo>
                  <a:pt x="671520" y="1806828"/>
                </a:lnTo>
                <a:lnTo>
                  <a:pt x="667511" y="1814098"/>
                </a:lnTo>
                <a:lnTo>
                  <a:pt x="666087" y="1814259"/>
                </a:lnTo>
                <a:lnTo>
                  <a:pt x="664286" y="1816129"/>
                </a:lnTo>
                <a:lnTo>
                  <a:pt x="658730" y="1815498"/>
                </a:lnTo>
                <a:lnTo>
                  <a:pt x="656398" y="1814752"/>
                </a:lnTo>
                <a:lnTo>
                  <a:pt x="649542" y="1815229"/>
                </a:lnTo>
                <a:lnTo>
                  <a:pt x="647210" y="1814590"/>
                </a:lnTo>
                <a:lnTo>
                  <a:pt x="645209" y="1814898"/>
                </a:lnTo>
                <a:lnTo>
                  <a:pt x="647072" y="1816944"/>
                </a:lnTo>
                <a:lnTo>
                  <a:pt x="650996" y="1818783"/>
                </a:lnTo>
                <a:lnTo>
                  <a:pt x="655460" y="1820629"/>
                </a:lnTo>
                <a:lnTo>
                  <a:pt x="662247" y="1822021"/>
                </a:lnTo>
                <a:lnTo>
                  <a:pt x="662001" y="1824652"/>
                </a:lnTo>
                <a:lnTo>
                  <a:pt x="660300" y="1826806"/>
                </a:lnTo>
                <a:lnTo>
                  <a:pt x="661277" y="1830014"/>
                </a:lnTo>
                <a:lnTo>
                  <a:pt x="660516" y="1832307"/>
                </a:lnTo>
                <a:lnTo>
                  <a:pt x="660192" y="1835030"/>
                </a:lnTo>
                <a:lnTo>
                  <a:pt x="658607" y="1841338"/>
                </a:lnTo>
                <a:lnTo>
                  <a:pt x="660454" y="1845646"/>
                </a:lnTo>
                <a:lnTo>
                  <a:pt x="662462" y="1847746"/>
                </a:lnTo>
                <a:lnTo>
                  <a:pt x="662232" y="1850508"/>
                </a:lnTo>
                <a:lnTo>
                  <a:pt x="663178" y="1854908"/>
                </a:lnTo>
                <a:lnTo>
                  <a:pt x="660162" y="1858824"/>
                </a:lnTo>
                <a:lnTo>
                  <a:pt x="657660" y="1858678"/>
                </a:lnTo>
                <a:lnTo>
                  <a:pt x="654098" y="1859555"/>
                </a:lnTo>
                <a:lnTo>
                  <a:pt x="652912" y="1861278"/>
                </a:lnTo>
                <a:lnTo>
                  <a:pt x="658561" y="1862901"/>
                </a:lnTo>
                <a:lnTo>
                  <a:pt x="658045" y="1865817"/>
                </a:lnTo>
                <a:lnTo>
                  <a:pt x="656506" y="1869463"/>
                </a:lnTo>
                <a:lnTo>
                  <a:pt x="654890" y="1877317"/>
                </a:lnTo>
                <a:lnTo>
                  <a:pt x="651604" y="1890687"/>
                </a:lnTo>
                <a:lnTo>
                  <a:pt x="650065" y="1903842"/>
                </a:lnTo>
                <a:lnTo>
                  <a:pt x="643008" y="1914566"/>
                </a:lnTo>
                <a:lnTo>
                  <a:pt x="640507" y="1914866"/>
                </a:lnTo>
                <a:lnTo>
                  <a:pt x="639876" y="1915289"/>
                </a:lnTo>
                <a:lnTo>
                  <a:pt x="636436" y="1914743"/>
                </a:lnTo>
                <a:lnTo>
                  <a:pt x="631034" y="1912273"/>
                </a:lnTo>
                <a:lnTo>
                  <a:pt x="626856" y="1911458"/>
                </a:lnTo>
                <a:lnTo>
                  <a:pt x="624031" y="1911427"/>
                </a:lnTo>
                <a:lnTo>
                  <a:pt x="623670" y="1912658"/>
                </a:lnTo>
                <a:lnTo>
                  <a:pt x="626009" y="1914643"/>
                </a:lnTo>
                <a:lnTo>
                  <a:pt x="629588" y="1915474"/>
                </a:lnTo>
                <a:lnTo>
                  <a:pt x="632450" y="1916789"/>
                </a:lnTo>
                <a:lnTo>
                  <a:pt x="637583" y="1918012"/>
                </a:lnTo>
                <a:lnTo>
                  <a:pt x="639369" y="1920382"/>
                </a:lnTo>
                <a:lnTo>
                  <a:pt x="640592" y="1922905"/>
                </a:lnTo>
                <a:lnTo>
                  <a:pt x="640415" y="1924290"/>
                </a:lnTo>
                <a:lnTo>
                  <a:pt x="640407" y="1925921"/>
                </a:lnTo>
                <a:lnTo>
                  <a:pt x="641323" y="1934683"/>
                </a:lnTo>
                <a:lnTo>
                  <a:pt x="638907" y="1937698"/>
                </a:lnTo>
                <a:lnTo>
                  <a:pt x="637060" y="1940421"/>
                </a:lnTo>
                <a:lnTo>
                  <a:pt x="630650" y="1940045"/>
                </a:lnTo>
                <a:lnTo>
                  <a:pt x="629534" y="1939091"/>
                </a:lnTo>
                <a:lnTo>
                  <a:pt x="623347" y="1936221"/>
                </a:lnTo>
                <a:lnTo>
                  <a:pt x="623724" y="1937567"/>
                </a:lnTo>
                <a:lnTo>
                  <a:pt x="628202" y="1941460"/>
                </a:lnTo>
                <a:lnTo>
                  <a:pt x="629765" y="1943399"/>
                </a:lnTo>
                <a:lnTo>
                  <a:pt x="628718" y="1943799"/>
                </a:lnTo>
                <a:lnTo>
                  <a:pt x="626909" y="1943945"/>
                </a:lnTo>
                <a:lnTo>
                  <a:pt x="624393" y="1945253"/>
                </a:lnTo>
                <a:lnTo>
                  <a:pt x="619845" y="1944545"/>
                </a:lnTo>
                <a:lnTo>
                  <a:pt x="620099" y="1942583"/>
                </a:lnTo>
                <a:lnTo>
                  <a:pt x="620961" y="1940560"/>
                </a:lnTo>
                <a:lnTo>
                  <a:pt x="618883" y="1940906"/>
                </a:lnTo>
                <a:lnTo>
                  <a:pt x="616567" y="1941929"/>
                </a:lnTo>
                <a:lnTo>
                  <a:pt x="615220" y="1941552"/>
                </a:lnTo>
                <a:lnTo>
                  <a:pt x="614097" y="1941668"/>
                </a:lnTo>
                <a:lnTo>
                  <a:pt x="613458" y="1940652"/>
                </a:lnTo>
                <a:lnTo>
                  <a:pt x="612581" y="1936690"/>
                </a:lnTo>
                <a:lnTo>
                  <a:pt x="613627" y="1934698"/>
                </a:lnTo>
                <a:lnTo>
                  <a:pt x="617375" y="1929528"/>
                </a:lnTo>
                <a:lnTo>
                  <a:pt x="618568" y="1926744"/>
                </a:lnTo>
                <a:lnTo>
                  <a:pt x="617529" y="1925474"/>
                </a:lnTo>
                <a:lnTo>
                  <a:pt x="614851" y="1928459"/>
                </a:lnTo>
                <a:lnTo>
                  <a:pt x="612088" y="1933190"/>
                </a:lnTo>
                <a:lnTo>
                  <a:pt x="610857" y="1936044"/>
                </a:lnTo>
                <a:lnTo>
                  <a:pt x="609125" y="1936598"/>
                </a:lnTo>
                <a:lnTo>
                  <a:pt x="604824" y="1935160"/>
                </a:lnTo>
                <a:lnTo>
                  <a:pt x="592580" y="1928536"/>
                </a:lnTo>
                <a:lnTo>
                  <a:pt x="592942" y="1924497"/>
                </a:lnTo>
                <a:lnTo>
                  <a:pt x="592826" y="1921143"/>
                </a:lnTo>
                <a:lnTo>
                  <a:pt x="596397" y="1920720"/>
                </a:lnTo>
                <a:lnTo>
                  <a:pt x="598990" y="1919259"/>
                </a:lnTo>
                <a:lnTo>
                  <a:pt x="601315" y="1917466"/>
                </a:lnTo>
                <a:lnTo>
                  <a:pt x="603931" y="1914197"/>
                </a:lnTo>
                <a:lnTo>
                  <a:pt x="606332" y="1908781"/>
                </a:lnTo>
                <a:lnTo>
                  <a:pt x="606024" y="1908366"/>
                </a:lnTo>
                <a:lnTo>
                  <a:pt x="598983" y="1915274"/>
                </a:lnTo>
                <a:lnTo>
                  <a:pt x="594650" y="1917574"/>
                </a:lnTo>
                <a:lnTo>
                  <a:pt x="592557" y="1917997"/>
                </a:lnTo>
                <a:lnTo>
                  <a:pt x="591510" y="1916981"/>
                </a:lnTo>
                <a:lnTo>
                  <a:pt x="588025" y="1914766"/>
                </a:lnTo>
                <a:lnTo>
                  <a:pt x="585762" y="1913758"/>
                </a:lnTo>
                <a:lnTo>
                  <a:pt x="580598" y="1912112"/>
                </a:lnTo>
                <a:lnTo>
                  <a:pt x="579683" y="1911227"/>
                </a:lnTo>
                <a:lnTo>
                  <a:pt x="578167" y="1910520"/>
                </a:lnTo>
                <a:lnTo>
                  <a:pt x="576104" y="1903442"/>
                </a:lnTo>
                <a:lnTo>
                  <a:pt x="578767" y="1894795"/>
                </a:lnTo>
                <a:lnTo>
                  <a:pt x="580598" y="1892272"/>
                </a:lnTo>
                <a:lnTo>
                  <a:pt x="581760" y="1889349"/>
                </a:lnTo>
                <a:lnTo>
                  <a:pt x="582415" y="1885464"/>
                </a:lnTo>
                <a:lnTo>
                  <a:pt x="581960" y="1883802"/>
                </a:lnTo>
                <a:lnTo>
                  <a:pt x="580406" y="1884372"/>
                </a:lnTo>
                <a:lnTo>
                  <a:pt x="579683" y="1885703"/>
                </a:lnTo>
                <a:lnTo>
                  <a:pt x="579798" y="1887787"/>
                </a:lnTo>
                <a:lnTo>
                  <a:pt x="578905" y="1889234"/>
                </a:lnTo>
                <a:lnTo>
                  <a:pt x="572749" y="1892549"/>
                </a:lnTo>
                <a:lnTo>
                  <a:pt x="566577" y="1895234"/>
                </a:lnTo>
                <a:lnTo>
                  <a:pt x="563653" y="1897773"/>
                </a:lnTo>
                <a:lnTo>
                  <a:pt x="561752" y="1899750"/>
                </a:lnTo>
                <a:lnTo>
                  <a:pt x="560267" y="1901688"/>
                </a:lnTo>
                <a:lnTo>
                  <a:pt x="557997" y="1901519"/>
                </a:lnTo>
                <a:lnTo>
                  <a:pt x="554865" y="1901911"/>
                </a:lnTo>
                <a:lnTo>
                  <a:pt x="552718" y="1903173"/>
                </a:lnTo>
                <a:lnTo>
                  <a:pt x="549578" y="1902396"/>
                </a:lnTo>
                <a:lnTo>
                  <a:pt x="547531" y="1900527"/>
                </a:lnTo>
                <a:lnTo>
                  <a:pt x="545061" y="1900311"/>
                </a:lnTo>
                <a:lnTo>
                  <a:pt x="542290" y="1901211"/>
                </a:lnTo>
                <a:lnTo>
                  <a:pt x="540374" y="1901134"/>
                </a:lnTo>
                <a:lnTo>
                  <a:pt x="540536" y="1902404"/>
                </a:lnTo>
                <a:lnTo>
                  <a:pt x="541813" y="1905519"/>
                </a:lnTo>
                <a:lnTo>
                  <a:pt x="539697" y="1905727"/>
                </a:lnTo>
                <a:lnTo>
                  <a:pt x="535680" y="1905850"/>
                </a:lnTo>
                <a:lnTo>
                  <a:pt x="533656" y="1904942"/>
                </a:lnTo>
                <a:lnTo>
                  <a:pt x="532071" y="1903758"/>
                </a:lnTo>
                <a:lnTo>
                  <a:pt x="530755" y="1902104"/>
                </a:lnTo>
                <a:lnTo>
                  <a:pt x="531548" y="1899934"/>
                </a:lnTo>
                <a:lnTo>
                  <a:pt x="538012" y="1895949"/>
                </a:lnTo>
                <a:lnTo>
                  <a:pt x="540944" y="1893634"/>
                </a:lnTo>
                <a:lnTo>
                  <a:pt x="539028" y="1892841"/>
                </a:lnTo>
                <a:lnTo>
                  <a:pt x="532825" y="1893557"/>
                </a:lnTo>
                <a:lnTo>
                  <a:pt x="531794" y="1892957"/>
                </a:lnTo>
                <a:lnTo>
                  <a:pt x="527638" y="1893318"/>
                </a:lnTo>
                <a:lnTo>
                  <a:pt x="527815" y="1887356"/>
                </a:lnTo>
                <a:lnTo>
                  <a:pt x="526807" y="1885872"/>
                </a:lnTo>
                <a:lnTo>
                  <a:pt x="526738" y="1885172"/>
                </a:lnTo>
                <a:lnTo>
                  <a:pt x="525299" y="1883502"/>
                </a:lnTo>
                <a:lnTo>
                  <a:pt x="523937" y="1883087"/>
                </a:lnTo>
                <a:lnTo>
                  <a:pt x="523090" y="1882487"/>
                </a:lnTo>
                <a:lnTo>
                  <a:pt x="516072" y="1881141"/>
                </a:lnTo>
                <a:lnTo>
                  <a:pt x="515156" y="1877794"/>
                </a:lnTo>
                <a:lnTo>
                  <a:pt x="514671" y="1874340"/>
                </a:lnTo>
                <a:lnTo>
                  <a:pt x="513332" y="1870040"/>
                </a:lnTo>
                <a:lnTo>
                  <a:pt x="509970" y="1868917"/>
                </a:lnTo>
                <a:lnTo>
                  <a:pt x="508153" y="1867047"/>
                </a:lnTo>
                <a:lnTo>
                  <a:pt x="509600" y="1865132"/>
                </a:lnTo>
                <a:lnTo>
                  <a:pt x="510231" y="1862701"/>
                </a:lnTo>
                <a:lnTo>
                  <a:pt x="508677" y="1861585"/>
                </a:lnTo>
                <a:lnTo>
                  <a:pt x="507684" y="1859870"/>
                </a:lnTo>
                <a:lnTo>
                  <a:pt x="507830" y="1858755"/>
                </a:lnTo>
                <a:lnTo>
                  <a:pt x="506568" y="1855731"/>
                </a:lnTo>
                <a:lnTo>
                  <a:pt x="506191" y="1853370"/>
                </a:lnTo>
                <a:lnTo>
                  <a:pt x="507638" y="1851146"/>
                </a:lnTo>
                <a:lnTo>
                  <a:pt x="511609" y="1848631"/>
                </a:lnTo>
                <a:lnTo>
                  <a:pt x="512894" y="1847615"/>
                </a:lnTo>
                <a:lnTo>
                  <a:pt x="513556" y="1846515"/>
                </a:lnTo>
                <a:lnTo>
                  <a:pt x="518111" y="1844661"/>
                </a:lnTo>
                <a:lnTo>
                  <a:pt x="514233" y="1843354"/>
                </a:lnTo>
                <a:lnTo>
                  <a:pt x="511809" y="1843154"/>
                </a:lnTo>
                <a:lnTo>
                  <a:pt x="510039" y="1843769"/>
                </a:lnTo>
                <a:lnTo>
                  <a:pt x="508407" y="1846231"/>
                </a:lnTo>
                <a:lnTo>
                  <a:pt x="506884" y="1847862"/>
                </a:lnTo>
                <a:lnTo>
                  <a:pt x="500943" y="1848392"/>
                </a:lnTo>
                <a:lnTo>
                  <a:pt x="500065" y="1847546"/>
                </a:lnTo>
                <a:lnTo>
                  <a:pt x="499650" y="1844069"/>
                </a:lnTo>
                <a:lnTo>
                  <a:pt x="499989" y="1841384"/>
                </a:lnTo>
                <a:lnTo>
                  <a:pt x="502459" y="1837599"/>
                </a:lnTo>
                <a:lnTo>
                  <a:pt x="499611" y="1835722"/>
                </a:lnTo>
                <a:lnTo>
                  <a:pt x="497003" y="1835107"/>
                </a:lnTo>
                <a:lnTo>
                  <a:pt x="494040" y="1833345"/>
                </a:lnTo>
                <a:lnTo>
                  <a:pt x="491300" y="1831484"/>
                </a:lnTo>
                <a:lnTo>
                  <a:pt x="488946" y="1829314"/>
                </a:lnTo>
                <a:lnTo>
                  <a:pt x="486652" y="1826752"/>
                </a:lnTo>
                <a:lnTo>
                  <a:pt x="485921" y="1826429"/>
                </a:lnTo>
                <a:lnTo>
                  <a:pt x="486745" y="1823745"/>
                </a:lnTo>
                <a:lnTo>
                  <a:pt x="487214" y="1821529"/>
                </a:lnTo>
                <a:lnTo>
                  <a:pt x="487283" y="1816759"/>
                </a:lnTo>
                <a:lnTo>
                  <a:pt x="486360" y="1814775"/>
                </a:lnTo>
                <a:lnTo>
                  <a:pt x="488415" y="1810682"/>
                </a:lnTo>
                <a:lnTo>
                  <a:pt x="491177" y="1806197"/>
                </a:lnTo>
                <a:lnTo>
                  <a:pt x="497287" y="1799512"/>
                </a:lnTo>
                <a:lnTo>
                  <a:pt x="490823" y="1802735"/>
                </a:lnTo>
                <a:lnTo>
                  <a:pt x="485513" y="1809744"/>
                </a:lnTo>
                <a:lnTo>
                  <a:pt x="484390" y="1810067"/>
                </a:lnTo>
                <a:lnTo>
                  <a:pt x="483997" y="1808797"/>
                </a:lnTo>
                <a:lnTo>
                  <a:pt x="481981" y="1804251"/>
                </a:lnTo>
                <a:lnTo>
                  <a:pt x="480465" y="1803005"/>
                </a:lnTo>
                <a:lnTo>
                  <a:pt x="479788" y="1801635"/>
                </a:lnTo>
                <a:lnTo>
                  <a:pt x="476764" y="1799197"/>
                </a:lnTo>
                <a:lnTo>
                  <a:pt x="475455" y="1797320"/>
                </a:lnTo>
                <a:lnTo>
                  <a:pt x="473593" y="1793689"/>
                </a:lnTo>
                <a:lnTo>
                  <a:pt x="470946" y="1789350"/>
                </a:lnTo>
                <a:lnTo>
                  <a:pt x="467183" y="1780757"/>
                </a:lnTo>
                <a:lnTo>
                  <a:pt x="461103" y="1770795"/>
                </a:lnTo>
                <a:lnTo>
                  <a:pt x="459603" y="1765164"/>
                </a:lnTo>
                <a:lnTo>
                  <a:pt x="461488" y="1757986"/>
                </a:lnTo>
                <a:lnTo>
                  <a:pt x="459403" y="1753017"/>
                </a:lnTo>
                <a:lnTo>
                  <a:pt x="465174" y="1750709"/>
                </a:lnTo>
                <a:lnTo>
                  <a:pt x="473431" y="1748116"/>
                </a:lnTo>
                <a:lnTo>
                  <a:pt x="477718" y="1745955"/>
                </a:lnTo>
                <a:lnTo>
                  <a:pt x="480188" y="1745309"/>
                </a:lnTo>
                <a:lnTo>
                  <a:pt x="485436" y="1744909"/>
                </a:lnTo>
                <a:lnTo>
                  <a:pt x="487191" y="1742731"/>
                </a:lnTo>
                <a:lnTo>
                  <a:pt x="484274" y="1743285"/>
                </a:lnTo>
                <a:lnTo>
                  <a:pt x="482312" y="1743001"/>
                </a:lnTo>
                <a:lnTo>
                  <a:pt x="482189" y="1741985"/>
                </a:lnTo>
                <a:lnTo>
                  <a:pt x="482912" y="1740177"/>
                </a:lnTo>
                <a:lnTo>
                  <a:pt x="483382" y="1737839"/>
                </a:lnTo>
                <a:lnTo>
                  <a:pt x="482381" y="1738262"/>
                </a:lnTo>
                <a:lnTo>
                  <a:pt x="477248" y="1742285"/>
                </a:lnTo>
                <a:lnTo>
                  <a:pt x="469661" y="1745470"/>
                </a:lnTo>
                <a:lnTo>
                  <a:pt x="463735" y="1747239"/>
                </a:lnTo>
                <a:lnTo>
                  <a:pt x="462773" y="1747147"/>
                </a:lnTo>
                <a:lnTo>
                  <a:pt x="460696" y="1748216"/>
                </a:lnTo>
                <a:lnTo>
                  <a:pt x="459503" y="1748524"/>
                </a:lnTo>
                <a:lnTo>
                  <a:pt x="458579" y="1748216"/>
                </a:lnTo>
                <a:lnTo>
                  <a:pt x="456486" y="1745170"/>
                </a:lnTo>
                <a:lnTo>
                  <a:pt x="455924" y="1743178"/>
                </a:lnTo>
                <a:lnTo>
                  <a:pt x="459688" y="1737754"/>
                </a:lnTo>
                <a:lnTo>
                  <a:pt x="462496" y="1730323"/>
                </a:lnTo>
                <a:lnTo>
                  <a:pt x="466213" y="1725438"/>
                </a:lnTo>
                <a:lnTo>
                  <a:pt x="468837" y="1724823"/>
                </a:lnTo>
                <a:lnTo>
                  <a:pt x="473231" y="1725084"/>
                </a:lnTo>
                <a:lnTo>
                  <a:pt x="474778" y="1725515"/>
                </a:lnTo>
                <a:lnTo>
                  <a:pt x="474286" y="1722615"/>
                </a:lnTo>
                <a:lnTo>
                  <a:pt x="474470" y="1721207"/>
                </a:lnTo>
                <a:lnTo>
                  <a:pt x="478034" y="1719515"/>
                </a:lnTo>
                <a:lnTo>
                  <a:pt x="482189" y="1718761"/>
                </a:lnTo>
                <a:lnTo>
                  <a:pt x="485144" y="1719291"/>
                </a:lnTo>
                <a:lnTo>
                  <a:pt x="487006" y="1722707"/>
                </a:lnTo>
                <a:lnTo>
                  <a:pt x="489400" y="1728984"/>
                </a:lnTo>
                <a:lnTo>
                  <a:pt x="492624" y="1731100"/>
                </a:lnTo>
                <a:lnTo>
                  <a:pt x="492478" y="1728092"/>
                </a:lnTo>
                <a:lnTo>
                  <a:pt x="490808" y="1724207"/>
                </a:lnTo>
                <a:lnTo>
                  <a:pt x="490184" y="1718222"/>
                </a:lnTo>
                <a:lnTo>
                  <a:pt x="488061" y="1715691"/>
                </a:lnTo>
                <a:lnTo>
                  <a:pt x="486360" y="1714445"/>
                </a:lnTo>
                <a:lnTo>
                  <a:pt x="481650" y="1715053"/>
                </a:lnTo>
                <a:lnTo>
                  <a:pt x="478818" y="1710652"/>
                </a:lnTo>
                <a:lnTo>
                  <a:pt x="478180" y="1709037"/>
                </a:lnTo>
                <a:lnTo>
                  <a:pt x="478110" y="1706883"/>
                </a:lnTo>
                <a:lnTo>
                  <a:pt x="475279" y="1700544"/>
                </a:lnTo>
                <a:lnTo>
                  <a:pt x="474370" y="1697359"/>
                </a:lnTo>
                <a:lnTo>
                  <a:pt x="472870" y="1693113"/>
                </a:lnTo>
                <a:lnTo>
                  <a:pt x="472069" y="1692882"/>
                </a:lnTo>
                <a:lnTo>
                  <a:pt x="473085" y="1698228"/>
                </a:lnTo>
                <a:lnTo>
                  <a:pt x="474409" y="1701975"/>
                </a:lnTo>
                <a:lnTo>
                  <a:pt x="476302" y="1710175"/>
                </a:lnTo>
                <a:lnTo>
                  <a:pt x="477241" y="1713468"/>
                </a:lnTo>
                <a:lnTo>
                  <a:pt x="475971" y="1716068"/>
                </a:lnTo>
                <a:lnTo>
                  <a:pt x="473578" y="1718637"/>
                </a:lnTo>
                <a:lnTo>
                  <a:pt x="471462" y="1720168"/>
                </a:lnTo>
                <a:lnTo>
                  <a:pt x="466459" y="1721999"/>
                </a:lnTo>
                <a:lnTo>
                  <a:pt x="467537" y="1717999"/>
                </a:lnTo>
                <a:lnTo>
                  <a:pt x="468222" y="1714060"/>
                </a:lnTo>
                <a:lnTo>
                  <a:pt x="465705" y="1715460"/>
                </a:lnTo>
                <a:lnTo>
                  <a:pt x="463366" y="1718322"/>
                </a:lnTo>
                <a:lnTo>
                  <a:pt x="462558" y="1722276"/>
                </a:lnTo>
                <a:lnTo>
                  <a:pt x="461057" y="1725853"/>
                </a:lnTo>
                <a:lnTo>
                  <a:pt x="456602" y="1734600"/>
                </a:lnTo>
                <a:lnTo>
                  <a:pt x="454847" y="1739431"/>
                </a:lnTo>
                <a:lnTo>
                  <a:pt x="453185" y="1741808"/>
                </a:lnTo>
                <a:lnTo>
                  <a:pt x="451292" y="1742462"/>
                </a:lnTo>
                <a:lnTo>
                  <a:pt x="449653" y="1740577"/>
                </a:lnTo>
                <a:lnTo>
                  <a:pt x="448260" y="1736139"/>
                </a:lnTo>
                <a:lnTo>
                  <a:pt x="447606" y="1732654"/>
                </a:lnTo>
                <a:lnTo>
                  <a:pt x="447529" y="1723576"/>
                </a:lnTo>
                <a:lnTo>
                  <a:pt x="447706" y="1719322"/>
                </a:lnTo>
                <a:lnTo>
                  <a:pt x="446944" y="1713568"/>
                </a:lnTo>
                <a:lnTo>
                  <a:pt x="444535" y="1700083"/>
                </a:lnTo>
                <a:lnTo>
                  <a:pt x="444027" y="1695244"/>
                </a:lnTo>
                <a:lnTo>
                  <a:pt x="439956" y="1692667"/>
                </a:lnTo>
                <a:lnTo>
                  <a:pt x="439895" y="1691836"/>
                </a:lnTo>
                <a:lnTo>
                  <a:pt x="438833" y="1689066"/>
                </a:lnTo>
                <a:lnTo>
                  <a:pt x="438009" y="1686289"/>
                </a:lnTo>
                <a:lnTo>
                  <a:pt x="438687" y="1685274"/>
                </a:lnTo>
                <a:lnTo>
                  <a:pt x="439656" y="1684543"/>
                </a:lnTo>
                <a:lnTo>
                  <a:pt x="445743" y="1680435"/>
                </a:lnTo>
                <a:lnTo>
                  <a:pt x="450253" y="1675819"/>
                </a:lnTo>
                <a:lnTo>
                  <a:pt x="455647" y="1668550"/>
                </a:lnTo>
                <a:lnTo>
                  <a:pt x="457848" y="1666288"/>
                </a:lnTo>
                <a:lnTo>
                  <a:pt x="465759" y="1664542"/>
                </a:lnTo>
                <a:lnTo>
                  <a:pt x="469268" y="1664303"/>
                </a:lnTo>
                <a:lnTo>
                  <a:pt x="469238" y="1663003"/>
                </a:lnTo>
                <a:lnTo>
                  <a:pt x="468060" y="1662488"/>
                </a:lnTo>
                <a:lnTo>
                  <a:pt x="462719" y="1662826"/>
                </a:lnTo>
                <a:lnTo>
                  <a:pt x="455601" y="1665749"/>
                </a:lnTo>
                <a:lnTo>
                  <a:pt x="454378" y="1666803"/>
                </a:lnTo>
                <a:lnTo>
                  <a:pt x="451261" y="1671334"/>
                </a:lnTo>
                <a:lnTo>
                  <a:pt x="448860" y="1673804"/>
                </a:lnTo>
                <a:lnTo>
                  <a:pt x="442103" y="1679427"/>
                </a:lnTo>
                <a:lnTo>
                  <a:pt x="437717" y="1679427"/>
                </a:lnTo>
                <a:lnTo>
                  <a:pt x="433192" y="1672688"/>
                </a:lnTo>
                <a:lnTo>
                  <a:pt x="428136" y="1673981"/>
                </a:lnTo>
                <a:lnTo>
                  <a:pt x="424727" y="1673535"/>
                </a:lnTo>
                <a:lnTo>
                  <a:pt x="423734" y="1672519"/>
                </a:lnTo>
                <a:lnTo>
                  <a:pt x="422980" y="1663257"/>
                </a:lnTo>
                <a:lnTo>
                  <a:pt x="425727" y="1652372"/>
                </a:lnTo>
                <a:lnTo>
                  <a:pt x="422757" y="1652264"/>
                </a:lnTo>
                <a:lnTo>
                  <a:pt x="422142" y="1651825"/>
                </a:lnTo>
                <a:lnTo>
                  <a:pt x="420572" y="1649333"/>
                </a:lnTo>
                <a:lnTo>
                  <a:pt x="419548" y="1648587"/>
                </a:lnTo>
                <a:lnTo>
                  <a:pt x="420310" y="1647264"/>
                </a:lnTo>
                <a:lnTo>
                  <a:pt x="427628" y="1642063"/>
                </a:lnTo>
                <a:lnTo>
                  <a:pt x="438579" y="1631801"/>
                </a:lnTo>
                <a:lnTo>
                  <a:pt x="443288" y="1627747"/>
                </a:lnTo>
                <a:lnTo>
                  <a:pt x="446197" y="1625993"/>
                </a:lnTo>
                <a:lnTo>
                  <a:pt x="448398" y="1623985"/>
                </a:lnTo>
                <a:lnTo>
                  <a:pt x="451076" y="1619616"/>
                </a:lnTo>
                <a:lnTo>
                  <a:pt x="451961" y="1617700"/>
                </a:lnTo>
                <a:lnTo>
                  <a:pt x="453454" y="1616154"/>
                </a:lnTo>
                <a:lnTo>
                  <a:pt x="456602" y="1614408"/>
                </a:lnTo>
                <a:lnTo>
                  <a:pt x="460041" y="1611761"/>
                </a:lnTo>
                <a:lnTo>
                  <a:pt x="465621" y="1605792"/>
                </a:lnTo>
                <a:lnTo>
                  <a:pt x="466352" y="1603576"/>
                </a:lnTo>
                <a:lnTo>
                  <a:pt x="465136" y="1603061"/>
                </a:lnTo>
                <a:lnTo>
                  <a:pt x="462527" y="1605107"/>
                </a:lnTo>
                <a:lnTo>
                  <a:pt x="457225" y="1610569"/>
                </a:lnTo>
                <a:lnTo>
                  <a:pt x="453439" y="1613631"/>
                </a:lnTo>
                <a:lnTo>
                  <a:pt x="440518" y="1627254"/>
                </a:lnTo>
                <a:lnTo>
                  <a:pt x="435016" y="1632178"/>
                </a:lnTo>
                <a:lnTo>
                  <a:pt x="432022" y="1635317"/>
                </a:lnTo>
                <a:lnTo>
                  <a:pt x="429698" y="1638301"/>
                </a:lnTo>
                <a:lnTo>
                  <a:pt x="427244" y="1640425"/>
                </a:lnTo>
                <a:lnTo>
                  <a:pt x="424642" y="1641694"/>
                </a:lnTo>
                <a:lnTo>
                  <a:pt x="419102" y="1642640"/>
                </a:lnTo>
                <a:lnTo>
                  <a:pt x="416377" y="1643740"/>
                </a:lnTo>
                <a:lnTo>
                  <a:pt x="414738" y="1642940"/>
                </a:lnTo>
                <a:lnTo>
                  <a:pt x="414015" y="1636570"/>
                </a:lnTo>
                <a:lnTo>
                  <a:pt x="414569" y="1632786"/>
                </a:lnTo>
                <a:lnTo>
                  <a:pt x="414308" y="1629039"/>
                </a:lnTo>
                <a:lnTo>
                  <a:pt x="415693" y="1623654"/>
                </a:lnTo>
                <a:lnTo>
                  <a:pt x="417747" y="1619831"/>
                </a:lnTo>
                <a:lnTo>
                  <a:pt x="418609" y="1617746"/>
                </a:lnTo>
                <a:lnTo>
                  <a:pt x="418971" y="1616315"/>
                </a:lnTo>
                <a:lnTo>
                  <a:pt x="423203" y="1612338"/>
                </a:lnTo>
                <a:lnTo>
                  <a:pt x="425535" y="1610576"/>
                </a:lnTo>
                <a:lnTo>
                  <a:pt x="427182" y="1606576"/>
                </a:lnTo>
                <a:lnTo>
                  <a:pt x="436578" y="1605153"/>
                </a:lnTo>
                <a:lnTo>
                  <a:pt x="439002" y="1605299"/>
                </a:lnTo>
                <a:lnTo>
                  <a:pt x="440287" y="1604761"/>
                </a:lnTo>
                <a:lnTo>
                  <a:pt x="441249" y="1603599"/>
                </a:lnTo>
                <a:lnTo>
                  <a:pt x="440318" y="1602699"/>
                </a:lnTo>
                <a:lnTo>
                  <a:pt x="437501" y="1602061"/>
                </a:lnTo>
                <a:lnTo>
                  <a:pt x="430014" y="1602184"/>
                </a:lnTo>
                <a:lnTo>
                  <a:pt x="423096" y="1601499"/>
                </a:lnTo>
                <a:lnTo>
                  <a:pt x="419941" y="1600807"/>
                </a:lnTo>
                <a:lnTo>
                  <a:pt x="418417" y="1601207"/>
                </a:lnTo>
                <a:lnTo>
                  <a:pt x="415900" y="1600037"/>
                </a:lnTo>
                <a:lnTo>
                  <a:pt x="413153" y="1597799"/>
                </a:lnTo>
                <a:lnTo>
                  <a:pt x="408890" y="1589552"/>
                </a:lnTo>
                <a:lnTo>
                  <a:pt x="410598" y="1578890"/>
                </a:lnTo>
                <a:lnTo>
                  <a:pt x="410744" y="1573766"/>
                </a:lnTo>
                <a:lnTo>
                  <a:pt x="416162" y="1569266"/>
                </a:lnTo>
                <a:lnTo>
                  <a:pt x="419056" y="1567774"/>
                </a:lnTo>
                <a:lnTo>
                  <a:pt x="423165" y="1564373"/>
                </a:lnTo>
                <a:lnTo>
                  <a:pt x="428652" y="1558573"/>
                </a:lnTo>
                <a:lnTo>
                  <a:pt x="435201" y="1555019"/>
                </a:lnTo>
                <a:lnTo>
                  <a:pt x="438540" y="1554357"/>
                </a:lnTo>
                <a:lnTo>
                  <a:pt x="441311" y="1554865"/>
                </a:lnTo>
                <a:lnTo>
                  <a:pt x="451561" y="1559904"/>
                </a:lnTo>
                <a:lnTo>
                  <a:pt x="456833" y="1560889"/>
                </a:lnTo>
                <a:lnTo>
                  <a:pt x="461465" y="1559681"/>
                </a:lnTo>
                <a:lnTo>
                  <a:pt x="467275" y="1561442"/>
                </a:lnTo>
                <a:lnTo>
                  <a:pt x="477556" y="1568658"/>
                </a:lnTo>
                <a:lnTo>
                  <a:pt x="479542" y="1567589"/>
                </a:lnTo>
                <a:lnTo>
                  <a:pt x="478964" y="1565843"/>
                </a:lnTo>
                <a:lnTo>
                  <a:pt x="467498" y="1558204"/>
                </a:lnTo>
                <a:lnTo>
                  <a:pt x="467560" y="1555911"/>
                </a:lnTo>
                <a:lnTo>
                  <a:pt x="470492" y="1555311"/>
                </a:lnTo>
                <a:lnTo>
                  <a:pt x="473624" y="1553080"/>
                </a:lnTo>
                <a:lnTo>
                  <a:pt x="471862" y="1551757"/>
                </a:lnTo>
                <a:lnTo>
                  <a:pt x="464243" y="1552903"/>
                </a:lnTo>
                <a:lnTo>
                  <a:pt x="462042" y="1554734"/>
                </a:lnTo>
                <a:lnTo>
                  <a:pt x="454655" y="1555680"/>
                </a:lnTo>
                <a:lnTo>
                  <a:pt x="450799" y="1554127"/>
                </a:lnTo>
                <a:lnTo>
                  <a:pt x="447336" y="1553350"/>
                </a:lnTo>
                <a:lnTo>
                  <a:pt x="442142" y="1550026"/>
                </a:lnTo>
                <a:lnTo>
                  <a:pt x="437794" y="1551111"/>
                </a:lnTo>
                <a:lnTo>
                  <a:pt x="435047" y="1552419"/>
                </a:lnTo>
                <a:lnTo>
                  <a:pt x="430191" y="1553657"/>
                </a:lnTo>
                <a:lnTo>
                  <a:pt x="428436" y="1554542"/>
                </a:lnTo>
                <a:lnTo>
                  <a:pt x="418948" y="1564943"/>
                </a:lnTo>
                <a:lnTo>
                  <a:pt x="414954" y="1567097"/>
                </a:lnTo>
                <a:lnTo>
                  <a:pt x="412114" y="1566389"/>
                </a:lnTo>
                <a:lnTo>
                  <a:pt x="414107" y="1559635"/>
                </a:lnTo>
                <a:lnTo>
                  <a:pt x="414684" y="1556958"/>
                </a:lnTo>
                <a:lnTo>
                  <a:pt x="414684" y="1554042"/>
                </a:lnTo>
                <a:lnTo>
                  <a:pt x="415508" y="1550034"/>
                </a:lnTo>
                <a:lnTo>
                  <a:pt x="420371" y="1542364"/>
                </a:lnTo>
                <a:lnTo>
                  <a:pt x="423427" y="1533918"/>
                </a:lnTo>
                <a:lnTo>
                  <a:pt x="424719" y="1528648"/>
                </a:lnTo>
                <a:lnTo>
                  <a:pt x="427113" y="1528056"/>
                </a:lnTo>
                <a:lnTo>
                  <a:pt x="430375" y="1528833"/>
                </a:lnTo>
                <a:lnTo>
                  <a:pt x="440180" y="1532248"/>
                </a:lnTo>
                <a:lnTo>
                  <a:pt x="448337" y="1536310"/>
                </a:lnTo>
                <a:lnTo>
                  <a:pt x="454354" y="1537395"/>
                </a:lnTo>
                <a:lnTo>
                  <a:pt x="458310" y="1537510"/>
                </a:lnTo>
                <a:lnTo>
                  <a:pt x="460003" y="1536218"/>
                </a:lnTo>
                <a:lnTo>
                  <a:pt x="461342" y="1533964"/>
                </a:lnTo>
                <a:lnTo>
                  <a:pt x="461858" y="1532402"/>
                </a:lnTo>
                <a:lnTo>
                  <a:pt x="462242" y="1529202"/>
                </a:lnTo>
                <a:lnTo>
                  <a:pt x="462696" y="1528063"/>
                </a:lnTo>
                <a:lnTo>
                  <a:pt x="464020" y="1526663"/>
                </a:lnTo>
                <a:lnTo>
                  <a:pt x="466721" y="1521778"/>
                </a:lnTo>
                <a:lnTo>
                  <a:pt x="467545" y="1518293"/>
                </a:lnTo>
                <a:lnTo>
                  <a:pt x="466659" y="1516255"/>
                </a:lnTo>
                <a:lnTo>
                  <a:pt x="464859" y="1516463"/>
                </a:lnTo>
                <a:lnTo>
                  <a:pt x="461342" y="1517801"/>
                </a:lnTo>
                <a:lnTo>
                  <a:pt x="460865" y="1518355"/>
                </a:lnTo>
                <a:lnTo>
                  <a:pt x="460926" y="1519447"/>
                </a:lnTo>
                <a:lnTo>
                  <a:pt x="457533" y="1524840"/>
                </a:lnTo>
                <a:lnTo>
                  <a:pt x="453831" y="1526079"/>
                </a:lnTo>
                <a:lnTo>
                  <a:pt x="445312" y="1527879"/>
                </a:lnTo>
                <a:lnTo>
                  <a:pt x="441426" y="1528009"/>
                </a:lnTo>
                <a:lnTo>
                  <a:pt x="434516" y="1525509"/>
                </a:lnTo>
                <a:lnTo>
                  <a:pt x="433469" y="1524532"/>
                </a:lnTo>
                <a:lnTo>
                  <a:pt x="432754" y="1522694"/>
                </a:lnTo>
                <a:lnTo>
                  <a:pt x="424273" y="1523109"/>
                </a:lnTo>
                <a:lnTo>
                  <a:pt x="421741" y="1523663"/>
                </a:lnTo>
                <a:lnTo>
                  <a:pt x="419725" y="1523425"/>
                </a:lnTo>
                <a:lnTo>
                  <a:pt x="420710" y="1520224"/>
                </a:lnTo>
                <a:lnTo>
                  <a:pt x="423388" y="1516663"/>
                </a:lnTo>
                <a:lnTo>
                  <a:pt x="427144" y="1505008"/>
                </a:lnTo>
                <a:lnTo>
                  <a:pt x="430291" y="1502008"/>
                </a:lnTo>
                <a:lnTo>
                  <a:pt x="436539" y="1499208"/>
                </a:lnTo>
                <a:lnTo>
                  <a:pt x="443058" y="1499661"/>
                </a:lnTo>
                <a:lnTo>
                  <a:pt x="454331" y="1508716"/>
                </a:lnTo>
                <a:lnTo>
                  <a:pt x="457733" y="1509501"/>
                </a:lnTo>
                <a:lnTo>
                  <a:pt x="460850" y="1508770"/>
                </a:lnTo>
                <a:lnTo>
                  <a:pt x="468306" y="1505746"/>
                </a:lnTo>
                <a:lnTo>
                  <a:pt x="469676" y="1504516"/>
                </a:lnTo>
                <a:lnTo>
                  <a:pt x="472362" y="1500754"/>
                </a:lnTo>
                <a:lnTo>
                  <a:pt x="475494" y="1494292"/>
                </a:lnTo>
                <a:lnTo>
                  <a:pt x="475340" y="1492761"/>
                </a:lnTo>
                <a:lnTo>
                  <a:pt x="470530" y="1496377"/>
                </a:lnTo>
                <a:lnTo>
                  <a:pt x="467968" y="1497346"/>
                </a:lnTo>
                <a:lnTo>
                  <a:pt x="465798" y="1497346"/>
                </a:lnTo>
                <a:lnTo>
                  <a:pt x="467814" y="1485484"/>
                </a:lnTo>
                <a:lnTo>
                  <a:pt x="468599" y="1476329"/>
                </a:lnTo>
                <a:lnTo>
                  <a:pt x="469353" y="1474044"/>
                </a:lnTo>
                <a:lnTo>
                  <a:pt x="475671" y="1474729"/>
                </a:lnTo>
                <a:lnTo>
                  <a:pt x="484305" y="1473483"/>
                </a:lnTo>
                <a:lnTo>
                  <a:pt x="486360" y="1471467"/>
                </a:lnTo>
                <a:lnTo>
                  <a:pt x="486329" y="1470575"/>
                </a:lnTo>
                <a:lnTo>
                  <a:pt x="482866" y="1469352"/>
                </a:lnTo>
                <a:lnTo>
                  <a:pt x="481196" y="1466775"/>
                </a:lnTo>
                <a:lnTo>
                  <a:pt x="478295" y="1467590"/>
                </a:lnTo>
                <a:lnTo>
                  <a:pt x="474409" y="1469306"/>
                </a:lnTo>
                <a:lnTo>
                  <a:pt x="469530" y="1469113"/>
                </a:lnTo>
                <a:lnTo>
                  <a:pt x="469938" y="1465136"/>
                </a:lnTo>
                <a:lnTo>
                  <a:pt x="473516" y="1456759"/>
                </a:lnTo>
                <a:lnTo>
                  <a:pt x="473886" y="1452920"/>
                </a:lnTo>
                <a:lnTo>
                  <a:pt x="475279" y="1445219"/>
                </a:lnTo>
                <a:lnTo>
                  <a:pt x="475425" y="1441250"/>
                </a:lnTo>
                <a:lnTo>
                  <a:pt x="477233" y="1437380"/>
                </a:lnTo>
                <a:lnTo>
                  <a:pt x="482874" y="1434619"/>
                </a:lnTo>
                <a:lnTo>
                  <a:pt x="485244" y="1432965"/>
                </a:lnTo>
                <a:lnTo>
                  <a:pt x="485375" y="1431149"/>
                </a:lnTo>
                <a:lnTo>
                  <a:pt x="481997" y="1424218"/>
                </a:lnTo>
                <a:lnTo>
                  <a:pt x="482851" y="1422295"/>
                </a:lnTo>
                <a:lnTo>
                  <a:pt x="485506" y="1420541"/>
                </a:lnTo>
                <a:lnTo>
                  <a:pt x="486491" y="1419256"/>
                </a:lnTo>
                <a:lnTo>
                  <a:pt x="485814" y="1418456"/>
                </a:lnTo>
                <a:lnTo>
                  <a:pt x="483374" y="1417687"/>
                </a:lnTo>
                <a:lnTo>
                  <a:pt x="479619" y="1419225"/>
                </a:lnTo>
                <a:lnTo>
                  <a:pt x="475463" y="1419964"/>
                </a:lnTo>
                <a:lnTo>
                  <a:pt x="471785" y="1417648"/>
                </a:lnTo>
                <a:lnTo>
                  <a:pt x="468907" y="1416533"/>
                </a:lnTo>
                <a:lnTo>
                  <a:pt x="467090" y="1416879"/>
                </a:lnTo>
                <a:lnTo>
                  <a:pt x="462142" y="1420841"/>
                </a:lnTo>
                <a:lnTo>
                  <a:pt x="460411" y="1420972"/>
                </a:lnTo>
                <a:lnTo>
                  <a:pt x="458271" y="1419872"/>
                </a:lnTo>
                <a:lnTo>
                  <a:pt x="444097" y="1416441"/>
                </a:lnTo>
                <a:lnTo>
                  <a:pt x="442334" y="1415225"/>
                </a:lnTo>
                <a:lnTo>
                  <a:pt x="437255" y="1409263"/>
                </a:lnTo>
                <a:lnTo>
                  <a:pt x="433069" y="1405309"/>
                </a:lnTo>
                <a:lnTo>
                  <a:pt x="427497" y="1400978"/>
                </a:lnTo>
                <a:lnTo>
                  <a:pt x="420271" y="1397678"/>
                </a:lnTo>
                <a:lnTo>
                  <a:pt x="411398" y="1395416"/>
                </a:lnTo>
                <a:lnTo>
                  <a:pt x="406089" y="1393285"/>
                </a:lnTo>
                <a:lnTo>
                  <a:pt x="403472" y="1390269"/>
                </a:lnTo>
                <a:lnTo>
                  <a:pt x="398986" y="1383615"/>
                </a:lnTo>
                <a:lnTo>
                  <a:pt x="395577" y="1378046"/>
                </a:lnTo>
                <a:lnTo>
                  <a:pt x="394938" y="1375284"/>
                </a:lnTo>
                <a:lnTo>
                  <a:pt x="396939" y="1371861"/>
                </a:lnTo>
                <a:lnTo>
                  <a:pt x="398978" y="1369399"/>
                </a:lnTo>
                <a:lnTo>
                  <a:pt x="402818" y="1367376"/>
                </a:lnTo>
                <a:lnTo>
                  <a:pt x="409444" y="1368045"/>
                </a:lnTo>
                <a:lnTo>
                  <a:pt x="412999" y="1368945"/>
                </a:lnTo>
                <a:lnTo>
                  <a:pt x="416916" y="1370876"/>
                </a:lnTo>
                <a:lnTo>
                  <a:pt x="419879" y="1371237"/>
                </a:lnTo>
                <a:lnTo>
                  <a:pt x="426028" y="1370691"/>
                </a:lnTo>
                <a:lnTo>
                  <a:pt x="432284" y="1371922"/>
                </a:lnTo>
                <a:lnTo>
                  <a:pt x="435985" y="1373276"/>
                </a:lnTo>
                <a:lnTo>
                  <a:pt x="440849" y="1376092"/>
                </a:lnTo>
                <a:lnTo>
                  <a:pt x="454270" y="1388008"/>
                </a:lnTo>
                <a:lnTo>
                  <a:pt x="459872" y="1392123"/>
                </a:lnTo>
                <a:lnTo>
                  <a:pt x="462304" y="1392616"/>
                </a:lnTo>
                <a:lnTo>
                  <a:pt x="472347" y="1397001"/>
                </a:lnTo>
                <a:lnTo>
                  <a:pt x="473955" y="1396916"/>
                </a:lnTo>
                <a:lnTo>
                  <a:pt x="478064" y="1394862"/>
                </a:lnTo>
                <a:lnTo>
                  <a:pt x="478472" y="1393531"/>
                </a:lnTo>
                <a:lnTo>
                  <a:pt x="477087" y="1392216"/>
                </a:lnTo>
                <a:lnTo>
                  <a:pt x="472654" y="1391193"/>
                </a:lnTo>
                <a:lnTo>
                  <a:pt x="467452" y="1386331"/>
                </a:lnTo>
                <a:lnTo>
                  <a:pt x="464228" y="1382461"/>
                </a:lnTo>
                <a:lnTo>
                  <a:pt x="463858" y="1376038"/>
                </a:lnTo>
                <a:lnTo>
                  <a:pt x="464282" y="1372422"/>
                </a:lnTo>
                <a:lnTo>
                  <a:pt x="465090" y="1370776"/>
                </a:lnTo>
                <a:lnTo>
                  <a:pt x="465659" y="1365214"/>
                </a:lnTo>
                <a:lnTo>
                  <a:pt x="462643" y="1361898"/>
                </a:lnTo>
                <a:lnTo>
                  <a:pt x="460542" y="1360852"/>
                </a:lnTo>
                <a:lnTo>
                  <a:pt x="454947" y="1355998"/>
                </a:lnTo>
                <a:lnTo>
                  <a:pt x="454478" y="1354790"/>
                </a:lnTo>
                <a:lnTo>
                  <a:pt x="457163" y="1354221"/>
                </a:lnTo>
                <a:lnTo>
                  <a:pt x="459795" y="1354552"/>
                </a:lnTo>
                <a:lnTo>
                  <a:pt x="465436" y="1357013"/>
                </a:lnTo>
                <a:lnTo>
                  <a:pt x="468391" y="1357352"/>
                </a:lnTo>
                <a:lnTo>
                  <a:pt x="470546" y="1356390"/>
                </a:lnTo>
                <a:lnTo>
                  <a:pt x="470792" y="1355398"/>
                </a:lnTo>
                <a:lnTo>
                  <a:pt x="467360" y="1352598"/>
                </a:lnTo>
                <a:lnTo>
                  <a:pt x="463066" y="1347574"/>
                </a:lnTo>
                <a:lnTo>
                  <a:pt x="454093" y="1346828"/>
                </a:lnTo>
                <a:lnTo>
                  <a:pt x="448275" y="1347397"/>
                </a:lnTo>
                <a:lnTo>
                  <a:pt x="444558" y="1345667"/>
                </a:lnTo>
                <a:lnTo>
                  <a:pt x="440603" y="1342851"/>
                </a:lnTo>
                <a:lnTo>
                  <a:pt x="438056" y="1342128"/>
                </a:lnTo>
                <a:lnTo>
                  <a:pt x="432861" y="1343897"/>
                </a:lnTo>
                <a:lnTo>
                  <a:pt x="430237" y="1344120"/>
                </a:lnTo>
                <a:lnTo>
                  <a:pt x="427844" y="1343497"/>
                </a:lnTo>
                <a:lnTo>
                  <a:pt x="425481" y="1334574"/>
                </a:lnTo>
                <a:lnTo>
                  <a:pt x="426112" y="1331889"/>
                </a:lnTo>
                <a:lnTo>
                  <a:pt x="427967" y="1330727"/>
                </a:lnTo>
                <a:lnTo>
                  <a:pt x="429368" y="1327827"/>
                </a:lnTo>
                <a:lnTo>
                  <a:pt x="430345" y="1324788"/>
                </a:lnTo>
                <a:lnTo>
                  <a:pt x="433423" y="1321811"/>
                </a:lnTo>
                <a:lnTo>
                  <a:pt x="450314" y="1315157"/>
                </a:lnTo>
                <a:lnTo>
                  <a:pt x="454578" y="1310187"/>
                </a:lnTo>
                <a:lnTo>
                  <a:pt x="454393" y="1309418"/>
                </a:lnTo>
                <a:lnTo>
                  <a:pt x="451515" y="1310341"/>
                </a:lnTo>
                <a:lnTo>
                  <a:pt x="447837" y="1312587"/>
                </a:lnTo>
                <a:lnTo>
                  <a:pt x="445382" y="1313049"/>
                </a:lnTo>
                <a:lnTo>
                  <a:pt x="435439" y="1310149"/>
                </a:lnTo>
                <a:lnTo>
                  <a:pt x="433885" y="1310810"/>
                </a:lnTo>
                <a:lnTo>
                  <a:pt x="429860" y="1314972"/>
                </a:lnTo>
                <a:lnTo>
                  <a:pt x="424396" y="1319472"/>
                </a:lnTo>
                <a:lnTo>
                  <a:pt x="421880" y="1319196"/>
                </a:lnTo>
                <a:lnTo>
                  <a:pt x="418509" y="1316534"/>
                </a:lnTo>
                <a:lnTo>
                  <a:pt x="417978" y="1314634"/>
                </a:lnTo>
                <a:lnTo>
                  <a:pt x="417732" y="1312349"/>
                </a:lnTo>
                <a:lnTo>
                  <a:pt x="421433" y="1309210"/>
                </a:lnTo>
                <a:lnTo>
                  <a:pt x="422618" y="1307549"/>
                </a:lnTo>
                <a:lnTo>
                  <a:pt x="425012" y="1303064"/>
                </a:lnTo>
                <a:lnTo>
                  <a:pt x="424889" y="1300840"/>
                </a:lnTo>
                <a:lnTo>
                  <a:pt x="420802" y="1302064"/>
                </a:lnTo>
                <a:lnTo>
                  <a:pt x="420271" y="1299994"/>
                </a:lnTo>
                <a:lnTo>
                  <a:pt x="420333" y="1296448"/>
                </a:lnTo>
                <a:lnTo>
                  <a:pt x="419941" y="1291948"/>
                </a:lnTo>
                <a:lnTo>
                  <a:pt x="418940" y="1287486"/>
                </a:lnTo>
                <a:lnTo>
                  <a:pt x="415585" y="1280601"/>
                </a:lnTo>
                <a:lnTo>
                  <a:pt x="414192" y="1278831"/>
                </a:lnTo>
                <a:lnTo>
                  <a:pt x="413045" y="1276270"/>
                </a:lnTo>
                <a:lnTo>
                  <a:pt x="410514" y="1266877"/>
                </a:lnTo>
                <a:lnTo>
                  <a:pt x="411245" y="1264515"/>
                </a:lnTo>
                <a:lnTo>
                  <a:pt x="413492" y="1262723"/>
                </a:lnTo>
                <a:lnTo>
                  <a:pt x="413923" y="1261899"/>
                </a:lnTo>
                <a:lnTo>
                  <a:pt x="408559" y="1263384"/>
                </a:lnTo>
                <a:lnTo>
                  <a:pt x="407974" y="1265015"/>
                </a:lnTo>
                <a:lnTo>
                  <a:pt x="408982" y="1267423"/>
                </a:lnTo>
                <a:lnTo>
                  <a:pt x="409705" y="1270623"/>
                </a:lnTo>
                <a:lnTo>
                  <a:pt x="410136" y="1274608"/>
                </a:lnTo>
                <a:lnTo>
                  <a:pt x="410883" y="1278085"/>
                </a:lnTo>
                <a:lnTo>
                  <a:pt x="412822" y="1281885"/>
                </a:lnTo>
                <a:lnTo>
                  <a:pt x="414377" y="1283878"/>
                </a:lnTo>
                <a:lnTo>
                  <a:pt x="416908" y="1289140"/>
                </a:lnTo>
                <a:lnTo>
                  <a:pt x="418017" y="1294902"/>
                </a:lnTo>
                <a:lnTo>
                  <a:pt x="417694" y="1297925"/>
                </a:lnTo>
                <a:lnTo>
                  <a:pt x="415731" y="1300994"/>
                </a:lnTo>
                <a:lnTo>
                  <a:pt x="412560" y="1304295"/>
                </a:lnTo>
                <a:lnTo>
                  <a:pt x="411599" y="1307025"/>
                </a:lnTo>
                <a:lnTo>
                  <a:pt x="411168" y="1309741"/>
                </a:lnTo>
                <a:lnTo>
                  <a:pt x="408698" y="1312249"/>
                </a:lnTo>
                <a:lnTo>
                  <a:pt x="407182" y="1311310"/>
                </a:lnTo>
                <a:lnTo>
                  <a:pt x="405981" y="1311164"/>
                </a:lnTo>
                <a:lnTo>
                  <a:pt x="407397" y="1315626"/>
                </a:lnTo>
                <a:lnTo>
                  <a:pt x="408313" y="1320180"/>
                </a:lnTo>
                <a:lnTo>
                  <a:pt x="407212" y="1324727"/>
                </a:lnTo>
                <a:lnTo>
                  <a:pt x="404280" y="1327473"/>
                </a:lnTo>
                <a:lnTo>
                  <a:pt x="402687" y="1327558"/>
                </a:lnTo>
                <a:lnTo>
                  <a:pt x="399555" y="1329781"/>
                </a:lnTo>
                <a:lnTo>
                  <a:pt x="391537" y="1330943"/>
                </a:lnTo>
                <a:lnTo>
                  <a:pt x="388743" y="1330396"/>
                </a:lnTo>
                <a:lnTo>
                  <a:pt x="383626" y="1328142"/>
                </a:lnTo>
                <a:lnTo>
                  <a:pt x="377554" y="1326911"/>
                </a:lnTo>
                <a:lnTo>
                  <a:pt x="375145" y="1323865"/>
                </a:lnTo>
                <a:lnTo>
                  <a:pt x="371990" y="1318303"/>
                </a:lnTo>
                <a:lnTo>
                  <a:pt x="370397" y="1313303"/>
                </a:lnTo>
                <a:lnTo>
                  <a:pt x="370366" y="1308864"/>
                </a:lnTo>
                <a:lnTo>
                  <a:pt x="371221" y="1305625"/>
                </a:lnTo>
                <a:lnTo>
                  <a:pt x="372960" y="1303579"/>
                </a:lnTo>
                <a:lnTo>
                  <a:pt x="375053" y="1290447"/>
                </a:lnTo>
                <a:lnTo>
                  <a:pt x="378008" y="1279747"/>
                </a:lnTo>
                <a:lnTo>
                  <a:pt x="385450" y="1268623"/>
                </a:lnTo>
                <a:lnTo>
                  <a:pt x="387574" y="1264577"/>
                </a:lnTo>
                <a:lnTo>
                  <a:pt x="388274" y="1262399"/>
                </a:lnTo>
                <a:lnTo>
                  <a:pt x="388266" y="1260738"/>
                </a:lnTo>
                <a:lnTo>
                  <a:pt x="387066" y="1259684"/>
                </a:lnTo>
                <a:lnTo>
                  <a:pt x="377916" y="1273493"/>
                </a:lnTo>
                <a:lnTo>
                  <a:pt x="372275" y="1274954"/>
                </a:lnTo>
                <a:lnTo>
                  <a:pt x="370590" y="1271862"/>
                </a:lnTo>
                <a:lnTo>
                  <a:pt x="371097" y="1266354"/>
                </a:lnTo>
                <a:lnTo>
                  <a:pt x="372106" y="1265069"/>
                </a:lnTo>
                <a:lnTo>
                  <a:pt x="376669" y="1265592"/>
                </a:lnTo>
                <a:lnTo>
                  <a:pt x="378439" y="1262515"/>
                </a:lnTo>
                <a:lnTo>
                  <a:pt x="375584" y="1257853"/>
                </a:lnTo>
                <a:lnTo>
                  <a:pt x="372544" y="1256622"/>
                </a:lnTo>
                <a:lnTo>
                  <a:pt x="371836" y="1255445"/>
                </a:lnTo>
                <a:lnTo>
                  <a:pt x="374961" y="1251876"/>
                </a:lnTo>
                <a:lnTo>
                  <a:pt x="382194" y="1252137"/>
                </a:lnTo>
                <a:lnTo>
                  <a:pt x="383826" y="1249637"/>
                </a:lnTo>
                <a:lnTo>
                  <a:pt x="386442" y="1246937"/>
                </a:lnTo>
                <a:lnTo>
                  <a:pt x="389351" y="1241906"/>
                </a:lnTo>
                <a:lnTo>
                  <a:pt x="390436" y="1237659"/>
                </a:lnTo>
                <a:lnTo>
                  <a:pt x="390682" y="1234005"/>
                </a:lnTo>
                <a:lnTo>
                  <a:pt x="390051" y="1231051"/>
                </a:lnTo>
                <a:lnTo>
                  <a:pt x="389990" y="1228082"/>
                </a:lnTo>
                <a:lnTo>
                  <a:pt x="390482" y="1225097"/>
                </a:lnTo>
                <a:lnTo>
                  <a:pt x="389721" y="1221789"/>
                </a:lnTo>
                <a:lnTo>
                  <a:pt x="387712" y="1218158"/>
                </a:lnTo>
                <a:lnTo>
                  <a:pt x="383241" y="1214604"/>
                </a:lnTo>
                <a:lnTo>
                  <a:pt x="381925" y="1218620"/>
                </a:lnTo>
                <a:lnTo>
                  <a:pt x="380532" y="1220266"/>
                </a:lnTo>
                <a:lnTo>
                  <a:pt x="378578" y="1220635"/>
                </a:lnTo>
                <a:lnTo>
                  <a:pt x="376777" y="1218943"/>
                </a:lnTo>
                <a:lnTo>
                  <a:pt x="374891" y="1218335"/>
                </a:lnTo>
                <a:lnTo>
                  <a:pt x="373045" y="1216827"/>
                </a:lnTo>
                <a:lnTo>
                  <a:pt x="371121" y="1216343"/>
                </a:lnTo>
                <a:lnTo>
                  <a:pt x="370374" y="1215127"/>
                </a:lnTo>
                <a:lnTo>
                  <a:pt x="369889" y="1211711"/>
                </a:lnTo>
                <a:lnTo>
                  <a:pt x="369851" y="1207357"/>
                </a:lnTo>
                <a:lnTo>
                  <a:pt x="372021" y="1205311"/>
                </a:lnTo>
                <a:lnTo>
                  <a:pt x="375045" y="1203703"/>
                </a:lnTo>
                <a:lnTo>
                  <a:pt x="377069" y="1200649"/>
                </a:lnTo>
                <a:lnTo>
                  <a:pt x="378400" y="1196210"/>
                </a:lnTo>
                <a:lnTo>
                  <a:pt x="378593" y="1191341"/>
                </a:lnTo>
                <a:lnTo>
                  <a:pt x="377646" y="1186048"/>
                </a:lnTo>
                <a:lnTo>
                  <a:pt x="375192" y="1181271"/>
                </a:lnTo>
                <a:lnTo>
                  <a:pt x="370643" y="1185917"/>
                </a:lnTo>
                <a:lnTo>
                  <a:pt x="368858" y="1187056"/>
                </a:lnTo>
                <a:lnTo>
                  <a:pt x="368450" y="1183733"/>
                </a:lnTo>
                <a:lnTo>
                  <a:pt x="367819" y="1181271"/>
                </a:lnTo>
                <a:lnTo>
                  <a:pt x="365911" y="1177917"/>
                </a:lnTo>
                <a:lnTo>
                  <a:pt x="363394" y="1175471"/>
                </a:lnTo>
                <a:lnTo>
                  <a:pt x="360978" y="1173840"/>
                </a:lnTo>
                <a:lnTo>
                  <a:pt x="360870" y="1171355"/>
                </a:lnTo>
                <a:lnTo>
                  <a:pt x="361440" y="1168547"/>
                </a:lnTo>
                <a:lnTo>
                  <a:pt x="362517" y="1165270"/>
                </a:lnTo>
                <a:lnTo>
                  <a:pt x="363910" y="1158400"/>
                </a:lnTo>
                <a:lnTo>
                  <a:pt x="365441" y="1159016"/>
                </a:lnTo>
                <a:lnTo>
                  <a:pt x="366719" y="1158385"/>
                </a:lnTo>
                <a:lnTo>
                  <a:pt x="365980" y="1152684"/>
                </a:lnTo>
                <a:lnTo>
                  <a:pt x="364749" y="1147876"/>
                </a:lnTo>
                <a:lnTo>
                  <a:pt x="363302" y="1145130"/>
                </a:lnTo>
                <a:lnTo>
                  <a:pt x="363248" y="1143938"/>
                </a:lnTo>
                <a:lnTo>
                  <a:pt x="362917" y="1142538"/>
                </a:lnTo>
                <a:lnTo>
                  <a:pt x="361802" y="1139145"/>
                </a:lnTo>
                <a:lnTo>
                  <a:pt x="360547" y="1136653"/>
                </a:lnTo>
                <a:lnTo>
                  <a:pt x="358361" y="1129568"/>
                </a:lnTo>
                <a:lnTo>
                  <a:pt x="356784" y="1126852"/>
                </a:lnTo>
                <a:lnTo>
                  <a:pt x="354760" y="1125444"/>
                </a:lnTo>
                <a:lnTo>
                  <a:pt x="352582" y="1125367"/>
                </a:lnTo>
                <a:lnTo>
                  <a:pt x="349081" y="1127244"/>
                </a:lnTo>
                <a:lnTo>
                  <a:pt x="342624" y="1129398"/>
                </a:lnTo>
                <a:lnTo>
                  <a:pt x="337507" y="1130421"/>
                </a:lnTo>
                <a:lnTo>
                  <a:pt x="336653" y="1129860"/>
                </a:lnTo>
                <a:lnTo>
                  <a:pt x="339215" y="1127160"/>
                </a:lnTo>
                <a:lnTo>
                  <a:pt x="342986" y="1124344"/>
                </a:lnTo>
                <a:lnTo>
                  <a:pt x="347973" y="1122429"/>
                </a:lnTo>
                <a:lnTo>
                  <a:pt x="349427" y="1117721"/>
                </a:lnTo>
                <a:lnTo>
                  <a:pt x="348888" y="1113636"/>
                </a:lnTo>
                <a:lnTo>
                  <a:pt x="349096" y="1109751"/>
                </a:lnTo>
                <a:lnTo>
                  <a:pt x="347726" y="1105651"/>
                </a:lnTo>
                <a:lnTo>
                  <a:pt x="349058" y="1103374"/>
                </a:lnTo>
                <a:lnTo>
                  <a:pt x="353598" y="1101073"/>
                </a:lnTo>
                <a:lnTo>
                  <a:pt x="355661" y="1100720"/>
                </a:lnTo>
                <a:lnTo>
                  <a:pt x="357707" y="1097789"/>
                </a:lnTo>
                <a:lnTo>
                  <a:pt x="351951" y="1090688"/>
                </a:lnTo>
                <a:lnTo>
                  <a:pt x="345918" y="1086018"/>
                </a:lnTo>
                <a:lnTo>
                  <a:pt x="344410" y="1084111"/>
                </a:lnTo>
                <a:lnTo>
                  <a:pt x="343086" y="1080972"/>
                </a:lnTo>
                <a:lnTo>
                  <a:pt x="341947" y="1076587"/>
                </a:lnTo>
                <a:lnTo>
                  <a:pt x="340085" y="1072187"/>
                </a:lnTo>
                <a:lnTo>
                  <a:pt x="337515" y="1067756"/>
                </a:lnTo>
                <a:lnTo>
                  <a:pt x="333759" y="1063471"/>
                </a:lnTo>
                <a:lnTo>
                  <a:pt x="324078" y="1055593"/>
                </a:lnTo>
                <a:lnTo>
                  <a:pt x="320754" y="1050131"/>
                </a:lnTo>
                <a:lnTo>
                  <a:pt x="317691" y="1041731"/>
                </a:lnTo>
                <a:lnTo>
                  <a:pt x="316160" y="1038131"/>
                </a:lnTo>
                <a:lnTo>
                  <a:pt x="314567" y="1035461"/>
                </a:lnTo>
                <a:lnTo>
                  <a:pt x="307826" y="1029184"/>
                </a:lnTo>
                <a:lnTo>
                  <a:pt x="307010" y="1026399"/>
                </a:lnTo>
                <a:lnTo>
                  <a:pt x="313974" y="1018953"/>
                </a:lnTo>
                <a:lnTo>
                  <a:pt x="314651" y="1015968"/>
                </a:lnTo>
                <a:lnTo>
                  <a:pt x="311804" y="1006852"/>
                </a:lnTo>
                <a:lnTo>
                  <a:pt x="308895" y="1000144"/>
                </a:lnTo>
                <a:lnTo>
                  <a:pt x="305725" y="997751"/>
                </a:lnTo>
                <a:lnTo>
                  <a:pt x="301007" y="996520"/>
                </a:lnTo>
                <a:lnTo>
                  <a:pt x="296683" y="993520"/>
                </a:lnTo>
                <a:lnTo>
                  <a:pt x="292750" y="988750"/>
                </a:lnTo>
                <a:lnTo>
                  <a:pt x="288826" y="985250"/>
                </a:lnTo>
                <a:lnTo>
                  <a:pt x="282946" y="981912"/>
                </a:lnTo>
                <a:lnTo>
                  <a:pt x="273111" y="973288"/>
                </a:lnTo>
                <a:lnTo>
                  <a:pt x="257951" y="963995"/>
                </a:lnTo>
                <a:lnTo>
                  <a:pt x="251179" y="958533"/>
                </a:lnTo>
                <a:lnTo>
                  <a:pt x="247147" y="956541"/>
                </a:lnTo>
                <a:lnTo>
                  <a:pt x="241837" y="956033"/>
                </a:lnTo>
                <a:lnTo>
                  <a:pt x="231564" y="950902"/>
                </a:lnTo>
                <a:lnTo>
                  <a:pt x="222929" y="949256"/>
                </a:lnTo>
                <a:lnTo>
                  <a:pt x="217604" y="950009"/>
                </a:lnTo>
                <a:lnTo>
                  <a:pt x="215865" y="949156"/>
                </a:lnTo>
                <a:lnTo>
                  <a:pt x="211925" y="943917"/>
                </a:lnTo>
                <a:lnTo>
                  <a:pt x="205761" y="940901"/>
                </a:lnTo>
                <a:lnTo>
                  <a:pt x="202575" y="942047"/>
                </a:lnTo>
                <a:lnTo>
                  <a:pt x="198619" y="947663"/>
                </a:lnTo>
                <a:lnTo>
                  <a:pt x="193848" y="953179"/>
                </a:lnTo>
                <a:lnTo>
                  <a:pt x="191309" y="953925"/>
                </a:lnTo>
                <a:lnTo>
                  <a:pt x="187538" y="948886"/>
                </a:lnTo>
                <a:lnTo>
                  <a:pt x="185637" y="945355"/>
                </a:lnTo>
                <a:lnTo>
                  <a:pt x="183821" y="944147"/>
                </a:lnTo>
                <a:lnTo>
                  <a:pt x="182090" y="945286"/>
                </a:lnTo>
                <a:lnTo>
                  <a:pt x="178719" y="949925"/>
                </a:lnTo>
                <a:lnTo>
                  <a:pt x="175510" y="953263"/>
                </a:lnTo>
                <a:lnTo>
                  <a:pt x="170762" y="957218"/>
                </a:lnTo>
                <a:lnTo>
                  <a:pt x="166968" y="959110"/>
                </a:lnTo>
                <a:lnTo>
                  <a:pt x="162097" y="959572"/>
                </a:lnTo>
                <a:lnTo>
                  <a:pt x="160873" y="961002"/>
                </a:lnTo>
                <a:lnTo>
                  <a:pt x="158996" y="961064"/>
                </a:lnTo>
                <a:lnTo>
                  <a:pt x="156472" y="959772"/>
                </a:lnTo>
                <a:lnTo>
                  <a:pt x="154101" y="957202"/>
                </a:lnTo>
                <a:lnTo>
                  <a:pt x="151893" y="953348"/>
                </a:lnTo>
                <a:lnTo>
                  <a:pt x="149946" y="951263"/>
                </a:lnTo>
                <a:lnTo>
                  <a:pt x="148253" y="950956"/>
                </a:lnTo>
                <a:lnTo>
                  <a:pt x="144367" y="952956"/>
                </a:lnTo>
                <a:lnTo>
                  <a:pt x="139449" y="958818"/>
                </a:lnTo>
                <a:lnTo>
                  <a:pt x="137202" y="960226"/>
                </a:lnTo>
                <a:lnTo>
                  <a:pt x="135317" y="959618"/>
                </a:lnTo>
                <a:lnTo>
                  <a:pt x="133008" y="957795"/>
                </a:lnTo>
                <a:lnTo>
                  <a:pt x="128383" y="953117"/>
                </a:lnTo>
                <a:lnTo>
                  <a:pt x="125821" y="953571"/>
                </a:lnTo>
                <a:lnTo>
                  <a:pt x="123958" y="955210"/>
                </a:lnTo>
                <a:lnTo>
                  <a:pt x="124474" y="959087"/>
                </a:lnTo>
                <a:lnTo>
                  <a:pt x="128806" y="968241"/>
                </a:lnTo>
                <a:lnTo>
                  <a:pt x="132677" y="974726"/>
                </a:lnTo>
                <a:lnTo>
                  <a:pt x="129407" y="975488"/>
                </a:lnTo>
                <a:lnTo>
                  <a:pt x="100841" y="966711"/>
                </a:lnTo>
                <a:lnTo>
                  <a:pt x="97201" y="964587"/>
                </a:lnTo>
                <a:lnTo>
                  <a:pt x="91945" y="959241"/>
                </a:lnTo>
                <a:lnTo>
                  <a:pt x="87574" y="955948"/>
                </a:lnTo>
                <a:lnTo>
                  <a:pt x="80133" y="947402"/>
                </a:lnTo>
                <a:lnTo>
                  <a:pt x="74400" y="942755"/>
                </a:lnTo>
                <a:lnTo>
                  <a:pt x="72499" y="939109"/>
                </a:lnTo>
                <a:lnTo>
                  <a:pt x="71999" y="936593"/>
                </a:lnTo>
                <a:lnTo>
                  <a:pt x="73823" y="933185"/>
                </a:lnTo>
                <a:lnTo>
                  <a:pt x="85366" y="921623"/>
                </a:lnTo>
                <a:lnTo>
                  <a:pt x="89775" y="919277"/>
                </a:lnTo>
                <a:lnTo>
                  <a:pt x="98748" y="916469"/>
                </a:lnTo>
                <a:lnTo>
                  <a:pt x="100864" y="914707"/>
                </a:lnTo>
                <a:lnTo>
                  <a:pt x="101572" y="913307"/>
                </a:lnTo>
                <a:lnTo>
                  <a:pt x="99217" y="910776"/>
                </a:lnTo>
                <a:lnTo>
                  <a:pt x="87466" y="911684"/>
                </a:lnTo>
                <a:lnTo>
                  <a:pt x="77001" y="909991"/>
                </a:lnTo>
                <a:lnTo>
                  <a:pt x="67889" y="905322"/>
                </a:lnTo>
                <a:lnTo>
                  <a:pt x="66304" y="903768"/>
                </a:lnTo>
                <a:lnTo>
                  <a:pt x="64757" y="900898"/>
                </a:lnTo>
                <a:lnTo>
                  <a:pt x="63257" y="896714"/>
                </a:lnTo>
                <a:lnTo>
                  <a:pt x="63595" y="892013"/>
                </a:lnTo>
                <a:lnTo>
                  <a:pt x="65781" y="886790"/>
                </a:lnTo>
                <a:lnTo>
                  <a:pt x="67066" y="883190"/>
                </a:lnTo>
                <a:lnTo>
                  <a:pt x="67443" y="881236"/>
                </a:lnTo>
                <a:lnTo>
                  <a:pt x="55992" y="894098"/>
                </a:lnTo>
                <a:lnTo>
                  <a:pt x="51313" y="898575"/>
                </a:lnTo>
                <a:lnTo>
                  <a:pt x="47604" y="897206"/>
                </a:lnTo>
                <a:lnTo>
                  <a:pt x="45003" y="895090"/>
                </a:lnTo>
                <a:lnTo>
                  <a:pt x="43726" y="892729"/>
                </a:lnTo>
                <a:lnTo>
                  <a:pt x="43772" y="890121"/>
                </a:lnTo>
                <a:lnTo>
                  <a:pt x="44195" y="888213"/>
                </a:lnTo>
                <a:lnTo>
                  <a:pt x="44988" y="887021"/>
                </a:lnTo>
                <a:lnTo>
                  <a:pt x="38931" y="881682"/>
                </a:lnTo>
                <a:lnTo>
                  <a:pt x="36207" y="877474"/>
                </a:lnTo>
                <a:lnTo>
                  <a:pt x="35915" y="873120"/>
                </a:lnTo>
                <a:lnTo>
                  <a:pt x="38062" y="868612"/>
                </a:lnTo>
                <a:lnTo>
                  <a:pt x="40162" y="865335"/>
                </a:lnTo>
                <a:lnTo>
                  <a:pt x="42217" y="863281"/>
                </a:lnTo>
                <a:lnTo>
                  <a:pt x="47820" y="861496"/>
                </a:lnTo>
                <a:lnTo>
                  <a:pt x="68274" y="858073"/>
                </a:lnTo>
                <a:lnTo>
                  <a:pt x="82918" y="861357"/>
                </a:lnTo>
                <a:lnTo>
                  <a:pt x="87905" y="850441"/>
                </a:lnTo>
                <a:lnTo>
                  <a:pt x="91276" y="846941"/>
                </a:lnTo>
                <a:lnTo>
                  <a:pt x="101126" y="843287"/>
                </a:lnTo>
                <a:lnTo>
                  <a:pt x="116286" y="842779"/>
                </a:lnTo>
                <a:lnTo>
                  <a:pt x="126990" y="844802"/>
                </a:lnTo>
                <a:lnTo>
                  <a:pt x="132008" y="847379"/>
                </a:lnTo>
                <a:lnTo>
                  <a:pt x="138841" y="853049"/>
                </a:lnTo>
                <a:lnTo>
                  <a:pt x="139234" y="851341"/>
                </a:lnTo>
                <a:lnTo>
                  <a:pt x="137587" y="846218"/>
                </a:lnTo>
                <a:lnTo>
                  <a:pt x="137472" y="841948"/>
                </a:lnTo>
                <a:lnTo>
                  <a:pt x="140234" y="834494"/>
                </a:lnTo>
                <a:lnTo>
                  <a:pt x="141504" y="829794"/>
                </a:lnTo>
                <a:lnTo>
                  <a:pt x="140642" y="824878"/>
                </a:lnTo>
                <a:lnTo>
                  <a:pt x="137641" y="819747"/>
                </a:lnTo>
                <a:lnTo>
                  <a:pt x="132331" y="813131"/>
                </a:lnTo>
                <a:lnTo>
                  <a:pt x="129468" y="812585"/>
                </a:lnTo>
                <a:lnTo>
                  <a:pt x="126290" y="814185"/>
                </a:lnTo>
                <a:lnTo>
                  <a:pt x="122473" y="817854"/>
                </a:lnTo>
                <a:lnTo>
                  <a:pt x="114539" y="827055"/>
                </a:lnTo>
                <a:lnTo>
                  <a:pt x="110791" y="828971"/>
                </a:lnTo>
                <a:lnTo>
                  <a:pt x="104543" y="829455"/>
                </a:lnTo>
                <a:lnTo>
                  <a:pt x="101088" y="828301"/>
                </a:lnTo>
                <a:lnTo>
                  <a:pt x="97748" y="826924"/>
                </a:lnTo>
                <a:lnTo>
                  <a:pt x="92530" y="822055"/>
                </a:lnTo>
                <a:lnTo>
                  <a:pt x="90629" y="821139"/>
                </a:lnTo>
                <a:lnTo>
                  <a:pt x="88321" y="823278"/>
                </a:lnTo>
                <a:lnTo>
                  <a:pt x="85612" y="828455"/>
                </a:lnTo>
                <a:lnTo>
                  <a:pt x="83003" y="832071"/>
                </a:lnTo>
                <a:lnTo>
                  <a:pt x="80487" y="834132"/>
                </a:lnTo>
                <a:lnTo>
                  <a:pt x="78139" y="835025"/>
                </a:lnTo>
                <a:lnTo>
                  <a:pt x="74861" y="834602"/>
                </a:lnTo>
                <a:lnTo>
                  <a:pt x="61356" y="826570"/>
                </a:lnTo>
                <a:lnTo>
                  <a:pt x="58308" y="822978"/>
                </a:lnTo>
                <a:lnTo>
                  <a:pt x="58132" y="817516"/>
                </a:lnTo>
                <a:lnTo>
                  <a:pt x="53984" y="812200"/>
                </a:lnTo>
                <a:lnTo>
                  <a:pt x="49297" y="811269"/>
                </a:lnTo>
                <a:lnTo>
                  <a:pt x="48728" y="809485"/>
                </a:lnTo>
                <a:lnTo>
                  <a:pt x="54668" y="801230"/>
                </a:lnTo>
                <a:lnTo>
                  <a:pt x="59101" y="797845"/>
                </a:lnTo>
                <a:lnTo>
                  <a:pt x="58393" y="796822"/>
                </a:lnTo>
                <a:lnTo>
                  <a:pt x="51960" y="796645"/>
                </a:lnTo>
                <a:lnTo>
                  <a:pt x="47620" y="801053"/>
                </a:lnTo>
                <a:lnTo>
                  <a:pt x="45134" y="801800"/>
                </a:lnTo>
                <a:lnTo>
                  <a:pt x="39416" y="801923"/>
                </a:lnTo>
                <a:lnTo>
                  <a:pt x="33414" y="799715"/>
                </a:lnTo>
                <a:lnTo>
                  <a:pt x="30859" y="797784"/>
                </a:lnTo>
                <a:lnTo>
                  <a:pt x="28212" y="793337"/>
                </a:lnTo>
                <a:lnTo>
                  <a:pt x="25241" y="790830"/>
                </a:lnTo>
                <a:lnTo>
                  <a:pt x="16276" y="787014"/>
                </a:lnTo>
                <a:lnTo>
                  <a:pt x="14252" y="784929"/>
                </a:lnTo>
                <a:lnTo>
                  <a:pt x="12336" y="781460"/>
                </a:lnTo>
                <a:lnTo>
                  <a:pt x="5010" y="771590"/>
                </a:lnTo>
                <a:lnTo>
                  <a:pt x="577" y="764289"/>
                </a:lnTo>
                <a:lnTo>
                  <a:pt x="0" y="760128"/>
                </a:lnTo>
                <a:lnTo>
                  <a:pt x="5118" y="751150"/>
                </a:lnTo>
                <a:lnTo>
                  <a:pt x="5341" y="749065"/>
                </a:lnTo>
                <a:lnTo>
                  <a:pt x="3147" y="745165"/>
                </a:lnTo>
                <a:lnTo>
                  <a:pt x="2232" y="742280"/>
                </a:lnTo>
                <a:lnTo>
                  <a:pt x="2986" y="738288"/>
                </a:lnTo>
                <a:lnTo>
                  <a:pt x="7465" y="729402"/>
                </a:lnTo>
                <a:lnTo>
                  <a:pt x="9127" y="726987"/>
                </a:lnTo>
                <a:lnTo>
                  <a:pt x="17153" y="721733"/>
                </a:lnTo>
                <a:lnTo>
                  <a:pt x="25195" y="714055"/>
                </a:lnTo>
                <a:lnTo>
                  <a:pt x="28119" y="712324"/>
                </a:lnTo>
                <a:lnTo>
                  <a:pt x="30728" y="711924"/>
                </a:lnTo>
                <a:lnTo>
                  <a:pt x="41294" y="712386"/>
                </a:lnTo>
                <a:lnTo>
                  <a:pt x="44564" y="710486"/>
                </a:lnTo>
                <a:lnTo>
                  <a:pt x="47342" y="706716"/>
                </a:lnTo>
                <a:lnTo>
                  <a:pt x="51906" y="702885"/>
                </a:lnTo>
                <a:lnTo>
                  <a:pt x="61425" y="697046"/>
                </a:lnTo>
                <a:lnTo>
                  <a:pt x="82587" y="688169"/>
                </a:lnTo>
                <a:lnTo>
                  <a:pt x="83965" y="687115"/>
                </a:lnTo>
                <a:lnTo>
                  <a:pt x="84088" y="685423"/>
                </a:lnTo>
                <a:lnTo>
                  <a:pt x="82187" y="680815"/>
                </a:lnTo>
                <a:lnTo>
                  <a:pt x="81787" y="678584"/>
                </a:lnTo>
                <a:lnTo>
                  <a:pt x="86120" y="674430"/>
                </a:lnTo>
                <a:lnTo>
                  <a:pt x="95901" y="667852"/>
                </a:lnTo>
                <a:lnTo>
                  <a:pt x="102588" y="664675"/>
                </a:lnTo>
                <a:lnTo>
                  <a:pt x="106890" y="664444"/>
                </a:lnTo>
                <a:lnTo>
                  <a:pt x="110360" y="663021"/>
                </a:lnTo>
                <a:lnTo>
                  <a:pt x="115232" y="658852"/>
                </a:lnTo>
                <a:lnTo>
                  <a:pt x="117987" y="658113"/>
                </a:lnTo>
                <a:lnTo>
                  <a:pt x="134632" y="656475"/>
                </a:lnTo>
                <a:lnTo>
                  <a:pt x="141996" y="658752"/>
                </a:lnTo>
                <a:lnTo>
                  <a:pt x="145613" y="658705"/>
                </a:lnTo>
                <a:lnTo>
                  <a:pt x="147937" y="657090"/>
                </a:lnTo>
                <a:lnTo>
                  <a:pt x="151008" y="652343"/>
                </a:lnTo>
                <a:lnTo>
                  <a:pt x="156749" y="640481"/>
                </a:lnTo>
                <a:lnTo>
                  <a:pt x="159773" y="633058"/>
                </a:lnTo>
                <a:lnTo>
                  <a:pt x="162628" y="621680"/>
                </a:lnTo>
                <a:lnTo>
                  <a:pt x="166314" y="603694"/>
                </a:lnTo>
                <a:lnTo>
                  <a:pt x="169069" y="585901"/>
                </a:lnTo>
                <a:lnTo>
                  <a:pt x="170893" y="568292"/>
                </a:lnTo>
                <a:lnTo>
                  <a:pt x="172316" y="557445"/>
                </a:lnTo>
                <a:lnTo>
                  <a:pt x="173325" y="553537"/>
                </a:lnTo>
                <a:lnTo>
                  <a:pt x="176780" y="548567"/>
                </a:lnTo>
                <a:lnTo>
                  <a:pt x="180381" y="544675"/>
                </a:lnTo>
                <a:lnTo>
                  <a:pt x="186569" y="541221"/>
                </a:lnTo>
                <a:lnTo>
                  <a:pt x="186007" y="539605"/>
                </a:lnTo>
                <a:lnTo>
                  <a:pt x="183383" y="536897"/>
                </a:lnTo>
                <a:lnTo>
                  <a:pt x="180943" y="535859"/>
                </a:lnTo>
                <a:lnTo>
                  <a:pt x="178688" y="536482"/>
                </a:lnTo>
                <a:lnTo>
                  <a:pt x="174571" y="540567"/>
                </a:lnTo>
                <a:lnTo>
                  <a:pt x="169238" y="543329"/>
                </a:lnTo>
                <a:lnTo>
                  <a:pt x="164059" y="542898"/>
                </a:lnTo>
                <a:lnTo>
                  <a:pt x="160327" y="543921"/>
                </a:lnTo>
                <a:lnTo>
                  <a:pt x="156903" y="547644"/>
                </a:lnTo>
                <a:lnTo>
                  <a:pt x="151354" y="550629"/>
                </a:lnTo>
                <a:lnTo>
                  <a:pt x="147653" y="549952"/>
                </a:lnTo>
                <a:lnTo>
                  <a:pt x="140965" y="544606"/>
                </a:lnTo>
                <a:lnTo>
                  <a:pt x="137595" y="543605"/>
                </a:lnTo>
                <a:lnTo>
                  <a:pt x="129045" y="544113"/>
                </a:lnTo>
                <a:lnTo>
                  <a:pt x="126544" y="542121"/>
                </a:lnTo>
                <a:lnTo>
                  <a:pt x="124358" y="538220"/>
                </a:lnTo>
                <a:lnTo>
                  <a:pt x="122619" y="532759"/>
                </a:lnTo>
                <a:lnTo>
                  <a:pt x="121319" y="525697"/>
                </a:lnTo>
                <a:lnTo>
                  <a:pt x="121496" y="518319"/>
                </a:lnTo>
                <a:lnTo>
                  <a:pt x="124574" y="504887"/>
                </a:lnTo>
                <a:lnTo>
                  <a:pt x="125751" y="501203"/>
                </a:lnTo>
                <a:lnTo>
                  <a:pt x="134086" y="485994"/>
                </a:lnTo>
                <a:lnTo>
                  <a:pt x="139218" y="478816"/>
                </a:lnTo>
                <a:lnTo>
                  <a:pt x="144328" y="473416"/>
                </a:lnTo>
                <a:lnTo>
                  <a:pt x="148045" y="470231"/>
                </a:lnTo>
                <a:lnTo>
                  <a:pt x="151554" y="468800"/>
                </a:lnTo>
                <a:lnTo>
                  <a:pt x="154925" y="465431"/>
                </a:lnTo>
                <a:lnTo>
                  <a:pt x="161120" y="454523"/>
                </a:lnTo>
                <a:lnTo>
                  <a:pt x="167515" y="445099"/>
                </a:lnTo>
                <a:lnTo>
                  <a:pt x="175472" y="427398"/>
                </a:lnTo>
                <a:lnTo>
                  <a:pt x="179319" y="422713"/>
                </a:lnTo>
                <a:lnTo>
                  <a:pt x="192794" y="414897"/>
                </a:lnTo>
                <a:lnTo>
                  <a:pt x="196457" y="414774"/>
                </a:lnTo>
                <a:lnTo>
                  <a:pt x="199566" y="416720"/>
                </a:lnTo>
                <a:lnTo>
                  <a:pt x="202513" y="420790"/>
                </a:lnTo>
                <a:lnTo>
                  <a:pt x="210786" y="438391"/>
                </a:lnTo>
                <a:lnTo>
                  <a:pt x="211432" y="437852"/>
                </a:lnTo>
                <a:lnTo>
                  <a:pt x="209986" y="431213"/>
                </a:lnTo>
                <a:lnTo>
                  <a:pt x="206969" y="411143"/>
                </a:lnTo>
                <a:lnTo>
                  <a:pt x="207454" y="402796"/>
                </a:lnTo>
                <a:lnTo>
                  <a:pt x="212187" y="393811"/>
                </a:lnTo>
                <a:lnTo>
                  <a:pt x="214126" y="392203"/>
                </a:lnTo>
                <a:lnTo>
                  <a:pt x="219120" y="392803"/>
                </a:lnTo>
                <a:lnTo>
                  <a:pt x="227177" y="395588"/>
                </a:lnTo>
                <a:lnTo>
                  <a:pt x="232564" y="398634"/>
                </a:lnTo>
                <a:lnTo>
                  <a:pt x="236650" y="403573"/>
                </a:lnTo>
                <a:lnTo>
                  <a:pt x="241506" y="406627"/>
                </a:lnTo>
                <a:lnTo>
                  <a:pt x="244023" y="406473"/>
                </a:lnTo>
                <a:lnTo>
                  <a:pt x="245816" y="404119"/>
                </a:lnTo>
                <a:lnTo>
                  <a:pt x="248386" y="396411"/>
                </a:lnTo>
                <a:lnTo>
                  <a:pt x="251733" y="383233"/>
                </a:lnTo>
                <a:lnTo>
                  <a:pt x="253073" y="366801"/>
                </a:lnTo>
                <a:lnTo>
                  <a:pt x="252411" y="346985"/>
                </a:lnTo>
                <a:lnTo>
                  <a:pt x="251441" y="332307"/>
                </a:lnTo>
                <a:lnTo>
                  <a:pt x="250148" y="322968"/>
                </a:lnTo>
                <a:lnTo>
                  <a:pt x="250856" y="315129"/>
                </a:lnTo>
                <a:lnTo>
                  <a:pt x="254912" y="305659"/>
                </a:lnTo>
                <a:lnTo>
                  <a:pt x="258629" y="298697"/>
                </a:lnTo>
                <a:lnTo>
                  <a:pt x="267494" y="288788"/>
                </a:lnTo>
                <a:lnTo>
                  <a:pt x="274689" y="286142"/>
                </a:lnTo>
                <a:lnTo>
                  <a:pt x="278952" y="286811"/>
                </a:lnTo>
                <a:lnTo>
                  <a:pt x="284562" y="291473"/>
                </a:lnTo>
                <a:lnTo>
                  <a:pt x="292342" y="294327"/>
                </a:lnTo>
                <a:lnTo>
                  <a:pt x="299368" y="303289"/>
                </a:lnTo>
                <a:lnTo>
                  <a:pt x="310750" y="323637"/>
                </a:lnTo>
                <a:lnTo>
                  <a:pt x="318299" y="333730"/>
                </a:lnTo>
                <a:lnTo>
                  <a:pt x="324556" y="338238"/>
                </a:lnTo>
                <a:lnTo>
                  <a:pt x="330720" y="345877"/>
                </a:lnTo>
                <a:lnTo>
                  <a:pt x="339831" y="361909"/>
                </a:lnTo>
                <a:lnTo>
                  <a:pt x="344602" y="368725"/>
                </a:lnTo>
                <a:lnTo>
                  <a:pt x="347434" y="371186"/>
                </a:lnTo>
                <a:lnTo>
                  <a:pt x="349935" y="371579"/>
                </a:lnTo>
                <a:lnTo>
                  <a:pt x="349004" y="367055"/>
                </a:lnTo>
                <a:lnTo>
                  <a:pt x="344648" y="357555"/>
                </a:lnTo>
                <a:lnTo>
                  <a:pt x="337984" y="347008"/>
                </a:lnTo>
                <a:lnTo>
                  <a:pt x="323201" y="327830"/>
                </a:lnTo>
                <a:lnTo>
                  <a:pt x="315052" y="314106"/>
                </a:lnTo>
                <a:lnTo>
                  <a:pt x="307749" y="298274"/>
                </a:lnTo>
                <a:lnTo>
                  <a:pt x="302377" y="288758"/>
                </a:lnTo>
                <a:lnTo>
                  <a:pt x="292635" y="279249"/>
                </a:lnTo>
                <a:lnTo>
                  <a:pt x="292766" y="275441"/>
                </a:lnTo>
                <a:lnTo>
                  <a:pt x="304524" y="261948"/>
                </a:lnTo>
                <a:lnTo>
                  <a:pt x="326133" y="250086"/>
                </a:lnTo>
                <a:lnTo>
                  <a:pt x="350489" y="240731"/>
                </a:lnTo>
                <a:lnTo>
                  <a:pt x="358639" y="241693"/>
                </a:lnTo>
                <a:lnTo>
                  <a:pt x="372960" y="237762"/>
                </a:lnTo>
                <a:lnTo>
                  <a:pt x="374307" y="231800"/>
                </a:lnTo>
                <a:lnTo>
                  <a:pt x="377385" y="229115"/>
                </a:lnTo>
                <a:lnTo>
                  <a:pt x="390721" y="220745"/>
                </a:lnTo>
                <a:lnTo>
                  <a:pt x="394546" y="220861"/>
                </a:lnTo>
                <a:lnTo>
                  <a:pt x="400417" y="224838"/>
                </a:lnTo>
                <a:lnTo>
                  <a:pt x="406674" y="232385"/>
                </a:lnTo>
                <a:lnTo>
                  <a:pt x="409567" y="239177"/>
                </a:lnTo>
                <a:lnTo>
                  <a:pt x="413499" y="250755"/>
                </a:lnTo>
                <a:lnTo>
                  <a:pt x="415423" y="266879"/>
                </a:lnTo>
                <a:lnTo>
                  <a:pt x="415131" y="316452"/>
                </a:lnTo>
                <a:lnTo>
                  <a:pt x="415239" y="325606"/>
                </a:lnTo>
                <a:lnTo>
                  <a:pt x="415993" y="329122"/>
                </a:lnTo>
                <a:lnTo>
                  <a:pt x="418709" y="323883"/>
                </a:lnTo>
                <a:lnTo>
                  <a:pt x="421949" y="314106"/>
                </a:lnTo>
                <a:lnTo>
                  <a:pt x="424865" y="307144"/>
                </a:lnTo>
                <a:lnTo>
                  <a:pt x="427105" y="296320"/>
                </a:lnTo>
                <a:lnTo>
                  <a:pt x="428675" y="281550"/>
                </a:lnTo>
                <a:lnTo>
                  <a:pt x="429606" y="270487"/>
                </a:lnTo>
                <a:lnTo>
                  <a:pt x="425797" y="257871"/>
                </a:lnTo>
                <a:lnTo>
                  <a:pt x="425612" y="236870"/>
                </a:lnTo>
                <a:lnTo>
                  <a:pt x="427520" y="225530"/>
                </a:lnTo>
                <a:lnTo>
                  <a:pt x="432854" y="225530"/>
                </a:lnTo>
                <a:lnTo>
                  <a:pt x="454916" y="264264"/>
                </a:lnTo>
                <a:lnTo>
                  <a:pt x="463597" y="272472"/>
                </a:lnTo>
                <a:lnTo>
                  <a:pt x="473478" y="292604"/>
                </a:lnTo>
                <a:lnTo>
                  <a:pt x="485021" y="290481"/>
                </a:lnTo>
                <a:lnTo>
                  <a:pt x="495671" y="292935"/>
                </a:lnTo>
                <a:lnTo>
                  <a:pt x="500381" y="292204"/>
                </a:lnTo>
                <a:lnTo>
                  <a:pt x="502705" y="289096"/>
                </a:lnTo>
                <a:lnTo>
                  <a:pt x="499396" y="280765"/>
                </a:lnTo>
                <a:lnTo>
                  <a:pt x="484267" y="257579"/>
                </a:lnTo>
                <a:lnTo>
                  <a:pt x="477395" y="239077"/>
                </a:lnTo>
                <a:lnTo>
                  <a:pt x="472585" y="215607"/>
                </a:lnTo>
                <a:lnTo>
                  <a:pt x="471415" y="202952"/>
                </a:lnTo>
                <a:lnTo>
                  <a:pt x="475094" y="200660"/>
                </a:lnTo>
                <a:lnTo>
                  <a:pt x="491993" y="200929"/>
                </a:lnTo>
                <a:lnTo>
                  <a:pt x="517388" y="211922"/>
                </a:lnTo>
                <a:lnTo>
                  <a:pt x="549863" y="249217"/>
                </a:lnTo>
                <a:lnTo>
                  <a:pt x="565846" y="261317"/>
                </a:lnTo>
                <a:lnTo>
                  <a:pt x="594489" y="302720"/>
                </a:lnTo>
                <a:lnTo>
                  <a:pt x="603131" y="308859"/>
                </a:lnTo>
                <a:lnTo>
                  <a:pt x="606617" y="310144"/>
                </a:lnTo>
                <a:lnTo>
                  <a:pt x="609249" y="305136"/>
                </a:lnTo>
                <a:lnTo>
                  <a:pt x="610872" y="299674"/>
                </a:lnTo>
                <a:lnTo>
                  <a:pt x="610995" y="292358"/>
                </a:lnTo>
                <a:lnTo>
                  <a:pt x="609610" y="283157"/>
                </a:lnTo>
                <a:lnTo>
                  <a:pt x="608810" y="272434"/>
                </a:lnTo>
                <a:lnTo>
                  <a:pt x="608610" y="260148"/>
                </a:lnTo>
                <a:lnTo>
                  <a:pt x="610549" y="235454"/>
                </a:lnTo>
                <a:lnTo>
                  <a:pt x="615166" y="227292"/>
                </a:lnTo>
                <a:lnTo>
                  <a:pt x="617206" y="217999"/>
                </a:lnTo>
                <a:lnTo>
                  <a:pt x="615305" y="201052"/>
                </a:lnTo>
                <a:lnTo>
                  <a:pt x="609895" y="189313"/>
                </a:lnTo>
                <a:lnTo>
                  <a:pt x="588832" y="158564"/>
                </a:lnTo>
                <a:lnTo>
                  <a:pt x="588748" y="154849"/>
                </a:lnTo>
                <a:lnTo>
                  <a:pt x="593003" y="150748"/>
                </a:lnTo>
                <a:lnTo>
                  <a:pt x="599314" y="148341"/>
                </a:lnTo>
                <a:lnTo>
                  <a:pt x="651512" y="155795"/>
                </a:lnTo>
                <a:lnTo>
                  <a:pt x="660531" y="158518"/>
                </a:lnTo>
                <a:lnTo>
                  <a:pt x="664379" y="161188"/>
                </a:lnTo>
                <a:lnTo>
                  <a:pt x="666064" y="164703"/>
                </a:lnTo>
                <a:lnTo>
                  <a:pt x="668226" y="166203"/>
                </a:lnTo>
                <a:lnTo>
                  <a:pt x="679439" y="162018"/>
                </a:lnTo>
                <a:lnTo>
                  <a:pt x="679169" y="154341"/>
                </a:lnTo>
                <a:lnTo>
                  <a:pt x="677769" y="149433"/>
                </a:lnTo>
                <a:lnTo>
                  <a:pt x="617190" y="135932"/>
                </a:lnTo>
                <a:lnTo>
                  <a:pt x="605901" y="131286"/>
                </a:lnTo>
                <a:lnTo>
                  <a:pt x="600152" y="130932"/>
                </a:lnTo>
                <a:lnTo>
                  <a:pt x="594212" y="134501"/>
                </a:lnTo>
                <a:lnTo>
                  <a:pt x="581891" y="136263"/>
                </a:lnTo>
                <a:lnTo>
                  <a:pt x="576204" y="135586"/>
                </a:lnTo>
                <a:lnTo>
                  <a:pt x="568832" y="119316"/>
                </a:lnTo>
                <a:lnTo>
                  <a:pt x="575504" y="99453"/>
                </a:lnTo>
                <a:lnTo>
                  <a:pt x="581122" y="99907"/>
                </a:lnTo>
                <a:lnTo>
                  <a:pt x="591795" y="107684"/>
                </a:lnTo>
                <a:lnTo>
                  <a:pt x="598121" y="96806"/>
                </a:lnTo>
                <a:lnTo>
                  <a:pt x="608156" y="87744"/>
                </a:lnTo>
                <a:lnTo>
                  <a:pt x="618083" y="84536"/>
                </a:lnTo>
                <a:lnTo>
                  <a:pt x="639738" y="64789"/>
                </a:lnTo>
                <a:lnTo>
                  <a:pt x="643740" y="63050"/>
                </a:lnTo>
                <a:lnTo>
                  <a:pt x="648788" y="64112"/>
                </a:lnTo>
                <a:lnTo>
                  <a:pt x="659977" y="69235"/>
                </a:lnTo>
                <a:lnTo>
                  <a:pt x="664402" y="74136"/>
                </a:lnTo>
                <a:lnTo>
                  <a:pt x="669473" y="84559"/>
                </a:lnTo>
                <a:lnTo>
                  <a:pt x="672413" y="87767"/>
                </a:lnTo>
                <a:lnTo>
                  <a:pt x="675906" y="88360"/>
                </a:lnTo>
                <a:lnTo>
                  <a:pt x="680693" y="93037"/>
                </a:lnTo>
                <a:lnTo>
                  <a:pt x="687619" y="77828"/>
                </a:lnTo>
                <a:lnTo>
                  <a:pt x="693875" y="61296"/>
                </a:lnTo>
                <a:lnTo>
                  <a:pt x="701063" y="50734"/>
                </a:lnTo>
                <a:lnTo>
                  <a:pt x="711228" y="56904"/>
                </a:lnTo>
                <a:lnTo>
                  <a:pt x="717662" y="64897"/>
                </a:lnTo>
                <a:lnTo>
                  <a:pt x="723541" y="74359"/>
                </a:lnTo>
                <a:lnTo>
                  <a:pt x="731860" y="79559"/>
                </a:lnTo>
                <a:lnTo>
                  <a:pt x="745958" y="111215"/>
                </a:lnTo>
                <a:lnTo>
                  <a:pt x="748590" y="111246"/>
                </a:lnTo>
                <a:lnTo>
                  <a:pt x="749837" y="108600"/>
                </a:lnTo>
                <a:lnTo>
                  <a:pt x="751168" y="102784"/>
                </a:lnTo>
                <a:lnTo>
                  <a:pt x="751645" y="94099"/>
                </a:lnTo>
                <a:lnTo>
                  <a:pt x="753377" y="82205"/>
                </a:lnTo>
                <a:lnTo>
                  <a:pt x="752122" y="77782"/>
                </a:lnTo>
                <a:lnTo>
                  <a:pt x="740310" y="64420"/>
                </a:lnTo>
                <a:lnTo>
                  <a:pt x="738078" y="59242"/>
                </a:lnTo>
                <a:lnTo>
                  <a:pt x="735815" y="50665"/>
                </a:lnTo>
                <a:lnTo>
                  <a:pt x="735777" y="43534"/>
                </a:lnTo>
                <a:lnTo>
                  <a:pt x="737970" y="37879"/>
                </a:lnTo>
                <a:lnTo>
                  <a:pt x="740279" y="35287"/>
                </a:lnTo>
                <a:lnTo>
                  <a:pt x="747913" y="37641"/>
                </a:lnTo>
                <a:lnTo>
                  <a:pt x="750437" y="35795"/>
                </a:lnTo>
                <a:lnTo>
                  <a:pt x="752822" y="30979"/>
                </a:lnTo>
                <a:lnTo>
                  <a:pt x="755693" y="21894"/>
                </a:lnTo>
                <a:lnTo>
                  <a:pt x="757955" y="19571"/>
                </a:lnTo>
                <a:lnTo>
                  <a:pt x="763065" y="19301"/>
                </a:lnTo>
                <a:lnTo>
                  <a:pt x="770922" y="25148"/>
                </a:lnTo>
                <a:lnTo>
                  <a:pt x="777802" y="25640"/>
                </a:lnTo>
                <a:lnTo>
                  <a:pt x="780280" y="22955"/>
                </a:lnTo>
                <a:lnTo>
                  <a:pt x="780657" y="17247"/>
                </a:lnTo>
                <a:lnTo>
                  <a:pt x="781257" y="13601"/>
                </a:lnTo>
                <a:lnTo>
                  <a:pt x="782073" y="12062"/>
                </a:lnTo>
                <a:lnTo>
                  <a:pt x="807006" y="11747"/>
                </a:lnTo>
                <a:lnTo>
                  <a:pt x="813193" y="10378"/>
                </a:lnTo>
                <a:lnTo>
                  <a:pt x="818026" y="6016"/>
                </a:lnTo>
                <a:lnTo>
                  <a:pt x="823944" y="5500"/>
                </a:lnTo>
                <a:lnTo>
                  <a:pt x="829115" y="8108"/>
                </a:lnTo>
                <a:lnTo>
                  <a:pt x="835518" y="13662"/>
                </a:lnTo>
                <a:lnTo>
                  <a:pt x="841882" y="13401"/>
                </a:lnTo>
                <a:lnTo>
                  <a:pt x="851363" y="4323"/>
                </a:lnTo>
                <a:lnTo>
                  <a:pt x="860289" y="0"/>
                </a:lnTo>
                <a:lnTo>
                  <a:pt x="909563" y="1200"/>
                </a:lnTo>
                <a:lnTo>
                  <a:pt x="925762" y="6716"/>
                </a:lnTo>
                <a:close/>
                <a:moveTo>
                  <a:pt x="603716" y="263610"/>
                </a:moveTo>
                <a:lnTo>
                  <a:pt x="599337" y="266364"/>
                </a:lnTo>
                <a:lnTo>
                  <a:pt x="590195" y="249701"/>
                </a:lnTo>
                <a:lnTo>
                  <a:pt x="575720" y="232816"/>
                </a:lnTo>
                <a:lnTo>
                  <a:pt x="562953" y="221430"/>
                </a:lnTo>
                <a:lnTo>
                  <a:pt x="550955" y="191036"/>
                </a:lnTo>
                <a:lnTo>
                  <a:pt x="550009" y="180058"/>
                </a:lnTo>
                <a:lnTo>
                  <a:pt x="551710" y="170350"/>
                </a:lnTo>
                <a:lnTo>
                  <a:pt x="562183" y="168865"/>
                </a:lnTo>
                <a:lnTo>
                  <a:pt x="570563" y="164380"/>
                </a:lnTo>
                <a:lnTo>
                  <a:pt x="591895" y="183681"/>
                </a:lnTo>
                <a:lnTo>
                  <a:pt x="602561" y="199798"/>
                </a:lnTo>
                <a:lnTo>
                  <a:pt x="606178" y="212822"/>
                </a:lnTo>
                <a:lnTo>
                  <a:pt x="605616" y="238477"/>
                </a:lnTo>
                <a:lnTo>
                  <a:pt x="603716" y="263610"/>
                </a:lnTo>
                <a:close/>
                <a:moveTo>
                  <a:pt x="1169554" y="300235"/>
                </a:moveTo>
                <a:lnTo>
                  <a:pt x="1167330" y="305120"/>
                </a:lnTo>
                <a:lnTo>
                  <a:pt x="1161635" y="303166"/>
                </a:lnTo>
                <a:lnTo>
                  <a:pt x="1154340" y="289404"/>
                </a:lnTo>
                <a:lnTo>
                  <a:pt x="1149476" y="277995"/>
                </a:lnTo>
                <a:lnTo>
                  <a:pt x="1149130" y="264464"/>
                </a:lnTo>
                <a:lnTo>
                  <a:pt x="1151631" y="258402"/>
                </a:lnTo>
                <a:lnTo>
                  <a:pt x="1155525" y="257386"/>
                </a:lnTo>
                <a:lnTo>
                  <a:pt x="1160873" y="268987"/>
                </a:lnTo>
                <a:lnTo>
                  <a:pt x="1166360" y="284457"/>
                </a:lnTo>
                <a:lnTo>
                  <a:pt x="1169554" y="300235"/>
                </a:lnTo>
                <a:close/>
                <a:moveTo>
                  <a:pt x="1192286" y="575223"/>
                </a:moveTo>
                <a:lnTo>
                  <a:pt x="1183144" y="589155"/>
                </a:lnTo>
                <a:lnTo>
                  <a:pt x="1169623" y="588085"/>
                </a:lnTo>
                <a:lnTo>
                  <a:pt x="1161620" y="581670"/>
                </a:lnTo>
                <a:lnTo>
                  <a:pt x="1159334" y="571984"/>
                </a:lnTo>
                <a:lnTo>
                  <a:pt x="1162382" y="561137"/>
                </a:lnTo>
                <a:lnTo>
                  <a:pt x="1172093" y="552383"/>
                </a:lnTo>
                <a:lnTo>
                  <a:pt x="1184283" y="546883"/>
                </a:lnTo>
                <a:lnTo>
                  <a:pt x="1195334" y="550190"/>
                </a:lnTo>
                <a:lnTo>
                  <a:pt x="1196857" y="561137"/>
                </a:lnTo>
                <a:lnTo>
                  <a:pt x="1192286" y="575223"/>
                </a:lnTo>
                <a:close/>
                <a:moveTo>
                  <a:pt x="1162374" y="783352"/>
                </a:moveTo>
                <a:lnTo>
                  <a:pt x="1159511" y="786999"/>
                </a:lnTo>
                <a:lnTo>
                  <a:pt x="1157611" y="776021"/>
                </a:lnTo>
                <a:lnTo>
                  <a:pt x="1155895" y="761235"/>
                </a:lnTo>
                <a:lnTo>
                  <a:pt x="1155510" y="744388"/>
                </a:lnTo>
                <a:lnTo>
                  <a:pt x="1159888" y="735880"/>
                </a:lnTo>
                <a:lnTo>
                  <a:pt x="1162174" y="733980"/>
                </a:lnTo>
                <a:lnTo>
                  <a:pt x="1163698" y="735880"/>
                </a:lnTo>
                <a:lnTo>
                  <a:pt x="1163313" y="743450"/>
                </a:lnTo>
                <a:lnTo>
                  <a:pt x="1163313" y="758443"/>
                </a:lnTo>
                <a:lnTo>
                  <a:pt x="1164837" y="768659"/>
                </a:lnTo>
                <a:lnTo>
                  <a:pt x="1162374" y="783352"/>
                </a:lnTo>
                <a:close/>
                <a:moveTo>
                  <a:pt x="1184914" y="817224"/>
                </a:moveTo>
                <a:lnTo>
                  <a:pt x="1180720" y="817224"/>
                </a:lnTo>
                <a:lnTo>
                  <a:pt x="1179166" y="814600"/>
                </a:lnTo>
                <a:lnTo>
                  <a:pt x="1180158" y="809946"/>
                </a:lnTo>
                <a:lnTo>
                  <a:pt x="1185999" y="794822"/>
                </a:lnTo>
                <a:lnTo>
                  <a:pt x="1187946" y="793584"/>
                </a:lnTo>
                <a:lnTo>
                  <a:pt x="1190801" y="795230"/>
                </a:lnTo>
                <a:lnTo>
                  <a:pt x="1191671" y="803015"/>
                </a:lnTo>
                <a:lnTo>
                  <a:pt x="1189762" y="810746"/>
                </a:lnTo>
                <a:lnTo>
                  <a:pt x="1184914" y="817224"/>
                </a:lnTo>
                <a:close/>
                <a:moveTo>
                  <a:pt x="24849" y="848803"/>
                </a:moveTo>
                <a:lnTo>
                  <a:pt x="17153" y="849672"/>
                </a:lnTo>
                <a:lnTo>
                  <a:pt x="9573" y="845833"/>
                </a:lnTo>
                <a:lnTo>
                  <a:pt x="6972" y="842856"/>
                </a:lnTo>
                <a:lnTo>
                  <a:pt x="7087" y="838294"/>
                </a:lnTo>
                <a:lnTo>
                  <a:pt x="8234" y="836710"/>
                </a:lnTo>
                <a:lnTo>
                  <a:pt x="12328" y="835125"/>
                </a:lnTo>
                <a:lnTo>
                  <a:pt x="15730" y="834771"/>
                </a:lnTo>
                <a:lnTo>
                  <a:pt x="18023" y="835479"/>
                </a:lnTo>
                <a:lnTo>
                  <a:pt x="23417" y="838294"/>
                </a:lnTo>
                <a:lnTo>
                  <a:pt x="27319" y="841102"/>
                </a:lnTo>
                <a:lnTo>
                  <a:pt x="29881" y="841979"/>
                </a:lnTo>
                <a:lnTo>
                  <a:pt x="29150" y="846003"/>
                </a:lnTo>
                <a:lnTo>
                  <a:pt x="24849" y="848803"/>
                </a:lnTo>
                <a:close/>
                <a:moveTo>
                  <a:pt x="1171332" y="969111"/>
                </a:moveTo>
                <a:lnTo>
                  <a:pt x="1168854" y="971472"/>
                </a:lnTo>
                <a:lnTo>
                  <a:pt x="1160473" y="933908"/>
                </a:lnTo>
                <a:lnTo>
                  <a:pt x="1160473" y="920038"/>
                </a:lnTo>
                <a:lnTo>
                  <a:pt x="1161043" y="909330"/>
                </a:lnTo>
                <a:lnTo>
                  <a:pt x="1164852" y="908499"/>
                </a:lnTo>
                <a:lnTo>
                  <a:pt x="1168092" y="914276"/>
                </a:lnTo>
                <a:lnTo>
                  <a:pt x="1169615" y="936332"/>
                </a:lnTo>
                <a:lnTo>
                  <a:pt x="1171332" y="969111"/>
                </a:lnTo>
                <a:close/>
                <a:moveTo>
                  <a:pt x="1183898" y="1024699"/>
                </a:moveTo>
                <a:lnTo>
                  <a:pt x="1185614" y="1033730"/>
                </a:lnTo>
                <a:lnTo>
                  <a:pt x="1186376" y="1041954"/>
                </a:lnTo>
                <a:lnTo>
                  <a:pt x="1189046" y="1047154"/>
                </a:lnTo>
                <a:lnTo>
                  <a:pt x="1194764" y="1046416"/>
                </a:lnTo>
                <a:lnTo>
                  <a:pt x="1197050" y="1056032"/>
                </a:lnTo>
                <a:lnTo>
                  <a:pt x="1192863" y="1059717"/>
                </a:lnTo>
                <a:lnTo>
                  <a:pt x="1176295" y="1058247"/>
                </a:lnTo>
                <a:lnTo>
                  <a:pt x="1169438" y="1058978"/>
                </a:lnTo>
                <a:lnTo>
                  <a:pt x="1164675" y="1053086"/>
                </a:lnTo>
                <a:lnTo>
                  <a:pt x="1164867" y="1042700"/>
                </a:lnTo>
                <a:lnTo>
                  <a:pt x="1165437" y="1032230"/>
                </a:lnTo>
                <a:lnTo>
                  <a:pt x="1170200" y="1026215"/>
                </a:lnTo>
                <a:lnTo>
                  <a:pt x="1174202" y="1031484"/>
                </a:lnTo>
                <a:lnTo>
                  <a:pt x="1178965" y="1027722"/>
                </a:lnTo>
                <a:lnTo>
                  <a:pt x="1183898" y="1024699"/>
                </a:lnTo>
                <a:close/>
                <a:moveTo>
                  <a:pt x="384449" y="1231220"/>
                </a:moveTo>
                <a:lnTo>
                  <a:pt x="381394" y="1236159"/>
                </a:lnTo>
                <a:lnTo>
                  <a:pt x="378908" y="1238982"/>
                </a:lnTo>
                <a:lnTo>
                  <a:pt x="373506" y="1247360"/>
                </a:lnTo>
                <a:lnTo>
                  <a:pt x="372575" y="1247652"/>
                </a:lnTo>
                <a:lnTo>
                  <a:pt x="371121" y="1246568"/>
                </a:lnTo>
                <a:lnTo>
                  <a:pt x="369989" y="1244368"/>
                </a:lnTo>
                <a:lnTo>
                  <a:pt x="367950" y="1243837"/>
                </a:lnTo>
                <a:lnTo>
                  <a:pt x="367242" y="1242444"/>
                </a:lnTo>
                <a:lnTo>
                  <a:pt x="366957" y="1241313"/>
                </a:lnTo>
                <a:lnTo>
                  <a:pt x="366049" y="1240590"/>
                </a:lnTo>
                <a:lnTo>
                  <a:pt x="364610" y="1240136"/>
                </a:lnTo>
                <a:lnTo>
                  <a:pt x="362302" y="1240998"/>
                </a:lnTo>
                <a:lnTo>
                  <a:pt x="360185" y="1240136"/>
                </a:lnTo>
                <a:lnTo>
                  <a:pt x="358585" y="1236452"/>
                </a:lnTo>
                <a:lnTo>
                  <a:pt x="361540" y="1233974"/>
                </a:lnTo>
                <a:lnTo>
                  <a:pt x="363364" y="1231859"/>
                </a:lnTo>
                <a:lnTo>
                  <a:pt x="370420" y="1231028"/>
                </a:lnTo>
                <a:lnTo>
                  <a:pt x="372414" y="1231997"/>
                </a:lnTo>
                <a:lnTo>
                  <a:pt x="373668" y="1231974"/>
                </a:lnTo>
                <a:lnTo>
                  <a:pt x="375576" y="1231397"/>
                </a:lnTo>
                <a:lnTo>
                  <a:pt x="379747" y="1228759"/>
                </a:lnTo>
                <a:lnTo>
                  <a:pt x="380371" y="1227528"/>
                </a:lnTo>
                <a:lnTo>
                  <a:pt x="384103" y="1229074"/>
                </a:lnTo>
                <a:lnTo>
                  <a:pt x="384449" y="1231220"/>
                </a:lnTo>
                <a:close/>
                <a:moveTo>
                  <a:pt x="416454" y="1352967"/>
                </a:moveTo>
                <a:lnTo>
                  <a:pt x="414431" y="1353406"/>
                </a:lnTo>
                <a:lnTo>
                  <a:pt x="408628" y="1350028"/>
                </a:lnTo>
                <a:lnTo>
                  <a:pt x="407682" y="1348751"/>
                </a:lnTo>
                <a:lnTo>
                  <a:pt x="407320" y="1347190"/>
                </a:lnTo>
                <a:lnTo>
                  <a:pt x="407543" y="1345336"/>
                </a:lnTo>
                <a:lnTo>
                  <a:pt x="409390" y="1341874"/>
                </a:lnTo>
                <a:lnTo>
                  <a:pt x="412861" y="1336789"/>
                </a:lnTo>
                <a:lnTo>
                  <a:pt x="415377" y="1335835"/>
                </a:lnTo>
                <a:lnTo>
                  <a:pt x="416939" y="1339028"/>
                </a:lnTo>
                <a:lnTo>
                  <a:pt x="418471" y="1343305"/>
                </a:lnTo>
                <a:lnTo>
                  <a:pt x="418671" y="1345467"/>
                </a:lnTo>
                <a:lnTo>
                  <a:pt x="418571" y="1348013"/>
                </a:lnTo>
                <a:lnTo>
                  <a:pt x="418170" y="1350167"/>
                </a:lnTo>
                <a:lnTo>
                  <a:pt x="417470" y="1351936"/>
                </a:lnTo>
                <a:lnTo>
                  <a:pt x="416454" y="1352967"/>
                </a:lnTo>
                <a:close/>
                <a:moveTo>
                  <a:pt x="1023394" y="1360875"/>
                </a:moveTo>
                <a:lnTo>
                  <a:pt x="1024156" y="1364760"/>
                </a:lnTo>
                <a:lnTo>
                  <a:pt x="1024233" y="1366591"/>
                </a:lnTo>
                <a:lnTo>
                  <a:pt x="1024072" y="1368122"/>
                </a:lnTo>
                <a:lnTo>
                  <a:pt x="1023648" y="1369222"/>
                </a:lnTo>
                <a:lnTo>
                  <a:pt x="1022632" y="1370191"/>
                </a:lnTo>
                <a:lnTo>
                  <a:pt x="1024525" y="1372753"/>
                </a:lnTo>
                <a:lnTo>
                  <a:pt x="1025141" y="1374476"/>
                </a:lnTo>
                <a:lnTo>
                  <a:pt x="1025257" y="1375845"/>
                </a:lnTo>
                <a:lnTo>
                  <a:pt x="1024048" y="1378492"/>
                </a:lnTo>
                <a:lnTo>
                  <a:pt x="1015445" y="1381984"/>
                </a:lnTo>
                <a:lnTo>
                  <a:pt x="1013052" y="1383661"/>
                </a:lnTo>
                <a:lnTo>
                  <a:pt x="1010066" y="1387808"/>
                </a:lnTo>
                <a:lnTo>
                  <a:pt x="1006433" y="1391362"/>
                </a:lnTo>
                <a:lnTo>
                  <a:pt x="1005225" y="1391346"/>
                </a:lnTo>
                <a:lnTo>
                  <a:pt x="1003817" y="1387662"/>
                </a:lnTo>
                <a:lnTo>
                  <a:pt x="998076" y="1384946"/>
                </a:lnTo>
                <a:lnTo>
                  <a:pt x="987280" y="1386362"/>
                </a:lnTo>
                <a:lnTo>
                  <a:pt x="974636" y="1389777"/>
                </a:lnTo>
                <a:lnTo>
                  <a:pt x="970149" y="1391370"/>
                </a:lnTo>
                <a:lnTo>
                  <a:pt x="967879" y="1390523"/>
                </a:lnTo>
                <a:lnTo>
                  <a:pt x="967187" y="1389246"/>
                </a:lnTo>
                <a:lnTo>
                  <a:pt x="967156" y="1387469"/>
                </a:lnTo>
                <a:lnTo>
                  <a:pt x="968649" y="1382254"/>
                </a:lnTo>
                <a:lnTo>
                  <a:pt x="969257" y="1380923"/>
                </a:lnTo>
                <a:lnTo>
                  <a:pt x="972158" y="1379184"/>
                </a:lnTo>
                <a:lnTo>
                  <a:pt x="974120" y="1374568"/>
                </a:lnTo>
                <a:lnTo>
                  <a:pt x="973482" y="1369530"/>
                </a:lnTo>
                <a:lnTo>
                  <a:pt x="974236" y="1362475"/>
                </a:lnTo>
                <a:lnTo>
                  <a:pt x="976221" y="1361375"/>
                </a:lnTo>
                <a:lnTo>
                  <a:pt x="981185" y="1363891"/>
                </a:lnTo>
                <a:lnTo>
                  <a:pt x="984394" y="1364422"/>
                </a:lnTo>
                <a:lnTo>
                  <a:pt x="990081" y="1364745"/>
                </a:lnTo>
                <a:lnTo>
                  <a:pt x="997722" y="1363899"/>
                </a:lnTo>
                <a:lnTo>
                  <a:pt x="1003863" y="1361021"/>
                </a:lnTo>
                <a:lnTo>
                  <a:pt x="1015068" y="1352790"/>
                </a:lnTo>
                <a:lnTo>
                  <a:pt x="1017053" y="1352898"/>
                </a:lnTo>
                <a:lnTo>
                  <a:pt x="1018477" y="1355821"/>
                </a:lnTo>
                <a:lnTo>
                  <a:pt x="1019524" y="1357252"/>
                </a:lnTo>
                <a:lnTo>
                  <a:pt x="1022856" y="1359491"/>
                </a:lnTo>
                <a:lnTo>
                  <a:pt x="1023394" y="1360875"/>
                </a:lnTo>
                <a:close/>
                <a:moveTo>
                  <a:pt x="456625" y="1365237"/>
                </a:moveTo>
                <a:lnTo>
                  <a:pt x="453739" y="1365414"/>
                </a:lnTo>
                <a:lnTo>
                  <a:pt x="447028" y="1364222"/>
                </a:lnTo>
                <a:lnTo>
                  <a:pt x="446490" y="1363452"/>
                </a:lnTo>
                <a:lnTo>
                  <a:pt x="446405" y="1361998"/>
                </a:lnTo>
                <a:lnTo>
                  <a:pt x="447298" y="1357798"/>
                </a:lnTo>
                <a:lnTo>
                  <a:pt x="450253" y="1357237"/>
                </a:lnTo>
                <a:lnTo>
                  <a:pt x="453770" y="1359537"/>
                </a:lnTo>
                <a:lnTo>
                  <a:pt x="457564" y="1362806"/>
                </a:lnTo>
                <a:lnTo>
                  <a:pt x="458087" y="1364345"/>
                </a:lnTo>
                <a:lnTo>
                  <a:pt x="456625" y="1365237"/>
                </a:lnTo>
                <a:close/>
                <a:moveTo>
                  <a:pt x="433815" y="1423803"/>
                </a:moveTo>
                <a:lnTo>
                  <a:pt x="441011" y="1428911"/>
                </a:lnTo>
                <a:lnTo>
                  <a:pt x="448637" y="1432426"/>
                </a:lnTo>
                <a:lnTo>
                  <a:pt x="449383" y="1434026"/>
                </a:lnTo>
                <a:lnTo>
                  <a:pt x="449976" y="1436450"/>
                </a:lnTo>
                <a:lnTo>
                  <a:pt x="450114" y="1437711"/>
                </a:lnTo>
                <a:lnTo>
                  <a:pt x="449945" y="1438880"/>
                </a:lnTo>
                <a:lnTo>
                  <a:pt x="449460" y="1439957"/>
                </a:lnTo>
                <a:lnTo>
                  <a:pt x="450014" y="1441342"/>
                </a:lnTo>
                <a:lnTo>
                  <a:pt x="451615" y="1443035"/>
                </a:lnTo>
                <a:lnTo>
                  <a:pt x="451777" y="1445012"/>
                </a:lnTo>
                <a:lnTo>
                  <a:pt x="449868" y="1448396"/>
                </a:lnTo>
                <a:lnTo>
                  <a:pt x="447182" y="1452151"/>
                </a:lnTo>
                <a:lnTo>
                  <a:pt x="432977" y="1459836"/>
                </a:lnTo>
                <a:lnTo>
                  <a:pt x="427951" y="1461136"/>
                </a:lnTo>
                <a:lnTo>
                  <a:pt x="415531" y="1466382"/>
                </a:lnTo>
                <a:lnTo>
                  <a:pt x="411729" y="1466167"/>
                </a:lnTo>
                <a:lnTo>
                  <a:pt x="410891" y="1465921"/>
                </a:lnTo>
                <a:lnTo>
                  <a:pt x="408544" y="1463613"/>
                </a:lnTo>
                <a:lnTo>
                  <a:pt x="405327" y="1461467"/>
                </a:lnTo>
                <a:lnTo>
                  <a:pt x="403819" y="1459797"/>
                </a:lnTo>
                <a:lnTo>
                  <a:pt x="402487" y="1457397"/>
                </a:lnTo>
                <a:lnTo>
                  <a:pt x="403018" y="1455912"/>
                </a:lnTo>
                <a:lnTo>
                  <a:pt x="405412" y="1455328"/>
                </a:lnTo>
                <a:lnTo>
                  <a:pt x="408813" y="1455366"/>
                </a:lnTo>
                <a:lnTo>
                  <a:pt x="413807" y="1453620"/>
                </a:lnTo>
                <a:lnTo>
                  <a:pt x="412422" y="1452043"/>
                </a:lnTo>
                <a:lnTo>
                  <a:pt x="411114" y="1451081"/>
                </a:lnTo>
                <a:lnTo>
                  <a:pt x="410206" y="1448989"/>
                </a:lnTo>
                <a:lnTo>
                  <a:pt x="408120" y="1449397"/>
                </a:lnTo>
                <a:lnTo>
                  <a:pt x="406558" y="1448196"/>
                </a:lnTo>
                <a:lnTo>
                  <a:pt x="403549" y="1447435"/>
                </a:lnTo>
                <a:lnTo>
                  <a:pt x="395692" y="1446712"/>
                </a:lnTo>
                <a:lnTo>
                  <a:pt x="390567" y="1444650"/>
                </a:lnTo>
                <a:lnTo>
                  <a:pt x="389059" y="1443412"/>
                </a:lnTo>
                <a:lnTo>
                  <a:pt x="387727" y="1441273"/>
                </a:lnTo>
                <a:lnTo>
                  <a:pt x="386573" y="1438257"/>
                </a:lnTo>
                <a:lnTo>
                  <a:pt x="388251" y="1426487"/>
                </a:lnTo>
                <a:lnTo>
                  <a:pt x="389405" y="1423472"/>
                </a:lnTo>
                <a:lnTo>
                  <a:pt x="392068" y="1422479"/>
                </a:lnTo>
                <a:lnTo>
                  <a:pt x="398578" y="1425110"/>
                </a:lnTo>
                <a:lnTo>
                  <a:pt x="399455" y="1423979"/>
                </a:lnTo>
                <a:lnTo>
                  <a:pt x="392329" y="1419610"/>
                </a:lnTo>
                <a:lnTo>
                  <a:pt x="389713" y="1417002"/>
                </a:lnTo>
                <a:lnTo>
                  <a:pt x="388943" y="1414940"/>
                </a:lnTo>
                <a:lnTo>
                  <a:pt x="388481" y="1411902"/>
                </a:lnTo>
                <a:lnTo>
                  <a:pt x="388481" y="1410117"/>
                </a:lnTo>
                <a:lnTo>
                  <a:pt x="388805" y="1408317"/>
                </a:lnTo>
                <a:lnTo>
                  <a:pt x="389443" y="1406509"/>
                </a:lnTo>
                <a:lnTo>
                  <a:pt x="391175" y="1404063"/>
                </a:lnTo>
                <a:lnTo>
                  <a:pt x="398393" y="1400155"/>
                </a:lnTo>
                <a:lnTo>
                  <a:pt x="406258" y="1401493"/>
                </a:lnTo>
                <a:lnTo>
                  <a:pt x="419910" y="1406294"/>
                </a:lnTo>
                <a:lnTo>
                  <a:pt x="421603" y="1407309"/>
                </a:lnTo>
                <a:lnTo>
                  <a:pt x="425789" y="1411409"/>
                </a:lnTo>
                <a:lnTo>
                  <a:pt x="433815" y="1423803"/>
                </a:lnTo>
                <a:close/>
                <a:moveTo>
                  <a:pt x="470907" y="1448250"/>
                </a:moveTo>
                <a:lnTo>
                  <a:pt x="467521" y="1450427"/>
                </a:lnTo>
                <a:lnTo>
                  <a:pt x="466837" y="1449943"/>
                </a:lnTo>
                <a:lnTo>
                  <a:pt x="466152" y="1448281"/>
                </a:lnTo>
                <a:lnTo>
                  <a:pt x="464405" y="1440711"/>
                </a:lnTo>
                <a:lnTo>
                  <a:pt x="463889" y="1437111"/>
                </a:lnTo>
                <a:lnTo>
                  <a:pt x="464320" y="1432619"/>
                </a:lnTo>
                <a:lnTo>
                  <a:pt x="463643" y="1429441"/>
                </a:lnTo>
                <a:lnTo>
                  <a:pt x="466698" y="1425733"/>
                </a:lnTo>
                <a:lnTo>
                  <a:pt x="469168" y="1425095"/>
                </a:lnTo>
                <a:lnTo>
                  <a:pt x="472500" y="1426064"/>
                </a:lnTo>
                <a:lnTo>
                  <a:pt x="478141" y="1429834"/>
                </a:lnTo>
                <a:lnTo>
                  <a:pt x="477733" y="1431057"/>
                </a:lnTo>
                <a:lnTo>
                  <a:pt x="476510" y="1433019"/>
                </a:lnTo>
                <a:lnTo>
                  <a:pt x="473116" y="1435580"/>
                </a:lnTo>
                <a:lnTo>
                  <a:pt x="471916" y="1441334"/>
                </a:lnTo>
                <a:lnTo>
                  <a:pt x="471685" y="1444212"/>
                </a:lnTo>
                <a:lnTo>
                  <a:pt x="471846" y="1446366"/>
                </a:lnTo>
                <a:lnTo>
                  <a:pt x="470907" y="1448250"/>
                </a:lnTo>
                <a:close/>
                <a:moveTo>
                  <a:pt x="772892" y="1675850"/>
                </a:moveTo>
                <a:lnTo>
                  <a:pt x="769529" y="1675881"/>
                </a:lnTo>
                <a:lnTo>
                  <a:pt x="768413" y="1671788"/>
                </a:lnTo>
                <a:lnTo>
                  <a:pt x="768744" y="1667311"/>
                </a:lnTo>
                <a:lnTo>
                  <a:pt x="772530" y="1665903"/>
                </a:lnTo>
                <a:lnTo>
                  <a:pt x="774570" y="1668988"/>
                </a:lnTo>
                <a:lnTo>
                  <a:pt x="773839" y="1673573"/>
                </a:lnTo>
                <a:lnTo>
                  <a:pt x="772892" y="1675850"/>
                </a:lnTo>
                <a:close/>
                <a:moveTo>
                  <a:pt x="573434" y="1903250"/>
                </a:moveTo>
                <a:lnTo>
                  <a:pt x="570956" y="1908589"/>
                </a:lnTo>
                <a:lnTo>
                  <a:pt x="568478" y="1907427"/>
                </a:lnTo>
                <a:lnTo>
                  <a:pt x="567255" y="1905042"/>
                </a:lnTo>
                <a:lnTo>
                  <a:pt x="564815" y="1903934"/>
                </a:lnTo>
                <a:lnTo>
                  <a:pt x="562183" y="1904265"/>
                </a:lnTo>
                <a:lnTo>
                  <a:pt x="562145" y="1903319"/>
                </a:lnTo>
                <a:lnTo>
                  <a:pt x="570694" y="1897611"/>
                </a:lnTo>
                <a:lnTo>
                  <a:pt x="574773" y="1896072"/>
                </a:lnTo>
                <a:lnTo>
                  <a:pt x="574480" y="1898480"/>
                </a:lnTo>
                <a:lnTo>
                  <a:pt x="573703" y="1900588"/>
                </a:lnTo>
                <a:lnTo>
                  <a:pt x="573434" y="19032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5" name="Google Shape;855;p44"/>
          <p:cNvSpPr/>
          <p:nvPr/>
        </p:nvSpPr>
        <p:spPr>
          <a:xfrm>
            <a:off x="5257545" y="4294726"/>
            <a:ext cx="52507" cy="13381"/>
          </a:xfrm>
          <a:custGeom>
            <a:avLst/>
            <a:gdLst/>
            <a:ahLst/>
            <a:cxnLst/>
            <a:rect l="l" t="t" r="r" b="b"/>
            <a:pathLst>
              <a:path w="64749" h="16501" extrusionOk="0">
                <a:moveTo>
                  <a:pt x="1324" y="16501"/>
                </a:moveTo>
                <a:lnTo>
                  <a:pt x="1201" y="14640"/>
                </a:lnTo>
                <a:lnTo>
                  <a:pt x="0" y="10393"/>
                </a:lnTo>
                <a:lnTo>
                  <a:pt x="1608" y="8539"/>
                </a:lnTo>
                <a:lnTo>
                  <a:pt x="3355" y="7439"/>
                </a:lnTo>
                <a:lnTo>
                  <a:pt x="4533" y="8316"/>
                </a:lnTo>
                <a:lnTo>
                  <a:pt x="4886" y="10047"/>
                </a:lnTo>
                <a:lnTo>
                  <a:pt x="5795" y="11231"/>
                </a:lnTo>
                <a:lnTo>
                  <a:pt x="8888" y="11970"/>
                </a:lnTo>
                <a:lnTo>
                  <a:pt x="11943" y="11439"/>
                </a:lnTo>
                <a:lnTo>
                  <a:pt x="13813" y="11685"/>
                </a:lnTo>
                <a:lnTo>
                  <a:pt x="13759" y="10724"/>
                </a:lnTo>
                <a:lnTo>
                  <a:pt x="14390" y="9447"/>
                </a:lnTo>
                <a:lnTo>
                  <a:pt x="18107" y="8901"/>
                </a:lnTo>
                <a:lnTo>
                  <a:pt x="22032" y="8539"/>
                </a:lnTo>
                <a:lnTo>
                  <a:pt x="26072" y="7770"/>
                </a:lnTo>
                <a:lnTo>
                  <a:pt x="29235" y="7801"/>
                </a:lnTo>
                <a:lnTo>
                  <a:pt x="30174" y="7593"/>
                </a:lnTo>
                <a:lnTo>
                  <a:pt x="29951" y="7262"/>
                </a:lnTo>
                <a:lnTo>
                  <a:pt x="27111" y="6893"/>
                </a:lnTo>
                <a:lnTo>
                  <a:pt x="21055" y="7770"/>
                </a:lnTo>
                <a:lnTo>
                  <a:pt x="14891" y="8031"/>
                </a:lnTo>
                <a:lnTo>
                  <a:pt x="10220" y="10347"/>
                </a:lnTo>
                <a:lnTo>
                  <a:pt x="8303" y="10132"/>
                </a:lnTo>
                <a:lnTo>
                  <a:pt x="6364" y="7816"/>
                </a:lnTo>
                <a:lnTo>
                  <a:pt x="5672" y="4962"/>
                </a:lnTo>
                <a:lnTo>
                  <a:pt x="11143" y="4754"/>
                </a:lnTo>
                <a:lnTo>
                  <a:pt x="17776" y="4847"/>
                </a:lnTo>
                <a:lnTo>
                  <a:pt x="25002" y="4939"/>
                </a:lnTo>
                <a:lnTo>
                  <a:pt x="28404" y="4985"/>
                </a:lnTo>
                <a:lnTo>
                  <a:pt x="30189" y="1877"/>
                </a:lnTo>
                <a:lnTo>
                  <a:pt x="33591" y="508"/>
                </a:lnTo>
                <a:lnTo>
                  <a:pt x="37069" y="0"/>
                </a:lnTo>
                <a:lnTo>
                  <a:pt x="38885" y="131"/>
                </a:lnTo>
                <a:lnTo>
                  <a:pt x="40794" y="592"/>
                </a:lnTo>
                <a:lnTo>
                  <a:pt x="44464" y="3154"/>
                </a:lnTo>
                <a:lnTo>
                  <a:pt x="46750" y="3746"/>
                </a:lnTo>
                <a:lnTo>
                  <a:pt x="48681" y="4323"/>
                </a:lnTo>
                <a:lnTo>
                  <a:pt x="50059" y="5570"/>
                </a:lnTo>
                <a:lnTo>
                  <a:pt x="52252" y="6808"/>
                </a:lnTo>
                <a:lnTo>
                  <a:pt x="53976" y="7139"/>
                </a:lnTo>
                <a:lnTo>
                  <a:pt x="54999" y="6954"/>
                </a:lnTo>
                <a:lnTo>
                  <a:pt x="56708" y="6477"/>
                </a:lnTo>
                <a:lnTo>
                  <a:pt x="57831" y="6093"/>
                </a:lnTo>
                <a:lnTo>
                  <a:pt x="61494" y="5931"/>
                </a:lnTo>
                <a:lnTo>
                  <a:pt x="64188" y="7362"/>
                </a:lnTo>
                <a:lnTo>
                  <a:pt x="64749" y="8924"/>
                </a:lnTo>
                <a:lnTo>
                  <a:pt x="64303" y="10524"/>
                </a:lnTo>
                <a:lnTo>
                  <a:pt x="60686" y="11378"/>
                </a:lnTo>
                <a:lnTo>
                  <a:pt x="55676" y="12716"/>
                </a:lnTo>
                <a:lnTo>
                  <a:pt x="51536" y="11986"/>
                </a:lnTo>
                <a:lnTo>
                  <a:pt x="46496" y="10162"/>
                </a:lnTo>
                <a:lnTo>
                  <a:pt x="43549" y="8854"/>
                </a:lnTo>
                <a:lnTo>
                  <a:pt x="42325" y="8324"/>
                </a:lnTo>
                <a:lnTo>
                  <a:pt x="40486" y="7493"/>
                </a:lnTo>
                <a:lnTo>
                  <a:pt x="38877" y="6600"/>
                </a:lnTo>
                <a:lnTo>
                  <a:pt x="37330" y="6016"/>
                </a:lnTo>
                <a:lnTo>
                  <a:pt x="36145" y="5647"/>
                </a:lnTo>
                <a:lnTo>
                  <a:pt x="35268" y="6116"/>
                </a:lnTo>
                <a:lnTo>
                  <a:pt x="34830" y="7224"/>
                </a:lnTo>
                <a:lnTo>
                  <a:pt x="34129" y="8454"/>
                </a:lnTo>
                <a:lnTo>
                  <a:pt x="33229" y="9185"/>
                </a:lnTo>
                <a:lnTo>
                  <a:pt x="29004" y="9616"/>
                </a:lnTo>
                <a:lnTo>
                  <a:pt x="25210" y="10070"/>
                </a:lnTo>
                <a:lnTo>
                  <a:pt x="23179" y="10455"/>
                </a:lnTo>
                <a:lnTo>
                  <a:pt x="21817" y="10747"/>
                </a:lnTo>
                <a:lnTo>
                  <a:pt x="21393" y="14463"/>
                </a:lnTo>
                <a:lnTo>
                  <a:pt x="17099" y="14424"/>
                </a:lnTo>
                <a:lnTo>
                  <a:pt x="12882" y="14378"/>
                </a:lnTo>
                <a:lnTo>
                  <a:pt x="8503" y="14447"/>
                </a:lnTo>
                <a:lnTo>
                  <a:pt x="3801" y="14516"/>
                </a:lnTo>
                <a:lnTo>
                  <a:pt x="2593" y="152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6" name="Google Shape;856;p44"/>
          <p:cNvSpPr/>
          <p:nvPr/>
        </p:nvSpPr>
        <p:spPr>
          <a:xfrm>
            <a:off x="5288604" y="4315069"/>
            <a:ext cx="129085" cy="96420"/>
          </a:xfrm>
          <a:custGeom>
            <a:avLst/>
            <a:gdLst/>
            <a:ahLst/>
            <a:cxnLst/>
            <a:rect l="l" t="t" r="r" b="b"/>
            <a:pathLst>
              <a:path w="159180" h="118900" extrusionOk="0">
                <a:moveTo>
                  <a:pt x="79086" y="5916"/>
                </a:moveTo>
                <a:lnTo>
                  <a:pt x="78470" y="6508"/>
                </a:lnTo>
                <a:lnTo>
                  <a:pt x="77832" y="7793"/>
                </a:lnTo>
                <a:lnTo>
                  <a:pt x="77247" y="9378"/>
                </a:lnTo>
                <a:lnTo>
                  <a:pt x="76654" y="10439"/>
                </a:lnTo>
                <a:lnTo>
                  <a:pt x="76862" y="11131"/>
                </a:lnTo>
                <a:lnTo>
                  <a:pt x="78547" y="12516"/>
                </a:lnTo>
                <a:lnTo>
                  <a:pt x="80910" y="14455"/>
                </a:lnTo>
                <a:lnTo>
                  <a:pt x="81872" y="14709"/>
                </a:lnTo>
                <a:lnTo>
                  <a:pt x="82972" y="14247"/>
                </a:lnTo>
                <a:lnTo>
                  <a:pt x="84704" y="12708"/>
                </a:lnTo>
                <a:lnTo>
                  <a:pt x="86081" y="11047"/>
                </a:lnTo>
                <a:lnTo>
                  <a:pt x="87397" y="10239"/>
                </a:lnTo>
                <a:lnTo>
                  <a:pt x="88944" y="10293"/>
                </a:lnTo>
                <a:lnTo>
                  <a:pt x="90175" y="11462"/>
                </a:lnTo>
                <a:lnTo>
                  <a:pt x="91676" y="14047"/>
                </a:lnTo>
                <a:lnTo>
                  <a:pt x="93046" y="16393"/>
                </a:lnTo>
                <a:lnTo>
                  <a:pt x="93223" y="16632"/>
                </a:lnTo>
                <a:lnTo>
                  <a:pt x="93777" y="17016"/>
                </a:lnTo>
                <a:lnTo>
                  <a:pt x="94469" y="17001"/>
                </a:lnTo>
                <a:lnTo>
                  <a:pt x="95193" y="16432"/>
                </a:lnTo>
                <a:lnTo>
                  <a:pt x="95724" y="16086"/>
                </a:lnTo>
                <a:lnTo>
                  <a:pt x="96362" y="15009"/>
                </a:lnTo>
                <a:lnTo>
                  <a:pt x="99033" y="11755"/>
                </a:lnTo>
                <a:lnTo>
                  <a:pt x="101041" y="10862"/>
                </a:lnTo>
                <a:lnTo>
                  <a:pt x="101757" y="10624"/>
                </a:lnTo>
                <a:lnTo>
                  <a:pt x="103157" y="10131"/>
                </a:lnTo>
                <a:lnTo>
                  <a:pt x="105489" y="10901"/>
                </a:lnTo>
                <a:lnTo>
                  <a:pt x="108867" y="12239"/>
                </a:lnTo>
                <a:lnTo>
                  <a:pt x="112969" y="13862"/>
                </a:lnTo>
                <a:lnTo>
                  <a:pt x="114408" y="14139"/>
                </a:lnTo>
                <a:lnTo>
                  <a:pt x="115255" y="13862"/>
                </a:lnTo>
                <a:lnTo>
                  <a:pt x="116478" y="11662"/>
                </a:lnTo>
                <a:lnTo>
                  <a:pt x="118002" y="10793"/>
                </a:lnTo>
                <a:lnTo>
                  <a:pt x="120180" y="9778"/>
                </a:lnTo>
                <a:lnTo>
                  <a:pt x="121950" y="9262"/>
                </a:lnTo>
                <a:lnTo>
                  <a:pt x="122958" y="9193"/>
                </a:lnTo>
                <a:lnTo>
                  <a:pt x="123343" y="8593"/>
                </a:lnTo>
                <a:lnTo>
                  <a:pt x="123535" y="7693"/>
                </a:lnTo>
                <a:lnTo>
                  <a:pt x="123327" y="6762"/>
                </a:lnTo>
                <a:lnTo>
                  <a:pt x="122188" y="5093"/>
                </a:lnTo>
                <a:lnTo>
                  <a:pt x="122157" y="4600"/>
                </a:lnTo>
                <a:lnTo>
                  <a:pt x="122812" y="4277"/>
                </a:lnTo>
                <a:lnTo>
                  <a:pt x="124212" y="4031"/>
                </a:lnTo>
                <a:lnTo>
                  <a:pt x="126036" y="4200"/>
                </a:lnTo>
                <a:lnTo>
                  <a:pt x="128091" y="4923"/>
                </a:lnTo>
                <a:lnTo>
                  <a:pt x="129761" y="5962"/>
                </a:lnTo>
                <a:lnTo>
                  <a:pt x="130715" y="7201"/>
                </a:lnTo>
                <a:lnTo>
                  <a:pt x="131754" y="9847"/>
                </a:lnTo>
                <a:lnTo>
                  <a:pt x="132554" y="12416"/>
                </a:lnTo>
                <a:lnTo>
                  <a:pt x="134617" y="16493"/>
                </a:lnTo>
                <a:lnTo>
                  <a:pt x="134578" y="19024"/>
                </a:lnTo>
                <a:lnTo>
                  <a:pt x="134532" y="21955"/>
                </a:lnTo>
                <a:lnTo>
                  <a:pt x="135455" y="22509"/>
                </a:lnTo>
                <a:lnTo>
                  <a:pt x="136456" y="22740"/>
                </a:lnTo>
                <a:lnTo>
                  <a:pt x="136925" y="23171"/>
                </a:lnTo>
                <a:lnTo>
                  <a:pt x="137926" y="25425"/>
                </a:lnTo>
                <a:lnTo>
                  <a:pt x="138872" y="26079"/>
                </a:lnTo>
                <a:lnTo>
                  <a:pt x="140003" y="26233"/>
                </a:lnTo>
                <a:lnTo>
                  <a:pt x="142127" y="27671"/>
                </a:lnTo>
                <a:lnTo>
                  <a:pt x="143489" y="28240"/>
                </a:lnTo>
                <a:lnTo>
                  <a:pt x="143682" y="28671"/>
                </a:lnTo>
                <a:lnTo>
                  <a:pt x="143636" y="29271"/>
                </a:lnTo>
                <a:lnTo>
                  <a:pt x="143105" y="30025"/>
                </a:lnTo>
                <a:lnTo>
                  <a:pt x="142281" y="30548"/>
                </a:lnTo>
                <a:lnTo>
                  <a:pt x="141058" y="31533"/>
                </a:lnTo>
                <a:lnTo>
                  <a:pt x="140042" y="32818"/>
                </a:lnTo>
                <a:lnTo>
                  <a:pt x="137949" y="35902"/>
                </a:lnTo>
                <a:lnTo>
                  <a:pt x="137887" y="36479"/>
                </a:lnTo>
                <a:lnTo>
                  <a:pt x="138333" y="36895"/>
                </a:lnTo>
                <a:lnTo>
                  <a:pt x="139195" y="36972"/>
                </a:lnTo>
                <a:lnTo>
                  <a:pt x="140119" y="36756"/>
                </a:lnTo>
                <a:lnTo>
                  <a:pt x="142043" y="35633"/>
                </a:lnTo>
                <a:lnTo>
                  <a:pt x="143551" y="36033"/>
                </a:lnTo>
                <a:lnTo>
                  <a:pt x="145005" y="36895"/>
                </a:lnTo>
                <a:lnTo>
                  <a:pt x="145536" y="37787"/>
                </a:lnTo>
                <a:lnTo>
                  <a:pt x="145675" y="38956"/>
                </a:lnTo>
                <a:lnTo>
                  <a:pt x="145344" y="40472"/>
                </a:lnTo>
                <a:lnTo>
                  <a:pt x="145290" y="42157"/>
                </a:lnTo>
                <a:lnTo>
                  <a:pt x="145775" y="45034"/>
                </a:lnTo>
                <a:lnTo>
                  <a:pt x="146537" y="47911"/>
                </a:lnTo>
                <a:lnTo>
                  <a:pt x="147291" y="48957"/>
                </a:lnTo>
                <a:lnTo>
                  <a:pt x="152131" y="51488"/>
                </a:lnTo>
                <a:lnTo>
                  <a:pt x="152601" y="52434"/>
                </a:lnTo>
                <a:lnTo>
                  <a:pt x="152839" y="53503"/>
                </a:lnTo>
                <a:lnTo>
                  <a:pt x="152493" y="54957"/>
                </a:lnTo>
                <a:lnTo>
                  <a:pt x="151993" y="55773"/>
                </a:lnTo>
                <a:lnTo>
                  <a:pt x="150608" y="57042"/>
                </a:lnTo>
                <a:lnTo>
                  <a:pt x="149338" y="58019"/>
                </a:lnTo>
                <a:lnTo>
                  <a:pt x="148938" y="59089"/>
                </a:lnTo>
                <a:lnTo>
                  <a:pt x="149138" y="61081"/>
                </a:lnTo>
                <a:lnTo>
                  <a:pt x="149138" y="65581"/>
                </a:lnTo>
                <a:lnTo>
                  <a:pt x="149330" y="69481"/>
                </a:lnTo>
                <a:lnTo>
                  <a:pt x="150377" y="70889"/>
                </a:lnTo>
                <a:lnTo>
                  <a:pt x="151623" y="71612"/>
                </a:lnTo>
                <a:lnTo>
                  <a:pt x="153101" y="71474"/>
                </a:lnTo>
                <a:lnTo>
                  <a:pt x="154532" y="71212"/>
                </a:lnTo>
                <a:lnTo>
                  <a:pt x="154448" y="73543"/>
                </a:lnTo>
                <a:lnTo>
                  <a:pt x="154063" y="76151"/>
                </a:lnTo>
                <a:lnTo>
                  <a:pt x="155756" y="76959"/>
                </a:lnTo>
                <a:lnTo>
                  <a:pt x="156618" y="77751"/>
                </a:lnTo>
                <a:lnTo>
                  <a:pt x="157087" y="78497"/>
                </a:lnTo>
                <a:lnTo>
                  <a:pt x="154401" y="79882"/>
                </a:lnTo>
                <a:lnTo>
                  <a:pt x="153624" y="80690"/>
                </a:lnTo>
                <a:lnTo>
                  <a:pt x="153263" y="82867"/>
                </a:lnTo>
                <a:lnTo>
                  <a:pt x="153347" y="84883"/>
                </a:lnTo>
                <a:lnTo>
                  <a:pt x="156956" y="86313"/>
                </a:lnTo>
                <a:lnTo>
                  <a:pt x="158349" y="87998"/>
                </a:lnTo>
                <a:lnTo>
                  <a:pt x="158965" y="89744"/>
                </a:lnTo>
                <a:lnTo>
                  <a:pt x="159180" y="93045"/>
                </a:lnTo>
                <a:lnTo>
                  <a:pt x="158857" y="93799"/>
                </a:lnTo>
                <a:lnTo>
                  <a:pt x="157926" y="93806"/>
                </a:lnTo>
                <a:lnTo>
                  <a:pt x="156879" y="92791"/>
                </a:lnTo>
                <a:lnTo>
                  <a:pt x="156102" y="91806"/>
                </a:lnTo>
                <a:lnTo>
                  <a:pt x="155125" y="91806"/>
                </a:lnTo>
                <a:lnTo>
                  <a:pt x="153301" y="91583"/>
                </a:lnTo>
                <a:lnTo>
                  <a:pt x="151231" y="91198"/>
                </a:lnTo>
                <a:lnTo>
                  <a:pt x="148668" y="91306"/>
                </a:lnTo>
                <a:lnTo>
                  <a:pt x="147760" y="91468"/>
                </a:lnTo>
                <a:lnTo>
                  <a:pt x="147175" y="92060"/>
                </a:lnTo>
                <a:lnTo>
                  <a:pt x="147022" y="93098"/>
                </a:lnTo>
                <a:lnTo>
                  <a:pt x="146760" y="96445"/>
                </a:lnTo>
                <a:lnTo>
                  <a:pt x="147599" y="97176"/>
                </a:lnTo>
                <a:lnTo>
                  <a:pt x="149253" y="98006"/>
                </a:lnTo>
                <a:lnTo>
                  <a:pt x="150338" y="98360"/>
                </a:lnTo>
                <a:lnTo>
                  <a:pt x="151239" y="98260"/>
                </a:lnTo>
                <a:lnTo>
                  <a:pt x="151931" y="98799"/>
                </a:lnTo>
                <a:lnTo>
                  <a:pt x="152077" y="100237"/>
                </a:lnTo>
                <a:lnTo>
                  <a:pt x="151608" y="101291"/>
                </a:lnTo>
                <a:lnTo>
                  <a:pt x="150700" y="102276"/>
                </a:lnTo>
                <a:lnTo>
                  <a:pt x="149553" y="104799"/>
                </a:lnTo>
                <a:lnTo>
                  <a:pt x="149746" y="105753"/>
                </a:lnTo>
                <a:lnTo>
                  <a:pt x="149800" y="107115"/>
                </a:lnTo>
                <a:lnTo>
                  <a:pt x="147837" y="110807"/>
                </a:lnTo>
                <a:lnTo>
                  <a:pt x="147283" y="111530"/>
                </a:lnTo>
                <a:lnTo>
                  <a:pt x="144690" y="110800"/>
                </a:lnTo>
                <a:lnTo>
                  <a:pt x="143005" y="110561"/>
                </a:lnTo>
                <a:lnTo>
                  <a:pt x="141781" y="111492"/>
                </a:lnTo>
                <a:lnTo>
                  <a:pt x="141011" y="110907"/>
                </a:lnTo>
                <a:lnTo>
                  <a:pt x="140103" y="110053"/>
                </a:lnTo>
                <a:lnTo>
                  <a:pt x="139788" y="108930"/>
                </a:lnTo>
                <a:lnTo>
                  <a:pt x="139172" y="108692"/>
                </a:lnTo>
                <a:lnTo>
                  <a:pt x="138041" y="108684"/>
                </a:lnTo>
                <a:lnTo>
                  <a:pt x="136994" y="109323"/>
                </a:lnTo>
                <a:lnTo>
                  <a:pt x="136533" y="110484"/>
                </a:lnTo>
                <a:lnTo>
                  <a:pt x="136463" y="111823"/>
                </a:lnTo>
                <a:lnTo>
                  <a:pt x="136302" y="112854"/>
                </a:lnTo>
                <a:lnTo>
                  <a:pt x="135679" y="113477"/>
                </a:lnTo>
                <a:lnTo>
                  <a:pt x="134409" y="115100"/>
                </a:lnTo>
                <a:lnTo>
                  <a:pt x="133816" y="116592"/>
                </a:lnTo>
                <a:lnTo>
                  <a:pt x="133077" y="117892"/>
                </a:lnTo>
                <a:lnTo>
                  <a:pt x="132023" y="117816"/>
                </a:lnTo>
                <a:lnTo>
                  <a:pt x="131538" y="117631"/>
                </a:lnTo>
                <a:lnTo>
                  <a:pt x="131200" y="117977"/>
                </a:lnTo>
                <a:lnTo>
                  <a:pt x="129561" y="118700"/>
                </a:lnTo>
                <a:lnTo>
                  <a:pt x="128152" y="118900"/>
                </a:lnTo>
                <a:lnTo>
                  <a:pt x="127783" y="118154"/>
                </a:lnTo>
                <a:lnTo>
                  <a:pt x="126960" y="117554"/>
                </a:lnTo>
                <a:lnTo>
                  <a:pt x="126044" y="116361"/>
                </a:lnTo>
                <a:lnTo>
                  <a:pt x="125005" y="115408"/>
                </a:lnTo>
                <a:lnTo>
                  <a:pt x="123019" y="114731"/>
                </a:lnTo>
                <a:lnTo>
                  <a:pt x="122234" y="115038"/>
                </a:lnTo>
                <a:lnTo>
                  <a:pt x="121296" y="114954"/>
                </a:lnTo>
                <a:lnTo>
                  <a:pt x="120680" y="114577"/>
                </a:lnTo>
                <a:lnTo>
                  <a:pt x="120765" y="114000"/>
                </a:lnTo>
                <a:lnTo>
                  <a:pt x="121804" y="112546"/>
                </a:lnTo>
                <a:lnTo>
                  <a:pt x="122396" y="111207"/>
                </a:lnTo>
                <a:lnTo>
                  <a:pt x="122727" y="109746"/>
                </a:lnTo>
                <a:lnTo>
                  <a:pt x="122719" y="108346"/>
                </a:lnTo>
                <a:lnTo>
                  <a:pt x="122165" y="106384"/>
                </a:lnTo>
                <a:lnTo>
                  <a:pt x="121273" y="104822"/>
                </a:lnTo>
                <a:lnTo>
                  <a:pt x="121049" y="103922"/>
                </a:lnTo>
                <a:lnTo>
                  <a:pt x="121157" y="102630"/>
                </a:lnTo>
                <a:lnTo>
                  <a:pt x="120949" y="101430"/>
                </a:lnTo>
                <a:lnTo>
                  <a:pt x="120657" y="100807"/>
                </a:lnTo>
                <a:lnTo>
                  <a:pt x="120518" y="99622"/>
                </a:lnTo>
                <a:lnTo>
                  <a:pt x="120241" y="98537"/>
                </a:lnTo>
                <a:lnTo>
                  <a:pt x="119710" y="98122"/>
                </a:lnTo>
                <a:lnTo>
                  <a:pt x="119418" y="96306"/>
                </a:lnTo>
                <a:lnTo>
                  <a:pt x="119503" y="94437"/>
                </a:lnTo>
                <a:lnTo>
                  <a:pt x="118733" y="93737"/>
                </a:lnTo>
                <a:lnTo>
                  <a:pt x="117517" y="93221"/>
                </a:lnTo>
                <a:lnTo>
                  <a:pt x="116802" y="92483"/>
                </a:lnTo>
                <a:lnTo>
                  <a:pt x="116363" y="91675"/>
                </a:lnTo>
                <a:lnTo>
                  <a:pt x="115924" y="91437"/>
                </a:lnTo>
                <a:lnTo>
                  <a:pt x="115547" y="91491"/>
                </a:lnTo>
                <a:lnTo>
                  <a:pt x="115209" y="91991"/>
                </a:lnTo>
                <a:lnTo>
                  <a:pt x="114808" y="92098"/>
                </a:lnTo>
                <a:lnTo>
                  <a:pt x="114100" y="90352"/>
                </a:lnTo>
                <a:lnTo>
                  <a:pt x="113808" y="90283"/>
                </a:lnTo>
                <a:lnTo>
                  <a:pt x="113315" y="90683"/>
                </a:lnTo>
                <a:lnTo>
                  <a:pt x="107705" y="92621"/>
                </a:lnTo>
                <a:lnTo>
                  <a:pt x="107459" y="91868"/>
                </a:lnTo>
                <a:lnTo>
                  <a:pt x="106990" y="90975"/>
                </a:lnTo>
                <a:lnTo>
                  <a:pt x="105912" y="90675"/>
                </a:lnTo>
                <a:lnTo>
                  <a:pt x="104058" y="91344"/>
                </a:lnTo>
                <a:lnTo>
                  <a:pt x="102980" y="91421"/>
                </a:lnTo>
                <a:lnTo>
                  <a:pt x="101318" y="91198"/>
                </a:lnTo>
                <a:lnTo>
                  <a:pt x="100580" y="91514"/>
                </a:lnTo>
                <a:lnTo>
                  <a:pt x="98371" y="94091"/>
                </a:lnTo>
                <a:lnTo>
                  <a:pt x="97047" y="95099"/>
                </a:lnTo>
                <a:lnTo>
                  <a:pt x="96047" y="95014"/>
                </a:lnTo>
                <a:lnTo>
                  <a:pt x="95000" y="94783"/>
                </a:lnTo>
                <a:lnTo>
                  <a:pt x="94261" y="94968"/>
                </a:lnTo>
                <a:lnTo>
                  <a:pt x="93715" y="94675"/>
                </a:lnTo>
                <a:lnTo>
                  <a:pt x="93931" y="94045"/>
                </a:lnTo>
                <a:lnTo>
                  <a:pt x="94469" y="93260"/>
                </a:lnTo>
                <a:lnTo>
                  <a:pt x="95524" y="90452"/>
                </a:lnTo>
                <a:lnTo>
                  <a:pt x="98232" y="87629"/>
                </a:lnTo>
                <a:lnTo>
                  <a:pt x="98286" y="87029"/>
                </a:lnTo>
                <a:lnTo>
                  <a:pt x="97178" y="85383"/>
                </a:lnTo>
                <a:lnTo>
                  <a:pt x="96016" y="83129"/>
                </a:lnTo>
                <a:lnTo>
                  <a:pt x="96016" y="80713"/>
                </a:lnTo>
                <a:lnTo>
                  <a:pt x="95793" y="78967"/>
                </a:lnTo>
                <a:lnTo>
                  <a:pt x="93400" y="78474"/>
                </a:lnTo>
                <a:lnTo>
                  <a:pt x="92961" y="78182"/>
                </a:lnTo>
                <a:lnTo>
                  <a:pt x="92899" y="77590"/>
                </a:lnTo>
                <a:lnTo>
                  <a:pt x="93515" y="76028"/>
                </a:lnTo>
                <a:lnTo>
                  <a:pt x="94246" y="74574"/>
                </a:lnTo>
                <a:lnTo>
                  <a:pt x="94354" y="73966"/>
                </a:lnTo>
                <a:lnTo>
                  <a:pt x="94185" y="73420"/>
                </a:lnTo>
                <a:lnTo>
                  <a:pt x="92715" y="71882"/>
                </a:lnTo>
                <a:lnTo>
                  <a:pt x="90421" y="69028"/>
                </a:lnTo>
                <a:lnTo>
                  <a:pt x="88298" y="65866"/>
                </a:lnTo>
                <a:lnTo>
                  <a:pt x="86474" y="63158"/>
                </a:lnTo>
                <a:lnTo>
                  <a:pt x="84996" y="61919"/>
                </a:lnTo>
                <a:lnTo>
                  <a:pt x="83588" y="60127"/>
                </a:lnTo>
                <a:lnTo>
                  <a:pt x="83057" y="58989"/>
                </a:lnTo>
                <a:lnTo>
                  <a:pt x="81587" y="58581"/>
                </a:lnTo>
                <a:lnTo>
                  <a:pt x="77308" y="58604"/>
                </a:lnTo>
                <a:lnTo>
                  <a:pt x="72160" y="58635"/>
                </a:lnTo>
                <a:lnTo>
                  <a:pt x="67820" y="58650"/>
                </a:lnTo>
                <a:lnTo>
                  <a:pt x="67566" y="60188"/>
                </a:lnTo>
                <a:lnTo>
                  <a:pt x="62826" y="61212"/>
                </a:lnTo>
                <a:lnTo>
                  <a:pt x="59901" y="60035"/>
                </a:lnTo>
                <a:lnTo>
                  <a:pt x="56654" y="60727"/>
                </a:lnTo>
                <a:lnTo>
                  <a:pt x="55069" y="61504"/>
                </a:lnTo>
                <a:lnTo>
                  <a:pt x="54576" y="63135"/>
                </a:lnTo>
                <a:lnTo>
                  <a:pt x="53853" y="64927"/>
                </a:lnTo>
                <a:lnTo>
                  <a:pt x="53160" y="65666"/>
                </a:lnTo>
                <a:lnTo>
                  <a:pt x="52868" y="66466"/>
                </a:lnTo>
                <a:lnTo>
                  <a:pt x="52467" y="67197"/>
                </a:lnTo>
                <a:lnTo>
                  <a:pt x="51829" y="68043"/>
                </a:lnTo>
                <a:lnTo>
                  <a:pt x="51121" y="69728"/>
                </a:lnTo>
                <a:lnTo>
                  <a:pt x="49574" y="72135"/>
                </a:lnTo>
                <a:lnTo>
                  <a:pt x="47950" y="73689"/>
                </a:lnTo>
                <a:lnTo>
                  <a:pt x="45195" y="74528"/>
                </a:lnTo>
                <a:lnTo>
                  <a:pt x="44334" y="77059"/>
                </a:lnTo>
                <a:lnTo>
                  <a:pt x="43703" y="78005"/>
                </a:lnTo>
                <a:lnTo>
                  <a:pt x="42641" y="78736"/>
                </a:lnTo>
                <a:lnTo>
                  <a:pt x="41502" y="79221"/>
                </a:lnTo>
                <a:lnTo>
                  <a:pt x="40455" y="78928"/>
                </a:lnTo>
                <a:lnTo>
                  <a:pt x="39247" y="78728"/>
                </a:lnTo>
                <a:lnTo>
                  <a:pt x="37985" y="79182"/>
                </a:lnTo>
                <a:lnTo>
                  <a:pt x="37769" y="78551"/>
                </a:lnTo>
                <a:lnTo>
                  <a:pt x="38485" y="76543"/>
                </a:lnTo>
                <a:lnTo>
                  <a:pt x="37915" y="75505"/>
                </a:lnTo>
                <a:lnTo>
                  <a:pt x="35753" y="73420"/>
                </a:lnTo>
                <a:lnTo>
                  <a:pt x="35545" y="72420"/>
                </a:lnTo>
                <a:lnTo>
                  <a:pt x="34883" y="71120"/>
                </a:lnTo>
                <a:lnTo>
                  <a:pt x="32028" y="68435"/>
                </a:lnTo>
                <a:lnTo>
                  <a:pt x="29374" y="68605"/>
                </a:lnTo>
                <a:lnTo>
                  <a:pt x="30112" y="66358"/>
                </a:lnTo>
                <a:lnTo>
                  <a:pt x="30081" y="63373"/>
                </a:lnTo>
                <a:lnTo>
                  <a:pt x="29174" y="61743"/>
                </a:lnTo>
                <a:lnTo>
                  <a:pt x="29404" y="60081"/>
                </a:lnTo>
                <a:lnTo>
                  <a:pt x="28912" y="60181"/>
                </a:lnTo>
                <a:lnTo>
                  <a:pt x="28027" y="61327"/>
                </a:lnTo>
                <a:lnTo>
                  <a:pt x="26595" y="60958"/>
                </a:lnTo>
                <a:lnTo>
                  <a:pt x="23687" y="59181"/>
                </a:lnTo>
                <a:lnTo>
                  <a:pt x="22232" y="57465"/>
                </a:lnTo>
                <a:lnTo>
                  <a:pt x="22063" y="55996"/>
                </a:lnTo>
                <a:lnTo>
                  <a:pt x="21732" y="55427"/>
                </a:lnTo>
                <a:lnTo>
                  <a:pt x="20847" y="55734"/>
                </a:lnTo>
                <a:lnTo>
                  <a:pt x="19031" y="55704"/>
                </a:lnTo>
                <a:lnTo>
                  <a:pt x="13483" y="53088"/>
                </a:lnTo>
                <a:lnTo>
                  <a:pt x="9542" y="46518"/>
                </a:lnTo>
                <a:lnTo>
                  <a:pt x="9458" y="45034"/>
                </a:lnTo>
                <a:lnTo>
                  <a:pt x="10019" y="42480"/>
                </a:lnTo>
                <a:lnTo>
                  <a:pt x="9889" y="41787"/>
                </a:lnTo>
                <a:lnTo>
                  <a:pt x="8080" y="43480"/>
                </a:lnTo>
                <a:lnTo>
                  <a:pt x="7734" y="42341"/>
                </a:lnTo>
                <a:lnTo>
                  <a:pt x="6349" y="39702"/>
                </a:lnTo>
                <a:lnTo>
                  <a:pt x="5949" y="38179"/>
                </a:lnTo>
                <a:lnTo>
                  <a:pt x="4625" y="37502"/>
                </a:lnTo>
                <a:lnTo>
                  <a:pt x="3555" y="37387"/>
                </a:lnTo>
                <a:lnTo>
                  <a:pt x="2732" y="37895"/>
                </a:lnTo>
                <a:lnTo>
                  <a:pt x="1647" y="40980"/>
                </a:lnTo>
                <a:lnTo>
                  <a:pt x="839" y="40964"/>
                </a:lnTo>
                <a:lnTo>
                  <a:pt x="0" y="40303"/>
                </a:lnTo>
                <a:lnTo>
                  <a:pt x="177" y="37995"/>
                </a:lnTo>
                <a:lnTo>
                  <a:pt x="1131" y="36856"/>
                </a:lnTo>
                <a:lnTo>
                  <a:pt x="2309" y="35110"/>
                </a:lnTo>
                <a:lnTo>
                  <a:pt x="5879" y="27817"/>
                </a:lnTo>
                <a:lnTo>
                  <a:pt x="7149" y="26148"/>
                </a:lnTo>
                <a:lnTo>
                  <a:pt x="7957" y="25563"/>
                </a:lnTo>
                <a:lnTo>
                  <a:pt x="9642" y="25494"/>
                </a:lnTo>
                <a:lnTo>
                  <a:pt x="12936" y="24517"/>
                </a:lnTo>
                <a:lnTo>
                  <a:pt x="15629" y="22909"/>
                </a:lnTo>
                <a:lnTo>
                  <a:pt x="16976" y="22255"/>
                </a:lnTo>
                <a:lnTo>
                  <a:pt x="20062" y="22424"/>
                </a:lnTo>
                <a:lnTo>
                  <a:pt x="23717" y="22148"/>
                </a:lnTo>
                <a:lnTo>
                  <a:pt x="28481" y="20586"/>
                </a:lnTo>
                <a:lnTo>
                  <a:pt x="28566" y="18432"/>
                </a:lnTo>
                <a:lnTo>
                  <a:pt x="28527" y="15678"/>
                </a:lnTo>
                <a:lnTo>
                  <a:pt x="28365" y="14586"/>
                </a:lnTo>
                <a:lnTo>
                  <a:pt x="26672" y="13601"/>
                </a:lnTo>
                <a:lnTo>
                  <a:pt x="25687" y="12747"/>
                </a:lnTo>
                <a:lnTo>
                  <a:pt x="24841" y="11662"/>
                </a:lnTo>
                <a:lnTo>
                  <a:pt x="23810" y="10885"/>
                </a:lnTo>
                <a:lnTo>
                  <a:pt x="23848" y="10078"/>
                </a:lnTo>
                <a:lnTo>
                  <a:pt x="25141" y="9378"/>
                </a:lnTo>
                <a:lnTo>
                  <a:pt x="25957" y="9024"/>
                </a:lnTo>
                <a:lnTo>
                  <a:pt x="27896" y="9039"/>
                </a:lnTo>
                <a:lnTo>
                  <a:pt x="28535" y="8639"/>
                </a:lnTo>
                <a:lnTo>
                  <a:pt x="29019" y="7939"/>
                </a:lnTo>
                <a:lnTo>
                  <a:pt x="29566" y="6162"/>
                </a:lnTo>
                <a:lnTo>
                  <a:pt x="29758" y="4292"/>
                </a:lnTo>
                <a:lnTo>
                  <a:pt x="28481" y="1777"/>
                </a:lnTo>
                <a:lnTo>
                  <a:pt x="28550" y="0"/>
                </a:lnTo>
                <a:lnTo>
                  <a:pt x="35545" y="254"/>
                </a:lnTo>
                <a:lnTo>
                  <a:pt x="36253" y="446"/>
                </a:lnTo>
                <a:lnTo>
                  <a:pt x="39378" y="754"/>
                </a:lnTo>
                <a:lnTo>
                  <a:pt x="41317" y="754"/>
                </a:lnTo>
                <a:lnTo>
                  <a:pt x="42510" y="885"/>
                </a:lnTo>
                <a:lnTo>
                  <a:pt x="43010" y="1292"/>
                </a:lnTo>
                <a:lnTo>
                  <a:pt x="42917" y="2038"/>
                </a:lnTo>
                <a:lnTo>
                  <a:pt x="42579" y="3023"/>
                </a:lnTo>
                <a:lnTo>
                  <a:pt x="42979" y="4039"/>
                </a:lnTo>
                <a:lnTo>
                  <a:pt x="44049" y="4308"/>
                </a:lnTo>
                <a:lnTo>
                  <a:pt x="44610" y="4000"/>
                </a:lnTo>
                <a:lnTo>
                  <a:pt x="45157" y="3508"/>
                </a:lnTo>
                <a:lnTo>
                  <a:pt x="45803" y="3116"/>
                </a:lnTo>
                <a:lnTo>
                  <a:pt x="46719" y="3377"/>
                </a:lnTo>
                <a:lnTo>
                  <a:pt x="48681" y="4877"/>
                </a:lnTo>
                <a:lnTo>
                  <a:pt x="50505" y="5285"/>
                </a:lnTo>
                <a:lnTo>
                  <a:pt x="52491" y="6100"/>
                </a:lnTo>
                <a:lnTo>
                  <a:pt x="54361" y="6554"/>
                </a:lnTo>
                <a:lnTo>
                  <a:pt x="56023" y="6493"/>
                </a:lnTo>
                <a:lnTo>
                  <a:pt x="57285" y="7331"/>
                </a:lnTo>
                <a:lnTo>
                  <a:pt x="59617" y="7600"/>
                </a:lnTo>
                <a:lnTo>
                  <a:pt x="62618" y="6531"/>
                </a:lnTo>
                <a:lnTo>
                  <a:pt x="64988" y="6062"/>
                </a:lnTo>
                <a:lnTo>
                  <a:pt x="68305" y="5946"/>
                </a:lnTo>
                <a:lnTo>
                  <a:pt x="70052" y="6293"/>
                </a:lnTo>
                <a:lnTo>
                  <a:pt x="75108" y="5439"/>
                </a:lnTo>
                <a:lnTo>
                  <a:pt x="77632" y="56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7" name="Google Shape;857;p44"/>
          <p:cNvSpPr/>
          <p:nvPr/>
        </p:nvSpPr>
        <p:spPr>
          <a:xfrm>
            <a:off x="6380258" y="4739654"/>
            <a:ext cx="418" cy="418"/>
          </a:xfrm>
          <a:custGeom>
            <a:avLst/>
            <a:gdLst/>
            <a:ahLst/>
            <a:cxnLst/>
            <a:rect l="l" t="t" r="r" b="b"/>
            <a:pathLst>
              <a:path w="515" h="515" extrusionOk="0">
                <a:moveTo>
                  <a:pt x="516" y="454"/>
                </a:moveTo>
                <a:lnTo>
                  <a:pt x="362" y="515"/>
                </a:lnTo>
                <a:lnTo>
                  <a:pt x="62" y="446"/>
                </a:lnTo>
                <a:lnTo>
                  <a:pt x="0" y="69"/>
                </a:lnTo>
                <a:lnTo>
                  <a:pt x="38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8" name="Google Shape;858;p44"/>
          <p:cNvSpPr/>
          <p:nvPr/>
        </p:nvSpPr>
        <p:spPr>
          <a:xfrm>
            <a:off x="4469959" y="4246154"/>
            <a:ext cx="10877" cy="11241"/>
          </a:xfrm>
          <a:custGeom>
            <a:avLst/>
            <a:gdLst/>
            <a:ahLst/>
            <a:cxnLst/>
            <a:rect l="l" t="t" r="r" b="b"/>
            <a:pathLst>
              <a:path w="13413" h="13862" extrusionOk="0">
                <a:moveTo>
                  <a:pt x="10074" y="6170"/>
                </a:moveTo>
                <a:lnTo>
                  <a:pt x="7534" y="6416"/>
                </a:lnTo>
                <a:lnTo>
                  <a:pt x="5864" y="6223"/>
                </a:lnTo>
                <a:lnTo>
                  <a:pt x="5479" y="4623"/>
                </a:lnTo>
                <a:lnTo>
                  <a:pt x="6333" y="3269"/>
                </a:lnTo>
                <a:lnTo>
                  <a:pt x="5718" y="1623"/>
                </a:lnTo>
                <a:lnTo>
                  <a:pt x="6110" y="646"/>
                </a:lnTo>
                <a:lnTo>
                  <a:pt x="6964" y="0"/>
                </a:lnTo>
                <a:lnTo>
                  <a:pt x="8365" y="862"/>
                </a:lnTo>
                <a:lnTo>
                  <a:pt x="8588" y="2092"/>
                </a:lnTo>
                <a:lnTo>
                  <a:pt x="9465" y="3216"/>
                </a:lnTo>
                <a:lnTo>
                  <a:pt x="13413" y="5616"/>
                </a:lnTo>
                <a:lnTo>
                  <a:pt x="10074" y="6170"/>
                </a:lnTo>
                <a:close/>
                <a:moveTo>
                  <a:pt x="4409" y="11162"/>
                </a:moveTo>
                <a:lnTo>
                  <a:pt x="2663" y="12162"/>
                </a:lnTo>
                <a:lnTo>
                  <a:pt x="1809" y="11855"/>
                </a:lnTo>
                <a:lnTo>
                  <a:pt x="747" y="9931"/>
                </a:lnTo>
                <a:lnTo>
                  <a:pt x="0" y="4592"/>
                </a:lnTo>
                <a:lnTo>
                  <a:pt x="577" y="3708"/>
                </a:lnTo>
                <a:lnTo>
                  <a:pt x="993" y="3377"/>
                </a:lnTo>
                <a:lnTo>
                  <a:pt x="3294" y="4031"/>
                </a:lnTo>
                <a:lnTo>
                  <a:pt x="4256" y="4785"/>
                </a:lnTo>
                <a:lnTo>
                  <a:pt x="5218" y="5262"/>
                </a:lnTo>
                <a:lnTo>
                  <a:pt x="4733" y="6239"/>
                </a:lnTo>
                <a:lnTo>
                  <a:pt x="4971" y="10247"/>
                </a:lnTo>
                <a:lnTo>
                  <a:pt x="4409" y="11162"/>
                </a:lnTo>
                <a:close/>
                <a:moveTo>
                  <a:pt x="12167" y="13778"/>
                </a:moveTo>
                <a:lnTo>
                  <a:pt x="10966" y="13862"/>
                </a:lnTo>
                <a:lnTo>
                  <a:pt x="10435" y="13670"/>
                </a:lnTo>
                <a:lnTo>
                  <a:pt x="10274" y="12332"/>
                </a:lnTo>
                <a:lnTo>
                  <a:pt x="11205" y="11408"/>
                </a:lnTo>
                <a:lnTo>
                  <a:pt x="11751" y="11185"/>
                </a:lnTo>
                <a:lnTo>
                  <a:pt x="12559" y="12224"/>
                </a:lnTo>
                <a:lnTo>
                  <a:pt x="12751" y="13085"/>
                </a:lnTo>
                <a:lnTo>
                  <a:pt x="12167" y="137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59" name="Google Shape;859;p44"/>
          <p:cNvSpPr/>
          <p:nvPr/>
        </p:nvSpPr>
        <p:spPr>
          <a:xfrm>
            <a:off x="5699922" y="4471915"/>
            <a:ext cx="50810" cy="48728"/>
          </a:xfrm>
          <a:custGeom>
            <a:avLst/>
            <a:gdLst/>
            <a:ahLst/>
            <a:cxnLst/>
            <a:rect l="l" t="t" r="r" b="b"/>
            <a:pathLst>
              <a:path w="62656" h="60088" extrusionOk="0">
                <a:moveTo>
                  <a:pt x="6518" y="0"/>
                </a:moveTo>
                <a:lnTo>
                  <a:pt x="7049" y="85"/>
                </a:lnTo>
                <a:lnTo>
                  <a:pt x="10281" y="0"/>
                </a:lnTo>
                <a:lnTo>
                  <a:pt x="11158" y="1138"/>
                </a:lnTo>
                <a:lnTo>
                  <a:pt x="11058" y="2808"/>
                </a:lnTo>
                <a:lnTo>
                  <a:pt x="7734" y="7685"/>
                </a:lnTo>
                <a:lnTo>
                  <a:pt x="7110" y="9739"/>
                </a:lnTo>
                <a:lnTo>
                  <a:pt x="5825" y="11485"/>
                </a:lnTo>
                <a:lnTo>
                  <a:pt x="4710" y="11624"/>
                </a:lnTo>
                <a:lnTo>
                  <a:pt x="877" y="10601"/>
                </a:lnTo>
                <a:lnTo>
                  <a:pt x="231" y="9978"/>
                </a:lnTo>
                <a:lnTo>
                  <a:pt x="0" y="9147"/>
                </a:lnTo>
                <a:lnTo>
                  <a:pt x="377" y="7201"/>
                </a:lnTo>
                <a:lnTo>
                  <a:pt x="662" y="6608"/>
                </a:lnTo>
                <a:lnTo>
                  <a:pt x="2501" y="6239"/>
                </a:lnTo>
                <a:lnTo>
                  <a:pt x="3093" y="5923"/>
                </a:lnTo>
                <a:lnTo>
                  <a:pt x="4079" y="3831"/>
                </a:lnTo>
                <a:lnTo>
                  <a:pt x="4402" y="1915"/>
                </a:lnTo>
                <a:lnTo>
                  <a:pt x="5225" y="469"/>
                </a:lnTo>
                <a:lnTo>
                  <a:pt x="6518" y="0"/>
                </a:lnTo>
                <a:close/>
                <a:moveTo>
                  <a:pt x="62525" y="34164"/>
                </a:moveTo>
                <a:lnTo>
                  <a:pt x="62549" y="39133"/>
                </a:lnTo>
                <a:lnTo>
                  <a:pt x="62572" y="43334"/>
                </a:lnTo>
                <a:lnTo>
                  <a:pt x="62595" y="47880"/>
                </a:lnTo>
                <a:lnTo>
                  <a:pt x="62618" y="52619"/>
                </a:lnTo>
                <a:lnTo>
                  <a:pt x="62641" y="56627"/>
                </a:lnTo>
                <a:lnTo>
                  <a:pt x="62656" y="59219"/>
                </a:lnTo>
                <a:lnTo>
                  <a:pt x="58231" y="59204"/>
                </a:lnTo>
                <a:lnTo>
                  <a:pt x="52360" y="59189"/>
                </a:lnTo>
                <a:lnTo>
                  <a:pt x="46488" y="59173"/>
                </a:lnTo>
                <a:lnTo>
                  <a:pt x="40624" y="59158"/>
                </a:lnTo>
                <a:lnTo>
                  <a:pt x="37677" y="59150"/>
                </a:lnTo>
                <a:lnTo>
                  <a:pt x="34429" y="59142"/>
                </a:lnTo>
                <a:lnTo>
                  <a:pt x="33375" y="59281"/>
                </a:lnTo>
                <a:lnTo>
                  <a:pt x="32659" y="59935"/>
                </a:lnTo>
                <a:lnTo>
                  <a:pt x="31797" y="60089"/>
                </a:lnTo>
                <a:lnTo>
                  <a:pt x="30797" y="59527"/>
                </a:lnTo>
                <a:lnTo>
                  <a:pt x="29573" y="59258"/>
                </a:lnTo>
                <a:lnTo>
                  <a:pt x="29250" y="58681"/>
                </a:lnTo>
                <a:lnTo>
                  <a:pt x="28642" y="57627"/>
                </a:lnTo>
                <a:lnTo>
                  <a:pt x="27434" y="57511"/>
                </a:lnTo>
                <a:lnTo>
                  <a:pt x="26826" y="57627"/>
                </a:lnTo>
                <a:lnTo>
                  <a:pt x="25957" y="58227"/>
                </a:lnTo>
                <a:lnTo>
                  <a:pt x="24979" y="58542"/>
                </a:lnTo>
                <a:lnTo>
                  <a:pt x="25164" y="58058"/>
                </a:lnTo>
                <a:lnTo>
                  <a:pt x="23232" y="56765"/>
                </a:lnTo>
                <a:lnTo>
                  <a:pt x="21840" y="56635"/>
                </a:lnTo>
                <a:lnTo>
                  <a:pt x="20554" y="56234"/>
                </a:lnTo>
                <a:lnTo>
                  <a:pt x="21593" y="52865"/>
                </a:lnTo>
                <a:lnTo>
                  <a:pt x="22894" y="49888"/>
                </a:lnTo>
                <a:lnTo>
                  <a:pt x="24833" y="47634"/>
                </a:lnTo>
                <a:lnTo>
                  <a:pt x="25864" y="47095"/>
                </a:lnTo>
                <a:lnTo>
                  <a:pt x="26195" y="45980"/>
                </a:lnTo>
                <a:lnTo>
                  <a:pt x="27734" y="42303"/>
                </a:lnTo>
                <a:lnTo>
                  <a:pt x="29643" y="39326"/>
                </a:lnTo>
                <a:lnTo>
                  <a:pt x="29050" y="36310"/>
                </a:lnTo>
                <a:lnTo>
                  <a:pt x="29504" y="31241"/>
                </a:lnTo>
                <a:lnTo>
                  <a:pt x="30058" y="31387"/>
                </a:lnTo>
                <a:lnTo>
                  <a:pt x="30143" y="31864"/>
                </a:lnTo>
                <a:lnTo>
                  <a:pt x="30289" y="32571"/>
                </a:lnTo>
                <a:lnTo>
                  <a:pt x="31005" y="33202"/>
                </a:lnTo>
                <a:lnTo>
                  <a:pt x="33375" y="34179"/>
                </a:lnTo>
                <a:lnTo>
                  <a:pt x="40440" y="34179"/>
                </a:lnTo>
                <a:lnTo>
                  <a:pt x="44657" y="34179"/>
                </a:lnTo>
                <a:lnTo>
                  <a:pt x="50898" y="34179"/>
                </a:lnTo>
                <a:lnTo>
                  <a:pt x="57500" y="34179"/>
                </a:lnTo>
                <a:lnTo>
                  <a:pt x="62525" y="3416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0" name="Google Shape;860;p44"/>
          <p:cNvSpPr/>
          <p:nvPr/>
        </p:nvSpPr>
        <p:spPr>
          <a:xfrm>
            <a:off x="5896300" y="3736041"/>
            <a:ext cx="150365" cy="151649"/>
          </a:xfrm>
          <a:custGeom>
            <a:avLst/>
            <a:gdLst/>
            <a:ahLst/>
            <a:cxnLst/>
            <a:rect l="l" t="t" r="r" b="b"/>
            <a:pathLst>
              <a:path w="185421" h="187004" extrusionOk="0">
                <a:moveTo>
                  <a:pt x="144151" y="877"/>
                </a:moveTo>
                <a:lnTo>
                  <a:pt x="146082" y="1462"/>
                </a:lnTo>
                <a:lnTo>
                  <a:pt x="147206" y="2408"/>
                </a:lnTo>
                <a:lnTo>
                  <a:pt x="147906" y="3277"/>
                </a:lnTo>
                <a:lnTo>
                  <a:pt x="148976" y="4023"/>
                </a:lnTo>
                <a:lnTo>
                  <a:pt x="149776" y="4193"/>
                </a:lnTo>
                <a:lnTo>
                  <a:pt x="150392" y="6754"/>
                </a:lnTo>
                <a:lnTo>
                  <a:pt x="150715" y="9924"/>
                </a:lnTo>
                <a:lnTo>
                  <a:pt x="150230" y="11293"/>
                </a:lnTo>
                <a:lnTo>
                  <a:pt x="148807" y="11608"/>
                </a:lnTo>
                <a:lnTo>
                  <a:pt x="144359" y="14593"/>
                </a:lnTo>
                <a:lnTo>
                  <a:pt x="144251" y="17324"/>
                </a:lnTo>
                <a:lnTo>
                  <a:pt x="144313" y="18640"/>
                </a:lnTo>
                <a:lnTo>
                  <a:pt x="144405" y="19578"/>
                </a:lnTo>
                <a:lnTo>
                  <a:pt x="144874" y="20363"/>
                </a:lnTo>
                <a:lnTo>
                  <a:pt x="144874" y="21494"/>
                </a:lnTo>
                <a:lnTo>
                  <a:pt x="144382" y="22709"/>
                </a:lnTo>
                <a:lnTo>
                  <a:pt x="142442" y="24740"/>
                </a:lnTo>
                <a:lnTo>
                  <a:pt x="141096" y="26348"/>
                </a:lnTo>
                <a:lnTo>
                  <a:pt x="139588" y="28533"/>
                </a:lnTo>
                <a:lnTo>
                  <a:pt x="138741" y="28802"/>
                </a:lnTo>
                <a:lnTo>
                  <a:pt x="138071" y="29187"/>
                </a:lnTo>
                <a:lnTo>
                  <a:pt x="137464" y="27986"/>
                </a:lnTo>
                <a:lnTo>
                  <a:pt x="134116" y="25856"/>
                </a:lnTo>
                <a:lnTo>
                  <a:pt x="126367" y="24609"/>
                </a:lnTo>
                <a:lnTo>
                  <a:pt x="122665" y="23032"/>
                </a:lnTo>
                <a:lnTo>
                  <a:pt x="121042" y="23325"/>
                </a:lnTo>
                <a:lnTo>
                  <a:pt x="117894" y="21563"/>
                </a:lnTo>
                <a:lnTo>
                  <a:pt x="115739" y="22340"/>
                </a:lnTo>
                <a:lnTo>
                  <a:pt x="111168" y="25471"/>
                </a:lnTo>
                <a:lnTo>
                  <a:pt x="108698" y="25132"/>
                </a:lnTo>
                <a:lnTo>
                  <a:pt x="106058" y="23248"/>
                </a:lnTo>
                <a:lnTo>
                  <a:pt x="104342" y="22902"/>
                </a:lnTo>
                <a:lnTo>
                  <a:pt x="102326" y="23894"/>
                </a:lnTo>
                <a:lnTo>
                  <a:pt x="99102" y="27494"/>
                </a:lnTo>
                <a:lnTo>
                  <a:pt x="95816" y="29256"/>
                </a:lnTo>
                <a:lnTo>
                  <a:pt x="92876" y="28571"/>
                </a:lnTo>
                <a:lnTo>
                  <a:pt x="88921" y="28587"/>
                </a:lnTo>
                <a:lnTo>
                  <a:pt x="88498" y="30595"/>
                </a:lnTo>
                <a:lnTo>
                  <a:pt x="89259" y="31987"/>
                </a:lnTo>
                <a:lnTo>
                  <a:pt x="91421" y="34356"/>
                </a:lnTo>
                <a:lnTo>
                  <a:pt x="90406" y="36133"/>
                </a:lnTo>
                <a:lnTo>
                  <a:pt x="91160" y="37910"/>
                </a:lnTo>
                <a:lnTo>
                  <a:pt x="92568" y="38272"/>
                </a:lnTo>
                <a:lnTo>
                  <a:pt x="94700" y="38172"/>
                </a:lnTo>
                <a:lnTo>
                  <a:pt x="98632" y="40472"/>
                </a:lnTo>
                <a:lnTo>
                  <a:pt x="100356" y="42895"/>
                </a:lnTo>
                <a:lnTo>
                  <a:pt x="101456" y="45542"/>
                </a:lnTo>
                <a:lnTo>
                  <a:pt x="99055" y="43641"/>
                </a:lnTo>
                <a:lnTo>
                  <a:pt x="97463" y="41810"/>
                </a:lnTo>
                <a:lnTo>
                  <a:pt x="95239" y="41149"/>
                </a:lnTo>
                <a:lnTo>
                  <a:pt x="92153" y="39587"/>
                </a:lnTo>
                <a:lnTo>
                  <a:pt x="90213" y="39326"/>
                </a:lnTo>
                <a:lnTo>
                  <a:pt x="88151" y="40411"/>
                </a:lnTo>
                <a:lnTo>
                  <a:pt x="87989" y="41634"/>
                </a:lnTo>
                <a:lnTo>
                  <a:pt x="90213" y="43918"/>
                </a:lnTo>
                <a:lnTo>
                  <a:pt x="92245" y="45326"/>
                </a:lnTo>
                <a:lnTo>
                  <a:pt x="93322" y="46465"/>
                </a:lnTo>
                <a:lnTo>
                  <a:pt x="94038" y="48996"/>
                </a:lnTo>
                <a:lnTo>
                  <a:pt x="93630" y="49850"/>
                </a:lnTo>
                <a:lnTo>
                  <a:pt x="92876" y="50650"/>
                </a:lnTo>
                <a:lnTo>
                  <a:pt x="90468" y="49057"/>
                </a:lnTo>
                <a:lnTo>
                  <a:pt x="86781" y="43388"/>
                </a:lnTo>
                <a:lnTo>
                  <a:pt x="81641" y="42257"/>
                </a:lnTo>
                <a:lnTo>
                  <a:pt x="80779" y="43441"/>
                </a:lnTo>
                <a:lnTo>
                  <a:pt x="81795" y="46442"/>
                </a:lnTo>
                <a:lnTo>
                  <a:pt x="82526" y="47603"/>
                </a:lnTo>
                <a:lnTo>
                  <a:pt x="86997" y="50834"/>
                </a:lnTo>
                <a:lnTo>
                  <a:pt x="86643" y="51519"/>
                </a:lnTo>
                <a:lnTo>
                  <a:pt x="85989" y="51811"/>
                </a:lnTo>
                <a:lnTo>
                  <a:pt x="80987" y="49965"/>
                </a:lnTo>
                <a:lnTo>
                  <a:pt x="79532" y="47157"/>
                </a:lnTo>
                <a:lnTo>
                  <a:pt x="79186" y="43595"/>
                </a:lnTo>
                <a:lnTo>
                  <a:pt x="74569" y="41118"/>
                </a:lnTo>
                <a:lnTo>
                  <a:pt x="70213" y="38418"/>
                </a:lnTo>
                <a:lnTo>
                  <a:pt x="69236" y="35856"/>
                </a:lnTo>
                <a:lnTo>
                  <a:pt x="70136" y="34902"/>
                </a:lnTo>
                <a:lnTo>
                  <a:pt x="70775" y="33018"/>
                </a:lnTo>
                <a:lnTo>
                  <a:pt x="68382" y="33364"/>
                </a:lnTo>
                <a:lnTo>
                  <a:pt x="66881" y="34556"/>
                </a:lnTo>
                <a:lnTo>
                  <a:pt x="64457" y="35710"/>
                </a:lnTo>
                <a:lnTo>
                  <a:pt x="64357" y="37603"/>
                </a:lnTo>
                <a:lnTo>
                  <a:pt x="64742" y="39356"/>
                </a:lnTo>
                <a:lnTo>
                  <a:pt x="63941" y="41903"/>
                </a:lnTo>
                <a:lnTo>
                  <a:pt x="63156" y="46326"/>
                </a:lnTo>
                <a:lnTo>
                  <a:pt x="63649" y="48642"/>
                </a:lnTo>
                <a:lnTo>
                  <a:pt x="68912" y="55265"/>
                </a:lnTo>
                <a:lnTo>
                  <a:pt x="70713" y="60066"/>
                </a:lnTo>
                <a:lnTo>
                  <a:pt x="72006" y="61881"/>
                </a:lnTo>
                <a:lnTo>
                  <a:pt x="74699" y="63881"/>
                </a:lnTo>
                <a:lnTo>
                  <a:pt x="77508" y="67597"/>
                </a:lnTo>
                <a:lnTo>
                  <a:pt x="78693" y="69528"/>
                </a:lnTo>
                <a:lnTo>
                  <a:pt x="79540" y="72689"/>
                </a:lnTo>
                <a:lnTo>
                  <a:pt x="77178" y="74643"/>
                </a:lnTo>
                <a:lnTo>
                  <a:pt x="75807" y="74720"/>
                </a:lnTo>
                <a:lnTo>
                  <a:pt x="75046" y="73859"/>
                </a:lnTo>
                <a:lnTo>
                  <a:pt x="76108" y="71705"/>
                </a:lnTo>
                <a:lnTo>
                  <a:pt x="75954" y="70389"/>
                </a:lnTo>
                <a:lnTo>
                  <a:pt x="72306" y="68351"/>
                </a:lnTo>
                <a:lnTo>
                  <a:pt x="70767" y="69035"/>
                </a:lnTo>
                <a:lnTo>
                  <a:pt x="68989" y="70359"/>
                </a:lnTo>
                <a:lnTo>
                  <a:pt x="70005" y="72820"/>
                </a:lnTo>
                <a:lnTo>
                  <a:pt x="71144" y="74443"/>
                </a:lnTo>
                <a:lnTo>
                  <a:pt x="71721" y="76674"/>
                </a:lnTo>
                <a:lnTo>
                  <a:pt x="73907" y="76482"/>
                </a:lnTo>
                <a:lnTo>
                  <a:pt x="70967" y="78982"/>
                </a:lnTo>
                <a:lnTo>
                  <a:pt x="68205" y="80259"/>
                </a:lnTo>
                <a:lnTo>
                  <a:pt x="65488" y="80336"/>
                </a:lnTo>
                <a:lnTo>
                  <a:pt x="63757" y="80567"/>
                </a:lnTo>
                <a:lnTo>
                  <a:pt x="63156" y="81205"/>
                </a:lnTo>
                <a:lnTo>
                  <a:pt x="64564" y="81667"/>
                </a:lnTo>
                <a:lnTo>
                  <a:pt x="65711" y="81713"/>
                </a:lnTo>
                <a:lnTo>
                  <a:pt x="67581" y="83059"/>
                </a:lnTo>
                <a:lnTo>
                  <a:pt x="72899" y="84667"/>
                </a:lnTo>
                <a:lnTo>
                  <a:pt x="75438" y="86706"/>
                </a:lnTo>
                <a:lnTo>
                  <a:pt x="77931" y="86891"/>
                </a:lnTo>
                <a:lnTo>
                  <a:pt x="80433" y="90621"/>
                </a:lnTo>
                <a:lnTo>
                  <a:pt x="84765" y="91614"/>
                </a:lnTo>
                <a:lnTo>
                  <a:pt x="87236" y="95376"/>
                </a:lnTo>
                <a:lnTo>
                  <a:pt x="90514" y="96114"/>
                </a:lnTo>
                <a:lnTo>
                  <a:pt x="93345" y="97499"/>
                </a:lnTo>
                <a:lnTo>
                  <a:pt x="94169" y="98814"/>
                </a:lnTo>
                <a:lnTo>
                  <a:pt x="94584" y="101199"/>
                </a:lnTo>
                <a:lnTo>
                  <a:pt x="94769" y="106238"/>
                </a:lnTo>
                <a:lnTo>
                  <a:pt x="95385" y="109977"/>
                </a:lnTo>
                <a:lnTo>
                  <a:pt x="95408" y="111154"/>
                </a:lnTo>
                <a:lnTo>
                  <a:pt x="95254" y="112915"/>
                </a:lnTo>
                <a:lnTo>
                  <a:pt x="94484" y="113777"/>
                </a:lnTo>
                <a:lnTo>
                  <a:pt x="93445" y="113808"/>
                </a:lnTo>
                <a:lnTo>
                  <a:pt x="91406" y="111061"/>
                </a:lnTo>
                <a:lnTo>
                  <a:pt x="88290" y="108169"/>
                </a:lnTo>
                <a:lnTo>
                  <a:pt x="84996" y="104722"/>
                </a:lnTo>
                <a:lnTo>
                  <a:pt x="84057" y="104115"/>
                </a:lnTo>
                <a:lnTo>
                  <a:pt x="83288" y="104061"/>
                </a:lnTo>
                <a:lnTo>
                  <a:pt x="81526" y="105222"/>
                </a:lnTo>
                <a:lnTo>
                  <a:pt x="76631" y="106123"/>
                </a:lnTo>
                <a:lnTo>
                  <a:pt x="74338" y="107384"/>
                </a:lnTo>
                <a:lnTo>
                  <a:pt x="73476" y="107661"/>
                </a:lnTo>
                <a:lnTo>
                  <a:pt x="73237" y="108323"/>
                </a:lnTo>
                <a:lnTo>
                  <a:pt x="74315" y="109007"/>
                </a:lnTo>
                <a:lnTo>
                  <a:pt x="75631" y="110584"/>
                </a:lnTo>
                <a:lnTo>
                  <a:pt x="75631" y="112731"/>
                </a:lnTo>
                <a:lnTo>
                  <a:pt x="76723" y="115339"/>
                </a:lnTo>
                <a:lnTo>
                  <a:pt x="78132" y="116008"/>
                </a:lnTo>
                <a:lnTo>
                  <a:pt x="79963" y="115954"/>
                </a:lnTo>
                <a:lnTo>
                  <a:pt x="81017" y="116439"/>
                </a:lnTo>
                <a:lnTo>
                  <a:pt x="81287" y="117477"/>
                </a:lnTo>
                <a:lnTo>
                  <a:pt x="82356" y="118685"/>
                </a:lnTo>
                <a:lnTo>
                  <a:pt x="83057" y="119585"/>
                </a:lnTo>
                <a:lnTo>
                  <a:pt x="83034" y="120224"/>
                </a:lnTo>
                <a:lnTo>
                  <a:pt x="77916" y="121923"/>
                </a:lnTo>
                <a:lnTo>
                  <a:pt x="76846" y="122701"/>
                </a:lnTo>
                <a:lnTo>
                  <a:pt x="75946" y="123101"/>
                </a:lnTo>
                <a:lnTo>
                  <a:pt x="74615" y="122293"/>
                </a:lnTo>
                <a:lnTo>
                  <a:pt x="74538" y="120216"/>
                </a:lnTo>
                <a:lnTo>
                  <a:pt x="72783" y="119100"/>
                </a:lnTo>
                <a:lnTo>
                  <a:pt x="71175" y="118139"/>
                </a:lnTo>
                <a:lnTo>
                  <a:pt x="69244" y="117731"/>
                </a:lnTo>
                <a:lnTo>
                  <a:pt x="67604" y="116292"/>
                </a:lnTo>
                <a:lnTo>
                  <a:pt x="66535" y="117454"/>
                </a:lnTo>
                <a:lnTo>
                  <a:pt x="67389" y="121485"/>
                </a:lnTo>
                <a:lnTo>
                  <a:pt x="69244" y="124254"/>
                </a:lnTo>
                <a:lnTo>
                  <a:pt x="72352" y="131670"/>
                </a:lnTo>
                <a:lnTo>
                  <a:pt x="73761" y="136032"/>
                </a:lnTo>
                <a:lnTo>
                  <a:pt x="74045" y="138140"/>
                </a:lnTo>
                <a:lnTo>
                  <a:pt x="73345" y="141640"/>
                </a:lnTo>
                <a:lnTo>
                  <a:pt x="74877" y="144233"/>
                </a:lnTo>
                <a:lnTo>
                  <a:pt x="75923" y="146894"/>
                </a:lnTo>
                <a:lnTo>
                  <a:pt x="74776" y="146794"/>
                </a:lnTo>
                <a:lnTo>
                  <a:pt x="73776" y="145856"/>
                </a:lnTo>
                <a:lnTo>
                  <a:pt x="72098" y="144748"/>
                </a:lnTo>
                <a:lnTo>
                  <a:pt x="68851" y="140494"/>
                </a:lnTo>
                <a:lnTo>
                  <a:pt x="67720" y="137840"/>
                </a:lnTo>
                <a:lnTo>
                  <a:pt x="66365" y="137632"/>
                </a:lnTo>
                <a:lnTo>
                  <a:pt x="64011" y="138017"/>
                </a:lnTo>
                <a:lnTo>
                  <a:pt x="61440" y="143687"/>
                </a:lnTo>
                <a:lnTo>
                  <a:pt x="61448" y="146925"/>
                </a:lnTo>
                <a:lnTo>
                  <a:pt x="60116" y="146156"/>
                </a:lnTo>
                <a:lnTo>
                  <a:pt x="58978" y="145148"/>
                </a:lnTo>
                <a:lnTo>
                  <a:pt x="59116" y="141602"/>
                </a:lnTo>
                <a:lnTo>
                  <a:pt x="59001" y="140109"/>
                </a:lnTo>
                <a:lnTo>
                  <a:pt x="55877" y="135263"/>
                </a:lnTo>
                <a:lnTo>
                  <a:pt x="54445" y="134717"/>
                </a:lnTo>
                <a:lnTo>
                  <a:pt x="53776" y="133078"/>
                </a:lnTo>
                <a:lnTo>
                  <a:pt x="52621" y="131324"/>
                </a:lnTo>
                <a:lnTo>
                  <a:pt x="51136" y="131655"/>
                </a:lnTo>
                <a:lnTo>
                  <a:pt x="49920" y="132363"/>
                </a:lnTo>
                <a:lnTo>
                  <a:pt x="49589" y="135009"/>
                </a:lnTo>
                <a:lnTo>
                  <a:pt x="49466" y="137378"/>
                </a:lnTo>
                <a:lnTo>
                  <a:pt x="48558" y="139156"/>
                </a:lnTo>
                <a:lnTo>
                  <a:pt x="45226" y="135778"/>
                </a:lnTo>
                <a:lnTo>
                  <a:pt x="41871" y="129916"/>
                </a:lnTo>
                <a:lnTo>
                  <a:pt x="41786" y="126701"/>
                </a:lnTo>
                <a:lnTo>
                  <a:pt x="44241" y="123754"/>
                </a:lnTo>
                <a:lnTo>
                  <a:pt x="43949" y="121647"/>
                </a:lnTo>
                <a:lnTo>
                  <a:pt x="41625" y="117477"/>
                </a:lnTo>
                <a:lnTo>
                  <a:pt x="38269" y="114792"/>
                </a:lnTo>
                <a:lnTo>
                  <a:pt x="36392" y="113992"/>
                </a:lnTo>
                <a:lnTo>
                  <a:pt x="35506" y="111131"/>
                </a:lnTo>
                <a:lnTo>
                  <a:pt x="33714" y="109653"/>
                </a:lnTo>
                <a:lnTo>
                  <a:pt x="32259" y="108961"/>
                </a:lnTo>
                <a:lnTo>
                  <a:pt x="31974" y="107946"/>
                </a:lnTo>
                <a:lnTo>
                  <a:pt x="32413" y="107192"/>
                </a:lnTo>
                <a:lnTo>
                  <a:pt x="35938" y="104245"/>
                </a:lnTo>
                <a:lnTo>
                  <a:pt x="38000" y="99614"/>
                </a:lnTo>
                <a:lnTo>
                  <a:pt x="39023" y="99399"/>
                </a:lnTo>
                <a:lnTo>
                  <a:pt x="41132" y="100499"/>
                </a:lnTo>
                <a:lnTo>
                  <a:pt x="43502" y="100214"/>
                </a:lnTo>
                <a:lnTo>
                  <a:pt x="45441" y="97499"/>
                </a:lnTo>
                <a:lnTo>
                  <a:pt x="47088" y="96022"/>
                </a:lnTo>
                <a:lnTo>
                  <a:pt x="49866" y="96214"/>
                </a:lnTo>
                <a:lnTo>
                  <a:pt x="56138" y="99837"/>
                </a:lnTo>
                <a:lnTo>
                  <a:pt x="62879" y="101907"/>
                </a:lnTo>
                <a:lnTo>
                  <a:pt x="66242" y="103715"/>
                </a:lnTo>
                <a:lnTo>
                  <a:pt x="68151" y="105507"/>
                </a:lnTo>
                <a:lnTo>
                  <a:pt x="69159" y="105876"/>
                </a:lnTo>
                <a:lnTo>
                  <a:pt x="70759" y="106130"/>
                </a:lnTo>
                <a:lnTo>
                  <a:pt x="70690" y="104792"/>
                </a:lnTo>
                <a:lnTo>
                  <a:pt x="70182" y="103607"/>
                </a:lnTo>
                <a:lnTo>
                  <a:pt x="71514" y="102961"/>
                </a:lnTo>
                <a:lnTo>
                  <a:pt x="75123" y="102991"/>
                </a:lnTo>
                <a:lnTo>
                  <a:pt x="75777" y="102361"/>
                </a:lnTo>
                <a:lnTo>
                  <a:pt x="76446" y="101345"/>
                </a:lnTo>
                <a:lnTo>
                  <a:pt x="75700" y="100184"/>
                </a:lnTo>
                <a:lnTo>
                  <a:pt x="74507" y="99630"/>
                </a:lnTo>
                <a:lnTo>
                  <a:pt x="73230" y="99476"/>
                </a:lnTo>
                <a:lnTo>
                  <a:pt x="72391" y="99107"/>
                </a:lnTo>
                <a:lnTo>
                  <a:pt x="71029" y="99476"/>
                </a:lnTo>
                <a:lnTo>
                  <a:pt x="68912" y="98576"/>
                </a:lnTo>
                <a:lnTo>
                  <a:pt x="67812" y="97837"/>
                </a:lnTo>
                <a:lnTo>
                  <a:pt x="67174" y="97076"/>
                </a:lnTo>
                <a:lnTo>
                  <a:pt x="63487" y="95560"/>
                </a:lnTo>
                <a:lnTo>
                  <a:pt x="59993" y="92991"/>
                </a:lnTo>
                <a:lnTo>
                  <a:pt x="59201" y="94445"/>
                </a:lnTo>
                <a:lnTo>
                  <a:pt x="57785" y="95229"/>
                </a:lnTo>
                <a:lnTo>
                  <a:pt x="55776" y="95345"/>
                </a:lnTo>
                <a:lnTo>
                  <a:pt x="50128" y="93714"/>
                </a:lnTo>
                <a:lnTo>
                  <a:pt x="46657" y="94960"/>
                </a:lnTo>
                <a:lnTo>
                  <a:pt x="44764" y="95283"/>
                </a:lnTo>
                <a:lnTo>
                  <a:pt x="43317" y="95314"/>
                </a:lnTo>
                <a:lnTo>
                  <a:pt x="41540" y="95868"/>
                </a:lnTo>
                <a:lnTo>
                  <a:pt x="39485" y="96199"/>
                </a:lnTo>
                <a:lnTo>
                  <a:pt x="37707" y="93829"/>
                </a:lnTo>
                <a:lnTo>
                  <a:pt x="36961" y="91991"/>
                </a:lnTo>
                <a:lnTo>
                  <a:pt x="36438" y="91645"/>
                </a:lnTo>
                <a:lnTo>
                  <a:pt x="36415" y="93375"/>
                </a:lnTo>
                <a:lnTo>
                  <a:pt x="35845" y="94760"/>
                </a:lnTo>
                <a:lnTo>
                  <a:pt x="33236" y="95537"/>
                </a:lnTo>
                <a:lnTo>
                  <a:pt x="31736" y="94460"/>
                </a:lnTo>
                <a:lnTo>
                  <a:pt x="30582" y="91206"/>
                </a:lnTo>
                <a:lnTo>
                  <a:pt x="29127" y="87060"/>
                </a:lnTo>
                <a:lnTo>
                  <a:pt x="26564" y="83706"/>
                </a:lnTo>
                <a:lnTo>
                  <a:pt x="24479" y="82829"/>
                </a:lnTo>
                <a:lnTo>
                  <a:pt x="24302" y="80982"/>
                </a:lnTo>
                <a:lnTo>
                  <a:pt x="24486" y="79505"/>
                </a:lnTo>
                <a:lnTo>
                  <a:pt x="26988" y="79136"/>
                </a:lnTo>
                <a:lnTo>
                  <a:pt x="30897" y="80682"/>
                </a:lnTo>
                <a:lnTo>
                  <a:pt x="31705" y="80375"/>
                </a:lnTo>
                <a:lnTo>
                  <a:pt x="32582" y="79659"/>
                </a:lnTo>
                <a:lnTo>
                  <a:pt x="32413" y="78082"/>
                </a:lnTo>
                <a:lnTo>
                  <a:pt x="31844" y="76674"/>
                </a:lnTo>
                <a:lnTo>
                  <a:pt x="30766" y="76613"/>
                </a:lnTo>
                <a:lnTo>
                  <a:pt x="30020" y="76774"/>
                </a:lnTo>
                <a:lnTo>
                  <a:pt x="27611" y="76482"/>
                </a:lnTo>
                <a:lnTo>
                  <a:pt x="24525" y="77267"/>
                </a:lnTo>
                <a:lnTo>
                  <a:pt x="23094" y="76528"/>
                </a:lnTo>
                <a:lnTo>
                  <a:pt x="22617" y="75628"/>
                </a:lnTo>
                <a:lnTo>
                  <a:pt x="20031" y="73405"/>
                </a:lnTo>
                <a:lnTo>
                  <a:pt x="17799" y="70420"/>
                </a:lnTo>
                <a:lnTo>
                  <a:pt x="14182" y="68428"/>
                </a:lnTo>
                <a:lnTo>
                  <a:pt x="11820" y="62335"/>
                </a:lnTo>
                <a:lnTo>
                  <a:pt x="9834" y="59673"/>
                </a:lnTo>
                <a:lnTo>
                  <a:pt x="7718" y="57765"/>
                </a:lnTo>
                <a:lnTo>
                  <a:pt x="8180" y="57735"/>
                </a:lnTo>
                <a:lnTo>
                  <a:pt x="8981" y="58058"/>
                </a:lnTo>
                <a:lnTo>
                  <a:pt x="10520" y="59104"/>
                </a:lnTo>
                <a:lnTo>
                  <a:pt x="12151" y="59327"/>
                </a:lnTo>
                <a:lnTo>
                  <a:pt x="13043" y="58635"/>
                </a:lnTo>
                <a:lnTo>
                  <a:pt x="13559" y="57996"/>
                </a:lnTo>
                <a:lnTo>
                  <a:pt x="13890" y="56950"/>
                </a:lnTo>
                <a:lnTo>
                  <a:pt x="14029" y="55727"/>
                </a:lnTo>
                <a:lnTo>
                  <a:pt x="14298" y="55319"/>
                </a:lnTo>
                <a:lnTo>
                  <a:pt x="15552" y="55465"/>
                </a:lnTo>
                <a:lnTo>
                  <a:pt x="15953" y="55158"/>
                </a:lnTo>
                <a:lnTo>
                  <a:pt x="15937" y="54058"/>
                </a:lnTo>
                <a:lnTo>
                  <a:pt x="15129" y="52688"/>
                </a:lnTo>
                <a:lnTo>
                  <a:pt x="14421" y="51003"/>
                </a:lnTo>
                <a:lnTo>
                  <a:pt x="14421" y="50203"/>
                </a:lnTo>
                <a:lnTo>
                  <a:pt x="15014" y="49880"/>
                </a:lnTo>
                <a:lnTo>
                  <a:pt x="15991" y="49149"/>
                </a:lnTo>
                <a:lnTo>
                  <a:pt x="16514" y="48242"/>
                </a:lnTo>
                <a:lnTo>
                  <a:pt x="17553" y="47788"/>
                </a:lnTo>
                <a:lnTo>
                  <a:pt x="19085" y="47703"/>
                </a:lnTo>
                <a:lnTo>
                  <a:pt x="20793" y="47303"/>
                </a:lnTo>
                <a:lnTo>
                  <a:pt x="21901" y="46326"/>
                </a:lnTo>
                <a:lnTo>
                  <a:pt x="22063" y="45365"/>
                </a:lnTo>
                <a:lnTo>
                  <a:pt x="22755" y="42703"/>
                </a:lnTo>
                <a:lnTo>
                  <a:pt x="23209" y="41395"/>
                </a:lnTo>
                <a:lnTo>
                  <a:pt x="23940" y="40203"/>
                </a:lnTo>
                <a:lnTo>
                  <a:pt x="24333" y="38595"/>
                </a:lnTo>
                <a:lnTo>
                  <a:pt x="25118" y="37079"/>
                </a:lnTo>
                <a:lnTo>
                  <a:pt x="26749" y="36441"/>
                </a:lnTo>
                <a:lnTo>
                  <a:pt x="28227" y="35695"/>
                </a:lnTo>
                <a:lnTo>
                  <a:pt x="29343" y="33741"/>
                </a:lnTo>
                <a:lnTo>
                  <a:pt x="29973" y="32071"/>
                </a:lnTo>
                <a:lnTo>
                  <a:pt x="29973" y="31048"/>
                </a:lnTo>
                <a:lnTo>
                  <a:pt x="29035" y="29371"/>
                </a:lnTo>
                <a:lnTo>
                  <a:pt x="28342" y="27740"/>
                </a:lnTo>
                <a:lnTo>
                  <a:pt x="28527" y="25617"/>
                </a:lnTo>
                <a:lnTo>
                  <a:pt x="31459" y="25440"/>
                </a:lnTo>
                <a:lnTo>
                  <a:pt x="32482" y="25240"/>
                </a:lnTo>
                <a:lnTo>
                  <a:pt x="36292" y="25125"/>
                </a:lnTo>
                <a:lnTo>
                  <a:pt x="38031" y="23986"/>
                </a:lnTo>
                <a:lnTo>
                  <a:pt x="39231" y="24094"/>
                </a:lnTo>
                <a:lnTo>
                  <a:pt x="41740" y="25079"/>
                </a:lnTo>
                <a:lnTo>
                  <a:pt x="42863" y="24302"/>
                </a:lnTo>
                <a:lnTo>
                  <a:pt x="46142" y="22763"/>
                </a:lnTo>
                <a:lnTo>
                  <a:pt x="49382" y="18286"/>
                </a:lnTo>
                <a:lnTo>
                  <a:pt x="50759" y="17617"/>
                </a:lnTo>
                <a:lnTo>
                  <a:pt x="53906" y="17340"/>
                </a:lnTo>
                <a:lnTo>
                  <a:pt x="54892" y="16824"/>
                </a:lnTo>
                <a:lnTo>
                  <a:pt x="56038" y="16924"/>
                </a:lnTo>
                <a:lnTo>
                  <a:pt x="59563" y="17832"/>
                </a:lnTo>
                <a:lnTo>
                  <a:pt x="61564" y="17970"/>
                </a:lnTo>
                <a:lnTo>
                  <a:pt x="63941" y="17347"/>
                </a:lnTo>
                <a:lnTo>
                  <a:pt x="66558" y="16255"/>
                </a:lnTo>
                <a:lnTo>
                  <a:pt x="67212" y="12416"/>
                </a:lnTo>
                <a:lnTo>
                  <a:pt x="67835" y="11862"/>
                </a:lnTo>
                <a:lnTo>
                  <a:pt x="69459" y="11708"/>
                </a:lnTo>
                <a:lnTo>
                  <a:pt x="70690" y="11739"/>
                </a:lnTo>
                <a:lnTo>
                  <a:pt x="73060" y="12047"/>
                </a:lnTo>
                <a:lnTo>
                  <a:pt x="75877" y="12147"/>
                </a:lnTo>
                <a:lnTo>
                  <a:pt x="77685" y="10347"/>
                </a:lnTo>
                <a:lnTo>
                  <a:pt x="80541" y="10216"/>
                </a:lnTo>
                <a:lnTo>
                  <a:pt x="81864" y="9955"/>
                </a:lnTo>
                <a:lnTo>
                  <a:pt x="84073" y="10316"/>
                </a:lnTo>
                <a:lnTo>
                  <a:pt x="86220" y="10301"/>
                </a:lnTo>
                <a:lnTo>
                  <a:pt x="88967" y="9547"/>
                </a:lnTo>
                <a:lnTo>
                  <a:pt x="91529" y="8308"/>
                </a:lnTo>
                <a:lnTo>
                  <a:pt x="93530" y="8416"/>
                </a:lnTo>
                <a:lnTo>
                  <a:pt x="94346" y="8193"/>
                </a:lnTo>
                <a:lnTo>
                  <a:pt x="94807" y="7931"/>
                </a:lnTo>
                <a:lnTo>
                  <a:pt x="95308" y="6262"/>
                </a:lnTo>
                <a:lnTo>
                  <a:pt x="99071" y="6154"/>
                </a:lnTo>
                <a:lnTo>
                  <a:pt x="100348" y="6316"/>
                </a:lnTo>
                <a:lnTo>
                  <a:pt x="102449" y="6362"/>
                </a:lnTo>
                <a:lnTo>
                  <a:pt x="104635" y="5447"/>
                </a:lnTo>
                <a:lnTo>
                  <a:pt x="105289" y="5524"/>
                </a:lnTo>
                <a:lnTo>
                  <a:pt x="106389" y="7970"/>
                </a:lnTo>
                <a:lnTo>
                  <a:pt x="106966" y="8678"/>
                </a:lnTo>
                <a:lnTo>
                  <a:pt x="108151" y="9331"/>
                </a:lnTo>
                <a:lnTo>
                  <a:pt x="110799" y="11162"/>
                </a:lnTo>
                <a:lnTo>
                  <a:pt x="111276" y="10678"/>
                </a:lnTo>
                <a:lnTo>
                  <a:pt x="112384" y="10062"/>
                </a:lnTo>
                <a:lnTo>
                  <a:pt x="115555" y="10901"/>
                </a:lnTo>
                <a:lnTo>
                  <a:pt x="118579" y="12309"/>
                </a:lnTo>
                <a:lnTo>
                  <a:pt x="121118" y="14378"/>
                </a:lnTo>
                <a:lnTo>
                  <a:pt x="123943" y="13778"/>
                </a:lnTo>
                <a:lnTo>
                  <a:pt x="127075" y="12762"/>
                </a:lnTo>
                <a:lnTo>
                  <a:pt x="129114" y="12470"/>
                </a:lnTo>
                <a:lnTo>
                  <a:pt x="131330" y="12324"/>
                </a:lnTo>
                <a:lnTo>
                  <a:pt x="132646" y="11886"/>
                </a:lnTo>
                <a:lnTo>
                  <a:pt x="135640" y="12416"/>
                </a:lnTo>
                <a:lnTo>
                  <a:pt x="138726" y="11301"/>
                </a:lnTo>
                <a:lnTo>
                  <a:pt x="140211" y="10301"/>
                </a:lnTo>
                <a:lnTo>
                  <a:pt x="140642" y="8885"/>
                </a:lnTo>
                <a:lnTo>
                  <a:pt x="140395" y="6400"/>
                </a:lnTo>
                <a:lnTo>
                  <a:pt x="139695" y="3908"/>
                </a:lnTo>
                <a:lnTo>
                  <a:pt x="138956" y="2985"/>
                </a:lnTo>
                <a:lnTo>
                  <a:pt x="138718" y="2031"/>
                </a:lnTo>
                <a:lnTo>
                  <a:pt x="139141" y="1139"/>
                </a:lnTo>
                <a:lnTo>
                  <a:pt x="139618" y="523"/>
                </a:lnTo>
                <a:lnTo>
                  <a:pt x="141634" y="0"/>
                </a:lnTo>
                <a:lnTo>
                  <a:pt x="144151" y="877"/>
                </a:lnTo>
                <a:close/>
                <a:moveTo>
                  <a:pt x="110745" y="32348"/>
                </a:moveTo>
                <a:lnTo>
                  <a:pt x="107974" y="33356"/>
                </a:lnTo>
                <a:lnTo>
                  <a:pt x="105158" y="31441"/>
                </a:lnTo>
                <a:lnTo>
                  <a:pt x="105181" y="30302"/>
                </a:lnTo>
                <a:lnTo>
                  <a:pt x="106666" y="27986"/>
                </a:lnTo>
                <a:lnTo>
                  <a:pt x="107482" y="27302"/>
                </a:lnTo>
                <a:lnTo>
                  <a:pt x="109552" y="27486"/>
                </a:lnTo>
                <a:lnTo>
                  <a:pt x="110730" y="29079"/>
                </a:lnTo>
                <a:lnTo>
                  <a:pt x="111007" y="29833"/>
                </a:lnTo>
                <a:lnTo>
                  <a:pt x="110622" y="31110"/>
                </a:lnTo>
                <a:lnTo>
                  <a:pt x="110745" y="32348"/>
                </a:lnTo>
                <a:close/>
                <a:moveTo>
                  <a:pt x="130437" y="37687"/>
                </a:moveTo>
                <a:lnTo>
                  <a:pt x="127990" y="38426"/>
                </a:lnTo>
                <a:lnTo>
                  <a:pt x="125297" y="36095"/>
                </a:lnTo>
                <a:lnTo>
                  <a:pt x="127898" y="35156"/>
                </a:lnTo>
                <a:lnTo>
                  <a:pt x="129106" y="35833"/>
                </a:lnTo>
                <a:lnTo>
                  <a:pt x="129968" y="36633"/>
                </a:lnTo>
                <a:lnTo>
                  <a:pt x="130437" y="37687"/>
                </a:lnTo>
                <a:close/>
                <a:moveTo>
                  <a:pt x="125074" y="50165"/>
                </a:moveTo>
                <a:lnTo>
                  <a:pt x="124258" y="51111"/>
                </a:lnTo>
                <a:lnTo>
                  <a:pt x="123650" y="52742"/>
                </a:lnTo>
                <a:lnTo>
                  <a:pt x="123327" y="55073"/>
                </a:lnTo>
                <a:lnTo>
                  <a:pt x="122065" y="55127"/>
                </a:lnTo>
                <a:lnTo>
                  <a:pt x="121303" y="54658"/>
                </a:lnTo>
                <a:lnTo>
                  <a:pt x="121049" y="53773"/>
                </a:lnTo>
                <a:lnTo>
                  <a:pt x="121003" y="52657"/>
                </a:lnTo>
                <a:lnTo>
                  <a:pt x="120449" y="52704"/>
                </a:lnTo>
                <a:lnTo>
                  <a:pt x="120003" y="53911"/>
                </a:lnTo>
                <a:lnTo>
                  <a:pt x="119610" y="54458"/>
                </a:lnTo>
                <a:lnTo>
                  <a:pt x="118340" y="54573"/>
                </a:lnTo>
                <a:lnTo>
                  <a:pt x="116947" y="53827"/>
                </a:lnTo>
                <a:lnTo>
                  <a:pt x="117017" y="52219"/>
                </a:lnTo>
                <a:lnTo>
                  <a:pt x="116740" y="50350"/>
                </a:lnTo>
                <a:lnTo>
                  <a:pt x="116863" y="49696"/>
                </a:lnTo>
                <a:lnTo>
                  <a:pt x="120672" y="49534"/>
                </a:lnTo>
                <a:lnTo>
                  <a:pt x="121788" y="50911"/>
                </a:lnTo>
                <a:lnTo>
                  <a:pt x="123135" y="50111"/>
                </a:lnTo>
                <a:lnTo>
                  <a:pt x="123689" y="49249"/>
                </a:lnTo>
                <a:lnTo>
                  <a:pt x="125320" y="48711"/>
                </a:lnTo>
                <a:lnTo>
                  <a:pt x="125074" y="50165"/>
                </a:lnTo>
                <a:close/>
                <a:moveTo>
                  <a:pt x="9319" y="65558"/>
                </a:moveTo>
                <a:lnTo>
                  <a:pt x="9788" y="67120"/>
                </a:lnTo>
                <a:lnTo>
                  <a:pt x="7095" y="66151"/>
                </a:lnTo>
                <a:lnTo>
                  <a:pt x="5133" y="64758"/>
                </a:lnTo>
                <a:lnTo>
                  <a:pt x="3509" y="61304"/>
                </a:lnTo>
                <a:lnTo>
                  <a:pt x="54" y="57373"/>
                </a:lnTo>
                <a:lnTo>
                  <a:pt x="0" y="56227"/>
                </a:lnTo>
                <a:lnTo>
                  <a:pt x="1316" y="55358"/>
                </a:lnTo>
                <a:lnTo>
                  <a:pt x="4155" y="54742"/>
                </a:lnTo>
                <a:lnTo>
                  <a:pt x="5302" y="55381"/>
                </a:lnTo>
                <a:lnTo>
                  <a:pt x="6041" y="56042"/>
                </a:lnTo>
                <a:lnTo>
                  <a:pt x="6272" y="56796"/>
                </a:lnTo>
                <a:lnTo>
                  <a:pt x="4663" y="58304"/>
                </a:lnTo>
                <a:lnTo>
                  <a:pt x="4332" y="58989"/>
                </a:lnTo>
                <a:lnTo>
                  <a:pt x="5571" y="60342"/>
                </a:lnTo>
                <a:lnTo>
                  <a:pt x="5556" y="60889"/>
                </a:lnTo>
                <a:lnTo>
                  <a:pt x="6072" y="63512"/>
                </a:lnTo>
                <a:lnTo>
                  <a:pt x="6680" y="64497"/>
                </a:lnTo>
                <a:lnTo>
                  <a:pt x="8242" y="65289"/>
                </a:lnTo>
                <a:lnTo>
                  <a:pt x="9319" y="65558"/>
                </a:lnTo>
                <a:close/>
                <a:moveTo>
                  <a:pt x="146075" y="68428"/>
                </a:moveTo>
                <a:lnTo>
                  <a:pt x="145698" y="70074"/>
                </a:lnTo>
                <a:lnTo>
                  <a:pt x="148684" y="72805"/>
                </a:lnTo>
                <a:lnTo>
                  <a:pt x="149700" y="74536"/>
                </a:lnTo>
                <a:lnTo>
                  <a:pt x="150076" y="76213"/>
                </a:lnTo>
                <a:lnTo>
                  <a:pt x="149823" y="76697"/>
                </a:lnTo>
                <a:lnTo>
                  <a:pt x="148691" y="75790"/>
                </a:lnTo>
                <a:lnTo>
                  <a:pt x="147760" y="75497"/>
                </a:lnTo>
                <a:lnTo>
                  <a:pt x="148076" y="76697"/>
                </a:lnTo>
                <a:lnTo>
                  <a:pt x="149030" y="77728"/>
                </a:lnTo>
                <a:lnTo>
                  <a:pt x="147337" y="78321"/>
                </a:lnTo>
                <a:lnTo>
                  <a:pt x="145644" y="78290"/>
                </a:lnTo>
                <a:lnTo>
                  <a:pt x="140688" y="76851"/>
                </a:lnTo>
                <a:lnTo>
                  <a:pt x="139549" y="75321"/>
                </a:lnTo>
                <a:lnTo>
                  <a:pt x="142512" y="73020"/>
                </a:lnTo>
                <a:lnTo>
                  <a:pt x="143112" y="72089"/>
                </a:lnTo>
                <a:lnTo>
                  <a:pt x="141019" y="72182"/>
                </a:lnTo>
                <a:lnTo>
                  <a:pt x="138780" y="74913"/>
                </a:lnTo>
                <a:lnTo>
                  <a:pt x="135194" y="73713"/>
                </a:lnTo>
                <a:lnTo>
                  <a:pt x="134093" y="72612"/>
                </a:lnTo>
                <a:lnTo>
                  <a:pt x="133846" y="72020"/>
                </a:lnTo>
                <a:lnTo>
                  <a:pt x="135263" y="69589"/>
                </a:lnTo>
                <a:lnTo>
                  <a:pt x="137787" y="69674"/>
                </a:lnTo>
                <a:lnTo>
                  <a:pt x="139118" y="69128"/>
                </a:lnTo>
                <a:lnTo>
                  <a:pt x="140773" y="68359"/>
                </a:lnTo>
                <a:lnTo>
                  <a:pt x="140788" y="67204"/>
                </a:lnTo>
                <a:lnTo>
                  <a:pt x="144728" y="66943"/>
                </a:lnTo>
                <a:lnTo>
                  <a:pt x="146075" y="68428"/>
                </a:lnTo>
                <a:close/>
                <a:moveTo>
                  <a:pt x="91607" y="73182"/>
                </a:moveTo>
                <a:lnTo>
                  <a:pt x="90598" y="73505"/>
                </a:lnTo>
                <a:lnTo>
                  <a:pt x="91607" y="71289"/>
                </a:lnTo>
                <a:lnTo>
                  <a:pt x="93392" y="70143"/>
                </a:lnTo>
                <a:lnTo>
                  <a:pt x="92722" y="72005"/>
                </a:lnTo>
                <a:lnTo>
                  <a:pt x="91607" y="73182"/>
                </a:lnTo>
                <a:close/>
                <a:moveTo>
                  <a:pt x="89267" y="74397"/>
                </a:moveTo>
                <a:lnTo>
                  <a:pt x="88305" y="75336"/>
                </a:lnTo>
                <a:lnTo>
                  <a:pt x="86812" y="74928"/>
                </a:lnTo>
                <a:lnTo>
                  <a:pt x="85250" y="71789"/>
                </a:lnTo>
                <a:lnTo>
                  <a:pt x="89267" y="74397"/>
                </a:lnTo>
                <a:close/>
                <a:moveTo>
                  <a:pt x="81402" y="78705"/>
                </a:moveTo>
                <a:lnTo>
                  <a:pt x="82626" y="81705"/>
                </a:lnTo>
                <a:lnTo>
                  <a:pt x="83773" y="82713"/>
                </a:lnTo>
                <a:lnTo>
                  <a:pt x="86174" y="83906"/>
                </a:lnTo>
                <a:lnTo>
                  <a:pt x="87305" y="84059"/>
                </a:lnTo>
                <a:lnTo>
                  <a:pt x="91406" y="86213"/>
                </a:lnTo>
                <a:lnTo>
                  <a:pt x="96170" y="86644"/>
                </a:lnTo>
                <a:lnTo>
                  <a:pt x="96785" y="87267"/>
                </a:lnTo>
                <a:lnTo>
                  <a:pt x="97370" y="88921"/>
                </a:lnTo>
                <a:lnTo>
                  <a:pt x="98340" y="90221"/>
                </a:lnTo>
                <a:lnTo>
                  <a:pt x="98586" y="91229"/>
                </a:lnTo>
                <a:lnTo>
                  <a:pt x="98078" y="92352"/>
                </a:lnTo>
                <a:lnTo>
                  <a:pt x="98779" y="95776"/>
                </a:lnTo>
                <a:lnTo>
                  <a:pt x="99979" y="99022"/>
                </a:lnTo>
                <a:lnTo>
                  <a:pt x="101788" y="100591"/>
                </a:lnTo>
                <a:lnTo>
                  <a:pt x="104042" y="101068"/>
                </a:lnTo>
                <a:lnTo>
                  <a:pt x="106189" y="100999"/>
                </a:lnTo>
                <a:lnTo>
                  <a:pt x="106728" y="101645"/>
                </a:lnTo>
                <a:lnTo>
                  <a:pt x="106513" y="104476"/>
                </a:lnTo>
                <a:lnTo>
                  <a:pt x="105604" y="105584"/>
                </a:lnTo>
                <a:lnTo>
                  <a:pt x="104865" y="105853"/>
                </a:lnTo>
                <a:lnTo>
                  <a:pt x="104227" y="105561"/>
                </a:lnTo>
                <a:lnTo>
                  <a:pt x="103642" y="104899"/>
                </a:lnTo>
                <a:lnTo>
                  <a:pt x="103011" y="104584"/>
                </a:lnTo>
                <a:lnTo>
                  <a:pt x="101780" y="104530"/>
                </a:lnTo>
                <a:lnTo>
                  <a:pt x="100879" y="103392"/>
                </a:lnTo>
                <a:lnTo>
                  <a:pt x="98594" y="101830"/>
                </a:lnTo>
                <a:lnTo>
                  <a:pt x="98170" y="100891"/>
                </a:lnTo>
                <a:lnTo>
                  <a:pt x="98093" y="99453"/>
                </a:lnTo>
                <a:lnTo>
                  <a:pt x="97124" y="98391"/>
                </a:lnTo>
                <a:lnTo>
                  <a:pt x="96231" y="96376"/>
                </a:lnTo>
                <a:lnTo>
                  <a:pt x="95385" y="95814"/>
                </a:lnTo>
                <a:lnTo>
                  <a:pt x="94916" y="94799"/>
                </a:lnTo>
                <a:lnTo>
                  <a:pt x="94877" y="94368"/>
                </a:lnTo>
                <a:lnTo>
                  <a:pt x="91553" y="94068"/>
                </a:lnTo>
                <a:lnTo>
                  <a:pt x="88805" y="94060"/>
                </a:lnTo>
                <a:lnTo>
                  <a:pt x="86474" y="92914"/>
                </a:lnTo>
                <a:lnTo>
                  <a:pt x="85750" y="89906"/>
                </a:lnTo>
                <a:lnTo>
                  <a:pt x="84365" y="89098"/>
                </a:lnTo>
                <a:lnTo>
                  <a:pt x="83326" y="88244"/>
                </a:lnTo>
                <a:lnTo>
                  <a:pt x="82464" y="87060"/>
                </a:lnTo>
                <a:lnTo>
                  <a:pt x="80278" y="84883"/>
                </a:lnTo>
                <a:lnTo>
                  <a:pt x="77862" y="83059"/>
                </a:lnTo>
                <a:lnTo>
                  <a:pt x="75523" y="81852"/>
                </a:lnTo>
                <a:lnTo>
                  <a:pt x="73045" y="81059"/>
                </a:lnTo>
                <a:lnTo>
                  <a:pt x="71029" y="81990"/>
                </a:lnTo>
                <a:lnTo>
                  <a:pt x="69851" y="81775"/>
                </a:lnTo>
                <a:lnTo>
                  <a:pt x="69613" y="81144"/>
                </a:lnTo>
                <a:lnTo>
                  <a:pt x="72121" y="79890"/>
                </a:lnTo>
                <a:lnTo>
                  <a:pt x="75569" y="77490"/>
                </a:lnTo>
                <a:lnTo>
                  <a:pt x="77993" y="76697"/>
                </a:lnTo>
                <a:lnTo>
                  <a:pt x="79170" y="76597"/>
                </a:lnTo>
                <a:lnTo>
                  <a:pt x="81402" y="78705"/>
                </a:lnTo>
                <a:close/>
                <a:moveTo>
                  <a:pt x="108598" y="82836"/>
                </a:moveTo>
                <a:lnTo>
                  <a:pt x="106320" y="83506"/>
                </a:lnTo>
                <a:lnTo>
                  <a:pt x="105712" y="83398"/>
                </a:lnTo>
                <a:lnTo>
                  <a:pt x="106220" y="82552"/>
                </a:lnTo>
                <a:lnTo>
                  <a:pt x="106259" y="82198"/>
                </a:lnTo>
                <a:lnTo>
                  <a:pt x="103981" y="80644"/>
                </a:lnTo>
                <a:lnTo>
                  <a:pt x="104250" y="78628"/>
                </a:lnTo>
                <a:lnTo>
                  <a:pt x="104519" y="78113"/>
                </a:lnTo>
                <a:lnTo>
                  <a:pt x="106213" y="79167"/>
                </a:lnTo>
                <a:lnTo>
                  <a:pt x="106582" y="80921"/>
                </a:lnTo>
                <a:lnTo>
                  <a:pt x="108598" y="82836"/>
                </a:lnTo>
                <a:close/>
                <a:moveTo>
                  <a:pt x="22471" y="88360"/>
                </a:moveTo>
                <a:lnTo>
                  <a:pt x="21632" y="88575"/>
                </a:lnTo>
                <a:lnTo>
                  <a:pt x="20908" y="88429"/>
                </a:lnTo>
                <a:lnTo>
                  <a:pt x="20254" y="88552"/>
                </a:lnTo>
                <a:lnTo>
                  <a:pt x="19615" y="89075"/>
                </a:lnTo>
                <a:lnTo>
                  <a:pt x="19685" y="86898"/>
                </a:lnTo>
                <a:lnTo>
                  <a:pt x="20431" y="84182"/>
                </a:lnTo>
                <a:lnTo>
                  <a:pt x="21339" y="82598"/>
                </a:lnTo>
                <a:lnTo>
                  <a:pt x="22625" y="81859"/>
                </a:lnTo>
                <a:lnTo>
                  <a:pt x="23171" y="83106"/>
                </a:lnTo>
                <a:lnTo>
                  <a:pt x="23071" y="87537"/>
                </a:lnTo>
                <a:lnTo>
                  <a:pt x="22471" y="88360"/>
                </a:lnTo>
                <a:close/>
                <a:moveTo>
                  <a:pt x="139249" y="99076"/>
                </a:moveTo>
                <a:lnTo>
                  <a:pt x="137186" y="100622"/>
                </a:lnTo>
                <a:lnTo>
                  <a:pt x="134885" y="98383"/>
                </a:lnTo>
                <a:lnTo>
                  <a:pt x="134509" y="97660"/>
                </a:lnTo>
                <a:lnTo>
                  <a:pt x="136202" y="96753"/>
                </a:lnTo>
                <a:lnTo>
                  <a:pt x="137040" y="95360"/>
                </a:lnTo>
                <a:lnTo>
                  <a:pt x="136363" y="93645"/>
                </a:lnTo>
                <a:lnTo>
                  <a:pt x="134016" y="91106"/>
                </a:lnTo>
                <a:lnTo>
                  <a:pt x="133900" y="89306"/>
                </a:lnTo>
                <a:lnTo>
                  <a:pt x="137495" y="88544"/>
                </a:lnTo>
                <a:lnTo>
                  <a:pt x="139611" y="90114"/>
                </a:lnTo>
                <a:lnTo>
                  <a:pt x="140688" y="90221"/>
                </a:lnTo>
                <a:lnTo>
                  <a:pt x="140272" y="91722"/>
                </a:lnTo>
                <a:lnTo>
                  <a:pt x="140457" y="92206"/>
                </a:lnTo>
                <a:lnTo>
                  <a:pt x="140618" y="96745"/>
                </a:lnTo>
                <a:lnTo>
                  <a:pt x="139618" y="97383"/>
                </a:lnTo>
                <a:lnTo>
                  <a:pt x="139456" y="98630"/>
                </a:lnTo>
                <a:lnTo>
                  <a:pt x="139249" y="99076"/>
                </a:lnTo>
                <a:close/>
                <a:moveTo>
                  <a:pt x="24017" y="96029"/>
                </a:moveTo>
                <a:lnTo>
                  <a:pt x="22948" y="96330"/>
                </a:lnTo>
                <a:lnTo>
                  <a:pt x="21593" y="93706"/>
                </a:lnTo>
                <a:lnTo>
                  <a:pt x="21101" y="91891"/>
                </a:lnTo>
                <a:lnTo>
                  <a:pt x="21670" y="91791"/>
                </a:lnTo>
                <a:lnTo>
                  <a:pt x="22209" y="91999"/>
                </a:lnTo>
                <a:lnTo>
                  <a:pt x="22778" y="92683"/>
                </a:lnTo>
                <a:lnTo>
                  <a:pt x="22778" y="93383"/>
                </a:lnTo>
                <a:lnTo>
                  <a:pt x="23009" y="94137"/>
                </a:lnTo>
                <a:lnTo>
                  <a:pt x="23602" y="95037"/>
                </a:lnTo>
                <a:lnTo>
                  <a:pt x="24017" y="96029"/>
                </a:lnTo>
                <a:close/>
                <a:moveTo>
                  <a:pt x="20862" y="94553"/>
                </a:moveTo>
                <a:lnTo>
                  <a:pt x="21131" y="97722"/>
                </a:lnTo>
                <a:lnTo>
                  <a:pt x="22655" y="98314"/>
                </a:lnTo>
                <a:lnTo>
                  <a:pt x="24679" y="101161"/>
                </a:lnTo>
                <a:lnTo>
                  <a:pt x="24510" y="102615"/>
                </a:lnTo>
                <a:lnTo>
                  <a:pt x="24086" y="103114"/>
                </a:lnTo>
                <a:lnTo>
                  <a:pt x="20731" y="101768"/>
                </a:lnTo>
                <a:lnTo>
                  <a:pt x="19931" y="102376"/>
                </a:lnTo>
                <a:lnTo>
                  <a:pt x="18954" y="102130"/>
                </a:lnTo>
                <a:lnTo>
                  <a:pt x="18346" y="100553"/>
                </a:lnTo>
                <a:lnTo>
                  <a:pt x="18415" y="99999"/>
                </a:lnTo>
                <a:lnTo>
                  <a:pt x="17869" y="99053"/>
                </a:lnTo>
                <a:lnTo>
                  <a:pt x="17407" y="98630"/>
                </a:lnTo>
                <a:lnTo>
                  <a:pt x="16091" y="99884"/>
                </a:lnTo>
                <a:lnTo>
                  <a:pt x="15260" y="100114"/>
                </a:lnTo>
                <a:lnTo>
                  <a:pt x="15260" y="98968"/>
                </a:lnTo>
                <a:lnTo>
                  <a:pt x="16483" y="95814"/>
                </a:lnTo>
                <a:lnTo>
                  <a:pt x="17053" y="95283"/>
                </a:lnTo>
                <a:lnTo>
                  <a:pt x="18053" y="96322"/>
                </a:lnTo>
                <a:lnTo>
                  <a:pt x="18877" y="95937"/>
                </a:lnTo>
                <a:lnTo>
                  <a:pt x="19500" y="94229"/>
                </a:lnTo>
                <a:lnTo>
                  <a:pt x="19539" y="92529"/>
                </a:lnTo>
                <a:lnTo>
                  <a:pt x="19823" y="92029"/>
                </a:lnTo>
                <a:lnTo>
                  <a:pt x="20862" y="94553"/>
                </a:lnTo>
                <a:close/>
                <a:moveTo>
                  <a:pt x="84326" y="107061"/>
                </a:moveTo>
                <a:lnTo>
                  <a:pt x="83472" y="107730"/>
                </a:lnTo>
                <a:lnTo>
                  <a:pt x="82510" y="107699"/>
                </a:lnTo>
                <a:lnTo>
                  <a:pt x="81826" y="107453"/>
                </a:lnTo>
                <a:lnTo>
                  <a:pt x="81487" y="106915"/>
                </a:lnTo>
                <a:lnTo>
                  <a:pt x="81910" y="106661"/>
                </a:lnTo>
                <a:lnTo>
                  <a:pt x="82410" y="105576"/>
                </a:lnTo>
                <a:lnTo>
                  <a:pt x="82872" y="105284"/>
                </a:lnTo>
                <a:lnTo>
                  <a:pt x="83557" y="105422"/>
                </a:lnTo>
                <a:lnTo>
                  <a:pt x="83980" y="105861"/>
                </a:lnTo>
                <a:lnTo>
                  <a:pt x="84326" y="107061"/>
                </a:lnTo>
                <a:close/>
                <a:moveTo>
                  <a:pt x="115439" y="111584"/>
                </a:moveTo>
                <a:lnTo>
                  <a:pt x="114800" y="113408"/>
                </a:lnTo>
                <a:lnTo>
                  <a:pt x="113115" y="111284"/>
                </a:lnTo>
                <a:lnTo>
                  <a:pt x="111268" y="109830"/>
                </a:lnTo>
                <a:lnTo>
                  <a:pt x="110576" y="108553"/>
                </a:lnTo>
                <a:lnTo>
                  <a:pt x="109452" y="107784"/>
                </a:lnTo>
                <a:lnTo>
                  <a:pt x="109144" y="106069"/>
                </a:lnTo>
                <a:lnTo>
                  <a:pt x="110506" y="105369"/>
                </a:lnTo>
                <a:lnTo>
                  <a:pt x="111091" y="105299"/>
                </a:lnTo>
                <a:lnTo>
                  <a:pt x="112492" y="107384"/>
                </a:lnTo>
                <a:lnTo>
                  <a:pt x="114677" y="107623"/>
                </a:lnTo>
                <a:lnTo>
                  <a:pt x="114508" y="108907"/>
                </a:lnTo>
                <a:lnTo>
                  <a:pt x="115201" y="110561"/>
                </a:lnTo>
                <a:lnTo>
                  <a:pt x="115439" y="111584"/>
                </a:lnTo>
                <a:close/>
                <a:moveTo>
                  <a:pt x="26826" y="110346"/>
                </a:moveTo>
                <a:lnTo>
                  <a:pt x="29104" y="112992"/>
                </a:lnTo>
                <a:lnTo>
                  <a:pt x="27265" y="112338"/>
                </a:lnTo>
                <a:lnTo>
                  <a:pt x="25310" y="114169"/>
                </a:lnTo>
                <a:lnTo>
                  <a:pt x="22832" y="112031"/>
                </a:lnTo>
                <a:lnTo>
                  <a:pt x="21347" y="109861"/>
                </a:lnTo>
                <a:lnTo>
                  <a:pt x="21016" y="108992"/>
                </a:lnTo>
                <a:lnTo>
                  <a:pt x="22571" y="106961"/>
                </a:lnTo>
                <a:lnTo>
                  <a:pt x="24017" y="109046"/>
                </a:lnTo>
                <a:lnTo>
                  <a:pt x="25772" y="109377"/>
                </a:lnTo>
                <a:lnTo>
                  <a:pt x="26826" y="110346"/>
                </a:lnTo>
                <a:close/>
                <a:moveTo>
                  <a:pt x="155024" y="110177"/>
                </a:moveTo>
                <a:lnTo>
                  <a:pt x="157680" y="111077"/>
                </a:lnTo>
                <a:lnTo>
                  <a:pt x="158418" y="110977"/>
                </a:lnTo>
                <a:lnTo>
                  <a:pt x="159673" y="111300"/>
                </a:lnTo>
                <a:lnTo>
                  <a:pt x="160004" y="112946"/>
                </a:lnTo>
                <a:lnTo>
                  <a:pt x="158341" y="113185"/>
                </a:lnTo>
                <a:lnTo>
                  <a:pt x="155463" y="114700"/>
                </a:lnTo>
                <a:lnTo>
                  <a:pt x="154240" y="114369"/>
                </a:lnTo>
                <a:lnTo>
                  <a:pt x="152777" y="113054"/>
                </a:lnTo>
                <a:lnTo>
                  <a:pt x="150453" y="112915"/>
                </a:lnTo>
                <a:lnTo>
                  <a:pt x="149769" y="112554"/>
                </a:lnTo>
                <a:lnTo>
                  <a:pt x="151015" y="111000"/>
                </a:lnTo>
                <a:lnTo>
                  <a:pt x="153278" y="110215"/>
                </a:lnTo>
                <a:lnTo>
                  <a:pt x="155024" y="110177"/>
                </a:lnTo>
                <a:close/>
                <a:moveTo>
                  <a:pt x="101711" y="116546"/>
                </a:moveTo>
                <a:lnTo>
                  <a:pt x="100264" y="117862"/>
                </a:lnTo>
                <a:lnTo>
                  <a:pt x="100017" y="115885"/>
                </a:lnTo>
                <a:lnTo>
                  <a:pt x="100949" y="113800"/>
                </a:lnTo>
                <a:lnTo>
                  <a:pt x="102218" y="113669"/>
                </a:lnTo>
                <a:lnTo>
                  <a:pt x="102688" y="114585"/>
                </a:lnTo>
                <a:lnTo>
                  <a:pt x="101711" y="116546"/>
                </a:lnTo>
                <a:close/>
                <a:moveTo>
                  <a:pt x="121149" y="115931"/>
                </a:moveTo>
                <a:lnTo>
                  <a:pt x="120349" y="117685"/>
                </a:lnTo>
                <a:lnTo>
                  <a:pt x="119002" y="117416"/>
                </a:lnTo>
                <a:lnTo>
                  <a:pt x="116747" y="115531"/>
                </a:lnTo>
                <a:lnTo>
                  <a:pt x="115978" y="114677"/>
                </a:lnTo>
                <a:lnTo>
                  <a:pt x="115555" y="113838"/>
                </a:lnTo>
                <a:lnTo>
                  <a:pt x="116478" y="113738"/>
                </a:lnTo>
                <a:lnTo>
                  <a:pt x="117609" y="114631"/>
                </a:lnTo>
                <a:lnTo>
                  <a:pt x="120495" y="115100"/>
                </a:lnTo>
                <a:lnTo>
                  <a:pt x="121149" y="115931"/>
                </a:lnTo>
                <a:close/>
                <a:moveTo>
                  <a:pt x="137848" y="117839"/>
                </a:moveTo>
                <a:lnTo>
                  <a:pt x="136840" y="117946"/>
                </a:lnTo>
                <a:lnTo>
                  <a:pt x="137148" y="116862"/>
                </a:lnTo>
                <a:lnTo>
                  <a:pt x="139080" y="114977"/>
                </a:lnTo>
                <a:lnTo>
                  <a:pt x="141788" y="114885"/>
                </a:lnTo>
                <a:lnTo>
                  <a:pt x="144251" y="113938"/>
                </a:lnTo>
                <a:lnTo>
                  <a:pt x="144805" y="113908"/>
                </a:lnTo>
                <a:lnTo>
                  <a:pt x="143628" y="115392"/>
                </a:lnTo>
                <a:lnTo>
                  <a:pt x="141642" y="116777"/>
                </a:lnTo>
                <a:lnTo>
                  <a:pt x="137848" y="117839"/>
                </a:lnTo>
                <a:close/>
                <a:moveTo>
                  <a:pt x="124320" y="120823"/>
                </a:moveTo>
                <a:lnTo>
                  <a:pt x="122250" y="120993"/>
                </a:lnTo>
                <a:lnTo>
                  <a:pt x="122373" y="118923"/>
                </a:lnTo>
                <a:lnTo>
                  <a:pt x="123142" y="118385"/>
                </a:lnTo>
                <a:lnTo>
                  <a:pt x="125620" y="119416"/>
                </a:lnTo>
                <a:lnTo>
                  <a:pt x="125497" y="120062"/>
                </a:lnTo>
                <a:lnTo>
                  <a:pt x="124320" y="120823"/>
                </a:lnTo>
                <a:close/>
                <a:moveTo>
                  <a:pt x="114393" y="118808"/>
                </a:moveTo>
                <a:lnTo>
                  <a:pt x="114285" y="121616"/>
                </a:lnTo>
                <a:lnTo>
                  <a:pt x="113715" y="121593"/>
                </a:lnTo>
                <a:lnTo>
                  <a:pt x="113384" y="121162"/>
                </a:lnTo>
                <a:lnTo>
                  <a:pt x="113369" y="120085"/>
                </a:lnTo>
                <a:lnTo>
                  <a:pt x="113615" y="118393"/>
                </a:lnTo>
                <a:lnTo>
                  <a:pt x="114393" y="118808"/>
                </a:lnTo>
                <a:close/>
                <a:moveTo>
                  <a:pt x="103434" y="122847"/>
                </a:moveTo>
                <a:lnTo>
                  <a:pt x="102203" y="123670"/>
                </a:lnTo>
                <a:lnTo>
                  <a:pt x="102611" y="121793"/>
                </a:lnTo>
                <a:lnTo>
                  <a:pt x="102003" y="120816"/>
                </a:lnTo>
                <a:lnTo>
                  <a:pt x="102541" y="119985"/>
                </a:lnTo>
                <a:lnTo>
                  <a:pt x="103334" y="119316"/>
                </a:lnTo>
                <a:lnTo>
                  <a:pt x="103703" y="120008"/>
                </a:lnTo>
                <a:lnTo>
                  <a:pt x="104412" y="121131"/>
                </a:lnTo>
                <a:lnTo>
                  <a:pt x="103434" y="122847"/>
                </a:lnTo>
                <a:close/>
                <a:moveTo>
                  <a:pt x="105327" y="128770"/>
                </a:moveTo>
                <a:lnTo>
                  <a:pt x="104527" y="129178"/>
                </a:lnTo>
                <a:lnTo>
                  <a:pt x="103196" y="128585"/>
                </a:lnTo>
                <a:lnTo>
                  <a:pt x="103550" y="127109"/>
                </a:lnTo>
                <a:lnTo>
                  <a:pt x="104473" y="126478"/>
                </a:lnTo>
                <a:lnTo>
                  <a:pt x="105451" y="126962"/>
                </a:lnTo>
                <a:lnTo>
                  <a:pt x="105597" y="127632"/>
                </a:lnTo>
                <a:lnTo>
                  <a:pt x="105327" y="128770"/>
                </a:lnTo>
                <a:close/>
                <a:moveTo>
                  <a:pt x="127413" y="133017"/>
                </a:moveTo>
                <a:lnTo>
                  <a:pt x="125489" y="134032"/>
                </a:lnTo>
                <a:lnTo>
                  <a:pt x="124174" y="132563"/>
                </a:lnTo>
                <a:lnTo>
                  <a:pt x="123442" y="130247"/>
                </a:lnTo>
                <a:lnTo>
                  <a:pt x="126967" y="126847"/>
                </a:lnTo>
                <a:lnTo>
                  <a:pt x="127813" y="127155"/>
                </a:lnTo>
                <a:lnTo>
                  <a:pt x="128321" y="128032"/>
                </a:lnTo>
                <a:lnTo>
                  <a:pt x="128244" y="131086"/>
                </a:lnTo>
                <a:lnTo>
                  <a:pt x="127413" y="133017"/>
                </a:lnTo>
                <a:close/>
                <a:moveTo>
                  <a:pt x="121649" y="130301"/>
                </a:moveTo>
                <a:lnTo>
                  <a:pt x="119933" y="132378"/>
                </a:lnTo>
                <a:lnTo>
                  <a:pt x="118502" y="132155"/>
                </a:lnTo>
                <a:lnTo>
                  <a:pt x="117902" y="131201"/>
                </a:lnTo>
                <a:lnTo>
                  <a:pt x="118787" y="129247"/>
                </a:lnTo>
                <a:lnTo>
                  <a:pt x="120703" y="128139"/>
                </a:lnTo>
                <a:lnTo>
                  <a:pt x="121572" y="128432"/>
                </a:lnTo>
                <a:lnTo>
                  <a:pt x="121488" y="129878"/>
                </a:lnTo>
                <a:lnTo>
                  <a:pt x="121649" y="130301"/>
                </a:lnTo>
                <a:close/>
                <a:moveTo>
                  <a:pt x="159242" y="133240"/>
                </a:moveTo>
                <a:lnTo>
                  <a:pt x="157087" y="133609"/>
                </a:lnTo>
                <a:lnTo>
                  <a:pt x="157472" y="131470"/>
                </a:lnTo>
                <a:lnTo>
                  <a:pt x="156418" y="129786"/>
                </a:lnTo>
                <a:lnTo>
                  <a:pt x="158095" y="130732"/>
                </a:lnTo>
                <a:lnTo>
                  <a:pt x="159165" y="131870"/>
                </a:lnTo>
                <a:lnTo>
                  <a:pt x="159688" y="132086"/>
                </a:lnTo>
                <a:lnTo>
                  <a:pt x="159565" y="132770"/>
                </a:lnTo>
                <a:lnTo>
                  <a:pt x="159242" y="133240"/>
                </a:lnTo>
                <a:close/>
                <a:moveTo>
                  <a:pt x="109599" y="134255"/>
                </a:moveTo>
                <a:lnTo>
                  <a:pt x="109206" y="134371"/>
                </a:lnTo>
                <a:lnTo>
                  <a:pt x="108637" y="133240"/>
                </a:lnTo>
                <a:lnTo>
                  <a:pt x="108521" y="132186"/>
                </a:lnTo>
                <a:lnTo>
                  <a:pt x="108744" y="131563"/>
                </a:lnTo>
                <a:lnTo>
                  <a:pt x="109491" y="131501"/>
                </a:lnTo>
                <a:lnTo>
                  <a:pt x="110506" y="133509"/>
                </a:lnTo>
                <a:lnTo>
                  <a:pt x="109599" y="134255"/>
                </a:lnTo>
                <a:close/>
                <a:moveTo>
                  <a:pt x="134178" y="137771"/>
                </a:moveTo>
                <a:lnTo>
                  <a:pt x="132269" y="137994"/>
                </a:lnTo>
                <a:lnTo>
                  <a:pt x="131661" y="137794"/>
                </a:lnTo>
                <a:lnTo>
                  <a:pt x="132823" y="137332"/>
                </a:lnTo>
                <a:lnTo>
                  <a:pt x="133631" y="136840"/>
                </a:lnTo>
                <a:lnTo>
                  <a:pt x="134024" y="136248"/>
                </a:lnTo>
                <a:lnTo>
                  <a:pt x="135955" y="135201"/>
                </a:lnTo>
                <a:lnTo>
                  <a:pt x="137225" y="133832"/>
                </a:lnTo>
                <a:lnTo>
                  <a:pt x="138603" y="134763"/>
                </a:lnTo>
                <a:lnTo>
                  <a:pt x="136879" y="135386"/>
                </a:lnTo>
                <a:lnTo>
                  <a:pt x="134178" y="137771"/>
                </a:lnTo>
                <a:close/>
                <a:moveTo>
                  <a:pt x="157726" y="139471"/>
                </a:moveTo>
                <a:lnTo>
                  <a:pt x="157056" y="139502"/>
                </a:lnTo>
                <a:lnTo>
                  <a:pt x="157857" y="138209"/>
                </a:lnTo>
                <a:lnTo>
                  <a:pt x="160134" y="136432"/>
                </a:lnTo>
                <a:lnTo>
                  <a:pt x="163451" y="134863"/>
                </a:lnTo>
                <a:lnTo>
                  <a:pt x="164552" y="134694"/>
                </a:lnTo>
                <a:lnTo>
                  <a:pt x="166422" y="135663"/>
                </a:lnTo>
                <a:lnTo>
                  <a:pt x="162989" y="137271"/>
                </a:lnTo>
                <a:lnTo>
                  <a:pt x="162074" y="138117"/>
                </a:lnTo>
                <a:lnTo>
                  <a:pt x="159542" y="138301"/>
                </a:lnTo>
                <a:lnTo>
                  <a:pt x="157726" y="139471"/>
                </a:lnTo>
                <a:close/>
                <a:moveTo>
                  <a:pt x="123865" y="140894"/>
                </a:moveTo>
                <a:lnTo>
                  <a:pt x="123489" y="141317"/>
                </a:lnTo>
                <a:lnTo>
                  <a:pt x="121857" y="139625"/>
                </a:lnTo>
                <a:lnTo>
                  <a:pt x="121234" y="138640"/>
                </a:lnTo>
                <a:lnTo>
                  <a:pt x="122011" y="137817"/>
                </a:lnTo>
                <a:lnTo>
                  <a:pt x="124412" y="139740"/>
                </a:lnTo>
                <a:lnTo>
                  <a:pt x="123865" y="140894"/>
                </a:lnTo>
                <a:close/>
                <a:moveTo>
                  <a:pt x="105597" y="138486"/>
                </a:moveTo>
                <a:lnTo>
                  <a:pt x="105635" y="140063"/>
                </a:lnTo>
                <a:lnTo>
                  <a:pt x="105481" y="140625"/>
                </a:lnTo>
                <a:lnTo>
                  <a:pt x="101064" y="141386"/>
                </a:lnTo>
                <a:lnTo>
                  <a:pt x="101472" y="139579"/>
                </a:lnTo>
                <a:lnTo>
                  <a:pt x="101741" y="139009"/>
                </a:lnTo>
                <a:lnTo>
                  <a:pt x="103203" y="139848"/>
                </a:lnTo>
                <a:lnTo>
                  <a:pt x="103742" y="139417"/>
                </a:lnTo>
                <a:lnTo>
                  <a:pt x="103958" y="138925"/>
                </a:lnTo>
                <a:lnTo>
                  <a:pt x="105597" y="138486"/>
                </a:lnTo>
                <a:close/>
                <a:moveTo>
                  <a:pt x="177395" y="144110"/>
                </a:moveTo>
                <a:lnTo>
                  <a:pt x="176926" y="144533"/>
                </a:lnTo>
                <a:lnTo>
                  <a:pt x="175841" y="143310"/>
                </a:lnTo>
                <a:lnTo>
                  <a:pt x="175787" y="142671"/>
                </a:lnTo>
                <a:lnTo>
                  <a:pt x="176895" y="141940"/>
                </a:lnTo>
                <a:lnTo>
                  <a:pt x="177449" y="141771"/>
                </a:lnTo>
                <a:lnTo>
                  <a:pt x="177611" y="142271"/>
                </a:lnTo>
                <a:lnTo>
                  <a:pt x="177596" y="143340"/>
                </a:lnTo>
                <a:lnTo>
                  <a:pt x="177395" y="144110"/>
                </a:lnTo>
                <a:close/>
                <a:moveTo>
                  <a:pt x="147167" y="143271"/>
                </a:moveTo>
                <a:lnTo>
                  <a:pt x="145459" y="143910"/>
                </a:lnTo>
                <a:lnTo>
                  <a:pt x="144374" y="145256"/>
                </a:lnTo>
                <a:lnTo>
                  <a:pt x="143051" y="144302"/>
                </a:lnTo>
                <a:lnTo>
                  <a:pt x="143051" y="143010"/>
                </a:lnTo>
                <a:lnTo>
                  <a:pt x="144497" y="143410"/>
                </a:lnTo>
                <a:lnTo>
                  <a:pt x="145513" y="142679"/>
                </a:lnTo>
                <a:lnTo>
                  <a:pt x="145205" y="141856"/>
                </a:lnTo>
                <a:lnTo>
                  <a:pt x="146314" y="142240"/>
                </a:lnTo>
                <a:lnTo>
                  <a:pt x="147167" y="143271"/>
                </a:lnTo>
                <a:close/>
                <a:moveTo>
                  <a:pt x="126043" y="148425"/>
                </a:moveTo>
                <a:lnTo>
                  <a:pt x="125043" y="149833"/>
                </a:lnTo>
                <a:lnTo>
                  <a:pt x="123627" y="149333"/>
                </a:lnTo>
                <a:lnTo>
                  <a:pt x="124204" y="148802"/>
                </a:lnTo>
                <a:lnTo>
                  <a:pt x="124543" y="148110"/>
                </a:lnTo>
                <a:lnTo>
                  <a:pt x="124581" y="147110"/>
                </a:lnTo>
                <a:lnTo>
                  <a:pt x="124197" y="146494"/>
                </a:lnTo>
                <a:lnTo>
                  <a:pt x="124458" y="146271"/>
                </a:lnTo>
                <a:lnTo>
                  <a:pt x="125720" y="147302"/>
                </a:lnTo>
                <a:lnTo>
                  <a:pt x="126043" y="148425"/>
                </a:lnTo>
                <a:close/>
                <a:moveTo>
                  <a:pt x="177018" y="160757"/>
                </a:moveTo>
                <a:lnTo>
                  <a:pt x="175464" y="161318"/>
                </a:lnTo>
                <a:lnTo>
                  <a:pt x="174925" y="161249"/>
                </a:lnTo>
                <a:lnTo>
                  <a:pt x="174279" y="160018"/>
                </a:lnTo>
                <a:lnTo>
                  <a:pt x="175179" y="157049"/>
                </a:lnTo>
                <a:lnTo>
                  <a:pt x="174348" y="155134"/>
                </a:lnTo>
                <a:lnTo>
                  <a:pt x="174294" y="154326"/>
                </a:lnTo>
                <a:lnTo>
                  <a:pt x="175556" y="153203"/>
                </a:lnTo>
                <a:lnTo>
                  <a:pt x="176434" y="151518"/>
                </a:lnTo>
                <a:lnTo>
                  <a:pt x="178572" y="149695"/>
                </a:lnTo>
                <a:lnTo>
                  <a:pt x="184121" y="147533"/>
                </a:lnTo>
                <a:lnTo>
                  <a:pt x="185422" y="147333"/>
                </a:lnTo>
                <a:lnTo>
                  <a:pt x="185383" y="149025"/>
                </a:lnTo>
                <a:lnTo>
                  <a:pt x="183529" y="153303"/>
                </a:lnTo>
                <a:lnTo>
                  <a:pt x="181881" y="155441"/>
                </a:lnTo>
                <a:lnTo>
                  <a:pt x="182320" y="157149"/>
                </a:lnTo>
                <a:lnTo>
                  <a:pt x="179681" y="157626"/>
                </a:lnTo>
                <a:lnTo>
                  <a:pt x="177018" y="160757"/>
                </a:lnTo>
                <a:close/>
                <a:moveTo>
                  <a:pt x="73591" y="153833"/>
                </a:moveTo>
                <a:lnTo>
                  <a:pt x="73337" y="154987"/>
                </a:lnTo>
                <a:lnTo>
                  <a:pt x="71113" y="154195"/>
                </a:lnTo>
                <a:lnTo>
                  <a:pt x="70498" y="153003"/>
                </a:lnTo>
                <a:lnTo>
                  <a:pt x="70383" y="150356"/>
                </a:lnTo>
                <a:lnTo>
                  <a:pt x="70967" y="149064"/>
                </a:lnTo>
                <a:lnTo>
                  <a:pt x="71352" y="148656"/>
                </a:lnTo>
                <a:lnTo>
                  <a:pt x="72375" y="150149"/>
                </a:lnTo>
                <a:lnTo>
                  <a:pt x="74522" y="152325"/>
                </a:lnTo>
                <a:lnTo>
                  <a:pt x="73591" y="153833"/>
                </a:lnTo>
                <a:close/>
                <a:moveTo>
                  <a:pt x="162620" y="173042"/>
                </a:moveTo>
                <a:lnTo>
                  <a:pt x="161796" y="174527"/>
                </a:lnTo>
                <a:lnTo>
                  <a:pt x="160958" y="173273"/>
                </a:lnTo>
                <a:lnTo>
                  <a:pt x="161319" y="171827"/>
                </a:lnTo>
                <a:lnTo>
                  <a:pt x="160350" y="169542"/>
                </a:lnTo>
                <a:lnTo>
                  <a:pt x="162189" y="166142"/>
                </a:lnTo>
                <a:lnTo>
                  <a:pt x="162228" y="164488"/>
                </a:lnTo>
                <a:lnTo>
                  <a:pt x="163636" y="163642"/>
                </a:lnTo>
                <a:lnTo>
                  <a:pt x="163290" y="166449"/>
                </a:lnTo>
                <a:lnTo>
                  <a:pt x="162212" y="168696"/>
                </a:lnTo>
                <a:lnTo>
                  <a:pt x="163328" y="170565"/>
                </a:lnTo>
                <a:lnTo>
                  <a:pt x="163859" y="172688"/>
                </a:lnTo>
                <a:lnTo>
                  <a:pt x="162620" y="173042"/>
                </a:lnTo>
                <a:close/>
                <a:moveTo>
                  <a:pt x="90837" y="171188"/>
                </a:moveTo>
                <a:lnTo>
                  <a:pt x="92314" y="171381"/>
                </a:lnTo>
                <a:lnTo>
                  <a:pt x="94315" y="171350"/>
                </a:lnTo>
                <a:lnTo>
                  <a:pt x="94769" y="171188"/>
                </a:lnTo>
                <a:lnTo>
                  <a:pt x="96047" y="169642"/>
                </a:lnTo>
                <a:lnTo>
                  <a:pt x="97617" y="169611"/>
                </a:lnTo>
                <a:lnTo>
                  <a:pt x="98302" y="171134"/>
                </a:lnTo>
                <a:lnTo>
                  <a:pt x="96708" y="171835"/>
                </a:lnTo>
                <a:lnTo>
                  <a:pt x="96385" y="172235"/>
                </a:lnTo>
                <a:lnTo>
                  <a:pt x="96693" y="172558"/>
                </a:lnTo>
                <a:lnTo>
                  <a:pt x="97886" y="173196"/>
                </a:lnTo>
                <a:lnTo>
                  <a:pt x="99548" y="172958"/>
                </a:lnTo>
                <a:lnTo>
                  <a:pt x="99594" y="174158"/>
                </a:lnTo>
                <a:lnTo>
                  <a:pt x="99964" y="175135"/>
                </a:lnTo>
                <a:lnTo>
                  <a:pt x="100779" y="175719"/>
                </a:lnTo>
                <a:lnTo>
                  <a:pt x="101672" y="175835"/>
                </a:lnTo>
                <a:lnTo>
                  <a:pt x="103634" y="175665"/>
                </a:lnTo>
                <a:lnTo>
                  <a:pt x="105566" y="175281"/>
                </a:lnTo>
                <a:lnTo>
                  <a:pt x="107559" y="174512"/>
                </a:lnTo>
                <a:lnTo>
                  <a:pt x="109599" y="174119"/>
                </a:lnTo>
                <a:lnTo>
                  <a:pt x="115685" y="174512"/>
                </a:lnTo>
                <a:lnTo>
                  <a:pt x="117871" y="176173"/>
                </a:lnTo>
                <a:lnTo>
                  <a:pt x="122034" y="176373"/>
                </a:lnTo>
                <a:lnTo>
                  <a:pt x="125897" y="177250"/>
                </a:lnTo>
                <a:lnTo>
                  <a:pt x="127929" y="176673"/>
                </a:lnTo>
                <a:lnTo>
                  <a:pt x="131399" y="176135"/>
                </a:lnTo>
                <a:lnTo>
                  <a:pt x="131954" y="176720"/>
                </a:lnTo>
                <a:lnTo>
                  <a:pt x="131507" y="180466"/>
                </a:lnTo>
                <a:lnTo>
                  <a:pt x="131723" y="181558"/>
                </a:lnTo>
                <a:lnTo>
                  <a:pt x="132723" y="182081"/>
                </a:lnTo>
                <a:lnTo>
                  <a:pt x="133708" y="181828"/>
                </a:lnTo>
                <a:lnTo>
                  <a:pt x="134924" y="180597"/>
                </a:lnTo>
                <a:lnTo>
                  <a:pt x="137833" y="179650"/>
                </a:lnTo>
                <a:lnTo>
                  <a:pt x="140850" y="179650"/>
                </a:lnTo>
                <a:lnTo>
                  <a:pt x="143397" y="177158"/>
                </a:lnTo>
                <a:lnTo>
                  <a:pt x="144143" y="177012"/>
                </a:lnTo>
                <a:lnTo>
                  <a:pt x="143674" y="178235"/>
                </a:lnTo>
                <a:lnTo>
                  <a:pt x="143289" y="181112"/>
                </a:lnTo>
                <a:lnTo>
                  <a:pt x="142750" y="182797"/>
                </a:lnTo>
                <a:lnTo>
                  <a:pt x="142504" y="184120"/>
                </a:lnTo>
                <a:lnTo>
                  <a:pt x="140804" y="184805"/>
                </a:lnTo>
                <a:lnTo>
                  <a:pt x="138241" y="184920"/>
                </a:lnTo>
                <a:lnTo>
                  <a:pt x="133554" y="184628"/>
                </a:lnTo>
                <a:lnTo>
                  <a:pt x="128829" y="185097"/>
                </a:lnTo>
                <a:lnTo>
                  <a:pt x="120080" y="186359"/>
                </a:lnTo>
                <a:lnTo>
                  <a:pt x="111314" y="187005"/>
                </a:lnTo>
                <a:lnTo>
                  <a:pt x="110137" y="186582"/>
                </a:lnTo>
                <a:lnTo>
                  <a:pt x="110114" y="184912"/>
                </a:lnTo>
                <a:lnTo>
                  <a:pt x="109929" y="183758"/>
                </a:lnTo>
                <a:lnTo>
                  <a:pt x="109360" y="182951"/>
                </a:lnTo>
                <a:lnTo>
                  <a:pt x="106651" y="182258"/>
                </a:lnTo>
                <a:lnTo>
                  <a:pt x="104065" y="181074"/>
                </a:lnTo>
                <a:lnTo>
                  <a:pt x="93931" y="179458"/>
                </a:lnTo>
                <a:lnTo>
                  <a:pt x="91537" y="178820"/>
                </a:lnTo>
                <a:lnTo>
                  <a:pt x="87659" y="179150"/>
                </a:lnTo>
                <a:lnTo>
                  <a:pt x="86235" y="179104"/>
                </a:lnTo>
                <a:lnTo>
                  <a:pt x="85258" y="178527"/>
                </a:lnTo>
                <a:lnTo>
                  <a:pt x="84580" y="177527"/>
                </a:lnTo>
                <a:lnTo>
                  <a:pt x="84273" y="174350"/>
                </a:lnTo>
                <a:lnTo>
                  <a:pt x="84757" y="171204"/>
                </a:lnTo>
                <a:lnTo>
                  <a:pt x="85596" y="170373"/>
                </a:lnTo>
                <a:lnTo>
                  <a:pt x="85981" y="171319"/>
                </a:lnTo>
                <a:lnTo>
                  <a:pt x="86974" y="171758"/>
                </a:lnTo>
                <a:lnTo>
                  <a:pt x="87897" y="170804"/>
                </a:lnTo>
                <a:lnTo>
                  <a:pt x="87889" y="169358"/>
                </a:lnTo>
                <a:lnTo>
                  <a:pt x="88359" y="168019"/>
                </a:lnTo>
                <a:lnTo>
                  <a:pt x="89090" y="168580"/>
                </a:lnTo>
                <a:lnTo>
                  <a:pt x="89575" y="170642"/>
                </a:lnTo>
                <a:lnTo>
                  <a:pt x="90837" y="1711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1" name="Google Shape;861;p44"/>
          <p:cNvSpPr/>
          <p:nvPr/>
        </p:nvSpPr>
        <p:spPr>
          <a:xfrm>
            <a:off x="4886383" y="5659113"/>
            <a:ext cx="205918" cy="141929"/>
          </a:xfrm>
          <a:custGeom>
            <a:avLst/>
            <a:gdLst/>
            <a:ahLst/>
            <a:cxnLst/>
            <a:rect l="l" t="t" r="r" b="b"/>
            <a:pathLst>
              <a:path w="253926" h="175019" extrusionOk="0">
                <a:moveTo>
                  <a:pt x="19731" y="2985"/>
                </a:moveTo>
                <a:lnTo>
                  <a:pt x="21832" y="4770"/>
                </a:lnTo>
                <a:lnTo>
                  <a:pt x="23502" y="3554"/>
                </a:lnTo>
                <a:lnTo>
                  <a:pt x="25233" y="3700"/>
                </a:lnTo>
                <a:lnTo>
                  <a:pt x="26180" y="4300"/>
                </a:lnTo>
                <a:lnTo>
                  <a:pt x="27150" y="4531"/>
                </a:lnTo>
                <a:lnTo>
                  <a:pt x="28365" y="4539"/>
                </a:lnTo>
                <a:lnTo>
                  <a:pt x="30459" y="7555"/>
                </a:lnTo>
                <a:lnTo>
                  <a:pt x="29581" y="10224"/>
                </a:lnTo>
                <a:lnTo>
                  <a:pt x="31875" y="9701"/>
                </a:lnTo>
                <a:lnTo>
                  <a:pt x="33868" y="11924"/>
                </a:lnTo>
                <a:lnTo>
                  <a:pt x="34776" y="11747"/>
                </a:lnTo>
                <a:lnTo>
                  <a:pt x="35230" y="10847"/>
                </a:lnTo>
                <a:lnTo>
                  <a:pt x="36515" y="9816"/>
                </a:lnTo>
                <a:lnTo>
                  <a:pt x="37400" y="11201"/>
                </a:lnTo>
                <a:lnTo>
                  <a:pt x="38477" y="13855"/>
                </a:lnTo>
                <a:lnTo>
                  <a:pt x="39839" y="14663"/>
                </a:lnTo>
                <a:lnTo>
                  <a:pt x="41040" y="17471"/>
                </a:lnTo>
                <a:lnTo>
                  <a:pt x="41986" y="21025"/>
                </a:lnTo>
                <a:lnTo>
                  <a:pt x="42848" y="21532"/>
                </a:lnTo>
                <a:lnTo>
                  <a:pt x="44326" y="21540"/>
                </a:lnTo>
                <a:lnTo>
                  <a:pt x="45827" y="21055"/>
                </a:lnTo>
                <a:lnTo>
                  <a:pt x="45257" y="24133"/>
                </a:lnTo>
                <a:lnTo>
                  <a:pt x="45434" y="26856"/>
                </a:lnTo>
                <a:lnTo>
                  <a:pt x="47912" y="28818"/>
                </a:lnTo>
                <a:lnTo>
                  <a:pt x="46434" y="29902"/>
                </a:lnTo>
                <a:lnTo>
                  <a:pt x="44880" y="31471"/>
                </a:lnTo>
                <a:lnTo>
                  <a:pt x="41717" y="32679"/>
                </a:lnTo>
                <a:lnTo>
                  <a:pt x="40894" y="32171"/>
                </a:lnTo>
                <a:lnTo>
                  <a:pt x="38131" y="29441"/>
                </a:lnTo>
                <a:lnTo>
                  <a:pt x="36846" y="26225"/>
                </a:lnTo>
                <a:lnTo>
                  <a:pt x="33945" y="21640"/>
                </a:lnTo>
                <a:lnTo>
                  <a:pt x="33375" y="20294"/>
                </a:lnTo>
                <a:lnTo>
                  <a:pt x="32629" y="19432"/>
                </a:lnTo>
                <a:lnTo>
                  <a:pt x="30005" y="18878"/>
                </a:lnTo>
                <a:lnTo>
                  <a:pt x="27696" y="17778"/>
                </a:lnTo>
                <a:lnTo>
                  <a:pt x="25772" y="15471"/>
                </a:lnTo>
                <a:lnTo>
                  <a:pt x="25172" y="14055"/>
                </a:lnTo>
                <a:lnTo>
                  <a:pt x="24433" y="13070"/>
                </a:lnTo>
                <a:lnTo>
                  <a:pt x="21824" y="13124"/>
                </a:lnTo>
                <a:lnTo>
                  <a:pt x="20178" y="12039"/>
                </a:lnTo>
                <a:lnTo>
                  <a:pt x="18554" y="10563"/>
                </a:lnTo>
                <a:lnTo>
                  <a:pt x="11220" y="6301"/>
                </a:lnTo>
                <a:lnTo>
                  <a:pt x="8342" y="6731"/>
                </a:lnTo>
                <a:lnTo>
                  <a:pt x="7018" y="5532"/>
                </a:lnTo>
                <a:lnTo>
                  <a:pt x="7088" y="3400"/>
                </a:lnTo>
                <a:lnTo>
                  <a:pt x="8604" y="2131"/>
                </a:lnTo>
                <a:lnTo>
                  <a:pt x="2255" y="1647"/>
                </a:lnTo>
                <a:lnTo>
                  <a:pt x="0" y="885"/>
                </a:lnTo>
                <a:lnTo>
                  <a:pt x="1554" y="424"/>
                </a:lnTo>
                <a:lnTo>
                  <a:pt x="10404" y="354"/>
                </a:lnTo>
                <a:lnTo>
                  <a:pt x="13721" y="0"/>
                </a:lnTo>
                <a:lnTo>
                  <a:pt x="14014" y="916"/>
                </a:lnTo>
                <a:lnTo>
                  <a:pt x="16945" y="2800"/>
                </a:lnTo>
                <a:lnTo>
                  <a:pt x="19731" y="2985"/>
                </a:lnTo>
                <a:close/>
                <a:moveTo>
                  <a:pt x="253834" y="172665"/>
                </a:moveTo>
                <a:lnTo>
                  <a:pt x="253927" y="175020"/>
                </a:lnTo>
                <a:lnTo>
                  <a:pt x="250571" y="172865"/>
                </a:lnTo>
                <a:lnTo>
                  <a:pt x="249794" y="171850"/>
                </a:lnTo>
                <a:lnTo>
                  <a:pt x="250872" y="170535"/>
                </a:lnTo>
                <a:lnTo>
                  <a:pt x="252980" y="170489"/>
                </a:lnTo>
                <a:lnTo>
                  <a:pt x="253496" y="171289"/>
                </a:lnTo>
                <a:lnTo>
                  <a:pt x="253834" y="17266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2" name="Google Shape;862;p44"/>
          <p:cNvSpPr/>
          <p:nvPr/>
        </p:nvSpPr>
        <p:spPr>
          <a:xfrm>
            <a:off x="3936812" y="4222291"/>
            <a:ext cx="70174" cy="73787"/>
          </a:xfrm>
          <a:custGeom>
            <a:avLst/>
            <a:gdLst/>
            <a:ahLst/>
            <a:cxnLst/>
            <a:rect l="l" t="t" r="r" b="b"/>
            <a:pathLst>
              <a:path w="86535" h="90990" extrusionOk="0">
                <a:moveTo>
                  <a:pt x="66381" y="39"/>
                </a:moveTo>
                <a:lnTo>
                  <a:pt x="66173" y="5500"/>
                </a:lnTo>
                <a:lnTo>
                  <a:pt x="65935" y="11824"/>
                </a:lnTo>
                <a:lnTo>
                  <a:pt x="65758" y="16463"/>
                </a:lnTo>
                <a:lnTo>
                  <a:pt x="65519" y="22648"/>
                </a:lnTo>
                <a:lnTo>
                  <a:pt x="65280" y="28963"/>
                </a:lnTo>
                <a:lnTo>
                  <a:pt x="64949" y="37556"/>
                </a:lnTo>
                <a:lnTo>
                  <a:pt x="64742" y="43095"/>
                </a:lnTo>
                <a:lnTo>
                  <a:pt x="64842" y="43226"/>
                </a:lnTo>
                <a:lnTo>
                  <a:pt x="67420" y="42957"/>
                </a:lnTo>
                <a:lnTo>
                  <a:pt x="71229" y="43203"/>
                </a:lnTo>
                <a:lnTo>
                  <a:pt x="72160" y="43188"/>
                </a:lnTo>
                <a:lnTo>
                  <a:pt x="73322" y="43664"/>
                </a:lnTo>
                <a:lnTo>
                  <a:pt x="74222" y="43811"/>
                </a:lnTo>
                <a:lnTo>
                  <a:pt x="76162" y="45057"/>
                </a:lnTo>
                <a:lnTo>
                  <a:pt x="78432" y="46003"/>
                </a:lnTo>
                <a:lnTo>
                  <a:pt x="79886" y="44095"/>
                </a:lnTo>
                <a:lnTo>
                  <a:pt x="79125" y="42949"/>
                </a:lnTo>
                <a:lnTo>
                  <a:pt x="78547" y="42364"/>
                </a:lnTo>
                <a:lnTo>
                  <a:pt x="78640" y="41849"/>
                </a:lnTo>
                <a:lnTo>
                  <a:pt x="86535" y="46788"/>
                </a:lnTo>
                <a:lnTo>
                  <a:pt x="85604" y="47549"/>
                </a:lnTo>
                <a:lnTo>
                  <a:pt x="83596" y="49303"/>
                </a:lnTo>
                <a:lnTo>
                  <a:pt x="79948" y="52311"/>
                </a:lnTo>
                <a:lnTo>
                  <a:pt x="76685" y="54996"/>
                </a:lnTo>
                <a:lnTo>
                  <a:pt x="73538" y="57427"/>
                </a:lnTo>
                <a:lnTo>
                  <a:pt x="70713" y="59619"/>
                </a:lnTo>
                <a:lnTo>
                  <a:pt x="70375" y="59835"/>
                </a:lnTo>
                <a:lnTo>
                  <a:pt x="66789" y="61404"/>
                </a:lnTo>
                <a:lnTo>
                  <a:pt x="66189" y="62120"/>
                </a:lnTo>
                <a:lnTo>
                  <a:pt x="65419" y="65212"/>
                </a:lnTo>
                <a:lnTo>
                  <a:pt x="65065" y="65981"/>
                </a:lnTo>
                <a:lnTo>
                  <a:pt x="65719" y="67697"/>
                </a:lnTo>
                <a:lnTo>
                  <a:pt x="66365" y="70343"/>
                </a:lnTo>
                <a:lnTo>
                  <a:pt x="66158" y="71736"/>
                </a:lnTo>
                <a:lnTo>
                  <a:pt x="63680" y="73436"/>
                </a:lnTo>
                <a:lnTo>
                  <a:pt x="62541" y="74966"/>
                </a:lnTo>
                <a:lnTo>
                  <a:pt x="62041" y="75959"/>
                </a:lnTo>
                <a:lnTo>
                  <a:pt x="61594" y="75705"/>
                </a:lnTo>
                <a:lnTo>
                  <a:pt x="60825" y="75628"/>
                </a:lnTo>
                <a:lnTo>
                  <a:pt x="59055" y="76013"/>
                </a:lnTo>
                <a:lnTo>
                  <a:pt x="58193" y="76097"/>
                </a:lnTo>
                <a:lnTo>
                  <a:pt x="57485" y="76536"/>
                </a:lnTo>
                <a:lnTo>
                  <a:pt x="57408" y="77490"/>
                </a:lnTo>
                <a:lnTo>
                  <a:pt x="57885" y="79036"/>
                </a:lnTo>
                <a:lnTo>
                  <a:pt x="58054" y="79829"/>
                </a:lnTo>
                <a:lnTo>
                  <a:pt x="57554" y="80198"/>
                </a:lnTo>
                <a:lnTo>
                  <a:pt x="55369" y="81128"/>
                </a:lnTo>
                <a:lnTo>
                  <a:pt x="54507" y="82044"/>
                </a:lnTo>
                <a:lnTo>
                  <a:pt x="53683" y="83459"/>
                </a:lnTo>
                <a:lnTo>
                  <a:pt x="52729" y="84059"/>
                </a:lnTo>
                <a:lnTo>
                  <a:pt x="51729" y="83952"/>
                </a:lnTo>
                <a:lnTo>
                  <a:pt x="51021" y="84159"/>
                </a:lnTo>
                <a:lnTo>
                  <a:pt x="49505" y="85229"/>
                </a:lnTo>
                <a:lnTo>
                  <a:pt x="47227" y="87290"/>
                </a:lnTo>
                <a:lnTo>
                  <a:pt x="46011" y="88821"/>
                </a:lnTo>
                <a:lnTo>
                  <a:pt x="45980" y="89960"/>
                </a:lnTo>
                <a:lnTo>
                  <a:pt x="46219" y="90991"/>
                </a:lnTo>
                <a:lnTo>
                  <a:pt x="37923" y="87360"/>
                </a:lnTo>
                <a:lnTo>
                  <a:pt x="35168" y="86737"/>
                </a:lnTo>
                <a:lnTo>
                  <a:pt x="23517" y="86814"/>
                </a:lnTo>
                <a:lnTo>
                  <a:pt x="18523" y="85383"/>
                </a:lnTo>
                <a:lnTo>
                  <a:pt x="12836" y="82629"/>
                </a:lnTo>
                <a:lnTo>
                  <a:pt x="8981" y="80121"/>
                </a:lnTo>
                <a:lnTo>
                  <a:pt x="0" y="73097"/>
                </a:lnTo>
                <a:lnTo>
                  <a:pt x="562" y="72528"/>
                </a:lnTo>
                <a:lnTo>
                  <a:pt x="1039" y="71220"/>
                </a:lnTo>
                <a:lnTo>
                  <a:pt x="1624" y="69866"/>
                </a:lnTo>
                <a:lnTo>
                  <a:pt x="1262" y="68305"/>
                </a:lnTo>
                <a:lnTo>
                  <a:pt x="1046" y="67043"/>
                </a:lnTo>
                <a:lnTo>
                  <a:pt x="1716" y="65197"/>
                </a:lnTo>
                <a:lnTo>
                  <a:pt x="1654" y="63820"/>
                </a:lnTo>
                <a:lnTo>
                  <a:pt x="1962" y="62966"/>
                </a:lnTo>
                <a:lnTo>
                  <a:pt x="2947" y="62412"/>
                </a:lnTo>
                <a:lnTo>
                  <a:pt x="3463" y="61358"/>
                </a:lnTo>
                <a:lnTo>
                  <a:pt x="662" y="57727"/>
                </a:lnTo>
                <a:lnTo>
                  <a:pt x="669" y="56896"/>
                </a:lnTo>
                <a:lnTo>
                  <a:pt x="1039" y="55873"/>
                </a:lnTo>
                <a:lnTo>
                  <a:pt x="3301" y="51988"/>
                </a:lnTo>
                <a:lnTo>
                  <a:pt x="6002" y="47365"/>
                </a:lnTo>
                <a:lnTo>
                  <a:pt x="8973" y="42257"/>
                </a:lnTo>
                <a:lnTo>
                  <a:pt x="10766" y="39179"/>
                </a:lnTo>
                <a:lnTo>
                  <a:pt x="17299" y="39172"/>
                </a:lnTo>
                <a:lnTo>
                  <a:pt x="21624" y="39164"/>
                </a:lnTo>
                <a:lnTo>
                  <a:pt x="27119" y="39164"/>
                </a:lnTo>
                <a:lnTo>
                  <a:pt x="33083" y="39156"/>
                </a:lnTo>
                <a:lnTo>
                  <a:pt x="37000" y="39156"/>
                </a:lnTo>
                <a:lnTo>
                  <a:pt x="38616" y="39118"/>
                </a:lnTo>
                <a:lnTo>
                  <a:pt x="38339" y="37118"/>
                </a:lnTo>
                <a:lnTo>
                  <a:pt x="38554" y="34902"/>
                </a:lnTo>
                <a:lnTo>
                  <a:pt x="39262" y="32895"/>
                </a:lnTo>
                <a:lnTo>
                  <a:pt x="39262" y="32010"/>
                </a:lnTo>
                <a:lnTo>
                  <a:pt x="38092" y="30918"/>
                </a:lnTo>
                <a:lnTo>
                  <a:pt x="35838" y="30287"/>
                </a:lnTo>
                <a:lnTo>
                  <a:pt x="34576" y="29325"/>
                </a:lnTo>
                <a:lnTo>
                  <a:pt x="34568" y="28110"/>
                </a:lnTo>
                <a:lnTo>
                  <a:pt x="34021" y="26640"/>
                </a:lnTo>
                <a:lnTo>
                  <a:pt x="32921" y="24909"/>
                </a:lnTo>
                <a:lnTo>
                  <a:pt x="30651" y="23140"/>
                </a:lnTo>
                <a:lnTo>
                  <a:pt x="27196" y="21325"/>
                </a:lnTo>
                <a:lnTo>
                  <a:pt x="24256" y="18894"/>
                </a:lnTo>
                <a:lnTo>
                  <a:pt x="21832" y="15839"/>
                </a:lnTo>
                <a:lnTo>
                  <a:pt x="19785" y="13878"/>
                </a:lnTo>
                <a:lnTo>
                  <a:pt x="18200" y="13055"/>
                </a:lnTo>
                <a:lnTo>
                  <a:pt x="17830" y="12624"/>
                </a:lnTo>
                <a:lnTo>
                  <a:pt x="22455" y="12655"/>
                </a:lnTo>
                <a:lnTo>
                  <a:pt x="26826" y="12693"/>
                </a:lnTo>
                <a:lnTo>
                  <a:pt x="26857" y="8308"/>
                </a:lnTo>
                <a:lnTo>
                  <a:pt x="26880" y="4416"/>
                </a:lnTo>
                <a:lnTo>
                  <a:pt x="26911" y="0"/>
                </a:lnTo>
                <a:lnTo>
                  <a:pt x="34837" y="8"/>
                </a:lnTo>
                <a:lnTo>
                  <a:pt x="44310" y="15"/>
                </a:lnTo>
                <a:lnTo>
                  <a:pt x="54130" y="31"/>
                </a:lnTo>
                <a:lnTo>
                  <a:pt x="61841" y="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3" name="Google Shape;863;p44"/>
          <p:cNvSpPr/>
          <p:nvPr/>
        </p:nvSpPr>
        <p:spPr>
          <a:xfrm>
            <a:off x="8085594" y="4298125"/>
            <a:ext cx="5111" cy="6525"/>
          </a:xfrm>
          <a:custGeom>
            <a:avLst/>
            <a:gdLst/>
            <a:ahLst/>
            <a:cxnLst/>
            <a:rect l="l" t="t" r="r" b="b"/>
            <a:pathLst>
              <a:path w="6302" h="8046" extrusionOk="0">
                <a:moveTo>
                  <a:pt x="2001" y="8008"/>
                </a:moveTo>
                <a:lnTo>
                  <a:pt x="1085" y="8047"/>
                </a:lnTo>
                <a:lnTo>
                  <a:pt x="293" y="7308"/>
                </a:lnTo>
                <a:lnTo>
                  <a:pt x="15" y="6808"/>
                </a:lnTo>
                <a:lnTo>
                  <a:pt x="0" y="4269"/>
                </a:lnTo>
                <a:lnTo>
                  <a:pt x="3047" y="2108"/>
                </a:lnTo>
                <a:lnTo>
                  <a:pt x="4048" y="0"/>
                </a:lnTo>
                <a:lnTo>
                  <a:pt x="4887" y="169"/>
                </a:lnTo>
                <a:lnTo>
                  <a:pt x="5626" y="515"/>
                </a:lnTo>
                <a:lnTo>
                  <a:pt x="6303" y="1146"/>
                </a:lnTo>
                <a:lnTo>
                  <a:pt x="2817" y="46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4" name="Google Shape;864;p44"/>
          <p:cNvSpPr/>
          <p:nvPr/>
        </p:nvSpPr>
        <p:spPr>
          <a:xfrm>
            <a:off x="5259516" y="4314944"/>
            <a:ext cx="53219" cy="30936"/>
          </a:xfrm>
          <a:custGeom>
            <a:avLst/>
            <a:gdLst/>
            <a:ahLst/>
            <a:cxnLst/>
            <a:rect l="l" t="t" r="r" b="b"/>
            <a:pathLst>
              <a:path w="65626" h="38148" extrusionOk="0">
                <a:moveTo>
                  <a:pt x="64419" y="154"/>
                </a:moveTo>
                <a:lnTo>
                  <a:pt x="64349" y="1931"/>
                </a:lnTo>
                <a:lnTo>
                  <a:pt x="65627" y="4446"/>
                </a:lnTo>
                <a:lnTo>
                  <a:pt x="65442" y="6316"/>
                </a:lnTo>
                <a:lnTo>
                  <a:pt x="64888" y="8085"/>
                </a:lnTo>
                <a:lnTo>
                  <a:pt x="64403" y="8785"/>
                </a:lnTo>
                <a:lnTo>
                  <a:pt x="63765" y="9193"/>
                </a:lnTo>
                <a:lnTo>
                  <a:pt x="61825" y="9178"/>
                </a:lnTo>
                <a:lnTo>
                  <a:pt x="61010" y="9532"/>
                </a:lnTo>
                <a:lnTo>
                  <a:pt x="59717" y="10224"/>
                </a:lnTo>
                <a:lnTo>
                  <a:pt x="59686" y="11039"/>
                </a:lnTo>
                <a:lnTo>
                  <a:pt x="60717" y="11816"/>
                </a:lnTo>
                <a:lnTo>
                  <a:pt x="61564" y="12901"/>
                </a:lnTo>
                <a:lnTo>
                  <a:pt x="62549" y="13755"/>
                </a:lnTo>
                <a:lnTo>
                  <a:pt x="64242" y="14740"/>
                </a:lnTo>
                <a:lnTo>
                  <a:pt x="64403" y="15832"/>
                </a:lnTo>
                <a:lnTo>
                  <a:pt x="64449" y="18586"/>
                </a:lnTo>
                <a:lnTo>
                  <a:pt x="64357" y="20740"/>
                </a:lnTo>
                <a:lnTo>
                  <a:pt x="59594" y="22302"/>
                </a:lnTo>
                <a:lnTo>
                  <a:pt x="55938" y="22578"/>
                </a:lnTo>
                <a:lnTo>
                  <a:pt x="52845" y="22409"/>
                </a:lnTo>
                <a:lnTo>
                  <a:pt x="51498" y="23063"/>
                </a:lnTo>
                <a:lnTo>
                  <a:pt x="48805" y="24671"/>
                </a:lnTo>
                <a:lnTo>
                  <a:pt x="45519" y="25648"/>
                </a:lnTo>
                <a:lnTo>
                  <a:pt x="43833" y="25717"/>
                </a:lnTo>
                <a:lnTo>
                  <a:pt x="43025" y="26302"/>
                </a:lnTo>
                <a:lnTo>
                  <a:pt x="41748" y="27971"/>
                </a:lnTo>
                <a:lnTo>
                  <a:pt x="38185" y="35264"/>
                </a:lnTo>
                <a:lnTo>
                  <a:pt x="37008" y="37010"/>
                </a:lnTo>
                <a:lnTo>
                  <a:pt x="36053" y="38149"/>
                </a:lnTo>
                <a:lnTo>
                  <a:pt x="34960" y="36602"/>
                </a:lnTo>
                <a:lnTo>
                  <a:pt x="35807" y="33741"/>
                </a:lnTo>
                <a:lnTo>
                  <a:pt x="34891" y="33779"/>
                </a:lnTo>
                <a:lnTo>
                  <a:pt x="33075" y="36095"/>
                </a:lnTo>
                <a:lnTo>
                  <a:pt x="32190" y="36164"/>
                </a:lnTo>
                <a:lnTo>
                  <a:pt x="32305" y="33425"/>
                </a:lnTo>
                <a:lnTo>
                  <a:pt x="31298" y="33325"/>
                </a:lnTo>
                <a:lnTo>
                  <a:pt x="30128" y="33518"/>
                </a:lnTo>
                <a:lnTo>
                  <a:pt x="28496" y="32087"/>
                </a:lnTo>
                <a:lnTo>
                  <a:pt x="28335" y="31018"/>
                </a:lnTo>
                <a:lnTo>
                  <a:pt x="28465" y="29525"/>
                </a:lnTo>
                <a:lnTo>
                  <a:pt x="29458" y="28571"/>
                </a:lnTo>
                <a:lnTo>
                  <a:pt x="29320" y="28171"/>
                </a:lnTo>
                <a:lnTo>
                  <a:pt x="28358" y="28056"/>
                </a:lnTo>
                <a:lnTo>
                  <a:pt x="27280" y="28310"/>
                </a:lnTo>
                <a:lnTo>
                  <a:pt x="26619" y="27856"/>
                </a:lnTo>
                <a:lnTo>
                  <a:pt x="27711" y="25917"/>
                </a:lnTo>
                <a:lnTo>
                  <a:pt x="31528" y="24294"/>
                </a:lnTo>
                <a:lnTo>
                  <a:pt x="33444" y="24125"/>
                </a:lnTo>
                <a:lnTo>
                  <a:pt x="35415" y="23756"/>
                </a:lnTo>
                <a:lnTo>
                  <a:pt x="34337" y="22355"/>
                </a:lnTo>
                <a:lnTo>
                  <a:pt x="32006" y="21802"/>
                </a:lnTo>
                <a:lnTo>
                  <a:pt x="30143" y="22186"/>
                </a:lnTo>
                <a:lnTo>
                  <a:pt x="29212" y="23194"/>
                </a:lnTo>
                <a:lnTo>
                  <a:pt x="28065" y="23363"/>
                </a:lnTo>
                <a:lnTo>
                  <a:pt x="26141" y="20986"/>
                </a:lnTo>
                <a:lnTo>
                  <a:pt x="26172" y="19794"/>
                </a:lnTo>
                <a:lnTo>
                  <a:pt x="26888" y="18378"/>
                </a:lnTo>
                <a:lnTo>
                  <a:pt x="28004" y="17740"/>
                </a:lnTo>
                <a:lnTo>
                  <a:pt x="32429" y="17755"/>
                </a:lnTo>
                <a:lnTo>
                  <a:pt x="34106" y="16955"/>
                </a:lnTo>
                <a:lnTo>
                  <a:pt x="34784" y="16809"/>
                </a:lnTo>
                <a:lnTo>
                  <a:pt x="35422" y="16086"/>
                </a:lnTo>
                <a:lnTo>
                  <a:pt x="35284" y="15601"/>
                </a:lnTo>
                <a:lnTo>
                  <a:pt x="34560" y="15578"/>
                </a:lnTo>
                <a:lnTo>
                  <a:pt x="32906" y="16524"/>
                </a:lnTo>
                <a:lnTo>
                  <a:pt x="27581" y="16170"/>
                </a:lnTo>
                <a:lnTo>
                  <a:pt x="25880" y="16740"/>
                </a:lnTo>
                <a:lnTo>
                  <a:pt x="22917" y="18917"/>
                </a:lnTo>
                <a:lnTo>
                  <a:pt x="19270" y="20117"/>
                </a:lnTo>
                <a:lnTo>
                  <a:pt x="16622" y="19609"/>
                </a:lnTo>
                <a:lnTo>
                  <a:pt x="17469" y="16694"/>
                </a:lnTo>
                <a:lnTo>
                  <a:pt x="17092" y="16301"/>
                </a:lnTo>
                <a:lnTo>
                  <a:pt x="16261" y="15816"/>
                </a:lnTo>
                <a:lnTo>
                  <a:pt x="12382" y="16747"/>
                </a:lnTo>
                <a:lnTo>
                  <a:pt x="9450" y="15416"/>
                </a:lnTo>
                <a:lnTo>
                  <a:pt x="8288" y="13809"/>
                </a:lnTo>
                <a:lnTo>
                  <a:pt x="8488" y="11785"/>
                </a:lnTo>
                <a:lnTo>
                  <a:pt x="9873" y="10416"/>
                </a:lnTo>
                <a:lnTo>
                  <a:pt x="10089" y="9732"/>
                </a:lnTo>
                <a:lnTo>
                  <a:pt x="8627" y="9601"/>
                </a:lnTo>
                <a:lnTo>
                  <a:pt x="5933" y="10455"/>
                </a:lnTo>
                <a:lnTo>
                  <a:pt x="0" y="7147"/>
                </a:lnTo>
                <a:lnTo>
                  <a:pt x="1185" y="6939"/>
                </a:lnTo>
                <a:lnTo>
                  <a:pt x="4110" y="7285"/>
                </a:lnTo>
                <a:lnTo>
                  <a:pt x="6380" y="6870"/>
                </a:lnTo>
                <a:lnTo>
                  <a:pt x="7980" y="6170"/>
                </a:lnTo>
                <a:lnTo>
                  <a:pt x="10158" y="5208"/>
                </a:lnTo>
                <a:lnTo>
                  <a:pt x="12259" y="4893"/>
                </a:lnTo>
                <a:lnTo>
                  <a:pt x="18838" y="5324"/>
                </a:lnTo>
                <a:lnTo>
                  <a:pt x="24556" y="4170"/>
                </a:lnTo>
                <a:lnTo>
                  <a:pt x="28804" y="2000"/>
                </a:lnTo>
                <a:lnTo>
                  <a:pt x="32729" y="0"/>
                </a:lnTo>
                <a:lnTo>
                  <a:pt x="37815" y="23"/>
                </a:lnTo>
                <a:lnTo>
                  <a:pt x="43264" y="46"/>
                </a:lnTo>
                <a:lnTo>
                  <a:pt x="51013" y="77"/>
                </a:lnTo>
                <a:lnTo>
                  <a:pt x="57154" y="100"/>
                </a:lnTo>
                <a:lnTo>
                  <a:pt x="64419" y="154"/>
                </a:lnTo>
                <a:close/>
                <a:moveTo>
                  <a:pt x="15676" y="17540"/>
                </a:moveTo>
                <a:lnTo>
                  <a:pt x="14552" y="20224"/>
                </a:lnTo>
                <a:lnTo>
                  <a:pt x="13167" y="19924"/>
                </a:lnTo>
                <a:lnTo>
                  <a:pt x="12197" y="18324"/>
                </a:lnTo>
                <a:lnTo>
                  <a:pt x="12090" y="17647"/>
                </a:lnTo>
                <a:lnTo>
                  <a:pt x="14906" y="17432"/>
                </a:lnTo>
                <a:lnTo>
                  <a:pt x="15676" y="17540"/>
                </a:lnTo>
                <a:close/>
                <a:moveTo>
                  <a:pt x="25026" y="25094"/>
                </a:moveTo>
                <a:lnTo>
                  <a:pt x="24826" y="25602"/>
                </a:lnTo>
                <a:lnTo>
                  <a:pt x="23594" y="25171"/>
                </a:lnTo>
                <a:lnTo>
                  <a:pt x="25387" y="23325"/>
                </a:lnTo>
                <a:lnTo>
                  <a:pt x="26557" y="23002"/>
                </a:lnTo>
                <a:lnTo>
                  <a:pt x="26519" y="24417"/>
                </a:lnTo>
                <a:lnTo>
                  <a:pt x="25618" y="24717"/>
                </a:lnTo>
                <a:lnTo>
                  <a:pt x="25026" y="25094"/>
                </a:lnTo>
                <a:close/>
                <a:moveTo>
                  <a:pt x="17500" y="26656"/>
                </a:moveTo>
                <a:lnTo>
                  <a:pt x="16484" y="27340"/>
                </a:lnTo>
                <a:lnTo>
                  <a:pt x="15437" y="27017"/>
                </a:lnTo>
                <a:lnTo>
                  <a:pt x="14875" y="26402"/>
                </a:lnTo>
                <a:lnTo>
                  <a:pt x="14960" y="25302"/>
                </a:lnTo>
                <a:lnTo>
                  <a:pt x="16145" y="23748"/>
                </a:lnTo>
                <a:lnTo>
                  <a:pt x="17207" y="23948"/>
                </a:lnTo>
                <a:lnTo>
                  <a:pt x="17500" y="26656"/>
                </a:lnTo>
                <a:close/>
                <a:moveTo>
                  <a:pt x="21317" y="32133"/>
                </a:moveTo>
                <a:lnTo>
                  <a:pt x="21317" y="33033"/>
                </a:lnTo>
                <a:lnTo>
                  <a:pt x="20401" y="32864"/>
                </a:lnTo>
                <a:lnTo>
                  <a:pt x="20132" y="32594"/>
                </a:lnTo>
                <a:lnTo>
                  <a:pt x="20678" y="30971"/>
                </a:lnTo>
                <a:lnTo>
                  <a:pt x="21478" y="30248"/>
                </a:lnTo>
                <a:lnTo>
                  <a:pt x="22463" y="30364"/>
                </a:lnTo>
                <a:lnTo>
                  <a:pt x="22755" y="30579"/>
                </a:lnTo>
                <a:lnTo>
                  <a:pt x="22563" y="31202"/>
                </a:lnTo>
                <a:lnTo>
                  <a:pt x="22132" y="31718"/>
                </a:lnTo>
                <a:lnTo>
                  <a:pt x="21317" y="32133"/>
                </a:lnTo>
                <a:close/>
                <a:moveTo>
                  <a:pt x="12913" y="35549"/>
                </a:moveTo>
                <a:lnTo>
                  <a:pt x="11182" y="35872"/>
                </a:lnTo>
                <a:lnTo>
                  <a:pt x="10397" y="34787"/>
                </a:lnTo>
                <a:lnTo>
                  <a:pt x="10281" y="34364"/>
                </a:lnTo>
                <a:lnTo>
                  <a:pt x="11182" y="34002"/>
                </a:lnTo>
                <a:lnTo>
                  <a:pt x="11589" y="33987"/>
                </a:lnTo>
                <a:lnTo>
                  <a:pt x="12274" y="33195"/>
                </a:lnTo>
                <a:lnTo>
                  <a:pt x="13121" y="32671"/>
                </a:lnTo>
                <a:lnTo>
                  <a:pt x="13498" y="32502"/>
                </a:lnTo>
                <a:lnTo>
                  <a:pt x="13936" y="32541"/>
                </a:lnTo>
                <a:lnTo>
                  <a:pt x="14252" y="34279"/>
                </a:lnTo>
                <a:lnTo>
                  <a:pt x="13836" y="35010"/>
                </a:lnTo>
                <a:lnTo>
                  <a:pt x="12913" y="35549"/>
                </a:lnTo>
                <a:close/>
                <a:moveTo>
                  <a:pt x="17630" y="35041"/>
                </a:moveTo>
                <a:lnTo>
                  <a:pt x="17430" y="35649"/>
                </a:lnTo>
                <a:lnTo>
                  <a:pt x="16160" y="35556"/>
                </a:lnTo>
                <a:lnTo>
                  <a:pt x="16445" y="34941"/>
                </a:lnTo>
                <a:lnTo>
                  <a:pt x="16168" y="34764"/>
                </a:lnTo>
                <a:lnTo>
                  <a:pt x="16530" y="32918"/>
                </a:lnTo>
                <a:lnTo>
                  <a:pt x="16722" y="32633"/>
                </a:lnTo>
                <a:lnTo>
                  <a:pt x="17338" y="33318"/>
                </a:lnTo>
                <a:lnTo>
                  <a:pt x="17423" y="33602"/>
                </a:lnTo>
                <a:lnTo>
                  <a:pt x="17630" y="3504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5" name="Google Shape;865;p44"/>
          <p:cNvSpPr/>
          <p:nvPr/>
        </p:nvSpPr>
        <p:spPr>
          <a:xfrm>
            <a:off x="4477018" y="4388084"/>
            <a:ext cx="85956" cy="128342"/>
          </a:xfrm>
          <a:custGeom>
            <a:avLst/>
            <a:gdLst/>
            <a:ahLst/>
            <a:cxnLst/>
            <a:rect l="l" t="t" r="r" b="b"/>
            <a:pathLst>
              <a:path w="105996" h="158264" extrusionOk="0">
                <a:moveTo>
                  <a:pt x="90622" y="64858"/>
                </a:moveTo>
                <a:lnTo>
                  <a:pt x="89475" y="66212"/>
                </a:lnTo>
                <a:lnTo>
                  <a:pt x="89267" y="67081"/>
                </a:lnTo>
                <a:lnTo>
                  <a:pt x="88528" y="68612"/>
                </a:lnTo>
                <a:lnTo>
                  <a:pt x="87951" y="69443"/>
                </a:lnTo>
                <a:lnTo>
                  <a:pt x="88790" y="71351"/>
                </a:lnTo>
                <a:lnTo>
                  <a:pt x="89744" y="71436"/>
                </a:lnTo>
                <a:lnTo>
                  <a:pt x="90114" y="71682"/>
                </a:lnTo>
                <a:lnTo>
                  <a:pt x="90352" y="72051"/>
                </a:lnTo>
                <a:lnTo>
                  <a:pt x="90298" y="72459"/>
                </a:lnTo>
                <a:lnTo>
                  <a:pt x="89929" y="72820"/>
                </a:lnTo>
                <a:lnTo>
                  <a:pt x="89013" y="73282"/>
                </a:lnTo>
                <a:lnTo>
                  <a:pt x="88144" y="74382"/>
                </a:lnTo>
                <a:lnTo>
                  <a:pt x="88228" y="75597"/>
                </a:lnTo>
                <a:lnTo>
                  <a:pt x="87682" y="76228"/>
                </a:lnTo>
                <a:lnTo>
                  <a:pt x="85927" y="76567"/>
                </a:lnTo>
                <a:lnTo>
                  <a:pt x="82495" y="76567"/>
                </a:lnTo>
                <a:lnTo>
                  <a:pt x="80817" y="76651"/>
                </a:lnTo>
                <a:lnTo>
                  <a:pt x="79471" y="76859"/>
                </a:lnTo>
                <a:lnTo>
                  <a:pt x="78586" y="77644"/>
                </a:lnTo>
                <a:lnTo>
                  <a:pt x="77462" y="78198"/>
                </a:lnTo>
                <a:lnTo>
                  <a:pt x="76577" y="78321"/>
                </a:lnTo>
                <a:lnTo>
                  <a:pt x="75800" y="79236"/>
                </a:lnTo>
                <a:lnTo>
                  <a:pt x="75023" y="80529"/>
                </a:lnTo>
                <a:lnTo>
                  <a:pt x="75284" y="81421"/>
                </a:lnTo>
                <a:lnTo>
                  <a:pt x="76085" y="82598"/>
                </a:lnTo>
                <a:lnTo>
                  <a:pt x="76554" y="83806"/>
                </a:lnTo>
                <a:lnTo>
                  <a:pt x="75939" y="85767"/>
                </a:lnTo>
                <a:lnTo>
                  <a:pt x="75261" y="87283"/>
                </a:lnTo>
                <a:lnTo>
                  <a:pt x="74861" y="88437"/>
                </a:lnTo>
                <a:lnTo>
                  <a:pt x="74315" y="90652"/>
                </a:lnTo>
                <a:lnTo>
                  <a:pt x="72999" y="93099"/>
                </a:lnTo>
                <a:lnTo>
                  <a:pt x="72060" y="94483"/>
                </a:lnTo>
                <a:lnTo>
                  <a:pt x="72060" y="95999"/>
                </a:lnTo>
                <a:lnTo>
                  <a:pt x="72537" y="98137"/>
                </a:lnTo>
                <a:lnTo>
                  <a:pt x="75223" y="101261"/>
                </a:lnTo>
                <a:lnTo>
                  <a:pt x="76116" y="102753"/>
                </a:lnTo>
                <a:lnTo>
                  <a:pt x="76847" y="105145"/>
                </a:lnTo>
                <a:lnTo>
                  <a:pt x="79271" y="107030"/>
                </a:lnTo>
                <a:lnTo>
                  <a:pt x="80802" y="108554"/>
                </a:lnTo>
                <a:lnTo>
                  <a:pt x="80656" y="110561"/>
                </a:lnTo>
                <a:lnTo>
                  <a:pt x="80864" y="111192"/>
                </a:lnTo>
                <a:lnTo>
                  <a:pt x="81810" y="111700"/>
                </a:lnTo>
                <a:lnTo>
                  <a:pt x="82965" y="112084"/>
                </a:lnTo>
                <a:lnTo>
                  <a:pt x="84234" y="112054"/>
                </a:lnTo>
                <a:lnTo>
                  <a:pt x="85373" y="111884"/>
                </a:lnTo>
                <a:lnTo>
                  <a:pt x="85635" y="111600"/>
                </a:lnTo>
                <a:lnTo>
                  <a:pt x="88267" y="111561"/>
                </a:lnTo>
                <a:lnTo>
                  <a:pt x="88567" y="112069"/>
                </a:lnTo>
                <a:lnTo>
                  <a:pt x="88721" y="114962"/>
                </a:lnTo>
                <a:lnTo>
                  <a:pt x="88829" y="116139"/>
                </a:lnTo>
                <a:lnTo>
                  <a:pt x="89452" y="116608"/>
                </a:lnTo>
                <a:lnTo>
                  <a:pt x="89829" y="117331"/>
                </a:lnTo>
                <a:lnTo>
                  <a:pt x="89852" y="117977"/>
                </a:lnTo>
                <a:lnTo>
                  <a:pt x="89968" y="119600"/>
                </a:lnTo>
                <a:lnTo>
                  <a:pt x="90360" y="120454"/>
                </a:lnTo>
                <a:lnTo>
                  <a:pt x="90298" y="122178"/>
                </a:lnTo>
                <a:lnTo>
                  <a:pt x="90568" y="122816"/>
                </a:lnTo>
                <a:lnTo>
                  <a:pt x="91299" y="123247"/>
                </a:lnTo>
                <a:lnTo>
                  <a:pt x="92215" y="124485"/>
                </a:lnTo>
                <a:lnTo>
                  <a:pt x="92561" y="124639"/>
                </a:lnTo>
                <a:lnTo>
                  <a:pt x="92738" y="125078"/>
                </a:lnTo>
                <a:lnTo>
                  <a:pt x="93523" y="126839"/>
                </a:lnTo>
                <a:lnTo>
                  <a:pt x="93923" y="127370"/>
                </a:lnTo>
                <a:lnTo>
                  <a:pt x="94200" y="127447"/>
                </a:lnTo>
                <a:lnTo>
                  <a:pt x="94323" y="128062"/>
                </a:lnTo>
                <a:lnTo>
                  <a:pt x="94892" y="129709"/>
                </a:lnTo>
                <a:lnTo>
                  <a:pt x="95277" y="130116"/>
                </a:lnTo>
                <a:lnTo>
                  <a:pt x="96008" y="131324"/>
                </a:lnTo>
                <a:lnTo>
                  <a:pt x="96308" y="132647"/>
                </a:lnTo>
                <a:lnTo>
                  <a:pt x="97278" y="134140"/>
                </a:lnTo>
                <a:lnTo>
                  <a:pt x="98271" y="135186"/>
                </a:lnTo>
                <a:lnTo>
                  <a:pt x="98717" y="136271"/>
                </a:lnTo>
                <a:lnTo>
                  <a:pt x="99987" y="138663"/>
                </a:lnTo>
                <a:lnTo>
                  <a:pt x="101218" y="140348"/>
                </a:lnTo>
                <a:lnTo>
                  <a:pt x="102880" y="140786"/>
                </a:lnTo>
                <a:lnTo>
                  <a:pt x="104273" y="141025"/>
                </a:lnTo>
                <a:lnTo>
                  <a:pt x="105143" y="141671"/>
                </a:lnTo>
                <a:lnTo>
                  <a:pt x="105997" y="142371"/>
                </a:lnTo>
                <a:lnTo>
                  <a:pt x="105081" y="142694"/>
                </a:lnTo>
                <a:lnTo>
                  <a:pt x="104258" y="143125"/>
                </a:lnTo>
                <a:lnTo>
                  <a:pt x="103111" y="142794"/>
                </a:lnTo>
                <a:lnTo>
                  <a:pt x="101526" y="142971"/>
                </a:lnTo>
                <a:lnTo>
                  <a:pt x="99879" y="143448"/>
                </a:lnTo>
                <a:lnTo>
                  <a:pt x="98356" y="143679"/>
                </a:lnTo>
                <a:lnTo>
                  <a:pt x="95485" y="142925"/>
                </a:lnTo>
                <a:lnTo>
                  <a:pt x="94615" y="142817"/>
                </a:lnTo>
                <a:lnTo>
                  <a:pt x="94015" y="142494"/>
                </a:lnTo>
                <a:lnTo>
                  <a:pt x="92830" y="141010"/>
                </a:lnTo>
                <a:lnTo>
                  <a:pt x="92261" y="140833"/>
                </a:lnTo>
                <a:lnTo>
                  <a:pt x="90737" y="141525"/>
                </a:lnTo>
                <a:lnTo>
                  <a:pt x="88882" y="142010"/>
                </a:lnTo>
                <a:lnTo>
                  <a:pt x="87974" y="141917"/>
                </a:lnTo>
                <a:lnTo>
                  <a:pt x="86905" y="142417"/>
                </a:lnTo>
                <a:lnTo>
                  <a:pt x="85912" y="143087"/>
                </a:lnTo>
                <a:lnTo>
                  <a:pt x="84019" y="145987"/>
                </a:lnTo>
                <a:lnTo>
                  <a:pt x="83041" y="147010"/>
                </a:lnTo>
                <a:lnTo>
                  <a:pt x="81995" y="147479"/>
                </a:lnTo>
                <a:lnTo>
                  <a:pt x="79894" y="147464"/>
                </a:lnTo>
                <a:lnTo>
                  <a:pt x="77647" y="147571"/>
                </a:lnTo>
                <a:lnTo>
                  <a:pt x="75962" y="148272"/>
                </a:lnTo>
                <a:lnTo>
                  <a:pt x="74392" y="148625"/>
                </a:lnTo>
                <a:lnTo>
                  <a:pt x="73607" y="148672"/>
                </a:lnTo>
                <a:lnTo>
                  <a:pt x="73338" y="150264"/>
                </a:lnTo>
                <a:lnTo>
                  <a:pt x="72976" y="151002"/>
                </a:lnTo>
                <a:lnTo>
                  <a:pt x="72483" y="151426"/>
                </a:lnTo>
                <a:lnTo>
                  <a:pt x="71260" y="151549"/>
                </a:lnTo>
                <a:lnTo>
                  <a:pt x="70159" y="151495"/>
                </a:lnTo>
                <a:lnTo>
                  <a:pt x="69498" y="150833"/>
                </a:lnTo>
                <a:lnTo>
                  <a:pt x="68259" y="150502"/>
                </a:lnTo>
                <a:lnTo>
                  <a:pt x="67158" y="150264"/>
                </a:lnTo>
                <a:lnTo>
                  <a:pt x="66450" y="149887"/>
                </a:lnTo>
                <a:lnTo>
                  <a:pt x="65873" y="149979"/>
                </a:lnTo>
                <a:lnTo>
                  <a:pt x="65396" y="150641"/>
                </a:lnTo>
                <a:lnTo>
                  <a:pt x="65019" y="151210"/>
                </a:lnTo>
                <a:lnTo>
                  <a:pt x="64688" y="152256"/>
                </a:lnTo>
                <a:lnTo>
                  <a:pt x="63018" y="152587"/>
                </a:lnTo>
                <a:lnTo>
                  <a:pt x="62302" y="153180"/>
                </a:lnTo>
                <a:lnTo>
                  <a:pt x="62718" y="155126"/>
                </a:lnTo>
                <a:lnTo>
                  <a:pt x="62525" y="155887"/>
                </a:lnTo>
                <a:lnTo>
                  <a:pt x="62179" y="156480"/>
                </a:lnTo>
                <a:lnTo>
                  <a:pt x="60163" y="156595"/>
                </a:lnTo>
                <a:lnTo>
                  <a:pt x="58447" y="156557"/>
                </a:lnTo>
                <a:lnTo>
                  <a:pt x="57462" y="157272"/>
                </a:lnTo>
                <a:lnTo>
                  <a:pt x="56231" y="158111"/>
                </a:lnTo>
                <a:lnTo>
                  <a:pt x="55484" y="158264"/>
                </a:lnTo>
                <a:lnTo>
                  <a:pt x="54599" y="158218"/>
                </a:lnTo>
                <a:lnTo>
                  <a:pt x="53437" y="157241"/>
                </a:lnTo>
                <a:lnTo>
                  <a:pt x="52314" y="156049"/>
                </a:lnTo>
                <a:lnTo>
                  <a:pt x="49466" y="155211"/>
                </a:lnTo>
                <a:lnTo>
                  <a:pt x="46642" y="154518"/>
                </a:lnTo>
                <a:lnTo>
                  <a:pt x="44788" y="152618"/>
                </a:lnTo>
                <a:lnTo>
                  <a:pt x="44349" y="151687"/>
                </a:lnTo>
                <a:lnTo>
                  <a:pt x="43479" y="151272"/>
                </a:lnTo>
                <a:lnTo>
                  <a:pt x="41278" y="149018"/>
                </a:lnTo>
                <a:lnTo>
                  <a:pt x="40062" y="147571"/>
                </a:lnTo>
                <a:lnTo>
                  <a:pt x="38747" y="147179"/>
                </a:lnTo>
                <a:lnTo>
                  <a:pt x="37238" y="146579"/>
                </a:lnTo>
                <a:lnTo>
                  <a:pt x="37300" y="145525"/>
                </a:lnTo>
                <a:lnTo>
                  <a:pt x="37200" y="144517"/>
                </a:lnTo>
                <a:lnTo>
                  <a:pt x="36546" y="144102"/>
                </a:lnTo>
                <a:lnTo>
                  <a:pt x="35638" y="143833"/>
                </a:lnTo>
                <a:lnTo>
                  <a:pt x="35307" y="143264"/>
                </a:lnTo>
                <a:lnTo>
                  <a:pt x="35399" y="141940"/>
                </a:lnTo>
                <a:lnTo>
                  <a:pt x="35576" y="138517"/>
                </a:lnTo>
                <a:lnTo>
                  <a:pt x="35322" y="135248"/>
                </a:lnTo>
                <a:lnTo>
                  <a:pt x="33298" y="134117"/>
                </a:lnTo>
                <a:lnTo>
                  <a:pt x="32421" y="133340"/>
                </a:lnTo>
                <a:lnTo>
                  <a:pt x="30882" y="128501"/>
                </a:lnTo>
                <a:lnTo>
                  <a:pt x="30159" y="126324"/>
                </a:lnTo>
                <a:lnTo>
                  <a:pt x="30128" y="124701"/>
                </a:lnTo>
                <a:lnTo>
                  <a:pt x="30635" y="119870"/>
                </a:lnTo>
                <a:lnTo>
                  <a:pt x="31213" y="117777"/>
                </a:lnTo>
                <a:lnTo>
                  <a:pt x="32783" y="113585"/>
                </a:lnTo>
                <a:lnTo>
                  <a:pt x="33683" y="112161"/>
                </a:lnTo>
                <a:lnTo>
                  <a:pt x="33737" y="111100"/>
                </a:lnTo>
                <a:lnTo>
                  <a:pt x="33645" y="109738"/>
                </a:lnTo>
                <a:lnTo>
                  <a:pt x="33183" y="107046"/>
                </a:lnTo>
                <a:lnTo>
                  <a:pt x="35830" y="105345"/>
                </a:lnTo>
                <a:lnTo>
                  <a:pt x="36969" y="104630"/>
                </a:lnTo>
                <a:lnTo>
                  <a:pt x="37161" y="103492"/>
                </a:lnTo>
                <a:lnTo>
                  <a:pt x="38577" y="102053"/>
                </a:lnTo>
                <a:lnTo>
                  <a:pt x="39208" y="100684"/>
                </a:lnTo>
                <a:lnTo>
                  <a:pt x="39732" y="99607"/>
                </a:lnTo>
                <a:lnTo>
                  <a:pt x="39585" y="99038"/>
                </a:lnTo>
                <a:lnTo>
                  <a:pt x="38970" y="98707"/>
                </a:lnTo>
                <a:lnTo>
                  <a:pt x="38239" y="97683"/>
                </a:lnTo>
                <a:lnTo>
                  <a:pt x="36707" y="94729"/>
                </a:lnTo>
                <a:lnTo>
                  <a:pt x="36153" y="94130"/>
                </a:lnTo>
                <a:lnTo>
                  <a:pt x="35684" y="93299"/>
                </a:lnTo>
                <a:lnTo>
                  <a:pt x="35922" y="91999"/>
                </a:lnTo>
                <a:lnTo>
                  <a:pt x="36523" y="90575"/>
                </a:lnTo>
                <a:lnTo>
                  <a:pt x="36446" y="89983"/>
                </a:lnTo>
                <a:lnTo>
                  <a:pt x="35530" y="89222"/>
                </a:lnTo>
                <a:lnTo>
                  <a:pt x="33637" y="87944"/>
                </a:lnTo>
                <a:lnTo>
                  <a:pt x="32067" y="87852"/>
                </a:lnTo>
                <a:lnTo>
                  <a:pt x="30851" y="87391"/>
                </a:lnTo>
                <a:lnTo>
                  <a:pt x="29066" y="87329"/>
                </a:lnTo>
                <a:lnTo>
                  <a:pt x="27642" y="87191"/>
                </a:lnTo>
                <a:lnTo>
                  <a:pt x="26826" y="86713"/>
                </a:lnTo>
                <a:lnTo>
                  <a:pt x="26996" y="85929"/>
                </a:lnTo>
                <a:lnTo>
                  <a:pt x="27350" y="85329"/>
                </a:lnTo>
                <a:lnTo>
                  <a:pt x="28550" y="83836"/>
                </a:lnTo>
                <a:lnTo>
                  <a:pt x="29350" y="82252"/>
                </a:lnTo>
                <a:lnTo>
                  <a:pt x="29458" y="80698"/>
                </a:lnTo>
                <a:lnTo>
                  <a:pt x="29704" y="78659"/>
                </a:lnTo>
                <a:lnTo>
                  <a:pt x="30051" y="76882"/>
                </a:lnTo>
                <a:lnTo>
                  <a:pt x="30235" y="74882"/>
                </a:lnTo>
                <a:lnTo>
                  <a:pt x="28350" y="73567"/>
                </a:lnTo>
                <a:lnTo>
                  <a:pt x="27750" y="72482"/>
                </a:lnTo>
                <a:lnTo>
                  <a:pt x="26973" y="71520"/>
                </a:lnTo>
                <a:lnTo>
                  <a:pt x="26111" y="71520"/>
                </a:lnTo>
                <a:lnTo>
                  <a:pt x="24818" y="71113"/>
                </a:lnTo>
                <a:lnTo>
                  <a:pt x="22801" y="72374"/>
                </a:lnTo>
                <a:lnTo>
                  <a:pt x="21209" y="72143"/>
                </a:lnTo>
                <a:lnTo>
                  <a:pt x="20116" y="72620"/>
                </a:lnTo>
                <a:lnTo>
                  <a:pt x="17592" y="72520"/>
                </a:lnTo>
                <a:lnTo>
                  <a:pt x="15968" y="71905"/>
                </a:lnTo>
                <a:lnTo>
                  <a:pt x="14013" y="72313"/>
                </a:lnTo>
                <a:lnTo>
                  <a:pt x="9434" y="67243"/>
                </a:lnTo>
                <a:lnTo>
                  <a:pt x="4833" y="62143"/>
                </a:lnTo>
                <a:lnTo>
                  <a:pt x="300" y="57127"/>
                </a:lnTo>
                <a:lnTo>
                  <a:pt x="0" y="56442"/>
                </a:lnTo>
                <a:lnTo>
                  <a:pt x="1893" y="54050"/>
                </a:lnTo>
                <a:lnTo>
                  <a:pt x="3586" y="52334"/>
                </a:lnTo>
                <a:lnTo>
                  <a:pt x="4994" y="51357"/>
                </a:lnTo>
                <a:lnTo>
                  <a:pt x="5664" y="50503"/>
                </a:lnTo>
                <a:lnTo>
                  <a:pt x="5148" y="46811"/>
                </a:lnTo>
                <a:lnTo>
                  <a:pt x="5179" y="45488"/>
                </a:lnTo>
                <a:lnTo>
                  <a:pt x="4517" y="44041"/>
                </a:lnTo>
                <a:lnTo>
                  <a:pt x="4048" y="42426"/>
                </a:lnTo>
                <a:lnTo>
                  <a:pt x="4610" y="41072"/>
                </a:lnTo>
                <a:lnTo>
                  <a:pt x="5294" y="40134"/>
                </a:lnTo>
                <a:lnTo>
                  <a:pt x="6180" y="39764"/>
                </a:lnTo>
                <a:lnTo>
                  <a:pt x="8288" y="39441"/>
                </a:lnTo>
                <a:lnTo>
                  <a:pt x="9781" y="39303"/>
                </a:lnTo>
                <a:lnTo>
                  <a:pt x="10312" y="38764"/>
                </a:lnTo>
                <a:lnTo>
                  <a:pt x="11174" y="38141"/>
                </a:lnTo>
                <a:lnTo>
                  <a:pt x="12313" y="38103"/>
                </a:lnTo>
                <a:lnTo>
                  <a:pt x="14529" y="38541"/>
                </a:lnTo>
                <a:lnTo>
                  <a:pt x="15545" y="37726"/>
                </a:lnTo>
                <a:lnTo>
                  <a:pt x="17384" y="36618"/>
                </a:lnTo>
                <a:lnTo>
                  <a:pt x="21509" y="34718"/>
                </a:lnTo>
                <a:lnTo>
                  <a:pt x="22432" y="33472"/>
                </a:lnTo>
                <a:lnTo>
                  <a:pt x="23079" y="31548"/>
                </a:lnTo>
                <a:lnTo>
                  <a:pt x="23009" y="30633"/>
                </a:lnTo>
                <a:lnTo>
                  <a:pt x="22586" y="30294"/>
                </a:lnTo>
                <a:lnTo>
                  <a:pt x="21563" y="29979"/>
                </a:lnTo>
                <a:lnTo>
                  <a:pt x="19993" y="29933"/>
                </a:lnTo>
                <a:lnTo>
                  <a:pt x="18738" y="30433"/>
                </a:lnTo>
                <a:lnTo>
                  <a:pt x="17438" y="30156"/>
                </a:lnTo>
                <a:lnTo>
                  <a:pt x="16361" y="28971"/>
                </a:lnTo>
                <a:lnTo>
                  <a:pt x="16299" y="27986"/>
                </a:lnTo>
                <a:lnTo>
                  <a:pt x="16938" y="26602"/>
                </a:lnTo>
                <a:lnTo>
                  <a:pt x="16568" y="25679"/>
                </a:lnTo>
                <a:lnTo>
                  <a:pt x="14506" y="22755"/>
                </a:lnTo>
                <a:lnTo>
                  <a:pt x="14514" y="21948"/>
                </a:lnTo>
                <a:lnTo>
                  <a:pt x="16014" y="20632"/>
                </a:lnTo>
                <a:lnTo>
                  <a:pt x="16861" y="19517"/>
                </a:lnTo>
                <a:lnTo>
                  <a:pt x="18023" y="16840"/>
                </a:lnTo>
                <a:lnTo>
                  <a:pt x="18946" y="15947"/>
                </a:lnTo>
                <a:lnTo>
                  <a:pt x="21817" y="15632"/>
                </a:lnTo>
                <a:lnTo>
                  <a:pt x="22548" y="15063"/>
                </a:lnTo>
                <a:lnTo>
                  <a:pt x="24010" y="13647"/>
                </a:lnTo>
                <a:lnTo>
                  <a:pt x="26195" y="12032"/>
                </a:lnTo>
                <a:lnTo>
                  <a:pt x="29335" y="10739"/>
                </a:lnTo>
                <a:lnTo>
                  <a:pt x="30235" y="8393"/>
                </a:lnTo>
                <a:lnTo>
                  <a:pt x="30797" y="7747"/>
                </a:lnTo>
                <a:lnTo>
                  <a:pt x="33298" y="6516"/>
                </a:lnTo>
                <a:lnTo>
                  <a:pt x="33737" y="5854"/>
                </a:lnTo>
                <a:lnTo>
                  <a:pt x="33675" y="5270"/>
                </a:lnTo>
                <a:lnTo>
                  <a:pt x="29658" y="0"/>
                </a:lnTo>
                <a:lnTo>
                  <a:pt x="30459" y="354"/>
                </a:lnTo>
                <a:lnTo>
                  <a:pt x="33568" y="3800"/>
                </a:lnTo>
                <a:lnTo>
                  <a:pt x="35291" y="4546"/>
                </a:lnTo>
                <a:lnTo>
                  <a:pt x="35653" y="4562"/>
                </a:lnTo>
                <a:lnTo>
                  <a:pt x="35668" y="3670"/>
                </a:lnTo>
                <a:lnTo>
                  <a:pt x="37254" y="4039"/>
                </a:lnTo>
                <a:lnTo>
                  <a:pt x="41332" y="6400"/>
                </a:lnTo>
                <a:lnTo>
                  <a:pt x="47312" y="10285"/>
                </a:lnTo>
                <a:lnTo>
                  <a:pt x="55707" y="17624"/>
                </a:lnTo>
                <a:lnTo>
                  <a:pt x="58093" y="20417"/>
                </a:lnTo>
                <a:lnTo>
                  <a:pt x="59701" y="21732"/>
                </a:lnTo>
                <a:lnTo>
                  <a:pt x="62195" y="24932"/>
                </a:lnTo>
                <a:lnTo>
                  <a:pt x="62926" y="26487"/>
                </a:lnTo>
                <a:lnTo>
                  <a:pt x="62856" y="32710"/>
                </a:lnTo>
                <a:lnTo>
                  <a:pt x="60640" y="36910"/>
                </a:lnTo>
                <a:lnTo>
                  <a:pt x="60101" y="40072"/>
                </a:lnTo>
                <a:lnTo>
                  <a:pt x="59986" y="44280"/>
                </a:lnTo>
                <a:lnTo>
                  <a:pt x="58701" y="46688"/>
                </a:lnTo>
                <a:lnTo>
                  <a:pt x="60402" y="45380"/>
                </a:lnTo>
                <a:lnTo>
                  <a:pt x="60933" y="41587"/>
                </a:lnTo>
                <a:lnTo>
                  <a:pt x="62387" y="39280"/>
                </a:lnTo>
                <a:lnTo>
                  <a:pt x="64272" y="36749"/>
                </a:lnTo>
                <a:lnTo>
                  <a:pt x="66789" y="36141"/>
                </a:lnTo>
                <a:lnTo>
                  <a:pt x="69498" y="37218"/>
                </a:lnTo>
                <a:lnTo>
                  <a:pt x="71683" y="37410"/>
                </a:lnTo>
                <a:lnTo>
                  <a:pt x="73607" y="38157"/>
                </a:lnTo>
                <a:lnTo>
                  <a:pt x="77701" y="42203"/>
                </a:lnTo>
                <a:lnTo>
                  <a:pt x="81703" y="45403"/>
                </a:lnTo>
                <a:lnTo>
                  <a:pt x="83165" y="47965"/>
                </a:lnTo>
                <a:lnTo>
                  <a:pt x="87405" y="49249"/>
                </a:lnTo>
                <a:lnTo>
                  <a:pt x="89914" y="51273"/>
                </a:lnTo>
                <a:lnTo>
                  <a:pt x="90722" y="53027"/>
                </a:lnTo>
                <a:lnTo>
                  <a:pt x="91214" y="57596"/>
                </a:lnTo>
                <a:lnTo>
                  <a:pt x="90398" y="6450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6" name="Google Shape;866;p44"/>
          <p:cNvSpPr/>
          <p:nvPr/>
        </p:nvSpPr>
        <p:spPr>
          <a:xfrm>
            <a:off x="7545982" y="4134206"/>
            <a:ext cx="8692" cy="6962"/>
          </a:xfrm>
          <a:custGeom>
            <a:avLst/>
            <a:gdLst/>
            <a:ahLst/>
            <a:cxnLst/>
            <a:rect l="l" t="t" r="r" b="b"/>
            <a:pathLst>
              <a:path w="10719" h="8585" extrusionOk="0">
                <a:moveTo>
                  <a:pt x="9227" y="554"/>
                </a:moveTo>
                <a:lnTo>
                  <a:pt x="9304" y="654"/>
                </a:lnTo>
                <a:lnTo>
                  <a:pt x="9773" y="1523"/>
                </a:lnTo>
                <a:lnTo>
                  <a:pt x="9627" y="2493"/>
                </a:lnTo>
                <a:lnTo>
                  <a:pt x="10504" y="2962"/>
                </a:lnTo>
                <a:lnTo>
                  <a:pt x="10720" y="3923"/>
                </a:lnTo>
                <a:lnTo>
                  <a:pt x="9750" y="4439"/>
                </a:lnTo>
                <a:lnTo>
                  <a:pt x="9696" y="5562"/>
                </a:lnTo>
                <a:lnTo>
                  <a:pt x="9265" y="6254"/>
                </a:lnTo>
                <a:lnTo>
                  <a:pt x="6479" y="5023"/>
                </a:lnTo>
                <a:lnTo>
                  <a:pt x="4186" y="4385"/>
                </a:lnTo>
                <a:lnTo>
                  <a:pt x="2116" y="4639"/>
                </a:lnTo>
                <a:lnTo>
                  <a:pt x="1362" y="3916"/>
                </a:lnTo>
                <a:lnTo>
                  <a:pt x="1231" y="3169"/>
                </a:lnTo>
                <a:lnTo>
                  <a:pt x="3617" y="1877"/>
                </a:lnTo>
                <a:lnTo>
                  <a:pt x="3802" y="1231"/>
                </a:lnTo>
                <a:lnTo>
                  <a:pt x="3863" y="1177"/>
                </a:lnTo>
                <a:lnTo>
                  <a:pt x="4556" y="515"/>
                </a:lnTo>
                <a:lnTo>
                  <a:pt x="5587" y="323"/>
                </a:lnTo>
                <a:lnTo>
                  <a:pt x="6126" y="0"/>
                </a:lnTo>
                <a:lnTo>
                  <a:pt x="7534" y="0"/>
                </a:lnTo>
                <a:lnTo>
                  <a:pt x="8396" y="254"/>
                </a:lnTo>
                <a:lnTo>
                  <a:pt x="9227" y="554"/>
                </a:lnTo>
                <a:close/>
                <a:moveTo>
                  <a:pt x="3432" y="8231"/>
                </a:moveTo>
                <a:lnTo>
                  <a:pt x="831" y="8231"/>
                </a:lnTo>
                <a:lnTo>
                  <a:pt x="277" y="8001"/>
                </a:lnTo>
                <a:lnTo>
                  <a:pt x="0" y="7508"/>
                </a:lnTo>
                <a:lnTo>
                  <a:pt x="923" y="6616"/>
                </a:lnTo>
                <a:lnTo>
                  <a:pt x="4432" y="5385"/>
                </a:lnTo>
                <a:lnTo>
                  <a:pt x="3555" y="6677"/>
                </a:lnTo>
                <a:lnTo>
                  <a:pt x="3432" y="8231"/>
                </a:lnTo>
                <a:close/>
                <a:moveTo>
                  <a:pt x="8488" y="8231"/>
                </a:moveTo>
                <a:lnTo>
                  <a:pt x="7957" y="8585"/>
                </a:lnTo>
                <a:lnTo>
                  <a:pt x="6479" y="6893"/>
                </a:lnTo>
                <a:lnTo>
                  <a:pt x="6387" y="6339"/>
                </a:lnTo>
                <a:lnTo>
                  <a:pt x="7526" y="6239"/>
                </a:lnTo>
                <a:lnTo>
                  <a:pt x="8811" y="7008"/>
                </a:lnTo>
                <a:lnTo>
                  <a:pt x="8734" y="7708"/>
                </a:lnTo>
                <a:lnTo>
                  <a:pt x="8488" y="82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7" name="Google Shape;867;p44"/>
          <p:cNvSpPr/>
          <p:nvPr/>
        </p:nvSpPr>
        <p:spPr>
          <a:xfrm>
            <a:off x="6835130" y="5629237"/>
            <a:ext cx="10278" cy="6344"/>
          </a:xfrm>
          <a:custGeom>
            <a:avLst/>
            <a:gdLst/>
            <a:ahLst/>
            <a:cxnLst/>
            <a:rect l="l" t="t" r="r" b="b"/>
            <a:pathLst>
              <a:path w="12674" h="7823" extrusionOk="0">
                <a:moveTo>
                  <a:pt x="9858" y="6116"/>
                </a:moveTo>
                <a:lnTo>
                  <a:pt x="7280" y="7823"/>
                </a:lnTo>
                <a:lnTo>
                  <a:pt x="4625" y="7808"/>
                </a:lnTo>
                <a:lnTo>
                  <a:pt x="3494" y="6469"/>
                </a:lnTo>
                <a:lnTo>
                  <a:pt x="1839" y="2277"/>
                </a:lnTo>
                <a:lnTo>
                  <a:pt x="739" y="1977"/>
                </a:lnTo>
                <a:lnTo>
                  <a:pt x="54" y="823"/>
                </a:lnTo>
                <a:lnTo>
                  <a:pt x="0" y="338"/>
                </a:lnTo>
                <a:lnTo>
                  <a:pt x="1170" y="0"/>
                </a:lnTo>
                <a:lnTo>
                  <a:pt x="2955" y="1200"/>
                </a:lnTo>
                <a:lnTo>
                  <a:pt x="7226" y="2169"/>
                </a:lnTo>
                <a:lnTo>
                  <a:pt x="10366" y="4469"/>
                </a:lnTo>
                <a:lnTo>
                  <a:pt x="12674" y="5246"/>
                </a:lnTo>
                <a:lnTo>
                  <a:pt x="11751" y="58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8" name="Google Shape;868;p44"/>
          <p:cNvSpPr/>
          <p:nvPr/>
        </p:nvSpPr>
        <p:spPr>
          <a:xfrm>
            <a:off x="3987142" y="4246011"/>
            <a:ext cx="108653" cy="63594"/>
          </a:xfrm>
          <a:custGeom>
            <a:avLst/>
            <a:gdLst/>
            <a:ahLst/>
            <a:cxnLst/>
            <a:rect l="l" t="t" r="r" b="b"/>
            <a:pathLst>
              <a:path w="133985" h="78420" extrusionOk="0">
                <a:moveTo>
                  <a:pt x="75385" y="1177"/>
                </a:moveTo>
                <a:lnTo>
                  <a:pt x="73738" y="2469"/>
                </a:lnTo>
                <a:lnTo>
                  <a:pt x="73438" y="1885"/>
                </a:lnTo>
                <a:lnTo>
                  <a:pt x="74230" y="685"/>
                </a:lnTo>
                <a:lnTo>
                  <a:pt x="75223" y="0"/>
                </a:lnTo>
                <a:lnTo>
                  <a:pt x="76185" y="69"/>
                </a:lnTo>
                <a:lnTo>
                  <a:pt x="75954" y="585"/>
                </a:lnTo>
                <a:lnTo>
                  <a:pt x="75385" y="1177"/>
                </a:lnTo>
                <a:close/>
                <a:moveTo>
                  <a:pt x="63526" y="3039"/>
                </a:moveTo>
                <a:lnTo>
                  <a:pt x="60063" y="4785"/>
                </a:lnTo>
                <a:lnTo>
                  <a:pt x="58978" y="4754"/>
                </a:lnTo>
                <a:lnTo>
                  <a:pt x="60563" y="3408"/>
                </a:lnTo>
                <a:lnTo>
                  <a:pt x="63126" y="2254"/>
                </a:lnTo>
                <a:lnTo>
                  <a:pt x="65296" y="1685"/>
                </a:lnTo>
                <a:lnTo>
                  <a:pt x="67074" y="1931"/>
                </a:lnTo>
                <a:lnTo>
                  <a:pt x="63526" y="3039"/>
                </a:lnTo>
                <a:close/>
                <a:moveTo>
                  <a:pt x="133985" y="33910"/>
                </a:moveTo>
                <a:lnTo>
                  <a:pt x="128422" y="33579"/>
                </a:lnTo>
                <a:lnTo>
                  <a:pt x="125797" y="34264"/>
                </a:lnTo>
                <a:lnTo>
                  <a:pt x="124651" y="35810"/>
                </a:lnTo>
                <a:lnTo>
                  <a:pt x="123666" y="36502"/>
                </a:lnTo>
                <a:lnTo>
                  <a:pt x="122842" y="36341"/>
                </a:lnTo>
                <a:lnTo>
                  <a:pt x="121173" y="36949"/>
                </a:lnTo>
                <a:lnTo>
                  <a:pt x="118656" y="38318"/>
                </a:lnTo>
                <a:lnTo>
                  <a:pt x="116394" y="38833"/>
                </a:lnTo>
                <a:lnTo>
                  <a:pt x="114370" y="38503"/>
                </a:lnTo>
                <a:lnTo>
                  <a:pt x="113785" y="38833"/>
                </a:lnTo>
                <a:lnTo>
                  <a:pt x="113623" y="39287"/>
                </a:lnTo>
                <a:lnTo>
                  <a:pt x="113315" y="39726"/>
                </a:lnTo>
                <a:lnTo>
                  <a:pt x="112531" y="39957"/>
                </a:lnTo>
                <a:lnTo>
                  <a:pt x="111630" y="39833"/>
                </a:lnTo>
                <a:lnTo>
                  <a:pt x="110622" y="39349"/>
                </a:lnTo>
                <a:lnTo>
                  <a:pt x="110091" y="39556"/>
                </a:lnTo>
                <a:lnTo>
                  <a:pt x="110030" y="40449"/>
                </a:lnTo>
                <a:lnTo>
                  <a:pt x="109483" y="40687"/>
                </a:lnTo>
                <a:lnTo>
                  <a:pt x="108452" y="40264"/>
                </a:lnTo>
                <a:lnTo>
                  <a:pt x="107290" y="40587"/>
                </a:lnTo>
                <a:lnTo>
                  <a:pt x="105997" y="41657"/>
                </a:lnTo>
                <a:lnTo>
                  <a:pt x="104181" y="41880"/>
                </a:lnTo>
                <a:lnTo>
                  <a:pt x="101842" y="41264"/>
                </a:lnTo>
                <a:lnTo>
                  <a:pt x="100033" y="40103"/>
                </a:lnTo>
                <a:lnTo>
                  <a:pt x="98748" y="38395"/>
                </a:lnTo>
                <a:lnTo>
                  <a:pt x="97209" y="37964"/>
                </a:lnTo>
                <a:lnTo>
                  <a:pt x="94516" y="39233"/>
                </a:lnTo>
                <a:lnTo>
                  <a:pt x="93392" y="40718"/>
                </a:lnTo>
                <a:lnTo>
                  <a:pt x="93146" y="41626"/>
                </a:lnTo>
                <a:lnTo>
                  <a:pt x="93407" y="42449"/>
                </a:lnTo>
                <a:lnTo>
                  <a:pt x="92915" y="42995"/>
                </a:lnTo>
                <a:lnTo>
                  <a:pt x="91661" y="43272"/>
                </a:lnTo>
                <a:lnTo>
                  <a:pt x="90706" y="44280"/>
                </a:lnTo>
                <a:lnTo>
                  <a:pt x="90060" y="46018"/>
                </a:lnTo>
                <a:lnTo>
                  <a:pt x="89929" y="47365"/>
                </a:lnTo>
                <a:lnTo>
                  <a:pt x="90321" y="48311"/>
                </a:lnTo>
                <a:lnTo>
                  <a:pt x="89698" y="49003"/>
                </a:lnTo>
                <a:lnTo>
                  <a:pt x="88059" y="49450"/>
                </a:lnTo>
                <a:lnTo>
                  <a:pt x="86127" y="50949"/>
                </a:lnTo>
                <a:lnTo>
                  <a:pt x="83896" y="53503"/>
                </a:lnTo>
                <a:lnTo>
                  <a:pt x="81679" y="55281"/>
                </a:lnTo>
                <a:lnTo>
                  <a:pt x="79471" y="56288"/>
                </a:lnTo>
                <a:lnTo>
                  <a:pt x="78409" y="57411"/>
                </a:lnTo>
                <a:lnTo>
                  <a:pt x="78486" y="58642"/>
                </a:lnTo>
                <a:lnTo>
                  <a:pt x="78347" y="59027"/>
                </a:lnTo>
                <a:lnTo>
                  <a:pt x="77924" y="59173"/>
                </a:lnTo>
                <a:lnTo>
                  <a:pt x="77208" y="59342"/>
                </a:lnTo>
                <a:lnTo>
                  <a:pt x="72953" y="56665"/>
                </a:lnTo>
                <a:lnTo>
                  <a:pt x="71729" y="54796"/>
                </a:lnTo>
                <a:lnTo>
                  <a:pt x="70675" y="55081"/>
                </a:lnTo>
                <a:lnTo>
                  <a:pt x="69336" y="56027"/>
                </a:lnTo>
                <a:lnTo>
                  <a:pt x="67451" y="58127"/>
                </a:lnTo>
                <a:lnTo>
                  <a:pt x="65434" y="60989"/>
                </a:lnTo>
                <a:lnTo>
                  <a:pt x="64457" y="61312"/>
                </a:lnTo>
                <a:lnTo>
                  <a:pt x="59417" y="60881"/>
                </a:lnTo>
                <a:lnTo>
                  <a:pt x="56754" y="61135"/>
                </a:lnTo>
                <a:lnTo>
                  <a:pt x="56208" y="61512"/>
                </a:lnTo>
                <a:lnTo>
                  <a:pt x="55961" y="62558"/>
                </a:lnTo>
                <a:lnTo>
                  <a:pt x="56115" y="63958"/>
                </a:lnTo>
                <a:lnTo>
                  <a:pt x="56846" y="68989"/>
                </a:lnTo>
                <a:lnTo>
                  <a:pt x="57254" y="71059"/>
                </a:lnTo>
                <a:lnTo>
                  <a:pt x="56854" y="71697"/>
                </a:lnTo>
                <a:lnTo>
                  <a:pt x="55500" y="71797"/>
                </a:lnTo>
                <a:lnTo>
                  <a:pt x="53737" y="72089"/>
                </a:lnTo>
                <a:lnTo>
                  <a:pt x="52775" y="73036"/>
                </a:lnTo>
                <a:lnTo>
                  <a:pt x="52545" y="74013"/>
                </a:lnTo>
                <a:lnTo>
                  <a:pt x="52452" y="75374"/>
                </a:lnTo>
                <a:lnTo>
                  <a:pt x="51898" y="76782"/>
                </a:lnTo>
                <a:lnTo>
                  <a:pt x="50813" y="77790"/>
                </a:lnTo>
                <a:lnTo>
                  <a:pt x="49736" y="78151"/>
                </a:lnTo>
                <a:lnTo>
                  <a:pt x="43726" y="78421"/>
                </a:lnTo>
                <a:lnTo>
                  <a:pt x="43833" y="76097"/>
                </a:lnTo>
                <a:lnTo>
                  <a:pt x="42102" y="75151"/>
                </a:lnTo>
                <a:lnTo>
                  <a:pt x="41117" y="73213"/>
                </a:lnTo>
                <a:lnTo>
                  <a:pt x="40255" y="71905"/>
                </a:lnTo>
                <a:lnTo>
                  <a:pt x="40540" y="71120"/>
                </a:lnTo>
                <a:lnTo>
                  <a:pt x="40455" y="70189"/>
                </a:lnTo>
                <a:lnTo>
                  <a:pt x="38008" y="69466"/>
                </a:lnTo>
                <a:lnTo>
                  <a:pt x="35722" y="70028"/>
                </a:lnTo>
                <a:lnTo>
                  <a:pt x="34406" y="69658"/>
                </a:lnTo>
                <a:lnTo>
                  <a:pt x="33437" y="69166"/>
                </a:lnTo>
                <a:lnTo>
                  <a:pt x="35107" y="68020"/>
                </a:lnTo>
                <a:lnTo>
                  <a:pt x="35222" y="67320"/>
                </a:lnTo>
                <a:lnTo>
                  <a:pt x="34683" y="66820"/>
                </a:lnTo>
                <a:lnTo>
                  <a:pt x="34137" y="66481"/>
                </a:lnTo>
                <a:lnTo>
                  <a:pt x="34299" y="65181"/>
                </a:lnTo>
                <a:lnTo>
                  <a:pt x="34637" y="63643"/>
                </a:lnTo>
                <a:lnTo>
                  <a:pt x="35576" y="60050"/>
                </a:lnTo>
                <a:lnTo>
                  <a:pt x="35230" y="59419"/>
                </a:lnTo>
                <a:lnTo>
                  <a:pt x="33698" y="58335"/>
                </a:lnTo>
                <a:lnTo>
                  <a:pt x="31759" y="58227"/>
                </a:lnTo>
                <a:lnTo>
                  <a:pt x="29620" y="58565"/>
                </a:lnTo>
                <a:lnTo>
                  <a:pt x="28589" y="58011"/>
                </a:lnTo>
                <a:lnTo>
                  <a:pt x="27688" y="56773"/>
                </a:lnTo>
                <a:lnTo>
                  <a:pt x="26165" y="56181"/>
                </a:lnTo>
                <a:lnTo>
                  <a:pt x="23464" y="57165"/>
                </a:lnTo>
                <a:lnTo>
                  <a:pt x="20601" y="58650"/>
                </a:lnTo>
                <a:lnTo>
                  <a:pt x="19723" y="59189"/>
                </a:lnTo>
                <a:lnTo>
                  <a:pt x="19000" y="59119"/>
                </a:lnTo>
                <a:lnTo>
                  <a:pt x="18677" y="58004"/>
                </a:lnTo>
                <a:lnTo>
                  <a:pt x="18531" y="56688"/>
                </a:lnTo>
                <a:lnTo>
                  <a:pt x="18354" y="56365"/>
                </a:lnTo>
                <a:lnTo>
                  <a:pt x="16830" y="55896"/>
                </a:lnTo>
                <a:lnTo>
                  <a:pt x="15052" y="55557"/>
                </a:lnTo>
                <a:lnTo>
                  <a:pt x="14144" y="55196"/>
                </a:lnTo>
                <a:lnTo>
                  <a:pt x="13290" y="54304"/>
                </a:lnTo>
                <a:lnTo>
                  <a:pt x="11158" y="53142"/>
                </a:lnTo>
                <a:lnTo>
                  <a:pt x="10674" y="52280"/>
                </a:lnTo>
                <a:lnTo>
                  <a:pt x="7826" y="50311"/>
                </a:lnTo>
                <a:lnTo>
                  <a:pt x="7249" y="49334"/>
                </a:lnTo>
                <a:lnTo>
                  <a:pt x="6595" y="48619"/>
                </a:lnTo>
                <a:lnTo>
                  <a:pt x="5225" y="47711"/>
                </a:lnTo>
                <a:lnTo>
                  <a:pt x="4156" y="47926"/>
                </a:lnTo>
                <a:lnTo>
                  <a:pt x="546" y="46795"/>
                </a:lnTo>
                <a:lnTo>
                  <a:pt x="0" y="46695"/>
                </a:lnTo>
                <a:lnTo>
                  <a:pt x="500" y="45703"/>
                </a:lnTo>
                <a:lnTo>
                  <a:pt x="1639" y="44172"/>
                </a:lnTo>
                <a:lnTo>
                  <a:pt x="4117" y="42464"/>
                </a:lnTo>
                <a:lnTo>
                  <a:pt x="4325" y="41080"/>
                </a:lnTo>
                <a:lnTo>
                  <a:pt x="3679" y="38433"/>
                </a:lnTo>
                <a:lnTo>
                  <a:pt x="3024" y="36718"/>
                </a:lnTo>
                <a:lnTo>
                  <a:pt x="3378" y="35949"/>
                </a:lnTo>
                <a:lnTo>
                  <a:pt x="4156" y="32856"/>
                </a:lnTo>
                <a:lnTo>
                  <a:pt x="4756" y="32141"/>
                </a:lnTo>
                <a:lnTo>
                  <a:pt x="8342" y="30571"/>
                </a:lnTo>
                <a:lnTo>
                  <a:pt x="8673" y="30356"/>
                </a:lnTo>
                <a:lnTo>
                  <a:pt x="11505" y="28163"/>
                </a:lnTo>
                <a:lnTo>
                  <a:pt x="14644" y="25732"/>
                </a:lnTo>
                <a:lnTo>
                  <a:pt x="17907" y="23048"/>
                </a:lnTo>
                <a:lnTo>
                  <a:pt x="21555" y="20040"/>
                </a:lnTo>
                <a:lnTo>
                  <a:pt x="23564" y="18278"/>
                </a:lnTo>
                <a:lnTo>
                  <a:pt x="24495" y="17517"/>
                </a:lnTo>
                <a:lnTo>
                  <a:pt x="26596" y="18140"/>
                </a:lnTo>
                <a:lnTo>
                  <a:pt x="28250" y="16717"/>
                </a:lnTo>
                <a:lnTo>
                  <a:pt x="29204" y="16239"/>
                </a:lnTo>
                <a:lnTo>
                  <a:pt x="31444" y="14539"/>
                </a:lnTo>
                <a:lnTo>
                  <a:pt x="32136" y="14170"/>
                </a:lnTo>
                <a:lnTo>
                  <a:pt x="35876" y="13470"/>
                </a:lnTo>
                <a:lnTo>
                  <a:pt x="37685" y="13485"/>
                </a:lnTo>
                <a:lnTo>
                  <a:pt x="39270" y="15216"/>
                </a:lnTo>
                <a:lnTo>
                  <a:pt x="40524" y="16162"/>
                </a:lnTo>
                <a:lnTo>
                  <a:pt x="42887" y="15355"/>
                </a:lnTo>
                <a:lnTo>
                  <a:pt x="44864" y="15178"/>
                </a:lnTo>
                <a:lnTo>
                  <a:pt x="53045" y="16786"/>
                </a:lnTo>
                <a:lnTo>
                  <a:pt x="56292" y="16078"/>
                </a:lnTo>
                <a:lnTo>
                  <a:pt x="62256" y="15924"/>
                </a:lnTo>
                <a:lnTo>
                  <a:pt x="64942" y="16324"/>
                </a:lnTo>
                <a:lnTo>
                  <a:pt x="68728" y="14055"/>
                </a:lnTo>
                <a:lnTo>
                  <a:pt x="71160" y="13593"/>
                </a:lnTo>
                <a:lnTo>
                  <a:pt x="74015" y="12532"/>
                </a:lnTo>
                <a:lnTo>
                  <a:pt x="73638" y="11439"/>
                </a:lnTo>
                <a:lnTo>
                  <a:pt x="72953" y="10947"/>
                </a:lnTo>
                <a:lnTo>
                  <a:pt x="77308" y="11424"/>
                </a:lnTo>
                <a:lnTo>
                  <a:pt x="83796" y="13732"/>
                </a:lnTo>
                <a:lnTo>
                  <a:pt x="90706" y="13316"/>
                </a:lnTo>
                <a:lnTo>
                  <a:pt x="93200" y="12070"/>
                </a:lnTo>
                <a:lnTo>
                  <a:pt x="94808" y="11716"/>
                </a:lnTo>
                <a:lnTo>
                  <a:pt x="101888" y="14086"/>
                </a:lnTo>
                <a:lnTo>
                  <a:pt x="103750" y="15909"/>
                </a:lnTo>
                <a:lnTo>
                  <a:pt x="105204" y="16086"/>
                </a:lnTo>
                <a:lnTo>
                  <a:pt x="106336" y="15670"/>
                </a:lnTo>
                <a:lnTo>
                  <a:pt x="106644" y="15293"/>
                </a:lnTo>
                <a:lnTo>
                  <a:pt x="105251" y="14893"/>
                </a:lnTo>
                <a:lnTo>
                  <a:pt x="104612" y="14324"/>
                </a:lnTo>
                <a:lnTo>
                  <a:pt x="110191" y="15447"/>
                </a:lnTo>
                <a:lnTo>
                  <a:pt x="120688" y="24040"/>
                </a:lnTo>
                <a:lnTo>
                  <a:pt x="120903" y="24740"/>
                </a:lnTo>
                <a:lnTo>
                  <a:pt x="116417" y="22201"/>
                </a:lnTo>
                <a:lnTo>
                  <a:pt x="114047" y="22394"/>
                </a:lnTo>
                <a:lnTo>
                  <a:pt x="113423" y="22801"/>
                </a:lnTo>
                <a:lnTo>
                  <a:pt x="113562" y="24186"/>
                </a:lnTo>
                <a:lnTo>
                  <a:pt x="113777" y="24832"/>
                </a:lnTo>
                <a:lnTo>
                  <a:pt x="114793" y="24909"/>
                </a:lnTo>
                <a:lnTo>
                  <a:pt x="115547" y="24532"/>
                </a:lnTo>
                <a:lnTo>
                  <a:pt x="117402" y="24986"/>
                </a:lnTo>
                <a:lnTo>
                  <a:pt x="118633" y="25910"/>
                </a:lnTo>
                <a:lnTo>
                  <a:pt x="120118" y="27325"/>
                </a:lnTo>
                <a:lnTo>
                  <a:pt x="121011" y="28856"/>
                </a:lnTo>
                <a:lnTo>
                  <a:pt x="121973" y="28879"/>
                </a:lnTo>
                <a:lnTo>
                  <a:pt x="122919" y="27956"/>
                </a:lnTo>
                <a:lnTo>
                  <a:pt x="124705" y="27840"/>
                </a:lnTo>
                <a:lnTo>
                  <a:pt x="125859" y="28871"/>
                </a:lnTo>
                <a:lnTo>
                  <a:pt x="126682" y="28810"/>
                </a:lnTo>
                <a:lnTo>
                  <a:pt x="125536" y="27209"/>
                </a:lnTo>
                <a:lnTo>
                  <a:pt x="122835" y="25617"/>
                </a:lnTo>
                <a:lnTo>
                  <a:pt x="123473" y="25548"/>
                </a:lnTo>
                <a:lnTo>
                  <a:pt x="129460" y="28402"/>
                </a:lnTo>
                <a:lnTo>
                  <a:pt x="131153" y="31987"/>
                </a:lnTo>
                <a:lnTo>
                  <a:pt x="132562" y="32794"/>
                </a:lnTo>
                <a:lnTo>
                  <a:pt x="133985" y="339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69" name="Google Shape;869;p44"/>
          <p:cNvSpPr/>
          <p:nvPr/>
        </p:nvSpPr>
        <p:spPr>
          <a:xfrm>
            <a:off x="5788907" y="3619570"/>
            <a:ext cx="103093" cy="100362"/>
          </a:xfrm>
          <a:custGeom>
            <a:avLst/>
            <a:gdLst/>
            <a:ahLst/>
            <a:cxnLst/>
            <a:rect l="l" t="t" r="r" b="b"/>
            <a:pathLst>
              <a:path w="127128" h="123761" extrusionOk="0">
                <a:moveTo>
                  <a:pt x="64827" y="1054"/>
                </a:moveTo>
                <a:lnTo>
                  <a:pt x="65989" y="1523"/>
                </a:lnTo>
                <a:lnTo>
                  <a:pt x="69836" y="3662"/>
                </a:lnTo>
                <a:lnTo>
                  <a:pt x="72499" y="6070"/>
                </a:lnTo>
                <a:lnTo>
                  <a:pt x="73977" y="8739"/>
                </a:lnTo>
                <a:lnTo>
                  <a:pt x="75977" y="10801"/>
                </a:lnTo>
                <a:lnTo>
                  <a:pt x="78502" y="12262"/>
                </a:lnTo>
                <a:lnTo>
                  <a:pt x="80502" y="14239"/>
                </a:lnTo>
                <a:lnTo>
                  <a:pt x="81980" y="16732"/>
                </a:lnTo>
                <a:lnTo>
                  <a:pt x="84050" y="18132"/>
                </a:lnTo>
                <a:lnTo>
                  <a:pt x="86705" y="18432"/>
                </a:lnTo>
                <a:lnTo>
                  <a:pt x="88383" y="19286"/>
                </a:lnTo>
                <a:lnTo>
                  <a:pt x="89090" y="20694"/>
                </a:lnTo>
                <a:lnTo>
                  <a:pt x="90537" y="21963"/>
                </a:lnTo>
                <a:lnTo>
                  <a:pt x="92715" y="23101"/>
                </a:lnTo>
                <a:lnTo>
                  <a:pt x="96093" y="23725"/>
                </a:lnTo>
                <a:lnTo>
                  <a:pt x="102573" y="23879"/>
                </a:lnTo>
                <a:lnTo>
                  <a:pt x="103150" y="23909"/>
                </a:lnTo>
                <a:lnTo>
                  <a:pt x="104612" y="24263"/>
                </a:lnTo>
                <a:lnTo>
                  <a:pt x="106321" y="23817"/>
                </a:lnTo>
                <a:lnTo>
                  <a:pt x="108406" y="22932"/>
                </a:lnTo>
                <a:lnTo>
                  <a:pt x="109075" y="22401"/>
                </a:lnTo>
                <a:lnTo>
                  <a:pt x="111261" y="19494"/>
                </a:lnTo>
                <a:lnTo>
                  <a:pt x="112469" y="19747"/>
                </a:lnTo>
                <a:lnTo>
                  <a:pt x="114870" y="19394"/>
                </a:lnTo>
                <a:lnTo>
                  <a:pt x="116325" y="18747"/>
                </a:lnTo>
                <a:lnTo>
                  <a:pt x="116432" y="18747"/>
                </a:lnTo>
                <a:lnTo>
                  <a:pt x="116340" y="19494"/>
                </a:lnTo>
                <a:lnTo>
                  <a:pt x="116178" y="20794"/>
                </a:lnTo>
                <a:lnTo>
                  <a:pt x="115001" y="21709"/>
                </a:lnTo>
                <a:lnTo>
                  <a:pt x="116194" y="23825"/>
                </a:lnTo>
                <a:lnTo>
                  <a:pt x="117333" y="27256"/>
                </a:lnTo>
                <a:lnTo>
                  <a:pt x="116694" y="28948"/>
                </a:lnTo>
                <a:lnTo>
                  <a:pt x="117471" y="30263"/>
                </a:lnTo>
                <a:lnTo>
                  <a:pt x="119657" y="31210"/>
                </a:lnTo>
                <a:lnTo>
                  <a:pt x="119857" y="31587"/>
                </a:lnTo>
                <a:lnTo>
                  <a:pt x="119187" y="31979"/>
                </a:lnTo>
                <a:lnTo>
                  <a:pt x="118633" y="33095"/>
                </a:lnTo>
                <a:lnTo>
                  <a:pt x="118572" y="35125"/>
                </a:lnTo>
                <a:lnTo>
                  <a:pt x="120480" y="37048"/>
                </a:lnTo>
                <a:lnTo>
                  <a:pt x="124359" y="38849"/>
                </a:lnTo>
                <a:lnTo>
                  <a:pt x="125598" y="39149"/>
                </a:lnTo>
                <a:lnTo>
                  <a:pt x="126074" y="39841"/>
                </a:lnTo>
                <a:lnTo>
                  <a:pt x="126721" y="40295"/>
                </a:lnTo>
                <a:lnTo>
                  <a:pt x="127106" y="40849"/>
                </a:lnTo>
                <a:lnTo>
                  <a:pt x="127129" y="41564"/>
                </a:lnTo>
                <a:lnTo>
                  <a:pt x="126844" y="42056"/>
                </a:lnTo>
                <a:lnTo>
                  <a:pt x="125005" y="42226"/>
                </a:lnTo>
                <a:lnTo>
                  <a:pt x="122912" y="42211"/>
                </a:lnTo>
                <a:lnTo>
                  <a:pt x="121419" y="41341"/>
                </a:lnTo>
                <a:lnTo>
                  <a:pt x="121280" y="41980"/>
                </a:lnTo>
                <a:lnTo>
                  <a:pt x="121257" y="42703"/>
                </a:lnTo>
                <a:lnTo>
                  <a:pt x="119811" y="43141"/>
                </a:lnTo>
                <a:lnTo>
                  <a:pt x="120611" y="48118"/>
                </a:lnTo>
                <a:lnTo>
                  <a:pt x="120288" y="49549"/>
                </a:lnTo>
                <a:lnTo>
                  <a:pt x="119757" y="50034"/>
                </a:lnTo>
                <a:lnTo>
                  <a:pt x="119264" y="49834"/>
                </a:lnTo>
                <a:lnTo>
                  <a:pt x="118656" y="49780"/>
                </a:lnTo>
                <a:lnTo>
                  <a:pt x="118356" y="50249"/>
                </a:lnTo>
                <a:lnTo>
                  <a:pt x="118610" y="51311"/>
                </a:lnTo>
                <a:lnTo>
                  <a:pt x="117186" y="51434"/>
                </a:lnTo>
                <a:lnTo>
                  <a:pt x="114924" y="50888"/>
                </a:lnTo>
                <a:lnTo>
                  <a:pt x="113885" y="49926"/>
                </a:lnTo>
                <a:lnTo>
                  <a:pt x="113708" y="48949"/>
                </a:lnTo>
                <a:lnTo>
                  <a:pt x="113693" y="48034"/>
                </a:lnTo>
                <a:lnTo>
                  <a:pt x="112969" y="46534"/>
                </a:lnTo>
                <a:lnTo>
                  <a:pt x="111169" y="44980"/>
                </a:lnTo>
                <a:lnTo>
                  <a:pt x="107406" y="44726"/>
                </a:lnTo>
                <a:lnTo>
                  <a:pt x="106012" y="44234"/>
                </a:lnTo>
                <a:lnTo>
                  <a:pt x="104573" y="43672"/>
                </a:lnTo>
                <a:lnTo>
                  <a:pt x="103004" y="43249"/>
                </a:lnTo>
                <a:lnTo>
                  <a:pt x="101557" y="43287"/>
                </a:lnTo>
                <a:lnTo>
                  <a:pt x="99810" y="43703"/>
                </a:lnTo>
                <a:lnTo>
                  <a:pt x="96763" y="43018"/>
                </a:lnTo>
                <a:lnTo>
                  <a:pt x="95731" y="43934"/>
                </a:lnTo>
                <a:lnTo>
                  <a:pt x="94131" y="44988"/>
                </a:lnTo>
                <a:lnTo>
                  <a:pt x="92800" y="44965"/>
                </a:lnTo>
                <a:lnTo>
                  <a:pt x="90152" y="42518"/>
                </a:lnTo>
                <a:lnTo>
                  <a:pt x="89360" y="42364"/>
                </a:lnTo>
                <a:lnTo>
                  <a:pt x="87043" y="43610"/>
                </a:lnTo>
                <a:lnTo>
                  <a:pt x="86097" y="43680"/>
                </a:lnTo>
                <a:lnTo>
                  <a:pt x="85373" y="43287"/>
                </a:lnTo>
                <a:lnTo>
                  <a:pt x="82241" y="42349"/>
                </a:lnTo>
                <a:lnTo>
                  <a:pt x="80825" y="42149"/>
                </a:lnTo>
                <a:lnTo>
                  <a:pt x="79787" y="42595"/>
                </a:lnTo>
                <a:lnTo>
                  <a:pt x="77947" y="42118"/>
                </a:lnTo>
                <a:lnTo>
                  <a:pt x="73484" y="38910"/>
                </a:lnTo>
                <a:lnTo>
                  <a:pt x="70721" y="41349"/>
                </a:lnTo>
                <a:lnTo>
                  <a:pt x="65104" y="40741"/>
                </a:lnTo>
                <a:lnTo>
                  <a:pt x="63434" y="42411"/>
                </a:lnTo>
                <a:lnTo>
                  <a:pt x="61525" y="45572"/>
                </a:lnTo>
                <a:lnTo>
                  <a:pt x="59978" y="47080"/>
                </a:lnTo>
                <a:lnTo>
                  <a:pt x="58632" y="46541"/>
                </a:lnTo>
                <a:lnTo>
                  <a:pt x="57039" y="45149"/>
                </a:lnTo>
                <a:lnTo>
                  <a:pt x="54253" y="41572"/>
                </a:lnTo>
                <a:lnTo>
                  <a:pt x="52845" y="40926"/>
                </a:lnTo>
                <a:lnTo>
                  <a:pt x="51229" y="40772"/>
                </a:lnTo>
                <a:lnTo>
                  <a:pt x="49820" y="41172"/>
                </a:lnTo>
                <a:lnTo>
                  <a:pt x="49066" y="41895"/>
                </a:lnTo>
                <a:lnTo>
                  <a:pt x="48489" y="47119"/>
                </a:lnTo>
                <a:lnTo>
                  <a:pt x="47981" y="51711"/>
                </a:lnTo>
                <a:lnTo>
                  <a:pt x="47950" y="54457"/>
                </a:lnTo>
                <a:lnTo>
                  <a:pt x="51044" y="56996"/>
                </a:lnTo>
                <a:lnTo>
                  <a:pt x="54699" y="61358"/>
                </a:lnTo>
                <a:lnTo>
                  <a:pt x="55869" y="61858"/>
                </a:lnTo>
                <a:lnTo>
                  <a:pt x="56454" y="63281"/>
                </a:lnTo>
                <a:lnTo>
                  <a:pt x="57308" y="66951"/>
                </a:lnTo>
                <a:lnTo>
                  <a:pt x="58270" y="71066"/>
                </a:lnTo>
                <a:lnTo>
                  <a:pt x="60125" y="73789"/>
                </a:lnTo>
                <a:lnTo>
                  <a:pt x="61795" y="75728"/>
                </a:lnTo>
                <a:lnTo>
                  <a:pt x="63834" y="77436"/>
                </a:lnTo>
                <a:lnTo>
                  <a:pt x="66396" y="80105"/>
                </a:lnTo>
                <a:lnTo>
                  <a:pt x="68490" y="83036"/>
                </a:lnTo>
                <a:lnTo>
                  <a:pt x="69044" y="84113"/>
                </a:lnTo>
                <a:lnTo>
                  <a:pt x="73115" y="87975"/>
                </a:lnTo>
                <a:lnTo>
                  <a:pt x="77062" y="91906"/>
                </a:lnTo>
                <a:lnTo>
                  <a:pt x="80587" y="93283"/>
                </a:lnTo>
                <a:lnTo>
                  <a:pt x="81141" y="94006"/>
                </a:lnTo>
                <a:lnTo>
                  <a:pt x="81172" y="97022"/>
                </a:lnTo>
                <a:lnTo>
                  <a:pt x="81557" y="98153"/>
                </a:lnTo>
                <a:lnTo>
                  <a:pt x="83911" y="101307"/>
                </a:lnTo>
                <a:lnTo>
                  <a:pt x="88721" y="105915"/>
                </a:lnTo>
                <a:lnTo>
                  <a:pt x="89275" y="106976"/>
                </a:lnTo>
                <a:lnTo>
                  <a:pt x="89437" y="107761"/>
                </a:lnTo>
                <a:lnTo>
                  <a:pt x="89129" y="108361"/>
                </a:lnTo>
                <a:lnTo>
                  <a:pt x="87867" y="108992"/>
                </a:lnTo>
                <a:lnTo>
                  <a:pt x="86835" y="108292"/>
                </a:lnTo>
                <a:lnTo>
                  <a:pt x="82357" y="103799"/>
                </a:lnTo>
                <a:lnTo>
                  <a:pt x="78024" y="100961"/>
                </a:lnTo>
                <a:lnTo>
                  <a:pt x="73138" y="95606"/>
                </a:lnTo>
                <a:lnTo>
                  <a:pt x="66596" y="93483"/>
                </a:lnTo>
                <a:lnTo>
                  <a:pt x="62141" y="91129"/>
                </a:lnTo>
                <a:lnTo>
                  <a:pt x="59440" y="91483"/>
                </a:lnTo>
                <a:lnTo>
                  <a:pt x="56462" y="92221"/>
                </a:lnTo>
                <a:lnTo>
                  <a:pt x="54622" y="92245"/>
                </a:lnTo>
                <a:lnTo>
                  <a:pt x="53314" y="91821"/>
                </a:lnTo>
                <a:lnTo>
                  <a:pt x="52391" y="90360"/>
                </a:lnTo>
                <a:lnTo>
                  <a:pt x="52529" y="89229"/>
                </a:lnTo>
                <a:lnTo>
                  <a:pt x="52367" y="87760"/>
                </a:lnTo>
                <a:lnTo>
                  <a:pt x="49759" y="85398"/>
                </a:lnTo>
                <a:lnTo>
                  <a:pt x="46196" y="83152"/>
                </a:lnTo>
                <a:lnTo>
                  <a:pt x="42825" y="80244"/>
                </a:lnTo>
                <a:lnTo>
                  <a:pt x="36053" y="72366"/>
                </a:lnTo>
                <a:lnTo>
                  <a:pt x="34691" y="69820"/>
                </a:lnTo>
                <a:lnTo>
                  <a:pt x="36023" y="69335"/>
                </a:lnTo>
                <a:lnTo>
                  <a:pt x="37031" y="69381"/>
                </a:lnTo>
                <a:lnTo>
                  <a:pt x="38170" y="68858"/>
                </a:lnTo>
                <a:lnTo>
                  <a:pt x="40016" y="68851"/>
                </a:lnTo>
                <a:lnTo>
                  <a:pt x="42202" y="69366"/>
                </a:lnTo>
                <a:lnTo>
                  <a:pt x="40271" y="67674"/>
                </a:lnTo>
                <a:lnTo>
                  <a:pt x="37862" y="66012"/>
                </a:lnTo>
                <a:lnTo>
                  <a:pt x="31629" y="59396"/>
                </a:lnTo>
                <a:lnTo>
                  <a:pt x="29766" y="56258"/>
                </a:lnTo>
                <a:lnTo>
                  <a:pt x="29551" y="52873"/>
                </a:lnTo>
                <a:lnTo>
                  <a:pt x="30012" y="48226"/>
                </a:lnTo>
                <a:lnTo>
                  <a:pt x="28889" y="44888"/>
                </a:lnTo>
                <a:lnTo>
                  <a:pt x="24079" y="40557"/>
                </a:lnTo>
                <a:lnTo>
                  <a:pt x="22317" y="38272"/>
                </a:lnTo>
                <a:lnTo>
                  <a:pt x="18769" y="36910"/>
                </a:lnTo>
                <a:lnTo>
                  <a:pt x="17176" y="37041"/>
                </a:lnTo>
                <a:lnTo>
                  <a:pt x="16222" y="38733"/>
                </a:lnTo>
                <a:lnTo>
                  <a:pt x="15529" y="42487"/>
                </a:lnTo>
                <a:lnTo>
                  <a:pt x="12382" y="47426"/>
                </a:lnTo>
                <a:lnTo>
                  <a:pt x="11336" y="49565"/>
                </a:lnTo>
                <a:lnTo>
                  <a:pt x="9689" y="52342"/>
                </a:lnTo>
                <a:lnTo>
                  <a:pt x="8257" y="52534"/>
                </a:lnTo>
                <a:lnTo>
                  <a:pt x="7418" y="52288"/>
                </a:lnTo>
                <a:lnTo>
                  <a:pt x="4864" y="47611"/>
                </a:lnTo>
                <a:lnTo>
                  <a:pt x="2424" y="44057"/>
                </a:lnTo>
                <a:lnTo>
                  <a:pt x="2085" y="42372"/>
                </a:lnTo>
                <a:lnTo>
                  <a:pt x="1862" y="40295"/>
                </a:lnTo>
                <a:lnTo>
                  <a:pt x="0" y="32625"/>
                </a:lnTo>
                <a:lnTo>
                  <a:pt x="1309" y="31548"/>
                </a:lnTo>
                <a:lnTo>
                  <a:pt x="2116" y="32779"/>
                </a:lnTo>
                <a:lnTo>
                  <a:pt x="7803" y="34264"/>
                </a:lnTo>
                <a:lnTo>
                  <a:pt x="9035" y="33610"/>
                </a:lnTo>
                <a:lnTo>
                  <a:pt x="9781" y="32602"/>
                </a:lnTo>
                <a:lnTo>
                  <a:pt x="9781" y="31964"/>
                </a:lnTo>
                <a:lnTo>
                  <a:pt x="10266" y="31779"/>
                </a:lnTo>
                <a:lnTo>
                  <a:pt x="12266" y="32748"/>
                </a:lnTo>
                <a:lnTo>
                  <a:pt x="13898" y="32525"/>
                </a:lnTo>
                <a:lnTo>
                  <a:pt x="16530" y="32479"/>
                </a:lnTo>
                <a:lnTo>
                  <a:pt x="18408" y="32640"/>
                </a:lnTo>
                <a:lnTo>
                  <a:pt x="19654" y="31894"/>
                </a:lnTo>
                <a:lnTo>
                  <a:pt x="21332" y="29148"/>
                </a:lnTo>
                <a:lnTo>
                  <a:pt x="21955" y="27609"/>
                </a:lnTo>
                <a:lnTo>
                  <a:pt x="22710" y="27240"/>
                </a:lnTo>
                <a:lnTo>
                  <a:pt x="23202" y="27425"/>
                </a:lnTo>
                <a:lnTo>
                  <a:pt x="23564" y="28694"/>
                </a:lnTo>
                <a:lnTo>
                  <a:pt x="24448" y="29879"/>
                </a:lnTo>
                <a:lnTo>
                  <a:pt x="26265" y="31810"/>
                </a:lnTo>
                <a:lnTo>
                  <a:pt x="27550" y="32740"/>
                </a:lnTo>
                <a:lnTo>
                  <a:pt x="28712" y="33071"/>
                </a:lnTo>
                <a:lnTo>
                  <a:pt x="29851" y="32294"/>
                </a:lnTo>
                <a:lnTo>
                  <a:pt x="31028" y="32071"/>
                </a:lnTo>
                <a:lnTo>
                  <a:pt x="34399" y="33579"/>
                </a:lnTo>
                <a:lnTo>
                  <a:pt x="37246" y="33864"/>
                </a:lnTo>
                <a:lnTo>
                  <a:pt x="39347" y="33079"/>
                </a:lnTo>
                <a:lnTo>
                  <a:pt x="39070" y="31994"/>
                </a:lnTo>
                <a:lnTo>
                  <a:pt x="38300" y="30787"/>
                </a:lnTo>
                <a:lnTo>
                  <a:pt x="38139" y="29617"/>
                </a:lnTo>
                <a:lnTo>
                  <a:pt x="38277" y="28602"/>
                </a:lnTo>
                <a:lnTo>
                  <a:pt x="39724" y="27594"/>
                </a:lnTo>
                <a:lnTo>
                  <a:pt x="39655" y="27148"/>
                </a:lnTo>
                <a:lnTo>
                  <a:pt x="37908" y="25371"/>
                </a:lnTo>
                <a:lnTo>
                  <a:pt x="37993" y="24909"/>
                </a:lnTo>
                <a:lnTo>
                  <a:pt x="41817" y="22901"/>
                </a:lnTo>
                <a:lnTo>
                  <a:pt x="45503" y="21778"/>
                </a:lnTo>
                <a:lnTo>
                  <a:pt x="46096" y="20909"/>
                </a:lnTo>
                <a:lnTo>
                  <a:pt x="46434" y="19601"/>
                </a:lnTo>
                <a:lnTo>
                  <a:pt x="46596" y="17147"/>
                </a:lnTo>
                <a:lnTo>
                  <a:pt x="46396" y="15139"/>
                </a:lnTo>
                <a:lnTo>
                  <a:pt x="44903" y="13255"/>
                </a:lnTo>
                <a:lnTo>
                  <a:pt x="44811" y="12301"/>
                </a:lnTo>
                <a:lnTo>
                  <a:pt x="45165" y="11308"/>
                </a:lnTo>
                <a:lnTo>
                  <a:pt x="45749" y="10408"/>
                </a:lnTo>
                <a:lnTo>
                  <a:pt x="47227" y="10024"/>
                </a:lnTo>
                <a:lnTo>
                  <a:pt x="48958" y="9378"/>
                </a:lnTo>
                <a:lnTo>
                  <a:pt x="50329" y="8631"/>
                </a:lnTo>
                <a:lnTo>
                  <a:pt x="52175" y="8016"/>
                </a:lnTo>
                <a:lnTo>
                  <a:pt x="53630" y="7154"/>
                </a:lnTo>
                <a:lnTo>
                  <a:pt x="55053" y="5100"/>
                </a:lnTo>
                <a:lnTo>
                  <a:pt x="55915" y="4762"/>
                </a:lnTo>
                <a:lnTo>
                  <a:pt x="58524" y="5054"/>
                </a:lnTo>
                <a:lnTo>
                  <a:pt x="59086" y="4546"/>
                </a:lnTo>
                <a:lnTo>
                  <a:pt x="58724" y="1592"/>
                </a:lnTo>
                <a:lnTo>
                  <a:pt x="59193" y="838"/>
                </a:lnTo>
                <a:lnTo>
                  <a:pt x="60117" y="415"/>
                </a:lnTo>
                <a:lnTo>
                  <a:pt x="60548" y="0"/>
                </a:lnTo>
                <a:lnTo>
                  <a:pt x="62849" y="323"/>
                </a:lnTo>
                <a:lnTo>
                  <a:pt x="64827" y="1054"/>
                </a:lnTo>
                <a:close/>
                <a:moveTo>
                  <a:pt x="27989" y="48011"/>
                </a:moveTo>
                <a:lnTo>
                  <a:pt x="25326" y="48665"/>
                </a:lnTo>
                <a:lnTo>
                  <a:pt x="24056" y="47495"/>
                </a:lnTo>
                <a:lnTo>
                  <a:pt x="23725" y="46534"/>
                </a:lnTo>
                <a:lnTo>
                  <a:pt x="21532" y="46226"/>
                </a:lnTo>
                <a:lnTo>
                  <a:pt x="20209" y="44895"/>
                </a:lnTo>
                <a:lnTo>
                  <a:pt x="19939" y="44303"/>
                </a:lnTo>
                <a:lnTo>
                  <a:pt x="21817" y="42834"/>
                </a:lnTo>
                <a:lnTo>
                  <a:pt x="22817" y="40457"/>
                </a:lnTo>
                <a:lnTo>
                  <a:pt x="24087" y="41887"/>
                </a:lnTo>
                <a:lnTo>
                  <a:pt x="25626" y="44572"/>
                </a:lnTo>
                <a:lnTo>
                  <a:pt x="26449" y="45318"/>
                </a:lnTo>
                <a:lnTo>
                  <a:pt x="27989" y="48011"/>
                </a:lnTo>
                <a:close/>
                <a:moveTo>
                  <a:pt x="21024" y="57627"/>
                </a:moveTo>
                <a:lnTo>
                  <a:pt x="20855" y="58796"/>
                </a:lnTo>
                <a:lnTo>
                  <a:pt x="19547" y="57311"/>
                </a:lnTo>
                <a:lnTo>
                  <a:pt x="18885" y="54650"/>
                </a:lnTo>
                <a:lnTo>
                  <a:pt x="17230" y="50334"/>
                </a:lnTo>
                <a:lnTo>
                  <a:pt x="17015" y="49118"/>
                </a:lnTo>
                <a:lnTo>
                  <a:pt x="17869" y="47919"/>
                </a:lnTo>
                <a:lnTo>
                  <a:pt x="17823" y="46695"/>
                </a:lnTo>
                <a:lnTo>
                  <a:pt x="16653" y="42895"/>
                </a:lnTo>
                <a:lnTo>
                  <a:pt x="17630" y="42272"/>
                </a:lnTo>
                <a:lnTo>
                  <a:pt x="18215" y="42195"/>
                </a:lnTo>
                <a:lnTo>
                  <a:pt x="18454" y="44834"/>
                </a:lnTo>
                <a:lnTo>
                  <a:pt x="18985" y="46349"/>
                </a:lnTo>
                <a:lnTo>
                  <a:pt x="20578" y="48211"/>
                </a:lnTo>
                <a:lnTo>
                  <a:pt x="20255" y="51280"/>
                </a:lnTo>
                <a:lnTo>
                  <a:pt x="20578" y="55642"/>
                </a:lnTo>
                <a:lnTo>
                  <a:pt x="20901" y="56611"/>
                </a:lnTo>
                <a:lnTo>
                  <a:pt x="21024" y="57627"/>
                </a:lnTo>
                <a:close/>
                <a:moveTo>
                  <a:pt x="28443" y="54634"/>
                </a:moveTo>
                <a:lnTo>
                  <a:pt x="28989" y="55973"/>
                </a:lnTo>
                <a:lnTo>
                  <a:pt x="26957" y="54765"/>
                </a:lnTo>
                <a:lnTo>
                  <a:pt x="25133" y="54304"/>
                </a:lnTo>
                <a:lnTo>
                  <a:pt x="24749" y="53396"/>
                </a:lnTo>
                <a:lnTo>
                  <a:pt x="25010" y="52650"/>
                </a:lnTo>
                <a:lnTo>
                  <a:pt x="25403" y="51927"/>
                </a:lnTo>
                <a:lnTo>
                  <a:pt x="26780" y="52027"/>
                </a:lnTo>
                <a:lnTo>
                  <a:pt x="26988" y="52734"/>
                </a:lnTo>
                <a:lnTo>
                  <a:pt x="28443" y="54634"/>
                </a:lnTo>
                <a:close/>
                <a:moveTo>
                  <a:pt x="36153" y="67412"/>
                </a:moveTo>
                <a:lnTo>
                  <a:pt x="35599" y="68212"/>
                </a:lnTo>
                <a:lnTo>
                  <a:pt x="34199" y="66743"/>
                </a:lnTo>
                <a:lnTo>
                  <a:pt x="32914" y="65697"/>
                </a:lnTo>
                <a:lnTo>
                  <a:pt x="31998" y="64450"/>
                </a:lnTo>
                <a:lnTo>
                  <a:pt x="30197" y="62896"/>
                </a:lnTo>
                <a:lnTo>
                  <a:pt x="29589" y="61119"/>
                </a:lnTo>
                <a:lnTo>
                  <a:pt x="26904" y="57488"/>
                </a:lnTo>
                <a:lnTo>
                  <a:pt x="26503" y="56504"/>
                </a:lnTo>
                <a:lnTo>
                  <a:pt x="27842" y="57973"/>
                </a:lnTo>
                <a:lnTo>
                  <a:pt x="28958" y="58896"/>
                </a:lnTo>
                <a:lnTo>
                  <a:pt x="29881" y="59119"/>
                </a:lnTo>
                <a:lnTo>
                  <a:pt x="32221" y="61435"/>
                </a:lnTo>
                <a:lnTo>
                  <a:pt x="34522" y="64404"/>
                </a:lnTo>
                <a:lnTo>
                  <a:pt x="37262" y="66981"/>
                </a:lnTo>
                <a:lnTo>
                  <a:pt x="36692" y="67058"/>
                </a:lnTo>
                <a:lnTo>
                  <a:pt x="36153" y="67412"/>
                </a:lnTo>
                <a:close/>
                <a:moveTo>
                  <a:pt x="36161" y="79805"/>
                </a:moveTo>
                <a:lnTo>
                  <a:pt x="36469" y="80244"/>
                </a:lnTo>
                <a:lnTo>
                  <a:pt x="36438" y="80544"/>
                </a:lnTo>
                <a:lnTo>
                  <a:pt x="35314" y="80121"/>
                </a:lnTo>
                <a:lnTo>
                  <a:pt x="35015" y="80259"/>
                </a:lnTo>
                <a:lnTo>
                  <a:pt x="29728" y="73728"/>
                </a:lnTo>
                <a:lnTo>
                  <a:pt x="29158" y="72451"/>
                </a:lnTo>
                <a:lnTo>
                  <a:pt x="31051" y="73974"/>
                </a:lnTo>
                <a:lnTo>
                  <a:pt x="36161" y="79805"/>
                </a:lnTo>
                <a:close/>
                <a:moveTo>
                  <a:pt x="37069" y="75620"/>
                </a:moveTo>
                <a:lnTo>
                  <a:pt x="37408" y="76674"/>
                </a:lnTo>
                <a:lnTo>
                  <a:pt x="34715" y="74689"/>
                </a:lnTo>
                <a:lnTo>
                  <a:pt x="33691" y="73359"/>
                </a:lnTo>
                <a:lnTo>
                  <a:pt x="33506" y="72759"/>
                </a:lnTo>
                <a:lnTo>
                  <a:pt x="37069" y="75620"/>
                </a:lnTo>
                <a:close/>
                <a:moveTo>
                  <a:pt x="40101" y="78267"/>
                </a:moveTo>
                <a:lnTo>
                  <a:pt x="41525" y="80490"/>
                </a:lnTo>
                <a:lnTo>
                  <a:pt x="40162" y="80028"/>
                </a:lnTo>
                <a:lnTo>
                  <a:pt x="38747" y="78659"/>
                </a:lnTo>
                <a:lnTo>
                  <a:pt x="37915" y="77166"/>
                </a:lnTo>
                <a:lnTo>
                  <a:pt x="40101" y="78267"/>
                </a:lnTo>
                <a:close/>
                <a:moveTo>
                  <a:pt x="70637" y="99160"/>
                </a:moveTo>
                <a:lnTo>
                  <a:pt x="67228" y="99237"/>
                </a:lnTo>
                <a:lnTo>
                  <a:pt x="64265" y="98699"/>
                </a:lnTo>
                <a:lnTo>
                  <a:pt x="62818" y="97783"/>
                </a:lnTo>
                <a:lnTo>
                  <a:pt x="62926" y="97006"/>
                </a:lnTo>
                <a:lnTo>
                  <a:pt x="63372" y="95714"/>
                </a:lnTo>
                <a:lnTo>
                  <a:pt x="66673" y="95868"/>
                </a:lnTo>
                <a:lnTo>
                  <a:pt x="71699" y="96783"/>
                </a:lnTo>
                <a:lnTo>
                  <a:pt x="72930" y="97853"/>
                </a:lnTo>
                <a:lnTo>
                  <a:pt x="72545" y="98345"/>
                </a:lnTo>
                <a:lnTo>
                  <a:pt x="70637" y="99160"/>
                </a:lnTo>
                <a:close/>
                <a:moveTo>
                  <a:pt x="79464" y="103438"/>
                </a:moveTo>
                <a:lnTo>
                  <a:pt x="77955" y="103745"/>
                </a:lnTo>
                <a:lnTo>
                  <a:pt x="68344" y="103515"/>
                </a:lnTo>
                <a:lnTo>
                  <a:pt x="65550" y="102899"/>
                </a:lnTo>
                <a:lnTo>
                  <a:pt x="62441" y="101322"/>
                </a:lnTo>
                <a:lnTo>
                  <a:pt x="61810" y="100837"/>
                </a:lnTo>
                <a:lnTo>
                  <a:pt x="64935" y="100376"/>
                </a:lnTo>
                <a:lnTo>
                  <a:pt x="67843" y="100837"/>
                </a:lnTo>
                <a:lnTo>
                  <a:pt x="68736" y="101984"/>
                </a:lnTo>
                <a:lnTo>
                  <a:pt x="76593" y="102899"/>
                </a:lnTo>
                <a:lnTo>
                  <a:pt x="79464" y="103438"/>
                </a:lnTo>
                <a:close/>
                <a:moveTo>
                  <a:pt x="89691" y="110169"/>
                </a:moveTo>
                <a:lnTo>
                  <a:pt x="91260" y="109630"/>
                </a:lnTo>
                <a:lnTo>
                  <a:pt x="92592" y="110023"/>
                </a:lnTo>
                <a:lnTo>
                  <a:pt x="93438" y="111700"/>
                </a:lnTo>
                <a:lnTo>
                  <a:pt x="95108" y="112808"/>
                </a:lnTo>
                <a:lnTo>
                  <a:pt x="97825" y="114746"/>
                </a:lnTo>
                <a:lnTo>
                  <a:pt x="99541" y="116231"/>
                </a:lnTo>
                <a:lnTo>
                  <a:pt x="103427" y="118892"/>
                </a:lnTo>
                <a:lnTo>
                  <a:pt x="104350" y="119262"/>
                </a:lnTo>
                <a:lnTo>
                  <a:pt x="106290" y="120054"/>
                </a:lnTo>
                <a:lnTo>
                  <a:pt x="106328" y="121131"/>
                </a:lnTo>
                <a:lnTo>
                  <a:pt x="107159" y="122354"/>
                </a:lnTo>
                <a:lnTo>
                  <a:pt x="108036" y="123762"/>
                </a:lnTo>
                <a:lnTo>
                  <a:pt x="104050" y="120993"/>
                </a:lnTo>
                <a:lnTo>
                  <a:pt x="100333" y="117892"/>
                </a:lnTo>
                <a:lnTo>
                  <a:pt x="93061" y="113108"/>
                </a:lnTo>
                <a:lnTo>
                  <a:pt x="87905" y="111946"/>
                </a:lnTo>
                <a:lnTo>
                  <a:pt x="80849" y="108092"/>
                </a:lnTo>
                <a:lnTo>
                  <a:pt x="76254" y="106722"/>
                </a:lnTo>
                <a:lnTo>
                  <a:pt x="78009" y="106407"/>
                </a:lnTo>
                <a:lnTo>
                  <a:pt x="80025" y="106399"/>
                </a:lnTo>
                <a:lnTo>
                  <a:pt x="90907" y="111546"/>
                </a:lnTo>
                <a:lnTo>
                  <a:pt x="89691" y="110169"/>
                </a:lnTo>
                <a:close/>
                <a:moveTo>
                  <a:pt x="67735" y="107245"/>
                </a:moveTo>
                <a:lnTo>
                  <a:pt x="71730" y="108069"/>
                </a:lnTo>
                <a:lnTo>
                  <a:pt x="74654" y="107692"/>
                </a:lnTo>
                <a:lnTo>
                  <a:pt x="77301" y="108200"/>
                </a:lnTo>
                <a:lnTo>
                  <a:pt x="78948" y="109130"/>
                </a:lnTo>
                <a:lnTo>
                  <a:pt x="79340" y="109592"/>
                </a:lnTo>
                <a:lnTo>
                  <a:pt x="77209" y="109653"/>
                </a:lnTo>
                <a:lnTo>
                  <a:pt x="74792" y="109276"/>
                </a:lnTo>
                <a:lnTo>
                  <a:pt x="72053" y="110223"/>
                </a:lnTo>
                <a:lnTo>
                  <a:pt x="69636" y="109723"/>
                </a:lnTo>
                <a:lnTo>
                  <a:pt x="68720" y="109099"/>
                </a:lnTo>
                <a:lnTo>
                  <a:pt x="68074" y="108330"/>
                </a:lnTo>
                <a:lnTo>
                  <a:pt x="67735" y="107245"/>
                </a:lnTo>
                <a:close/>
                <a:moveTo>
                  <a:pt x="88406" y="113923"/>
                </a:moveTo>
                <a:lnTo>
                  <a:pt x="91353" y="115931"/>
                </a:lnTo>
                <a:lnTo>
                  <a:pt x="82711" y="113292"/>
                </a:lnTo>
                <a:lnTo>
                  <a:pt x="83688" y="113054"/>
                </a:lnTo>
                <a:lnTo>
                  <a:pt x="84604" y="113000"/>
                </a:lnTo>
                <a:lnTo>
                  <a:pt x="88406" y="1139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0" name="Google Shape;870;p44"/>
          <p:cNvSpPr/>
          <p:nvPr/>
        </p:nvSpPr>
        <p:spPr>
          <a:xfrm>
            <a:off x="4247815" y="4180389"/>
            <a:ext cx="49612" cy="37829"/>
          </a:xfrm>
          <a:custGeom>
            <a:avLst/>
            <a:gdLst/>
            <a:ahLst/>
            <a:cxnLst/>
            <a:rect l="l" t="t" r="r" b="b"/>
            <a:pathLst>
              <a:path w="61178" h="46649" extrusionOk="0">
                <a:moveTo>
                  <a:pt x="39170" y="1285"/>
                </a:moveTo>
                <a:lnTo>
                  <a:pt x="40047" y="1816"/>
                </a:lnTo>
                <a:lnTo>
                  <a:pt x="39716" y="2462"/>
                </a:lnTo>
                <a:lnTo>
                  <a:pt x="37538" y="2062"/>
                </a:lnTo>
                <a:lnTo>
                  <a:pt x="35284" y="1331"/>
                </a:lnTo>
                <a:lnTo>
                  <a:pt x="34545" y="1508"/>
                </a:lnTo>
                <a:lnTo>
                  <a:pt x="34091" y="1416"/>
                </a:lnTo>
                <a:lnTo>
                  <a:pt x="32775" y="716"/>
                </a:lnTo>
                <a:lnTo>
                  <a:pt x="33929" y="177"/>
                </a:lnTo>
                <a:lnTo>
                  <a:pt x="35122" y="0"/>
                </a:lnTo>
                <a:lnTo>
                  <a:pt x="36430" y="39"/>
                </a:lnTo>
                <a:lnTo>
                  <a:pt x="39170" y="1285"/>
                </a:lnTo>
                <a:close/>
                <a:moveTo>
                  <a:pt x="58278" y="8570"/>
                </a:moveTo>
                <a:lnTo>
                  <a:pt x="58755" y="9247"/>
                </a:lnTo>
                <a:lnTo>
                  <a:pt x="59747" y="13839"/>
                </a:lnTo>
                <a:lnTo>
                  <a:pt x="59848" y="15309"/>
                </a:lnTo>
                <a:lnTo>
                  <a:pt x="58847" y="17524"/>
                </a:lnTo>
                <a:lnTo>
                  <a:pt x="58993" y="18401"/>
                </a:lnTo>
                <a:lnTo>
                  <a:pt x="61140" y="20448"/>
                </a:lnTo>
                <a:lnTo>
                  <a:pt x="61179" y="21186"/>
                </a:lnTo>
                <a:lnTo>
                  <a:pt x="60925" y="21932"/>
                </a:lnTo>
                <a:lnTo>
                  <a:pt x="59093" y="23871"/>
                </a:lnTo>
                <a:lnTo>
                  <a:pt x="57685" y="25194"/>
                </a:lnTo>
                <a:lnTo>
                  <a:pt x="58131" y="26717"/>
                </a:lnTo>
                <a:lnTo>
                  <a:pt x="59270" y="28163"/>
                </a:lnTo>
                <a:lnTo>
                  <a:pt x="59417" y="29371"/>
                </a:lnTo>
                <a:lnTo>
                  <a:pt x="59070" y="30964"/>
                </a:lnTo>
                <a:lnTo>
                  <a:pt x="57323" y="32941"/>
                </a:lnTo>
                <a:lnTo>
                  <a:pt x="56408" y="33649"/>
                </a:lnTo>
                <a:lnTo>
                  <a:pt x="53807" y="33733"/>
                </a:lnTo>
                <a:lnTo>
                  <a:pt x="53514" y="34018"/>
                </a:lnTo>
                <a:lnTo>
                  <a:pt x="54807" y="35949"/>
                </a:lnTo>
                <a:lnTo>
                  <a:pt x="56269" y="38133"/>
                </a:lnTo>
                <a:lnTo>
                  <a:pt x="58662" y="39826"/>
                </a:lnTo>
                <a:lnTo>
                  <a:pt x="59193" y="41418"/>
                </a:lnTo>
                <a:lnTo>
                  <a:pt x="58616" y="42926"/>
                </a:lnTo>
                <a:lnTo>
                  <a:pt x="58516" y="46649"/>
                </a:lnTo>
                <a:lnTo>
                  <a:pt x="56685" y="44842"/>
                </a:lnTo>
                <a:lnTo>
                  <a:pt x="54676" y="43334"/>
                </a:lnTo>
                <a:lnTo>
                  <a:pt x="53468" y="42749"/>
                </a:lnTo>
                <a:lnTo>
                  <a:pt x="52214" y="42372"/>
                </a:lnTo>
                <a:lnTo>
                  <a:pt x="42633" y="42565"/>
                </a:lnTo>
                <a:lnTo>
                  <a:pt x="41555" y="42826"/>
                </a:lnTo>
                <a:lnTo>
                  <a:pt x="40724" y="43311"/>
                </a:lnTo>
                <a:lnTo>
                  <a:pt x="39832" y="43549"/>
                </a:lnTo>
                <a:lnTo>
                  <a:pt x="37200" y="44003"/>
                </a:lnTo>
                <a:lnTo>
                  <a:pt x="34583" y="44103"/>
                </a:lnTo>
                <a:lnTo>
                  <a:pt x="28465" y="42888"/>
                </a:lnTo>
                <a:lnTo>
                  <a:pt x="26041" y="42257"/>
                </a:lnTo>
                <a:lnTo>
                  <a:pt x="23602" y="41857"/>
                </a:lnTo>
                <a:lnTo>
                  <a:pt x="20801" y="41987"/>
                </a:lnTo>
                <a:lnTo>
                  <a:pt x="18015" y="42357"/>
                </a:lnTo>
                <a:lnTo>
                  <a:pt x="15783" y="43234"/>
                </a:lnTo>
                <a:lnTo>
                  <a:pt x="14113" y="44780"/>
                </a:lnTo>
                <a:lnTo>
                  <a:pt x="13798" y="46218"/>
                </a:lnTo>
                <a:lnTo>
                  <a:pt x="12813" y="46588"/>
                </a:lnTo>
                <a:lnTo>
                  <a:pt x="10558" y="44303"/>
                </a:lnTo>
                <a:lnTo>
                  <a:pt x="8480" y="42680"/>
                </a:lnTo>
                <a:lnTo>
                  <a:pt x="6118" y="41457"/>
                </a:lnTo>
                <a:lnTo>
                  <a:pt x="1277" y="39710"/>
                </a:lnTo>
                <a:lnTo>
                  <a:pt x="392" y="38649"/>
                </a:lnTo>
                <a:lnTo>
                  <a:pt x="0" y="37364"/>
                </a:lnTo>
                <a:lnTo>
                  <a:pt x="1955" y="33410"/>
                </a:lnTo>
                <a:lnTo>
                  <a:pt x="4179" y="32687"/>
                </a:lnTo>
                <a:lnTo>
                  <a:pt x="5402" y="32548"/>
                </a:lnTo>
                <a:lnTo>
                  <a:pt x="8149" y="33033"/>
                </a:lnTo>
                <a:lnTo>
                  <a:pt x="10835" y="33933"/>
                </a:lnTo>
                <a:lnTo>
                  <a:pt x="13282" y="34518"/>
                </a:lnTo>
                <a:lnTo>
                  <a:pt x="17076" y="34748"/>
                </a:lnTo>
                <a:lnTo>
                  <a:pt x="19139" y="35718"/>
                </a:lnTo>
                <a:lnTo>
                  <a:pt x="33706" y="37226"/>
                </a:lnTo>
                <a:lnTo>
                  <a:pt x="36469" y="37703"/>
                </a:lnTo>
                <a:lnTo>
                  <a:pt x="37546" y="37541"/>
                </a:lnTo>
                <a:lnTo>
                  <a:pt x="38485" y="36949"/>
                </a:lnTo>
                <a:lnTo>
                  <a:pt x="39270" y="35879"/>
                </a:lnTo>
                <a:lnTo>
                  <a:pt x="40170" y="35079"/>
                </a:lnTo>
                <a:lnTo>
                  <a:pt x="44487" y="34902"/>
                </a:lnTo>
                <a:lnTo>
                  <a:pt x="45395" y="34541"/>
                </a:lnTo>
                <a:lnTo>
                  <a:pt x="46026" y="33425"/>
                </a:lnTo>
                <a:lnTo>
                  <a:pt x="46011" y="32264"/>
                </a:lnTo>
                <a:lnTo>
                  <a:pt x="43471" y="30710"/>
                </a:lnTo>
                <a:lnTo>
                  <a:pt x="39501" y="27294"/>
                </a:lnTo>
                <a:lnTo>
                  <a:pt x="36007" y="23271"/>
                </a:lnTo>
                <a:lnTo>
                  <a:pt x="37515" y="21909"/>
                </a:lnTo>
                <a:lnTo>
                  <a:pt x="36938" y="19425"/>
                </a:lnTo>
                <a:lnTo>
                  <a:pt x="37508" y="17124"/>
                </a:lnTo>
                <a:lnTo>
                  <a:pt x="38339" y="14870"/>
                </a:lnTo>
                <a:lnTo>
                  <a:pt x="34876" y="12939"/>
                </a:lnTo>
                <a:lnTo>
                  <a:pt x="30782" y="11008"/>
                </a:lnTo>
                <a:lnTo>
                  <a:pt x="25110" y="10401"/>
                </a:lnTo>
                <a:lnTo>
                  <a:pt x="23363" y="9916"/>
                </a:lnTo>
                <a:lnTo>
                  <a:pt x="22455" y="8470"/>
                </a:lnTo>
                <a:lnTo>
                  <a:pt x="23271" y="6531"/>
                </a:lnTo>
                <a:lnTo>
                  <a:pt x="25110" y="5454"/>
                </a:lnTo>
                <a:lnTo>
                  <a:pt x="27219" y="4793"/>
                </a:lnTo>
                <a:lnTo>
                  <a:pt x="29381" y="4331"/>
                </a:lnTo>
                <a:lnTo>
                  <a:pt x="34591" y="3777"/>
                </a:lnTo>
                <a:lnTo>
                  <a:pt x="39762" y="4400"/>
                </a:lnTo>
                <a:lnTo>
                  <a:pt x="44233" y="6400"/>
                </a:lnTo>
                <a:lnTo>
                  <a:pt x="48774" y="7970"/>
                </a:lnTo>
                <a:lnTo>
                  <a:pt x="54507" y="8493"/>
                </a:lnTo>
                <a:lnTo>
                  <a:pt x="57085" y="9062"/>
                </a:lnTo>
                <a:lnTo>
                  <a:pt x="58278" y="8570"/>
                </a:lnTo>
                <a:close/>
                <a:moveTo>
                  <a:pt x="36138" y="29948"/>
                </a:moveTo>
                <a:lnTo>
                  <a:pt x="35761" y="31548"/>
                </a:lnTo>
                <a:lnTo>
                  <a:pt x="30235" y="29648"/>
                </a:lnTo>
                <a:lnTo>
                  <a:pt x="25757" y="27248"/>
                </a:lnTo>
                <a:lnTo>
                  <a:pt x="25949" y="25948"/>
                </a:lnTo>
                <a:lnTo>
                  <a:pt x="28235" y="25648"/>
                </a:lnTo>
                <a:lnTo>
                  <a:pt x="30428" y="26448"/>
                </a:lnTo>
                <a:lnTo>
                  <a:pt x="33668" y="28048"/>
                </a:lnTo>
                <a:lnTo>
                  <a:pt x="36138" y="299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1" name="Google Shape;871;p44"/>
          <p:cNvSpPr/>
          <p:nvPr/>
        </p:nvSpPr>
        <p:spPr>
          <a:xfrm>
            <a:off x="5834063" y="3567336"/>
            <a:ext cx="118807" cy="71897"/>
          </a:xfrm>
          <a:custGeom>
            <a:avLst/>
            <a:gdLst/>
            <a:ahLst/>
            <a:cxnLst/>
            <a:rect l="l" t="t" r="r" b="b"/>
            <a:pathLst>
              <a:path w="146506" h="88659" extrusionOk="0">
                <a:moveTo>
                  <a:pt x="130430" y="4808"/>
                </a:moveTo>
                <a:lnTo>
                  <a:pt x="132485" y="4546"/>
                </a:lnTo>
                <a:lnTo>
                  <a:pt x="132569" y="4585"/>
                </a:lnTo>
                <a:lnTo>
                  <a:pt x="133054" y="4739"/>
                </a:lnTo>
                <a:lnTo>
                  <a:pt x="133401" y="6247"/>
                </a:lnTo>
                <a:lnTo>
                  <a:pt x="133454" y="6347"/>
                </a:lnTo>
                <a:lnTo>
                  <a:pt x="133954" y="7339"/>
                </a:lnTo>
                <a:lnTo>
                  <a:pt x="134416" y="8654"/>
                </a:lnTo>
                <a:lnTo>
                  <a:pt x="135140" y="9647"/>
                </a:lnTo>
                <a:lnTo>
                  <a:pt x="136733" y="10055"/>
                </a:lnTo>
                <a:lnTo>
                  <a:pt x="138811" y="11278"/>
                </a:lnTo>
                <a:lnTo>
                  <a:pt x="140157" y="13585"/>
                </a:lnTo>
                <a:lnTo>
                  <a:pt x="142181" y="14540"/>
                </a:lnTo>
                <a:lnTo>
                  <a:pt x="142327" y="14563"/>
                </a:lnTo>
                <a:lnTo>
                  <a:pt x="142727" y="14455"/>
                </a:lnTo>
                <a:lnTo>
                  <a:pt x="144190" y="14370"/>
                </a:lnTo>
                <a:lnTo>
                  <a:pt x="144474" y="14832"/>
                </a:lnTo>
                <a:lnTo>
                  <a:pt x="145636" y="15963"/>
                </a:lnTo>
                <a:lnTo>
                  <a:pt x="146090" y="16947"/>
                </a:lnTo>
                <a:lnTo>
                  <a:pt x="145859" y="17994"/>
                </a:lnTo>
                <a:lnTo>
                  <a:pt x="146067" y="19178"/>
                </a:lnTo>
                <a:lnTo>
                  <a:pt x="146506" y="19594"/>
                </a:lnTo>
                <a:lnTo>
                  <a:pt x="145975" y="20386"/>
                </a:lnTo>
                <a:lnTo>
                  <a:pt x="142196" y="24356"/>
                </a:lnTo>
                <a:lnTo>
                  <a:pt x="140711" y="25402"/>
                </a:lnTo>
                <a:lnTo>
                  <a:pt x="139734" y="25617"/>
                </a:lnTo>
                <a:lnTo>
                  <a:pt x="138187" y="25202"/>
                </a:lnTo>
                <a:lnTo>
                  <a:pt x="136594" y="25517"/>
                </a:lnTo>
                <a:lnTo>
                  <a:pt x="135171" y="26363"/>
                </a:lnTo>
                <a:lnTo>
                  <a:pt x="133854" y="26633"/>
                </a:lnTo>
                <a:lnTo>
                  <a:pt x="132862" y="27640"/>
                </a:lnTo>
                <a:lnTo>
                  <a:pt x="131577" y="29794"/>
                </a:lnTo>
                <a:lnTo>
                  <a:pt x="129991" y="31610"/>
                </a:lnTo>
                <a:lnTo>
                  <a:pt x="128398" y="32741"/>
                </a:lnTo>
                <a:lnTo>
                  <a:pt x="127568" y="33748"/>
                </a:lnTo>
                <a:lnTo>
                  <a:pt x="127475" y="37226"/>
                </a:lnTo>
                <a:lnTo>
                  <a:pt x="126590" y="38226"/>
                </a:lnTo>
                <a:lnTo>
                  <a:pt x="125405" y="39233"/>
                </a:lnTo>
                <a:lnTo>
                  <a:pt x="124751" y="40118"/>
                </a:lnTo>
                <a:lnTo>
                  <a:pt x="122943" y="45395"/>
                </a:lnTo>
                <a:lnTo>
                  <a:pt x="121572" y="47080"/>
                </a:lnTo>
                <a:lnTo>
                  <a:pt x="120264" y="48372"/>
                </a:lnTo>
                <a:lnTo>
                  <a:pt x="120049" y="49550"/>
                </a:lnTo>
                <a:lnTo>
                  <a:pt x="120072" y="50903"/>
                </a:lnTo>
                <a:lnTo>
                  <a:pt x="118595" y="53596"/>
                </a:lnTo>
                <a:lnTo>
                  <a:pt x="116655" y="56381"/>
                </a:lnTo>
                <a:lnTo>
                  <a:pt x="116286" y="57527"/>
                </a:lnTo>
                <a:lnTo>
                  <a:pt x="116717" y="59066"/>
                </a:lnTo>
                <a:lnTo>
                  <a:pt x="114854" y="60835"/>
                </a:lnTo>
                <a:lnTo>
                  <a:pt x="113785" y="61689"/>
                </a:lnTo>
                <a:lnTo>
                  <a:pt x="112892" y="62089"/>
                </a:lnTo>
                <a:lnTo>
                  <a:pt x="112338" y="63196"/>
                </a:lnTo>
                <a:lnTo>
                  <a:pt x="111430" y="65897"/>
                </a:lnTo>
                <a:lnTo>
                  <a:pt x="111669" y="67097"/>
                </a:lnTo>
                <a:lnTo>
                  <a:pt x="111692" y="68205"/>
                </a:lnTo>
                <a:lnTo>
                  <a:pt x="110122" y="68851"/>
                </a:lnTo>
                <a:lnTo>
                  <a:pt x="109660" y="70066"/>
                </a:lnTo>
                <a:lnTo>
                  <a:pt x="109260" y="71574"/>
                </a:lnTo>
                <a:lnTo>
                  <a:pt x="108606" y="72251"/>
                </a:lnTo>
                <a:lnTo>
                  <a:pt x="106843" y="73505"/>
                </a:lnTo>
                <a:lnTo>
                  <a:pt x="102457" y="72959"/>
                </a:lnTo>
                <a:lnTo>
                  <a:pt x="100803" y="73382"/>
                </a:lnTo>
                <a:lnTo>
                  <a:pt x="100310" y="74274"/>
                </a:lnTo>
                <a:lnTo>
                  <a:pt x="100210" y="74990"/>
                </a:lnTo>
                <a:lnTo>
                  <a:pt x="99656" y="75667"/>
                </a:lnTo>
                <a:lnTo>
                  <a:pt x="98663" y="76505"/>
                </a:lnTo>
                <a:lnTo>
                  <a:pt x="97640" y="76882"/>
                </a:lnTo>
                <a:lnTo>
                  <a:pt x="95354" y="75844"/>
                </a:lnTo>
                <a:lnTo>
                  <a:pt x="90452" y="76905"/>
                </a:lnTo>
                <a:lnTo>
                  <a:pt x="89606" y="77659"/>
                </a:lnTo>
                <a:lnTo>
                  <a:pt x="88921" y="77113"/>
                </a:lnTo>
                <a:lnTo>
                  <a:pt x="87866" y="76628"/>
                </a:lnTo>
                <a:lnTo>
                  <a:pt x="82965" y="76013"/>
                </a:lnTo>
                <a:lnTo>
                  <a:pt x="81025" y="76497"/>
                </a:lnTo>
                <a:lnTo>
                  <a:pt x="78432" y="76313"/>
                </a:lnTo>
                <a:lnTo>
                  <a:pt x="76039" y="75774"/>
                </a:lnTo>
                <a:lnTo>
                  <a:pt x="74246" y="76213"/>
                </a:lnTo>
                <a:lnTo>
                  <a:pt x="72668" y="78321"/>
                </a:lnTo>
                <a:lnTo>
                  <a:pt x="71883" y="79028"/>
                </a:lnTo>
                <a:lnTo>
                  <a:pt x="71267" y="79482"/>
                </a:lnTo>
                <a:lnTo>
                  <a:pt x="69921" y="80144"/>
                </a:lnTo>
                <a:lnTo>
                  <a:pt x="68790" y="80936"/>
                </a:lnTo>
                <a:lnTo>
                  <a:pt x="67289" y="81505"/>
                </a:lnTo>
                <a:lnTo>
                  <a:pt x="65942" y="81428"/>
                </a:lnTo>
                <a:lnTo>
                  <a:pt x="64672" y="80521"/>
                </a:lnTo>
                <a:lnTo>
                  <a:pt x="64218" y="80729"/>
                </a:lnTo>
                <a:lnTo>
                  <a:pt x="63818" y="81567"/>
                </a:lnTo>
                <a:lnTo>
                  <a:pt x="63126" y="82275"/>
                </a:lnTo>
                <a:lnTo>
                  <a:pt x="61225" y="83152"/>
                </a:lnTo>
                <a:lnTo>
                  <a:pt x="60740" y="83136"/>
                </a:lnTo>
                <a:lnTo>
                  <a:pt x="60632" y="83136"/>
                </a:lnTo>
                <a:lnTo>
                  <a:pt x="59178" y="83782"/>
                </a:lnTo>
                <a:lnTo>
                  <a:pt x="56777" y="84144"/>
                </a:lnTo>
                <a:lnTo>
                  <a:pt x="55569" y="83890"/>
                </a:lnTo>
                <a:lnTo>
                  <a:pt x="53383" y="86798"/>
                </a:lnTo>
                <a:lnTo>
                  <a:pt x="52714" y="87329"/>
                </a:lnTo>
                <a:lnTo>
                  <a:pt x="50628" y="88214"/>
                </a:lnTo>
                <a:lnTo>
                  <a:pt x="48927" y="88660"/>
                </a:lnTo>
                <a:lnTo>
                  <a:pt x="47465" y="88306"/>
                </a:lnTo>
                <a:lnTo>
                  <a:pt x="46888" y="88275"/>
                </a:lnTo>
                <a:lnTo>
                  <a:pt x="40409" y="88129"/>
                </a:lnTo>
                <a:lnTo>
                  <a:pt x="37023" y="87506"/>
                </a:lnTo>
                <a:lnTo>
                  <a:pt x="34853" y="86367"/>
                </a:lnTo>
                <a:lnTo>
                  <a:pt x="33406" y="85098"/>
                </a:lnTo>
                <a:lnTo>
                  <a:pt x="32698" y="83690"/>
                </a:lnTo>
                <a:lnTo>
                  <a:pt x="31020" y="82844"/>
                </a:lnTo>
                <a:lnTo>
                  <a:pt x="28365" y="82544"/>
                </a:lnTo>
                <a:lnTo>
                  <a:pt x="26303" y="81144"/>
                </a:lnTo>
                <a:lnTo>
                  <a:pt x="24818" y="78651"/>
                </a:lnTo>
                <a:lnTo>
                  <a:pt x="22825" y="76674"/>
                </a:lnTo>
                <a:lnTo>
                  <a:pt x="20293" y="75213"/>
                </a:lnTo>
                <a:lnTo>
                  <a:pt x="18292" y="73151"/>
                </a:lnTo>
                <a:lnTo>
                  <a:pt x="16815" y="70482"/>
                </a:lnTo>
                <a:lnTo>
                  <a:pt x="14152" y="68074"/>
                </a:lnTo>
                <a:lnTo>
                  <a:pt x="10304" y="65935"/>
                </a:lnTo>
                <a:lnTo>
                  <a:pt x="9142" y="65466"/>
                </a:lnTo>
                <a:lnTo>
                  <a:pt x="8911" y="64774"/>
                </a:lnTo>
                <a:lnTo>
                  <a:pt x="7034" y="62112"/>
                </a:lnTo>
                <a:lnTo>
                  <a:pt x="6226" y="61127"/>
                </a:lnTo>
                <a:lnTo>
                  <a:pt x="6302" y="59804"/>
                </a:lnTo>
                <a:lnTo>
                  <a:pt x="5926" y="59050"/>
                </a:lnTo>
                <a:lnTo>
                  <a:pt x="5240" y="58527"/>
                </a:lnTo>
                <a:lnTo>
                  <a:pt x="4871" y="56612"/>
                </a:lnTo>
                <a:lnTo>
                  <a:pt x="4656" y="55181"/>
                </a:lnTo>
                <a:lnTo>
                  <a:pt x="4117" y="54258"/>
                </a:lnTo>
                <a:lnTo>
                  <a:pt x="0" y="54065"/>
                </a:lnTo>
                <a:lnTo>
                  <a:pt x="3448" y="50650"/>
                </a:lnTo>
                <a:lnTo>
                  <a:pt x="5164" y="49696"/>
                </a:lnTo>
                <a:lnTo>
                  <a:pt x="7149" y="49857"/>
                </a:lnTo>
                <a:lnTo>
                  <a:pt x="7788" y="49550"/>
                </a:lnTo>
                <a:lnTo>
                  <a:pt x="7957" y="49049"/>
                </a:lnTo>
                <a:lnTo>
                  <a:pt x="8296" y="47934"/>
                </a:lnTo>
                <a:lnTo>
                  <a:pt x="8465" y="46880"/>
                </a:lnTo>
                <a:lnTo>
                  <a:pt x="8634" y="45880"/>
                </a:lnTo>
                <a:lnTo>
                  <a:pt x="8419" y="45326"/>
                </a:lnTo>
                <a:lnTo>
                  <a:pt x="7457" y="45149"/>
                </a:lnTo>
                <a:lnTo>
                  <a:pt x="6995" y="42695"/>
                </a:lnTo>
                <a:lnTo>
                  <a:pt x="7488" y="41764"/>
                </a:lnTo>
                <a:lnTo>
                  <a:pt x="7980" y="41118"/>
                </a:lnTo>
                <a:lnTo>
                  <a:pt x="7372" y="38126"/>
                </a:lnTo>
                <a:lnTo>
                  <a:pt x="7557" y="37102"/>
                </a:lnTo>
                <a:lnTo>
                  <a:pt x="9112" y="36941"/>
                </a:lnTo>
                <a:lnTo>
                  <a:pt x="10397" y="36302"/>
                </a:lnTo>
                <a:lnTo>
                  <a:pt x="11451" y="35579"/>
                </a:lnTo>
                <a:lnTo>
                  <a:pt x="11743" y="34648"/>
                </a:lnTo>
                <a:lnTo>
                  <a:pt x="12605" y="32756"/>
                </a:lnTo>
                <a:lnTo>
                  <a:pt x="11812" y="30433"/>
                </a:lnTo>
                <a:lnTo>
                  <a:pt x="7326" y="28917"/>
                </a:lnTo>
                <a:lnTo>
                  <a:pt x="7095" y="28340"/>
                </a:lnTo>
                <a:lnTo>
                  <a:pt x="8134" y="27679"/>
                </a:lnTo>
                <a:lnTo>
                  <a:pt x="9250" y="26740"/>
                </a:lnTo>
                <a:lnTo>
                  <a:pt x="9896" y="26002"/>
                </a:lnTo>
                <a:lnTo>
                  <a:pt x="10758" y="25902"/>
                </a:lnTo>
                <a:lnTo>
                  <a:pt x="11974" y="26279"/>
                </a:lnTo>
                <a:lnTo>
                  <a:pt x="14144" y="27963"/>
                </a:lnTo>
                <a:lnTo>
                  <a:pt x="14968" y="28210"/>
                </a:lnTo>
                <a:lnTo>
                  <a:pt x="15768" y="27717"/>
                </a:lnTo>
                <a:lnTo>
                  <a:pt x="16622" y="27610"/>
                </a:lnTo>
                <a:lnTo>
                  <a:pt x="19016" y="27671"/>
                </a:lnTo>
                <a:lnTo>
                  <a:pt x="21031" y="27279"/>
                </a:lnTo>
                <a:lnTo>
                  <a:pt x="20578" y="25486"/>
                </a:lnTo>
                <a:lnTo>
                  <a:pt x="20585" y="24179"/>
                </a:lnTo>
                <a:lnTo>
                  <a:pt x="20239" y="23132"/>
                </a:lnTo>
                <a:lnTo>
                  <a:pt x="20455" y="21986"/>
                </a:lnTo>
                <a:lnTo>
                  <a:pt x="21270" y="21086"/>
                </a:lnTo>
                <a:lnTo>
                  <a:pt x="21517" y="19071"/>
                </a:lnTo>
                <a:lnTo>
                  <a:pt x="22771" y="17709"/>
                </a:lnTo>
                <a:lnTo>
                  <a:pt x="23363" y="17509"/>
                </a:lnTo>
                <a:lnTo>
                  <a:pt x="25579" y="17763"/>
                </a:lnTo>
                <a:lnTo>
                  <a:pt x="26103" y="18117"/>
                </a:lnTo>
                <a:lnTo>
                  <a:pt x="26441" y="18194"/>
                </a:lnTo>
                <a:lnTo>
                  <a:pt x="29974" y="21509"/>
                </a:lnTo>
                <a:lnTo>
                  <a:pt x="33313" y="24002"/>
                </a:lnTo>
                <a:lnTo>
                  <a:pt x="36046" y="25279"/>
                </a:lnTo>
                <a:lnTo>
                  <a:pt x="40062" y="25379"/>
                </a:lnTo>
                <a:lnTo>
                  <a:pt x="44333" y="25494"/>
                </a:lnTo>
                <a:lnTo>
                  <a:pt x="51475" y="25056"/>
                </a:lnTo>
                <a:lnTo>
                  <a:pt x="56831" y="24732"/>
                </a:lnTo>
                <a:lnTo>
                  <a:pt x="57185" y="24109"/>
                </a:lnTo>
                <a:lnTo>
                  <a:pt x="57993" y="22625"/>
                </a:lnTo>
                <a:lnTo>
                  <a:pt x="57347" y="21348"/>
                </a:lnTo>
                <a:lnTo>
                  <a:pt x="57385" y="19848"/>
                </a:lnTo>
                <a:lnTo>
                  <a:pt x="58285" y="17894"/>
                </a:lnTo>
                <a:lnTo>
                  <a:pt x="60932" y="16263"/>
                </a:lnTo>
                <a:lnTo>
                  <a:pt x="68513" y="15547"/>
                </a:lnTo>
                <a:lnTo>
                  <a:pt x="72868" y="14332"/>
                </a:lnTo>
                <a:lnTo>
                  <a:pt x="73530" y="12678"/>
                </a:lnTo>
                <a:lnTo>
                  <a:pt x="74969" y="11039"/>
                </a:lnTo>
                <a:lnTo>
                  <a:pt x="76293" y="10708"/>
                </a:lnTo>
                <a:lnTo>
                  <a:pt x="78101" y="11462"/>
                </a:lnTo>
                <a:lnTo>
                  <a:pt x="80279" y="12901"/>
                </a:lnTo>
                <a:lnTo>
                  <a:pt x="82195" y="13670"/>
                </a:lnTo>
                <a:lnTo>
                  <a:pt x="83311" y="13178"/>
                </a:lnTo>
                <a:lnTo>
                  <a:pt x="87159" y="10747"/>
                </a:lnTo>
                <a:lnTo>
                  <a:pt x="91591" y="8362"/>
                </a:lnTo>
                <a:lnTo>
                  <a:pt x="94638" y="1900"/>
                </a:lnTo>
                <a:lnTo>
                  <a:pt x="94970" y="862"/>
                </a:lnTo>
                <a:lnTo>
                  <a:pt x="98271" y="123"/>
                </a:lnTo>
                <a:lnTo>
                  <a:pt x="103096" y="254"/>
                </a:lnTo>
                <a:lnTo>
                  <a:pt x="105574" y="1100"/>
                </a:lnTo>
                <a:lnTo>
                  <a:pt x="107436" y="1546"/>
                </a:lnTo>
                <a:lnTo>
                  <a:pt x="110222" y="1392"/>
                </a:lnTo>
                <a:lnTo>
                  <a:pt x="114239" y="0"/>
                </a:lnTo>
                <a:lnTo>
                  <a:pt x="115724" y="39"/>
                </a:lnTo>
                <a:lnTo>
                  <a:pt x="116878" y="1023"/>
                </a:lnTo>
                <a:lnTo>
                  <a:pt x="118140" y="1877"/>
                </a:lnTo>
                <a:lnTo>
                  <a:pt x="118995" y="2916"/>
                </a:lnTo>
                <a:lnTo>
                  <a:pt x="119641" y="4385"/>
                </a:lnTo>
                <a:lnTo>
                  <a:pt x="119987" y="4931"/>
                </a:lnTo>
                <a:lnTo>
                  <a:pt x="120549" y="5685"/>
                </a:lnTo>
                <a:lnTo>
                  <a:pt x="121565" y="6716"/>
                </a:lnTo>
                <a:lnTo>
                  <a:pt x="122542" y="6985"/>
                </a:lnTo>
                <a:lnTo>
                  <a:pt x="129984" y="51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2" name="Google Shape;872;p44"/>
          <p:cNvSpPr/>
          <p:nvPr/>
        </p:nvSpPr>
        <p:spPr>
          <a:xfrm>
            <a:off x="7219665" y="4434403"/>
            <a:ext cx="801595" cy="293816"/>
          </a:xfrm>
          <a:custGeom>
            <a:avLst/>
            <a:gdLst/>
            <a:ahLst/>
            <a:cxnLst/>
            <a:rect l="l" t="t" r="r" b="b"/>
            <a:pathLst>
              <a:path w="988479" h="362316" extrusionOk="0">
                <a:moveTo>
                  <a:pt x="599144" y="362309"/>
                </a:moveTo>
                <a:lnTo>
                  <a:pt x="597135" y="362316"/>
                </a:lnTo>
                <a:lnTo>
                  <a:pt x="596489" y="362086"/>
                </a:lnTo>
                <a:lnTo>
                  <a:pt x="596328" y="360162"/>
                </a:lnTo>
                <a:lnTo>
                  <a:pt x="596920" y="359085"/>
                </a:lnTo>
                <a:lnTo>
                  <a:pt x="601576" y="357701"/>
                </a:lnTo>
                <a:lnTo>
                  <a:pt x="603392" y="356424"/>
                </a:lnTo>
                <a:lnTo>
                  <a:pt x="605978" y="353770"/>
                </a:lnTo>
                <a:lnTo>
                  <a:pt x="607579" y="353077"/>
                </a:lnTo>
                <a:lnTo>
                  <a:pt x="607986" y="352777"/>
                </a:lnTo>
                <a:lnTo>
                  <a:pt x="608263" y="352831"/>
                </a:lnTo>
                <a:lnTo>
                  <a:pt x="608517" y="354854"/>
                </a:lnTo>
                <a:lnTo>
                  <a:pt x="609164" y="356054"/>
                </a:lnTo>
                <a:lnTo>
                  <a:pt x="609279" y="356685"/>
                </a:lnTo>
                <a:lnTo>
                  <a:pt x="606955" y="357708"/>
                </a:lnTo>
                <a:lnTo>
                  <a:pt x="604877" y="360062"/>
                </a:lnTo>
                <a:lnTo>
                  <a:pt x="600352" y="361601"/>
                </a:lnTo>
                <a:lnTo>
                  <a:pt x="599144" y="362309"/>
                </a:lnTo>
                <a:close/>
                <a:moveTo>
                  <a:pt x="576127" y="355347"/>
                </a:moveTo>
                <a:lnTo>
                  <a:pt x="575050" y="355608"/>
                </a:lnTo>
                <a:lnTo>
                  <a:pt x="572733" y="354977"/>
                </a:lnTo>
                <a:lnTo>
                  <a:pt x="572264" y="354593"/>
                </a:lnTo>
                <a:lnTo>
                  <a:pt x="574249" y="353539"/>
                </a:lnTo>
                <a:lnTo>
                  <a:pt x="575773" y="352047"/>
                </a:lnTo>
                <a:lnTo>
                  <a:pt x="577551" y="351916"/>
                </a:lnTo>
                <a:lnTo>
                  <a:pt x="578605" y="352223"/>
                </a:lnTo>
                <a:lnTo>
                  <a:pt x="578243" y="354000"/>
                </a:lnTo>
                <a:lnTo>
                  <a:pt x="576127" y="355347"/>
                </a:lnTo>
                <a:close/>
                <a:moveTo>
                  <a:pt x="609233" y="349069"/>
                </a:moveTo>
                <a:lnTo>
                  <a:pt x="607286" y="349831"/>
                </a:lnTo>
                <a:lnTo>
                  <a:pt x="607278" y="348231"/>
                </a:lnTo>
                <a:lnTo>
                  <a:pt x="608779" y="346208"/>
                </a:lnTo>
                <a:lnTo>
                  <a:pt x="610149" y="345523"/>
                </a:lnTo>
                <a:lnTo>
                  <a:pt x="610911" y="346331"/>
                </a:lnTo>
                <a:lnTo>
                  <a:pt x="610980" y="346700"/>
                </a:lnTo>
                <a:lnTo>
                  <a:pt x="608994" y="347423"/>
                </a:lnTo>
                <a:lnTo>
                  <a:pt x="609233" y="349069"/>
                </a:lnTo>
                <a:close/>
                <a:moveTo>
                  <a:pt x="535726" y="328868"/>
                </a:moveTo>
                <a:lnTo>
                  <a:pt x="536703" y="329845"/>
                </a:lnTo>
                <a:lnTo>
                  <a:pt x="540235" y="331730"/>
                </a:lnTo>
                <a:lnTo>
                  <a:pt x="540813" y="332522"/>
                </a:lnTo>
                <a:lnTo>
                  <a:pt x="541036" y="333830"/>
                </a:lnTo>
                <a:lnTo>
                  <a:pt x="541744" y="334799"/>
                </a:lnTo>
                <a:lnTo>
                  <a:pt x="543337" y="334953"/>
                </a:lnTo>
                <a:lnTo>
                  <a:pt x="545038" y="334753"/>
                </a:lnTo>
                <a:lnTo>
                  <a:pt x="546338" y="335376"/>
                </a:lnTo>
                <a:lnTo>
                  <a:pt x="547462" y="336353"/>
                </a:lnTo>
                <a:lnTo>
                  <a:pt x="549124" y="338253"/>
                </a:lnTo>
                <a:lnTo>
                  <a:pt x="550586" y="340353"/>
                </a:lnTo>
                <a:lnTo>
                  <a:pt x="552402" y="341530"/>
                </a:lnTo>
                <a:lnTo>
                  <a:pt x="553441" y="343284"/>
                </a:lnTo>
                <a:lnTo>
                  <a:pt x="552833" y="344831"/>
                </a:lnTo>
                <a:lnTo>
                  <a:pt x="550532" y="346969"/>
                </a:lnTo>
                <a:lnTo>
                  <a:pt x="549293" y="347431"/>
                </a:lnTo>
                <a:lnTo>
                  <a:pt x="547592" y="347600"/>
                </a:lnTo>
                <a:lnTo>
                  <a:pt x="544945" y="348877"/>
                </a:lnTo>
                <a:lnTo>
                  <a:pt x="543976" y="348215"/>
                </a:lnTo>
                <a:lnTo>
                  <a:pt x="540974" y="347754"/>
                </a:lnTo>
                <a:lnTo>
                  <a:pt x="538581" y="346831"/>
                </a:lnTo>
                <a:lnTo>
                  <a:pt x="536572" y="345146"/>
                </a:lnTo>
                <a:lnTo>
                  <a:pt x="535418" y="343338"/>
                </a:lnTo>
                <a:lnTo>
                  <a:pt x="533956" y="341738"/>
                </a:lnTo>
                <a:lnTo>
                  <a:pt x="531409" y="340669"/>
                </a:lnTo>
                <a:lnTo>
                  <a:pt x="526838" y="337530"/>
                </a:lnTo>
                <a:lnTo>
                  <a:pt x="524014" y="337245"/>
                </a:lnTo>
                <a:lnTo>
                  <a:pt x="522859" y="337476"/>
                </a:lnTo>
                <a:lnTo>
                  <a:pt x="521697" y="337492"/>
                </a:lnTo>
                <a:lnTo>
                  <a:pt x="515710" y="336084"/>
                </a:lnTo>
                <a:lnTo>
                  <a:pt x="514779" y="335261"/>
                </a:lnTo>
                <a:lnTo>
                  <a:pt x="514048" y="334207"/>
                </a:lnTo>
                <a:lnTo>
                  <a:pt x="513378" y="333168"/>
                </a:lnTo>
                <a:lnTo>
                  <a:pt x="512971" y="332007"/>
                </a:lnTo>
                <a:lnTo>
                  <a:pt x="513740" y="330976"/>
                </a:lnTo>
                <a:lnTo>
                  <a:pt x="514540" y="330283"/>
                </a:lnTo>
                <a:lnTo>
                  <a:pt x="517872" y="329068"/>
                </a:lnTo>
                <a:lnTo>
                  <a:pt x="520258" y="328699"/>
                </a:lnTo>
                <a:lnTo>
                  <a:pt x="523021" y="328753"/>
                </a:lnTo>
                <a:lnTo>
                  <a:pt x="527138" y="328376"/>
                </a:lnTo>
                <a:lnTo>
                  <a:pt x="531039" y="328983"/>
                </a:lnTo>
                <a:lnTo>
                  <a:pt x="532240" y="328530"/>
                </a:lnTo>
                <a:lnTo>
                  <a:pt x="534210" y="327268"/>
                </a:lnTo>
                <a:lnTo>
                  <a:pt x="534895" y="327706"/>
                </a:lnTo>
                <a:lnTo>
                  <a:pt x="535726" y="328868"/>
                </a:lnTo>
                <a:close/>
                <a:moveTo>
                  <a:pt x="642077" y="321891"/>
                </a:moveTo>
                <a:lnTo>
                  <a:pt x="642870" y="322129"/>
                </a:lnTo>
                <a:lnTo>
                  <a:pt x="645609" y="320821"/>
                </a:lnTo>
                <a:lnTo>
                  <a:pt x="646125" y="321067"/>
                </a:lnTo>
                <a:lnTo>
                  <a:pt x="646656" y="321660"/>
                </a:lnTo>
                <a:lnTo>
                  <a:pt x="646664" y="323406"/>
                </a:lnTo>
                <a:lnTo>
                  <a:pt x="645609" y="324860"/>
                </a:lnTo>
                <a:lnTo>
                  <a:pt x="642946" y="324975"/>
                </a:lnTo>
                <a:lnTo>
                  <a:pt x="642570" y="325383"/>
                </a:lnTo>
                <a:lnTo>
                  <a:pt x="642539" y="326268"/>
                </a:lnTo>
                <a:lnTo>
                  <a:pt x="642746" y="327129"/>
                </a:lnTo>
                <a:lnTo>
                  <a:pt x="643362" y="327822"/>
                </a:lnTo>
                <a:lnTo>
                  <a:pt x="644155" y="329037"/>
                </a:lnTo>
                <a:lnTo>
                  <a:pt x="644901" y="331868"/>
                </a:lnTo>
                <a:lnTo>
                  <a:pt x="643393" y="333030"/>
                </a:lnTo>
                <a:lnTo>
                  <a:pt x="642631" y="335214"/>
                </a:lnTo>
                <a:lnTo>
                  <a:pt x="640015" y="337268"/>
                </a:lnTo>
                <a:lnTo>
                  <a:pt x="637137" y="340630"/>
                </a:lnTo>
                <a:lnTo>
                  <a:pt x="634828" y="342346"/>
                </a:lnTo>
                <a:lnTo>
                  <a:pt x="632804" y="344377"/>
                </a:lnTo>
                <a:lnTo>
                  <a:pt x="631065" y="345738"/>
                </a:lnTo>
                <a:lnTo>
                  <a:pt x="628887" y="346200"/>
                </a:lnTo>
                <a:lnTo>
                  <a:pt x="625632" y="346492"/>
                </a:lnTo>
                <a:lnTo>
                  <a:pt x="621207" y="348923"/>
                </a:lnTo>
                <a:lnTo>
                  <a:pt x="618760" y="349985"/>
                </a:lnTo>
                <a:lnTo>
                  <a:pt x="616374" y="350062"/>
                </a:lnTo>
                <a:lnTo>
                  <a:pt x="614143" y="349269"/>
                </a:lnTo>
                <a:lnTo>
                  <a:pt x="613296" y="348377"/>
                </a:lnTo>
                <a:lnTo>
                  <a:pt x="613496" y="347177"/>
                </a:lnTo>
                <a:lnTo>
                  <a:pt x="614235" y="346146"/>
                </a:lnTo>
                <a:lnTo>
                  <a:pt x="615135" y="345300"/>
                </a:lnTo>
                <a:lnTo>
                  <a:pt x="615705" y="344207"/>
                </a:lnTo>
                <a:lnTo>
                  <a:pt x="613181" y="342823"/>
                </a:lnTo>
                <a:lnTo>
                  <a:pt x="612965" y="341769"/>
                </a:lnTo>
                <a:lnTo>
                  <a:pt x="613965" y="338961"/>
                </a:lnTo>
                <a:lnTo>
                  <a:pt x="614620" y="336076"/>
                </a:lnTo>
                <a:lnTo>
                  <a:pt x="615559" y="334107"/>
                </a:lnTo>
                <a:lnTo>
                  <a:pt x="619175" y="330591"/>
                </a:lnTo>
                <a:lnTo>
                  <a:pt x="621338" y="328845"/>
                </a:lnTo>
                <a:lnTo>
                  <a:pt x="622615" y="328168"/>
                </a:lnTo>
                <a:lnTo>
                  <a:pt x="622969" y="328907"/>
                </a:lnTo>
                <a:lnTo>
                  <a:pt x="623777" y="329799"/>
                </a:lnTo>
                <a:lnTo>
                  <a:pt x="624324" y="329945"/>
                </a:lnTo>
                <a:lnTo>
                  <a:pt x="624739" y="329745"/>
                </a:lnTo>
                <a:lnTo>
                  <a:pt x="627925" y="330053"/>
                </a:lnTo>
                <a:lnTo>
                  <a:pt x="628726" y="329745"/>
                </a:lnTo>
                <a:lnTo>
                  <a:pt x="629941" y="328353"/>
                </a:lnTo>
                <a:lnTo>
                  <a:pt x="630741" y="327576"/>
                </a:lnTo>
                <a:lnTo>
                  <a:pt x="631280" y="325929"/>
                </a:lnTo>
                <a:lnTo>
                  <a:pt x="631419" y="324883"/>
                </a:lnTo>
                <a:lnTo>
                  <a:pt x="634251" y="324122"/>
                </a:lnTo>
                <a:lnTo>
                  <a:pt x="635767" y="323283"/>
                </a:lnTo>
                <a:lnTo>
                  <a:pt x="637113" y="322091"/>
                </a:lnTo>
                <a:lnTo>
                  <a:pt x="641038" y="320060"/>
                </a:lnTo>
                <a:lnTo>
                  <a:pt x="641738" y="319498"/>
                </a:lnTo>
                <a:lnTo>
                  <a:pt x="641584" y="321429"/>
                </a:lnTo>
                <a:lnTo>
                  <a:pt x="642077" y="321891"/>
                </a:lnTo>
                <a:close/>
                <a:moveTo>
                  <a:pt x="440641" y="315729"/>
                </a:moveTo>
                <a:lnTo>
                  <a:pt x="440041" y="316475"/>
                </a:lnTo>
                <a:lnTo>
                  <a:pt x="438286" y="315144"/>
                </a:lnTo>
                <a:lnTo>
                  <a:pt x="437840" y="314544"/>
                </a:lnTo>
                <a:lnTo>
                  <a:pt x="439141" y="313682"/>
                </a:lnTo>
                <a:lnTo>
                  <a:pt x="439594" y="313559"/>
                </a:lnTo>
                <a:lnTo>
                  <a:pt x="440718" y="314498"/>
                </a:lnTo>
                <a:lnTo>
                  <a:pt x="440641" y="315729"/>
                </a:lnTo>
                <a:close/>
                <a:moveTo>
                  <a:pt x="599760" y="310859"/>
                </a:moveTo>
                <a:lnTo>
                  <a:pt x="599067" y="312136"/>
                </a:lnTo>
                <a:lnTo>
                  <a:pt x="597828" y="311774"/>
                </a:lnTo>
                <a:lnTo>
                  <a:pt x="598167" y="310544"/>
                </a:lnTo>
                <a:lnTo>
                  <a:pt x="598798" y="309813"/>
                </a:lnTo>
                <a:lnTo>
                  <a:pt x="600475" y="308751"/>
                </a:lnTo>
                <a:lnTo>
                  <a:pt x="602184" y="308567"/>
                </a:lnTo>
                <a:lnTo>
                  <a:pt x="603231" y="308936"/>
                </a:lnTo>
                <a:lnTo>
                  <a:pt x="603561" y="309344"/>
                </a:lnTo>
                <a:lnTo>
                  <a:pt x="600899" y="309759"/>
                </a:lnTo>
                <a:lnTo>
                  <a:pt x="599760" y="310859"/>
                </a:lnTo>
                <a:close/>
                <a:moveTo>
                  <a:pt x="523883" y="315106"/>
                </a:moveTo>
                <a:lnTo>
                  <a:pt x="523044" y="315313"/>
                </a:lnTo>
                <a:lnTo>
                  <a:pt x="522197" y="314998"/>
                </a:lnTo>
                <a:lnTo>
                  <a:pt x="522544" y="313067"/>
                </a:lnTo>
                <a:lnTo>
                  <a:pt x="522059" y="311751"/>
                </a:lnTo>
                <a:lnTo>
                  <a:pt x="522936" y="310721"/>
                </a:lnTo>
                <a:lnTo>
                  <a:pt x="523159" y="308897"/>
                </a:lnTo>
                <a:lnTo>
                  <a:pt x="523513" y="308344"/>
                </a:lnTo>
                <a:lnTo>
                  <a:pt x="524029" y="308920"/>
                </a:lnTo>
                <a:lnTo>
                  <a:pt x="524267" y="309297"/>
                </a:lnTo>
                <a:lnTo>
                  <a:pt x="524714" y="309474"/>
                </a:lnTo>
                <a:lnTo>
                  <a:pt x="525683" y="309505"/>
                </a:lnTo>
                <a:lnTo>
                  <a:pt x="525899" y="310298"/>
                </a:lnTo>
                <a:lnTo>
                  <a:pt x="525860" y="311044"/>
                </a:lnTo>
                <a:lnTo>
                  <a:pt x="525445" y="311828"/>
                </a:lnTo>
                <a:lnTo>
                  <a:pt x="524291" y="312667"/>
                </a:lnTo>
                <a:lnTo>
                  <a:pt x="523459" y="313613"/>
                </a:lnTo>
                <a:lnTo>
                  <a:pt x="523883" y="315106"/>
                </a:lnTo>
                <a:close/>
                <a:moveTo>
                  <a:pt x="607101" y="306728"/>
                </a:moveTo>
                <a:lnTo>
                  <a:pt x="606663" y="307682"/>
                </a:lnTo>
                <a:lnTo>
                  <a:pt x="600783" y="307621"/>
                </a:lnTo>
                <a:lnTo>
                  <a:pt x="600945" y="306366"/>
                </a:lnTo>
                <a:lnTo>
                  <a:pt x="602576" y="304997"/>
                </a:lnTo>
                <a:lnTo>
                  <a:pt x="603123" y="304543"/>
                </a:lnTo>
                <a:lnTo>
                  <a:pt x="604923" y="304143"/>
                </a:lnTo>
                <a:lnTo>
                  <a:pt x="607494" y="304867"/>
                </a:lnTo>
                <a:lnTo>
                  <a:pt x="607101" y="306728"/>
                </a:lnTo>
                <a:close/>
                <a:moveTo>
                  <a:pt x="462912" y="312344"/>
                </a:moveTo>
                <a:lnTo>
                  <a:pt x="460180" y="316837"/>
                </a:lnTo>
                <a:lnTo>
                  <a:pt x="461157" y="317560"/>
                </a:lnTo>
                <a:lnTo>
                  <a:pt x="461742" y="318244"/>
                </a:lnTo>
                <a:lnTo>
                  <a:pt x="457217" y="319175"/>
                </a:lnTo>
                <a:lnTo>
                  <a:pt x="455332" y="318683"/>
                </a:lnTo>
                <a:lnTo>
                  <a:pt x="454239" y="318813"/>
                </a:lnTo>
                <a:lnTo>
                  <a:pt x="449645" y="317967"/>
                </a:lnTo>
                <a:lnTo>
                  <a:pt x="446359" y="316937"/>
                </a:lnTo>
                <a:lnTo>
                  <a:pt x="445982" y="316121"/>
                </a:lnTo>
                <a:lnTo>
                  <a:pt x="446243" y="315144"/>
                </a:lnTo>
                <a:lnTo>
                  <a:pt x="447213" y="315475"/>
                </a:lnTo>
                <a:lnTo>
                  <a:pt x="449745" y="315629"/>
                </a:lnTo>
                <a:lnTo>
                  <a:pt x="450714" y="315190"/>
                </a:lnTo>
                <a:lnTo>
                  <a:pt x="450737" y="312298"/>
                </a:lnTo>
                <a:lnTo>
                  <a:pt x="450384" y="308520"/>
                </a:lnTo>
                <a:lnTo>
                  <a:pt x="453808" y="305443"/>
                </a:lnTo>
                <a:lnTo>
                  <a:pt x="455632" y="304197"/>
                </a:lnTo>
                <a:lnTo>
                  <a:pt x="457725" y="303466"/>
                </a:lnTo>
                <a:lnTo>
                  <a:pt x="463019" y="305167"/>
                </a:lnTo>
                <a:lnTo>
                  <a:pt x="463897" y="305628"/>
                </a:lnTo>
                <a:lnTo>
                  <a:pt x="464574" y="306320"/>
                </a:lnTo>
                <a:lnTo>
                  <a:pt x="464905" y="307428"/>
                </a:lnTo>
                <a:lnTo>
                  <a:pt x="462912" y="312344"/>
                </a:lnTo>
                <a:close/>
                <a:moveTo>
                  <a:pt x="628041" y="306182"/>
                </a:moveTo>
                <a:lnTo>
                  <a:pt x="626725" y="307521"/>
                </a:lnTo>
                <a:lnTo>
                  <a:pt x="625832" y="309851"/>
                </a:lnTo>
                <a:lnTo>
                  <a:pt x="625016" y="310559"/>
                </a:lnTo>
                <a:lnTo>
                  <a:pt x="623270" y="310998"/>
                </a:lnTo>
                <a:lnTo>
                  <a:pt x="622215" y="308659"/>
                </a:lnTo>
                <a:lnTo>
                  <a:pt x="620284" y="308767"/>
                </a:lnTo>
                <a:lnTo>
                  <a:pt x="621230" y="306705"/>
                </a:lnTo>
                <a:lnTo>
                  <a:pt x="622138" y="305936"/>
                </a:lnTo>
                <a:lnTo>
                  <a:pt x="623323" y="305920"/>
                </a:lnTo>
                <a:lnTo>
                  <a:pt x="623908" y="306751"/>
                </a:lnTo>
                <a:lnTo>
                  <a:pt x="624224" y="306928"/>
                </a:lnTo>
                <a:lnTo>
                  <a:pt x="627009" y="303443"/>
                </a:lnTo>
                <a:lnTo>
                  <a:pt x="627571" y="303405"/>
                </a:lnTo>
                <a:lnTo>
                  <a:pt x="628041" y="303559"/>
                </a:lnTo>
                <a:lnTo>
                  <a:pt x="628417" y="303997"/>
                </a:lnTo>
                <a:lnTo>
                  <a:pt x="628041" y="306182"/>
                </a:lnTo>
                <a:close/>
                <a:moveTo>
                  <a:pt x="620222" y="304943"/>
                </a:moveTo>
                <a:lnTo>
                  <a:pt x="617174" y="305536"/>
                </a:lnTo>
                <a:lnTo>
                  <a:pt x="615312" y="308244"/>
                </a:lnTo>
                <a:lnTo>
                  <a:pt x="613835" y="308205"/>
                </a:lnTo>
                <a:lnTo>
                  <a:pt x="613027" y="309405"/>
                </a:lnTo>
                <a:lnTo>
                  <a:pt x="612842" y="309921"/>
                </a:lnTo>
                <a:lnTo>
                  <a:pt x="612950" y="310405"/>
                </a:lnTo>
                <a:lnTo>
                  <a:pt x="612788" y="310867"/>
                </a:lnTo>
                <a:lnTo>
                  <a:pt x="612203" y="311344"/>
                </a:lnTo>
                <a:lnTo>
                  <a:pt x="610818" y="310598"/>
                </a:lnTo>
                <a:lnTo>
                  <a:pt x="609633" y="311551"/>
                </a:lnTo>
                <a:lnTo>
                  <a:pt x="609133" y="311782"/>
                </a:lnTo>
                <a:lnTo>
                  <a:pt x="607386" y="310674"/>
                </a:lnTo>
                <a:lnTo>
                  <a:pt x="605731" y="310744"/>
                </a:lnTo>
                <a:lnTo>
                  <a:pt x="605231" y="310574"/>
                </a:lnTo>
                <a:lnTo>
                  <a:pt x="607286" y="308590"/>
                </a:lnTo>
                <a:lnTo>
                  <a:pt x="610087" y="306736"/>
                </a:lnTo>
                <a:lnTo>
                  <a:pt x="610549" y="306051"/>
                </a:lnTo>
                <a:lnTo>
                  <a:pt x="609448" y="305866"/>
                </a:lnTo>
                <a:lnTo>
                  <a:pt x="608794" y="305590"/>
                </a:lnTo>
                <a:lnTo>
                  <a:pt x="608710" y="305151"/>
                </a:lnTo>
                <a:lnTo>
                  <a:pt x="610479" y="304859"/>
                </a:lnTo>
                <a:lnTo>
                  <a:pt x="611703" y="304820"/>
                </a:lnTo>
                <a:lnTo>
                  <a:pt x="612634" y="305390"/>
                </a:lnTo>
                <a:lnTo>
                  <a:pt x="613227" y="305390"/>
                </a:lnTo>
                <a:lnTo>
                  <a:pt x="617013" y="303205"/>
                </a:lnTo>
                <a:lnTo>
                  <a:pt x="618513" y="303697"/>
                </a:lnTo>
                <a:lnTo>
                  <a:pt x="619606" y="304259"/>
                </a:lnTo>
                <a:lnTo>
                  <a:pt x="620222" y="304943"/>
                </a:lnTo>
                <a:close/>
                <a:moveTo>
                  <a:pt x="943538" y="307467"/>
                </a:moveTo>
                <a:lnTo>
                  <a:pt x="942469" y="307751"/>
                </a:lnTo>
                <a:lnTo>
                  <a:pt x="937036" y="307097"/>
                </a:lnTo>
                <a:lnTo>
                  <a:pt x="936459" y="306205"/>
                </a:lnTo>
                <a:lnTo>
                  <a:pt x="936374" y="305743"/>
                </a:lnTo>
                <a:lnTo>
                  <a:pt x="937613" y="304859"/>
                </a:lnTo>
                <a:lnTo>
                  <a:pt x="938813" y="303359"/>
                </a:lnTo>
                <a:lnTo>
                  <a:pt x="940676" y="302797"/>
                </a:lnTo>
                <a:lnTo>
                  <a:pt x="941399" y="302797"/>
                </a:lnTo>
                <a:lnTo>
                  <a:pt x="943585" y="306351"/>
                </a:lnTo>
                <a:lnTo>
                  <a:pt x="943538" y="307467"/>
                </a:lnTo>
                <a:close/>
                <a:moveTo>
                  <a:pt x="482681" y="307005"/>
                </a:moveTo>
                <a:lnTo>
                  <a:pt x="482196" y="307020"/>
                </a:lnTo>
                <a:lnTo>
                  <a:pt x="481258" y="306597"/>
                </a:lnTo>
                <a:lnTo>
                  <a:pt x="481596" y="305697"/>
                </a:lnTo>
                <a:lnTo>
                  <a:pt x="481088" y="304228"/>
                </a:lnTo>
                <a:lnTo>
                  <a:pt x="481265" y="303020"/>
                </a:lnTo>
                <a:lnTo>
                  <a:pt x="482466" y="302335"/>
                </a:lnTo>
                <a:lnTo>
                  <a:pt x="485028" y="302258"/>
                </a:lnTo>
                <a:lnTo>
                  <a:pt x="485121" y="303143"/>
                </a:lnTo>
                <a:lnTo>
                  <a:pt x="482681" y="307005"/>
                </a:lnTo>
                <a:close/>
                <a:moveTo>
                  <a:pt x="515456" y="304212"/>
                </a:moveTo>
                <a:lnTo>
                  <a:pt x="514509" y="304236"/>
                </a:lnTo>
                <a:lnTo>
                  <a:pt x="514317" y="303366"/>
                </a:lnTo>
                <a:lnTo>
                  <a:pt x="514656" y="302459"/>
                </a:lnTo>
                <a:lnTo>
                  <a:pt x="515564" y="302074"/>
                </a:lnTo>
                <a:lnTo>
                  <a:pt x="515980" y="302051"/>
                </a:lnTo>
                <a:lnTo>
                  <a:pt x="516633" y="302874"/>
                </a:lnTo>
                <a:lnTo>
                  <a:pt x="516780" y="303305"/>
                </a:lnTo>
                <a:lnTo>
                  <a:pt x="516172" y="303874"/>
                </a:lnTo>
                <a:lnTo>
                  <a:pt x="515456" y="304212"/>
                </a:lnTo>
                <a:close/>
                <a:moveTo>
                  <a:pt x="634274" y="302089"/>
                </a:moveTo>
                <a:lnTo>
                  <a:pt x="634789" y="303405"/>
                </a:lnTo>
                <a:lnTo>
                  <a:pt x="636460" y="302674"/>
                </a:lnTo>
                <a:lnTo>
                  <a:pt x="638091" y="302489"/>
                </a:lnTo>
                <a:lnTo>
                  <a:pt x="641800" y="302628"/>
                </a:lnTo>
                <a:lnTo>
                  <a:pt x="644524" y="302920"/>
                </a:lnTo>
                <a:lnTo>
                  <a:pt x="646132" y="303466"/>
                </a:lnTo>
                <a:lnTo>
                  <a:pt x="646286" y="306105"/>
                </a:lnTo>
                <a:lnTo>
                  <a:pt x="645532" y="306674"/>
                </a:lnTo>
                <a:lnTo>
                  <a:pt x="631442" y="308667"/>
                </a:lnTo>
                <a:lnTo>
                  <a:pt x="630065" y="308028"/>
                </a:lnTo>
                <a:lnTo>
                  <a:pt x="629526" y="307397"/>
                </a:lnTo>
                <a:lnTo>
                  <a:pt x="631042" y="305443"/>
                </a:lnTo>
                <a:lnTo>
                  <a:pt x="630341" y="304512"/>
                </a:lnTo>
                <a:lnTo>
                  <a:pt x="631142" y="302997"/>
                </a:lnTo>
                <a:lnTo>
                  <a:pt x="632827" y="301966"/>
                </a:lnTo>
                <a:lnTo>
                  <a:pt x="634274" y="302089"/>
                </a:lnTo>
                <a:close/>
                <a:moveTo>
                  <a:pt x="704425" y="301182"/>
                </a:moveTo>
                <a:lnTo>
                  <a:pt x="708204" y="302051"/>
                </a:lnTo>
                <a:lnTo>
                  <a:pt x="710367" y="301958"/>
                </a:lnTo>
                <a:lnTo>
                  <a:pt x="710813" y="302736"/>
                </a:lnTo>
                <a:lnTo>
                  <a:pt x="708743" y="304574"/>
                </a:lnTo>
                <a:lnTo>
                  <a:pt x="704364" y="303159"/>
                </a:lnTo>
                <a:lnTo>
                  <a:pt x="703618" y="301643"/>
                </a:lnTo>
                <a:lnTo>
                  <a:pt x="704425" y="301182"/>
                </a:lnTo>
                <a:close/>
                <a:moveTo>
                  <a:pt x="595558" y="312305"/>
                </a:moveTo>
                <a:lnTo>
                  <a:pt x="592511" y="313075"/>
                </a:lnTo>
                <a:lnTo>
                  <a:pt x="590617" y="313805"/>
                </a:lnTo>
                <a:lnTo>
                  <a:pt x="588809" y="314775"/>
                </a:lnTo>
                <a:lnTo>
                  <a:pt x="587670" y="314975"/>
                </a:lnTo>
                <a:lnTo>
                  <a:pt x="585600" y="315052"/>
                </a:lnTo>
                <a:lnTo>
                  <a:pt x="582668" y="314875"/>
                </a:lnTo>
                <a:lnTo>
                  <a:pt x="580691" y="315190"/>
                </a:lnTo>
                <a:lnTo>
                  <a:pt x="575173" y="317698"/>
                </a:lnTo>
                <a:lnTo>
                  <a:pt x="573003" y="317913"/>
                </a:lnTo>
                <a:lnTo>
                  <a:pt x="571125" y="318529"/>
                </a:lnTo>
                <a:lnTo>
                  <a:pt x="570478" y="317552"/>
                </a:lnTo>
                <a:lnTo>
                  <a:pt x="569678" y="316829"/>
                </a:lnTo>
                <a:lnTo>
                  <a:pt x="567847" y="316652"/>
                </a:lnTo>
                <a:lnTo>
                  <a:pt x="566015" y="316706"/>
                </a:lnTo>
                <a:lnTo>
                  <a:pt x="564153" y="318921"/>
                </a:lnTo>
                <a:lnTo>
                  <a:pt x="561182" y="318452"/>
                </a:lnTo>
                <a:lnTo>
                  <a:pt x="560036" y="318644"/>
                </a:lnTo>
                <a:lnTo>
                  <a:pt x="558920" y="319114"/>
                </a:lnTo>
                <a:lnTo>
                  <a:pt x="557820" y="319321"/>
                </a:lnTo>
                <a:lnTo>
                  <a:pt x="556665" y="319167"/>
                </a:lnTo>
                <a:lnTo>
                  <a:pt x="552333" y="317444"/>
                </a:lnTo>
                <a:lnTo>
                  <a:pt x="547362" y="316421"/>
                </a:lnTo>
                <a:lnTo>
                  <a:pt x="542375" y="316821"/>
                </a:lnTo>
                <a:lnTo>
                  <a:pt x="538081" y="315875"/>
                </a:lnTo>
                <a:lnTo>
                  <a:pt x="535726" y="316598"/>
                </a:lnTo>
                <a:lnTo>
                  <a:pt x="533510" y="317629"/>
                </a:lnTo>
                <a:lnTo>
                  <a:pt x="532856" y="316544"/>
                </a:lnTo>
                <a:lnTo>
                  <a:pt x="532048" y="315590"/>
                </a:lnTo>
                <a:lnTo>
                  <a:pt x="531324" y="314159"/>
                </a:lnTo>
                <a:lnTo>
                  <a:pt x="531301" y="312536"/>
                </a:lnTo>
                <a:lnTo>
                  <a:pt x="531540" y="311405"/>
                </a:lnTo>
                <a:lnTo>
                  <a:pt x="532178" y="310367"/>
                </a:lnTo>
                <a:lnTo>
                  <a:pt x="532579" y="309290"/>
                </a:lnTo>
                <a:lnTo>
                  <a:pt x="532763" y="308136"/>
                </a:lnTo>
                <a:lnTo>
                  <a:pt x="533702" y="308682"/>
                </a:lnTo>
                <a:lnTo>
                  <a:pt x="534679" y="308474"/>
                </a:lnTo>
                <a:lnTo>
                  <a:pt x="537604" y="307221"/>
                </a:lnTo>
                <a:lnTo>
                  <a:pt x="540459" y="305320"/>
                </a:lnTo>
                <a:lnTo>
                  <a:pt x="543114" y="304628"/>
                </a:lnTo>
                <a:lnTo>
                  <a:pt x="544645" y="304436"/>
                </a:lnTo>
                <a:lnTo>
                  <a:pt x="545953" y="304813"/>
                </a:lnTo>
                <a:lnTo>
                  <a:pt x="547285" y="304674"/>
                </a:lnTo>
                <a:lnTo>
                  <a:pt x="548647" y="304251"/>
                </a:lnTo>
                <a:lnTo>
                  <a:pt x="550794" y="305705"/>
                </a:lnTo>
                <a:lnTo>
                  <a:pt x="551694" y="306005"/>
                </a:lnTo>
                <a:lnTo>
                  <a:pt x="554603" y="306120"/>
                </a:lnTo>
                <a:lnTo>
                  <a:pt x="557250" y="306959"/>
                </a:lnTo>
                <a:lnTo>
                  <a:pt x="559620" y="308220"/>
                </a:lnTo>
                <a:lnTo>
                  <a:pt x="563037" y="309397"/>
                </a:lnTo>
                <a:lnTo>
                  <a:pt x="565100" y="310982"/>
                </a:lnTo>
                <a:lnTo>
                  <a:pt x="566669" y="311567"/>
                </a:lnTo>
                <a:lnTo>
                  <a:pt x="567831" y="311728"/>
                </a:lnTo>
                <a:lnTo>
                  <a:pt x="568901" y="311513"/>
                </a:lnTo>
                <a:lnTo>
                  <a:pt x="570255" y="310451"/>
                </a:lnTo>
                <a:lnTo>
                  <a:pt x="571833" y="310013"/>
                </a:lnTo>
                <a:lnTo>
                  <a:pt x="573203" y="310028"/>
                </a:lnTo>
                <a:lnTo>
                  <a:pt x="575704" y="309751"/>
                </a:lnTo>
                <a:lnTo>
                  <a:pt x="576766" y="309498"/>
                </a:lnTo>
                <a:lnTo>
                  <a:pt x="577943" y="308913"/>
                </a:lnTo>
                <a:lnTo>
                  <a:pt x="579097" y="309274"/>
                </a:lnTo>
                <a:lnTo>
                  <a:pt x="580113" y="309813"/>
                </a:lnTo>
                <a:lnTo>
                  <a:pt x="584346" y="312590"/>
                </a:lnTo>
                <a:lnTo>
                  <a:pt x="585646" y="312667"/>
                </a:lnTo>
                <a:lnTo>
                  <a:pt x="588032" y="312067"/>
                </a:lnTo>
                <a:lnTo>
                  <a:pt x="588748" y="311321"/>
                </a:lnTo>
                <a:lnTo>
                  <a:pt x="589117" y="310174"/>
                </a:lnTo>
                <a:lnTo>
                  <a:pt x="589771" y="309220"/>
                </a:lnTo>
                <a:lnTo>
                  <a:pt x="590679" y="308397"/>
                </a:lnTo>
                <a:lnTo>
                  <a:pt x="591710" y="307767"/>
                </a:lnTo>
                <a:lnTo>
                  <a:pt x="594873" y="306697"/>
                </a:lnTo>
                <a:lnTo>
                  <a:pt x="597035" y="305643"/>
                </a:lnTo>
                <a:lnTo>
                  <a:pt x="598521" y="303859"/>
                </a:lnTo>
                <a:lnTo>
                  <a:pt x="595050" y="303074"/>
                </a:lnTo>
                <a:lnTo>
                  <a:pt x="595781" y="301789"/>
                </a:lnTo>
                <a:lnTo>
                  <a:pt x="596935" y="301066"/>
                </a:lnTo>
                <a:lnTo>
                  <a:pt x="598467" y="301335"/>
                </a:lnTo>
                <a:lnTo>
                  <a:pt x="599798" y="302335"/>
                </a:lnTo>
                <a:lnTo>
                  <a:pt x="600391" y="306174"/>
                </a:lnTo>
                <a:lnTo>
                  <a:pt x="599298" y="306713"/>
                </a:lnTo>
                <a:lnTo>
                  <a:pt x="598606" y="307297"/>
                </a:lnTo>
                <a:lnTo>
                  <a:pt x="598144" y="308067"/>
                </a:lnTo>
                <a:lnTo>
                  <a:pt x="596173" y="309474"/>
                </a:lnTo>
                <a:lnTo>
                  <a:pt x="596951" y="311236"/>
                </a:lnTo>
                <a:lnTo>
                  <a:pt x="596374" y="311967"/>
                </a:lnTo>
                <a:lnTo>
                  <a:pt x="595558" y="312305"/>
                </a:lnTo>
                <a:close/>
                <a:moveTo>
                  <a:pt x="770052" y="305943"/>
                </a:moveTo>
                <a:lnTo>
                  <a:pt x="768174" y="306620"/>
                </a:lnTo>
                <a:lnTo>
                  <a:pt x="769429" y="304905"/>
                </a:lnTo>
                <a:lnTo>
                  <a:pt x="773461" y="301012"/>
                </a:lnTo>
                <a:lnTo>
                  <a:pt x="774908" y="301735"/>
                </a:lnTo>
                <a:lnTo>
                  <a:pt x="776832" y="301874"/>
                </a:lnTo>
                <a:lnTo>
                  <a:pt x="773962" y="303636"/>
                </a:lnTo>
                <a:lnTo>
                  <a:pt x="771037" y="304366"/>
                </a:lnTo>
                <a:lnTo>
                  <a:pt x="770052" y="305943"/>
                </a:lnTo>
                <a:close/>
                <a:moveTo>
                  <a:pt x="497495" y="305928"/>
                </a:moveTo>
                <a:lnTo>
                  <a:pt x="498580" y="306782"/>
                </a:lnTo>
                <a:lnTo>
                  <a:pt x="499565" y="306705"/>
                </a:lnTo>
                <a:lnTo>
                  <a:pt x="501628" y="305397"/>
                </a:lnTo>
                <a:lnTo>
                  <a:pt x="502866" y="304920"/>
                </a:lnTo>
                <a:lnTo>
                  <a:pt x="504198" y="304905"/>
                </a:lnTo>
                <a:lnTo>
                  <a:pt x="505483" y="305120"/>
                </a:lnTo>
                <a:lnTo>
                  <a:pt x="506752" y="306051"/>
                </a:lnTo>
                <a:lnTo>
                  <a:pt x="507214" y="307567"/>
                </a:lnTo>
                <a:lnTo>
                  <a:pt x="507691" y="308036"/>
                </a:lnTo>
                <a:lnTo>
                  <a:pt x="508438" y="306220"/>
                </a:lnTo>
                <a:lnTo>
                  <a:pt x="509431" y="305674"/>
                </a:lnTo>
                <a:lnTo>
                  <a:pt x="510547" y="305397"/>
                </a:lnTo>
                <a:lnTo>
                  <a:pt x="512293" y="305497"/>
                </a:lnTo>
                <a:lnTo>
                  <a:pt x="513625" y="306366"/>
                </a:lnTo>
                <a:lnTo>
                  <a:pt x="514833" y="308944"/>
                </a:lnTo>
                <a:lnTo>
                  <a:pt x="514795" y="311198"/>
                </a:lnTo>
                <a:lnTo>
                  <a:pt x="515233" y="312044"/>
                </a:lnTo>
                <a:lnTo>
                  <a:pt x="516064" y="312659"/>
                </a:lnTo>
                <a:lnTo>
                  <a:pt x="516680" y="313528"/>
                </a:lnTo>
                <a:lnTo>
                  <a:pt x="516133" y="314436"/>
                </a:lnTo>
                <a:lnTo>
                  <a:pt x="515587" y="314875"/>
                </a:lnTo>
                <a:lnTo>
                  <a:pt x="514025" y="315290"/>
                </a:lnTo>
                <a:lnTo>
                  <a:pt x="513271" y="315113"/>
                </a:lnTo>
                <a:lnTo>
                  <a:pt x="512571" y="314498"/>
                </a:lnTo>
                <a:lnTo>
                  <a:pt x="511793" y="314275"/>
                </a:lnTo>
                <a:lnTo>
                  <a:pt x="510023" y="314483"/>
                </a:lnTo>
                <a:lnTo>
                  <a:pt x="508392" y="314990"/>
                </a:lnTo>
                <a:lnTo>
                  <a:pt x="508615" y="315813"/>
                </a:lnTo>
                <a:lnTo>
                  <a:pt x="509954" y="316182"/>
                </a:lnTo>
                <a:lnTo>
                  <a:pt x="510354" y="316575"/>
                </a:lnTo>
                <a:lnTo>
                  <a:pt x="510269" y="317106"/>
                </a:lnTo>
                <a:lnTo>
                  <a:pt x="509746" y="317213"/>
                </a:lnTo>
                <a:lnTo>
                  <a:pt x="508007" y="316498"/>
                </a:lnTo>
                <a:lnTo>
                  <a:pt x="506837" y="316644"/>
                </a:lnTo>
                <a:lnTo>
                  <a:pt x="502620" y="317613"/>
                </a:lnTo>
                <a:lnTo>
                  <a:pt x="501505" y="317590"/>
                </a:lnTo>
                <a:lnTo>
                  <a:pt x="500873" y="316675"/>
                </a:lnTo>
                <a:lnTo>
                  <a:pt x="500919" y="314290"/>
                </a:lnTo>
                <a:lnTo>
                  <a:pt x="500466" y="313659"/>
                </a:lnTo>
                <a:lnTo>
                  <a:pt x="497333" y="316552"/>
                </a:lnTo>
                <a:lnTo>
                  <a:pt x="496387" y="317260"/>
                </a:lnTo>
                <a:lnTo>
                  <a:pt x="495125" y="317590"/>
                </a:lnTo>
                <a:lnTo>
                  <a:pt x="493809" y="317475"/>
                </a:lnTo>
                <a:lnTo>
                  <a:pt x="489284" y="319229"/>
                </a:lnTo>
                <a:lnTo>
                  <a:pt x="487860" y="318983"/>
                </a:lnTo>
                <a:lnTo>
                  <a:pt x="486483" y="318983"/>
                </a:lnTo>
                <a:lnTo>
                  <a:pt x="481650" y="320883"/>
                </a:lnTo>
                <a:lnTo>
                  <a:pt x="479057" y="321414"/>
                </a:lnTo>
                <a:lnTo>
                  <a:pt x="477725" y="321452"/>
                </a:lnTo>
                <a:lnTo>
                  <a:pt x="476402" y="321291"/>
                </a:lnTo>
                <a:lnTo>
                  <a:pt x="475217" y="321460"/>
                </a:lnTo>
                <a:lnTo>
                  <a:pt x="474155" y="322229"/>
                </a:lnTo>
                <a:lnTo>
                  <a:pt x="472000" y="322875"/>
                </a:lnTo>
                <a:lnTo>
                  <a:pt x="469776" y="322383"/>
                </a:lnTo>
                <a:lnTo>
                  <a:pt x="467899" y="321729"/>
                </a:lnTo>
                <a:lnTo>
                  <a:pt x="466113" y="320867"/>
                </a:lnTo>
                <a:lnTo>
                  <a:pt x="465667" y="319760"/>
                </a:lnTo>
                <a:lnTo>
                  <a:pt x="465759" y="318436"/>
                </a:lnTo>
                <a:lnTo>
                  <a:pt x="466513" y="316629"/>
                </a:lnTo>
                <a:lnTo>
                  <a:pt x="466005" y="313452"/>
                </a:lnTo>
                <a:lnTo>
                  <a:pt x="466398" y="312005"/>
                </a:lnTo>
                <a:lnTo>
                  <a:pt x="467129" y="310582"/>
                </a:lnTo>
                <a:lnTo>
                  <a:pt x="468237" y="310059"/>
                </a:lnTo>
                <a:lnTo>
                  <a:pt x="469684" y="309951"/>
                </a:lnTo>
                <a:lnTo>
                  <a:pt x="472077" y="308674"/>
                </a:lnTo>
                <a:lnTo>
                  <a:pt x="474262" y="306997"/>
                </a:lnTo>
                <a:lnTo>
                  <a:pt x="475524" y="307159"/>
                </a:lnTo>
                <a:lnTo>
                  <a:pt x="478403" y="308328"/>
                </a:lnTo>
                <a:lnTo>
                  <a:pt x="480088" y="308467"/>
                </a:lnTo>
                <a:lnTo>
                  <a:pt x="482951" y="308282"/>
                </a:lnTo>
                <a:lnTo>
                  <a:pt x="484128" y="308997"/>
                </a:lnTo>
                <a:lnTo>
                  <a:pt x="484597" y="310644"/>
                </a:lnTo>
                <a:lnTo>
                  <a:pt x="485236" y="311244"/>
                </a:lnTo>
                <a:lnTo>
                  <a:pt x="486075" y="311667"/>
                </a:lnTo>
                <a:lnTo>
                  <a:pt x="488107" y="314452"/>
                </a:lnTo>
                <a:lnTo>
                  <a:pt x="489992" y="314306"/>
                </a:lnTo>
                <a:lnTo>
                  <a:pt x="491639" y="314813"/>
                </a:lnTo>
                <a:lnTo>
                  <a:pt x="494547" y="313128"/>
                </a:lnTo>
                <a:lnTo>
                  <a:pt x="496748" y="313175"/>
                </a:lnTo>
                <a:lnTo>
                  <a:pt x="497372" y="311867"/>
                </a:lnTo>
                <a:lnTo>
                  <a:pt x="496056" y="310467"/>
                </a:lnTo>
                <a:lnTo>
                  <a:pt x="494471" y="309336"/>
                </a:lnTo>
                <a:lnTo>
                  <a:pt x="493617" y="309097"/>
                </a:lnTo>
                <a:lnTo>
                  <a:pt x="492685" y="309167"/>
                </a:lnTo>
                <a:lnTo>
                  <a:pt x="491854" y="308990"/>
                </a:lnTo>
                <a:lnTo>
                  <a:pt x="488307" y="306451"/>
                </a:lnTo>
                <a:lnTo>
                  <a:pt x="487252" y="305082"/>
                </a:lnTo>
                <a:lnTo>
                  <a:pt x="486652" y="303474"/>
                </a:lnTo>
                <a:lnTo>
                  <a:pt x="487014" y="302282"/>
                </a:lnTo>
                <a:lnTo>
                  <a:pt x="489453" y="301228"/>
                </a:lnTo>
                <a:lnTo>
                  <a:pt x="490592" y="300974"/>
                </a:lnTo>
                <a:lnTo>
                  <a:pt x="494833" y="301697"/>
                </a:lnTo>
                <a:lnTo>
                  <a:pt x="495556" y="302297"/>
                </a:lnTo>
                <a:lnTo>
                  <a:pt x="496679" y="304836"/>
                </a:lnTo>
                <a:lnTo>
                  <a:pt x="497495" y="305928"/>
                </a:lnTo>
                <a:close/>
                <a:moveTo>
                  <a:pt x="437140" y="302405"/>
                </a:moveTo>
                <a:lnTo>
                  <a:pt x="439333" y="303551"/>
                </a:lnTo>
                <a:lnTo>
                  <a:pt x="442388" y="306920"/>
                </a:lnTo>
                <a:lnTo>
                  <a:pt x="442673" y="307867"/>
                </a:lnTo>
                <a:lnTo>
                  <a:pt x="441749" y="308759"/>
                </a:lnTo>
                <a:lnTo>
                  <a:pt x="439564" y="310190"/>
                </a:lnTo>
                <a:lnTo>
                  <a:pt x="434677" y="312398"/>
                </a:lnTo>
                <a:lnTo>
                  <a:pt x="433838" y="313436"/>
                </a:lnTo>
                <a:lnTo>
                  <a:pt x="432807" y="315475"/>
                </a:lnTo>
                <a:lnTo>
                  <a:pt x="432569" y="316344"/>
                </a:lnTo>
                <a:lnTo>
                  <a:pt x="432222" y="316821"/>
                </a:lnTo>
                <a:lnTo>
                  <a:pt x="431660" y="317167"/>
                </a:lnTo>
                <a:lnTo>
                  <a:pt x="430598" y="317467"/>
                </a:lnTo>
                <a:lnTo>
                  <a:pt x="429444" y="317037"/>
                </a:lnTo>
                <a:lnTo>
                  <a:pt x="430491" y="315729"/>
                </a:lnTo>
                <a:lnTo>
                  <a:pt x="430529" y="314167"/>
                </a:lnTo>
                <a:lnTo>
                  <a:pt x="429752" y="312705"/>
                </a:lnTo>
                <a:lnTo>
                  <a:pt x="428651" y="311482"/>
                </a:lnTo>
                <a:lnTo>
                  <a:pt x="426435" y="309821"/>
                </a:lnTo>
                <a:lnTo>
                  <a:pt x="424057" y="308351"/>
                </a:lnTo>
                <a:lnTo>
                  <a:pt x="421656" y="307597"/>
                </a:lnTo>
                <a:lnTo>
                  <a:pt x="419109" y="307259"/>
                </a:lnTo>
                <a:lnTo>
                  <a:pt x="418193" y="306543"/>
                </a:lnTo>
                <a:lnTo>
                  <a:pt x="416701" y="304712"/>
                </a:lnTo>
                <a:lnTo>
                  <a:pt x="416216" y="303712"/>
                </a:lnTo>
                <a:lnTo>
                  <a:pt x="415969" y="302666"/>
                </a:lnTo>
                <a:lnTo>
                  <a:pt x="416131" y="301651"/>
                </a:lnTo>
                <a:lnTo>
                  <a:pt x="416762" y="301589"/>
                </a:lnTo>
                <a:lnTo>
                  <a:pt x="419255" y="301828"/>
                </a:lnTo>
                <a:lnTo>
                  <a:pt x="423857" y="303020"/>
                </a:lnTo>
                <a:lnTo>
                  <a:pt x="426135" y="303120"/>
                </a:lnTo>
                <a:lnTo>
                  <a:pt x="427428" y="302843"/>
                </a:lnTo>
                <a:lnTo>
                  <a:pt x="430798" y="300489"/>
                </a:lnTo>
                <a:lnTo>
                  <a:pt x="431599" y="300528"/>
                </a:lnTo>
                <a:lnTo>
                  <a:pt x="434823" y="301566"/>
                </a:lnTo>
                <a:lnTo>
                  <a:pt x="437140" y="302405"/>
                </a:lnTo>
                <a:close/>
                <a:moveTo>
                  <a:pt x="747951" y="298058"/>
                </a:moveTo>
                <a:lnTo>
                  <a:pt x="746673" y="300051"/>
                </a:lnTo>
                <a:lnTo>
                  <a:pt x="745235" y="299920"/>
                </a:lnTo>
                <a:lnTo>
                  <a:pt x="742611" y="297250"/>
                </a:lnTo>
                <a:lnTo>
                  <a:pt x="742764" y="295389"/>
                </a:lnTo>
                <a:lnTo>
                  <a:pt x="742980" y="294781"/>
                </a:lnTo>
                <a:lnTo>
                  <a:pt x="743988" y="294596"/>
                </a:lnTo>
                <a:lnTo>
                  <a:pt x="747382" y="295135"/>
                </a:lnTo>
                <a:lnTo>
                  <a:pt x="748043" y="296643"/>
                </a:lnTo>
                <a:lnTo>
                  <a:pt x="747951" y="298058"/>
                </a:lnTo>
                <a:close/>
                <a:moveTo>
                  <a:pt x="682332" y="291850"/>
                </a:moveTo>
                <a:lnTo>
                  <a:pt x="682624" y="292904"/>
                </a:lnTo>
                <a:lnTo>
                  <a:pt x="682586" y="293366"/>
                </a:lnTo>
                <a:lnTo>
                  <a:pt x="680000" y="293704"/>
                </a:lnTo>
                <a:lnTo>
                  <a:pt x="677507" y="294873"/>
                </a:lnTo>
                <a:lnTo>
                  <a:pt x="676229" y="296220"/>
                </a:lnTo>
                <a:lnTo>
                  <a:pt x="675229" y="297966"/>
                </a:lnTo>
                <a:lnTo>
                  <a:pt x="671797" y="297258"/>
                </a:lnTo>
                <a:lnTo>
                  <a:pt x="668734" y="297143"/>
                </a:lnTo>
                <a:lnTo>
                  <a:pt x="667380" y="296527"/>
                </a:lnTo>
                <a:lnTo>
                  <a:pt x="665910" y="296566"/>
                </a:lnTo>
                <a:lnTo>
                  <a:pt x="664001" y="297104"/>
                </a:lnTo>
                <a:lnTo>
                  <a:pt x="661285" y="298581"/>
                </a:lnTo>
                <a:lnTo>
                  <a:pt x="660685" y="298697"/>
                </a:lnTo>
                <a:lnTo>
                  <a:pt x="660900" y="296450"/>
                </a:lnTo>
                <a:lnTo>
                  <a:pt x="661654" y="295066"/>
                </a:lnTo>
                <a:lnTo>
                  <a:pt x="664509" y="291750"/>
                </a:lnTo>
                <a:lnTo>
                  <a:pt x="666887" y="292481"/>
                </a:lnTo>
                <a:lnTo>
                  <a:pt x="669650" y="292689"/>
                </a:lnTo>
                <a:lnTo>
                  <a:pt x="672797" y="292042"/>
                </a:lnTo>
                <a:lnTo>
                  <a:pt x="675037" y="290550"/>
                </a:lnTo>
                <a:lnTo>
                  <a:pt x="678200" y="289765"/>
                </a:lnTo>
                <a:lnTo>
                  <a:pt x="680723" y="291719"/>
                </a:lnTo>
                <a:lnTo>
                  <a:pt x="682332" y="291850"/>
                </a:lnTo>
                <a:close/>
                <a:moveTo>
                  <a:pt x="695699" y="290881"/>
                </a:moveTo>
                <a:lnTo>
                  <a:pt x="694306" y="291389"/>
                </a:lnTo>
                <a:lnTo>
                  <a:pt x="694737" y="289788"/>
                </a:lnTo>
                <a:lnTo>
                  <a:pt x="694645" y="288496"/>
                </a:lnTo>
                <a:lnTo>
                  <a:pt x="696900" y="288888"/>
                </a:lnTo>
                <a:lnTo>
                  <a:pt x="696877" y="289919"/>
                </a:lnTo>
                <a:lnTo>
                  <a:pt x="696661" y="290319"/>
                </a:lnTo>
                <a:lnTo>
                  <a:pt x="695699" y="290881"/>
                </a:lnTo>
                <a:close/>
                <a:moveTo>
                  <a:pt x="935766" y="304967"/>
                </a:moveTo>
                <a:lnTo>
                  <a:pt x="930602" y="307820"/>
                </a:lnTo>
                <a:lnTo>
                  <a:pt x="923830" y="307321"/>
                </a:lnTo>
                <a:lnTo>
                  <a:pt x="921430" y="307274"/>
                </a:lnTo>
                <a:lnTo>
                  <a:pt x="917451" y="307967"/>
                </a:lnTo>
                <a:lnTo>
                  <a:pt x="916650" y="307413"/>
                </a:lnTo>
                <a:lnTo>
                  <a:pt x="917405" y="304728"/>
                </a:lnTo>
                <a:lnTo>
                  <a:pt x="920583" y="297581"/>
                </a:lnTo>
                <a:lnTo>
                  <a:pt x="924361" y="291289"/>
                </a:lnTo>
                <a:lnTo>
                  <a:pt x="925970" y="289658"/>
                </a:lnTo>
                <a:lnTo>
                  <a:pt x="928209" y="288127"/>
                </a:lnTo>
                <a:lnTo>
                  <a:pt x="930587" y="286896"/>
                </a:lnTo>
                <a:lnTo>
                  <a:pt x="935951" y="285619"/>
                </a:lnTo>
                <a:lnTo>
                  <a:pt x="940830" y="285850"/>
                </a:lnTo>
                <a:lnTo>
                  <a:pt x="941530" y="286373"/>
                </a:lnTo>
                <a:lnTo>
                  <a:pt x="943631" y="288465"/>
                </a:lnTo>
                <a:lnTo>
                  <a:pt x="944993" y="290119"/>
                </a:lnTo>
                <a:lnTo>
                  <a:pt x="945562" y="292458"/>
                </a:lnTo>
                <a:lnTo>
                  <a:pt x="943484" y="296481"/>
                </a:lnTo>
                <a:lnTo>
                  <a:pt x="941168" y="300320"/>
                </a:lnTo>
                <a:lnTo>
                  <a:pt x="937413" y="303336"/>
                </a:lnTo>
                <a:lnTo>
                  <a:pt x="935766" y="304967"/>
                </a:lnTo>
                <a:close/>
                <a:moveTo>
                  <a:pt x="780056" y="299028"/>
                </a:moveTo>
                <a:lnTo>
                  <a:pt x="779702" y="299274"/>
                </a:lnTo>
                <a:lnTo>
                  <a:pt x="777016" y="298997"/>
                </a:lnTo>
                <a:lnTo>
                  <a:pt x="775485" y="298989"/>
                </a:lnTo>
                <a:lnTo>
                  <a:pt x="775685" y="297350"/>
                </a:lnTo>
                <a:lnTo>
                  <a:pt x="774893" y="296120"/>
                </a:lnTo>
                <a:lnTo>
                  <a:pt x="775978" y="294312"/>
                </a:lnTo>
                <a:lnTo>
                  <a:pt x="776001" y="292219"/>
                </a:lnTo>
                <a:lnTo>
                  <a:pt x="777124" y="291935"/>
                </a:lnTo>
                <a:lnTo>
                  <a:pt x="777286" y="290742"/>
                </a:lnTo>
                <a:lnTo>
                  <a:pt x="778641" y="287581"/>
                </a:lnTo>
                <a:lnTo>
                  <a:pt x="779441" y="286881"/>
                </a:lnTo>
                <a:lnTo>
                  <a:pt x="780565" y="286604"/>
                </a:lnTo>
                <a:lnTo>
                  <a:pt x="781903" y="284757"/>
                </a:lnTo>
                <a:lnTo>
                  <a:pt x="782665" y="284219"/>
                </a:lnTo>
                <a:lnTo>
                  <a:pt x="783458" y="282819"/>
                </a:lnTo>
                <a:lnTo>
                  <a:pt x="784589" y="282173"/>
                </a:lnTo>
                <a:lnTo>
                  <a:pt x="784497" y="280972"/>
                </a:lnTo>
                <a:lnTo>
                  <a:pt x="785136" y="280342"/>
                </a:lnTo>
                <a:lnTo>
                  <a:pt x="786921" y="279849"/>
                </a:lnTo>
                <a:lnTo>
                  <a:pt x="788160" y="280442"/>
                </a:lnTo>
                <a:lnTo>
                  <a:pt x="788922" y="281665"/>
                </a:lnTo>
                <a:lnTo>
                  <a:pt x="786928" y="283173"/>
                </a:lnTo>
                <a:lnTo>
                  <a:pt x="787952" y="286888"/>
                </a:lnTo>
                <a:lnTo>
                  <a:pt x="786505" y="290942"/>
                </a:lnTo>
                <a:lnTo>
                  <a:pt x="785559" y="292158"/>
                </a:lnTo>
                <a:lnTo>
                  <a:pt x="783788" y="293204"/>
                </a:lnTo>
                <a:lnTo>
                  <a:pt x="783258" y="294196"/>
                </a:lnTo>
                <a:lnTo>
                  <a:pt x="781172" y="296197"/>
                </a:lnTo>
                <a:lnTo>
                  <a:pt x="780541" y="297905"/>
                </a:lnTo>
                <a:lnTo>
                  <a:pt x="780449" y="298628"/>
                </a:lnTo>
                <a:lnTo>
                  <a:pt x="780056" y="299028"/>
                </a:lnTo>
                <a:close/>
                <a:moveTo>
                  <a:pt x="794231" y="281773"/>
                </a:moveTo>
                <a:lnTo>
                  <a:pt x="793962" y="282842"/>
                </a:lnTo>
                <a:lnTo>
                  <a:pt x="793039" y="282273"/>
                </a:lnTo>
                <a:lnTo>
                  <a:pt x="792131" y="281026"/>
                </a:lnTo>
                <a:lnTo>
                  <a:pt x="790799" y="280849"/>
                </a:lnTo>
                <a:lnTo>
                  <a:pt x="789814" y="280519"/>
                </a:lnTo>
                <a:lnTo>
                  <a:pt x="789237" y="279934"/>
                </a:lnTo>
                <a:lnTo>
                  <a:pt x="792939" y="279665"/>
                </a:lnTo>
                <a:lnTo>
                  <a:pt x="794231" y="281773"/>
                </a:lnTo>
                <a:close/>
                <a:moveTo>
                  <a:pt x="414784" y="280288"/>
                </a:moveTo>
                <a:lnTo>
                  <a:pt x="414461" y="281149"/>
                </a:lnTo>
                <a:lnTo>
                  <a:pt x="413361" y="280934"/>
                </a:lnTo>
                <a:lnTo>
                  <a:pt x="412322" y="279511"/>
                </a:lnTo>
                <a:lnTo>
                  <a:pt x="412822" y="279142"/>
                </a:lnTo>
                <a:lnTo>
                  <a:pt x="413399" y="278988"/>
                </a:lnTo>
                <a:lnTo>
                  <a:pt x="414153" y="279149"/>
                </a:lnTo>
                <a:lnTo>
                  <a:pt x="414784" y="280288"/>
                </a:lnTo>
                <a:close/>
                <a:moveTo>
                  <a:pt x="722710" y="281373"/>
                </a:moveTo>
                <a:lnTo>
                  <a:pt x="721740" y="281919"/>
                </a:lnTo>
                <a:lnTo>
                  <a:pt x="720124" y="280788"/>
                </a:lnTo>
                <a:lnTo>
                  <a:pt x="719678" y="280319"/>
                </a:lnTo>
                <a:lnTo>
                  <a:pt x="720701" y="279211"/>
                </a:lnTo>
                <a:lnTo>
                  <a:pt x="721794" y="278895"/>
                </a:lnTo>
                <a:lnTo>
                  <a:pt x="722456" y="279380"/>
                </a:lnTo>
                <a:lnTo>
                  <a:pt x="722779" y="279865"/>
                </a:lnTo>
                <a:lnTo>
                  <a:pt x="722641" y="280396"/>
                </a:lnTo>
                <a:lnTo>
                  <a:pt x="722710" y="281373"/>
                </a:lnTo>
                <a:close/>
                <a:moveTo>
                  <a:pt x="552179" y="279980"/>
                </a:moveTo>
                <a:lnTo>
                  <a:pt x="549978" y="280103"/>
                </a:lnTo>
                <a:lnTo>
                  <a:pt x="549293" y="279911"/>
                </a:lnTo>
                <a:lnTo>
                  <a:pt x="549131" y="277803"/>
                </a:lnTo>
                <a:lnTo>
                  <a:pt x="551548" y="278711"/>
                </a:lnTo>
                <a:lnTo>
                  <a:pt x="552333" y="278772"/>
                </a:lnTo>
                <a:lnTo>
                  <a:pt x="552179" y="279980"/>
                </a:lnTo>
                <a:close/>
                <a:moveTo>
                  <a:pt x="402518" y="279688"/>
                </a:moveTo>
                <a:lnTo>
                  <a:pt x="402102" y="280003"/>
                </a:lnTo>
                <a:lnTo>
                  <a:pt x="398431" y="279826"/>
                </a:lnTo>
                <a:lnTo>
                  <a:pt x="396069" y="281588"/>
                </a:lnTo>
                <a:lnTo>
                  <a:pt x="394430" y="282126"/>
                </a:lnTo>
                <a:lnTo>
                  <a:pt x="388551" y="282126"/>
                </a:lnTo>
                <a:lnTo>
                  <a:pt x="387850" y="281888"/>
                </a:lnTo>
                <a:lnTo>
                  <a:pt x="387327" y="281888"/>
                </a:lnTo>
                <a:lnTo>
                  <a:pt x="387011" y="282242"/>
                </a:lnTo>
                <a:lnTo>
                  <a:pt x="385141" y="281973"/>
                </a:lnTo>
                <a:lnTo>
                  <a:pt x="379170" y="280411"/>
                </a:lnTo>
                <a:lnTo>
                  <a:pt x="378354" y="278965"/>
                </a:lnTo>
                <a:lnTo>
                  <a:pt x="379277" y="277418"/>
                </a:lnTo>
                <a:lnTo>
                  <a:pt x="381425" y="275226"/>
                </a:lnTo>
                <a:lnTo>
                  <a:pt x="385726" y="274795"/>
                </a:lnTo>
                <a:lnTo>
                  <a:pt x="405327" y="274641"/>
                </a:lnTo>
                <a:lnTo>
                  <a:pt x="407458" y="276526"/>
                </a:lnTo>
                <a:lnTo>
                  <a:pt x="407659" y="277165"/>
                </a:lnTo>
                <a:lnTo>
                  <a:pt x="403388" y="278449"/>
                </a:lnTo>
                <a:lnTo>
                  <a:pt x="402518" y="279688"/>
                </a:lnTo>
                <a:close/>
                <a:moveTo>
                  <a:pt x="435616" y="276772"/>
                </a:moveTo>
                <a:lnTo>
                  <a:pt x="433854" y="277142"/>
                </a:lnTo>
                <a:lnTo>
                  <a:pt x="432222" y="276380"/>
                </a:lnTo>
                <a:lnTo>
                  <a:pt x="432269" y="275357"/>
                </a:lnTo>
                <a:lnTo>
                  <a:pt x="432669" y="274403"/>
                </a:lnTo>
                <a:lnTo>
                  <a:pt x="435108" y="273910"/>
                </a:lnTo>
                <a:lnTo>
                  <a:pt x="436416" y="273941"/>
                </a:lnTo>
                <a:lnTo>
                  <a:pt x="437817" y="274595"/>
                </a:lnTo>
                <a:lnTo>
                  <a:pt x="438794" y="275280"/>
                </a:lnTo>
                <a:lnTo>
                  <a:pt x="439271" y="276080"/>
                </a:lnTo>
                <a:lnTo>
                  <a:pt x="436632" y="276118"/>
                </a:lnTo>
                <a:lnTo>
                  <a:pt x="435616" y="276772"/>
                </a:lnTo>
                <a:close/>
                <a:moveTo>
                  <a:pt x="852378" y="272003"/>
                </a:moveTo>
                <a:lnTo>
                  <a:pt x="852017" y="272334"/>
                </a:lnTo>
                <a:lnTo>
                  <a:pt x="851455" y="271633"/>
                </a:lnTo>
                <a:lnTo>
                  <a:pt x="851401" y="271195"/>
                </a:lnTo>
                <a:lnTo>
                  <a:pt x="852147" y="270003"/>
                </a:lnTo>
                <a:lnTo>
                  <a:pt x="852886" y="269310"/>
                </a:lnTo>
                <a:lnTo>
                  <a:pt x="853709" y="269256"/>
                </a:lnTo>
                <a:lnTo>
                  <a:pt x="853502" y="270233"/>
                </a:lnTo>
                <a:lnTo>
                  <a:pt x="852378" y="272003"/>
                </a:lnTo>
                <a:close/>
                <a:moveTo>
                  <a:pt x="216958" y="269641"/>
                </a:moveTo>
                <a:lnTo>
                  <a:pt x="215611" y="270118"/>
                </a:lnTo>
                <a:lnTo>
                  <a:pt x="214580" y="269695"/>
                </a:lnTo>
                <a:lnTo>
                  <a:pt x="214118" y="269087"/>
                </a:lnTo>
                <a:lnTo>
                  <a:pt x="215642" y="267595"/>
                </a:lnTo>
                <a:lnTo>
                  <a:pt x="216365" y="267241"/>
                </a:lnTo>
                <a:lnTo>
                  <a:pt x="217127" y="267125"/>
                </a:lnTo>
                <a:lnTo>
                  <a:pt x="217488" y="267933"/>
                </a:lnTo>
                <a:lnTo>
                  <a:pt x="216958" y="269641"/>
                </a:lnTo>
                <a:close/>
                <a:moveTo>
                  <a:pt x="853279" y="267679"/>
                </a:moveTo>
                <a:lnTo>
                  <a:pt x="852086" y="267879"/>
                </a:lnTo>
                <a:lnTo>
                  <a:pt x="851501" y="266118"/>
                </a:lnTo>
                <a:lnTo>
                  <a:pt x="852486" y="265664"/>
                </a:lnTo>
                <a:lnTo>
                  <a:pt x="853556" y="266741"/>
                </a:lnTo>
                <a:lnTo>
                  <a:pt x="853279" y="267679"/>
                </a:lnTo>
                <a:close/>
                <a:moveTo>
                  <a:pt x="855510" y="265187"/>
                </a:moveTo>
                <a:lnTo>
                  <a:pt x="854987" y="265364"/>
                </a:lnTo>
                <a:lnTo>
                  <a:pt x="854995" y="264302"/>
                </a:lnTo>
                <a:lnTo>
                  <a:pt x="855587" y="263364"/>
                </a:lnTo>
                <a:lnTo>
                  <a:pt x="856210" y="262825"/>
                </a:lnTo>
                <a:lnTo>
                  <a:pt x="856949" y="262802"/>
                </a:lnTo>
                <a:lnTo>
                  <a:pt x="855510" y="265187"/>
                </a:lnTo>
                <a:close/>
                <a:moveTo>
                  <a:pt x="849408" y="265364"/>
                </a:moveTo>
                <a:lnTo>
                  <a:pt x="849054" y="266887"/>
                </a:lnTo>
                <a:lnTo>
                  <a:pt x="848700" y="268587"/>
                </a:lnTo>
                <a:lnTo>
                  <a:pt x="846722" y="270495"/>
                </a:lnTo>
                <a:lnTo>
                  <a:pt x="845499" y="273410"/>
                </a:lnTo>
                <a:lnTo>
                  <a:pt x="844783" y="274141"/>
                </a:lnTo>
                <a:lnTo>
                  <a:pt x="842128" y="275441"/>
                </a:lnTo>
                <a:lnTo>
                  <a:pt x="839766" y="273818"/>
                </a:lnTo>
                <a:lnTo>
                  <a:pt x="839080" y="272426"/>
                </a:lnTo>
                <a:lnTo>
                  <a:pt x="840119" y="265995"/>
                </a:lnTo>
                <a:lnTo>
                  <a:pt x="841135" y="266210"/>
                </a:lnTo>
                <a:lnTo>
                  <a:pt x="841797" y="266164"/>
                </a:lnTo>
                <a:lnTo>
                  <a:pt x="842013" y="265741"/>
                </a:lnTo>
                <a:lnTo>
                  <a:pt x="840496" y="265018"/>
                </a:lnTo>
                <a:lnTo>
                  <a:pt x="840212" y="261325"/>
                </a:lnTo>
                <a:lnTo>
                  <a:pt x="840289" y="259933"/>
                </a:lnTo>
                <a:lnTo>
                  <a:pt x="841435" y="259617"/>
                </a:lnTo>
                <a:lnTo>
                  <a:pt x="842866" y="260702"/>
                </a:lnTo>
                <a:lnTo>
                  <a:pt x="844667" y="262633"/>
                </a:lnTo>
                <a:lnTo>
                  <a:pt x="846768" y="264156"/>
                </a:lnTo>
                <a:lnTo>
                  <a:pt x="849408" y="265364"/>
                </a:lnTo>
                <a:close/>
                <a:moveTo>
                  <a:pt x="262769" y="255986"/>
                </a:moveTo>
                <a:lnTo>
                  <a:pt x="264946" y="258448"/>
                </a:lnTo>
                <a:lnTo>
                  <a:pt x="266847" y="259763"/>
                </a:lnTo>
                <a:lnTo>
                  <a:pt x="269094" y="260479"/>
                </a:lnTo>
                <a:lnTo>
                  <a:pt x="271457" y="260548"/>
                </a:lnTo>
                <a:lnTo>
                  <a:pt x="273781" y="260864"/>
                </a:lnTo>
                <a:lnTo>
                  <a:pt x="276489" y="261802"/>
                </a:lnTo>
                <a:lnTo>
                  <a:pt x="279268" y="262233"/>
                </a:lnTo>
                <a:lnTo>
                  <a:pt x="280560" y="262071"/>
                </a:lnTo>
                <a:lnTo>
                  <a:pt x="281792" y="261587"/>
                </a:lnTo>
                <a:lnTo>
                  <a:pt x="282661" y="261556"/>
                </a:lnTo>
                <a:lnTo>
                  <a:pt x="283423" y="262010"/>
                </a:lnTo>
                <a:lnTo>
                  <a:pt x="285347" y="264094"/>
                </a:lnTo>
                <a:lnTo>
                  <a:pt x="287432" y="266002"/>
                </a:lnTo>
                <a:lnTo>
                  <a:pt x="287917" y="266971"/>
                </a:lnTo>
                <a:lnTo>
                  <a:pt x="289333" y="271572"/>
                </a:lnTo>
                <a:lnTo>
                  <a:pt x="290934" y="272895"/>
                </a:lnTo>
                <a:lnTo>
                  <a:pt x="293135" y="273280"/>
                </a:lnTo>
                <a:lnTo>
                  <a:pt x="295720" y="273280"/>
                </a:lnTo>
                <a:lnTo>
                  <a:pt x="298291" y="273472"/>
                </a:lnTo>
                <a:lnTo>
                  <a:pt x="304247" y="274549"/>
                </a:lnTo>
                <a:lnTo>
                  <a:pt x="306609" y="274395"/>
                </a:lnTo>
                <a:lnTo>
                  <a:pt x="308703" y="273318"/>
                </a:lnTo>
                <a:lnTo>
                  <a:pt x="310565" y="274018"/>
                </a:lnTo>
                <a:lnTo>
                  <a:pt x="315621" y="275311"/>
                </a:lnTo>
                <a:lnTo>
                  <a:pt x="318106" y="275603"/>
                </a:lnTo>
                <a:lnTo>
                  <a:pt x="320931" y="275234"/>
                </a:lnTo>
                <a:lnTo>
                  <a:pt x="323762" y="275157"/>
                </a:lnTo>
                <a:lnTo>
                  <a:pt x="325117" y="275534"/>
                </a:lnTo>
                <a:lnTo>
                  <a:pt x="326418" y="276095"/>
                </a:lnTo>
                <a:lnTo>
                  <a:pt x="327533" y="276295"/>
                </a:lnTo>
                <a:lnTo>
                  <a:pt x="328688" y="276287"/>
                </a:lnTo>
                <a:lnTo>
                  <a:pt x="330735" y="275211"/>
                </a:lnTo>
                <a:lnTo>
                  <a:pt x="332089" y="273234"/>
                </a:lnTo>
                <a:lnTo>
                  <a:pt x="333190" y="270741"/>
                </a:lnTo>
                <a:lnTo>
                  <a:pt x="334044" y="268141"/>
                </a:lnTo>
                <a:lnTo>
                  <a:pt x="334621" y="267025"/>
                </a:lnTo>
                <a:lnTo>
                  <a:pt x="335406" y="266041"/>
                </a:lnTo>
                <a:lnTo>
                  <a:pt x="336429" y="265402"/>
                </a:lnTo>
                <a:lnTo>
                  <a:pt x="337522" y="265002"/>
                </a:lnTo>
                <a:lnTo>
                  <a:pt x="340492" y="265248"/>
                </a:lnTo>
                <a:lnTo>
                  <a:pt x="341108" y="265879"/>
                </a:lnTo>
                <a:lnTo>
                  <a:pt x="344433" y="270287"/>
                </a:lnTo>
                <a:lnTo>
                  <a:pt x="345018" y="270672"/>
                </a:lnTo>
                <a:lnTo>
                  <a:pt x="348481" y="270949"/>
                </a:lnTo>
                <a:lnTo>
                  <a:pt x="349442" y="270803"/>
                </a:lnTo>
                <a:lnTo>
                  <a:pt x="351551" y="269918"/>
                </a:lnTo>
                <a:lnTo>
                  <a:pt x="352759" y="269841"/>
                </a:lnTo>
                <a:lnTo>
                  <a:pt x="354983" y="270933"/>
                </a:lnTo>
                <a:lnTo>
                  <a:pt x="355945" y="271864"/>
                </a:lnTo>
                <a:lnTo>
                  <a:pt x="357022" y="272549"/>
                </a:lnTo>
                <a:lnTo>
                  <a:pt x="362471" y="273249"/>
                </a:lnTo>
                <a:lnTo>
                  <a:pt x="364572" y="275141"/>
                </a:lnTo>
                <a:lnTo>
                  <a:pt x="365641" y="275395"/>
                </a:lnTo>
                <a:lnTo>
                  <a:pt x="369427" y="275164"/>
                </a:lnTo>
                <a:lnTo>
                  <a:pt x="372052" y="275349"/>
                </a:lnTo>
                <a:lnTo>
                  <a:pt x="374330" y="275857"/>
                </a:lnTo>
                <a:lnTo>
                  <a:pt x="375368" y="278541"/>
                </a:lnTo>
                <a:lnTo>
                  <a:pt x="376207" y="281296"/>
                </a:lnTo>
                <a:lnTo>
                  <a:pt x="376692" y="282234"/>
                </a:lnTo>
                <a:lnTo>
                  <a:pt x="378924" y="283180"/>
                </a:lnTo>
                <a:lnTo>
                  <a:pt x="379832" y="284034"/>
                </a:lnTo>
                <a:lnTo>
                  <a:pt x="379593" y="286781"/>
                </a:lnTo>
                <a:lnTo>
                  <a:pt x="379839" y="289396"/>
                </a:lnTo>
                <a:lnTo>
                  <a:pt x="384572" y="291673"/>
                </a:lnTo>
                <a:lnTo>
                  <a:pt x="389635" y="292981"/>
                </a:lnTo>
                <a:lnTo>
                  <a:pt x="395022" y="293104"/>
                </a:lnTo>
                <a:lnTo>
                  <a:pt x="400417" y="292650"/>
                </a:lnTo>
                <a:lnTo>
                  <a:pt x="403195" y="292089"/>
                </a:lnTo>
                <a:lnTo>
                  <a:pt x="406673" y="291119"/>
                </a:lnTo>
                <a:lnTo>
                  <a:pt x="407397" y="291135"/>
                </a:lnTo>
                <a:lnTo>
                  <a:pt x="414130" y="294127"/>
                </a:lnTo>
                <a:lnTo>
                  <a:pt x="414707" y="294589"/>
                </a:lnTo>
                <a:lnTo>
                  <a:pt x="415462" y="296827"/>
                </a:lnTo>
                <a:lnTo>
                  <a:pt x="415439" y="299189"/>
                </a:lnTo>
                <a:lnTo>
                  <a:pt x="414184" y="304797"/>
                </a:lnTo>
                <a:lnTo>
                  <a:pt x="414099" y="306336"/>
                </a:lnTo>
                <a:lnTo>
                  <a:pt x="414222" y="307874"/>
                </a:lnTo>
                <a:lnTo>
                  <a:pt x="415562" y="311221"/>
                </a:lnTo>
                <a:lnTo>
                  <a:pt x="416277" y="312182"/>
                </a:lnTo>
                <a:lnTo>
                  <a:pt x="418717" y="313944"/>
                </a:lnTo>
                <a:lnTo>
                  <a:pt x="418817" y="314867"/>
                </a:lnTo>
                <a:lnTo>
                  <a:pt x="418478" y="315790"/>
                </a:lnTo>
                <a:lnTo>
                  <a:pt x="415785" y="315159"/>
                </a:lnTo>
                <a:lnTo>
                  <a:pt x="414145" y="314398"/>
                </a:lnTo>
                <a:lnTo>
                  <a:pt x="413199" y="313136"/>
                </a:lnTo>
                <a:lnTo>
                  <a:pt x="411845" y="312421"/>
                </a:lnTo>
                <a:lnTo>
                  <a:pt x="409313" y="312682"/>
                </a:lnTo>
                <a:lnTo>
                  <a:pt x="404580" y="311421"/>
                </a:lnTo>
                <a:lnTo>
                  <a:pt x="399232" y="309467"/>
                </a:lnTo>
                <a:lnTo>
                  <a:pt x="389751" y="305320"/>
                </a:lnTo>
                <a:lnTo>
                  <a:pt x="387165" y="305351"/>
                </a:lnTo>
                <a:lnTo>
                  <a:pt x="384687" y="305882"/>
                </a:lnTo>
                <a:lnTo>
                  <a:pt x="382071" y="306936"/>
                </a:lnTo>
                <a:lnTo>
                  <a:pt x="379347" y="307690"/>
                </a:lnTo>
                <a:lnTo>
                  <a:pt x="377346" y="307974"/>
                </a:lnTo>
                <a:lnTo>
                  <a:pt x="375338" y="307767"/>
                </a:lnTo>
                <a:lnTo>
                  <a:pt x="370274" y="306774"/>
                </a:lnTo>
                <a:lnTo>
                  <a:pt x="365172" y="306128"/>
                </a:lnTo>
                <a:lnTo>
                  <a:pt x="352097" y="305720"/>
                </a:lnTo>
                <a:lnTo>
                  <a:pt x="348404" y="304774"/>
                </a:lnTo>
                <a:lnTo>
                  <a:pt x="342286" y="304297"/>
                </a:lnTo>
                <a:lnTo>
                  <a:pt x="337422" y="303482"/>
                </a:lnTo>
                <a:lnTo>
                  <a:pt x="332604" y="302343"/>
                </a:lnTo>
                <a:lnTo>
                  <a:pt x="320323" y="296735"/>
                </a:lnTo>
                <a:lnTo>
                  <a:pt x="316306" y="295327"/>
                </a:lnTo>
                <a:lnTo>
                  <a:pt x="303970" y="292650"/>
                </a:lnTo>
                <a:lnTo>
                  <a:pt x="302069" y="292435"/>
                </a:lnTo>
                <a:lnTo>
                  <a:pt x="297598" y="292635"/>
                </a:lnTo>
                <a:lnTo>
                  <a:pt x="294782" y="291850"/>
                </a:lnTo>
                <a:lnTo>
                  <a:pt x="292303" y="291835"/>
                </a:lnTo>
                <a:lnTo>
                  <a:pt x="288618" y="292704"/>
                </a:lnTo>
                <a:lnTo>
                  <a:pt x="287486" y="293327"/>
                </a:lnTo>
                <a:lnTo>
                  <a:pt x="286055" y="294643"/>
                </a:lnTo>
                <a:lnTo>
                  <a:pt x="283546" y="294581"/>
                </a:lnTo>
                <a:lnTo>
                  <a:pt x="281060" y="294327"/>
                </a:lnTo>
                <a:lnTo>
                  <a:pt x="274512" y="293066"/>
                </a:lnTo>
                <a:lnTo>
                  <a:pt x="272072" y="292289"/>
                </a:lnTo>
                <a:lnTo>
                  <a:pt x="269725" y="291142"/>
                </a:lnTo>
                <a:lnTo>
                  <a:pt x="267617" y="289650"/>
                </a:lnTo>
                <a:lnTo>
                  <a:pt x="266508" y="289119"/>
                </a:lnTo>
                <a:lnTo>
                  <a:pt x="260852" y="287596"/>
                </a:lnTo>
                <a:lnTo>
                  <a:pt x="256235" y="287073"/>
                </a:lnTo>
                <a:lnTo>
                  <a:pt x="246739" y="286381"/>
                </a:lnTo>
                <a:lnTo>
                  <a:pt x="244661" y="285919"/>
                </a:lnTo>
                <a:lnTo>
                  <a:pt x="242930" y="285365"/>
                </a:lnTo>
                <a:lnTo>
                  <a:pt x="241983" y="284134"/>
                </a:lnTo>
                <a:lnTo>
                  <a:pt x="242106" y="282565"/>
                </a:lnTo>
                <a:lnTo>
                  <a:pt x="242783" y="281211"/>
                </a:lnTo>
                <a:lnTo>
                  <a:pt x="243715" y="279849"/>
                </a:lnTo>
                <a:lnTo>
                  <a:pt x="244322" y="278549"/>
                </a:lnTo>
                <a:lnTo>
                  <a:pt x="237381" y="275826"/>
                </a:lnTo>
                <a:lnTo>
                  <a:pt x="231902" y="274341"/>
                </a:lnTo>
                <a:lnTo>
                  <a:pt x="229532" y="274057"/>
                </a:lnTo>
                <a:lnTo>
                  <a:pt x="227154" y="274057"/>
                </a:lnTo>
                <a:lnTo>
                  <a:pt x="224476" y="274364"/>
                </a:lnTo>
                <a:lnTo>
                  <a:pt x="221829" y="274218"/>
                </a:lnTo>
                <a:lnTo>
                  <a:pt x="220582" y="273772"/>
                </a:lnTo>
                <a:lnTo>
                  <a:pt x="219312" y="273618"/>
                </a:lnTo>
                <a:lnTo>
                  <a:pt x="218035" y="273941"/>
                </a:lnTo>
                <a:lnTo>
                  <a:pt x="217011" y="273818"/>
                </a:lnTo>
                <a:lnTo>
                  <a:pt x="216750" y="272580"/>
                </a:lnTo>
                <a:lnTo>
                  <a:pt x="217404" y="271526"/>
                </a:lnTo>
                <a:lnTo>
                  <a:pt x="218743" y="270333"/>
                </a:lnTo>
                <a:lnTo>
                  <a:pt x="219512" y="270126"/>
                </a:lnTo>
                <a:lnTo>
                  <a:pt x="219858" y="271995"/>
                </a:lnTo>
                <a:lnTo>
                  <a:pt x="220244" y="272364"/>
                </a:lnTo>
                <a:lnTo>
                  <a:pt x="221429" y="272772"/>
                </a:lnTo>
                <a:lnTo>
                  <a:pt x="221944" y="272657"/>
                </a:lnTo>
                <a:lnTo>
                  <a:pt x="224037" y="270272"/>
                </a:lnTo>
                <a:lnTo>
                  <a:pt x="224622" y="269095"/>
                </a:lnTo>
                <a:lnTo>
                  <a:pt x="225638" y="265918"/>
                </a:lnTo>
                <a:lnTo>
                  <a:pt x="226746" y="266533"/>
                </a:lnTo>
                <a:lnTo>
                  <a:pt x="227854" y="266156"/>
                </a:lnTo>
                <a:lnTo>
                  <a:pt x="228493" y="265648"/>
                </a:lnTo>
                <a:lnTo>
                  <a:pt x="230255" y="258302"/>
                </a:lnTo>
                <a:lnTo>
                  <a:pt x="231717" y="256156"/>
                </a:lnTo>
                <a:lnTo>
                  <a:pt x="233718" y="254378"/>
                </a:lnTo>
                <a:lnTo>
                  <a:pt x="234719" y="253940"/>
                </a:lnTo>
                <a:lnTo>
                  <a:pt x="236681" y="255032"/>
                </a:lnTo>
                <a:lnTo>
                  <a:pt x="240659" y="255448"/>
                </a:lnTo>
                <a:lnTo>
                  <a:pt x="243022" y="256171"/>
                </a:lnTo>
                <a:lnTo>
                  <a:pt x="245392" y="256263"/>
                </a:lnTo>
                <a:lnTo>
                  <a:pt x="247708" y="256617"/>
                </a:lnTo>
                <a:lnTo>
                  <a:pt x="250933" y="257909"/>
                </a:lnTo>
                <a:lnTo>
                  <a:pt x="252072" y="257771"/>
                </a:lnTo>
                <a:lnTo>
                  <a:pt x="253226" y="257371"/>
                </a:lnTo>
                <a:lnTo>
                  <a:pt x="254958" y="255963"/>
                </a:lnTo>
                <a:lnTo>
                  <a:pt x="255712" y="253717"/>
                </a:lnTo>
                <a:lnTo>
                  <a:pt x="258205" y="254855"/>
                </a:lnTo>
                <a:lnTo>
                  <a:pt x="261876" y="255309"/>
                </a:lnTo>
                <a:lnTo>
                  <a:pt x="262769" y="255986"/>
                </a:lnTo>
                <a:close/>
                <a:moveTo>
                  <a:pt x="622954" y="255255"/>
                </a:moveTo>
                <a:lnTo>
                  <a:pt x="622761" y="256286"/>
                </a:lnTo>
                <a:lnTo>
                  <a:pt x="621969" y="255101"/>
                </a:lnTo>
                <a:lnTo>
                  <a:pt x="621246" y="254517"/>
                </a:lnTo>
                <a:lnTo>
                  <a:pt x="621322" y="253240"/>
                </a:lnTo>
                <a:lnTo>
                  <a:pt x="622346" y="253717"/>
                </a:lnTo>
                <a:lnTo>
                  <a:pt x="622954" y="255255"/>
                </a:lnTo>
                <a:close/>
                <a:moveTo>
                  <a:pt x="546869" y="262263"/>
                </a:moveTo>
                <a:lnTo>
                  <a:pt x="545984" y="265856"/>
                </a:lnTo>
                <a:lnTo>
                  <a:pt x="545568" y="264587"/>
                </a:lnTo>
                <a:lnTo>
                  <a:pt x="545407" y="261302"/>
                </a:lnTo>
                <a:lnTo>
                  <a:pt x="544860" y="259702"/>
                </a:lnTo>
                <a:lnTo>
                  <a:pt x="545207" y="257863"/>
                </a:lnTo>
                <a:lnTo>
                  <a:pt x="545091" y="253147"/>
                </a:lnTo>
                <a:lnTo>
                  <a:pt x="545761" y="250971"/>
                </a:lnTo>
                <a:lnTo>
                  <a:pt x="546992" y="253740"/>
                </a:lnTo>
                <a:lnTo>
                  <a:pt x="547315" y="255148"/>
                </a:lnTo>
                <a:lnTo>
                  <a:pt x="546869" y="262263"/>
                </a:lnTo>
                <a:close/>
                <a:moveTo>
                  <a:pt x="378215" y="251748"/>
                </a:moveTo>
                <a:lnTo>
                  <a:pt x="377754" y="252517"/>
                </a:lnTo>
                <a:lnTo>
                  <a:pt x="375676" y="252455"/>
                </a:lnTo>
                <a:lnTo>
                  <a:pt x="375330" y="251594"/>
                </a:lnTo>
                <a:lnTo>
                  <a:pt x="376684" y="250024"/>
                </a:lnTo>
                <a:lnTo>
                  <a:pt x="377577" y="249924"/>
                </a:lnTo>
                <a:lnTo>
                  <a:pt x="378377" y="250501"/>
                </a:lnTo>
                <a:lnTo>
                  <a:pt x="378215" y="251748"/>
                </a:lnTo>
                <a:close/>
                <a:moveTo>
                  <a:pt x="812054" y="252601"/>
                </a:moveTo>
                <a:lnTo>
                  <a:pt x="810738" y="254678"/>
                </a:lnTo>
                <a:lnTo>
                  <a:pt x="809846" y="253948"/>
                </a:lnTo>
                <a:lnTo>
                  <a:pt x="809345" y="253940"/>
                </a:lnTo>
                <a:lnTo>
                  <a:pt x="809037" y="252717"/>
                </a:lnTo>
                <a:lnTo>
                  <a:pt x="809345" y="250193"/>
                </a:lnTo>
                <a:lnTo>
                  <a:pt x="808237" y="247355"/>
                </a:lnTo>
                <a:lnTo>
                  <a:pt x="809692" y="247393"/>
                </a:lnTo>
                <a:lnTo>
                  <a:pt x="810099" y="248239"/>
                </a:lnTo>
                <a:lnTo>
                  <a:pt x="810561" y="248524"/>
                </a:lnTo>
                <a:lnTo>
                  <a:pt x="812000" y="251263"/>
                </a:lnTo>
                <a:lnTo>
                  <a:pt x="812054" y="252601"/>
                </a:lnTo>
                <a:close/>
                <a:moveTo>
                  <a:pt x="853948" y="249501"/>
                </a:moveTo>
                <a:lnTo>
                  <a:pt x="853779" y="250332"/>
                </a:lnTo>
                <a:lnTo>
                  <a:pt x="853763" y="251863"/>
                </a:lnTo>
                <a:lnTo>
                  <a:pt x="854125" y="253286"/>
                </a:lnTo>
                <a:lnTo>
                  <a:pt x="853202" y="254732"/>
                </a:lnTo>
                <a:lnTo>
                  <a:pt x="854063" y="256894"/>
                </a:lnTo>
                <a:lnTo>
                  <a:pt x="854194" y="257971"/>
                </a:lnTo>
                <a:lnTo>
                  <a:pt x="854140" y="259494"/>
                </a:lnTo>
                <a:lnTo>
                  <a:pt x="853902" y="260179"/>
                </a:lnTo>
                <a:lnTo>
                  <a:pt x="853248" y="262179"/>
                </a:lnTo>
                <a:lnTo>
                  <a:pt x="852594" y="262894"/>
                </a:lnTo>
                <a:lnTo>
                  <a:pt x="852101" y="263094"/>
                </a:lnTo>
                <a:lnTo>
                  <a:pt x="851601" y="263702"/>
                </a:lnTo>
                <a:lnTo>
                  <a:pt x="847353" y="263048"/>
                </a:lnTo>
                <a:lnTo>
                  <a:pt x="845522" y="261656"/>
                </a:lnTo>
                <a:lnTo>
                  <a:pt x="843882" y="260156"/>
                </a:lnTo>
                <a:lnTo>
                  <a:pt x="843536" y="259525"/>
                </a:lnTo>
                <a:lnTo>
                  <a:pt x="841612" y="257771"/>
                </a:lnTo>
                <a:lnTo>
                  <a:pt x="841166" y="257179"/>
                </a:lnTo>
                <a:lnTo>
                  <a:pt x="841128" y="256240"/>
                </a:lnTo>
                <a:lnTo>
                  <a:pt x="842682" y="256002"/>
                </a:lnTo>
                <a:lnTo>
                  <a:pt x="844344" y="256032"/>
                </a:lnTo>
                <a:lnTo>
                  <a:pt x="844267" y="255194"/>
                </a:lnTo>
                <a:lnTo>
                  <a:pt x="845229" y="252224"/>
                </a:lnTo>
                <a:lnTo>
                  <a:pt x="842705" y="250317"/>
                </a:lnTo>
                <a:lnTo>
                  <a:pt x="842259" y="249517"/>
                </a:lnTo>
                <a:lnTo>
                  <a:pt x="843159" y="248978"/>
                </a:lnTo>
                <a:lnTo>
                  <a:pt x="845190" y="249640"/>
                </a:lnTo>
                <a:lnTo>
                  <a:pt x="847676" y="246293"/>
                </a:lnTo>
                <a:lnTo>
                  <a:pt x="848407" y="245593"/>
                </a:lnTo>
                <a:lnTo>
                  <a:pt x="848762" y="243731"/>
                </a:lnTo>
                <a:lnTo>
                  <a:pt x="850154" y="243493"/>
                </a:lnTo>
                <a:lnTo>
                  <a:pt x="851139" y="243731"/>
                </a:lnTo>
                <a:lnTo>
                  <a:pt x="851778" y="244893"/>
                </a:lnTo>
                <a:lnTo>
                  <a:pt x="852032" y="245901"/>
                </a:lnTo>
                <a:lnTo>
                  <a:pt x="851762" y="246809"/>
                </a:lnTo>
                <a:lnTo>
                  <a:pt x="852955" y="247278"/>
                </a:lnTo>
                <a:lnTo>
                  <a:pt x="853948" y="249501"/>
                </a:lnTo>
                <a:close/>
                <a:moveTo>
                  <a:pt x="814632" y="253709"/>
                </a:moveTo>
                <a:lnTo>
                  <a:pt x="812870" y="255563"/>
                </a:lnTo>
                <a:lnTo>
                  <a:pt x="814524" y="251194"/>
                </a:lnTo>
                <a:lnTo>
                  <a:pt x="814870" y="248978"/>
                </a:lnTo>
                <a:lnTo>
                  <a:pt x="816410" y="247663"/>
                </a:lnTo>
                <a:lnTo>
                  <a:pt x="818695" y="240970"/>
                </a:lnTo>
                <a:lnTo>
                  <a:pt x="819203" y="241124"/>
                </a:lnTo>
                <a:lnTo>
                  <a:pt x="819950" y="241778"/>
                </a:lnTo>
                <a:lnTo>
                  <a:pt x="818803" y="246686"/>
                </a:lnTo>
                <a:lnTo>
                  <a:pt x="815594" y="250132"/>
                </a:lnTo>
                <a:lnTo>
                  <a:pt x="814632" y="253709"/>
                </a:lnTo>
                <a:close/>
                <a:moveTo>
                  <a:pt x="154640" y="244586"/>
                </a:moveTo>
                <a:lnTo>
                  <a:pt x="152877" y="244693"/>
                </a:lnTo>
                <a:lnTo>
                  <a:pt x="149630" y="242047"/>
                </a:lnTo>
                <a:lnTo>
                  <a:pt x="149099" y="241231"/>
                </a:lnTo>
                <a:lnTo>
                  <a:pt x="150015" y="240447"/>
                </a:lnTo>
                <a:lnTo>
                  <a:pt x="150992" y="240501"/>
                </a:lnTo>
                <a:lnTo>
                  <a:pt x="154732" y="242170"/>
                </a:lnTo>
                <a:lnTo>
                  <a:pt x="155463" y="242993"/>
                </a:lnTo>
                <a:lnTo>
                  <a:pt x="154640" y="244586"/>
                </a:lnTo>
                <a:close/>
                <a:moveTo>
                  <a:pt x="613781" y="240124"/>
                </a:moveTo>
                <a:lnTo>
                  <a:pt x="613696" y="242308"/>
                </a:lnTo>
                <a:lnTo>
                  <a:pt x="612834" y="242185"/>
                </a:lnTo>
                <a:lnTo>
                  <a:pt x="612127" y="241416"/>
                </a:lnTo>
                <a:lnTo>
                  <a:pt x="611934" y="240693"/>
                </a:lnTo>
                <a:lnTo>
                  <a:pt x="611973" y="240108"/>
                </a:lnTo>
                <a:lnTo>
                  <a:pt x="612357" y="239647"/>
                </a:lnTo>
                <a:lnTo>
                  <a:pt x="613781" y="240124"/>
                </a:lnTo>
                <a:close/>
                <a:moveTo>
                  <a:pt x="579583" y="243708"/>
                </a:moveTo>
                <a:lnTo>
                  <a:pt x="578205" y="244286"/>
                </a:lnTo>
                <a:lnTo>
                  <a:pt x="575611" y="241824"/>
                </a:lnTo>
                <a:lnTo>
                  <a:pt x="574511" y="239793"/>
                </a:lnTo>
                <a:lnTo>
                  <a:pt x="574773" y="238647"/>
                </a:lnTo>
                <a:lnTo>
                  <a:pt x="575550" y="237647"/>
                </a:lnTo>
                <a:lnTo>
                  <a:pt x="575919" y="237393"/>
                </a:lnTo>
                <a:lnTo>
                  <a:pt x="575758" y="236346"/>
                </a:lnTo>
                <a:lnTo>
                  <a:pt x="576781" y="235839"/>
                </a:lnTo>
                <a:lnTo>
                  <a:pt x="577905" y="235908"/>
                </a:lnTo>
                <a:lnTo>
                  <a:pt x="578644" y="237316"/>
                </a:lnTo>
                <a:lnTo>
                  <a:pt x="579529" y="237700"/>
                </a:lnTo>
                <a:lnTo>
                  <a:pt x="579983" y="239047"/>
                </a:lnTo>
                <a:lnTo>
                  <a:pt x="579583" y="243708"/>
                </a:lnTo>
                <a:close/>
                <a:moveTo>
                  <a:pt x="592580" y="240077"/>
                </a:moveTo>
                <a:lnTo>
                  <a:pt x="592026" y="241508"/>
                </a:lnTo>
                <a:lnTo>
                  <a:pt x="590833" y="242624"/>
                </a:lnTo>
                <a:lnTo>
                  <a:pt x="589879" y="242708"/>
                </a:lnTo>
                <a:lnTo>
                  <a:pt x="588878" y="242478"/>
                </a:lnTo>
                <a:lnTo>
                  <a:pt x="587116" y="241508"/>
                </a:lnTo>
                <a:lnTo>
                  <a:pt x="586662" y="242531"/>
                </a:lnTo>
                <a:lnTo>
                  <a:pt x="585269" y="242485"/>
                </a:lnTo>
                <a:lnTo>
                  <a:pt x="584761" y="241162"/>
                </a:lnTo>
                <a:lnTo>
                  <a:pt x="585754" y="237247"/>
                </a:lnTo>
                <a:lnTo>
                  <a:pt x="587201" y="235785"/>
                </a:lnTo>
                <a:lnTo>
                  <a:pt x="587062" y="234246"/>
                </a:lnTo>
                <a:lnTo>
                  <a:pt x="585862" y="230977"/>
                </a:lnTo>
                <a:lnTo>
                  <a:pt x="586608" y="229269"/>
                </a:lnTo>
                <a:lnTo>
                  <a:pt x="589971" y="227977"/>
                </a:lnTo>
                <a:lnTo>
                  <a:pt x="592903" y="226400"/>
                </a:lnTo>
                <a:lnTo>
                  <a:pt x="593803" y="226077"/>
                </a:lnTo>
                <a:lnTo>
                  <a:pt x="594619" y="227292"/>
                </a:lnTo>
                <a:lnTo>
                  <a:pt x="595058" y="232862"/>
                </a:lnTo>
                <a:lnTo>
                  <a:pt x="591911" y="237270"/>
                </a:lnTo>
                <a:lnTo>
                  <a:pt x="592580" y="240077"/>
                </a:lnTo>
                <a:close/>
                <a:moveTo>
                  <a:pt x="604131" y="224615"/>
                </a:moveTo>
                <a:lnTo>
                  <a:pt x="604631" y="229246"/>
                </a:lnTo>
                <a:lnTo>
                  <a:pt x="604469" y="230461"/>
                </a:lnTo>
                <a:lnTo>
                  <a:pt x="603254" y="228684"/>
                </a:lnTo>
                <a:lnTo>
                  <a:pt x="602815" y="228331"/>
                </a:lnTo>
                <a:lnTo>
                  <a:pt x="602476" y="228684"/>
                </a:lnTo>
                <a:lnTo>
                  <a:pt x="602045" y="228877"/>
                </a:lnTo>
                <a:lnTo>
                  <a:pt x="601430" y="228861"/>
                </a:lnTo>
                <a:lnTo>
                  <a:pt x="600629" y="230654"/>
                </a:lnTo>
                <a:lnTo>
                  <a:pt x="600552" y="232346"/>
                </a:lnTo>
                <a:lnTo>
                  <a:pt x="599945" y="233477"/>
                </a:lnTo>
                <a:lnTo>
                  <a:pt x="599629" y="237254"/>
                </a:lnTo>
                <a:lnTo>
                  <a:pt x="599829" y="238270"/>
                </a:lnTo>
                <a:lnTo>
                  <a:pt x="600768" y="237770"/>
                </a:lnTo>
                <a:lnTo>
                  <a:pt x="601345" y="237639"/>
                </a:lnTo>
                <a:lnTo>
                  <a:pt x="603469" y="239093"/>
                </a:lnTo>
                <a:lnTo>
                  <a:pt x="604593" y="240154"/>
                </a:lnTo>
                <a:lnTo>
                  <a:pt x="604277" y="241439"/>
                </a:lnTo>
                <a:lnTo>
                  <a:pt x="602838" y="242731"/>
                </a:lnTo>
                <a:lnTo>
                  <a:pt x="601168" y="243293"/>
                </a:lnTo>
                <a:lnTo>
                  <a:pt x="599921" y="242739"/>
                </a:lnTo>
                <a:lnTo>
                  <a:pt x="599552" y="243001"/>
                </a:lnTo>
                <a:lnTo>
                  <a:pt x="598813" y="243662"/>
                </a:lnTo>
                <a:lnTo>
                  <a:pt x="598259" y="244539"/>
                </a:lnTo>
                <a:lnTo>
                  <a:pt x="598421" y="245439"/>
                </a:lnTo>
                <a:lnTo>
                  <a:pt x="596997" y="248001"/>
                </a:lnTo>
                <a:lnTo>
                  <a:pt x="596173" y="248724"/>
                </a:lnTo>
                <a:lnTo>
                  <a:pt x="594465" y="247939"/>
                </a:lnTo>
                <a:lnTo>
                  <a:pt x="593411" y="248609"/>
                </a:lnTo>
                <a:lnTo>
                  <a:pt x="592564" y="248547"/>
                </a:lnTo>
                <a:lnTo>
                  <a:pt x="591264" y="245985"/>
                </a:lnTo>
                <a:lnTo>
                  <a:pt x="591302" y="244785"/>
                </a:lnTo>
                <a:lnTo>
                  <a:pt x="592503" y="243439"/>
                </a:lnTo>
                <a:lnTo>
                  <a:pt x="592511" y="242470"/>
                </a:lnTo>
                <a:lnTo>
                  <a:pt x="593103" y="241385"/>
                </a:lnTo>
                <a:lnTo>
                  <a:pt x="594427" y="239901"/>
                </a:lnTo>
                <a:lnTo>
                  <a:pt x="595189" y="238777"/>
                </a:lnTo>
                <a:lnTo>
                  <a:pt x="595212" y="238070"/>
                </a:lnTo>
                <a:lnTo>
                  <a:pt x="595774" y="235377"/>
                </a:lnTo>
                <a:lnTo>
                  <a:pt x="595989" y="234254"/>
                </a:lnTo>
                <a:lnTo>
                  <a:pt x="596374" y="233062"/>
                </a:lnTo>
                <a:lnTo>
                  <a:pt x="596974" y="230623"/>
                </a:lnTo>
                <a:lnTo>
                  <a:pt x="597059" y="226038"/>
                </a:lnTo>
                <a:lnTo>
                  <a:pt x="599083" y="222261"/>
                </a:lnTo>
                <a:lnTo>
                  <a:pt x="601060" y="221230"/>
                </a:lnTo>
                <a:lnTo>
                  <a:pt x="601845" y="221061"/>
                </a:lnTo>
                <a:lnTo>
                  <a:pt x="601722" y="222069"/>
                </a:lnTo>
                <a:lnTo>
                  <a:pt x="604131" y="224615"/>
                </a:lnTo>
                <a:close/>
                <a:moveTo>
                  <a:pt x="828546" y="218053"/>
                </a:moveTo>
                <a:lnTo>
                  <a:pt x="829654" y="219199"/>
                </a:lnTo>
                <a:lnTo>
                  <a:pt x="827083" y="218299"/>
                </a:lnTo>
                <a:lnTo>
                  <a:pt x="823405" y="216414"/>
                </a:lnTo>
                <a:lnTo>
                  <a:pt x="823151" y="215153"/>
                </a:lnTo>
                <a:lnTo>
                  <a:pt x="826244" y="217061"/>
                </a:lnTo>
                <a:lnTo>
                  <a:pt x="828546" y="218053"/>
                </a:lnTo>
                <a:close/>
                <a:moveTo>
                  <a:pt x="605478" y="215191"/>
                </a:moveTo>
                <a:lnTo>
                  <a:pt x="603369" y="217776"/>
                </a:lnTo>
                <a:lnTo>
                  <a:pt x="601899" y="217645"/>
                </a:lnTo>
                <a:lnTo>
                  <a:pt x="600137" y="215945"/>
                </a:lnTo>
                <a:lnTo>
                  <a:pt x="599629" y="214083"/>
                </a:lnTo>
                <a:lnTo>
                  <a:pt x="599583" y="213407"/>
                </a:lnTo>
                <a:lnTo>
                  <a:pt x="600783" y="212353"/>
                </a:lnTo>
                <a:lnTo>
                  <a:pt x="604823" y="212706"/>
                </a:lnTo>
                <a:lnTo>
                  <a:pt x="605585" y="213645"/>
                </a:lnTo>
                <a:lnTo>
                  <a:pt x="605478" y="215191"/>
                </a:lnTo>
                <a:close/>
                <a:moveTo>
                  <a:pt x="720386" y="203852"/>
                </a:moveTo>
                <a:lnTo>
                  <a:pt x="716700" y="204975"/>
                </a:lnTo>
                <a:lnTo>
                  <a:pt x="717492" y="202883"/>
                </a:lnTo>
                <a:lnTo>
                  <a:pt x="717993" y="202329"/>
                </a:lnTo>
                <a:lnTo>
                  <a:pt x="719816" y="202898"/>
                </a:lnTo>
                <a:lnTo>
                  <a:pt x="720386" y="203852"/>
                </a:lnTo>
                <a:close/>
                <a:moveTo>
                  <a:pt x="714183" y="205767"/>
                </a:moveTo>
                <a:lnTo>
                  <a:pt x="713629" y="206552"/>
                </a:lnTo>
                <a:lnTo>
                  <a:pt x="712375" y="207068"/>
                </a:lnTo>
                <a:lnTo>
                  <a:pt x="711329" y="207014"/>
                </a:lnTo>
                <a:lnTo>
                  <a:pt x="711667" y="206260"/>
                </a:lnTo>
                <a:lnTo>
                  <a:pt x="711405" y="205821"/>
                </a:lnTo>
                <a:lnTo>
                  <a:pt x="710628" y="206014"/>
                </a:lnTo>
                <a:lnTo>
                  <a:pt x="709358" y="206621"/>
                </a:lnTo>
                <a:lnTo>
                  <a:pt x="707757" y="207837"/>
                </a:lnTo>
                <a:lnTo>
                  <a:pt x="706819" y="207237"/>
                </a:lnTo>
                <a:lnTo>
                  <a:pt x="706619" y="206298"/>
                </a:lnTo>
                <a:lnTo>
                  <a:pt x="706672" y="205867"/>
                </a:lnTo>
                <a:lnTo>
                  <a:pt x="708589" y="204183"/>
                </a:lnTo>
                <a:lnTo>
                  <a:pt x="710813" y="203890"/>
                </a:lnTo>
                <a:lnTo>
                  <a:pt x="713945" y="202275"/>
                </a:lnTo>
                <a:lnTo>
                  <a:pt x="715345" y="202352"/>
                </a:lnTo>
                <a:lnTo>
                  <a:pt x="715015" y="203375"/>
                </a:lnTo>
                <a:lnTo>
                  <a:pt x="714529" y="204106"/>
                </a:lnTo>
                <a:lnTo>
                  <a:pt x="714237" y="204875"/>
                </a:lnTo>
                <a:lnTo>
                  <a:pt x="714183" y="205767"/>
                </a:lnTo>
                <a:close/>
                <a:moveTo>
                  <a:pt x="723834" y="203021"/>
                </a:moveTo>
                <a:lnTo>
                  <a:pt x="723787" y="203929"/>
                </a:lnTo>
                <a:lnTo>
                  <a:pt x="723634" y="204214"/>
                </a:lnTo>
                <a:lnTo>
                  <a:pt x="722456" y="203898"/>
                </a:lnTo>
                <a:lnTo>
                  <a:pt x="721617" y="203913"/>
                </a:lnTo>
                <a:lnTo>
                  <a:pt x="720871" y="202275"/>
                </a:lnTo>
                <a:lnTo>
                  <a:pt x="721078" y="201898"/>
                </a:lnTo>
                <a:lnTo>
                  <a:pt x="722625" y="202375"/>
                </a:lnTo>
                <a:lnTo>
                  <a:pt x="723202" y="202537"/>
                </a:lnTo>
                <a:lnTo>
                  <a:pt x="723834" y="203021"/>
                </a:lnTo>
                <a:close/>
                <a:moveTo>
                  <a:pt x="458225" y="201252"/>
                </a:moveTo>
                <a:lnTo>
                  <a:pt x="457432" y="204952"/>
                </a:lnTo>
                <a:lnTo>
                  <a:pt x="456117" y="202852"/>
                </a:lnTo>
                <a:lnTo>
                  <a:pt x="457594" y="200367"/>
                </a:lnTo>
                <a:lnTo>
                  <a:pt x="458279" y="199867"/>
                </a:lnTo>
                <a:lnTo>
                  <a:pt x="458225" y="201252"/>
                </a:lnTo>
                <a:close/>
                <a:moveTo>
                  <a:pt x="699731" y="198044"/>
                </a:moveTo>
                <a:lnTo>
                  <a:pt x="700224" y="198998"/>
                </a:lnTo>
                <a:lnTo>
                  <a:pt x="698108" y="198398"/>
                </a:lnTo>
                <a:lnTo>
                  <a:pt x="697169" y="197475"/>
                </a:lnTo>
                <a:lnTo>
                  <a:pt x="698092" y="196898"/>
                </a:lnTo>
                <a:lnTo>
                  <a:pt x="698608" y="196744"/>
                </a:lnTo>
                <a:lnTo>
                  <a:pt x="699731" y="198044"/>
                </a:lnTo>
                <a:close/>
                <a:moveTo>
                  <a:pt x="455624" y="209929"/>
                </a:moveTo>
                <a:lnTo>
                  <a:pt x="451091" y="213930"/>
                </a:lnTo>
                <a:lnTo>
                  <a:pt x="450337" y="212914"/>
                </a:lnTo>
                <a:lnTo>
                  <a:pt x="450730" y="208845"/>
                </a:lnTo>
                <a:lnTo>
                  <a:pt x="449468" y="206314"/>
                </a:lnTo>
                <a:lnTo>
                  <a:pt x="449552" y="204437"/>
                </a:lnTo>
                <a:lnTo>
                  <a:pt x="450445" y="201113"/>
                </a:lnTo>
                <a:lnTo>
                  <a:pt x="451607" y="198567"/>
                </a:lnTo>
                <a:lnTo>
                  <a:pt x="454239" y="196867"/>
                </a:lnTo>
                <a:lnTo>
                  <a:pt x="454893" y="196667"/>
                </a:lnTo>
                <a:lnTo>
                  <a:pt x="454732" y="199752"/>
                </a:lnTo>
                <a:lnTo>
                  <a:pt x="455255" y="200913"/>
                </a:lnTo>
                <a:lnTo>
                  <a:pt x="455439" y="201906"/>
                </a:lnTo>
                <a:lnTo>
                  <a:pt x="455162" y="202760"/>
                </a:lnTo>
                <a:lnTo>
                  <a:pt x="455655" y="206714"/>
                </a:lnTo>
                <a:lnTo>
                  <a:pt x="455947" y="207675"/>
                </a:lnTo>
                <a:lnTo>
                  <a:pt x="455308" y="208922"/>
                </a:lnTo>
                <a:lnTo>
                  <a:pt x="455624" y="209929"/>
                </a:lnTo>
                <a:close/>
                <a:moveTo>
                  <a:pt x="683633" y="193167"/>
                </a:moveTo>
                <a:lnTo>
                  <a:pt x="687188" y="194844"/>
                </a:lnTo>
                <a:lnTo>
                  <a:pt x="687988" y="195936"/>
                </a:lnTo>
                <a:lnTo>
                  <a:pt x="688627" y="197236"/>
                </a:lnTo>
                <a:lnTo>
                  <a:pt x="689327" y="197952"/>
                </a:lnTo>
                <a:lnTo>
                  <a:pt x="690158" y="198536"/>
                </a:lnTo>
                <a:lnTo>
                  <a:pt x="691543" y="199667"/>
                </a:lnTo>
                <a:lnTo>
                  <a:pt x="691905" y="201390"/>
                </a:lnTo>
                <a:lnTo>
                  <a:pt x="691590" y="204867"/>
                </a:lnTo>
                <a:lnTo>
                  <a:pt x="689981" y="205175"/>
                </a:lnTo>
                <a:lnTo>
                  <a:pt x="688473" y="205683"/>
                </a:lnTo>
                <a:lnTo>
                  <a:pt x="685364" y="207698"/>
                </a:lnTo>
                <a:lnTo>
                  <a:pt x="683833" y="208091"/>
                </a:lnTo>
                <a:lnTo>
                  <a:pt x="682193" y="208229"/>
                </a:lnTo>
                <a:lnTo>
                  <a:pt x="681031" y="208760"/>
                </a:lnTo>
                <a:lnTo>
                  <a:pt x="679869" y="208968"/>
                </a:lnTo>
                <a:lnTo>
                  <a:pt x="676845" y="207852"/>
                </a:lnTo>
                <a:lnTo>
                  <a:pt x="673921" y="206545"/>
                </a:lnTo>
                <a:lnTo>
                  <a:pt x="669673" y="204275"/>
                </a:lnTo>
                <a:lnTo>
                  <a:pt x="668888" y="203721"/>
                </a:lnTo>
                <a:lnTo>
                  <a:pt x="668203" y="202506"/>
                </a:lnTo>
                <a:lnTo>
                  <a:pt x="666256" y="200321"/>
                </a:lnTo>
                <a:lnTo>
                  <a:pt x="665771" y="198921"/>
                </a:lnTo>
                <a:lnTo>
                  <a:pt x="665610" y="194936"/>
                </a:lnTo>
                <a:lnTo>
                  <a:pt x="666118" y="194020"/>
                </a:lnTo>
                <a:lnTo>
                  <a:pt x="666933" y="193536"/>
                </a:lnTo>
                <a:lnTo>
                  <a:pt x="669773" y="194459"/>
                </a:lnTo>
                <a:lnTo>
                  <a:pt x="671643" y="193497"/>
                </a:lnTo>
                <a:lnTo>
                  <a:pt x="677014" y="192682"/>
                </a:lnTo>
                <a:lnTo>
                  <a:pt x="682486" y="192767"/>
                </a:lnTo>
                <a:lnTo>
                  <a:pt x="683633" y="193167"/>
                </a:lnTo>
                <a:close/>
                <a:moveTo>
                  <a:pt x="707973" y="189913"/>
                </a:moveTo>
                <a:lnTo>
                  <a:pt x="706888" y="191705"/>
                </a:lnTo>
                <a:lnTo>
                  <a:pt x="704987" y="191628"/>
                </a:lnTo>
                <a:lnTo>
                  <a:pt x="704657" y="191374"/>
                </a:lnTo>
                <a:lnTo>
                  <a:pt x="706904" y="190251"/>
                </a:lnTo>
                <a:lnTo>
                  <a:pt x="707973" y="189913"/>
                </a:lnTo>
                <a:close/>
                <a:moveTo>
                  <a:pt x="252241" y="191390"/>
                </a:moveTo>
                <a:lnTo>
                  <a:pt x="251879" y="191820"/>
                </a:lnTo>
                <a:lnTo>
                  <a:pt x="250687" y="191590"/>
                </a:lnTo>
                <a:lnTo>
                  <a:pt x="249817" y="190990"/>
                </a:lnTo>
                <a:lnTo>
                  <a:pt x="249279" y="190420"/>
                </a:lnTo>
                <a:lnTo>
                  <a:pt x="249140" y="189828"/>
                </a:lnTo>
                <a:lnTo>
                  <a:pt x="250302" y="189097"/>
                </a:lnTo>
                <a:lnTo>
                  <a:pt x="252757" y="189851"/>
                </a:lnTo>
                <a:lnTo>
                  <a:pt x="252241" y="191390"/>
                </a:lnTo>
                <a:close/>
                <a:moveTo>
                  <a:pt x="264916" y="189120"/>
                </a:moveTo>
                <a:lnTo>
                  <a:pt x="264046" y="189674"/>
                </a:lnTo>
                <a:lnTo>
                  <a:pt x="263538" y="189143"/>
                </a:lnTo>
                <a:lnTo>
                  <a:pt x="263384" y="188551"/>
                </a:lnTo>
                <a:lnTo>
                  <a:pt x="263754" y="187805"/>
                </a:lnTo>
                <a:lnTo>
                  <a:pt x="264939" y="187736"/>
                </a:lnTo>
                <a:lnTo>
                  <a:pt x="265485" y="187959"/>
                </a:lnTo>
                <a:lnTo>
                  <a:pt x="264916" y="189120"/>
                </a:lnTo>
                <a:close/>
                <a:moveTo>
                  <a:pt x="746127" y="188397"/>
                </a:moveTo>
                <a:lnTo>
                  <a:pt x="751091" y="190774"/>
                </a:lnTo>
                <a:lnTo>
                  <a:pt x="753661" y="191120"/>
                </a:lnTo>
                <a:lnTo>
                  <a:pt x="757986" y="190813"/>
                </a:lnTo>
                <a:lnTo>
                  <a:pt x="759617" y="191043"/>
                </a:lnTo>
                <a:lnTo>
                  <a:pt x="763742" y="194082"/>
                </a:lnTo>
                <a:lnTo>
                  <a:pt x="764943" y="196167"/>
                </a:lnTo>
                <a:lnTo>
                  <a:pt x="765289" y="197967"/>
                </a:lnTo>
                <a:lnTo>
                  <a:pt x="765927" y="199675"/>
                </a:lnTo>
                <a:lnTo>
                  <a:pt x="766943" y="200106"/>
                </a:lnTo>
                <a:lnTo>
                  <a:pt x="768136" y="200267"/>
                </a:lnTo>
                <a:lnTo>
                  <a:pt x="769691" y="202729"/>
                </a:lnTo>
                <a:lnTo>
                  <a:pt x="769998" y="203529"/>
                </a:lnTo>
                <a:lnTo>
                  <a:pt x="768821" y="209706"/>
                </a:lnTo>
                <a:lnTo>
                  <a:pt x="763965" y="207368"/>
                </a:lnTo>
                <a:lnTo>
                  <a:pt x="759279" y="204714"/>
                </a:lnTo>
                <a:lnTo>
                  <a:pt x="757255" y="203729"/>
                </a:lnTo>
                <a:lnTo>
                  <a:pt x="751853" y="201482"/>
                </a:lnTo>
                <a:lnTo>
                  <a:pt x="751029" y="200713"/>
                </a:lnTo>
                <a:lnTo>
                  <a:pt x="750421" y="199698"/>
                </a:lnTo>
                <a:lnTo>
                  <a:pt x="748066" y="198313"/>
                </a:lnTo>
                <a:lnTo>
                  <a:pt x="743372" y="198098"/>
                </a:lnTo>
                <a:lnTo>
                  <a:pt x="741610" y="198136"/>
                </a:lnTo>
                <a:lnTo>
                  <a:pt x="740894" y="198344"/>
                </a:lnTo>
                <a:lnTo>
                  <a:pt x="741079" y="199090"/>
                </a:lnTo>
                <a:lnTo>
                  <a:pt x="741102" y="200606"/>
                </a:lnTo>
                <a:lnTo>
                  <a:pt x="739940" y="201021"/>
                </a:lnTo>
                <a:lnTo>
                  <a:pt x="737024" y="200067"/>
                </a:lnTo>
                <a:lnTo>
                  <a:pt x="734422" y="199721"/>
                </a:lnTo>
                <a:lnTo>
                  <a:pt x="732160" y="198782"/>
                </a:lnTo>
                <a:lnTo>
                  <a:pt x="729136" y="198290"/>
                </a:lnTo>
                <a:lnTo>
                  <a:pt x="728797" y="197821"/>
                </a:lnTo>
                <a:lnTo>
                  <a:pt x="729058" y="197121"/>
                </a:lnTo>
                <a:lnTo>
                  <a:pt x="728920" y="196467"/>
                </a:lnTo>
                <a:lnTo>
                  <a:pt x="728220" y="196213"/>
                </a:lnTo>
                <a:lnTo>
                  <a:pt x="726858" y="196336"/>
                </a:lnTo>
                <a:lnTo>
                  <a:pt x="725542" y="196998"/>
                </a:lnTo>
                <a:lnTo>
                  <a:pt x="724449" y="197744"/>
                </a:lnTo>
                <a:lnTo>
                  <a:pt x="722849" y="199806"/>
                </a:lnTo>
                <a:lnTo>
                  <a:pt x="722033" y="200598"/>
                </a:lnTo>
                <a:lnTo>
                  <a:pt x="719386" y="200936"/>
                </a:lnTo>
                <a:lnTo>
                  <a:pt x="718285" y="200736"/>
                </a:lnTo>
                <a:lnTo>
                  <a:pt x="717277" y="200229"/>
                </a:lnTo>
                <a:lnTo>
                  <a:pt x="714268" y="196459"/>
                </a:lnTo>
                <a:lnTo>
                  <a:pt x="713252" y="195644"/>
                </a:lnTo>
                <a:lnTo>
                  <a:pt x="712121" y="194982"/>
                </a:lnTo>
                <a:lnTo>
                  <a:pt x="711074" y="194675"/>
                </a:lnTo>
                <a:lnTo>
                  <a:pt x="709989" y="195251"/>
                </a:lnTo>
                <a:lnTo>
                  <a:pt x="709428" y="196421"/>
                </a:lnTo>
                <a:lnTo>
                  <a:pt x="709174" y="197813"/>
                </a:lnTo>
                <a:lnTo>
                  <a:pt x="708873" y="198613"/>
                </a:lnTo>
                <a:lnTo>
                  <a:pt x="707573" y="200844"/>
                </a:lnTo>
                <a:lnTo>
                  <a:pt x="706496" y="202167"/>
                </a:lnTo>
                <a:lnTo>
                  <a:pt x="706111" y="201960"/>
                </a:lnTo>
                <a:lnTo>
                  <a:pt x="706657" y="199836"/>
                </a:lnTo>
                <a:lnTo>
                  <a:pt x="706657" y="198636"/>
                </a:lnTo>
                <a:lnTo>
                  <a:pt x="705996" y="197367"/>
                </a:lnTo>
                <a:lnTo>
                  <a:pt x="705572" y="196075"/>
                </a:lnTo>
                <a:lnTo>
                  <a:pt x="710659" y="189897"/>
                </a:lnTo>
                <a:lnTo>
                  <a:pt x="712498" y="188428"/>
                </a:lnTo>
                <a:lnTo>
                  <a:pt x="720517" y="187920"/>
                </a:lnTo>
                <a:lnTo>
                  <a:pt x="725280" y="188236"/>
                </a:lnTo>
                <a:lnTo>
                  <a:pt x="727881" y="188082"/>
                </a:lnTo>
                <a:lnTo>
                  <a:pt x="729620" y="187628"/>
                </a:lnTo>
                <a:lnTo>
                  <a:pt x="731059" y="187843"/>
                </a:lnTo>
                <a:lnTo>
                  <a:pt x="731421" y="189059"/>
                </a:lnTo>
                <a:lnTo>
                  <a:pt x="732321" y="189959"/>
                </a:lnTo>
                <a:lnTo>
                  <a:pt x="733576" y="189882"/>
                </a:lnTo>
                <a:lnTo>
                  <a:pt x="735854" y="188928"/>
                </a:lnTo>
                <a:lnTo>
                  <a:pt x="737831" y="187458"/>
                </a:lnTo>
                <a:lnTo>
                  <a:pt x="739039" y="186820"/>
                </a:lnTo>
                <a:lnTo>
                  <a:pt x="740271" y="186712"/>
                </a:lnTo>
                <a:lnTo>
                  <a:pt x="741541" y="186812"/>
                </a:lnTo>
                <a:lnTo>
                  <a:pt x="742780" y="187151"/>
                </a:lnTo>
                <a:lnTo>
                  <a:pt x="746127" y="188397"/>
                </a:lnTo>
                <a:close/>
                <a:moveTo>
                  <a:pt x="112692" y="195205"/>
                </a:moveTo>
                <a:lnTo>
                  <a:pt x="113554" y="198336"/>
                </a:lnTo>
                <a:lnTo>
                  <a:pt x="110984" y="196205"/>
                </a:lnTo>
                <a:lnTo>
                  <a:pt x="111037" y="194698"/>
                </a:lnTo>
                <a:lnTo>
                  <a:pt x="110684" y="193713"/>
                </a:lnTo>
                <a:lnTo>
                  <a:pt x="109129" y="192505"/>
                </a:lnTo>
                <a:lnTo>
                  <a:pt x="107928" y="190990"/>
                </a:lnTo>
                <a:lnTo>
                  <a:pt x="107390" y="187412"/>
                </a:lnTo>
                <a:lnTo>
                  <a:pt x="107805" y="186666"/>
                </a:lnTo>
                <a:lnTo>
                  <a:pt x="108821" y="186620"/>
                </a:lnTo>
                <a:lnTo>
                  <a:pt x="113338" y="191313"/>
                </a:lnTo>
                <a:lnTo>
                  <a:pt x="113646" y="192105"/>
                </a:lnTo>
                <a:lnTo>
                  <a:pt x="113546" y="193782"/>
                </a:lnTo>
                <a:lnTo>
                  <a:pt x="112892" y="194305"/>
                </a:lnTo>
                <a:lnTo>
                  <a:pt x="112692" y="195205"/>
                </a:lnTo>
                <a:close/>
                <a:moveTo>
                  <a:pt x="280768" y="191228"/>
                </a:moveTo>
                <a:lnTo>
                  <a:pt x="280430" y="193490"/>
                </a:lnTo>
                <a:lnTo>
                  <a:pt x="279906" y="194344"/>
                </a:lnTo>
                <a:lnTo>
                  <a:pt x="278106" y="195467"/>
                </a:lnTo>
                <a:lnTo>
                  <a:pt x="277490" y="196151"/>
                </a:lnTo>
                <a:lnTo>
                  <a:pt x="275805" y="196044"/>
                </a:lnTo>
                <a:lnTo>
                  <a:pt x="275589" y="194859"/>
                </a:lnTo>
                <a:lnTo>
                  <a:pt x="275027" y="194059"/>
                </a:lnTo>
                <a:lnTo>
                  <a:pt x="273242" y="193136"/>
                </a:lnTo>
                <a:lnTo>
                  <a:pt x="272773" y="193359"/>
                </a:lnTo>
                <a:lnTo>
                  <a:pt x="272450" y="194736"/>
                </a:lnTo>
                <a:lnTo>
                  <a:pt x="268948" y="195698"/>
                </a:lnTo>
                <a:lnTo>
                  <a:pt x="267971" y="195782"/>
                </a:lnTo>
                <a:lnTo>
                  <a:pt x="268455" y="193967"/>
                </a:lnTo>
                <a:lnTo>
                  <a:pt x="267547" y="192536"/>
                </a:lnTo>
                <a:lnTo>
                  <a:pt x="267478" y="190782"/>
                </a:lnTo>
                <a:lnTo>
                  <a:pt x="267309" y="190013"/>
                </a:lnTo>
                <a:lnTo>
                  <a:pt x="266870" y="189566"/>
                </a:lnTo>
                <a:lnTo>
                  <a:pt x="267763" y="188343"/>
                </a:lnTo>
                <a:lnTo>
                  <a:pt x="267609" y="186982"/>
                </a:lnTo>
                <a:lnTo>
                  <a:pt x="268555" y="185520"/>
                </a:lnTo>
                <a:lnTo>
                  <a:pt x="269079" y="181974"/>
                </a:lnTo>
                <a:lnTo>
                  <a:pt x="272780" y="181197"/>
                </a:lnTo>
                <a:lnTo>
                  <a:pt x="273581" y="181835"/>
                </a:lnTo>
                <a:lnTo>
                  <a:pt x="277898" y="182635"/>
                </a:lnTo>
                <a:lnTo>
                  <a:pt x="280945" y="184781"/>
                </a:lnTo>
                <a:lnTo>
                  <a:pt x="282569" y="187636"/>
                </a:lnTo>
                <a:lnTo>
                  <a:pt x="280768" y="191228"/>
                </a:lnTo>
                <a:close/>
                <a:moveTo>
                  <a:pt x="107921" y="185712"/>
                </a:moveTo>
                <a:lnTo>
                  <a:pt x="106382" y="187443"/>
                </a:lnTo>
                <a:lnTo>
                  <a:pt x="103842" y="187405"/>
                </a:lnTo>
                <a:lnTo>
                  <a:pt x="103342" y="186335"/>
                </a:lnTo>
                <a:lnTo>
                  <a:pt x="103457" y="183751"/>
                </a:lnTo>
                <a:lnTo>
                  <a:pt x="102834" y="182904"/>
                </a:lnTo>
                <a:lnTo>
                  <a:pt x="102857" y="182566"/>
                </a:lnTo>
                <a:lnTo>
                  <a:pt x="103265" y="181097"/>
                </a:lnTo>
                <a:lnTo>
                  <a:pt x="103780" y="180774"/>
                </a:lnTo>
                <a:lnTo>
                  <a:pt x="107882" y="184412"/>
                </a:lnTo>
                <a:lnTo>
                  <a:pt x="107921" y="185712"/>
                </a:lnTo>
                <a:close/>
                <a:moveTo>
                  <a:pt x="845899" y="172465"/>
                </a:moveTo>
                <a:lnTo>
                  <a:pt x="845268" y="172788"/>
                </a:lnTo>
                <a:lnTo>
                  <a:pt x="845052" y="171858"/>
                </a:lnTo>
                <a:lnTo>
                  <a:pt x="845391" y="170604"/>
                </a:lnTo>
                <a:lnTo>
                  <a:pt x="845799" y="170404"/>
                </a:lnTo>
                <a:lnTo>
                  <a:pt x="846268" y="170465"/>
                </a:lnTo>
                <a:lnTo>
                  <a:pt x="846876" y="170919"/>
                </a:lnTo>
                <a:lnTo>
                  <a:pt x="845899" y="172465"/>
                </a:lnTo>
                <a:close/>
                <a:moveTo>
                  <a:pt x="100125" y="177173"/>
                </a:moveTo>
                <a:lnTo>
                  <a:pt x="100233" y="177742"/>
                </a:lnTo>
                <a:lnTo>
                  <a:pt x="96716" y="175858"/>
                </a:lnTo>
                <a:lnTo>
                  <a:pt x="95023" y="175335"/>
                </a:lnTo>
                <a:lnTo>
                  <a:pt x="93522" y="173273"/>
                </a:lnTo>
                <a:lnTo>
                  <a:pt x="93992" y="172288"/>
                </a:lnTo>
                <a:lnTo>
                  <a:pt x="94054" y="170904"/>
                </a:lnTo>
                <a:lnTo>
                  <a:pt x="94277" y="170357"/>
                </a:lnTo>
                <a:lnTo>
                  <a:pt x="95354" y="170157"/>
                </a:lnTo>
                <a:lnTo>
                  <a:pt x="96755" y="171165"/>
                </a:lnTo>
                <a:lnTo>
                  <a:pt x="97801" y="173619"/>
                </a:lnTo>
                <a:lnTo>
                  <a:pt x="99548" y="175904"/>
                </a:lnTo>
                <a:lnTo>
                  <a:pt x="100125" y="177173"/>
                </a:lnTo>
                <a:close/>
                <a:moveTo>
                  <a:pt x="666233" y="179496"/>
                </a:moveTo>
                <a:lnTo>
                  <a:pt x="665864" y="179889"/>
                </a:lnTo>
                <a:lnTo>
                  <a:pt x="664563" y="178727"/>
                </a:lnTo>
                <a:lnTo>
                  <a:pt x="663694" y="175450"/>
                </a:lnTo>
                <a:lnTo>
                  <a:pt x="662947" y="174581"/>
                </a:lnTo>
                <a:lnTo>
                  <a:pt x="662077" y="171465"/>
                </a:lnTo>
                <a:lnTo>
                  <a:pt x="662301" y="170580"/>
                </a:lnTo>
                <a:lnTo>
                  <a:pt x="663378" y="169273"/>
                </a:lnTo>
                <a:lnTo>
                  <a:pt x="664240" y="169288"/>
                </a:lnTo>
                <a:lnTo>
                  <a:pt x="664879" y="170065"/>
                </a:lnTo>
                <a:lnTo>
                  <a:pt x="664525" y="173419"/>
                </a:lnTo>
                <a:lnTo>
                  <a:pt x="666456" y="177666"/>
                </a:lnTo>
                <a:lnTo>
                  <a:pt x="666233" y="179496"/>
                </a:lnTo>
                <a:close/>
                <a:moveTo>
                  <a:pt x="618567" y="168857"/>
                </a:moveTo>
                <a:lnTo>
                  <a:pt x="618952" y="169719"/>
                </a:lnTo>
                <a:lnTo>
                  <a:pt x="617598" y="169696"/>
                </a:lnTo>
                <a:lnTo>
                  <a:pt x="617036" y="168073"/>
                </a:lnTo>
                <a:lnTo>
                  <a:pt x="617174" y="167203"/>
                </a:lnTo>
                <a:lnTo>
                  <a:pt x="618567" y="168857"/>
                </a:lnTo>
                <a:close/>
                <a:moveTo>
                  <a:pt x="665564" y="165296"/>
                </a:moveTo>
                <a:lnTo>
                  <a:pt x="672205" y="166011"/>
                </a:lnTo>
                <a:lnTo>
                  <a:pt x="671266" y="166788"/>
                </a:lnTo>
                <a:lnTo>
                  <a:pt x="664101" y="168026"/>
                </a:lnTo>
                <a:lnTo>
                  <a:pt x="661562" y="167803"/>
                </a:lnTo>
                <a:lnTo>
                  <a:pt x="653789" y="168534"/>
                </a:lnTo>
                <a:lnTo>
                  <a:pt x="652781" y="168488"/>
                </a:lnTo>
                <a:lnTo>
                  <a:pt x="652635" y="167288"/>
                </a:lnTo>
                <a:lnTo>
                  <a:pt x="651804" y="166449"/>
                </a:lnTo>
                <a:lnTo>
                  <a:pt x="653043" y="165719"/>
                </a:lnTo>
                <a:lnTo>
                  <a:pt x="654690" y="165549"/>
                </a:lnTo>
                <a:lnTo>
                  <a:pt x="658999" y="165826"/>
                </a:lnTo>
                <a:lnTo>
                  <a:pt x="665564" y="165296"/>
                </a:lnTo>
                <a:close/>
                <a:moveTo>
                  <a:pt x="603538" y="165872"/>
                </a:moveTo>
                <a:lnTo>
                  <a:pt x="601953" y="167642"/>
                </a:lnTo>
                <a:lnTo>
                  <a:pt x="601783" y="166696"/>
                </a:lnTo>
                <a:lnTo>
                  <a:pt x="602107" y="165834"/>
                </a:lnTo>
                <a:lnTo>
                  <a:pt x="602553" y="165226"/>
                </a:lnTo>
                <a:lnTo>
                  <a:pt x="603223" y="164926"/>
                </a:lnTo>
                <a:lnTo>
                  <a:pt x="603538" y="165872"/>
                </a:lnTo>
                <a:close/>
                <a:moveTo>
                  <a:pt x="759055" y="163172"/>
                </a:moveTo>
                <a:lnTo>
                  <a:pt x="759317" y="164449"/>
                </a:lnTo>
                <a:lnTo>
                  <a:pt x="760602" y="165626"/>
                </a:lnTo>
                <a:lnTo>
                  <a:pt x="760156" y="167457"/>
                </a:lnTo>
                <a:lnTo>
                  <a:pt x="759648" y="167734"/>
                </a:lnTo>
                <a:lnTo>
                  <a:pt x="759917" y="168565"/>
                </a:lnTo>
                <a:lnTo>
                  <a:pt x="760472" y="169204"/>
                </a:lnTo>
                <a:lnTo>
                  <a:pt x="759471" y="169642"/>
                </a:lnTo>
                <a:lnTo>
                  <a:pt x="758740" y="169427"/>
                </a:lnTo>
                <a:lnTo>
                  <a:pt x="757563" y="170019"/>
                </a:lnTo>
                <a:lnTo>
                  <a:pt x="756778" y="170842"/>
                </a:lnTo>
                <a:lnTo>
                  <a:pt x="754307" y="171188"/>
                </a:lnTo>
                <a:lnTo>
                  <a:pt x="753438" y="170427"/>
                </a:lnTo>
                <a:lnTo>
                  <a:pt x="748974" y="169527"/>
                </a:lnTo>
                <a:lnTo>
                  <a:pt x="746120" y="167557"/>
                </a:lnTo>
                <a:lnTo>
                  <a:pt x="745758" y="166965"/>
                </a:lnTo>
                <a:lnTo>
                  <a:pt x="751291" y="164649"/>
                </a:lnTo>
                <a:lnTo>
                  <a:pt x="753707" y="164034"/>
                </a:lnTo>
                <a:lnTo>
                  <a:pt x="755739" y="164072"/>
                </a:lnTo>
                <a:lnTo>
                  <a:pt x="758294" y="163211"/>
                </a:lnTo>
                <a:lnTo>
                  <a:pt x="759055" y="163172"/>
                </a:lnTo>
                <a:close/>
                <a:moveTo>
                  <a:pt x="642785" y="163488"/>
                </a:moveTo>
                <a:lnTo>
                  <a:pt x="644809" y="164249"/>
                </a:lnTo>
                <a:lnTo>
                  <a:pt x="645517" y="164249"/>
                </a:lnTo>
                <a:lnTo>
                  <a:pt x="646186" y="163357"/>
                </a:lnTo>
                <a:lnTo>
                  <a:pt x="646602" y="163211"/>
                </a:lnTo>
                <a:lnTo>
                  <a:pt x="647510" y="163649"/>
                </a:lnTo>
                <a:lnTo>
                  <a:pt x="647718" y="165096"/>
                </a:lnTo>
                <a:lnTo>
                  <a:pt x="649026" y="164896"/>
                </a:lnTo>
                <a:lnTo>
                  <a:pt x="650042" y="165388"/>
                </a:lnTo>
                <a:lnTo>
                  <a:pt x="650365" y="165734"/>
                </a:lnTo>
                <a:lnTo>
                  <a:pt x="650227" y="167173"/>
                </a:lnTo>
                <a:lnTo>
                  <a:pt x="646356" y="167426"/>
                </a:lnTo>
                <a:lnTo>
                  <a:pt x="643593" y="168588"/>
                </a:lnTo>
                <a:lnTo>
                  <a:pt x="639876" y="167542"/>
                </a:lnTo>
                <a:lnTo>
                  <a:pt x="635659" y="169334"/>
                </a:lnTo>
                <a:lnTo>
                  <a:pt x="633097" y="169957"/>
                </a:lnTo>
                <a:lnTo>
                  <a:pt x="630873" y="169919"/>
                </a:lnTo>
                <a:lnTo>
                  <a:pt x="628972" y="166780"/>
                </a:lnTo>
                <a:lnTo>
                  <a:pt x="630080" y="163103"/>
                </a:lnTo>
                <a:lnTo>
                  <a:pt x="630880" y="162495"/>
                </a:lnTo>
                <a:lnTo>
                  <a:pt x="632296" y="162172"/>
                </a:lnTo>
                <a:lnTo>
                  <a:pt x="636205" y="161995"/>
                </a:lnTo>
                <a:lnTo>
                  <a:pt x="642785" y="163488"/>
                </a:lnTo>
                <a:close/>
                <a:moveTo>
                  <a:pt x="869654" y="161049"/>
                </a:moveTo>
                <a:lnTo>
                  <a:pt x="878181" y="162126"/>
                </a:lnTo>
                <a:lnTo>
                  <a:pt x="880490" y="161988"/>
                </a:lnTo>
                <a:lnTo>
                  <a:pt x="885361" y="162403"/>
                </a:lnTo>
                <a:lnTo>
                  <a:pt x="889424" y="163834"/>
                </a:lnTo>
                <a:lnTo>
                  <a:pt x="896527" y="164095"/>
                </a:lnTo>
                <a:lnTo>
                  <a:pt x="898643" y="164526"/>
                </a:lnTo>
                <a:lnTo>
                  <a:pt x="900282" y="165511"/>
                </a:lnTo>
                <a:lnTo>
                  <a:pt x="896304" y="166319"/>
                </a:lnTo>
                <a:lnTo>
                  <a:pt x="894434" y="167080"/>
                </a:lnTo>
                <a:lnTo>
                  <a:pt x="890955" y="167457"/>
                </a:lnTo>
                <a:lnTo>
                  <a:pt x="888047" y="167073"/>
                </a:lnTo>
                <a:lnTo>
                  <a:pt x="885930" y="167526"/>
                </a:lnTo>
                <a:lnTo>
                  <a:pt x="885161" y="166788"/>
                </a:lnTo>
                <a:lnTo>
                  <a:pt x="882067" y="166034"/>
                </a:lnTo>
                <a:lnTo>
                  <a:pt x="878104" y="164488"/>
                </a:lnTo>
                <a:lnTo>
                  <a:pt x="869932" y="162695"/>
                </a:lnTo>
                <a:lnTo>
                  <a:pt x="869547" y="161572"/>
                </a:lnTo>
                <a:lnTo>
                  <a:pt x="869654" y="161049"/>
                </a:lnTo>
                <a:close/>
                <a:moveTo>
                  <a:pt x="296875" y="161649"/>
                </a:moveTo>
                <a:lnTo>
                  <a:pt x="294397" y="162549"/>
                </a:lnTo>
                <a:lnTo>
                  <a:pt x="293650" y="160534"/>
                </a:lnTo>
                <a:lnTo>
                  <a:pt x="295236" y="159934"/>
                </a:lnTo>
                <a:lnTo>
                  <a:pt x="296959" y="160457"/>
                </a:lnTo>
                <a:lnTo>
                  <a:pt x="296875" y="161649"/>
                </a:lnTo>
                <a:close/>
                <a:moveTo>
                  <a:pt x="234080" y="162718"/>
                </a:moveTo>
                <a:lnTo>
                  <a:pt x="234826" y="164196"/>
                </a:lnTo>
                <a:lnTo>
                  <a:pt x="235842" y="165526"/>
                </a:lnTo>
                <a:lnTo>
                  <a:pt x="236588" y="166965"/>
                </a:lnTo>
                <a:lnTo>
                  <a:pt x="237612" y="173865"/>
                </a:lnTo>
                <a:lnTo>
                  <a:pt x="240998" y="179796"/>
                </a:lnTo>
                <a:lnTo>
                  <a:pt x="250779" y="182127"/>
                </a:lnTo>
                <a:lnTo>
                  <a:pt x="249179" y="183089"/>
                </a:lnTo>
                <a:lnTo>
                  <a:pt x="248363" y="183951"/>
                </a:lnTo>
                <a:lnTo>
                  <a:pt x="247762" y="184935"/>
                </a:lnTo>
                <a:lnTo>
                  <a:pt x="246323" y="189051"/>
                </a:lnTo>
                <a:lnTo>
                  <a:pt x="246462" y="189928"/>
                </a:lnTo>
                <a:lnTo>
                  <a:pt x="247308" y="191320"/>
                </a:lnTo>
                <a:lnTo>
                  <a:pt x="247508" y="192836"/>
                </a:lnTo>
                <a:lnTo>
                  <a:pt x="246285" y="192828"/>
                </a:lnTo>
                <a:lnTo>
                  <a:pt x="244907" y="192490"/>
                </a:lnTo>
                <a:lnTo>
                  <a:pt x="243807" y="191920"/>
                </a:lnTo>
                <a:lnTo>
                  <a:pt x="242783" y="191174"/>
                </a:lnTo>
                <a:lnTo>
                  <a:pt x="241675" y="190582"/>
                </a:lnTo>
                <a:lnTo>
                  <a:pt x="240475" y="190197"/>
                </a:lnTo>
                <a:lnTo>
                  <a:pt x="238489" y="189020"/>
                </a:lnTo>
                <a:lnTo>
                  <a:pt x="235804" y="188189"/>
                </a:lnTo>
                <a:lnTo>
                  <a:pt x="233064" y="187535"/>
                </a:lnTo>
                <a:lnTo>
                  <a:pt x="231733" y="185789"/>
                </a:lnTo>
                <a:lnTo>
                  <a:pt x="231102" y="183635"/>
                </a:lnTo>
                <a:lnTo>
                  <a:pt x="231779" y="180420"/>
                </a:lnTo>
                <a:lnTo>
                  <a:pt x="231094" y="179527"/>
                </a:lnTo>
                <a:lnTo>
                  <a:pt x="230117" y="178743"/>
                </a:lnTo>
                <a:lnTo>
                  <a:pt x="228916" y="176427"/>
                </a:lnTo>
                <a:lnTo>
                  <a:pt x="228462" y="173719"/>
                </a:lnTo>
                <a:lnTo>
                  <a:pt x="226723" y="172673"/>
                </a:lnTo>
                <a:lnTo>
                  <a:pt x="224430" y="172035"/>
                </a:lnTo>
                <a:lnTo>
                  <a:pt x="223422" y="171519"/>
                </a:lnTo>
                <a:lnTo>
                  <a:pt x="218889" y="172511"/>
                </a:lnTo>
                <a:lnTo>
                  <a:pt x="217797" y="172281"/>
                </a:lnTo>
                <a:lnTo>
                  <a:pt x="216835" y="171527"/>
                </a:lnTo>
                <a:lnTo>
                  <a:pt x="214364" y="170734"/>
                </a:lnTo>
                <a:lnTo>
                  <a:pt x="214464" y="169234"/>
                </a:lnTo>
                <a:lnTo>
                  <a:pt x="215611" y="168034"/>
                </a:lnTo>
                <a:lnTo>
                  <a:pt x="218312" y="166827"/>
                </a:lnTo>
                <a:lnTo>
                  <a:pt x="219582" y="165811"/>
                </a:lnTo>
                <a:lnTo>
                  <a:pt x="219828" y="164473"/>
                </a:lnTo>
                <a:lnTo>
                  <a:pt x="219351" y="163495"/>
                </a:lnTo>
                <a:lnTo>
                  <a:pt x="219535" y="162472"/>
                </a:lnTo>
                <a:lnTo>
                  <a:pt x="220390" y="161480"/>
                </a:lnTo>
                <a:lnTo>
                  <a:pt x="221398" y="160703"/>
                </a:lnTo>
                <a:lnTo>
                  <a:pt x="224122" y="159672"/>
                </a:lnTo>
                <a:lnTo>
                  <a:pt x="225307" y="161464"/>
                </a:lnTo>
                <a:lnTo>
                  <a:pt x="225892" y="162965"/>
                </a:lnTo>
                <a:lnTo>
                  <a:pt x="226615" y="164049"/>
                </a:lnTo>
                <a:lnTo>
                  <a:pt x="227770" y="162495"/>
                </a:lnTo>
                <a:lnTo>
                  <a:pt x="227031" y="159818"/>
                </a:lnTo>
                <a:lnTo>
                  <a:pt x="229101" y="159218"/>
                </a:lnTo>
                <a:lnTo>
                  <a:pt x="231133" y="159195"/>
                </a:lnTo>
                <a:lnTo>
                  <a:pt x="232664" y="159934"/>
                </a:lnTo>
                <a:lnTo>
                  <a:pt x="233664" y="161088"/>
                </a:lnTo>
                <a:lnTo>
                  <a:pt x="234080" y="162718"/>
                </a:lnTo>
                <a:close/>
                <a:moveTo>
                  <a:pt x="613150" y="163465"/>
                </a:moveTo>
                <a:lnTo>
                  <a:pt x="611664" y="163603"/>
                </a:lnTo>
                <a:lnTo>
                  <a:pt x="610672" y="162972"/>
                </a:lnTo>
                <a:lnTo>
                  <a:pt x="610764" y="159826"/>
                </a:lnTo>
                <a:lnTo>
                  <a:pt x="611664" y="159141"/>
                </a:lnTo>
                <a:lnTo>
                  <a:pt x="612103" y="159257"/>
                </a:lnTo>
                <a:lnTo>
                  <a:pt x="612373" y="160195"/>
                </a:lnTo>
                <a:lnTo>
                  <a:pt x="612826" y="161034"/>
                </a:lnTo>
                <a:lnTo>
                  <a:pt x="613565" y="161819"/>
                </a:lnTo>
                <a:lnTo>
                  <a:pt x="613150" y="163465"/>
                </a:lnTo>
                <a:close/>
                <a:moveTo>
                  <a:pt x="711536" y="162526"/>
                </a:moveTo>
                <a:lnTo>
                  <a:pt x="710213" y="163395"/>
                </a:lnTo>
                <a:lnTo>
                  <a:pt x="709551" y="163634"/>
                </a:lnTo>
                <a:lnTo>
                  <a:pt x="706365" y="163049"/>
                </a:lnTo>
                <a:lnTo>
                  <a:pt x="702640" y="163172"/>
                </a:lnTo>
                <a:lnTo>
                  <a:pt x="698762" y="163980"/>
                </a:lnTo>
                <a:lnTo>
                  <a:pt x="696522" y="163295"/>
                </a:lnTo>
                <a:lnTo>
                  <a:pt x="695099" y="162180"/>
                </a:lnTo>
                <a:lnTo>
                  <a:pt x="695168" y="161003"/>
                </a:lnTo>
                <a:lnTo>
                  <a:pt x="696499" y="158087"/>
                </a:lnTo>
                <a:lnTo>
                  <a:pt x="699416" y="155880"/>
                </a:lnTo>
                <a:lnTo>
                  <a:pt x="700601" y="155480"/>
                </a:lnTo>
                <a:lnTo>
                  <a:pt x="702686" y="156080"/>
                </a:lnTo>
                <a:lnTo>
                  <a:pt x="706188" y="157772"/>
                </a:lnTo>
                <a:lnTo>
                  <a:pt x="708943" y="159757"/>
                </a:lnTo>
                <a:lnTo>
                  <a:pt x="711444" y="161303"/>
                </a:lnTo>
                <a:lnTo>
                  <a:pt x="711536" y="162526"/>
                </a:lnTo>
                <a:close/>
                <a:moveTo>
                  <a:pt x="604831" y="152033"/>
                </a:moveTo>
                <a:lnTo>
                  <a:pt x="605308" y="153372"/>
                </a:lnTo>
                <a:lnTo>
                  <a:pt x="604523" y="154533"/>
                </a:lnTo>
                <a:lnTo>
                  <a:pt x="605378" y="156710"/>
                </a:lnTo>
                <a:lnTo>
                  <a:pt x="607555" y="153810"/>
                </a:lnTo>
                <a:lnTo>
                  <a:pt x="609633" y="153441"/>
                </a:lnTo>
                <a:lnTo>
                  <a:pt x="610811" y="153926"/>
                </a:lnTo>
                <a:lnTo>
                  <a:pt x="611618" y="154502"/>
                </a:lnTo>
                <a:lnTo>
                  <a:pt x="612065" y="155603"/>
                </a:lnTo>
                <a:lnTo>
                  <a:pt x="611295" y="157964"/>
                </a:lnTo>
                <a:lnTo>
                  <a:pt x="609933" y="159072"/>
                </a:lnTo>
                <a:lnTo>
                  <a:pt x="608171" y="159249"/>
                </a:lnTo>
                <a:lnTo>
                  <a:pt x="607340" y="157872"/>
                </a:lnTo>
                <a:lnTo>
                  <a:pt x="606185" y="157741"/>
                </a:lnTo>
                <a:lnTo>
                  <a:pt x="605378" y="160741"/>
                </a:lnTo>
                <a:lnTo>
                  <a:pt x="605016" y="161203"/>
                </a:lnTo>
                <a:lnTo>
                  <a:pt x="603984" y="161580"/>
                </a:lnTo>
                <a:lnTo>
                  <a:pt x="603069" y="160757"/>
                </a:lnTo>
                <a:lnTo>
                  <a:pt x="602907" y="160295"/>
                </a:lnTo>
                <a:lnTo>
                  <a:pt x="604208" y="158934"/>
                </a:lnTo>
                <a:lnTo>
                  <a:pt x="603500" y="154895"/>
                </a:lnTo>
                <a:lnTo>
                  <a:pt x="602522" y="155656"/>
                </a:lnTo>
                <a:lnTo>
                  <a:pt x="599914" y="159326"/>
                </a:lnTo>
                <a:lnTo>
                  <a:pt x="597882" y="160964"/>
                </a:lnTo>
                <a:lnTo>
                  <a:pt x="597189" y="160134"/>
                </a:lnTo>
                <a:lnTo>
                  <a:pt x="596158" y="157641"/>
                </a:lnTo>
                <a:lnTo>
                  <a:pt x="596628" y="154441"/>
                </a:lnTo>
                <a:lnTo>
                  <a:pt x="598267" y="152279"/>
                </a:lnTo>
                <a:lnTo>
                  <a:pt x="599660" y="152426"/>
                </a:lnTo>
                <a:lnTo>
                  <a:pt x="603669" y="151748"/>
                </a:lnTo>
                <a:lnTo>
                  <a:pt x="604831" y="152033"/>
                </a:lnTo>
                <a:close/>
                <a:moveTo>
                  <a:pt x="313228" y="152233"/>
                </a:moveTo>
                <a:lnTo>
                  <a:pt x="308918" y="154426"/>
                </a:lnTo>
                <a:lnTo>
                  <a:pt x="307902" y="154310"/>
                </a:lnTo>
                <a:lnTo>
                  <a:pt x="307133" y="153533"/>
                </a:lnTo>
                <a:lnTo>
                  <a:pt x="307610" y="149302"/>
                </a:lnTo>
                <a:lnTo>
                  <a:pt x="308164" y="148041"/>
                </a:lnTo>
                <a:lnTo>
                  <a:pt x="311165" y="147902"/>
                </a:lnTo>
                <a:lnTo>
                  <a:pt x="312989" y="148510"/>
                </a:lnTo>
                <a:lnTo>
                  <a:pt x="313943" y="149194"/>
                </a:lnTo>
                <a:lnTo>
                  <a:pt x="314313" y="150610"/>
                </a:lnTo>
                <a:lnTo>
                  <a:pt x="314105" y="151464"/>
                </a:lnTo>
                <a:lnTo>
                  <a:pt x="313228" y="152233"/>
                </a:lnTo>
                <a:close/>
                <a:moveTo>
                  <a:pt x="858673" y="150848"/>
                </a:moveTo>
                <a:lnTo>
                  <a:pt x="857634" y="151241"/>
                </a:lnTo>
                <a:lnTo>
                  <a:pt x="856434" y="150810"/>
                </a:lnTo>
                <a:lnTo>
                  <a:pt x="855295" y="149164"/>
                </a:lnTo>
                <a:lnTo>
                  <a:pt x="855703" y="147902"/>
                </a:lnTo>
                <a:lnTo>
                  <a:pt x="857034" y="147033"/>
                </a:lnTo>
                <a:lnTo>
                  <a:pt x="858150" y="147902"/>
                </a:lnTo>
                <a:lnTo>
                  <a:pt x="858496" y="149010"/>
                </a:lnTo>
                <a:lnTo>
                  <a:pt x="859343" y="149087"/>
                </a:lnTo>
                <a:lnTo>
                  <a:pt x="858673" y="150848"/>
                </a:lnTo>
                <a:close/>
                <a:moveTo>
                  <a:pt x="85458" y="165049"/>
                </a:moveTo>
                <a:lnTo>
                  <a:pt x="83464" y="165165"/>
                </a:lnTo>
                <a:lnTo>
                  <a:pt x="79201" y="162595"/>
                </a:lnTo>
                <a:lnTo>
                  <a:pt x="78193" y="161441"/>
                </a:lnTo>
                <a:lnTo>
                  <a:pt x="77947" y="159903"/>
                </a:lnTo>
                <a:lnTo>
                  <a:pt x="73861" y="153964"/>
                </a:lnTo>
                <a:lnTo>
                  <a:pt x="73314" y="152603"/>
                </a:lnTo>
                <a:lnTo>
                  <a:pt x="74923" y="147725"/>
                </a:lnTo>
                <a:lnTo>
                  <a:pt x="79086" y="146548"/>
                </a:lnTo>
                <a:lnTo>
                  <a:pt x="80464" y="147371"/>
                </a:lnTo>
                <a:lnTo>
                  <a:pt x="80948" y="149564"/>
                </a:lnTo>
                <a:lnTo>
                  <a:pt x="83334" y="153518"/>
                </a:lnTo>
                <a:lnTo>
                  <a:pt x="84119" y="155649"/>
                </a:lnTo>
                <a:lnTo>
                  <a:pt x="84711" y="156595"/>
                </a:lnTo>
                <a:lnTo>
                  <a:pt x="84958" y="157334"/>
                </a:lnTo>
                <a:lnTo>
                  <a:pt x="84750" y="157841"/>
                </a:lnTo>
                <a:lnTo>
                  <a:pt x="86474" y="160349"/>
                </a:lnTo>
                <a:lnTo>
                  <a:pt x="87705" y="161819"/>
                </a:lnTo>
                <a:lnTo>
                  <a:pt x="87797" y="164196"/>
                </a:lnTo>
                <a:lnTo>
                  <a:pt x="85458" y="165049"/>
                </a:lnTo>
                <a:close/>
                <a:moveTo>
                  <a:pt x="773061" y="155126"/>
                </a:moveTo>
                <a:lnTo>
                  <a:pt x="772299" y="155726"/>
                </a:lnTo>
                <a:lnTo>
                  <a:pt x="769675" y="155164"/>
                </a:lnTo>
                <a:lnTo>
                  <a:pt x="768313" y="153841"/>
                </a:lnTo>
                <a:lnTo>
                  <a:pt x="767390" y="152064"/>
                </a:lnTo>
                <a:lnTo>
                  <a:pt x="766797" y="150602"/>
                </a:lnTo>
                <a:lnTo>
                  <a:pt x="766635" y="149441"/>
                </a:lnTo>
                <a:lnTo>
                  <a:pt x="765850" y="148018"/>
                </a:lnTo>
                <a:lnTo>
                  <a:pt x="765958" y="147502"/>
                </a:lnTo>
                <a:lnTo>
                  <a:pt x="770799" y="146002"/>
                </a:lnTo>
                <a:lnTo>
                  <a:pt x="771715" y="146548"/>
                </a:lnTo>
                <a:lnTo>
                  <a:pt x="773738" y="146594"/>
                </a:lnTo>
                <a:lnTo>
                  <a:pt x="774616" y="147679"/>
                </a:lnTo>
                <a:lnTo>
                  <a:pt x="774016" y="152395"/>
                </a:lnTo>
                <a:lnTo>
                  <a:pt x="773061" y="155126"/>
                </a:lnTo>
                <a:close/>
                <a:moveTo>
                  <a:pt x="770983" y="143586"/>
                </a:moveTo>
                <a:lnTo>
                  <a:pt x="770429" y="144679"/>
                </a:lnTo>
                <a:lnTo>
                  <a:pt x="769406" y="145417"/>
                </a:lnTo>
                <a:lnTo>
                  <a:pt x="760117" y="146725"/>
                </a:lnTo>
                <a:lnTo>
                  <a:pt x="760918" y="145940"/>
                </a:lnTo>
                <a:lnTo>
                  <a:pt x="761310" y="145163"/>
                </a:lnTo>
                <a:lnTo>
                  <a:pt x="761895" y="144763"/>
                </a:lnTo>
                <a:lnTo>
                  <a:pt x="762811" y="144871"/>
                </a:lnTo>
                <a:lnTo>
                  <a:pt x="763273" y="144633"/>
                </a:lnTo>
                <a:lnTo>
                  <a:pt x="763742" y="144540"/>
                </a:lnTo>
                <a:lnTo>
                  <a:pt x="764258" y="144640"/>
                </a:lnTo>
                <a:lnTo>
                  <a:pt x="765158" y="144317"/>
                </a:lnTo>
                <a:lnTo>
                  <a:pt x="767051" y="144548"/>
                </a:lnTo>
                <a:lnTo>
                  <a:pt x="769006" y="144363"/>
                </a:lnTo>
                <a:lnTo>
                  <a:pt x="768859" y="143317"/>
                </a:lnTo>
                <a:lnTo>
                  <a:pt x="770983" y="143586"/>
                </a:lnTo>
                <a:close/>
                <a:moveTo>
                  <a:pt x="867685" y="140879"/>
                </a:moveTo>
                <a:lnTo>
                  <a:pt x="872279" y="141717"/>
                </a:lnTo>
                <a:lnTo>
                  <a:pt x="873956" y="141671"/>
                </a:lnTo>
                <a:lnTo>
                  <a:pt x="875596" y="142617"/>
                </a:lnTo>
                <a:lnTo>
                  <a:pt x="877588" y="142171"/>
                </a:lnTo>
                <a:lnTo>
                  <a:pt x="878712" y="142479"/>
                </a:lnTo>
                <a:lnTo>
                  <a:pt x="882491" y="145733"/>
                </a:lnTo>
                <a:lnTo>
                  <a:pt x="884353" y="147887"/>
                </a:lnTo>
                <a:lnTo>
                  <a:pt x="887108" y="149741"/>
                </a:lnTo>
                <a:lnTo>
                  <a:pt x="889109" y="150372"/>
                </a:lnTo>
                <a:lnTo>
                  <a:pt x="887608" y="152064"/>
                </a:lnTo>
                <a:lnTo>
                  <a:pt x="884561" y="152956"/>
                </a:lnTo>
                <a:lnTo>
                  <a:pt x="883391" y="153002"/>
                </a:lnTo>
                <a:lnTo>
                  <a:pt x="881059" y="151995"/>
                </a:lnTo>
                <a:lnTo>
                  <a:pt x="879174" y="152179"/>
                </a:lnTo>
                <a:lnTo>
                  <a:pt x="877527" y="150918"/>
                </a:lnTo>
                <a:lnTo>
                  <a:pt x="877242" y="148964"/>
                </a:lnTo>
                <a:lnTo>
                  <a:pt x="875542" y="144563"/>
                </a:lnTo>
                <a:lnTo>
                  <a:pt x="873356" y="145825"/>
                </a:lnTo>
                <a:lnTo>
                  <a:pt x="870724" y="143794"/>
                </a:lnTo>
                <a:lnTo>
                  <a:pt x="870009" y="143748"/>
                </a:lnTo>
                <a:lnTo>
                  <a:pt x="869847" y="144086"/>
                </a:lnTo>
                <a:lnTo>
                  <a:pt x="868731" y="143402"/>
                </a:lnTo>
                <a:lnTo>
                  <a:pt x="867777" y="142032"/>
                </a:lnTo>
                <a:lnTo>
                  <a:pt x="867685" y="140879"/>
                </a:lnTo>
                <a:close/>
                <a:moveTo>
                  <a:pt x="693128" y="143663"/>
                </a:moveTo>
                <a:lnTo>
                  <a:pt x="692882" y="144102"/>
                </a:lnTo>
                <a:lnTo>
                  <a:pt x="690628" y="143540"/>
                </a:lnTo>
                <a:lnTo>
                  <a:pt x="690020" y="143233"/>
                </a:lnTo>
                <a:lnTo>
                  <a:pt x="691151" y="140194"/>
                </a:lnTo>
                <a:lnTo>
                  <a:pt x="692213" y="140286"/>
                </a:lnTo>
                <a:lnTo>
                  <a:pt x="693144" y="143179"/>
                </a:lnTo>
                <a:lnTo>
                  <a:pt x="693128" y="143663"/>
                </a:lnTo>
                <a:close/>
                <a:moveTo>
                  <a:pt x="764966" y="138255"/>
                </a:moveTo>
                <a:lnTo>
                  <a:pt x="763727" y="138278"/>
                </a:lnTo>
                <a:lnTo>
                  <a:pt x="761487" y="137348"/>
                </a:lnTo>
                <a:lnTo>
                  <a:pt x="762788" y="136540"/>
                </a:lnTo>
                <a:lnTo>
                  <a:pt x="763611" y="136371"/>
                </a:lnTo>
                <a:lnTo>
                  <a:pt x="764335" y="135886"/>
                </a:lnTo>
                <a:lnTo>
                  <a:pt x="764735" y="135863"/>
                </a:lnTo>
                <a:lnTo>
                  <a:pt x="765620" y="136278"/>
                </a:lnTo>
                <a:lnTo>
                  <a:pt x="766205" y="136978"/>
                </a:lnTo>
                <a:lnTo>
                  <a:pt x="764966" y="138255"/>
                </a:lnTo>
                <a:close/>
                <a:moveTo>
                  <a:pt x="575719" y="135640"/>
                </a:moveTo>
                <a:lnTo>
                  <a:pt x="576635" y="136594"/>
                </a:lnTo>
                <a:lnTo>
                  <a:pt x="576088" y="137694"/>
                </a:lnTo>
                <a:lnTo>
                  <a:pt x="575342" y="137417"/>
                </a:lnTo>
                <a:lnTo>
                  <a:pt x="573380" y="137432"/>
                </a:lnTo>
                <a:lnTo>
                  <a:pt x="572641" y="137517"/>
                </a:lnTo>
                <a:lnTo>
                  <a:pt x="571756" y="138163"/>
                </a:lnTo>
                <a:lnTo>
                  <a:pt x="571202" y="138186"/>
                </a:lnTo>
                <a:lnTo>
                  <a:pt x="571579" y="137171"/>
                </a:lnTo>
                <a:lnTo>
                  <a:pt x="573241" y="135632"/>
                </a:lnTo>
                <a:lnTo>
                  <a:pt x="574280" y="135863"/>
                </a:lnTo>
                <a:lnTo>
                  <a:pt x="575719" y="135640"/>
                </a:lnTo>
                <a:close/>
                <a:moveTo>
                  <a:pt x="826429" y="142486"/>
                </a:moveTo>
                <a:lnTo>
                  <a:pt x="831847" y="142809"/>
                </a:lnTo>
                <a:lnTo>
                  <a:pt x="834579" y="142594"/>
                </a:lnTo>
                <a:lnTo>
                  <a:pt x="837264" y="142871"/>
                </a:lnTo>
                <a:lnTo>
                  <a:pt x="838357" y="143417"/>
                </a:lnTo>
                <a:lnTo>
                  <a:pt x="840227" y="145071"/>
                </a:lnTo>
                <a:lnTo>
                  <a:pt x="839696" y="146156"/>
                </a:lnTo>
                <a:lnTo>
                  <a:pt x="839373" y="148402"/>
                </a:lnTo>
                <a:lnTo>
                  <a:pt x="840327" y="150556"/>
                </a:lnTo>
                <a:lnTo>
                  <a:pt x="841881" y="152718"/>
                </a:lnTo>
                <a:lnTo>
                  <a:pt x="843159" y="155026"/>
                </a:lnTo>
                <a:lnTo>
                  <a:pt x="843421" y="156149"/>
                </a:lnTo>
                <a:lnTo>
                  <a:pt x="842936" y="158534"/>
                </a:lnTo>
                <a:lnTo>
                  <a:pt x="842497" y="159711"/>
                </a:lnTo>
                <a:lnTo>
                  <a:pt x="840951" y="161680"/>
                </a:lnTo>
                <a:lnTo>
                  <a:pt x="840104" y="163826"/>
                </a:lnTo>
                <a:lnTo>
                  <a:pt x="840650" y="166473"/>
                </a:lnTo>
                <a:lnTo>
                  <a:pt x="840951" y="169142"/>
                </a:lnTo>
                <a:lnTo>
                  <a:pt x="840897" y="171588"/>
                </a:lnTo>
                <a:lnTo>
                  <a:pt x="841174" y="173996"/>
                </a:lnTo>
                <a:lnTo>
                  <a:pt x="842013" y="176443"/>
                </a:lnTo>
                <a:lnTo>
                  <a:pt x="845629" y="183135"/>
                </a:lnTo>
                <a:lnTo>
                  <a:pt x="847738" y="187674"/>
                </a:lnTo>
                <a:lnTo>
                  <a:pt x="848415" y="185135"/>
                </a:lnTo>
                <a:lnTo>
                  <a:pt x="848246" y="182320"/>
                </a:lnTo>
                <a:lnTo>
                  <a:pt x="849000" y="181304"/>
                </a:lnTo>
                <a:lnTo>
                  <a:pt x="850054" y="180766"/>
                </a:lnTo>
                <a:lnTo>
                  <a:pt x="851370" y="181327"/>
                </a:lnTo>
                <a:lnTo>
                  <a:pt x="851739" y="182466"/>
                </a:lnTo>
                <a:lnTo>
                  <a:pt x="851839" y="184958"/>
                </a:lnTo>
                <a:lnTo>
                  <a:pt x="852978" y="189851"/>
                </a:lnTo>
                <a:lnTo>
                  <a:pt x="854441" y="190074"/>
                </a:lnTo>
                <a:lnTo>
                  <a:pt x="856026" y="189328"/>
                </a:lnTo>
                <a:lnTo>
                  <a:pt x="856287" y="190820"/>
                </a:lnTo>
                <a:lnTo>
                  <a:pt x="856226" y="193590"/>
                </a:lnTo>
                <a:lnTo>
                  <a:pt x="856965" y="195790"/>
                </a:lnTo>
                <a:lnTo>
                  <a:pt x="857619" y="196651"/>
                </a:lnTo>
                <a:lnTo>
                  <a:pt x="860220" y="198436"/>
                </a:lnTo>
                <a:lnTo>
                  <a:pt x="861397" y="198767"/>
                </a:lnTo>
                <a:lnTo>
                  <a:pt x="864837" y="199198"/>
                </a:lnTo>
                <a:lnTo>
                  <a:pt x="867430" y="199336"/>
                </a:lnTo>
                <a:lnTo>
                  <a:pt x="869916" y="198698"/>
                </a:lnTo>
                <a:lnTo>
                  <a:pt x="871517" y="197059"/>
                </a:lnTo>
                <a:lnTo>
                  <a:pt x="872963" y="195282"/>
                </a:lnTo>
                <a:lnTo>
                  <a:pt x="877958" y="191190"/>
                </a:lnTo>
                <a:lnTo>
                  <a:pt x="879405" y="189228"/>
                </a:lnTo>
                <a:lnTo>
                  <a:pt x="880797" y="186228"/>
                </a:lnTo>
                <a:lnTo>
                  <a:pt x="881282" y="185589"/>
                </a:lnTo>
                <a:lnTo>
                  <a:pt x="886253" y="182343"/>
                </a:lnTo>
                <a:lnTo>
                  <a:pt x="886823" y="181189"/>
                </a:lnTo>
                <a:lnTo>
                  <a:pt x="887531" y="178958"/>
                </a:lnTo>
                <a:lnTo>
                  <a:pt x="888616" y="176804"/>
                </a:lnTo>
                <a:lnTo>
                  <a:pt x="889424" y="175688"/>
                </a:lnTo>
                <a:lnTo>
                  <a:pt x="894226" y="174635"/>
                </a:lnTo>
                <a:lnTo>
                  <a:pt x="899205" y="174065"/>
                </a:lnTo>
                <a:lnTo>
                  <a:pt x="904153" y="172081"/>
                </a:lnTo>
                <a:lnTo>
                  <a:pt x="906285" y="170373"/>
                </a:lnTo>
                <a:lnTo>
                  <a:pt x="906392" y="169250"/>
                </a:lnTo>
                <a:lnTo>
                  <a:pt x="905307" y="167280"/>
                </a:lnTo>
                <a:lnTo>
                  <a:pt x="905261" y="166411"/>
                </a:lnTo>
                <a:lnTo>
                  <a:pt x="906400" y="165580"/>
                </a:lnTo>
                <a:lnTo>
                  <a:pt x="910810" y="163080"/>
                </a:lnTo>
                <a:lnTo>
                  <a:pt x="915904" y="160511"/>
                </a:lnTo>
                <a:lnTo>
                  <a:pt x="919998" y="158741"/>
                </a:lnTo>
                <a:lnTo>
                  <a:pt x="922260" y="158757"/>
                </a:lnTo>
                <a:lnTo>
                  <a:pt x="924346" y="160318"/>
                </a:lnTo>
                <a:lnTo>
                  <a:pt x="926570" y="161595"/>
                </a:lnTo>
                <a:lnTo>
                  <a:pt x="938213" y="165349"/>
                </a:lnTo>
                <a:lnTo>
                  <a:pt x="940075" y="166519"/>
                </a:lnTo>
                <a:lnTo>
                  <a:pt x="941699" y="168073"/>
                </a:lnTo>
                <a:lnTo>
                  <a:pt x="944031" y="169150"/>
                </a:lnTo>
                <a:lnTo>
                  <a:pt x="946632" y="169665"/>
                </a:lnTo>
                <a:lnTo>
                  <a:pt x="948994" y="170673"/>
                </a:lnTo>
                <a:lnTo>
                  <a:pt x="951234" y="171965"/>
                </a:lnTo>
                <a:lnTo>
                  <a:pt x="956190" y="174381"/>
                </a:lnTo>
                <a:lnTo>
                  <a:pt x="962839" y="177312"/>
                </a:lnTo>
                <a:lnTo>
                  <a:pt x="964539" y="177481"/>
                </a:lnTo>
                <a:lnTo>
                  <a:pt x="970727" y="177342"/>
                </a:lnTo>
                <a:lnTo>
                  <a:pt x="971796" y="177896"/>
                </a:lnTo>
                <a:lnTo>
                  <a:pt x="972812" y="178681"/>
                </a:lnTo>
                <a:lnTo>
                  <a:pt x="973751" y="178858"/>
                </a:lnTo>
                <a:lnTo>
                  <a:pt x="980838" y="179404"/>
                </a:lnTo>
                <a:lnTo>
                  <a:pt x="981923" y="179966"/>
                </a:lnTo>
                <a:lnTo>
                  <a:pt x="982955" y="180743"/>
                </a:lnTo>
                <a:lnTo>
                  <a:pt x="983532" y="182866"/>
                </a:lnTo>
                <a:lnTo>
                  <a:pt x="988418" y="182920"/>
                </a:lnTo>
                <a:lnTo>
                  <a:pt x="988418" y="187082"/>
                </a:lnTo>
                <a:lnTo>
                  <a:pt x="988418" y="191443"/>
                </a:lnTo>
                <a:lnTo>
                  <a:pt x="988426" y="195805"/>
                </a:lnTo>
                <a:lnTo>
                  <a:pt x="988426" y="200175"/>
                </a:lnTo>
                <a:lnTo>
                  <a:pt x="988426" y="204544"/>
                </a:lnTo>
                <a:lnTo>
                  <a:pt x="988434" y="208914"/>
                </a:lnTo>
                <a:lnTo>
                  <a:pt x="988434" y="213283"/>
                </a:lnTo>
                <a:lnTo>
                  <a:pt x="988434" y="217653"/>
                </a:lnTo>
                <a:lnTo>
                  <a:pt x="988434" y="222022"/>
                </a:lnTo>
                <a:lnTo>
                  <a:pt x="988434" y="226392"/>
                </a:lnTo>
                <a:lnTo>
                  <a:pt x="988441" y="230769"/>
                </a:lnTo>
                <a:lnTo>
                  <a:pt x="988441" y="235146"/>
                </a:lnTo>
                <a:lnTo>
                  <a:pt x="988441" y="239524"/>
                </a:lnTo>
                <a:lnTo>
                  <a:pt x="988441" y="243901"/>
                </a:lnTo>
                <a:lnTo>
                  <a:pt x="988441" y="248278"/>
                </a:lnTo>
                <a:lnTo>
                  <a:pt x="988449" y="252663"/>
                </a:lnTo>
                <a:lnTo>
                  <a:pt x="988449" y="257048"/>
                </a:lnTo>
                <a:lnTo>
                  <a:pt x="988449" y="261433"/>
                </a:lnTo>
                <a:lnTo>
                  <a:pt x="988449" y="263302"/>
                </a:lnTo>
                <a:lnTo>
                  <a:pt x="987779" y="265595"/>
                </a:lnTo>
                <a:lnTo>
                  <a:pt x="986287" y="269025"/>
                </a:lnTo>
                <a:lnTo>
                  <a:pt x="986025" y="271803"/>
                </a:lnTo>
                <a:lnTo>
                  <a:pt x="987256" y="273964"/>
                </a:lnTo>
                <a:lnTo>
                  <a:pt x="988457" y="275372"/>
                </a:lnTo>
                <a:lnTo>
                  <a:pt x="988457" y="278988"/>
                </a:lnTo>
                <a:lnTo>
                  <a:pt x="988457" y="283380"/>
                </a:lnTo>
                <a:lnTo>
                  <a:pt x="988465" y="287781"/>
                </a:lnTo>
                <a:lnTo>
                  <a:pt x="988465" y="292181"/>
                </a:lnTo>
                <a:lnTo>
                  <a:pt x="988465" y="296581"/>
                </a:lnTo>
                <a:lnTo>
                  <a:pt x="988465" y="300982"/>
                </a:lnTo>
                <a:lnTo>
                  <a:pt x="988465" y="305390"/>
                </a:lnTo>
                <a:lnTo>
                  <a:pt x="988472" y="309798"/>
                </a:lnTo>
                <a:lnTo>
                  <a:pt x="988472" y="314206"/>
                </a:lnTo>
                <a:lnTo>
                  <a:pt x="988472" y="318613"/>
                </a:lnTo>
                <a:lnTo>
                  <a:pt x="988472" y="323029"/>
                </a:lnTo>
                <a:lnTo>
                  <a:pt x="988480" y="323314"/>
                </a:lnTo>
                <a:lnTo>
                  <a:pt x="987356" y="322583"/>
                </a:lnTo>
                <a:lnTo>
                  <a:pt x="984378" y="320167"/>
                </a:lnTo>
                <a:lnTo>
                  <a:pt x="981677" y="317413"/>
                </a:lnTo>
                <a:lnTo>
                  <a:pt x="979930" y="314844"/>
                </a:lnTo>
                <a:lnTo>
                  <a:pt x="977960" y="312505"/>
                </a:lnTo>
                <a:lnTo>
                  <a:pt x="969572" y="305574"/>
                </a:lnTo>
                <a:lnTo>
                  <a:pt x="967448" y="303297"/>
                </a:lnTo>
                <a:lnTo>
                  <a:pt x="967017" y="302666"/>
                </a:lnTo>
                <a:lnTo>
                  <a:pt x="967217" y="302074"/>
                </a:lnTo>
                <a:lnTo>
                  <a:pt x="968187" y="300874"/>
                </a:lnTo>
                <a:lnTo>
                  <a:pt x="969903" y="297404"/>
                </a:lnTo>
                <a:lnTo>
                  <a:pt x="968110" y="299551"/>
                </a:lnTo>
                <a:lnTo>
                  <a:pt x="965979" y="301251"/>
                </a:lnTo>
                <a:lnTo>
                  <a:pt x="962869" y="301358"/>
                </a:lnTo>
                <a:lnTo>
                  <a:pt x="959822" y="301774"/>
                </a:lnTo>
                <a:lnTo>
                  <a:pt x="956998" y="302797"/>
                </a:lnTo>
                <a:lnTo>
                  <a:pt x="954127" y="303151"/>
                </a:lnTo>
                <a:lnTo>
                  <a:pt x="952688" y="302651"/>
                </a:lnTo>
                <a:lnTo>
                  <a:pt x="951826" y="301374"/>
                </a:lnTo>
                <a:lnTo>
                  <a:pt x="951373" y="300066"/>
                </a:lnTo>
                <a:lnTo>
                  <a:pt x="951172" y="298674"/>
                </a:lnTo>
                <a:lnTo>
                  <a:pt x="949964" y="300920"/>
                </a:lnTo>
                <a:lnTo>
                  <a:pt x="947594" y="302151"/>
                </a:lnTo>
                <a:lnTo>
                  <a:pt x="944354" y="304743"/>
                </a:lnTo>
                <a:lnTo>
                  <a:pt x="943430" y="304205"/>
                </a:lnTo>
                <a:lnTo>
                  <a:pt x="942877" y="303220"/>
                </a:lnTo>
                <a:lnTo>
                  <a:pt x="942692" y="302197"/>
                </a:lnTo>
                <a:lnTo>
                  <a:pt x="943315" y="301105"/>
                </a:lnTo>
                <a:lnTo>
                  <a:pt x="943762" y="299951"/>
                </a:lnTo>
                <a:lnTo>
                  <a:pt x="944416" y="297174"/>
                </a:lnTo>
                <a:lnTo>
                  <a:pt x="945863" y="295535"/>
                </a:lnTo>
                <a:lnTo>
                  <a:pt x="946786" y="292373"/>
                </a:lnTo>
                <a:lnTo>
                  <a:pt x="947386" y="291250"/>
                </a:lnTo>
                <a:lnTo>
                  <a:pt x="947694" y="290127"/>
                </a:lnTo>
                <a:lnTo>
                  <a:pt x="946855" y="288850"/>
                </a:lnTo>
                <a:lnTo>
                  <a:pt x="945431" y="288419"/>
                </a:lnTo>
                <a:lnTo>
                  <a:pt x="944454" y="287642"/>
                </a:lnTo>
                <a:lnTo>
                  <a:pt x="943330" y="285496"/>
                </a:lnTo>
                <a:lnTo>
                  <a:pt x="942623" y="284773"/>
                </a:lnTo>
                <a:lnTo>
                  <a:pt x="941338" y="283888"/>
                </a:lnTo>
                <a:lnTo>
                  <a:pt x="940353" y="282865"/>
                </a:lnTo>
                <a:lnTo>
                  <a:pt x="941445" y="282088"/>
                </a:lnTo>
                <a:lnTo>
                  <a:pt x="942884" y="281773"/>
                </a:lnTo>
                <a:lnTo>
                  <a:pt x="944062" y="281819"/>
                </a:lnTo>
                <a:lnTo>
                  <a:pt x="946186" y="282303"/>
                </a:lnTo>
                <a:lnTo>
                  <a:pt x="947148" y="282326"/>
                </a:lnTo>
                <a:lnTo>
                  <a:pt x="949618" y="281534"/>
                </a:lnTo>
                <a:lnTo>
                  <a:pt x="948225" y="281780"/>
                </a:lnTo>
                <a:lnTo>
                  <a:pt x="946847" y="281750"/>
                </a:lnTo>
                <a:lnTo>
                  <a:pt x="942461" y="280365"/>
                </a:lnTo>
                <a:lnTo>
                  <a:pt x="939745" y="278926"/>
                </a:lnTo>
                <a:lnTo>
                  <a:pt x="937182" y="276041"/>
                </a:lnTo>
                <a:lnTo>
                  <a:pt x="937151" y="275488"/>
                </a:lnTo>
                <a:lnTo>
                  <a:pt x="938959" y="274964"/>
                </a:lnTo>
                <a:lnTo>
                  <a:pt x="942861" y="274357"/>
                </a:lnTo>
                <a:lnTo>
                  <a:pt x="941653" y="272887"/>
                </a:lnTo>
                <a:lnTo>
                  <a:pt x="939891" y="271603"/>
                </a:lnTo>
                <a:lnTo>
                  <a:pt x="939275" y="269325"/>
                </a:lnTo>
                <a:lnTo>
                  <a:pt x="938075" y="267918"/>
                </a:lnTo>
                <a:lnTo>
                  <a:pt x="935473" y="265618"/>
                </a:lnTo>
                <a:lnTo>
                  <a:pt x="933681" y="263233"/>
                </a:lnTo>
                <a:lnTo>
                  <a:pt x="932164" y="258386"/>
                </a:lnTo>
                <a:lnTo>
                  <a:pt x="930610" y="254725"/>
                </a:lnTo>
                <a:lnTo>
                  <a:pt x="930995" y="253402"/>
                </a:lnTo>
                <a:lnTo>
                  <a:pt x="932303" y="252455"/>
                </a:lnTo>
                <a:lnTo>
                  <a:pt x="930318" y="252347"/>
                </a:lnTo>
                <a:lnTo>
                  <a:pt x="928525" y="251671"/>
                </a:lnTo>
                <a:lnTo>
                  <a:pt x="929479" y="249893"/>
                </a:lnTo>
                <a:lnTo>
                  <a:pt x="931557" y="248840"/>
                </a:lnTo>
                <a:lnTo>
                  <a:pt x="929664" y="249109"/>
                </a:lnTo>
                <a:lnTo>
                  <a:pt x="927816" y="249624"/>
                </a:lnTo>
                <a:lnTo>
                  <a:pt x="926978" y="249724"/>
                </a:lnTo>
                <a:lnTo>
                  <a:pt x="926108" y="249563"/>
                </a:lnTo>
                <a:lnTo>
                  <a:pt x="925646" y="248847"/>
                </a:lnTo>
                <a:lnTo>
                  <a:pt x="925585" y="247832"/>
                </a:lnTo>
                <a:lnTo>
                  <a:pt x="925854" y="246039"/>
                </a:lnTo>
                <a:lnTo>
                  <a:pt x="925539" y="244301"/>
                </a:lnTo>
                <a:lnTo>
                  <a:pt x="923900" y="243493"/>
                </a:lnTo>
                <a:lnTo>
                  <a:pt x="922538" y="242255"/>
                </a:lnTo>
                <a:lnTo>
                  <a:pt x="921768" y="241793"/>
                </a:lnTo>
                <a:lnTo>
                  <a:pt x="920768" y="241824"/>
                </a:lnTo>
                <a:lnTo>
                  <a:pt x="919790" y="240993"/>
                </a:lnTo>
                <a:lnTo>
                  <a:pt x="919006" y="239793"/>
                </a:lnTo>
                <a:lnTo>
                  <a:pt x="909232" y="234585"/>
                </a:lnTo>
                <a:lnTo>
                  <a:pt x="908655" y="233100"/>
                </a:lnTo>
                <a:lnTo>
                  <a:pt x="907747" y="233746"/>
                </a:lnTo>
                <a:lnTo>
                  <a:pt x="906847" y="234069"/>
                </a:lnTo>
                <a:lnTo>
                  <a:pt x="905723" y="233215"/>
                </a:lnTo>
                <a:lnTo>
                  <a:pt x="904546" y="232646"/>
                </a:lnTo>
                <a:lnTo>
                  <a:pt x="903260" y="232739"/>
                </a:lnTo>
                <a:lnTo>
                  <a:pt x="902075" y="232277"/>
                </a:lnTo>
                <a:lnTo>
                  <a:pt x="900829" y="232015"/>
                </a:lnTo>
                <a:lnTo>
                  <a:pt x="899528" y="231977"/>
                </a:lnTo>
                <a:lnTo>
                  <a:pt x="894395" y="230377"/>
                </a:lnTo>
                <a:lnTo>
                  <a:pt x="889532" y="227846"/>
                </a:lnTo>
                <a:lnTo>
                  <a:pt x="885569" y="226753"/>
                </a:lnTo>
                <a:lnTo>
                  <a:pt x="883129" y="225330"/>
                </a:lnTo>
                <a:lnTo>
                  <a:pt x="880590" y="224176"/>
                </a:lnTo>
                <a:lnTo>
                  <a:pt x="874910" y="223053"/>
                </a:lnTo>
                <a:lnTo>
                  <a:pt x="869154" y="222292"/>
                </a:lnTo>
                <a:lnTo>
                  <a:pt x="867069" y="222269"/>
                </a:lnTo>
                <a:lnTo>
                  <a:pt x="865322" y="222515"/>
                </a:lnTo>
                <a:lnTo>
                  <a:pt x="863644" y="222461"/>
                </a:lnTo>
                <a:lnTo>
                  <a:pt x="854117" y="216968"/>
                </a:lnTo>
                <a:lnTo>
                  <a:pt x="852509" y="214468"/>
                </a:lnTo>
                <a:lnTo>
                  <a:pt x="852663" y="213006"/>
                </a:lnTo>
                <a:lnTo>
                  <a:pt x="853094" y="211799"/>
                </a:lnTo>
                <a:lnTo>
                  <a:pt x="856980" y="211453"/>
                </a:lnTo>
                <a:lnTo>
                  <a:pt x="854248" y="211099"/>
                </a:lnTo>
                <a:lnTo>
                  <a:pt x="853125" y="211260"/>
                </a:lnTo>
                <a:lnTo>
                  <a:pt x="850870" y="212253"/>
                </a:lnTo>
                <a:lnTo>
                  <a:pt x="849654" y="212322"/>
                </a:lnTo>
                <a:lnTo>
                  <a:pt x="847930" y="211660"/>
                </a:lnTo>
                <a:lnTo>
                  <a:pt x="846283" y="210829"/>
                </a:lnTo>
                <a:lnTo>
                  <a:pt x="843582" y="211599"/>
                </a:lnTo>
                <a:lnTo>
                  <a:pt x="842205" y="210337"/>
                </a:lnTo>
                <a:lnTo>
                  <a:pt x="841728" y="209006"/>
                </a:lnTo>
                <a:lnTo>
                  <a:pt x="841004" y="208398"/>
                </a:lnTo>
                <a:lnTo>
                  <a:pt x="839989" y="208460"/>
                </a:lnTo>
                <a:lnTo>
                  <a:pt x="838619" y="208945"/>
                </a:lnTo>
                <a:lnTo>
                  <a:pt x="837256" y="208860"/>
                </a:lnTo>
                <a:lnTo>
                  <a:pt x="836380" y="207945"/>
                </a:lnTo>
                <a:lnTo>
                  <a:pt x="835748" y="206752"/>
                </a:lnTo>
                <a:lnTo>
                  <a:pt x="834817" y="205898"/>
                </a:lnTo>
                <a:lnTo>
                  <a:pt x="833694" y="205244"/>
                </a:lnTo>
                <a:lnTo>
                  <a:pt x="831847" y="203698"/>
                </a:lnTo>
                <a:lnTo>
                  <a:pt x="830885" y="201583"/>
                </a:lnTo>
                <a:lnTo>
                  <a:pt x="831000" y="197929"/>
                </a:lnTo>
                <a:lnTo>
                  <a:pt x="831293" y="196621"/>
                </a:lnTo>
                <a:lnTo>
                  <a:pt x="833117" y="194490"/>
                </a:lnTo>
                <a:lnTo>
                  <a:pt x="834409" y="192467"/>
                </a:lnTo>
                <a:lnTo>
                  <a:pt x="832808" y="192243"/>
                </a:lnTo>
                <a:lnTo>
                  <a:pt x="831362" y="193174"/>
                </a:lnTo>
                <a:lnTo>
                  <a:pt x="830754" y="194128"/>
                </a:lnTo>
                <a:lnTo>
                  <a:pt x="830508" y="195282"/>
                </a:lnTo>
                <a:lnTo>
                  <a:pt x="830346" y="199121"/>
                </a:lnTo>
                <a:lnTo>
                  <a:pt x="829184" y="200236"/>
                </a:lnTo>
                <a:lnTo>
                  <a:pt x="827430" y="200144"/>
                </a:lnTo>
                <a:lnTo>
                  <a:pt x="827945" y="202390"/>
                </a:lnTo>
                <a:lnTo>
                  <a:pt x="827229" y="204521"/>
                </a:lnTo>
                <a:lnTo>
                  <a:pt x="825190" y="207029"/>
                </a:lnTo>
                <a:lnTo>
                  <a:pt x="825028" y="208168"/>
                </a:lnTo>
                <a:lnTo>
                  <a:pt x="825352" y="209406"/>
                </a:lnTo>
                <a:lnTo>
                  <a:pt x="824890" y="210622"/>
                </a:lnTo>
                <a:lnTo>
                  <a:pt x="821596" y="214130"/>
                </a:lnTo>
                <a:lnTo>
                  <a:pt x="820496" y="214299"/>
                </a:lnTo>
                <a:lnTo>
                  <a:pt x="818064" y="214276"/>
                </a:lnTo>
                <a:lnTo>
                  <a:pt x="815548" y="214830"/>
                </a:lnTo>
                <a:lnTo>
                  <a:pt x="814378" y="214014"/>
                </a:lnTo>
                <a:lnTo>
                  <a:pt x="813424" y="212953"/>
                </a:lnTo>
                <a:lnTo>
                  <a:pt x="812708" y="211691"/>
                </a:lnTo>
                <a:lnTo>
                  <a:pt x="811708" y="209099"/>
                </a:lnTo>
                <a:lnTo>
                  <a:pt x="810908" y="206421"/>
                </a:lnTo>
                <a:lnTo>
                  <a:pt x="813408" y="203144"/>
                </a:lnTo>
                <a:lnTo>
                  <a:pt x="812546" y="200183"/>
                </a:lnTo>
                <a:lnTo>
                  <a:pt x="810854" y="197636"/>
                </a:lnTo>
                <a:lnTo>
                  <a:pt x="806575" y="194113"/>
                </a:lnTo>
                <a:lnTo>
                  <a:pt x="802142" y="190767"/>
                </a:lnTo>
                <a:lnTo>
                  <a:pt x="800126" y="190090"/>
                </a:lnTo>
                <a:lnTo>
                  <a:pt x="796825" y="189789"/>
                </a:lnTo>
                <a:lnTo>
                  <a:pt x="795778" y="189466"/>
                </a:lnTo>
                <a:lnTo>
                  <a:pt x="794755" y="188213"/>
                </a:lnTo>
                <a:lnTo>
                  <a:pt x="793993" y="186766"/>
                </a:lnTo>
                <a:lnTo>
                  <a:pt x="796063" y="186143"/>
                </a:lnTo>
                <a:lnTo>
                  <a:pt x="799595" y="184443"/>
                </a:lnTo>
                <a:lnTo>
                  <a:pt x="801603" y="184528"/>
                </a:lnTo>
                <a:lnTo>
                  <a:pt x="807052" y="185451"/>
                </a:lnTo>
                <a:lnTo>
                  <a:pt x="808722" y="186289"/>
                </a:lnTo>
                <a:lnTo>
                  <a:pt x="810276" y="186782"/>
                </a:lnTo>
                <a:lnTo>
                  <a:pt x="813993" y="183974"/>
                </a:lnTo>
                <a:lnTo>
                  <a:pt x="816941" y="180304"/>
                </a:lnTo>
                <a:lnTo>
                  <a:pt x="818780" y="179504"/>
                </a:lnTo>
                <a:lnTo>
                  <a:pt x="820342" y="179235"/>
                </a:lnTo>
                <a:lnTo>
                  <a:pt x="821935" y="179589"/>
                </a:lnTo>
                <a:lnTo>
                  <a:pt x="825098" y="180866"/>
                </a:lnTo>
                <a:lnTo>
                  <a:pt x="827584" y="181466"/>
                </a:lnTo>
                <a:lnTo>
                  <a:pt x="829353" y="181581"/>
                </a:lnTo>
                <a:lnTo>
                  <a:pt x="830277" y="182727"/>
                </a:lnTo>
                <a:lnTo>
                  <a:pt x="831323" y="183243"/>
                </a:lnTo>
                <a:lnTo>
                  <a:pt x="831562" y="181512"/>
                </a:lnTo>
                <a:lnTo>
                  <a:pt x="832470" y="179512"/>
                </a:lnTo>
                <a:lnTo>
                  <a:pt x="834233" y="178889"/>
                </a:lnTo>
                <a:lnTo>
                  <a:pt x="835163" y="178743"/>
                </a:lnTo>
                <a:lnTo>
                  <a:pt x="835748" y="178227"/>
                </a:lnTo>
                <a:lnTo>
                  <a:pt x="835618" y="176373"/>
                </a:lnTo>
                <a:lnTo>
                  <a:pt x="833286" y="176143"/>
                </a:lnTo>
                <a:lnTo>
                  <a:pt x="834556" y="174550"/>
                </a:lnTo>
                <a:lnTo>
                  <a:pt x="835687" y="173773"/>
                </a:lnTo>
                <a:lnTo>
                  <a:pt x="836079" y="172996"/>
                </a:lnTo>
                <a:lnTo>
                  <a:pt x="836102" y="172027"/>
                </a:lnTo>
                <a:lnTo>
                  <a:pt x="831539" y="173896"/>
                </a:lnTo>
                <a:lnTo>
                  <a:pt x="826729" y="174681"/>
                </a:lnTo>
                <a:lnTo>
                  <a:pt x="823889" y="174465"/>
                </a:lnTo>
                <a:lnTo>
                  <a:pt x="821058" y="174442"/>
                </a:lnTo>
                <a:lnTo>
                  <a:pt x="815394" y="175688"/>
                </a:lnTo>
                <a:lnTo>
                  <a:pt x="813247" y="175642"/>
                </a:lnTo>
                <a:lnTo>
                  <a:pt x="808237" y="175135"/>
                </a:lnTo>
                <a:lnTo>
                  <a:pt x="805467" y="174527"/>
                </a:lnTo>
                <a:lnTo>
                  <a:pt x="803327" y="174996"/>
                </a:lnTo>
                <a:lnTo>
                  <a:pt x="801257" y="175035"/>
                </a:lnTo>
                <a:lnTo>
                  <a:pt x="799095" y="173604"/>
                </a:lnTo>
                <a:lnTo>
                  <a:pt x="797256" y="171819"/>
                </a:lnTo>
                <a:lnTo>
                  <a:pt x="796340" y="170550"/>
                </a:lnTo>
                <a:lnTo>
                  <a:pt x="795124" y="169627"/>
                </a:lnTo>
                <a:lnTo>
                  <a:pt x="794585" y="168388"/>
                </a:lnTo>
                <a:lnTo>
                  <a:pt x="793239" y="163726"/>
                </a:lnTo>
                <a:lnTo>
                  <a:pt x="793116" y="160388"/>
                </a:lnTo>
                <a:lnTo>
                  <a:pt x="790938" y="160326"/>
                </a:lnTo>
                <a:lnTo>
                  <a:pt x="788822" y="159995"/>
                </a:lnTo>
                <a:lnTo>
                  <a:pt x="779364" y="156826"/>
                </a:lnTo>
                <a:lnTo>
                  <a:pt x="778225" y="157603"/>
                </a:lnTo>
                <a:lnTo>
                  <a:pt x="776893" y="158003"/>
                </a:lnTo>
                <a:lnTo>
                  <a:pt x="775562" y="158149"/>
                </a:lnTo>
                <a:lnTo>
                  <a:pt x="774246" y="157987"/>
                </a:lnTo>
                <a:lnTo>
                  <a:pt x="772931" y="157495"/>
                </a:lnTo>
                <a:lnTo>
                  <a:pt x="773046" y="156618"/>
                </a:lnTo>
                <a:lnTo>
                  <a:pt x="774016" y="154479"/>
                </a:lnTo>
                <a:lnTo>
                  <a:pt x="774978" y="153687"/>
                </a:lnTo>
                <a:lnTo>
                  <a:pt x="776301" y="153072"/>
                </a:lnTo>
                <a:lnTo>
                  <a:pt x="777140" y="151933"/>
                </a:lnTo>
                <a:lnTo>
                  <a:pt x="778510" y="148525"/>
                </a:lnTo>
                <a:lnTo>
                  <a:pt x="778617" y="147364"/>
                </a:lnTo>
                <a:lnTo>
                  <a:pt x="778464" y="146179"/>
                </a:lnTo>
                <a:lnTo>
                  <a:pt x="778579" y="145279"/>
                </a:lnTo>
                <a:lnTo>
                  <a:pt x="779426" y="144810"/>
                </a:lnTo>
                <a:lnTo>
                  <a:pt x="782988" y="143702"/>
                </a:lnTo>
                <a:lnTo>
                  <a:pt x="790391" y="142025"/>
                </a:lnTo>
                <a:lnTo>
                  <a:pt x="792261" y="141025"/>
                </a:lnTo>
                <a:lnTo>
                  <a:pt x="793808" y="139425"/>
                </a:lnTo>
                <a:lnTo>
                  <a:pt x="795609" y="138455"/>
                </a:lnTo>
                <a:lnTo>
                  <a:pt x="796432" y="137471"/>
                </a:lnTo>
                <a:lnTo>
                  <a:pt x="797387" y="136678"/>
                </a:lnTo>
                <a:lnTo>
                  <a:pt x="803112" y="134563"/>
                </a:lnTo>
                <a:lnTo>
                  <a:pt x="805582" y="134394"/>
                </a:lnTo>
                <a:lnTo>
                  <a:pt x="808106" y="134640"/>
                </a:lnTo>
                <a:lnTo>
                  <a:pt x="813101" y="135894"/>
                </a:lnTo>
                <a:lnTo>
                  <a:pt x="817864" y="137917"/>
                </a:lnTo>
                <a:lnTo>
                  <a:pt x="821997" y="140578"/>
                </a:lnTo>
                <a:lnTo>
                  <a:pt x="826429" y="142486"/>
                </a:lnTo>
                <a:close/>
                <a:moveTo>
                  <a:pt x="200143" y="134094"/>
                </a:moveTo>
                <a:lnTo>
                  <a:pt x="202167" y="136178"/>
                </a:lnTo>
                <a:lnTo>
                  <a:pt x="202652" y="136924"/>
                </a:lnTo>
                <a:lnTo>
                  <a:pt x="201651" y="138078"/>
                </a:lnTo>
                <a:lnTo>
                  <a:pt x="200851" y="139709"/>
                </a:lnTo>
                <a:lnTo>
                  <a:pt x="200389" y="140055"/>
                </a:lnTo>
                <a:lnTo>
                  <a:pt x="198843" y="139432"/>
                </a:lnTo>
                <a:lnTo>
                  <a:pt x="197750" y="141032"/>
                </a:lnTo>
                <a:lnTo>
                  <a:pt x="197026" y="138471"/>
                </a:lnTo>
                <a:lnTo>
                  <a:pt x="195457" y="136848"/>
                </a:lnTo>
                <a:lnTo>
                  <a:pt x="196434" y="135186"/>
                </a:lnTo>
                <a:lnTo>
                  <a:pt x="196788" y="135063"/>
                </a:lnTo>
                <a:lnTo>
                  <a:pt x="197265" y="135117"/>
                </a:lnTo>
                <a:lnTo>
                  <a:pt x="197758" y="135555"/>
                </a:lnTo>
                <a:lnTo>
                  <a:pt x="200143" y="134094"/>
                </a:lnTo>
                <a:close/>
                <a:moveTo>
                  <a:pt x="698885" y="133755"/>
                </a:moveTo>
                <a:lnTo>
                  <a:pt x="701378" y="136963"/>
                </a:lnTo>
                <a:lnTo>
                  <a:pt x="699700" y="140002"/>
                </a:lnTo>
                <a:lnTo>
                  <a:pt x="700855" y="141702"/>
                </a:lnTo>
                <a:lnTo>
                  <a:pt x="704002" y="141809"/>
                </a:lnTo>
                <a:lnTo>
                  <a:pt x="704726" y="142448"/>
                </a:lnTo>
                <a:lnTo>
                  <a:pt x="705280" y="143217"/>
                </a:lnTo>
                <a:lnTo>
                  <a:pt x="705641" y="144263"/>
                </a:lnTo>
                <a:lnTo>
                  <a:pt x="704826" y="145102"/>
                </a:lnTo>
                <a:lnTo>
                  <a:pt x="703071" y="145871"/>
                </a:lnTo>
                <a:lnTo>
                  <a:pt x="701047" y="144763"/>
                </a:lnTo>
                <a:lnTo>
                  <a:pt x="700516" y="143733"/>
                </a:lnTo>
                <a:lnTo>
                  <a:pt x="700101" y="143348"/>
                </a:lnTo>
                <a:lnTo>
                  <a:pt x="697376" y="144133"/>
                </a:lnTo>
                <a:lnTo>
                  <a:pt x="696614" y="144210"/>
                </a:lnTo>
                <a:lnTo>
                  <a:pt x="696091" y="142771"/>
                </a:lnTo>
                <a:lnTo>
                  <a:pt x="696746" y="140709"/>
                </a:lnTo>
                <a:lnTo>
                  <a:pt x="694845" y="139778"/>
                </a:lnTo>
                <a:lnTo>
                  <a:pt x="693098" y="137648"/>
                </a:lnTo>
                <a:lnTo>
                  <a:pt x="693036" y="136794"/>
                </a:lnTo>
                <a:lnTo>
                  <a:pt x="693737" y="135309"/>
                </a:lnTo>
                <a:lnTo>
                  <a:pt x="693644" y="134124"/>
                </a:lnTo>
                <a:lnTo>
                  <a:pt x="694637" y="134032"/>
                </a:lnTo>
                <a:lnTo>
                  <a:pt x="696453" y="135632"/>
                </a:lnTo>
                <a:lnTo>
                  <a:pt x="697238" y="134124"/>
                </a:lnTo>
                <a:lnTo>
                  <a:pt x="698015" y="133493"/>
                </a:lnTo>
                <a:lnTo>
                  <a:pt x="698885" y="133755"/>
                </a:lnTo>
                <a:close/>
                <a:moveTo>
                  <a:pt x="692036" y="137532"/>
                </a:moveTo>
                <a:lnTo>
                  <a:pt x="690681" y="138086"/>
                </a:lnTo>
                <a:lnTo>
                  <a:pt x="689212" y="138078"/>
                </a:lnTo>
                <a:lnTo>
                  <a:pt x="688888" y="135793"/>
                </a:lnTo>
                <a:lnTo>
                  <a:pt x="689373" y="132893"/>
                </a:lnTo>
                <a:lnTo>
                  <a:pt x="690743" y="132401"/>
                </a:lnTo>
                <a:lnTo>
                  <a:pt x="692905" y="133016"/>
                </a:lnTo>
                <a:lnTo>
                  <a:pt x="692105" y="133747"/>
                </a:lnTo>
                <a:lnTo>
                  <a:pt x="692698" y="135301"/>
                </a:lnTo>
                <a:lnTo>
                  <a:pt x="692036" y="137532"/>
                </a:lnTo>
                <a:close/>
                <a:moveTo>
                  <a:pt x="184213" y="134378"/>
                </a:moveTo>
                <a:lnTo>
                  <a:pt x="181405" y="135124"/>
                </a:lnTo>
                <a:lnTo>
                  <a:pt x="178272" y="134586"/>
                </a:lnTo>
                <a:lnTo>
                  <a:pt x="178657" y="133301"/>
                </a:lnTo>
                <a:lnTo>
                  <a:pt x="180166" y="131801"/>
                </a:lnTo>
                <a:lnTo>
                  <a:pt x="181505" y="131863"/>
                </a:lnTo>
                <a:lnTo>
                  <a:pt x="183944" y="132847"/>
                </a:lnTo>
                <a:lnTo>
                  <a:pt x="184806" y="133732"/>
                </a:lnTo>
                <a:lnTo>
                  <a:pt x="184213" y="134378"/>
                </a:lnTo>
                <a:close/>
                <a:moveTo>
                  <a:pt x="768990" y="127001"/>
                </a:moveTo>
                <a:lnTo>
                  <a:pt x="772731" y="127916"/>
                </a:lnTo>
                <a:lnTo>
                  <a:pt x="773577" y="127770"/>
                </a:lnTo>
                <a:lnTo>
                  <a:pt x="779002" y="130124"/>
                </a:lnTo>
                <a:lnTo>
                  <a:pt x="779856" y="131293"/>
                </a:lnTo>
                <a:lnTo>
                  <a:pt x="779556" y="132086"/>
                </a:lnTo>
                <a:lnTo>
                  <a:pt x="780356" y="133147"/>
                </a:lnTo>
                <a:lnTo>
                  <a:pt x="778587" y="134763"/>
                </a:lnTo>
                <a:lnTo>
                  <a:pt x="777732" y="134940"/>
                </a:lnTo>
                <a:lnTo>
                  <a:pt x="776870" y="134332"/>
                </a:lnTo>
                <a:lnTo>
                  <a:pt x="775139" y="133994"/>
                </a:lnTo>
                <a:lnTo>
                  <a:pt x="773138" y="134655"/>
                </a:lnTo>
                <a:lnTo>
                  <a:pt x="771869" y="134155"/>
                </a:lnTo>
                <a:lnTo>
                  <a:pt x="770791" y="132678"/>
                </a:lnTo>
                <a:lnTo>
                  <a:pt x="768883" y="131778"/>
                </a:lnTo>
                <a:lnTo>
                  <a:pt x="766182" y="128655"/>
                </a:lnTo>
                <a:lnTo>
                  <a:pt x="764858" y="128770"/>
                </a:lnTo>
                <a:lnTo>
                  <a:pt x="765204" y="129993"/>
                </a:lnTo>
                <a:lnTo>
                  <a:pt x="766351" y="130801"/>
                </a:lnTo>
                <a:lnTo>
                  <a:pt x="767859" y="133178"/>
                </a:lnTo>
                <a:lnTo>
                  <a:pt x="768729" y="133409"/>
                </a:lnTo>
                <a:lnTo>
                  <a:pt x="769621" y="133324"/>
                </a:lnTo>
                <a:lnTo>
                  <a:pt x="770830" y="134317"/>
                </a:lnTo>
                <a:lnTo>
                  <a:pt x="770768" y="135847"/>
                </a:lnTo>
                <a:lnTo>
                  <a:pt x="767613" y="136448"/>
                </a:lnTo>
                <a:lnTo>
                  <a:pt x="766520" y="135324"/>
                </a:lnTo>
                <a:lnTo>
                  <a:pt x="766282" y="133286"/>
                </a:lnTo>
                <a:lnTo>
                  <a:pt x="764511" y="133970"/>
                </a:lnTo>
                <a:lnTo>
                  <a:pt x="763827" y="134678"/>
                </a:lnTo>
                <a:lnTo>
                  <a:pt x="763311" y="134778"/>
                </a:lnTo>
                <a:lnTo>
                  <a:pt x="762134" y="132655"/>
                </a:lnTo>
                <a:lnTo>
                  <a:pt x="758763" y="132540"/>
                </a:lnTo>
                <a:lnTo>
                  <a:pt x="756524" y="131416"/>
                </a:lnTo>
                <a:lnTo>
                  <a:pt x="757632" y="130239"/>
                </a:lnTo>
                <a:lnTo>
                  <a:pt x="757793" y="129101"/>
                </a:lnTo>
                <a:lnTo>
                  <a:pt x="759248" y="128485"/>
                </a:lnTo>
                <a:lnTo>
                  <a:pt x="760718" y="129032"/>
                </a:lnTo>
                <a:lnTo>
                  <a:pt x="762203" y="128208"/>
                </a:lnTo>
                <a:lnTo>
                  <a:pt x="763257" y="128416"/>
                </a:lnTo>
                <a:lnTo>
                  <a:pt x="764035" y="127893"/>
                </a:lnTo>
                <a:lnTo>
                  <a:pt x="767020" y="127562"/>
                </a:lnTo>
                <a:lnTo>
                  <a:pt x="768990" y="127001"/>
                </a:lnTo>
                <a:close/>
                <a:moveTo>
                  <a:pt x="70236" y="138286"/>
                </a:moveTo>
                <a:lnTo>
                  <a:pt x="68951" y="139278"/>
                </a:lnTo>
                <a:lnTo>
                  <a:pt x="67004" y="138317"/>
                </a:lnTo>
                <a:lnTo>
                  <a:pt x="67658" y="136940"/>
                </a:lnTo>
                <a:lnTo>
                  <a:pt x="67973" y="135040"/>
                </a:lnTo>
                <a:lnTo>
                  <a:pt x="69143" y="133532"/>
                </a:lnTo>
                <a:lnTo>
                  <a:pt x="69536" y="131763"/>
                </a:lnTo>
                <a:lnTo>
                  <a:pt x="67289" y="126924"/>
                </a:lnTo>
                <a:lnTo>
                  <a:pt x="68405" y="126762"/>
                </a:lnTo>
                <a:lnTo>
                  <a:pt x="69290" y="127285"/>
                </a:lnTo>
                <a:lnTo>
                  <a:pt x="70775" y="130501"/>
                </a:lnTo>
                <a:lnTo>
                  <a:pt x="72068" y="132432"/>
                </a:lnTo>
                <a:lnTo>
                  <a:pt x="71552" y="135047"/>
                </a:lnTo>
                <a:lnTo>
                  <a:pt x="70236" y="138286"/>
                </a:lnTo>
                <a:close/>
                <a:moveTo>
                  <a:pt x="206723" y="130686"/>
                </a:moveTo>
                <a:lnTo>
                  <a:pt x="207346" y="131039"/>
                </a:lnTo>
                <a:lnTo>
                  <a:pt x="208116" y="129924"/>
                </a:lnTo>
                <a:lnTo>
                  <a:pt x="209539" y="131447"/>
                </a:lnTo>
                <a:lnTo>
                  <a:pt x="210416" y="132209"/>
                </a:lnTo>
                <a:lnTo>
                  <a:pt x="211617" y="132970"/>
                </a:lnTo>
                <a:lnTo>
                  <a:pt x="210439" y="133001"/>
                </a:lnTo>
                <a:lnTo>
                  <a:pt x="209955" y="133701"/>
                </a:lnTo>
                <a:lnTo>
                  <a:pt x="209647" y="133840"/>
                </a:lnTo>
                <a:lnTo>
                  <a:pt x="205068" y="131386"/>
                </a:lnTo>
                <a:lnTo>
                  <a:pt x="202136" y="132178"/>
                </a:lnTo>
                <a:lnTo>
                  <a:pt x="200128" y="131463"/>
                </a:lnTo>
                <a:lnTo>
                  <a:pt x="199558" y="130970"/>
                </a:lnTo>
                <a:lnTo>
                  <a:pt x="200635" y="129624"/>
                </a:lnTo>
                <a:lnTo>
                  <a:pt x="201628" y="126539"/>
                </a:lnTo>
                <a:lnTo>
                  <a:pt x="203637" y="127316"/>
                </a:lnTo>
                <a:lnTo>
                  <a:pt x="204121" y="128270"/>
                </a:lnTo>
                <a:lnTo>
                  <a:pt x="203998" y="128555"/>
                </a:lnTo>
                <a:lnTo>
                  <a:pt x="205314" y="129132"/>
                </a:lnTo>
                <a:lnTo>
                  <a:pt x="206723" y="130686"/>
                </a:lnTo>
                <a:close/>
                <a:moveTo>
                  <a:pt x="741687" y="130924"/>
                </a:moveTo>
                <a:lnTo>
                  <a:pt x="740748" y="130985"/>
                </a:lnTo>
                <a:lnTo>
                  <a:pt x="739963" y="129732"/>
                </a:lnTo>
                <a:lnTo>
                  <a:pt x="737824" y="128339"/>
                </a:lnTo>
                <a:lnTo>
                  <a:pt x="736500" y="125939"/>
                </a:lnTo>
                <a:lnTo>
                  <a:pt x="741533" y="129901"/>
                </a:lnTo>
                <a:lnTo>
                  <a:pt x="741687" y="130924"/>
                </a:lnTo>
                <a:close/>
                <a:moveTo>
                  <a:pt x="696430" y="127039"/>
                </a:moveTo>
                <a:lnTo>
                  <a:pt x="696322" y="127701"/>
                </a:lnTo>
                <a:lnTo>
                  <a:pt x="695653" y="126778"/>
                </a:lnTo>
                <a:lnTo>
                  <a:pt x="695199" y="126554"/>
                </a:lnTo>
                <a:lnTo>
                  <a:pt x="695684" y="124247"/>
                </a:lnTo>
                <a:lnTo>
                  <a:pt x="695938" y="123854"/>
                </a:lnTo>
                <a:lnTo>
                  <a:pt x="696330" y="125431"/>
                </a:lnTo>
                <a:lnTo>
                  <a:pt x="696430" y="127039"/>
                </a:lnTo>
                <a:close/>
                <a:moveTo>
                  <a:pt x="204791" y="125631"/>
                </a:moveTo>
                <a:lnTo>
                  <a:pt x="204976" y="126162"/>
                </a:lnTo>
                <a:lnTo>
                  <a:pt x="203960" y="125562"/>
                </a:lnTo>
                <a:lnTo>
                  <a:pt x="203344" y="125201"/>
                </a:lnTo>
                <a:lnTo>
                  <a:pt x="202929" y="124870"/>
                </a:lnTo>
                <a:lnTo>
                  <a:pt x="200682" y="121939"/>
                </a:lnTo>
                <a:lnTo>
                  <a:pt x="201644" y="122124"/>
                </a:lnTo>
                <a:lnTo>
                  <a:pt x="204144" y="124701"/>
                </a:lnTo>
                <a:lnTo>
                  <a:pt x="204791" y="125631"/>
                </a:lnTo>
                <a:close/>
                <a:moveTo>
                  <a:pt x="174448" y="115292"/>
                </a:moveTo>
                <a:lnTo>
                  <a:pt x="172024" y="115415"/>
                </a:lnTo>
                <a:lnTo>
                  <a:pt x="171316" y="115138"/>
                </a:lnTo>
                <a:lnTo>
                  <a:pt x="171616" y="113123"/>
                </a:lnTo>
                <a:lnTo>
                  <a:pt x="172355" y="111907"/>
                </a:lnTo>
                <a:lnTo>
                  <a:pt x="173455" y="111930"/>
                </a:lnTo>
                <a:lnTo>
                  <a:pt x="174679" y="113746"/>
                </a:lnTo>
                <a:lnTo>
                  <a:pt x="174448" y="115292"/>
                </a:lnTo>
                <a:close/>
                <a:moveTo>
                  <a:pt x="695707" y="113138"/>
                </a:moveTo>
                <a:lnTo>
                  <a:pt x="694929" y="113377"/>
                </a:lnTo>
                <a:lnTo>
                  <a:pt x="694706" y="113292"/>
                </a:lnTo>
                <a:lnTo>
                  <a:pt x="694475" y="112430"/>
                </a:lnTo>
                <a:lnTo>
                  <a:pt x="694906" y="110969"/>
                </a:lnTo>
                <a:lnTo>
                  <a:pt x="695815" y="110954"/>
                </a:lnTo>
                <a:lnTo>
                  <a:pt x="696199" y="111192"/>
                </a:lnTo>
                <a:lnTo>
                  <a:pt x="696276" y="112269"/>
                </a:lnTo>
                <a:lnTo>
                  <a:pt x="695707" y="113138"/>
                </a:lnTo>
                <a:close/>
                <a:moveTo>
                  <a:pt x="694683" y="109938"/>
                </a:moveTo>
                <a:lnTo>
                  <a:pt x="693944" y="110646"/>
                </a:lnTo>
                <a:lnTo>
                  <a:pt x="693244" y="110407"/>
                </a:lnTo>
                <a:lnTo>
                  <a:pt x="692821" y="109499"/>
                </a:lnTo>
                <a:lnTo>
                  <a:pt x="692959" y="108846"/>
                </a:lnTo>
                <a:lnTo>
                  <a:pt x="693544" y="108423"/>
                </a:lnTo>
                <a:lnTo>
                  <a:pt x="694275" y="108738"/>
                </a:lnTo>
                <a:lnTo>
                  <a:pt x="694683" y="109938"/>
                </a:lnTo>
                <a:close/>
                <a:moveTo>
                  <a:pt x="178026" y="112661"/>
                </a:moveTo>
                <a:lnTo>
                  <a:pt x="177580" y="112954"/>
                </a:lnTo>
                <a:lnTo>
                  <a:pt x="175741" y="110230"/>
                </a:lnTo>
                <a:lnTo>
                  <a:pt x="176202" y="108661"/>
                </a:lnTo>
                <a:lnTo>
                  <a:pt x="176649" y="108261"/>
                </a:lnTo>
                <a:lnTo>
                  <a:pt x="177665" y="109223"/>
                </a:lnTo>
                <a:lnTo>
                  <a:pt x="178465" y="110223"/>
                </a:lnTo>
                <a:lnTo>
                  <a:pt x="179050" y="111415"/>
                </a:lnTo>
                <a:lnTo>
                  <a:pt x="178026" y="112661"/>
                </a:lnTo>
                <a:close/>
                <a:moveTo>
                  <a:pt x="186206" y="109738"/>
                </a:moveTo>
                <a:lnTo>
                  <a:pt x="186322" y="110354"/>
                </a:lnTo>
                <a:lnTo>
                  <a:pt x="184344" y="109115"/>
                </a:lnTo>
                <a:lnTo>
                  <a:pt x="184291" y="108215"/>
                </a:lnTo>
                <a:lnTo>
                  <a:pt x="184544" y="107799"/>
                </a:lnTo>
                <a:lnTo>
                  <a:pt x="185722" y="108761"/>
                </a:lnTo>
                <a:lnTo>
                  <a:pt x="186206" y="109738"/>
                </a:lnTo>
                <a:close/>
                <a:moveTo>
                  <a:pt x="195072" y="109023"/>
                </a:moveTo>
                <a:lnTo>
                  <a:pt x="193717" y="109653"/>
                </a:lnTo>
                <a:lnTo>
                  <a:pt x="192016" y="107692"/>
                </a:lnTo>
                <a:lnTo>
                  <a:pt x="192078" y="107238"/>
                </a:lnTo>
                <a:lnTo>
                  <a:pt x="192240" y="106892"/>
                </a:lnTo>
                <a:lnTo>
                  <a:pt x="192555" y="106669"/>
                </a:lnTo>
                <a:lnTo>
                  <a:pt x="193587" y="107684"/>
                </a:lnTo>
                <a:lnTo>
                  <a:pt x="194810" y="108046"/>
                </a:lnTo>
                <a:lnTo>
                  <a:pt x="195072" y="109023"/>
                </a:lnTo>
                <a:close/>
                <a:moveTo>
                  <a:pt x="168900" y="110900"/>
                </a:moveTo>
                <a:lnTo>
                  <a:pt x="168491" y="111723"/>
                </a:lnTo>
                <a:lnTo>
                  <a:pt x="167691" y="111115"/>
                </a:lnTo>
                <a:lnTo>
                  <a:pt x="163474" y="110192"/>
                </a:lnTo>
                <a:lnTo>
                  <a:pt x="162051" y="110092"/>
                </a:lnTo>
                <a:lnTo>
                  <a:pt x="158403" y="109076"/>
                </a:lnTo>
                <a:lnTo>
                  <a:pt x="157295" y="108538"/>
                </a:lnTo>
                <a:lnTo>
                  <a:pt x="156502" y="107830"/>
                </a:lnTo>
                <a:lnTo>
                  <a:pt x="156771" y="106530"/>
                </a:lnTo>
                <a:lnTo>
                  <a:pt x="157310" y="105746"/>
                </a:lnTo>
                <a:lnTo>
                  <a:pt x="157633" y="103561"/>
                </a:lnTo>
                <a:lnTo>
                  <a:pt x="158557" y="102668"/>
                </a:lnTo>
                <a:lnTo>
                  <a:pt x="160365" y="104292"/>
                </a:lnTo>
                <a:lnTo>
                  <a:pt x="162374" y="105692"/>
                </a:lnTo>
                <a:lnTo>
                  <a:pt x="163536" y="106330"/>
                </a:lnTo>
                <a:lnTo>
                  <a:pt x="167083" y="107761"/>
                </a:lnTo>
                <a:lnTo>
                  <a:pt x="168338" y="108476"/>
                </a:lnTo>
                <a:lnTo>
                  <a:pt x="168900" y="110900"/>
                </a:lnTo>
                <a:close/>
                <a:moveTo>
                  <a:pt x="177457" y="104430"/>
                </a:moveTo>
                <a:lnTo>
                  <a:pt x="177588" y="105607"/>
                </a:lnTo>
                <a:lnTo>
                  <a:pt x="176148" y="105322"/>
                </a:lnTo>
                <a:lnTo>
                  <a:pt x="175110" y="103938"/>
                </a:lnTo>
                <a:lnTo>
                  <a:pt x="175964" y="102953"/>
                </a:lnTo>
                <a:lnTo>
                  <a:pt x="176503" y="102599"/>
                </a:lnTo>
                <a:lnTo>
                  <a:pt x="177041" y="103907"/>
                </a:lnTo>
                <a:lnTo>
                  <a:pt x="177457" y="104430"/>
                </a:lnTo>
                <a:close/>
                <a:moveTo>
                  <a:pt x="171893" y="108253"/>
                </a:moveTo>
                <a:lnTo>
                  <a:pt x="171262" y="108869"/>
                </a:lnTo>
                <a:lnTo>
                  <a:pt x="170169" y="108723"/>
                </a:lnTo>
                <a:lnTo>
                  <a:pt x="169023" y="108000"/>
                </a:lnTo>
                <a:lnTo>
                  <a:pt x="167530" y="106699"/>
                </a:lnTo>
                <a:lnTo>
                  <a:pt x="165852" y="105538"/>
                </a:lnTo>
                <a:lnTo>
                  <a:pt x="163728" y="104807"/>
                </a:lnTo>
                <a:lnTo>
                  <a:pt x="162397" y="104584"/>
                </a:lnTo>
                <a:lnTo>
                  <a:pt x="161866" y="104315"/>
                </a:lnTo>
                <a:lnTo>
                  <a:pt x="162374" y="102061"/>
                </a:lnTo>
                <a:lnTo>
                  <a:pt x="163774" y="101922"/>
                </a:lnTo>
                <a:lnTo>
                  <a:pt x="168299" y="104015"/>
                </a:lnTo>
                <a:lnTo>
                  <a:pt x="169762" y="105153"/>
                </a:lnTo>
                <a:lnTo>
                  <a:pt x="171893" y="108253"/>
                </a:lnTo>
                <a:close/>
                <a:moveTo>
                  <a:pt x="190439" y="101591"/>
                </a:moveTo>
                <a:lnTo>
                  <a:pt x="191809" y="102530"/>
                </a:lnTo>
                <a:lnTo>
                  <a:pt x="192932" y="101914"/>
                </a:lnTo>
                <a:lnTo>
                  <a:pt x="192886" y="102714"/>
                </a:lnTo>
                <a:lnTo>
                  <a:pt x="192663" y="103484"/>
                </a:lnTo>
                <a:lnTo>
                  <a:pt x="191339" y="105692"/>
                </a:lnTo>
                <a:lnTo>
                  <a:pt x="189123" y="105184"/>
                </a:lnTo>
                <a:lnTo>
                  <a:pt x="188615" y="104468"/>
                </a:lnTo>
                <a:lnTo>
                  <a:pt x="188453" y="103938"/>
                </a:lnTo>
                <a:lnTo>
                  <a:pt x="188777" y="103607"/>
                </a:lnTo>
                <a:lnTo>
                  <a:pt x="188954" y="102522"/>
                </a:lnTo>
                <a:lnTo>
                  <a:pt x="189908" y="102522"/>
                </a:lnTo>
                <a:lnTo>
                  <a:pt x="190439" y="101591"/>
                </a:lnTo>
                <a:close/>
                <a:moveTo>
                  <a:pt x="202544" y="100830"/>
                </a:moveTo>
                <a:lnTo>
                  <a:pt x="202675" y="102437"/>
                </a:lnTo>
                <a:lnTo>
                  <a:pt x="203906" y="103222"/>
                </a:lnTo>
                <a:lnTo>
                  <a:pt x="204221" y="104407"/>
                </a:lnTo>
                <a:lnTo>
                  <a:pt x="204006" y="106307"/>
                </a:lnTo>
                <a:lnTo>
                  <a:pt x="202852" y="108500"/>
                </a:lnTo>
                <a:lnTo>
                  <a:pt x="202336" y="109076"/>
                </a:lnTo>
                <a:lnTo>
                  <a:pt x="200805" y="108630"/>
                </a:lnTo>
                <a:lnTo>
                  <a:pt x="200297" y="107900"/>
                </a:lnTo>
                <a:lnTo>
                  <a:pt x="200097" y="107330"/>
                </a:lnTo>
                <a:lnTo>
                  <a:pt x="200312" y="106922"/>
                </a:lnTo>
                <a:lnTo>
                  <a:pt x="199181" y="106407"/>
                </a:lnTo>
                <a:lnTo>
                  <a:pt x="199912" y="105569"/>
                </a:lnTo>
                <a:lnTo>
                  <a:pt x="199412" y="104391"/>
                </a:lnTo>
                <a:lnTo>
                  <a:pt x="196280" y="105130"/>
                </a:lnTo>
                <a:lnTo>
                  <a:pt x="195372" y="105153"/>
                </a:lnTo>
                <a:lnTo>
                  <a:pt x="195210" y="103815"/>
                </a:lnTo>
                <a:lnTo>
                  <a:pt x="195341" y="103276"/>
                </a:lnTo>
                <a:lnTo>
                  <a:pt x="197750" y="101584"/>
                </a:lnTo>
                <a:lnTo>
                  <a:pt x="199189" y="101268"/>
                </a:lnTo>
                <a:lnTo>
                  <a:pt x="200735" y="101607"/>
                </a:lnTo>
                <a:lnTo>
                  <a:pt x="202544" y="100830"/>
                </a:lnTo>
                <a:close/>
                <a:moveTo>
                  <a:pt x="155933" y="105676"/>
                </a:moveTo>
                <a:lnTo>
                  <a:pt x="154932" y="106322"/>
                </a:lnTo>
                <a:lnTo>
                  <a:pt x="153732" y="105307"/>
                </a:lnTo>
                <a:lnTo>
                  <a:pt x="152747" y="103838"/>
                </a:lnTo>
                <a:lnTo>
                  <a:pt x="152231" y="102307"/>
                </a:lnTo>
                <a:lnTo>
                  <a:pt x="151761" y="99799"/>
                </a:lnTo>
                <a:lnTo>
                  <a:pt x="151638" y="97999"/>
                </a:lnTo>
                <a:lnTo>
                  <a:pt x="152239" y="96945"/>
                </a:lnTo>
                <a:lnTo>
                  <a:pt x="152677" y="96983"/>
                </a:lnTo>
                <a:lnTo>
                  <a:pt x="154447" y="98053"/>
                </a:lnTo>
                <a:lnTo>
                  <a:pt x="155617" y="99868"/>
                </a:lnTo>
                <a:lnTo>
                  <a:pt x="156263" y="100437"/>
                </a:lnTo>
                <a:lnTo>
                  <a:pt x="156395" y="102107"/>
                </a:lnTo>
                <a:lnTo>
                  <a:pt x="155963" y="104015"/>
                </a:lnTo>
                <a:lnTo>
                  <a:pt x="155933" y="105676"/>
                </a:lnTo>
                <a:close/>
                <a:moveTo>
                  <a:pt x="49120" y="95491"/>
                </a:moveTo>
                <a:lnTo>
                  <a:pt x="53799" y="101522"/>
                </a:lnTo>
                <a:lnTo>
                  <a:pt x="55699" y="102330"/>
                </a:lnTo>
                <a:lnTo>
                  <a:pt x="58224" y="105068"/>
                </a:lnTo>
                <a:lnTo>
                  <a:pt x="58839" y="106022"/>
                </a:lnTo>
                <a:lnTo>
                  <a:pt x="58201" y="107946"/>
                </a:lnTo>
                <a:lnTo>
                  <a:pt x="57646" y="113438"/>
                </a:lnTo>
                <a:lnTo>
                  <a:pt x="56438" y="114807"/>
                </a:lnTo>
                <a:lnTo>
                  <a:pt x="53491" y="114131"/>
                </a:lnTo>
                <a:lnTo>
                  <a:pt x="53460" y="113169"/>
                </a:lnTo>
                <a:lnTo>
                  <a:pt x="51759" y="109030"/>
                </a:lnTo>
                <a:lnTo>
                  <a:pt x="48681" y="106722"/>
                </a:lnTo>
                <a:lnTo>
                  <a:pt x="47473" y="106599"/>
                </a:lnTo>
                <a:lnTo>
                  <a:pt x="46680" y="104238"/>
                </a:lnTo>
                <a:lnTo>
                  <a:pt x="45126" y="101445"/>
                </a:lnTo>
                <a:lnTo>
                  <a:pt x="40432" y="96337"/>
                </a:lnTo>
                <a:lnTo>
                  <a:pt x="43995" y="96376"/>
                </a:lnTo>
                <a:lnTo>
                  <a:pt x="45726" y="95129"/>
                </a:lnTo>
                <a:lnTo>
                  <a:pt x="46126" y="94137"/>
                </a:lnTo>
                <a:lnTo>
                  <a:pt x="46411" y="93883"/>
                </a:lnTo>
                <a:lnTo>
                  <a:pt x="49120" y="95491"/>
                </a:lnTo>
                <a:close/>
                <a:moveTo>
                  <a:pt x="157333" y="95614"/>
                </a:moveTo>
                <a:lnTo>
                  <a:pt x="157495" y="98368"/>
                </a:lnTo>
                <a:lnTo>
                  <a:pt x="155886" y="97645"/>
                </a:lnTo>
                <a:lnTo>
                  <a:pt x="154632" y="96553"/>
                </a:lnTo>
                <a:lnTo>
                  <a:pt x="152623" y="95745"/>
                </a:lnTo>
                <a:lnTo>
                  <a:pt x="150192" y="95483"/>
                </a:lnTo>
                <a:lnTo>
                  <a:pt x="148406" y="94768"/>
                </a:lnTo>
                <a:lnTo>
                  <a:pt x="147160" y="93491"/>
                </a:lnTo>
                <a:lnTo>
                  <a:pt x="147106" y="92898"/>
                </a:lnTo>
                <a:lnTo>
                  <a:pt x="147229" y="92421"/>
                </a:lnTo>
                <a:lnTo>
                  <a:pt x="147629" y="92045"/>
                </a:lnTo>
                <a:lnTo>
                  <a:pt x="156856" y="94522"/>
                </a:lnTo>
                <a:lnTo>
                  <a:pt x="157333" y="95614"/>
                </a:lnTo>
                <a:close/>
                <a:moveTo>
                  <a:pt x="641038" y="105569"/>
                </a:moveTo>
                <a:lnTo>
                  <a:pt x="636921" y="109207"/>
                </a:lnTo>
                <a:lnTo>
                  <a:pt x="635667" y="110969"/>
                </a:lnTo>
                <a:lnTo>
                  <a:pt x="634566" y="112861"/>
                </a:lnTo>
                <a:lnTo>
                  <a:pt x="632942" y="114962"/>
                </a:lnTo>
                <a:lnTo>
                  <a:pt x="631080" y="116815"/>
                </a:lnTo>
                <a:lnTo>
                  <a:pt x="630149" y="117362"/>
                </a:lnTo>
                <a:lnTo>
                  <a:pt x="627848" y="118362"/>
                </a:lnTo>
                <a:lnTo>
                  <a:pt x="626525" y="118746"/>
                </a:lnTo>
                <a:lnTo>
                  <a:pt x="624031" y="118877"/>
                </a:lnTo>
                <a:lnTo>
                  <a:pt x="616521" y="120354"/>
                </a:lnTo>
                <a:lnTo>
                  <a:pt x="614058" y="120523"/>
                </a:lnTo>
                <a:lnTo>
                  <a:pt x="611603" y="120462"/>
                </a:lnTo>
                <a:lnTo>
                  <a:pt x="606955" y="120093"/>
                </a:lnTo>
                <a:lnTo>
                  <a:pt x="605985" y="119900"/>
                </a:lnTo>
                <a:lnTo>
                  <a:pt x="604131" y="117992"/>
                </a:lnTo>
                <a:lnTo>
                  <a:pt x="602038" y="116485"/>
                </a:lnTo>
                <a:lnTo>
                  <a:pt x="600191" y="116323"/>
                </a:lnTo>
                <a:lnTo>
                  <a:pt x="598305" y="116485"/>
                </a:lnTo>
                <a:lnTo>
                  <a:pt x="584723" y="116592"/>
                </a:lnTo>
                <a:lnTo>
                  <a:pt x="579975" y="116877"/>
                </a:lnTo>
                <a:lnTo>
                  <a:pt x="575250" y="117546"/>
                </a:lnTo>
                <a:lnTo>
                  <a:pt x="572672" y="117239"/>
                </a:lnTo>
                <a:lnTo>
                  <a:pt x="570125" y="116485"/>
                </a:lnTo>
                <a:lnTo>
                  <a:pt x="568201" y="116215"/>
                </a:lnTo>
                <a:lnTo>
                  <a:pt x="566262" y="116292"/>
                </a:lnTo>
                <a:lnTo>
                  <a:pt x="557350" y="117431"/>
                </a:lnTo>
                <a:lnTo>
                  <a:pt x="555103" y="117323"/>
                </a:lnTo>
                <a:lnTo>
                  <a:pt x="550594" y="115869"/>
                </a:lnTo>
                <a:lnTo>
                  <a:pt x="547977" y="115577"/>
                </a:lnTo>
                <a:lnTo>
                  <a:pt x="545399" y="115969"/>
                </a:lnTo>
                <a:lnTo>
                  <a:pt x="543006" y="117277"/>
                </a:lnTo>
                <a:lnTo>
                  <a:pt x="542098" y="118154"/>
                </a:lnTo>
                <a:lnTo>
                  <a:pt x="539620" y="121154"/>
                </a:lnTo>
                <a:lnTo>
                  <a:pt x="538220" y="123339"/>
                </a:lnTo>
                <a:lnTo>
                  <a:pt x="537150" y="126062"/>
                </a:lnTo>
                <a:lnTo>
                  <a:pt x="536242" y="128839"/>
                </a:lnTo>
                <a:lnTo>
                  <a:pt x="535757" y="131116"/>
                </a:lnTo>
                <a:lnTo>
                  <a:pt x="535726" y="133501"/>
                </a:lnTo>
                <a:lnTo>
                  <a:pt x="536157" y="136178"/>
                </a:lnTo>
                <a:lnTo>
                  <a:pt x="536826" y="138825"/>
                </a:lnTo>
                <a:lnTo>
                  <a:pt x="537573" y="140848"/>
                </a:lnTo>
                <a:lnTo>
                  <a:pt x="540667" y="145525"/>
                </a:lnTo>
                <a:lnTo>
                  <a:pt x="541297" y="146187"/>
                </a:lnTo>
                <a:lnTo>
                  <a:pt x="544660" y="147502"/>
                </a:lnTo>
                <a:lnTo>
                  <a:pt x="546653" y="149194"/>
                </a:lnTo>
                <a:lnTo>
                  <a:pt x="548539" y="153887"/>
                </a:lnTo>
                <a:lnTo>
                  <a:pt x="549893" y="156287"/>
                </a:lnTo>
                <a:lnTo>
                  <a:pt x="551209" y="156318"/>
                </a:lnTo>
                <a:lnTo>
                  <a:pt x="552687" y="156149"/>
                </a:lnTo>
                <a:lnTo>
                  <a:pt x="555257" y="156456"/>
                </a:lnTo>
                <a:lnTo>
                  <a:pt x="557796" y="157072"/>
                </a:lnTo>
                <a:lnTo>
                  <a:pt x="560274" y="155633"/>
                </a:lnTo>
                <a:lnTo>
                  <a:pt x="561660" y="152910"/>
                </a:lnTo>
                <a:lnTo>
                  <a:pt x="563053" y="150887"/>
                </a:lnTo>
                <a:lnTo>
                  <a:pt x="566392" y="147040"/>
                </a:lnTo>
                <a:lnTo>
                  <a:pt x="568293" y="145263"/>
                </a:lnTo>
                <a:lnTo>
                  <a:pt x="569502" y="144679"/>
                </a:lnTo>
                <a:lnTo>
                  <a:pt x="570740" y="144933"/>
                </a:lnTo>
                <a:lnTo>
                  <a:pt x="571787" y="145948"/>
                </a:lnTo>
                <a:lnTo>
                  <a:pt x="573003" y="146756"/>
                </a:lnTo>
                <a:lnTo>
                  <a:pt x="575496" y="147194"/>
                </a:lnTo>
                <a:lnTo>
                  <a:pt x="578012" y="146925"/>
                </a:lnTo>
                <a:lnTo>
                  <a:pt x="580691" y="145671"/>
                </a:lnTo>
                <a:lnTo>
                  <a:pt x="581652" y="144902"/>
                </a:lnTo>
                <a:lnTo>
                  <a:pt x="582453" y="143933"/>
                </a:lnTo>
                <a:lnTo>
                  <a:pt x="584723" y="143140"/>
                </a:lnTo>
                <a:lnTo>
                  <a:pt x="590117" y="143133"/>
                </a:lnTo>
                <a:lnTo>
                  <a:pt x="592896" y="143417"/>
                </a:lnTo>
                <a:lnTo>
                  <a:pt x="597867" y="143102"/>
                </a:lnTo>
                <a:lnTo>
                  <a:pt x="597798" y="142394"/>
                </a:lnTo>
                <a:lnTo>
                  <a:pt x="596836" y="141640"/>
                </a:lnTo>
                <a:lnTo>
                  <a:pt x="596589" y="141032"/>
                </a:lnTo>
                <a:lnTo>
                  <a:pt x="597513" y="140640"/>
                </a:lnTo>
                <a:lnTo>
                  <a:pt x="600714" y="139763"/>
                </a:lnTo>
                <a:lnTo>
                  <a:pt x="603977" y="139140"/>
                </a:lnTo>
                <a:lnTo>
                  <a:pt x="606355" y="139586"/>
                </a:lnTo>
                <a:lnTo>
                  <a:pt x="608471" y="140809"/>
                </a:lnTo>
                <a:lnTo>
                  <a:pt x="609287" y="142071"/>
                </a:lnTo>
                <a:lnTo>
                  <a:pt x="609649" y="143586"/>
                </a:lnTo>
                <a:lnTo>
                  <a:pt x="608833" y="147517"/>
                </a:lnTo>
                <a:lnTo>
                  <a:pt x="608432" y="148433"/>
                </a:lnTo>
                <a:lnTo>
                  <a:pt x="606740" y="148902"/>
                </a:lnTo>
                <a:lnTo>
                  <a:pt x="605146" y="148379"/>
                </a:lnTo>
                <a:lnTo>
                  <a:pt x="603569" y="146348"/>
                </a:lnTo>
                <a:lnTo>
                  <a:pt x="601337" y="145602"/>
                </a:lnTo>
                <a:lnTo>
                  <a:pt x="598174" y="146217"/>
                </a:lnTo>
                <a:lnTo>
                  <a:pt x="597082" y="146802"/>
                </a:lnTo>
                <a:lnTo>
                  <a:pt x="596112" y="147610"/>
                </a:lnTo>
                <a:lnTo>
                  <a:pt x="594327" y="149718"/>
                </a:lnTo>
                <a:lnTo>
                  <a:pt x="592841" y="152095"/>
                </a:lnTo>
                <a:lnTo>
                  <a:pt x="589617" y="155795"/>
                </a:lnTo>
                <a:lnTo>
                  <a:pt x="585900" y="159010"/>
                </a:lnTo>
                <a:lnTo>
                  <a:pt x="584100" y="160241"/>
                </a:lnTo>
                <a:lnTo>
                  <a:pt x="582083" y="161064"/>
                </a:lnTo>
                <a:lnTo>
                  <a:pt x="575627" y="163195"/>
                </a:lnTo>
                <a:lnTo>
                  <a:pt x="573926" y="164780"/>
                </a:lnTo>
                <a:lnTo>
                  <a:pt x="572602" y="166834"/>
                </a:lnTo>
                <a:lnTo>
                  <a:pt x="571140" y="167534"/>
                </a:lnTo>
                <a:lnTo>
                  <a:pt x="569448" y="167757"/>
                </a:lnTo>
                <a:lnTo>
                  <a:pt x="568177" y="167373"/>
                </a:lnTo>
                <a:lnTo>
                  <a:pt x="565607" y="166211"/>
                </a:lnTo>
                <a:lnTo>
                  <a:pt x="564761" y="167165"/>
                </a:lnTo>
                <a:lnTo>
                  <a:pt x="564615" y="168619"/>
                </a:lnTo>
                <a:lnTo>
                  <a:pt x="565877" y="169134"/>
                </a:lnTo>
                <a:lnTo>
                  <a:pt x="567924" y="170742"/>
                </a:lnTo>
                <a:lnTo>
                  <a:pt x="569502" y="173011"/>
                </a:lnTo>
                <a:lnTo>
                  <a:pt x="570509" y="173496"/>
                </a:lnTo>
                <a:lnTo>
                  <a:pt x="572764" y="174235"/>
                </a:lnTo>
                <a:lnTo>
                  <a:pt x="573711" y="174942"/>
                </a:lnTo>
                <a:lnTo>
                  <a:pt x="575404" y="176889"/>
                </a:lnTo>
                <a:lnTo>
                  <a:pt x="578074" y="181412"/>
                </a:lnTo>
                <a:lnTo>
                  <a:pt x="578982" y="183858"/>
                </a:lnTo>
                <a:lnTo>
                  <a:pt x="580467" y="185859"/>
                </a:lnTo>
                <a:lnTo>
                  <a:pt x="584977" y="189251"/>
                </a:lnTo>
                <a:lnTo>
                  <a:pt x="585231" y="190213"/>
                </a:lnTo>
                <a:lnTo>
                  <a:pt x="584954" y="191336"/>
                </a:lnTo>
                <a:lnTo>
                  <a:pt x="585300" y="192351"/>
                </a:lnTo>
                <a:lnTo>
                  <a:pt x="586916" y="194297"/>
                </a:lnTo>
                <a:lnTo>
                  <a:pt x="587301" y="195559"/>
                </a:lnTo>
                <a:lnTo>
                  <a:pt x="585539" y="197159"/>
                </a:lnTo>
                <a:lnTo>
                  <a:pt x="585439" y="199467"/>
                </a:lnTo>
                <a:lnTo>
                  <a:pt x="584354" y="202575"/>
                </a:lnTo>
                <a:lnTo>
                  <a:pt x="584115" y="203621"/>
                </a:lnTo>
                <a:lnTo>
                  <a:pt x="584146" y="204575"/>
                </a:lnTo>
                <a:lnTo>
                  <a:pt x="584907" y="205460"/>
                </a:lnTo>
                <a:lnTo>
                  <a:pt x="585792" y="206160"/>
                </a:lnTo>
                <a:lnTo>
                  <a:pt x="587008" y="206529"/>
                </a:lnTo>
                <a:lnTo>
                  <a:pt x="588070" y="207137"/>
                </a:lnTo>
                <a:lnTo>
                  <a:pt x="590117" y="209560"/>
                </a:lnTo>
                <a:lnTo>
                  <a:pt x="591187" y="210199"/>
                </a:lnTo>
                <a:lnTo>
                  <a:pt x="591864" y="211083"/>
                </a:lnTo>
                <a:lnTo>
                  <a:pt x="591795" y="212399"/>
                </a:lnTo>
                <a:lnTo>
                  <a:pt x="592726" y="213168"/>
                </a:lnTo>
                <a:lnTo>
                  <a:pt x="593580" y="214545"/>
                </a:lnTo>
                <a:lnTo>
                  <a:pt x="594896" y="214876"/>
                </a:lnTo>
                <a:lnTo>
                  <a:pt x="595504" y="214483"/>
                </a:lnTo>
                <a:lnTo>
                  <a:pt x="595927" y="213891"/>
                </a:lnTo>
                <a:lnTo>
                  <a:pt x="597005" y="214114"/>
                </a:lnTo>
                <a:lnTo>
                  <a:pt x="597636" y="215076"/>
                </a:lnTo>
                <a:lnTo>
                  <a:pt x="598005" y="216307"/>
                </a:lnTo>
                <a:lnTo>
                  <a:pt x="598128" y="217661"/>
                </a:lnTo>
                <a:lnTo>
                  <a:pt x="598074" y="220230"/>
                </a:lnTo>
                <a:lnTo>
                  <a:pt x="597536" y="221153"/>
                </a:lnTo>
                <a:lnTo>
                  <a:pt x="596359" y="221107"/>
                </a:lnTo>
                <a:lnTo>
                  <a:pt x="594242" y="220045"/>
                </a:lnTo>
                <a:lnTo>
                  <a:pt x="594142" y="220815"/>
                </a:lnTo>
                <a:lnTo>
                  <a:pt x="594288" y="221553"/>
                </a:lnTo>
                <a:lnTo>
                  <a:pt x="593211" y="221799"/>
                </a:lnTo>
                <a:lnTo>
                  <a:pt x="591980" y="221692"/>
                </a:lnTo>
                <a:lnTo>
                  <a:pt x="588886" y="221792"/>
                </a:lnTo>
                <a:lnTo>
                  <a:pt x="583176" y="223392"/>
                </a:lnTo>
                <a:lnTo>
                  <a:pt x="581175" y="224338"/>
                </a:lnTo>
                <a:lnTo>
                  <a:pt x="579875" y="226053"/>
                </a:lnTo>
                <a:lnTo>
                  <a:pt x="579783" y="227246"/>
                </a:lnTo>
                <a:lnTo>
                  <a:pt x="580283" y="229746"/>
                </a:lnTo>
                <a:lnTo>
                  <a:pt x="579521" y="230623"/>
                </a:lnTo>
                <a:lnTo>
                  <a:pt x="576904" y="230954"/>
                </a:lnTo>
                <a:lnTo>
                  <a:pt x="573249" y="230285"/>
                </a:lnTo>
                <a:lnTo>
                  <a:pt x="571040" y="229615"/>
                </a:lnTo>
                <a:lnTo>
                  <a:pt x="569809" y="229054"/>
                </a:lnTo>
                <a:lnTo>
                  <a:pt x="568208" y="227369"/>
                </a:lnTo>
                <a:lnTo>
                  <a:pt x="567601" y="225215"/>
                </a:lnTo>
                <a:lnTo>
                  <a:pt x="568786" y="218807"/>
                </a:lnTo>
                <a:lnTo>
                  <a:pt x="569116" y="217984"/>
                </a:lnTo>
                <a:lnTo>
                  <a:pt x="569694" y="217253"/>
                </a:lnTo>
                <a:lnTo>
                  <a:pt x="570301" y="216091"/>
                </a:lnTo>
                <a:lnTo>
                  <a:pt x="570448" y="214722"/>
                </a:lnTo>
                <a:lnTo>
                  <a:pt x="568701" y="213052"/>
                </a:lnTo>
                <a:lnTo>
                  <a:pt x="566069" y="212391"/>
                </a:lnTo>
                <a:lnTo>
                  <a:pt x="563845" y="210999"/>
                </a:lnTo>
                <a:lnTo>
                  <a:pt x="555242" y="203183"/>
                </a:lnTo>
                <a:lnTo>
                  <a:pt x="554757" y="202429"/>
                </a:lnTo>
                <a:lnTo>
                  <a:pt x="554741" y="201136"/>
                </a:lnTo>
                <a:lnTo>
                  <a:pt x="555088" y="199929"/>
                </a:lnTo>
                <a:lnTo>
                  <a:pt x="557912" y="195659"/>
                </a:lnTo>
                <a:lnTo>
                  <a:pt x="558274" y="194844"/>
                </a:lnTo>
                <a:lnTo>
                  <a:pt x="558620" y="191474"/>
                </a:lnTo>
                <a:lnTo>
                  <a:pt x="558535" y="188697"/>
                </a:lnTo>
                <a:lnTo>
                  <a:pt x="558220" y="185920"/>
                </a:lnTo>
                <a:lnTo>
                  <a:pt x="556881" y="184174"/>
                </a:lnTo>
                <a:lnTo>
                  <a:pt x="554487" y="183643"/>
                </a:lnTo>
                <a:lnTo>
                  <a:pt x="552017" y="183558"/>
                </a:lnTo>
                <a:lnTo>
                  <a:pt x="549609" y="184112"/>
                </a:lnTo>
                <a:lnTo>
                  <a:pt x="547239" y="185512"/>
                </a:lnTo>
                <a:lnTo>
                  <a:pt x="542868" y="188451"/>
                </a:lnTo>
                <a:lnTo>
                  <a:pt x="541128" y="190167"/>
                </a:lnTo>
                <a:lnTo>
                  <a:pt x="540974" y="192390"/>
                </a:lnTo>
                <a:lnTo>
                  <a:pt x="541975" y="194567"/>
                </a:lnTo>
                <a:lnTo>
                  <a:pt x="543267" y="196551"/>
                </a:lnTo>
                <a:lnTo>
                  <a:pt x="543960" y="198728"/>
                </a:lnTo>
                <a:lnTo>
                  <a:pt x="544915" y="206445"/>
                </a:lnTo>
                <a:lnTo>
                  <a:pt x="544884" y="207314"/>
                </a:lnTo>
                <a:lnTo>
                  <a:pt x="543760" y="209560"/>
                </a:lnTo>
                <a:lnTo>
                  <a:pt x="543314" y="214576"/>
                </a:lnTo>
                <a:lnTo>
                  <a:pt x="543799" y="221661"/>
                </a:lnTo>
                <a:lnTo>
                  <a:pt x="544568" y="226007"/>
                </a:lnTo>
                <a:lnTo>
                  <a:pt x="544237" y="228369"/>
                </a:lnTo>
                <a:lnTo>
                  <a:pt x="542190" y="233446"/>
                </a:lnTo>
                <a:lnTo>
                  <a:pt x="541567" y="236231"/>
                </a:lnTo>
                <a:lnTo>
                  <a:pt x="541521" y="237377"/>
                </a:lnTo>
                <a:lnTo>
                  <a:pt x="543930" y="242685"/>
                </a:lnTo>
                <a:lnTo>
                  <a:pt x="544483" y="244785"/>
                </a:lnTo>
                <a:lnTo>
                  <a:pt x="544776" y="246963"/>
                </a:lnTo>
                <a:lnTo>
                  <a:pt x="542213" y="245893"/>
                </a:lnTo>
                <a:lnTo>
                  <a:pt x="541028" y="245947"/>
                </a:lnTo>
                <a:lnTo>
                  <a:pt x="539820" y="246270"/>
                </a:lnTo>
                <a:lnTo>
                  <a:pt x="537150" y="246616"/>
                </a:lnTo>
                <a:lnTo>
                  <a:pt x="534433" y="246663"/>
                </a:lnTo>
                <a:lnTo>
                  <a:pt x="533486" y="247063"/>
                </a:lnTo>
                <a:lnTo>
                  <a:pt x="531563" y="248478"/>
                </a:lnTo>
                <a:lnTo>
                  <a:pt x="530393" y="249047"/>
                </a:lnTo>
                <a:lnTo>
                  <a:pt x="529377" y="249155"/>
                </a:lnTo>
                <a:lnTo>
                  <a:pt x="525930" y="247386"/>
                </a:lnTo>
                <a:lnTo>
                  <a:pt x="523891" y="245462"/>
                </a:lnTo>
                <a:lnTo>
                  <a:pt x="522013" y="243378"/>
                </a:lnTo>
                <a:lnTo>
                  <a:pt x="521667" y="240993"/>
                </a:lnTo>
                <a:lnTo>
                  <a:pt x="522320" y="238547"/>
                </a:lnTo>
                <a:lnTo>
                  <a:pt x="523252" y="235931"/>
                </a:lnTo>
                <a:lnTo>
                  <a:pt x="525106" y="231585"/>
                </a:lnTo>
                <a:lnTo>
                  <a:pt x="525014" y="228669"/>
                </a:lnTo>
                <a:lnTo>
                  <a:pt x="525653" y="226277"/>
                </a:lnTo>
                <a:lnTo>
                  <a:pt x="526714" y="223961"/>
                </a:lnTo>
                <a:lnTo>
                  <a:pt x="527100" y="221822"/>
                </a:lnTo>
                <a:lnTo>
                  <a:pt x="527353" y="213453"/>
                </a:lnTo>
                <a:lnTo>
                  <a:pt x="527092" y="212706"/>
                </a:lnTo>
                <a:lnTo>
                  <a:pt x="524544" y="207737"/>
                </a:lnTo>
                <a:lnTo>
                  <a:pt x="524252" y="206906"/>
                </a:lnTo>
                <a:lnTo>
                  <a:pt x="524237" y="205567"/>
                </a:lnTo>
                <a:lnTo>
                  <a:pt x="524514" y="204283"/>
                </a:lnTo>
                <a:lnTo>
                  <a:pt x="524567" y="203137"/>
                </a:lnTo>
                <a:lnTo>
                  <a:pt x="523983" y="202252"/>
                </a:lnTo>
                <a:lnTo>
                  <a:pt x="522952" y="201444"/>
                </a:lnTo>
                <a:lnTo>
                  <a:pt x="521705" y="201090"/>
                </a:lnTo>
                <a:lnTo>
                  <a:pt x="519065" y="201436"/>
                </a:lnTo>
                <a:lnTo>
                  <a:pt x="513771" y="202775"/>
                </a:lnTo>
                <a:lnTo>
                  <a:pt x="512209" y="201598"/>
                </a:lnTo>
                <a:lnTo>
                  <a:pt x="511039" y="199783"/>
                </a:lnTo>
                <a:lnTo>
                  <a:pt x="510277" y="197244"/>
                </a:lnTo>
                <a:lnTo>
                  <a:pt x="509838" y="194590"/>
                </a:lnTo>
                <a:lnTo>
                  <a:pt x="510038" y="192097"/>
                </a:lnTo>
                <a:lnTo>
                  <a:pt x="510824" y="189689"/>
                </a:lnTo>
                <a:lnTo>
                  <a:pt x="510192" y="188005"/>
                </a:lnTo>
                <a:lnTo>
                  <a:pt x="509215" y="186174"/>
                </a:lnTo>
                <a:lnTo>
                  <a:pt x="509208" y="185228"/>
                </a:lnTo>
                <a:lnTo>
                  <a:pt x="509762" y="184404"/>
                </a:lnTo>
                <a:lnTo>
                  <a:pt x="510716" y="183712"/>
                </a:lnTo>
                <a:lnTo>
                  <a:pt x="511886" y="183312"/>
                </a:lnTo>
                <a:lnTo>
                  <a:pt x="512978" y="182581"/>
                </a:lnTo>
                <a:lnTo>
                  <a:pt x="515880" y="180127"/>
                </a:lnTo>
                <a:lnTo>
                  <a:pt x="516803" y="177966"/>
                </a:lnTo>
                <a:lnTo>
                  <a:pt x="516872" y="175304"/>
                </a:lnTo>
                <a:lnTo>
                  <a:pt x="517611" y="172765"/>
                </a:lnTo>
                <a:lnTo>
                  <a:pt x="519088" y="170419"/>
                </a:lnTo>
                <a:lnTo>
                  <a:pt x="520843" y="168250"/>
                </a:lnTo>
                <a:lnTo>
                  <a:pt x="521405" y="166011"/>
                </a:lnTo>
                <a:lnTo>
                  <a:pt x="520551" y="162457"/>
                </a:lnTo>
                <a:lnTo>
                  <a:pt x="520889" y="160841"/>
                </a:lnTo>
                <a:lnTo>
                  <a:pt x="520597" y="158941"/>
                </a:lnTo>
                <a:lnTo>
                  <a:pt x="520566" y="157064"/>
                </a:lnTo>
                <a:lnTo>
                  <a:pt x="521651" y="153533"/>
                </a:lnTo>
                <a:lnTo>
                  <a:pt x="524868" y="146310"/>
                </a:lnTo>
                <a:lnTo>
                  <a:pt x="528007" y="142471"/>
                </a:lnTo>
                <a:lnTo>
                  <a:pt x="529254" y="141463"/>
                </a:lnTo>
                <a:lnTo>
                  <a:pt x="530886" y="143248"/>
                </a:lnTo>
                <a:lnTo>
                  <a:pt x="532124" y="145348"/>
                </a:lnTo>
                <a:lnTo>
                  <a:pt x="532148" y="143448"/>
                </a:lnTo>
                <a:lnTo>
                  <a:pt x="531778" y="141625"/>
                </a:lnTo>
                <a:lnTo>
                  <a:pt x="530532" y="137278"/>
                </a:lnTo>
                <a:lnTo>
                  <a:pt x="529447" y="128801"/>
                </a:lnTo>
                <a:lnTo>
                  <a:pt x="529747" y="128001"/>
                </a:lnTo>
                <a:lnTo>
                  <a:pt x="530847" y="128132"/>
                </a:lnTo>
                <a:lnTo>
                  <a:pt x="531971" y="127385"/>
                </a:lnTo>
                <a:lnTo>
                  <a:pt x="532555" y="126054"/>
                </a:lnTo>
                <a:lnTo>
                  <a:pt x="531393" y="122908"/>
                </a:lnTo>
                <a:lnTo>
                  <a:pt x="531339" y="121793"/>
                </a:lnTo>
                <a:lnTo>
                  <a:pt x="533586" y="117369"/>
                </a:lnTo>
                <a:lnTo>
                  <a:pt x="535418" y="115762"/>
                </a:lnTo>
                <a:lnTo>
                  <a:pt x="536219" y="114769"/>
                </a:lnTo>
                <a:lnTo>
                  <a:pt x="536680" y="112069"/>
                </a:lnTo>
                <a:lnTo>
                  <a:pt x="537634" y="111054"/>
                </a:lnTo>
                <a:lnTo>
                  <a:pt x="538835" y="110323"/>
                </a:lnTo>
                <a:lnTo>
                  <a:pt x="540420" y="108453"/>
                </a:lnTo>
                <a:lnTo>
                  <a:pt x="541274" y="106099"/>
                </a:lnTo>
                <a:lnTo>
                  <a:pt x="541798" y="105922"/>
                </a:lnTo>
                <a:lnTo>
                  <a:pt x="542413" y="105838"/>
                </a:lnTo>
                <a:lnTo>
                  <a:pt x="543367" y="107892"/>
                </a:lnTo>
                <a:lnTo>
                  <a:pt x="544437" y="108723"/>
                </a:lnTo>
                <a:lnTo>
                  <a:pt x="546607" y="109392"/>
                </a:lnTo>
                <a:lnTo>
                  <a:pt x="548462" y="108600"/>
                </a:lnTo>
                <a:lnTo>
                  <a:pt x="548977" y="107569"/>
                </a:lnTo>
                <a:lnTo>
                  <a:pt x="549678" y="106684"/>
                </a:lnTo>
                <a:lnTo>
                  <a:pt x="550801" y="105761"/>
                </a:lnTo>
                <a:lnTo>
                  <a:pt x="551748" y="104707"/>
                </a:lnTo>
                <a:lnTo>
                  <a:pt x="552802" y="102268"/>
                </a:lnTo>
                <a:lnTo>
                  <a:pt x="554195" y="100045"/>
                </a:lnTo>
                <a:lnTo>
                  <a:pt x="555149" y="99268"/>
                </a:lnTo>
                <a:lnTo>
                  <a:pt x="556296" y="98784"/>
                </a:lnTo>
                <a:lnTo>
                  <a:pt x="557573" y="98483"/>
                </a:lnTo>
                <a:lnTo>
                  <a:pt x="558805" y="98445"/>
                </a:lnTo>
                <a:lnTo>
                  <a:pt x="561536" y="99837"/>
                </a:lnTo>
                <a:lnTo>
                  <a:pt x="563122" y="100114"/>
                </a:lnTo>
                <a:lnTo>
                  <a:pt x="564745" y="100014"/>
                </a:lnTo>
                <a:lnTo>
                  <a:pt x="565769" y="100245"/>
                </a:lnTo>
                <a:lnTo>
                  <a:pt x="566546" y="100876"/>
                </a:lnTo>
                <a:lnTo>
                  <a:pt x="567254" y="102137"/>
                </a:lnTo>
                <a:lnTo>
                  <a:pt x="568124" y="103230"/>
                </a:lnTo>
                <a:lnTo>
                  <a:pt x="568932" y="103768"/>
                </a:lnTo>
                <a:lnTo>
                  <a:pt x="569817" y="104022"/>
                </a:lnTo>
                <a:lnTo>
                  <a:pt x="575765" y="103576"/>
                </a:lnTo>
                <a:lnTo>
                  <a:pt x="580968" y="104807"/>
                </a:lnTo>
                <a:lnTo>
                  <a:pt x="588063" y="105084"/>
                </a:lnTo>
                <a:lnTo>
                  <a:pt x="590494" y="105807"/>
                </a:lnTo>
                <a:lnTo>
                  <a:pt x="592834" y="106753"/>
                </a:lnTo>
                <a:lnTo>
                  <a:pt x="595689" y="108415"/>
                </a:lnTo>
                <a:lnTo>
                  <a:pt x="596736" y="108784"/>
                </a:lnTo>
                <a:lnTo>
                  <a:pt x="597905" y="108692"/>
                </a:lnTo>
                <a:lnTo>
                  <a:pt x="599359" y="107122"/>
                </a:lnTo>
                <a:lnTo>
                  <a:pt x="600498" y="106784"/>
                </a:lnTo>
                <a:lnTo>
                  <a:pt x="601653" y="106722"/>
                </a:lnTo>
                <a:lnTo>
                  <a:pt x="606224" y="107015"/>
                </a:lnTo>
                <a:lnTo>
                  <a:pt x="618506" y="108938"/>
                </a:lnTo>
                <a:lnTo>
                  <a:pt x="620322" y="108676"/>
                </a:lnTo>
                <a:lnTo>
                  <a:pt x="627725" y="104991"/>
                </a:lnTo>
                <a:lnTo>
                  <a:pt x="630695" y="101499"/>
                </a:lnTo>
                <a:lnTo>
                  <a:pt x="633351" y="100530"/>
                </a:lnTo>
                <a:lnTo>
                  <a:pt x="634243" y="98945"/>
                </a:lnTo>
                <a:lnTo>
                  <a:pt x="634782" y="97053"/>
                </a:lnTo>
                <a:lnTo>
                  <a:pt x="635721" y="96545"/>
                </a:lnTo>
                <a:lnTo>
                  <a:pt x="637945" y="96006"/>
                </a:lnTo>
                <a:lnTo>
                  <a:pt x="638822" y="95445"/>
                </a:lnTo>
                <a:lnTo>
                  <a:pt x="640399" y="93114"/>
                </a:lnTo>
                <a:lnTo>
                  <a:pt x="642262" y="91052"/>
                </a:lnTo>
                <a:lnTo>
                  <a:pt x="643178" y="90429"/>
                </a:lnTo>
                <a:lnTo>
                  <a:pt x="645809" y="90760"/>
                </a:lnTo>
                <a:lnTo>
                  <a:pt x="646971" y="91660"/>
                </a:lnTo>
                <a:lnTo>
                  <a:pt x="648449" y="94691"/>
                </a:lnTo>
                <a:lnTo>
                  <a:pt x="648195" y="95199"/>
                </a:lnTo>
                <a:lnTo>
                  <a:pt x="646448" y="96706"/>
                </a:lnTo>
                <a:lnTo>
                  <a:pt x="645940" y="97345"/>
                </a:lnTo>
                <a:lnTo>
                  <a:pt x="644008" y="101607"/>
                </a:lnTo>
                <a:lnTo>
                  <a:pt x="642685" y="103699"/>
                </a:lnTo>
                <a:lnTo>
                  <a:pt x="641038" y="105569"/>
                </a:lnTo>
                <a:close/>
                <a:moveTo>
                  <a:pt x="140411" y="82329"/>
                </a:moveTo>
                <a:lnTo>
                  <a:pt x="141573" y="84090"/>
                </a:lnTo>
                <a:lnTo>
                  <a:pt x="141819" y="85229"/>
                </a:lnTo>
                <a:lnTo>
                  <a:pt x="140965" y="86536"/>
                </a:lnTo>
                <a:lnTo>
                  <a:pt x="140649" y="88544"/>
                </a:lnTo>
                <a:lnTo>
                  <a:pt x="138133" y="90121"/>
                </a:lnTo>
                <a:lnTo>
                  <a:pt x="135932" y="89744"/>
                </a:lnTo>
                <a:lnTo>
                  <a:pt x="135217" y="89183"/>
                </a:lnTo>
                <a:lnTo>
                  <a:pt x="133823" y="86136"/>
                </a:lnTo>
                <a:lnTo>
                  <a:pt x="133962" y="83552"/>
                </a:lnTo>
                <a:lnTo>
                  <a:pt x="134832" y="82567"/>
                </a:lnTo>
                <a:lnTo>
                  <a:pt x="136879" y="82721"/>
                </a:lnTo>
                <a:lnTo>
                  <a:pt x="138957" y="81305"/>
                </a:lnTo>
                <a:lnTo>
                  <a:pt x="140411" y="82329"/>
                </a:lnTo>
                <a:close/>
                <a:moveTo>
                  <a:pt x="702463" y="108723"/>
                </a:moveTo>
                <a:lnTo>
                  <a:pt x="704033" y="109199"/>
                </a:lnTo>
                <a:lnTo>
                  <a:pt x="705664" y="109069"/>
                </a:lnTo>
                <a:lnTo>
                  <a:pt x="706472" y="108107"/>
                </a:lnTo>
                <a:lnTo>
                  <a:pt x="706695" y="106861"/>
                </a:lnTo>
                <a:lnTo>
                  <a:pt x="707519" y="104545"/>
                </a:lnTo>
                <a:lnTo>
                  <a:pt x="709420" y="102976"/>
                </a:lnTo>
                <a:lnTo>
                  <a:pt x="710751" y="102730"/>
                </a:lnTo>
                <a:lnTo>
                  <a:pt x="711698" y="102068"/>
                </a:lnTo>
                <a:lnTo>
                  <a:pt x="711536" y="100353"/>
                </a:lnTo>
                <a:lnTo>
                  <a:pt x="711636" y="98668"/>
                </a:lnTo>
                <a:lnTo>
                  <a:pt x="713044" y="96868"/>
                </a:lnTo>
                <a:lnTo>
                  <a:pt x="717392" y="94360"/>
                </a:lnTo>
                <a:lnTo>
                  <a:pt x="719878" y="93468"/>
                </a:lnTo>
                <a:lnTo>
                  <a:pt x="723102" y="93183"/>
                </a:lnTo>
                <a:lnTo>
                  <a:pt x="723464" y="94145"/>
                </a:lnTo>
                <a:lnTo>
                  <a:pt x="723095" y="95514"/>
                </a:lnTo>
                <a:lnTo>
                  <a:pt x="723718" y="97583"/>
                </a:lnTo>
                <a:lnTo>
                  <a:pt x="723410" y="103184"/>
                </a:lnTo>
                <a:lnTo>
                  <a:pt x="722672" y="103976"/>
                </a:lnTo>
                <a:lnTo>
                  <a:pt x="719339" y="105907"/>
                </a:lnTo>
                <a:lnTo>
                  <a:pt x="715699" y="107453"/>
                </a:lnTo>
                <a:lnTo>
                  <a:pt x="714676" y="108100"/>
                </a:lnTo>
                <a:lnTo>
                  <a:pt x="713776" y="109638"/>
                </a:lnTo>
                <a:lnTo>
                  <a:pt x="713853" y="111169"/>
                </a:lnTo>
                <a:lnTo>
                  <a:pt x="716823" y="113208"/>
                </a:lnTo>
                <a:lnTo>
                  <a:pt x="721433" y="115115"/>
                </a:lnTo>
                <a:lnTo>
                  <a:pt x="722379" y="116008"/>
                </a:lnTo>
                <a:lnTo>
                  <a:pt x="722995" y="117508"/>
                </a:lnTo>
                <a:lnTo>
                  <a:pt x="723164" y="119185"/>
                </a:lnTo>
                <a:lnTo>
                  <a:pt x="724280" y="119985"/>
                </a:lnTo>
                <a:lnTo>
                  <a:pt x="725842" y="120370"/>
                </a:lnTo>
                <a:lnTo>
                  <a:pt x="726873" y="121162"/>
                </a:lnTo>
                <a:lnTo>
                  <a:pt x="727658" y="122277"/>
                </a:lnTo>
                <a:lnTo>
                  <a:pt x="719901" y="119670"/>
                </a:lnTo>
                <a:lnTo>
                  <a:pt x="717869" y="118523"/>
                </a:lnTo>
                <a:lnTo>
                  <a:pt x="715422" y="118385"/>
                </a:lnTo>
                <a:lnTo>
                  <a:pt x="712998" y="118039"/>
                </a:lnTo>
                <a:lnTo>
                  <a:pt x="710528" y="117038"/>
                </a:lnTo>
                <a:lnTo>
                  <a:pt x="707873" y="116800"/>
                </a:lnTo>
                <a:lnTo>
                  <a:pt x="706603" y="117523"/>
                </a:lnTo>
                <a:lnTo>
                  <a:pt x="706111" y="118939"/>
                </a:lnTo>
                <a:lnTo>
                  <a:pt x="705811" y="120523"/>
                </a:lnTo>
                <a:lnTo>
                  <a:pt x="706396" y="122493"/>
                </a:lnTo>
                <a:lnTo>
                  <a:pt x="706342" y="123693"/>
                </a:lnTo>
                <a:lnTo>
                  <a:pt x="705842" y="125854"/>
                </a:lnTo>
                <a:lnTo>
                  <a:pt x="707765" y="132247"/>
                </a:lnTo>
                <a:lnTo>
                  <a:pt x="710174" y="137324"/>
                </a:lnTo>
                <a:lnTo>
                  <a:pt x="713722" y="142609"/>
                </a:lnTo>
                <a:lnTo>
                  <a:pt x="715476" y="144425"/>
                </a:lnTo>
                <a:lnTo>
                  <a:pt x="717439" y="146064"/>
                </a:lnTo>
                <a:lnTo>
                  <a:pt x="714253" y="145579"/>
                </a:lnTo>
                <a:lnTo>
                  <a:pt x="713291" y="143817"/>
                </a:lnTo>
                <a:lnTo>
                  <a:pt x="709258" y="142063"/>
                </a:lnTo>
                <a:lnTo>
                  <a:pt x="708481" y="141017"/>
                </a:lnTo>
                <a:lnTo>
                  <a:pt x="705849" y="136001"/>
                </a:lnTo>
                <a:lnTo>
                  <a:pt x="705080" y="135063"/>
                </a:lnTo>
                <a:lnTo>
                  <a:pt x="702656" y="133355"/>
                </a:lnTo>
                <a:lnTo>
                  <a:pt x="701586" y="132101"/>
                </a:lnTo>
                <a:lnTo>
                  <a:pt x="701224" y="130409"/>
                </a:lnTo>
                <a:lnTo>
                  <a:pt x="701494" y="128631"/>
                </a:lnTo>
                <a:lnTo>
                  <a:pt x="701355" y="126170"/>
                </a:lnTo>
                <a:lnTo>
                  <a:pt x="701448" y="123723"/>
                </a:lnTo>
                <a:lnTo>
                  <a:pt x="701948" y="120739"/>
                </a:lnTo>
                <a:lnTo>
                  <a:pt x="701078" y="119685"/>
                </a:lnTo>
                <a:lnTo>
                  <a:pt x="699947" y="118700"/>
                </a:lnTo>
                <a:lnTo>
                  <a:pt x="698631" y="116415"/>
                </a:lnTo>
                <a:lnTo>
                  <a:pt x="698238" y="113815"/>
                </a:lnTo>
                <a:lnTo>
                  <a:pt x="698346" y="112323"/>
                </a:lnTo>
                <a:lnTo>
                  <a:pt x="698885" y="111000"/>
                </a:lnTo>
                <a:lnTo>
                  <a:pt x="699616" y="109853"/>
                </a:lnTo>
                <a:lnTo>
                  <a:pt x="699777" y="108730"/>
                </a:lnTo>
                <a:lnTo>
                  <a:pt x="697885" y="107107"/>
                </a:lnTo>
                <a:lnTo>
                  <a:pt x="695899" y="102476"/>
                </a:lnTo>
                <a:lnTo>
                  <a:pt x="695722" y="100076"/>
                </a:lnTo>
                <a:lnTo>
                  <a:pt x="698246" y="95452"/>
                </a:lnTo>
                <a:lnTo>
                  <a:pt x="698192" y="93206"/>
                </a:lnTo>
                <a:lnTo>
                  <a:pt x="698692" y="91875"/>
                </a:lnTo>
                <a:lnTo>
                  <a:pt x="698962" y="90460"/>
                </a:lnTo>
                <a:lnTo>
                  <a:pt x="700286" y="87383"/>
                </a:lnTo>
                <a:lnTo>
                  <a:pt x="702433" y="84760"/>
                </a:lnTo>
                <a:lnTo>
                  <a:pt x="706080" y="81082"/>
                </a:lnTo>
                <a:lnTo>
                  <a:pt x="707465" y="80282"/>
                </a:lnTo>
                <a:lnTo>
                  <a:pt x="709027" y="79759"/>
                </a:lnTo>
                <a:lnTo>
                  <a:pt x="709166" y="80659"/>
                </a:lnTo>
                <a:lnTo>
                  <a:pt x="708919" y="81459"/>
                </a:lnTo>
                <a:lnTo>
                  <a:pt x="706226" y="85198"/>
                </a:lnTo>
                <a:lnTo>
                  <a:pt x="705865" y="86044"/>
                </a:lnTo>
                <a:lnTo>
                  <a:pt x="705796" y="87613"/>
                </a:lnTo>
                <a:lnTo>
                  <a:pt x="707081" y="88544"/>
                </a:lnTo>
                <a:lnTo>
                  <a:pt x="708481" y="90444"/>
                </a:lnTo>
                <a:lnTo>
                  <a:pt x="708750" y="92968"/>
                </a:lnTo>
                <a:lnTo>
                  <a:pt x="708804" y="95660"/>
                </a:lnTo>
                <a:lnTo>
                  <a:pt x="708496" y="98368"/>
                </a:lnTo>
                <a:lnTo>
                  <a:pt x="707981" y="99276"/>
                </a:lnTo>
                <a:lnTo>
                  <a:pt x="705772" y="101999"/>
                </a:lnTo>
                <a:lnTo>
                  <a:pt x="700747" y="105191"/>
                </a:lnTo>
                <a:lnTo>
                  <a:pt x="700316" y="105984"/>
                </a:lnTo>
                <a:lnTo>
                  <a:pt x="700355" y="106861"/>
                </a:lnTo>
                <a:lnTo>
                  <a:pt x="701278" y="107923"/>
                </a:lnTo>
                <a:lnTo>
                  <a:pt x="702463" y="108723"/>
                </a:lnTo>
                <a:close/>
                <a:moveTo>
                  <a:pt x="45934" y="82390"/>
                </a:moveTo>
                <a:lnTo>
                  <a:pt x="45811" y="82875"/>
                </a:lnTo>
                <a:lnTo>
                  <a:pt x="43579" y="80621"/>
                </a:lnTo>
                <a:lnTo>
                  <a:pt x="41055" y="79367"/>
                </a:lnTo>
                <a:lnTo>
                  <a:pt x="42101" y="79044"/>
                </a:lnTo>
                <a:lnTo>
                  <a:pt x="44187" y="79390"/>
                </a:lnTo>
                <a:lnTo>
                  <a:pt x="45018" y="79713"/>
                </a:lnTo>
                <a:lnTo>
                  <a:pt x="45819" y="80836"/>
                </a:lnTo>
                <a:lnTo>
                  <a:pt x="45934" y="82390"/>
                </a:lnTo>
                <a:close/>
                <a:moveTo>
                  <a:pt x="718039" y="82898"/>
                </a:moveTo>
                <a:lnTo>
                  <a:pt x="714622" y="83267"/>
                </a:lnTo>
                <a:lnTo>
                  <a:pt x="713845" y="82244"/>
                </a:lnTo>
                <a:lnTo>
                  <a:pt x="712944" y="77628"/>
                </a:lnTo>
                <a:lnTo>
                  <a:pt x="715368" y="73936"/>
                </a:lnTo>
                <a:lnTo>
                  <a:pt x="718424" y="71766"/>
                </a:lnTo>
                <a:lnTo>
                  <a:pt x="720509" y="71220"/>
                </a:lnTo>
                <a:lnTo>
                  <a:pt x="721240" y="71189"/>
                </a:lnTo>
                <a:lnTo>
                  <a:pt x="723102" y="73851"/>
                </a:lnTo>
                <a:lnTo>
                  <a:pt x="721687" y="79197"/>
                </a:lnTo>
                <a:lnTo>
                  <a:pt x="720055" y="81928"/>
                </a:lnTo>
                <a:lnTo>
                  <a:pt x="718039" y="82898"/>
                </a:lnTo>
                <a:close/>
                <a:moveTo>
                  <a:pt x="652243" y="70028"/>
                </a:moveTo>
                <a:lnTo>
                  <a:pt x="652019" y="70505"/>
                </a:lnTo>
                <a:lnTo>
                  <a:pt x="651219" y="67989"/>
                </a:lnTo>
                <a:lnTo>
                  <a:pt x="651889" y="66727"/>
                </a:lnTo>
                <a:lnTo>
                  <a:pt x="652851" y="67189"/>
                </a:lnTo>
                <a:lnTo>
                  <a:pt x="653089" y="67635"/>
                </a:lnTo>
                <a:lnTo>
                  <a:pt x="652174" y="68835"/>
                </a:lnTo>
                <a:lnTo>
                  <a:pt x="652243" y="70028"/>
                </a:lnTo>
                <a:close/>
                <a:moveTo>
                  <a:pt x="27142" y="76282"/>
                </a:moveTo>
                <a:lnTo>
                  <a:pt x="25787" y="76482"/>
                </a:lnTo>
                <a:lnTo>
                  <a:pt x="24479" y="76020"/>
                </a:lnTo>
                <a:lnTo>
                  <a:pt x="23394" y="74789"/>
                </a:lnTo>
                <a:lnTo>
                  <a:pt x="17591" y="71220"/>
                </a:lnTo>
                <a:lnTo>
                  <a:pt x="15791" y="71166"/>
                </a:lnTo>
                <a:lnTo>
                  <a:pt x="14529" y="70251"/>
                </a:lnTo>
                <a:lnTo>
                  <a:pt x="12990" y="69935"/>
                </a:lnTo>
                <a:lnTo>
                  <a:pt x="11358" y="67551"/>
                </a:lnTo>
                <a:lnTo>
                  <a:pt x="11012" y="66274"/>
                </a:lnTo>
                <a:lnTo>
                  <a:pt x="12197" y="65651"/>
                </a:lnTo>
                <a:lnTo>
                  <a:pt x="12944" y="64343"/>
                </a:lnTo>
                <a:lnTo>
                  <a:pt x="14875" y="64920"/>
                </a:lnTo>
                <a:lnTo>
                  <a:pt x="17076" y="67227"/>
                </a:lnTo>
                <a:lnTo>
                  <a:pt x="19315" y="68089"/>
                </a:lnTo>
                <a:lnTo>
                  <a:pt x="19923" y="68528"/>
                </a:lnTo>
                <a:lnTo>
                  <a:pt x="21016" y="69805"/>
                </a:lnTo>
                <a:lnTo>
                  <a:pt x="26134" y="72943"/>
                </a:lnTo>
                <a:lnTo>
                  <a:pt x="26687" y="74013"/>
                </a:lnTo>
                <a:lnTo>
                  <a:pt x="27042" y="75082"/>
                </a:lnTo>
                <a:lnTo>
                  <a:pt x="27142" y="76282"/>
                </a:lnTo>
                <a:close/>
                <a:moveTo>
                  <a:pt x="295459" y="64573"/>
                </a:moveTo>
                <a:lnTo>
                  <a:pt x="294404" y="65697"/>
                </a:lnTo>
                <a:lnTo>
                  <a:pt x="293281" y="64997"/>
                </a:lnTo>
                <a:lnTo>
                  <a:pt x="295020" y="62719"/>
                </a:lnTo>
                <a:lnTo>
                  <a:pt x="295428" y="62566"/>
                </a:lnTo>
                <a:lnTo>
                  <a:pt x="295459" y="64573"/>
                </a:lnTo>
                <a:close/>
                <a:moveTo>
                  <a:pt x="227924" y="65489"/>
                </a:moveTo>
                <a:lnTo>
                  <a:pt x="227023" y="65573"/>
                </a:lnTo>
                <a:lnTo>
                  <a:pt x="226754" y="64935"/>
                </a:lnTo>
                <a:lnTo>
                  <a:pt x="226792" y="63835"/>
                </a:lnTo>
                <a:lnTo>
                  <a:pt x="226716" y="62958"/>
                </a:lnTo>
                <a:lnTo>
                  <a:pt x="226454" y="62304"/>
                </a:lnTo>
                <a:lnTo>
                  <a:pt x="226454" y="61204"/>
                </a:lnTo>
                <a:lnTo>
                  <a:pt x="227285" y="61750"/>
                </a:lnTo>
                <a:lnTo>
                  <a:pt x="227924" y="62266"/>
                </a:lnTo>
                <a:lnTo>
                  <a:pt x="228662" y="62635"/>
                </a:lnTo>
                <a:lnTo>
                  <a:pt x="229263" y="62881"/>
                </a:lnTo>
                <a:lnTo>
                  <a:pt x="229578" y="63050"/>
                </a:lnTo>
                <a:lnTo>
                  <a:pt x="228986" y="64604"/>
                </a:lnTo>
                <a:lnTo>
                  <a:pt x="227924" y="65489"/>
                </a:lnTo>
                <a:close/>
                <a:moveTo>
                  <a:pt x="239251" y="59173"/>
                </a:moveTo>
                <a:lnTo>
                  <a:pt x="239221" y="60650"/>
                </a:lnTo>
                <a:lnTo>
                  <a:pt x="237727" y="59781"/>
                </a:lnTo>
                <a:lnTo>
                  <a:pt x="237435" y="58142"/>
                </a:lnTo>
                <a:lnTo>
                  <a:pt x="237928" y="57611"/>
                </a:lnTo>
                <a:lnTo>
                  <a:pt x="238951" y="57896"/>
                </a:lnTo>
                <a:lnTo>
                  <a:pt x="239251" y="59173"/>
                </a:lnTo>
                <a:close/>
                <a:moveTo>
                  <a:pt x="484882" y="56519"/>
                </a:moveTo>
                <a:lnTo>
                  <a:pt x="484613" y="57227"/>
                </a:lnTo>
                <a:lnTo>
                  <a:pt x="482766" y="55496"/>
                </a:lnTo>
                <a:lnTo>
                  <a:pt x="482281" y="54242"/>
                </a:lnTo>
                <a:lnTo>
                  <a:pt x="482504" y="53265"/>
                </a:lnTo>
                <a:lnTo>
                  <a:pt x="484420" y="53180"/>
                </a:lnTo>
                <a:lnTo>
                  <a:pt x="485375" y="53796"/>
                </a:lnTo>
                <a:lnTo>
                  <a:pt x="484882" y="56519"/>
                </a:lnTo>
                <a:close/>
                <a:moveTo>
                  <a:pt x="657653" y="53180"/>
                </a:moveTo>
                <a:lnTo>
                  <a:pt x="657114" y="53834"/>
                </a:lnTo>
                <a:lnTo>
                  <a:pt x="654490" y="52634"/>
                </a:lnTo>
                <a:lnTo>
                  <a:pt x="654621" y="50734"/>
                </a:lnTo>
                <a:lnTo>
                  <a:pt x="654266" y="49796"/>
                </a:lnTo>
                <a:lnTo>
                  <a:pt x="653559" y="48811"/>
                </a:lnTo>
                <a:lnTo>
                  <a:pt x="653274" y="47849"/>
                </a:lnTo>
                <a:lnTo>
                  <a:pt x="653566" y="46795"/>
                </a:lnTo>
                <a:lnTo>
                  <a:pt x="655182" y="48142"/>
                </a:lnTo>
                <a:lnTo>
                  <a:pt x="656090" y="50280"/>
                </a:lnTo>
                <a:lnTo>
                  <a:pt x="657337" y="52311"/>
                </a:lnTo>
                <a:lnTo>
                  <a:pt x="657653" y="53180"/>
                </a:lnTo>
                <a:close/>
                <a:moveTo>
                  <a:pt x="683440" y="46034"/>
                </a:moveTo>
                <a:lnTo>
                  <a:pt x="683086" y="46280"/>
                </a:lnTo>
                <a:lnTo>
                  <a:pt x="682309" y="45703"/>
                </a:lnTo>
                <a:lnTo>
                  <a:pt x="681824" y="45065"/>
                </a:lnTo>
                <a:lnTo>
                  <a:pt x="681855" y="44426"/>
                </a:lnTo>
                <a:lnTo>
                  <a:pt x="682409" y="44103"/>
                </a:lnTo>
                <a:lnTo>
                  <a:pt x="683533" y="45080"/>
                </a:lnTo>
                <a:lnTo>
                  <a:pt x="683556" y="45618"/>
                </a:lnTo>
                <a:lnTo>
                  <a:pt x="683440" y="46034"/>
                </a:lnTo>
                <a:close/>
                <a:moveTo>
                  <a:pt x="680577" y="43757"/>
                </a:moveTo>
                <a:lnTo>
                  <a:pt x="680631" y="44665"/>
                </a:lnTo>
                <a:lnTo>
                  <a:pt x="679323" y="42603"/>
                </a:lnTo>
                <a:lnTo>
                  <a:pt x="678815" y="40164"/>
                </a:lnTo>
                <a:lnTo>
                  <a:pt x="679854" y="41033"/>
                </a:lnTo>
                <a:lnTo>
                  <a:pt x="681016" y="42834"/>
                </a:lnTo>
                <a:lnTo>
                  <a:pt x="680577" y="43757"/>
                </a:lnTo>
                <a:close/>
                <a:moveTo>
                  <a:pt x="489769" y="37056"/>
                </a:moveTo>
                <a:lnTo>
                  <a:pt x="490492" y="39110"/>
                </a:lnTo>
                <a:lnTo>
                  <a:pt x="490600" y="39895"/>
                </a:lnTo>
                <a:lnTo>
                  <a:pt x="486590" y="40972"/>
                </a:lnTo>
                <a:lnTo>
                  <a:pt x="484174" y="38449"/>
                </a:lnTo>
                <a:lnTo>
                  <a:pt x="484690" y="37425"/>
                </a:lnTo>
                <a:lnTo>
                  <a:pt x="486775" y="37472"/>
                </a:lnTo>
                <a:lnTo>
                  <a:pt x="489769" y="37056"/>
                </a:lnTo>
                <a:close/>
                <a:moveTo>
                  <a:pt x="283123" y="47726"/>
                </a:moveTo>
                <a:lnTo>
                  <a:pt x="280168" y="48519"/>
                </a:lnTo>
                <a:lnTo>
                  <a:pt x="278460" y="47411"/>
                </a:lnTo>
                <a:lnTo>
                  <a:pt x="280307" y="46049"/>
                </a:lnTo>
                <a:lnTo>
                  <a:pt x="280960" y="45957"/>
                </a:lnTo>
                <a:lnTo>
                  <a:pt x="281392" y="45688"/>
                </a:lnTo>
                <a:lnTo>
                  <a:pt x="281546" y="45134"/>
                </a:lnTo>
                <a:lnTo>
                  <a:pt x="278206" y="44234"/>
                </a:lnTo>
                <a:lnTo>
                  <a:pt x="277251" y="43441"/>
                </a:lnTo>
                <a:lnTo>
                  <a:pt x="276343" y="41426"/>
                </a:lnTo>
                <a:lnTo>
                  <a:pt x="276366" y="40141"/>
                </a:lnTo>
                <a:lnTo>
                  <a:pt x="280660" y="36748"/>
                </a:lnTo>
                <a:lnTo>
                  <a:pt x="281661" y="36387"/>
                </a:lnTo>
                <a:lnTo>
                  <a:pt x="281822" y="37795"/>
                </a:lnTo>
                <a:lnTo>
                  <a:pt x="284785" y="41349"/>
                </a:lnTo>
                <a:lnTo>
                  <a:pt x="284916" y="43718"/>
                </a:lnTo>
                <a:lnTo>
                  <a:pt x="284801" y="44572"/>
                </a:lnTo>
                <a:lnTo>
                  <a:pt x="283123" y="47726"/>
                </a:lnTo>
                <a:close/>
                <a:moveTo>
                  <a:pt x="461018" y="33318"/>
                </a:moveTo>
                <a:lnTo>
                  <a:pt x="461796" y="33779"/>
                </a:lnTo>
                <a:lnTo>
                  <a:pt x="462873" y="33764"/>
                </a:lnTo>
                <a:lnTo>
                  <a:pt x="464151" y="33425"/>
                </a:lnTo>
                <a:lnTo>
                  <a:pt x="467290" y="33748"/>
                </a:lnTo>
                <a:lnTo>
                  <a:pt x="472846" y="33818"/>
                </a:lnTo>
                <a:lnTo>
                  <a:pt x="476671" y="34625"/>
                </a:lnTo>
                <a:lnTo>
                  <a:pt x="480411" y="36910"/>
                </a:lnTo>
                <a:lnTo>
                  <a:pt x="482273" y="37372"/>
                </a:lnTo>
                <a:lnTo>
                  <a:pt x="483074" y="37387"/>
                </a:lnTo>
                <a:lnTo>
                  <a:pt x="482897" y="37564"/>
                </a:lnTo>
                <a:lnTo>
                  <a:pt x="481419" y="38187"/>
                </a:lnTo>
                <a:lnTo>
                  <a:pt x="480719" y="39418"/>
                </a:lnTo>
                <a:lnTo>
                  <a:pt x="482758" y="41303"/>
                </a:lnTo>
                <a:lnTo>
                  <a:pt x="482897" y="42557"/>
                </a:lnTo>
                <a:lnTo>
                  <a:pt x="484474" y="43680"/>
                </a:lnTo>
                <a:lnTo>
                  <a:pt x="486406" y="45426"/>
                </a:lnTo>
                <a:lnTo>
                  <a:pt x="486483" y="45995"/>
                </a:lnTo>
                <a:lnTo>
                  <a:pt x="487137" y="46780"/>
                </a:lnTo>
                <a:lnTo>
                  <a:pt x="487468" y="47742"/>
                </a:lnTo>
                <a:lnTo>
                  <a:pt x="486106" y="48695"/>
                </a:lnTo>
                <a:lnTo>
                  <a:pt x="484282" y="48872"/>
                </a:lnTo>
                <a:lnTo>
                  <a:pt x="482928" y="47972"/>
                </a:lnTo>
                <a:lnTo>
                  <a:pt x="481689" y="46849"/>
                </a:lnTo>
                <a:lnTo>
                  <a:pt x="481366" y="48242"/>
                </a:lnTo>
                <a:lnTo>
                  <a:pt x="480404" y="49042"/>
                </a:lnTo>
                <a:lnTo>
                  <a:pt x="476894" y="48811"/>
                </a:lnTo>
                <a:lnTo>
                  <a:pt x="474385" y="48818"/>
                </a:lnTo>
                <a:lnTo>
                  <a:pt x="471892" y="49165"/>
                </a:lnTo>
                <a:lnTo>
                  <a:pt x="473139" y="49380"/>
                </a:lnTo>
                <a:lnTo>
                  <a:pt x="474270" y="49826"/>
                </a:lnTo>
                <a:lnTo>
                  <a:pt x="478156" y="53380"/>
                </a:lnTo>
                <a:lnTo>
                  <a:pt x="478987" y="54696"/>
                </a:lnTo>
                <a:lnTo>
                  <a:pt x="477625" y="57311"/>
                </a:lnTo>
                <a:lnTo>
                  <a:pt x="478287" y="58381"/>
                </a:lnTo>
                <a:lnTo>
                  <a:pt x="479788" y="58996"/>
                </a:lnTo>
                <a:lnTo>
                  <a:pt x="481619" y="60296"/>
                </a:lnTo>
                <a:lnTo>
                  <a:pt x="482920" y="60427"/>
                </a:lnTo>
                <a:lnTo>
                  <a:pt x="483859" y="61166"/>
                </a:lnTo>
                <a:lnTo>
                  <a:pt x="483897" y="62443"/>
                </a:lnTo>
                <a:lnTo>
                  <a:pt x="484443" y="63597"/>
                </a:lnTo>
                <a:lnTo>
                  <a:pt x="482966" y="64066"/>
                </a:lnTo>
                <a:lnTo>
                  <a:pt x="484428" y="64373"/>
                </a:lnTo>
                <a:lnTo>
                  <a:pt x="485737" y="64966"/>
                </a:lnTo>
                <a:lnTo>
                  <a:pt x="485021" y="65566"/>
                </a:lnTo>
                <a:lnTo>
                  <a:pt x="484466" y="66297"/>
                </a:lnTo>
                <a:lnTo>
                  <a:pt x="485067" y="66689"/>
                </a:lnTo>
                <a:lnTo>
                  <a:pt x="486860" y="67358"/>
                </a:lnTo>
                <a:lnTo>
                  <a:pt x="487645" y="67981"/>
                </a:lnTo>
                <a:lnTo>
                  <a:pt x="488053" y="69651"/>
                </a:lnTo>
                <a:lnTo>
                  <a:pt x="489807" y="72382"/>
                </a:lnTo>
                <a:lnTo>
                  <a:pt x="493009" y="75905"/>
                </a:lnTo>
                <a:lnTo>
                  <a:pt x="493709" y="77190"/>
                </a:lnTo>
                <a:lnTo>
                  <a:pt x="493701" y="78374"/>
                </a:lnTo>
                <a:lnTo>
                  <a:pt x="493170" y="79390"/>
                </a:lnTo>
                <a:lnTo>
                  <a:pt x="491347" y="80575"/>
                </a:lnTo>
                <a:lnTo>
                  <a:pt x="489892" y="82144"/>
                </a:lnTo>
                <a:lnTo>
                  <a:pt x="489715" y="82713"/>
                </a:lnTo>
                <a:lnTo>
                  <a:pt x="487729" y="83436"/>
                </a:lnTo>
                <a:lnTo>
                  <a:pt x="488637" y="83967"/>
                </a:lnTo>
                <a:lnTo>
                  <a:pt x="489361" y="84690"/>
                </a:lnTo>
                <a:lnTo>
                  <a:pt x="490738" y="86867"/>
                </a:lnTo>
                <a:lnTo>
                  <a:pt x="494024" y="90406"/>
                </a:lnTo>
                <a:lnTo>
                  <a:pt x="495679" y="91729"/>
                </a:lnTo>
                <a:lnTo>
                  <a:pt x="502474" y="96530"/>
                </a:lnTo>
                <a:lnTo>
                  <a:pt x="506091" y="98622"/>
                </a:lnTo>
                <a:lnTo>
                  <a:pt x="510708" y="103407"/>
                </a:lnTo>
                <a:lnTo>
                  <a:pt x="513101" y="104515"/>
                </a:lnTo>
                <a:lnTo>
                  <a:pt x="513571" y="105846"/>
                </a:lnTo>
                <a:lnTo>
                  <a:pt x="511570" y="107892"/>
                </a:lnTo>
                <a:lnTo>
                  <a:pt x="508661" y="108915"/>
                </a:lnTo>
                <a:lnTo>
                  <a:pt x="503852" y="109461"/>
                </a:lnTo>
                <a:lnTo>
                  <a:pt x="499026" y="108746"/>
                </a:lnTo>
                <a:lnTo>
                  <a:pt x="496533" y="108161"/>
                </a:lnTo>
                <a:lnTo>
                  <a:pt x="494363" y="106984"/>
                </a:lnTo>
                <a:lnTo>
                  <a:pt x="492655" y="104622"/>
                </a:lnTo>
                <a:lnTo>
                  <a:pt x="490392" y="103345"/>
                </a:lnTo>
                <a:lnTo>
                  <a:pt x="491261" y="104776"/>
                </a:lnTo>
                <a:lnTo>
                  <a:pt x="491808" y="106238"/>
                </a:lnTo>
                <a:lnTo>
                  <a:pt x="491523" y="107830"/>
                </a:lnTo>
                <a:lnTo>
                  <a:pt x="490638" y="109076"/>
                </a:lnTo>
                <a:lnTo>
                  <a:pt x="489115" y="109992"/>
                </a:lnTo>
                <a:lnTo>
                  <a:pt x="487483" y="110738"/>
                </a:lnTo>
                <a:lnTo>
                  <a:pt x="486790" y="111261"/>
                </a:lnTo>
                <a:lnTo>
                  <a:pt x="482651" y="119593"/>
                </a:lnTo>
                <a:lnTo>
                  <a:pt x="481981" y="121846"/>
                </a:lnTo>
                <a:lnTo>
                  <a:pt x="480719" y="131201"/>
                </a:lnTo>
                <a:lnTo>
                  <a:pt x="480696" y="133847"/>
                </a:lnTo>
                <a:lnTo>
                  <a:pt x="482558" y="138794"/>
                </a:lnTo>
                <a:lnTo>
                  <a:pt x="482720" y="141386"/>
                </a:lnTo>
                <a:lnTo>
                  <a:pt x="483089" y="142509"/>
                </a:lnTo>
                <a:lnTo>
                  <a:pt x="482843" y="143440"/>
                </a:lnTo>
                <a:lnTo>
                  <a:pt x="481966" y="143994"/>
                </a:lnTo>
                <a:lnTo>
                  <a:pt x="478410" y="145502"/>
                </a:lnTo>
                <a:lnTo>
                  <a:pt x="475902" y="146756"/>
                </a:lnTo>
                <a:lnTo>
                  <a:pt x="473862" y="148541"/>
                </a:lnTo>
                <a:lnTo>
                  <a:pt x="472215" y="150764"/>
                </a:lnTo>
                <a:lnTo>
                  <a:pt x="470769" y="152372"/>
                </a:lnTo>
                <a:lnTo>
                  <a:pt x="468845" y="153141"/>
                </a:lnTo>
                <a:lnTo>
                  <a:pt x="467444" y="153026"/>
                </a:lnTo>
                <a:lnTo>
                  <a:pt x="466321" y="152287"/>
                </a:lnTo>
                <a:lnTo>
                  <a:pt x="465528" y="150856"/>
                </a:lnTo>
                <a:lnTo>
                  <a:pt x="465074" y="149294"/>
                </a:lnTo>
                <a:lnTo>
                  <a:pt x="464782" y="150449"/>
                </a:lnTo>
                <a:lnTo>
                  <a:pt x="464836" y="151579"/>
                </a:lnTo>
                <a:lnTo>
                  <a:pt x="465497" y="152787"/>
                </a:lnTo>
                <a:lnTo>
                  <a:pt x="465751" y="154064"/>
                </a:lnTo>
                <a:lnTo>
                  <a:pt x="465366" y="155364"/>
                </a:lnTo>
                <a:lnTo>
                  <a:pt x="464543" y="156403"/>
                </a:lnTo>
                <a:lnTo>
                  <a:pt x="462312" y="157534"/>
                </a:lnTo>
                <a:lnTo>
                  <a:pt x="461080" y="158503"/>
                </a:lnTo>
                <a:lnTo>
                  <a:pt x="460841" y="160218"/>
                </a:lnTo>
                <a:lnTo>
                  <a:pt x="460249" y="161180"/>
                </a:lnTo>
                <a:lnTo>
                  <a:pt x="459395" y="161926"/>
                </a:lnTo>
                <a:lnTo>
                  <a:pt x="456247" y="163634"/>
                </a:lnTo>
                <a:lnTo>
                  <a:pt x="455539" y="164319"/>
                </a:lnTo>
                <a:lnTo>
                  <a:pt x="455024" y="165188"/>
                </a:lnTo>
                <a:lnTo>
                  <a:pt x="456702" y="165049"/>
                </a:lnTo>
                <a:lnTo>
                  <a:pt x="458241" y="165188"/>
                </a:lnTo>
                <a:lnTo>
                  <a:pt x="458356" y="166888"/>
                </a:lnTo>
                <a:lnTo>
                  <a:pt x="458841" y="168157"/>
                </a:lnTo>
                <a:lnTo>
                  <a:pt x="458225" y="170934"/>
                </a:lnTo>
                <a:lnTo>
                  <a:pt x="455855" y="172811"/>
                </a:lnTo>
                <a:lnTo>
                  <a:pt x="457040" y="173204"/>
                </a:lnTo>
                <a:lnTo>
                  <a:pt x="458110" y="173819"/>
                </a:lnTo>
                <a:lnTo>
                  <a:pt x="460488" y="174273"/>
                </a:lnTo>
                <a:lnTo>
                  <a:pt x="461288" y="176243"/>
                </a:lnTo>
                <a:lnTo>
                  <a:pt x="460934" y="178627"/>
                </a:lnTo>
                <a:lnTo>
                  <a:pt x="460503" y="180766"/>
                </a:lnTo>
                <a:lnTo>
                  <a:pt x="458794" y="181358"/>
                </a:lnTo>
                <a:lnTo>
                  <a:pt x="457732" y="180966"/>
                </a:lnTo>
                <a:lnTo>
                  <a:pt x="456678" y="181004"/>
                </a:lnTo>
                <a:lnTo>
                  <a:pt x="455901" y="181651"/>
                </a:lnTo>
                <a:lnTo>
                  <a:pt x="455701" y="182758"/>
                </a:lnTo>
                <a:lnTo>
                  <a:pt x="457171" y="182212"/>
                </a:lnTo>
                <a:lnTo>
                  <a:pt x="457086" y="184981"/>
                </a:lnTo>
                <a:lnTo>
                  <a:pt x="456686" y="187682"/>
                </a:lnTo>
                <a:lnTo>
                  <a:pt x="456201" y="189174"/>
                </a:lnTo>
                <a:lnTo>
                  <a:pt x="455301" y="190390"/>
                </a:lnTo>
                <a:lnTo>
                  <a:pt x="453939" y="190782"/>
                </a:lnTo>
                <a:lnTo>
                  <a:pt x="452654" y="189866"/>
                </a:lnTo>
                <a:lnTo>
                  <a:pt x="452392" y="190928"/>
                </a:lnTo>
                <a:lnTo>
                  <a:pt x="452784" y="191820"/>
                </a:lnTo>
                <a:lnTo>
                  <a:pt x="454616" y="193990"/>
                </a:lnTo>
                <a:lnTo>
                  <a:pt x="453493" y="194467"/>
                </a:lnTo>
                <a:lnTo>
                  <a:pt x="452677" y="195205"/>
                </a:lnTo>
                <a:lnTo>
                  <a:pt x="452308" y="196282"/>
                </a:lnTo>
                <a:lnTo>
                  <a:pt x="450314" y="198752"/>
                </a:lnTo>
                <a:lnTo>
                  <a:pt x="449429" y="200567"/>
                </a:lnTo>
                <a:lnTo>
                  <a:pt x="449052" y="202506"/>
                </a:lnTo>
                <a:lnTo>
                  <a:pt x="448121" y="204044"/>
                </a:lnTo>
                <a:lnTo>
                  <a:pt x="433045" y="210752"/>
                </a:lnTo>
                <a:lnTo>
                  <a:pt x="420848" y="216399"/>
                </a:lnTo>
                <a:lnTo>
                  <a:pt x="419971" y="216014"/>
                </a:lnTo>
                <a:lnTo>
                  <a:pt x="419378" y="215153"/>
                </a:lnTo>
                <a:lnTo>
                  <a:pt x="418963" y="206375"/>
                </a:lnTo>
                <a:lnTo>
                  <a:pt x="417454" y="201890"/>
                </a:lnTo>
                <a:lnTo>
                  <a:pt x="417231" y="199359"/>
                </a:lnTo>
                <a:lnTo>
                  <a:pt x="415508" y="201613"/>
                </a:lnTo>
                <a:lnTo>
                  <a:pt x="414454" y="201382"/>
                </a:lnTo>
                <a:lnTo>
                  <a:pt x="413315" y="200806"/>
                </a:lnTo>
                <a:lnTo>
                  <a:pt x="412460" y="200067"/>
                </a:lnTo>
                <a:lnTo>
                  <a:pt x="412391" y="199098"/>
                </a:lnTo>
                <a:lnTo>
                  <a:pt x="413315" y="196313"/>
                </a:lnTo>
                <a:lnTo>
                  <a:pt x="412199" y="197844"/>
                </a:lnTo>
                <a:lnTo>
                  <a:pt x="410983" y="199021"/>
                </a:lnTo>
                <a:lnTo>
                  <a:pt x="409721" y="198875"/>
                </a:lnTo>
                <a:lnTo>
                  <a:pt x="408628" y="198290"/>
                </a:lnTo>
                <a:lnTo>
                  <a:pt x="408228" y="197382"/>
                </a:lnTo>
                <a:lnTo>
                  <a:pt x="407651" y="197244"/>
                </a:lnTo>
                <a:lnTo>
                  <a:pt x="404980" y="199721"/>
                </a:lnTo>
                <a:lnTo>
                  <a:pt x="401464" y="201052"/>
                </a:lnTo>
                <a:lnTo>
                  <a:pt x="399501" y="201029"/>
                </a:lnTo>
                <a:lnTo>
                  <a:pt x="397962" y="200267"/>
                </a:lnTo>
                <a:lnTo>
                  <a:pt x="398039" y="198375"/>
                </a:lnTo>
                <a:lnTo>
                  <a:pt x="397878" y="196528"/>
                </a:lnTo>
                <a:lnTo>
                  <a:pt x="397446" y="195444"/>
                </a:lnTo>
                <a:lnTo>
                  <a:pt x="396500" y="195051"/>
                </a:lnTo>
                <a:lnTo>
                  <a:pt x="395630" y="195190"/>
                </a:lnTo>
                <a:lnTo>
                  <a:pt x="393106" y="196151"/>
                </a:lnTo>
                <a:lnTo>
                  <a:pt x="392206" y="196036"/>
                </a:lnTo>
                <a:lnTo>
                  <a:pt x="391690" y="196521"/>
                </a:lnTo>
                <a:lnTo>
                  <a:pt x="385011" y="189797"/>
                </a:lnTo>
                <a:lnTo>
                  <a:pt x="383664" y="195244"/>
                </a:lnTo>
                <a:lnTo>
                  <a:pt x="379047" y="198136"/>
                </a:lnTo>
                <a:lnTo>
                  <a:pt x="375645" y="199821"/>
                </a:lnTo>
                <a:lnTo>
                  <a:pt x="372267" y="199190"/>
                </a:lnTo>
                <a:lnTo>
                  <a:pt x="368843" y="198113"/>
                </a:lnTo>
                <a:lnTo>
                  <a:pt x="365426" y="199413"/>
                </a:lnTo>
                <a:lnTo>
                  <a:pt x="361716" y="202598"/>
                </a:lnTo>
                <a:lnTo>
                  <a:pt x="360693" y="203083"/>
                </a:lnTo>
                <a:lnTo>
                  <a:pt x="359624" y="203075"/>
                </a:lnTo>
                <a:lnTo>
                  <a:pt x="358839" y="202660"/>
                </a:lnTo>
                <a:lnTo>
                  <a:pt x="359108" y="200244"/>
                </a:lnTo>
                <a:lnTo>
                  <a:pt x="359139" y="197829"/>
                </a:lnTo>
                <a:lnTo>
                  <a:pt x="358862" y="192451"/>
                </a:lnTo>
                <a:lnTo>
                  <a:pt x="358569" y="191390"/>
                </a:lnTo>
                <a:lnTo>
                  <a:pt x="357500" y="189913"/>
                </a:lnTo>
                <a:lnTo>
                  <a:pt x="356083" y="188843"/>
                </a:lnTo>
                <a:lnTo>
                  <a:pt x="355299" y="189620"/>
                </a:lnTo>
                <a:lnTo>
                  <a:pt x="354583" y="190690"/>
                </a:lnTo>
                <a:lnTo>
                  <a:pt x="351767" y="190643"/>
                </a:lnTo>
                <a:lnTo>
                  <a:pt x="349019" y="189789"/>
                </a:lnTo>
                <a:lnTo>
                  <a:pt x="346680" y="190274"/>
                </a:lnTo>
                <a:lnTo>
                  <a:pt x="342032" y="192405"/>
                </a:lnTo>
                <a:lnTo>
                  <a:pt x="339569" y="192736"/>
                </a:lnTo>
                <a:lnTo>
                  <a:pt x="338245" y="192251"/>
                </a:lnTo>
                <a:lnTo>
                  <a:pt x="337399" y="191105"/>
                </a:lnTo>
                <a:lnTo>
                  <a:pt x="337884" y="190051"/>
                </a:lnTo>
                <a:lnTo>
                  <a:pt x="338907" y="189243"/>
                </a:lnTo>
                <a:lnTo>
                  <a:pt x="336999" y="189882"/>
                </a:lnTo>
                <a:lnTo>
                  <a:pt x="335375" y="190959"/>
                </a:lnTo>
                <a:lnTo>
                  <a:pt x="334667" y="191651"/>
                </a:lnTo>
                <a:lnTo>
                  <a:pt x="333905" y="191305"/>
                </a:lnTo>
                <a:lnTo>
                  <a:pt x="331874" y="188874"/>
                </a:lnTo>
                <a:lnTo>
                  <a:pt x="327626" y="189782"/>
                </a:lnTo>
                <a:lnTo>
                  <a:pt x="327056" y="190059"/>
                </a:lnTo>
                <a:lnTo>
                  <a:pt x="326010" y="190890"/>
                </a:lnTo>
                <a:lnTo>
                  <a:pt x="325002" y="190474"/>
                </a:lnTo>
                <a:lnTo>
                  <a:pt x="324501" y="189589"/>
                </a:lnTo>
                <a:lnTo>
                  <a:pt x="324324" y="184512"/>
                </a:lnTo>
                <a:lnTo>
                  <a:pt x="322162" y="174750"/>
                </a:lnTo>
                <a:lnTo>
                  <a:pt x="321570" y="169765"/>
                </a:lnTo>
                <a:lnTo>
                  <a:pt x="321092" y="168588"/>
                </a:lnTo>
                <a:lnTo>
                  <a:pt x="318614" y="166796"/>
                </a:lnTo>
                <a:lnTo>
                  <a:pt x="318699" y="164226"/>
                </a:lnTo>
                <a:lnTo>
                  <a:pt x="319992" y="162072"/>
                </a:lnTo>
                <a:lnTo>
                  <a:pt x="320261" y="159565"/>
                </a:lnTo>
                <a:lnTo>
                  <a:pt x="319892" y="156841"/>
                </a:lnTo>
                <a:lnTo>
                  <a:pt x="319114" y="154179"/>
                </a:lnTo>
                <a:lnTo>
                  <a:pt x="318137" y="152172"/>
                </a:lnTo>
                <a:lnTo>
                  <a:pt x="316737" y="150456"/>
                </a:lnTo>
                <a:lnTo>
                  <a:pt x="314882" y="148533"/>
                </a:lnTo>
                <a:lnTo>
                  <a:pt x="312596" y="147094"/>
                </a:lnTo>
                <a:lnTo>
                  <a:pt x="307671" y="145479"/>
                </a:lnTo>
                <a:lnTo>
                  <a:pt x="305078" y="145625"/>
                </a:lnTo>
                <a:lnTo>
                  <a:pt x="304109" y="144986"/>
                </a:lnTo>
                <a:lnTo>
                  <a:pt x="303462" y="144163"/>
                </a:lnTo>
                <a:lnTo>
                  <a:pt x="303724" y="142548"/>
                </a:lnTo>
                <a:lnTo>
                  <a:pt x="304601" y="141440"/>
                </a:lnTo>
                <a:lnTo>
                  <a:pt x="305778" y="141163"/>
                </a:lnTo>
                <a:lnTo>
                  <a:pt x="305925" y="140532"/>
                </a:lnTo>
                <a:lnTo>
                  <a:pt x="303423" y="139232"/>
                </a:lnTo>
                <a:lnTo>
                  <a:pt x="301338" y="137463"/>
                </a:lnTo>
                <a:lnTo>
                  <a:pt x="300684" y="136401"/>
                </a:lnTo>
                <a:lnTo>
                  <a:pt x="300484" y="135232"/>
                </a:lnTo>
                <a:lnTo>
                  <a:pt x="300499" y="132532"/>
                </a:lnTo>
                <a:lnTo>
                  <a:pt x="301099" y="130824"/>
                </a:lnTo>
                <a:lnTo>
                  <a:pt x="301430" y="129901"/>
                </a:lnTo>
                <a:lnTo>
                  <a:pt x="302069" y="127047"/>
                </a:lnTo>
                <a:lnTo>
                  <a:pt x="303431" y="126177"/>
                </a:lnTo>
                <a:lnTo>
                  <a:pt x="303216" y="125654"/>
                </a:lnTo>
                <a:lnTo>
                  <a:pt x="302631" y="125262"/>
                </a:lnTo>
                <a:lnTo>
                  <a:pt x="301785" y="124324"/>
                </a:lnTo>
                <a:lnTo>
                  <a:pt x="301084" y="123247"/>
                </a:lnTo>
                <a:lnTo>
                  <a:pt x="299491" y="121416"/>
                </a:lnTo>
                <a:lnTo>
                  <a:pt x="296682" y="119215"/>
                </a:lnTo>
                <a:lnTo>
                  <a:pt x="296205" y="115415"/>
                </a:lnTo>
                <a:lnTo>
                  <a:pt x="295843" y="109815"/>
                </a:lnTo>
                <a:lnTo>
                  <a:pt x="296075" y="107269"/>
                </a:lnTo>
                <a:lnTo>
                  <a:pt x="296975" y="102507"/>
                </a:lnTo>
                <a:lnTo>
                  <a:pt x="298537" y="101007"/>
                </a:lnTo>
                <a:lnTo>
                  <a:pt x="299776" y="100591"/>
                </a:lnTo>
                <a:lnTo>
                  <a:pt x="300707" y="99953"/>
                </a:lnTo>
                <a:lnTo>
                  <a:pt x="299937" y="99860"/>
                </a:lnTo>
                <a:lnTo>
                  <a:pt x="299276" y="100099"/>
                </a:lnTo>
                <a:lnTo>
                  <a:pt x="298091" y="100260"/>
                </a:lnTo>
                <a:lnTo>
                  <a:pt x="299068" y="95999"/>
                </a:lnTo>
                <a:lnTo>
                  <a:pt x="299507" y="94768"/>
                </a:lnTo>
                <a:lnTo>
                  <a:pt x="301469" y="92383"/>
                </a:lnTo>
                <a:lnTo>
                  <a:pt x="303770" y="90275"/>
                </a:lnTo>
                <a:lnTo>
                  <a:pt x="304739" y="87790"/>
                </a:lnTo>
                <a:lnTo>
                  <a:pt x="306048" y="85613"/>
                </a:lnTo>
                <a:lnTo>
                  <a:pt x="311457" y="83367"/>
                </a:lnTo>
                <a:lnTo>
                  <a:pt x="309511" y="86183"/>
                </a:lnTo>
                <a:lnTo>
                  <a:pt x="309726" y="87206"/>
                </a:lnTo>
                <a:lnTo>
                  <a:pt x="310203" y="88113"/>
                </a:lnTo>
                <a:lnTo>
                  <a:pt x="311604" y="88752"/>
                </a:lnTo>
                <a:lnTo>
                  <a:pt x="312004" y="92222"/>
                </a:lnTo>
                <a:lnTo>
                  <a:pt x="313766" y="94191"/>
                </a:lnTo>
                <a:lnTo>
                  <a:pt x="315536" y="95991"/>
                </a:lnTo>
                <a:lnTo>
                  <a:pt x="316844" y="96876"/>
                </a:lnTo>
                <a:lnTo>
                  <a:pt x="318284" y="98160"/>
                </a:lnTo>
                <a:lnTo>
                  <a:pt x="319291" y="99353"/>
                </a:lnTo>
                <a:lnTo>
                  <a:pt x="320353" y="100353"/>
                </a:lnTo>
                <a:lnTo>
                  <a:pt x="321954" y="101330"/>
                </a:lnTo>
                <a:lnTo>
                  <a:pt x="326287" y="105492"/>
                </a:lnTo>
                <a:lnTo>
                  <a:pt x="328095" y="106715"/>
                </a:lnTo>
                <a:lnTo>
                  <a:pt x="329442" y="107938"/>
                </a:lnTo>
                <a:lnTo>
                  <a:pt x="330396" y="108369"/>
                </a:lnTo>
                <a:lnTo>
                  <a:pt x="332759" y="108023"/>
                </a:lnTo>
                <a:lnTo>
                  <a:pt x="339738" y="105038"/>
                </a:lnTo>
                <a:lnTo>
                  <a:pt x="340993" y="104845"/>
                </a:lnTo>
                <a:lnTo>
                  <a:pt x="343263" y="104330"/>
                </a:lnTo>
                <a:lnTo>
                  <a:pt x="347272" y="104491"/>
                </a:lnTo>
                <a:lnTo>
                  <a:pt x="351512" y="105507"/>
                </a:lnTo>
                <a:lnTo>
                  <a:pt x="352890" y="105538"/>
                </a:lnTo>
                <a:lnTo>
                  <a:pt x="354198" y="104930"/>
                </a:lnTo>
                <a:lnTo>
                  <a:pt x="356014" y="105107"/>
                </a:lnTo>
                <a:lnTo>
                  <a:pt x="357707" y="105422"/>
                </a:lnTo>
                <a:lnTo>
                  <a:pt x="358554" y="105161"/>
                </a:lnTo>
                <a:lnTo>
                  <a:pt x="361016" y="102984"/>
                </a:lnTo>
                <a:lnTo>
                  <a:pt x="364372" y="102337"/>
                </a:lnTo>
                <a:lnTo>
                  <a:pt x="365457" y="100183"/>
                </a:lnTo>
                <a:lnTo>
                  <a:pt x="366296" y="98153"/>
                </a:lnTo>
                <a:lnTo>
                  <a:pt x="366696" y="95991"/>
                </a:lnTo>
                <a:lnTo>
                  <a:pt x="368096" y="95122"/>
                </a:lnTo>
                <a:lnTo>
                  <a:pt x="370058" y="94368"/>
                </a:lnTo>
                <a:lnTo>
                  <a:pt x="372968" y="93414"/>
                </a:lnTo>
                <a:lnTo>
                  <a:pt x="383056" y="93245"/>
                </a:lnTo>
                <a:lnTo>
                  <a:pt x="384033" y="93660"/>
                </a:lnTo>
                <a:lnTo>
                  <a:pt x="384241" y="94768"/>
                </a:lnTo>
                <a:lnTo>
                  <a:pt x="384033" y="95606"/>
                </a:lnTo>
                <a:lnTo>
                  <a:pt x="384434" y="96106"/>
                </a:lnTo>
                <a:lnTo>
                  <a:pt x="385773" y="96153"/>
                </a:lnTo>
                <a:lnTo>
                  <a:pt x="387011" y="96660"/>
                </a:lnTo>
                <a:lnTo>
                  <a:pt x="392037" y="98399"/>
                </a:lnTo>
                <a:lnTo>
                  <a:pt x="394176" y="98937"/>
                </a:lnTo>
                <a:lnTo>
                  <a:pt x="395369" y="98799"/>
                </a:lnTo>
                <a:lnTo>
                  <a:pt x="397724" y="100353"/>
                </a:lnTo>
                <a:lnTo>
                  <a:pt x="399009" y="99822"/>
                </a:lnTo>
                <a:lnTo>
                  <a:pt x="400709" y="98730"/>
                </a:lnTo>
                <a:lnTo>
                  <a:pt x="402326" y="97260"/>
                </a:lnTo>
                <a:lnTo>
                  <a:pt x="403772" y="96099"/>
                </a:lnTo>
                <a:lnTo>
                  <a:pt x="405873" y="95645"/>
                </a:lnTo>
                <a:lnTo>
                  <a:pt x="408597" y="95706"/>
                </a:lnTo>
                <a:lnTo>
                  <a:pt x="411814" y="95306"/>
                </a:lnTo>
                <a:lnTo>
                  <a:pt x="414238" y="94683"/>
                </a:lnTo>
                <a:lnTo>
                  <a:pt x="416947" y="95714"/>
                </a:lnTo>
                <a:lnTo>
                  <a:pt x="417670" y="95391"/>
                </a:lnTo>
                <a:lnTo>
                  <a:pt x="418140" y="94383"/>
                </a:lnTo>
                <a:lnTo>
                  <a:pt x="419540" y="92175"/>
                </a:lnTo>
                <a:lnTo>
                  <a:pt x="420164" y="90691"/>
                </a:lnTo>
                <a:lnTo>
                  <a:pt x="420702" y="87844"/>
                </a:lnTo>
                <a:lnTo>
                  <a:pt x="421079" y="87167"/>
                </a:lnTo>
                <a:lnTo>
                  <a:pt x="422111" y="86775"/>
                </a:lnTo>
                <a:lnTo>
                  <a:pt x="423165" y="86236"/>
                </a:lnTo>
                <a:lnTo>
                  <a:pt x="423442" y="85383"/>
                </a:lnTo>
                <a:lnTo>
                  <a:pt x="423826" y="84390"/>
                </a:lnTo>
                <a:lnTo>
                  <a:pt x="423511" y="83559"/>
                </a:lnTo>
                <a:lnTo>
                  <a:pt x="422911" y="82859"/>
                </a:lnTo>
                <a:lnTo>
                  <a:pt x="422280" y="80482"/>
                </a:lnTo>
                <a:lnTo>
                  <a:pt x="422480" y="79397"/>
                </a:lnTo>
                <a:lnTo>
                  <a:pt x="422872" y="78590"/>
                </a:lnTo>
                <a:lnTo>
                  <a:pt x="423957" y="78182"/>
                </a:lnTo>
                <a:lnTo>
                  <a:pt x="426820" y="76436"/>
                </a:lnTo>
                <a:lnTo>
                  <a:pt x="429360" y="74389"/>
                </a:lnTo>
                <a:lnTo>
                  <a:pt x="430752" y="73389"/>
                </a:lnTo>
                <a:lnTo>
                  <a:pt x="431360" y="72743"/>
                </a:lnTo>
                <a:lnTo>
                  <a:pt x="431399" y="71805"/>
                </a:lnTo>
                <a:lnTo>
                  <a:pt x="430291" y="70828"/>
                </a:lnTo>
                <a:lnTo>
                  <a:pt x="429229" y="70359"/>
                </a:lnTo>
                <a:lnTo>
                  <a:pt x="429152" y="69228"/>
                </a:lnTo>
                <a:lnTo>
                  <a:pt x="429190" y="68443"/>
                </a:lnTo>
                <a:lnTo>
                  <a:pt x="429513" y="67704"/>
                </a:lnTo>
                <a:lnTo>
                  <a:pt x="429352" y="66989"/>
                </a:lnTo>
                <a:lnTo>
                  <a:pt x="429344" y="65920"/>
                </a:lnTo>
                <a:lnTo>
                  <a:pt x="430022" y="64766"/>
                </a:lnTo>
                <a:lnTo>
                  <a:pt x="431583" y="63058"/>
                </a:lnTo>
                <a:lnTo>
                  <a:pt x="432815" y="61950"/>
                </a:lnTo>
                <a:lnTo>
                  <a:pt x="434184" y="62635"/>
                </a:lnTo>
                <a:lnTo>
                  <a:pt x="435778" y="62319"/>
                </a:lnTo>
                <a:lnTo>
                  <a:pt x="437293" y="61766"/>
                </a:lnTo>
                <a:lnTo>
                  <a:pt x="438132" y="59750"/>
                </a:lnTo>
                <a:lnTo>
                  <a:pt x="438263" y="58789"/>
                </a:lnTo>
                <a:lnTo>
                  <a:pt x="438063" y="58019"/>
                </a:lnTo>
                <a:lnTo>
                  <a:pt x="438586" y="55150"/>
                </a:lnTo>
                <a:lnTo>
                  <a:pt x="438717" y="54734"/>
                </a:lnTo>
                <a:lnTo>
                  <a:pt x="439710" y="52927"/>
                </a:lnTo>
                <a:lnTo>
                  <a:pt x="439810" y="51711"/>
                </a:lnTo>
                <a:lnTo>
                  <a:pt x="439248" y="48888"/>
                </a:lnTo>
                <a:lnTo>
                  <a:pt x="439602" y="46749"/>
                </a:lnTo>
                <a:lnTo>
                  <a:pt x="439764" y="42326"/>
                </a:lnTo>
                <a:lnTo>
                  <a:pt x="440356" y="41533"/>
                </a:lnTo>
                <a:lnTo>
                  <a:pt x="441041" y="39241"/>
                </a:lnTo>
                <a:lnTo>
                  <a:pt x="442149" y="36848"/>
                </a:lnTo>
                <a:lnTo>
                  <a:pt x="444389" y="35549"/>
                </a:lnTo>
                <a:lnTo>
                  <a:pt x="445559" y="33841"/>
                </a:lnTo>
                <a:lnTo>
                  <a:pt x="446074" y="33518"/>
                </a:lnTo>
                <a:lnTo>
                  <a:pt x="446844" y="33502"/>
                </a:lnTo>
                <a:lnTo>
                  <a:pt x="449552" y="34748"/>
                </a:lnTo>
                <a:lnTo>
                  <a:pt x="451984" y="33364"/>
                </a:lnTo>
                <a:lnTo>
                  <a:pt x="454185" y="33202"/>
                </a:lnTo>
                <a:lnTo>
                  <a:pt x="456001" y="33387"/>
                </a:lnTo>
                <a:lnTo>
                  <a:pt x="457025" y="33956"/>
                </a:lnTo>
                <a:lnTo>
                  <a:pt x="458033" y="34364"/>
                </a:lnTo>
                <a:lnTo>
                  <a:pt x="460203" y="33018"/>
                </a:lnTo>
                <a:lnTo>
                  <a:pt x="461018" y="33318"/>
                </a:lnTo>
                <a:close/>
                <a:moveTo>
                  <a:pt x="682671" y="40341"/>
                </a:moveTo>
                <a:lnTo>
                  <a:pt x="681801" y="40787"/>
                </a:lnTo>
                <a:lnTo>
                  <a:pt x="680400" y="40626"/>
                </a:lnTo>
                <a:lnTo>
                  <a:pt x="680247" y="39533"/>
                </a:lnTo>
                <a:lnTo>
                  <a:pt x="681670" y="37572"/>
                </a:lnTo>
                <a:lnTo>
                  <a:pt x="682609" y="35502"/>
                </a:lnTo>
                <a:lnTo>
                  <a:pt x="681609" y="34987"/>
                </a:lnTo>
                <a:lnTo>
                  <a:pt x="680631" y="33664"/>
                </a:lnTo>
                <a:lnTo>
                  <a:pt x="680593" y="32125"/>
                </a:lnTo>
                <a:lnTo>
                  <a:pt x="681393" y="29279"/>
                </a:lnTo>
                <a:lnTo>
                  <a:pt x="682578" y="29510"/>
                </a:lnTo>
                <a:lnTo>
                  <a:pt x="683717" y="30741"/>
                </a:lnTo>
                <a:lnTo>
                  <a:pt x="684186" y="33048"/>
                </a:lnTo>
                <a:lnTo>
                  <a:pt x="684933" y="34802"/>
                </a:lnTo>
                <a:lnTo>
                  <a:pt x="683348" y="37187"/>
                </a:lnTo>
                <a:lnTo>
                  <a:pt x="682671" y="40341"/>
                </a:lnTo>
                <a:close/>
                <a:moveTo>
                  <a:pt x="27765" y="14609"/>
                </a:moveTo>
                <a:lnTo>
                  <a:pt x="30412" y="14801"/>
                </a:lnTo>
                <a:lnTo>
                  <a:pt x="35330" y="13632"/>
                </a:lnTo>
                <a:lnTo>
                  <a:pt x="38031" y="13747"/>
                </a:lnTo>
                <a:lnTo>
                  <a:pt x="40578" y="14593"/>
                </a:lnTo>
                <a:lnTo>
                  <a:pt x="42840" y="15078"/>
                </a:lnTo>
                <a:lnTo>
                  <a:pt x="48473" y="14455"/>
                </a:lnTo>
                <a:lnTo>
                  <a:pt x="49535" y="14616"/>
                </a:lnTo>
                <a:lnTo>
                  <a:pt x="50551" y="15101"/>
                </a:lnTo>
                <a:lnTo>
                  <a:pt x="51413" y="15870"/>
                </a:lnTo>
                <a:lnTo>
                  <a:pt x="53991" y="18670"/>
                </a:lnTo>
                <a:lnTo>
                  <a:pt x="58347" y="22117"/>
                </a:lnTo>
                <a:lnTo>
                  <a:pt x="59601" y="24325"/>
                </a:lnTo>
                <a:lnTo>
                  <a:pt x="60317" y="26809"/>
                </a:lnTo>
                <a:lnTo>
                  <a:pt x="60771" y="27386"/>
                </a:lnTo>
                <a:lnTo>
                  <a:pt x="65696" y="32133"/>
                </a:lnTo>
                <a:lnTo>
                  <a:pt x="66227" y="34118"/>
                </a:lnTo>
                <a:lnTo>
                  <a:pt x="65534" y="36864"/>
                </a:lnTo>
                <a:lnTo>
                  <a:pt x="66966" y="39049"/>
                </a:lnTo>
                <a:lnTo>
                  <a:pt x="71737" y="41103"/>
                </a:lnTo>
                <a:lnTo>
                  <a:pt x="74553" y="42595"/>
                </a:lnTo>
                <a:lnTo>
                  <a:pt x="75154" y="43511"/>
                </a:lnTo>
                <a:lnTo>
                  <a:pt x="75569" y="44603"/>
                </a:lnTo>
                <a:lnTo>
                  <a:pt x="77131" y="46218"/>
                </a:lnTo>
                <a:lnTo>
                  <a:pt x="79086" y="47272"/>
                </a:lnTo>
                <a:lnTo>
                  <a:pt x="85188" y="50049"/>
                </a:lnTo>
                <a:lnTo>
                  <a:pt x="93192" y="55850"/>
                </a:lnTo>
                <a:lnTo>
                  <a:pt x="97740" y="58604"/>
                </a:lnTo>
                <a:lnTo>
                  <a:pt x="101503" y="62789"/>
                </a:lnTo>
                <a:lnTo>
                  <a:pt x="102865" y="64789"/>
                </a:lnTo>
                <a:lnTo>
                  <a:pt x="103989" y="66951"/>
                </a:lnTo>
                <a:lnTo>
                  <a:pt x="106274" y="70097"/>
                </a:lnTo>
                <a:lnTo>
                  <a:pt x="110160" y="73982"/>
                </a:lnTo>
                <a:lnTo>
                  <a:pt x="111145" y="75167"/>
                </a:lnTo>
                <a:lnTo>
                  <a:pt x="112192" y="76882"/>
                </a:lnTo>
                <a:lnTo>
                  <a:pt x="113400" y="78474"/>
                </a:lnTo>
                <a:lnTo>
                  <a:pt x="114846" y="79936"/>
                </a:lnTo>
                <a:lnTo>
                  <a:pt x="116570" y="81059"/>
                </a:lnTo>
                <a:lnTo>
                  <a:pt x="118333" y="81421"/>
                </a:lnTo>
                <a:lnTo>
                  <a:pt x="121172" y="84229"/>
                </a:lnTo>
                <a:lnTo>
                  <a:pt x="122703" y="85106"/>
                </a:lnTo>
                <a:lnTo>
                  <a:pt x="122465" y="82905"/>
                </a:lnTo>
                <a:lnTo>
                  <a:pt x="121172" y="80982"/>
                </a:lnTo>
                <a:lnTo>
                  <a:pt x="121195" y="79828"/>
                </a:lnTo>
                <a:lnTo>
                  <a:pt x="121418" y="78790"/>
                </a:lnTo>
                <a:lnTo>
                  <a:pt x="122473" y="77921"/>
                </a:lnTo>
                <a:lnTo>
                  <a:pt x="123742" y="77674"/>
                </a:lnTo>
                <a:lnTo>
                  <a:pt x="126128" y="78474"/>
                </a:lnTo>
                <a:lnTo>
                  <a:pt x="129999" y="81805"/>
                </a:lnTo>
                <a:lnTo>
                  <a:pt x="131630" y="83744"/>
                </a:lnTo>
                <a:lnTo>
                  <a:pt x="132854" y="86421"/>
                </a:lnTo>
                <a:lnTo>
                  <a:pt x="133885" y="89198"/>
                </a:lnTo>
                <a:lnTo>
                  <a:pt x="135424" y="90583"/>
                </a:lnTo>
                <a:lnTo>
                  <a:pt x="137548" y="91067"/>
                </a:lnTo>
                <a:lnTo>
                  <a:pt x="139911" y="91267"/>
                </a:lnTo>
                <a:lnTo>
                  <a:pt x="142081" y="92122"/>
                </a:lnTo>
                <a:lnTo>
                  <a:pt x="147160" y="95968"/>
                </a:lnTo>
                <a:lnTo>
                  <a:pt x="148845" y="97776"/>
                </a:lnTo>
                <a:lnTo>
                  <a:pt x="150123" y="99899"/>
                </a:lnTo>
                <a:lnTo>
                  <a:pt x="151000" y="102414"/>
                </a:lnTo>
                <a:lnTo>
                  <a:pt x="151546" y="105053"/>
                </a:lnTo>
                <a:lnTo>
                  <a:pt x="151885" y="105661"/>
                </a:lnTo>
                <a:lnTo>
                  <a:pt x="155147" y="108846"/>
                </a:lnTo>
                <a:lnTo>
                  <a:pt x="156864" y="110192"/>
                </a:lnTo>
                <a:lnTo>
                  <a:pt x="158957" y="110846"/>
                </a:lnTo>
                <a:lnTo>
                  <a:pt x="165075" y="111561"/>
                </a:lnTo>
                <a:lnTo>
                  <a:pt x="167222" y="112661"/>
                </a:lnTo>
                <a:lnTo>
                  <a:pt x="169007" y="114492"/>
                </a:lnTo>
                <a:lnTo>
                  <a:pt x="169754" y="116354"/>
                </a:lnTo>
                <a:lnTo>
                  <a:pt x="168484" y="118000"/>
                </a:lnTo>
                <a:lnTo>
                  <a:pt x="163705" y="120523"/>
                </a:lnTo>
                <a:lnTo>
                  <a:pt x="158603" y="122270"/>
                </a:lnTo>
                <a:lnTo>
                  <a:pt x="163567" y="121669"/>
                </a:lnTo>
                <a:lnTo>
                  <a:pt x="166075" y="120939"/>
                </a:lnTo>
                <a:lnTo>
                  <a:pt x="168384" y="119800"/>
                </a:lnTo>
                <a:lnTo>
                  <a:pt x="170669" y="118346"/>
                </a:lnTo>
                <a:lnTo>
                  <a:pt x="174302" y="116315"/>
                </a:lnTo>
                <a:lnTo>
                  <a:pt x="175648" y="115900"/>
                </a:lnTo>
                <a:lnTo>
                  <a:pt x="177234" y="116046"/>
                </a:lnTo>
                <a:lnTo>
                  <a:pt x="178673" y="116623"/>
                </a:lnTo>
                <a:lnTo>
                  <a:pt x="180827" y="118616"/>
                </a:lnTo>
                <a:lnTo>
                  <a:pt x="182859" y="120723"/>
                </a:lnTo>
                <a:lnTo>
                  <a:pt x="184375" y="123177"/>
                </a:lnTo>
                <a:lnTo>
                  <a:pt x="185321" y="125908"/>
                </a:lnTo>
                <a:lnTo>
                  <a:pt x="183582" y="127339"/>
                </a:lnTo>
                <a:lnTo>
                  <a:pt x="181058" y="128393"/>
                </a:lnTo>
                <a:lnTo>
                  <a:pt x="177588" y="131032"/>
                </a:lnTo>
                <a:lnTo>
                  <a:pt x="177218" y="132078"/>
                </a:lnTo>
                <a:lnTo>
                  <a:pt x="177934" y="132747"/>
                </a:lnTo>
                <a:lnTo>
                  <a:pt x="177087" y="134686"/>
                </a:lnTo>
                <a:lnTo>
                  <a:pt x="179034" y="135886"/>
                </a:lnTo>
                <a:lnTo>
                  <a:pt x="179327" y="136901"/>
                </a:lnTo>
                <a:lnTo>
                  <a:pt x="177642" y="138355"/>
                </a:lnTo>
                <a:lnTo>
                  <a:pt x="177803" y="139255"/>
                </a:lnTo>
                <a:lnTo>
                  <a:pt x="179835" y="143102"/>
                </a:lnTo>
                <a:lnTo>
                  <a:pt x="180804" y="143979"/>
                </a:lnTo>
                <a:lnTo>
                  <a:pt x="183905" y="145933"/>
                </a:lnTo>
                <a:lnTo>
                  <a:pt x="188630" y="147910"/>
                </a:lnTo>
                <a:lnTo>
                  <a:pt x="191247" y="148818"/>
                </a:lnTo>
                <a:lnTo>
                  <a:pt x="194217" y="149518"/>
                </a:lnTo>
                <a:lnTo>
                  <a:pt x="195487" y="149502"/>
                </a:lnTo>
                <a:lnTo>
                  <a:pt x="197711" y="149179"/>
                </a:lnTo>
                <a:lnTo>
                  <a:pt x="198165" y="149948"/>
                </a:lnTo>
                <a:lnTo>
                  <a:pt x="199120" y="153733"/>
                </a:lnTo>
                <a:lnTo>
                  <a:pt x="199581" y="156133"/>
                </a:lnTo>
                <a:lnTo>
                  <a:pt x="200266" y="161234"/>
                </a:lnTo>
                <a:lnTo>
                  <a:pt x="201128" y="163349"/>
                </a:lnTo>
                <a:lnTo>
                  <a:pt x="201074" y="165934"/>
                </a:lnTo>
                <a:lnTo>
                  <a:pt x="202206" y="168134"/>
                </a:lnTo>
                <a:lnTo>
                  <a:pt x="204537" y="169542"/>
                </a:lnTo>
                <a:lnTo>
                  <a:pt x="207007" y="170688"/>
                </a:lnTo>
                <a:lnTo>
                  <a:pt x="208177" y="171811"/>
                </a:lnTo>
                <a:lnTo>
                  <a:pt x="208162" y="173504"/>
                </a:lnTo>
                <a:lnTo>
                  <a:pt x="207762" y="174842"/>
                </a:lnTo>
                <a:lnTo>
                  <a:pt x="206930" y="175881"/>
                </a:lnTo>
                <a:lnTo>
                  <a:pt x="204360" y="178089"/>
                </a:lnTo>
                <a:lnTo>
                  <a:pt x="203898" y="179043"/>
                </a:lnTo>
                <a:lnTo>
                  <a:pt x="203537" y="181474"/>
                </a:lnTo>
                <a:lnTo>
                  <a:pt x="203975" y="182589"/>
                </a:lnTo>
                <a:lnTo>
                  <a:pt x="205006" y="182650"/>
                </a:lnTo>
                <a:lnTo>
                  <a:pt x="205807" y="182066"/>
                </a:lnTo>
                <a:lnTo>
                  <a:pt x="208885" y="178804"/>
                </a:lnTo>
                <a:lnTo>
                  <a:pt x="209716" y="178235"/>
                </a:lnTo>
                <a:lnTo>
                  <a:pt x="210878" y="177773"/>
                </a:lnTo>
                <a:lnTo>
                  <a:pt x="212063" y="177481"/>
                </a:lnTo>
                <a:lnTo>
                  <a:pt x="217688" y="177458"/>
                </a:lnTo>
                <a:lnTo>
                  <a:pt x="220082" y="177973"/>
                </a:lnTo>
                <a:lnTo>
                  <a:pt x="222198" y="179035"/>
                </a:lnTo>
                <a:lnTo>
                  <a:pt x="224068" y="180366"/>
                </a:lnTo>
                <a:lnTo>
                  <a:pt x="230925" y="188866"/>
                </a:lnTo>
                <a:lnTo>
                  <a:pt x="234057" y="193559"/>
                </a:lnTo>
                <a:lnTo>
                  <a:pt x="234303" y="194728"/>
                </a:lnTo>
                <a:lnTo>
                  <a:pt x="234357" y="195944"/>
                </a:lnTo>
                <a:lnTo>
                  <a:pt x="233826" y="196882"/>
                </a:lnTo>
                <a:lnTo>
                  <a:pt x="230978" y="200090"/>
                </a:lnTo>
                <a:lnTo>
                  <a:pt x="230617" y="200975"/>
                </a:lnTo>
                <a:lnTo>
                  <a:pt x="229732" y="204467"/>
                </a:lnTo>
                <a:lnTo>
                  <a:pt x="229893" y="206983"/>
                </a:lnTo>
                <a:lnTo>
                  <a:pt x="230840" y="208037"/>
                </a:lnTo>
                <a:lnTo>
                  <a:pt x="231602" y="209183"/>
                </a:lnTo>
                <a:lnTo>
                  <a:pt x="231540" y="210222"/>
                </a:lnTo>
                <a:lnTo>
                  <a:pt x="229663" y="215391"/>
                </a:lnTo>
                <a:lnTo>
                  <a:pt x="229470" y="216276"/>
                </a:lnTo>
                <a:lnTo>
                  <a:pt x="230655" y="224684"/>
                </a:lnTo>
                <a:lnTo>
                  <a:pt x="230740" y="226961"/>
                </a:lnTo>
                <a:lnTo>
                  <a:pt x="230502" y="229846"/>
                </a:lnTo>
                <a:lnTo>
                  <a:pt x="230671" y="234493"/>
                </a:lnTo>
                <a:lnTo>
                  <a:pt x="229132" y="248863"/>
                </a:lnTo>
                <a:lnTo>
                  <a:pt x="228847" y="249717"/>
                </a:lnTo>
                <a:lnTo>
                  <a:pt x="227669" y="251917"/>
                </a:lnTo>
                <a:lnTo>
                  <a:pt x="226123" y="251901"/>
                </a:lnTo>
                <a:lnTo>
                  <a:pt x="224868" y="251517"/>
                </a:lnTo>
                <a:lnTo>
                  <a:pt x="223999" y="250678"/>
                </a:lnTo>
                <a:lnTo>
                  <a:pt x="223514" y="249640"/>
                </a:lnTo>
                <a:lnTo>
                  <a:pt x="222806" y="248786"/>
                </a:lnTo>
                <a:lnTo>
                  <a:pt x="219066" y="246132"/>
                </a:lnTo>
                <a:lnTo>
                  <a:pt x="218089" y="246570"/>
                </a:lnTo>
                <a:lnTo>
                  <a:pt x="214287" y="249863"/>
                </a:lnTo>
                <a:lnTo>
                  <a:pt x="213279" y="250347"/>
                </a:lnTo>
                <a:lnTo>
                  <a:pt x="212009" y="249947"/>
                </a:lnTo>
                <a:lnTo>
                  <a:pt x="210009" y="248963"/>
                </a:lnTo>
                <a:lnTo>
                  <a:pt x="203737" y="245501"/>
                </a:lnTo>
                <a:lnTo>
                  <a:pt x="203352" y="246609"/>
                </a:lnTo>
                <a:lnTo>
                  <a:pt x="203268" y="248109"/>
                </a:lnTo>
                <a:lnTo>
                  <a:pt x="204514" y="251878"/>
                </a:lnTo>
                <a:lnTo>
                  <a:pt x="204691" y="253525"/>
                </a:lnTo>
                <a:lnTo>
                  <a:pt x="203552" y="253848"/>
                </a:lnTo>
                <a:lnTo>
                  <a:pt x="202913" y="253778"/>
                </a:lnTo>
                <a:lnTo>
                  <a:pt x="200305" y="251594"/>
                </a:lnTo>
                <a:lnTo>
                  <a:pt x="197896" y="249170"/>
                </a:lnTo>
                <a:lnTo>
                  <a:pt x="195164" y="245893"/>
                </a:lnTo>
                <a:lnTo>
                  <a:pt x="193163" y="244339"/>
                </a:lnTo>
                <a:lnTo>
                  <a:pt x="191363" y="242601"/>
                </a:lnTo>
                <a:lnTo>
                  <a:pt x="186283" y="236000"/>
                </a:lnTo>
                <a:lnTo>
                  <a:pt x="184960" y="234993"/>
                </a:lnTo>
                <a:lnTo>
                  <a:pt x="177087" y="230338"/>
                </a:lnTo>
                <a:lnTo>
                  <a:pt x="175502" y="229231"/>
                </a:lnTo>
                <a:lnTo>
                  <a:pt x="173486" y="227307"/>
                </a:lnTo>
                <a:lnTo>
                  <a:pt x="171324" y="225592"/>
                </a:lnTo>
                <a:lnTo>
                  <a:pt x="166576" y="222892"/>
                </a:lnTo>
                <a:lnTo>
                  <a:pt x="158341" y="216045"/>
                </a:lnTo>
                <a:lnTo>
                  <a:pt x="154763" y="212114"/>
                </a:lnTo>
                <a:lnTo>
                  <a:pt x="150785" y="205775"/>
                </a:lnTo>
                <a:lnTo>
                  <a:pt x="149484" y="204160"/>
                </a:lnTo>
                <a:lnTo>
                  <a:pt x="142796" y="199406"/>
                </a:lnTo>
                <a:lnTo>
                  <a:pt x="139149" y="196528"/>
                </a:lnTo>
                <a:lnTo>
                  <a:pt x="137625" y="194875"/>
                </a:lnTo>
                <a:lnTo>
                  <a:pt x="134078" y="189112"/>
                </a:lnTo>
                <a:lnTo>
                  <a:pt x="133039" y="187174"/>
                </a:lnTo>
                <a:lnTo>
                  <a:pt x="131730" y="185459"/>
                </a:lnTo>
                <a:lnTo>
                  <a:pt x="129584" y="184066"/>
                </a:lnTo>
                <a:lnTo>
                  <a:pt x="127690" y="182435"/>
                </a:lnTo>
                <a:lnTo>
                  <a:pt x="123935" y="177227"/>
                </a:lnTo>
                <a:lnTo>
                  <a:pt x="122750" y="175150"/>
                </a:lnTo>
                <a:lnTo>
                  <a:pt x="121857" y="172904"/>
                </a:lnTo>
                <a:lnTo>
                  <a:pt x="122019" y="168403"/>
                </a:lnTo>
                <a:lnTo>
                  <a:pt x="114054" y="154780"/>
                </a:lnTo>
                <a:lnTo>
                  <a:pt x="112053" y="150533"/>
                </a:lnTo>
                <a:lnTo>
                  <a:pt x="110198" y="144640"/>
                </a:lnTo>
                <a:lnTo>
                  <a:pt x="109791" y="144048"/>
                </a:lnTo>
                <a:lnTo>
                  <a:pt x="105443" y="138771"/>
                </a:lnTo>
                <a:lnTo>
                  <a:pt x="103912" y="137078"/>
                </a:lnTo>
                <a:lnTo>
                  <a:pt x="102049" y="135494"/>
                </a:lnTo>
                <a:lnTo>
                  <a:pt x="100533" y="133640"/>
                </a:lnTo>
                <a:lnTo>
                  <a:pt x="97532" y="127616"/>
                </a:lnTo>
                <a:lnTo>
                  <a:pt x="96416" y="125947"/>
                </a:lnTo>
                <a:lnTo>
                  <a:pt x="94854" y="124716"/>
                </a:lnTo>
                <a:lnTo>
                  <a:pt x="89174" y="122439"/>
                </a:lnTo>
                <a:lnTo>
                  <a:pt x="87058" y="121170"/>
                </a:lnTo>
                <a:lnTo>
                  <a:pt x="85388" y="119369"/>
                </a:lnTo>
                <a:lnTo>
                  <a:pt x="84365" y="117069"/>
                </a:lnTo>
                <a:lnTo>
                  <a:pt x="83241" y="112192"/>
                </a:lnTo>
                <a:lnTo>
                  <a:pt x="80556" y="104784"/>
                </a:lnTo>
                <a:lnTo>
                  <a:pt x="77555" y="94860"/>
                </a:lnTo>
                <a:lnTo>
                  <a:pt x="75523" y="90414"/>
                </a:lnTo>
                <a:lnTo>
                  <a:pt x="73207" y="86921"/>
                </a:lnTo>
                <a:lnTo>
                  <a:pt x="72529" y="86113"/>
                </a:lnTo>
                <a:lnTo>
                  <a:pt x="62217" y="79828"/>
                </a:lnTo>
                <a:lnTo>
                  <a:pt x="60455" y="78897"/>
                </a:lnTo>
                <a:lnTo>
                  <a:pt x="58585" y="78344"/>
                </a:lnTo>
                <a:lnTo>
                  <a:pt x="55915" y="77944"/>
                </a:lnTo>
                <a:lnTo>
                  <a:pt x="53876" y="76320"/>
                </a:lnTo>
                <a:lnTo>
                  <a:pt x="53045" y="73405"/>
                </a:lnTo>
                <a:lnTo>
                  <a:pt x="52575" y="69497"/>
                </a:lnTo>
                <a:lnTo>
                  <a:pt x="52067" y="67166"/>
                </a:lnTo>
                <a:lnTo>
                  <a:pt x="51506" y="65843"/>
                </a:lnTo>
                <a:lnTo>
                  <a:pt x="47196" y="63081"/>
                </a:lnTo>
                <a:lnTo>
                  <a:pt x="45503" y="60896"/>
                </a:lnTo>
                <a:lnTo>
                  <a:pt x="44095" y="58488"/>
                </a:lnTo>
                <a:lnTo>
                  <a:pt x="42810" y="56627"/>
                </a:lnTo>
                <a:lnTo>
                  <a:pt x="38069" y="50196"/>
                </a:lnTo>
                <a:lnTo>
                  <a:pt x="36445" y="48511"/>
                </a:lnTo>
                <a:lnTo>
                  <a:pt x="34437" y="47334"/>
                </a:lnTo>
                <a:lnTo>
                  <a:pt x="28488" y="46088"/>
                </a:lnTo>
                <a:lnTo>
                  <a:pt x="26741" y="45018"/>
                </a:lnTo>
                <a:lnTo>
                  <a:pt x="23856" y="41364"/>
                </a:lnTo>
                <a:lnTo>
                  <a:pt x="22109" y="39502"/>
                </a:lnTo>
                <a:lnTo>
                  <a:pt x="16876" y="35402"/>
                </a:lnTo>
                <a:lnTo>
                  <a:pt x="8034" y="26825"/>
                </a:lnTo>
                <a:lnTo>
                  <a:pt x="6225" y="24686"/>
                </a:lnTo>
                <a:lnTo>
                  <a:pt x="4871" y="22455"/>
                </a:lnTo>
                <a:lnTo>
                  <a:pt x="3771" y="20063"/>
                </a:lnTo>
                <a:lnTo>
                  <a:pt x="0" y="13432"/>
                </a:lnTo>
                <a:lnTo>
                  <a:pt x="308" y="12093"/>
                </a:lnTo>
                <a:lnTo>
                  <a:pt x="869" y="10701"/>
                </a:lnTo>
                <a:lnTo>
                  <a:pt x="785" y="9547"/>
                </a:lnTo>
                <a:lnTo>
                  <a:pt x="369" y="8408"/>
                </a:lnTo>
                <a:lnTo>
                  <a:pt x="454" y="7385"/>
                </a:lnTo>
                <a:lnTo>
                  <a:pt x="1577" y="6777"/>
                </a:lnTo>
                <a:lnTo>
                  <a:pt x="4094" y="6000"/>
                </a:lnTo>
                <a:lnTo>
                  <a:pt x="6703" y="6093"/>
                </a:lnTo>
                <a:lnTo>
                  <a:pt x="9119" y="6423"/>
                </a:lnTo>
                <a:lnTo>
                  <a:pt x="11458" y="7062"/>
                </a:lnTo>
                <a:lnTo>
                  <a:pt x="13706" y="8454"/>
                </a:lnTo>
                <a:lnTo>
                  <a:pt x="17722" y="11978"/>
                </a:lnTo>
                <a:lnTo>
                  <a:pt x="20008" y="13201"/>
                </a:lnTo>
                <a:lnTo>
                  <a:pt x="22548" y="13793"/>
                </a:lnTo>
                <a:lnTo>
                  <a:pt x="27765" y="14609"/>
                </a:lnTo>
                <a:close/>
                <a:moveTo>
                  <a:pt x="3348" y="2046"/>
                </a:moveTo>
                <a:lnTo>
                  <a:pt x="2924" y="2654"/>
                </a:lnTo>
                <a:lnTo>
                  <a:pt x="1639" y="2339"/>
                </a:lnTo>
                <a:lnTo>
                  <a:pt x="223" y="377"/>
                </a:lnTo>
                <a:lnTo>
                  <a:pt x="746" y="0"/>
                </a:lnTo>
                <a:lnTo>
                  <a:pt x="1616" y="200"/>
                </a:lnTo>
                <a:lnTo>
                  <a:pt x="3278" y="654"/>
                </a:lnTo>
                <a:lnTo>
                  <a:pt x="3424" y="1385"/>
                </a:lnTo>
                <a:lnTo>
                  <a:pt x="3348" y="20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3" name="Google Shape;873;p44"/>
          <p:cNvSpPr/>
          <p:nvPr/>
        </p:nvSpPr>
        <p:spPr>
          <a:xfrm>
            <a:off x="5370261" y="3373783"/>
            <a:ext cx="76402" cy="114187"/>
          </a:xfrm>
          <a:custGeom>
            <a:avLst/>
            <a:gdLst/>
            <a:ahLst/>
            <a:cxnLst/>
            <a:rect l="l" t="t" r="r" b="b"/>
            <a:pathLst>
              <a:path w="94215" h="140809" extrusionOk="0">
                <a:moveTo>
                  <a:pt x="68466" y="10347"/>
                </a:moveTo>
                <a:lnTo>
                  <a:pt x="65050" y="12762"/>
                </a:lnTo>
                <a:lnTo>
                  <a:pt x="64519" y="13678"/>
                </a:lnTo>
                <a:lnTo>
                  <a:pt x="63557" y="17363"/>
                </a:lnTo>
                <a:lnTo>
                  <a:pt x="63441" y="18409"/>
                </a:lnTo>
                <a:lnTo>
                  <a:pt x="62341" y="20340"/>
                </a:lnTo>
                <a:lnTo>
                  <a:pt x="61302" y="22486"/>
                </a:lnTo>
                <a:lnTo>
                  <a:pt x="60094" y="23317"/>
                </a:lnTo>
                <a:lnTo>
                  <a:pt x="58293" y="23979"/>
                </a:lnTo>
                <a:lnTo>
                  <a:pt x="57270" y="24632"/>
                </a:lnTo>
                <a:lnTo>
                  <a:pt x="55977" y="24302"/>
                </a:lnTo>
                <a:lnTo>
                  <a:pt x="54345" y="24356"/>
                </a:lnTo>
                <a:lnTo>
                  <a:pt x="53530" y="25086"/>
                </a:lnTo>
                <a:lnTo>
                  <a:pt x="53568" y="25648"/>
                </a:lnTo>
                <a:lnTo>
                  <a:pt x="54053" y="26286"/>
                </a:lnTo>
                <a:lnTo>
                  <a:pt x="55484" y="27271"/>
                </a:lnTo>
                <a:lnTo>
                  <a:pt x="57077" y="28156"/>
                </a:lnTo>
                <a:lnTo>
                  <a:pt x="56900" y="28933"/>
                </a:lnTo>
                <a:lnTo>
                  <a:pt x="56046" y="29810"/>
                </a:lnTo>
                <a:lnTo>
                  <a:pt x="50636" y="31994"/>
                </a:lnTo>
                <a:lnTo>
                  <a:pt x="49028" y="33310"/>
                </a:lnTo>
                <a:lnTo>
                  <a:pt x="48466" y="34179"/>
                </a:lnTo>
                <a:lnTo>
                  <a:pt x="49043" y="35633"/>
                </a:lnTo>
                <a:lnTo>
                  <a:pt x="53360" y="39980"/>
                </a:lnTo>
                <a:lnTo>
                  <a:pt x="54091" y="40457"/>
                </a:lnTo>
                <a:lnTo>
                  <a:pt x="54730" y="42988"/>
                </a:lnTo>
                <a:lnTo>
                  <a:pt x="58539" y="44041"/>
                </a:lnTo>
                <a:lnTo>
                  <a:pt x="60101" y="45618"/>
                </a:lnTo>
                <a:lnTo>
                  <a:pt x="61441" y="45995"/>
                </a:lnTo>
                <a:lnTo>
                  <a:pt x="64357" y="45857"/>
                </a:lnTo>
                <a:lnTo>
                  <a:pt x="65527" y="46449"/>
                </a:lnTo>
                <a:lnTo>
                  <a:pt x="66189" y="45995"/>
                </a:lnTo>
                <a:lnTo>
                  <a:pt x="66573" y="45165"/>
                </a:lnTo>
                <a:lnTo>
                  <a:pt x="69028" y="43026"/>
                </a:lnTo>
                <a:lnTo>
                  <a:pt x="69836" y="42087"/>
                </a:lnTo>
                <a:lnTo>
                  <a:pt x="69352" y="40787"/>
                </a:lnTo>
                <a:lnTo>
                  <a:pt x="68828" y="39795"/>
                </a:lnTo>
                <a:lnTo>
                  <a:pt x="70321" y="37818"/>
                </a:lnTo>
                <a:lnTo>
                  <a:pt x="72130" y="35864"/>
                </a:lnTo>
                <a:lnTo>
                  <a:pt x="73037" y="35926"/>
                </a:lnTo>
                <a:lnTo>
                  <a:pt x="74584" y="37126"/>
                </a:lnTo>
                <a:lnTo>
                  <a:pt x="75862" y="38795"/>
                </a:lnTo>
                <a:lnTo>
                  <a:pt x="76031" y="40087"/>
                </a:lnTo>
                <a:lnTo>
                  <a:pt x="76270" y="41026"/>
                </a:lnTo>
                <a:lnTo>
                  <a:pt x="77478" y="43026"/>
                </a:lnTo>
                <a:lnTo>
                  <a:pt x="78255" y="43718"/>
                </a:lnTo>
                <a:lnTo>
                  <a:pt x="80348" y="44118"/>
                </a:lnTo>
                <a:lnTo>
                  <a:pt x="80841" y="44903"/>
                </a:lnTo>
                <a:lnTo>
                  <a:pt x="80464" y="47796"/>
                </a:lnTo>
                <a:lnTo>
                  <a:pt x="80779" y="48757"/>
                </a:lnTo>
                <a:lnTo>
                  <a:pt x="82972" y="48803"/>
                </a:lnTo>
                <a:lnTo>
                  <a:pt x="85304" y="48572"/>
                </a:lnTo>
                <a:lnTo>
                  <a:pt x="86120" y="48680"/>
                </a:lnTo>
                <a:lnTo>
                  <a:pt x="86959" y="48072"/>
                </a:lnTo>
                <a:lnTo>
                  <a:pt x="88252" y="47419"/>
                </a:lnTo>
                <a:lnTo>
                  <a:pt x="90106" y="47642"/>
                </a:lnTo>
                <a:lnTo>
                  <a:pt x="91014" y="48934"/>
                </a:lnTo>
                <a:lnTo>
                  <a:pt x="91422" y="50265"/>
                </a:lnTo>
                <a:lnTo>
                  <a:pt x="89829" y="50765"/>
                </a:lnTo>
                <a:lnTo>
                  <a:pt x="88167" y="50496"/>
                </a:lnTo>
                <a:lnTo>
                  <a:pt x="87359" y="51365"/>
                </a:lnTo>
                <a:lnTo>
                  <a:pt x="87305" y="53042"/>
                </a:lnTo>
                <a:lnTo>
                  <a:pt x="87867" y="55204"/>
                </a:lnTo>
                <a:lnTo>
                  <a:pt x="88983" y="56735"/>
                </a:lnTo>
                <a:lnTo>
                  <a:pt x="89867" y="60181"/>
                </a:lnTo>
                <a:lnTo>
                  <a:pt x="90606" y="63997"/>
                </a:lnTo>
                <a:lnTo>
                  <a:pt x="91745" y="66297"/>
                </a:lnTo>
                <a:lnTo>
                  <a:pt x="91984" y="69143"/>
                </a:lnTo>
                <a:lnTo>
                  <a:pt x="91814" y="70543"/>
                </a:lnTo>
                <a:lnTo>
                  <a:pt x="92022" y="73059"/>
                </a:lnTo>
                <a:lnTo>
                  <a:pt x="91537" y="73943"/>
                </a:lnTo>
                <a:lnTo>
                  <a:pt x="91899" y="76297"/>
                </a:lnTo>
                <a:lnTo>
                  <a:pt x="93246" y="81152"/>
                </a:lnTo>
                <a:lnTo>
                  <a:pt x="93838" y="83852"/>
                </a:lnTo>
                <a:lnTo>
                  <a:pt x="94215" y="89729"/>
                </a:lnTo>
                <a:lnTo>
                  <a:pt x="93261" y="91922"/>
                </a:lnTo>
                <a:lnTo>
                  <a:pt x="91984" y="94006"/>
                </a:lnTo>
                <a:lnTo>
                  <a:pt x="91145" y="96468"/>
                </a:lnTo>
                <a:lnTo>
                  <a:pt x="90506" y="99122"/>
                </a:lnTo>
                <a:lnTo>
                  <a:pt x="90114" y="103392"/>
                </a:lnTo>
                <a:lnTo>
                  <a:pt x="87343" y="108377"/>
                </a:lnTo>
                <a:lnTo>
                  <a:pt x="86166" y="109615"/>
                </a:lnTo>
                <a:lnTo>
                  <a:pt x="84796" y="110377"/>
                </a:lnTo>
                <a:lnTo>
                  <a:pt x="87782" y="113854"/>
                </a:lnTo>
                <a:lnTo>
                  <a:pt x="85342" y="115400"/>
                </a:lnTo>
                <a:lnTo>
                  <a:pt x="82688" y="115885"/>
                </a:lnTo>
                <a:lnTo>
                  <a:pt x="79748" y="115016"/>
                </a:lnTo>
                <a:lnTo>
                  <a:pt x="77916" y="115123"/>
                </a:lnTo>
                <a:lnTo>
                  <a:pt x="76239" y="116246"/>
                </a:lnTo>
                <a:lnTo>
                  <a:pt x="75585" y="116923"/>
                </a:lnTo>
                <a:lnTo>
                  <a:pt x="75054" y="116600"/>
                </a:lnTo>
                <a:lnTo>
                  <a:pt x="73953" y="113754"/>
                </a:lnTo>
                <a:lnTo>
                  <a:pt x="73145" y="116692"/>
                </a:lnTo>
                <a:lnTo>
                  <a:pt x="71452" y="117631"/>
                </a:lnTo>
                <a:lnTo>
                  <a:pt x="68551" y="117431"/>
                </a:lnTo>
                <a:lnTo>
                  <a:pt x="63703" y="118216"/>
                </a:lnTo>
                <a:lnTo>
                  <a:pt x="61833" y="119046"/>
                </a:lnTo>
                <a:lnTo>
                  <a:pt x="61056" y="120354"/>
                </a:lnTo>
                <a:lnTo>
                  <a:pt x="60479" y="121862"/>
                </a:lnTo>
                <a:lnTo>
                  <a:pt x="59717" y="122747"/>
                </a:lnTo>
                <a:lnTo>
                  <a:pt x="58863" y="123216"/>
                </a:lnTo>
                <a:lnTo>
                  <a:pt x="55115" y="124324"/>
                </a:lnTo>
                <a:lnTo>
                  <a:pt x="54376" y="124770"/>
                </a:lnTo>
                <a:lnTo>
                  <a:pt x="52637" y="127193"/>
                </a:lnTo>
                <a:lnTo>
                  <a:pt x="50367" y="128593"/>
                </a:lnTo>
                <a:lnTo>
                  <a:pt x="48481" y="129016"/>
                </a:lnTo>
                <a:lnTo>
                  <a:pt x="46811" y="127609"/>
                </a:lnTo>
                <a:lnTo>
                  <a:pt x="46127" y="126762"/>
                </a:lnTo>
                <a:lnTo>
                  <a:pt x="45349" y="126331"/>
                </a:lnTo>
                <a:lnTo>
                  <a:pt x="42779" y="126401"/>
                </a:lnTo>
                <a:lnTo>
                  <a:pt x="43587" y="126839"/>
                </a:lnTo>
                <a:lnTo>
                  <a:pt x="44110" y="127832"/>
                </a:lnTo>
                <a:lnTo>
                  <a:pt x="44364" y="129740"/>
                </a:lnTo>
                <a:lnTo>
                  <a:pt x="44072" y="131609"/>
                </a:lnTo>
                <a:lnTo>
                  <a:pt x="42802" y="132555"/>
                </a:lnTo>
                <a:lnTo>
                  <a:pt x="41294" y="132732"/>
                </a:lnTo>
                <a:lnTo>
                  <a:pt x="38908" y="134663"/>
                </a:lnTo>
                <a:lnTo>
                  <a:pt x="35753" y="135186"/>
                </a:lnTo>
                <a:lnTo>
                  <a:pt x="34045" y="136963"/>
                </a:lnTo>
                <a:lnTo>
                  <a:pt x="23610" y="139963"/>
                </a:lnTo>
                <a:lnTo>
                  <a:pt x="23017" y="139994"/>
                </a:lnTo>
                <a:lnTo>
                  <a:pt x="21578" y="139232"/>
                </a:lnTo>
                <a:lnTo>
                  <a:pt x="20016" y="138894"/>
                </a:lnTo>
                <a:lnTo>
                  <a:pt x="18462" y="139132"/>
                </a:lnTo>
                <a:lnTo>
                  <a:pt x="14091" y="140810"/>
                </a:lnTo>
                <a:lnTo>
                  <a:pt x="11974" y="140479"/>
                </a:lnTo>
                <a:lnTo>
                  <a:pt x="14675" y="136309"/>
                </a:lnTo>
                <a:lnTo>
                  <a:pt x="18300" y="134201"/>
                </a:lnTo>
                <a:lnTo>
                  <a:pt x="18677" y="133624"/>
                </a:lnTo>
                <a:lnTo>
                  <a:pt x="17492" y="133340"/>
                </a:lnTo>
                <a:lnTo>
                  <a:pt x="10597" y="134801"/>
                </a:lnTo>
                <a:lnTo>
                  <a:pt x="8203" y="136048"/>
                </a:lnTo>
                <a:lnTo>
                  <a:pt x="5810" y="136409"/>
                </a:lnTo>
                <a:lnTo>
                  <a:pt x="6918" y="134501"/>
                </a:lnTo>
                <a:lnTo>
                  <a:pt x="10004" y="131894"/>
                </a:lnTo>
                <a:lnTo>
                  <a:pt x="11659" y="130663"/>
                </a:lnTo>
                <a:lnTo>
                  <a:pt x="12667" y="130170"/>
                </a:lnTo>
                <a:lnTo>
                  <a:pt x="13821" y="128632"/>
                </a:lnTo>
                <a:lnTo>
                  <a:pt x="17076" y="126886"/>
                </a:lnTo>
                <a:lnTo>
                  <a:pt x="6595" y="130486"/>
                </a:lnTo>
                <a:lnTo>
                  <a:pt x="3840" y="130047"/>
                </a:lnTo>
                <a:lnTo>
                  <a:pt x="3194" y="129047"/>
                </a:lnTo>
                <a:lnTo>
                  <a:pt x="1054" y="129524"/>
                </a:lnTo>
                <a:lnTo>
                  <a:pt x="239" y="127086"/>
                </a:lnTo>
                <a:lnTo>
                  <a:pt x="3417" y="123401"/>
                </a:lnTo>
                <a:lnTo>
                  <a:pt x="5271" y="121808"/>
                </a:lnTo>
                <a:lnTo>
                  <a:pt x="7472" y="120947"/>
                </a:lnTo>
                <a:lnTo>
                  <a:pt x="9589" y="119708"/>
                </a:lnTo>
                <a:lnTo>
                  <a:pt x="10374" y="118200"/>
                </a:lnTo>
                <a:lnTo>
                  <a:pt x="9381" y="117716"/>
                </a:lnTo>
                <a:lnTo>
                  <a:pt x="3040" y="118100"/>
                </a:lnTo>
                <a:lnTo>
                  <a:pt x="0" y="117777"/>
                </a:lnTo>
                <a:lnTo>
                  <a:pt x="162" y="116577"/>
                </a:lnTo>
                <a:lnTo>
                  <a:pt x="724" y="115246"/>
                </a:lnTo>
                <a:lnTo>
                  <a:pt x="3871" y="112969"/>
                </a:lnTo>
                <a:lnTo>
                  <a:pt x="5579" y="112608"/>
                </a:lnTo>
                <a:lnTo>
                  <a:pt x="7095" y="112823"/>
                </a:lnTo>
                <a:lnTo>
                  <a:pt x="8573" y="113408"/>
                </a:lnTo>
                <a:lnTo>
                  <a:pt x="9781" y="114169"/>
                </a:lnTo>
                <a:lnTo>
                  <a:pt x="13352" y="113731"/>
                </a:lnTo>
                <a:lnTo>
                  <a:pt x="11859" y="112277"/>
                </a:lnTo>
                <a:lnTo>
                  <a:pt x="11597" y="109315"/>
                </a:lnTo>
                <a:lnTo>
                  <a:pt x="10458" y="108323"/>
                </a:lnTo>
                <a:lnTo>
                  <a:pt x="11913" y="106946"/>
                </a:lnTo>
                <a:lnTo>
                  <a:pt x="13583" y="106115"/>
                </a:lnTo>
                <a:lnTo>
                  <a:pt x="16368" y="103261"/>
                </a:lnTo>
                <a:lnTo>
                  <a:pt x="17361" y="102822"/>
                </a:lnTo>
                <a:lnTo>
                  <a:pt x="22871" y="102130"/>
                </a:lnTo>
                <a:lnTo>
                  <a:pt x="28812" y="100630"/>
                </a:lnTo>
                <a:lnTo>
                  <a:pt x="34699" y="98553"/>
                </a:lnTo>
                <a:lnTo>
                  <a:pt x="31674" y="97391"/>
                </a:lnTo>
                <a:lnTo>
                  <a:pt x="30228" y="95852"/>
                </a:lnTo>
                <a:lnTo>
                  <a:pt x="27904" y="98953"/>
                </a:lnTo>
                <a:lnTo>
                  <a:pt x="26226" y="100137"/>
                </a:lnTo>
                <a:lnTo>
                  <a:pt x="21501" y="100776"/>
                </a:lnTo>
                <a:lnTo>
                  <a:pt x="20008" y="100430"/>
                </a:lnTo>
                <a:lnTo>
                  <a:pt x="17900" y="99468"/>
                </a:lnTo>
                <a:lnTo>
                  <a:pt x="17245" y="99830"/>
                </a:lnTo>
                <a:lnTo>
                  <a:pt x="16638" y="100568"/>
                </a:lnTo>
                <a:lnTo>
                  <a:pt x="13506" y="102084"/>
                </a:lnTo>
                <a:lnTo>
                  <a:pt x="10220" y="102445"/>
                </a:lnTo>
                <a:lnTo>
                  <a:pt x="14044" y="99661"/>
                </a:lnTo>
                <a:lnTo>
                  <a:pt x="18900" y="94929"/>
                </a:lnTo>
                <a:lnTo>
                  <a:pt x="19977" y="93437"/>
                </a:lnTo>
                <a:lnTo>
                  <a:pt x="21517" y="90829"/>
                </a:lnTo>
                <a:lnTo>
                  <a:pt x="21039" y="89668"/>
                </a:lnTo>
                <a:lnTo>
                  <a:pt x="20039" y="89006"/>
                </a:lnTo>
                <a:lnTo>
                  <a:pt x="23556" y="83621"/>
                </a:lnTo>
                <a:lnTo>
                  <a:pt x="24795" y="82644"/>
                </a:lnTo>
                <a:lnTo>
                  <a:pt x="27042" y="82483"/>
                </a:lnTo>
                <a:lnTo>
                  <a:pt x="28696" y="81628"/>
                </a:lnTo>
                <a:lnTo>
                  <a:pt x="29427" y="81628"/>
                </a:lnTo>
                <a:lnTo>
                  <a:pt x="30081" y="81305"/>
                </a:lnTo>
                <a:lnTo>
                  <a:pt x="31528" y="79690"/>
                </a:lnTo>
                <a:lnTo>
                  <a:pt x="29297" y="78659"/>
                </a:lnTo>
                <a:lnTo>
                  <a:pt x="26988" y="78128"/>
                </a:lnTo>
                <a:lnTo>
                  <a:pt x="19854" y="78690"/>
                </a:lnTo>
                <a:lnTo>
                  <a:pt x="18915" y="78567"/>
                </a:lnTo>
                <a:lnTo>
                  <a:pt x="18031" y="78067"/>
                </a:lnTo>
                <a:lnTo>
                  <a:pt x="17453" y="77351"/>
                </a:lnTo>
                <a:lnTo>
                  <a:pt x="17022" y="75513"/>
                </a:lnTo>
                <a:lnTo>
                  <a:pt x="16499" y="75097"/>
                </a:lnTo>
                <a:lnTo>
                  <a:pt x="14891" y="75097"/>
                </a:lnTo>
                <a:lnTo>
                  <a:pt x="13298" y="75659"/>
                </a:lnTo>
                <a:lnTo>
                  <a:pt x="12190" y="75605"/>
                </a:lnTo>
                <a:lnTo>
                  <a:pt x="11105" y="74797"/>
                </a:lnTo>
                <a:lnTo>
                  <a:pt x="12844" y="72913"/>
                </a:lnTo>
                <a:lnTo>
                  <a:pt x="10604" y="72466"/>
                </a:lnTo>
                <a:lnTo>
                  <a:pt x="8342" y="72836"/>
                </a:lnTo>
                <a:lnTo>
                  <a:pt x="6457" y="72259"/>
                </a:lnTo>
                <a:lnTo>
                  <a:pt x="6403" y="71074"/>
                </a:lnTo>
                <a:lnTo>
                  <a:pt x="7257" y="69889"/>
                </a:lnTo>
                <a:lnTo>
                  <a:pt x="6133" y="68766"/>
                </a:lnTo>
                <a:lnTo>
                  <a:pt x="5902" y="67343"/>
                </a:lnTo>
                <a:lnTo>
                  <a:pt x="7095" y="66643"/>
                </a:lnTo>
                <a:lnTo>
                  <a:pt x="8396" y="66874"/>
                </a:lnTo>
                <a:lnTo>
                  <a:pt x="11051" y="65820"/>
                </a:lnTo>
                <a:lnTo>
                  <a:pt x="14460" y="65312"/>
                </a:lnTo>
                <a:lnTo>
                  <a:pt x="11536" y="64274"/>
                </a:lnTo>
                <a:lnTo>
                  <a:pt x="10374" y="63381"/>
                </a:lnTo>
                <a:lnTo>
                  <a:pt x="10320" y="62020"/>
                </a:lnTo>
                <a:lnTo>
                  <a:pt x="10550" y="60850"/>
                </a:lnTo>
                <a:lnTo>
                  <a:pt x="13929" y="58873"/>
                </a:lnTo>
                <a:lnTo>
                  <a:pt x="17530" y="58004"/>
                </a:lnTo>
                <a:lnTo>
                  <a:pt x="17261" y="56704"/>
                </a:lnTo>
                <a:lnTo>
                  <a:pt x="17515" y="55288"/>
                </a:lnTo>
                <a:lnTo>
                  <a:pt x="13875" y="54881"/>
                </a:lnTo>
                <a:lnTo>
                  <a:pt x="10281" y="55873"/>
                </a:lnTo>
                <a:lnTo>
                  <a:pt x="10666" y="53173"/>
                </a:lnTo>
                <a:lnTo>
                  <a:pt x="11528" y="50726"/>
                </a:lnTo>
                <a:lnTo>
                  <a:pt x="11697" y="49119"/>
                </a:lnTo>
                <a:lnTo>
                  <a:pt x="11528" y="47388"/>
                </a:lnTo>
                <a:lnTo>
                  <a:pt x="9843" y="48126"/>
                </a:lnTo>
                <a:lnTo>
                  <a:pt x="9650" y="45688"/>
                </a:lnTo>
                <a:lnTo>
                  <a:pt x="8927" y="44018"/>
                </a:lnTo>
                <a:lnTo>
                  <a:pt x="6426" y="45172"/>
                </a:lnTo>
                <a:lnTo>
                  <a:pt x="6487" y="42957"/>
                </a:lnTo>
                <a:lnTo>
                  <a:pt x="7211" y="41410"/>
                </a:lnTo>
                <a:lnTo>
                  <a:pt x="8511" y="40741"/>
                </a:lnTo>
                <a:lnTo>
                  <a:pt x="9804" y="41034"/>
                </a:lnTo>
                <a:lnTo>
                  <a:pt x="12213" y="41010"/>
                </a:lnTo>
                <a:lnTo>
                  <a:pt x="14537" y="39841"/>
                </a:lnTo>
                <a:lnTo>
                  <a:pt x="17884" y="39541"/>
                </a:lnTo>
                <a:lnTo>
                  <a:pt x="23210" y="39903"/>
                </a:lnTo>
                <a:lnTo>
                  <a:pt x="26873" y="43188"/>
                </a:lnTo>
                <a:lnTo>
                  <a:pt x="27819" y="42603"/>
                </a:lnTo>
                <a:lnTo>
                  <a:pt x="29281" y="40526"/>
                </a:lnTo>
                <a:lnTo>
                  <a:pt x="29966" y="40295"/>
                </a:lnTo>
                <a:lnTo>
                  <a:pt x="35491" y="41203"/>
                </a:lnTo>
                <a:lnTo>
                  <a:pt x="38916" y="42395"/>
                </a:lnTo>
                <a:lnTo>
                  <a:pt x="39832" y="42026"/>
                </a:lnTo>
                <a:lnTo>
                  <a:pt x="39339" y="39726"/>
                </a:lnTo>
                <a:lnTo>
                  <a:pt x="38162" y="38126"/>
                </a:lnTo>
                <a:lnTo>
                  <a:pt x="39639" y="36033"/>
                </a:lnTo>
                <a:lnTo>
                  <a:pt x="41440" y="34610"/>
                </a:lnTo>
                <a:lnTo>
                  <a:pt x="42648" y="33902"/>
                </a:lnTo>
                <a:lnTo>
                  <a:pt x="45426" y="33018"/>
                </a:lnTo>
                <a:lnTo>
                  <a:pt x="46642" y="32187"/>
                </a:lnTo>
                <a:lnTo>
                  <a:pt x="47450" y="29479"/>
                </a:lnTo>
                <a:lnTo>
                  <a:pt x="48735" y="27225"/>
                </a:lnTo>
                <a:lnTo>
                  <a:pt x="41756" y="28394"/>
                </a:lnTo>
                <a:lnTo>
                  <a:pt x="35114" y="25717"/>
                </a:lnTo>
                <a:lnTo>
                  <a:pt x="36169" y="23825"/>
                </a:lnTo>
                <a:lnTo>
                  <a:pt x="37569" y="22748"/>
                </a:lnTo>
                <a:lnTo>
                  <a:pt x="39986" y="21925"/>
                </a:lnTo>
                <a:lnTo>
                  <a:pt x="40217" y="20932"/>
                </a:lnTo>
                <a:lnTo>
                  <a:pt x="41440" y="20109"/>
                </a:lnTo>
                <a:lnTo>
                  <a:pt x="43464" y="17940"/>
                </a:lnTo>
                <a:lnTo>
                  <a:pt x="42718" y="15101"/>
                </a:lnTo>
                <a:lnTo>
                  <a:pt x="43118" y="13024"/>
                </a:lnTo>
                <a:lnTo>
                  <a:pt x="44572" y="11670"/>
                </a:lnTo>
                <a:lnTo>
                  <a:pt x="45026" y="9724"/>
                </a:lnTo>
                <a:lnTo>
                  <a:pt x="45672" y="8285"/>
                </a:lnTo>
                <a:lnTo>
                  <a:pt x="48628" y="7770"/>
                </a:lnTo>
                <a:lnTo>
                  <a:pt x="51467" y="6439"/>
                </a:lnTo>
                <a:lnTo>
                  <a:pt x="52491" y="6570"/>
                </a:lnTo>
                <a:lnTo>
                  <a:pt x="55854" y="6262"/>
                </a:lnTo>
                <a:lnTo>
                  <a:pt x="56985" y="6800"/>
                </a:lnTo>
                <a:lnTo>
                  <a:pt x="56723" y="4439"/>
                </a:lnTo>
                <a:lnTo>
                  <a:pt x="58786" y="4131"/>
                </a:lnTo>
                <a:lnTo>
                  <a:pt x="59586" y="4600"/>
                </a:lnTo>
                <a:lnTo>
                  <a:pt x="59940" y="6277"/>
                </a:lnTo>
                <a:lnTo>
                  <a:pt x="60879" y="7347"/>
                </a:lnTo>
                <a:lnTo>
                  <a:pt x="61171" y="9201"/>
                </a:lnTo>
                <a:lnTo>
                  <a:pt x="60540" y="10632"/>
                </a:lnTo>
                <a:lnTo>
                  <a:pt x="59486" y="11732"/>
                </a:lnTo>
                <a:lnTo>
                  <a:pt x="60448" y="12855"/>
                </a:lnTo>
                <a:lnTo>
                  <a:pt x="58963" y="14893"/>
                </a:lnTo>
                <a:lnTo>
                  <a:pt x="60563" y="14024"/>
                </a:lnTo>
                <a:lnTo>
                  <a:pt x="62849" y="12032"/>
                </a:lnTo>
                <a:lnTo>
                  <a:pt x="62726" y="10408"/>
                </a:lnTo>
                <a:lnTo>
                  <a:pt x="62341" y="8354"/>
                </a:lnTo>
                <a:lnTo>
                  <a:pt x="61702" y="6500"/>
                </a:lnTo>
                <a:lnTo>
                  <a:pt x="61995" y="4454"/>
                </a:lnTo>
                <a:lnTo>
                  <a:pt x="63280" y="3177"/>
                </a:lnTo>
                <a:lnTo>
                  <a:pt x="66658" y="2531"/>
                </a:lnTo>
                <a:lnTo>
                  <a:pt x="65273" y="208"/>
                </a:lnTo>
                <a:lnTo>
                  <a:pt x="66504" y="0"/>
                </a:lnTo>
                <a:lnTo>
                  <a:pt x="67843" y="485"/>
                </a:lnTo>
                <a:lnTo>
                  <a:pt x="69813" y="2292"/>
                </a:lnTo>
                <a:lnTo>
                  <a:pt x="71868" y="3716"/>
                </a:lnTo>
                <a:lnTo>
                  <a:pt x="73992" y="4839"/>
                </a:lnTo>
                <a:lnTo>
                  <a:pt x="71945" y="7085"/>
                </a:lnTo>
                <a:lnTo>
                  <a:pt x="69428" y="8647"/>
                </a:lnTo>
                <a:lnTo>
                  <a:pt x="68466" y="10347"/>
                </a:lnTo>
                <a:close/>
                <a:moveTo>
                  <a:pt x="9519" y="54081"/>
                </a:moveTo>
                <a:lnTo>
                  <a:pt x="9427" y="55127"/>
                </a:lnTo>
                <a:lnTo>
                  <a:pt x="7826" y="53811"/>
                </a:lnTo>
                <a:lnTo>
                  <a:pt x="7049" y="52373"/>
                </a:lnTo>
                <a:lnTo>
                  <a:pt x="2663" y="51719"/>
                </a:lnTo>
                <a:lnTo>
                  <a:pt x="4487" y="50280"/>
                </a:lnTo>
                <a:lnTo>
                  <a:pt x="5379" y="50703"/>
                </a:lnTo>
                <a:lnTo>
                  <a:pt x="8481" y="50765"/>
                </a:lnTo>
                <a:lnTo>
                  <a:pt x="9350" y="51365"/>
                </a:lnTo>
                <a:lnTo>
                  <a:pt x="9519" y="540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4" name="Google Shape;874;p44"/>
          <p:cNvSpPr/>
          <p:nvPr/>
        </p:nvSpPr>
        <p:spPr>
          <a:xfrm>
            <a:off x="6151987" y="3919343"/>
            <a:ext cx="29212" cy="80799"/>
          </a:xfrm>
          <a:custGeom>
            <a:avLst/>
            <a:gdLst/>
            <a:ahLst/>
            <a:cxnLst/>
            <a:rect l="l" t="t" r="r" b="b"/>
            <a:pathLst>
              <a:path w="36022" h="99637" extrusionOk="0">
                <a:moveTo>
                  <a:pt x="33298" y="17878"/>
                </a:moveTo>
                <a:lnTo>
                  <a:pt x="32159" y="18032"/>
                </a:lnTo>
                <a:lnTo>
                  <a:pt x="29497" y="19225"/>
                </a:lnTo>
                <a:lnTo>
                  <a:pt x="29135" y="19586"/>
                </a:lnTo>
                <a:lnTo>
                  <a:pt x="28665" y="20278"/>
                </a:lnTo>
                <a:lnTo>
                  <a:pt x="28581" y="20809"/>
                </a:lnTo>
                <a:lnTo>
                  <a:pt x="28204" y="26533"/>
                </a:lnTo>
                <a:lnTo>
                  <a:pt x="26757" y="26371"/>
                </a:lnTo>
                <a:lnTo>
                  <a:pt x="24995" y="25125"/>
                </a:lnTo>
                <a:lnTo>
                  <a:pt x="24649" y="24048"/>
                </a:lnTo>
                <a:lnTo>
                  <a:pt x="24117" y="23679"/>
                </a:lnTo>
                <a:lnTo>
                  <a:pt x="22855" y="23540"/>
                </a:lnTo>
                <a:lnTo>
                  <a:pt x="20470" y="22994"/>
                </a:lnTo>
                <a:lnTo>
                  <a:pt x="17699" y="24879"/>
                </a:lnTo>
                <a:lnTo>
                  <a:pt x="16522" y="27986"/>
                </a:lnTo>
                <a:lnTo>
                  <a:pt x="16283" y="29440"/>
                </a:lnTo>
                <a:lnTo>
                  <a:pt x="15345" y="32487"/>
                </a:lnTo>
                <a:lnTo>
                  <a:pt x="15676" y="34364"/>
                </a:lnTo>
                <a:lnTo>
                  <a:pt x="15837" y="36787"/>
                </a:lnTo>
                <a:lnTo>
                  <a:pt x="16076" y="38764"/>
                </a:lnTo>
                <a:lnTo>
                  <a:pt x="15830" y="39957"/>
                </a:lnTo>
                <a:lnTo>
                  <a:pt x="15298" y="40587"/>
                </a:lnTo>
                <a:lnTo>
                  <a:pt x="15452" y="41041"/>
                </a:lnTo>
                <a:lnTo>
                  <a:pt x="15930" y="41211"/>
                </a:lnTo>
                <a:lnTo>
                  <a:pt x="17445" y="40672"/>
                </a:lnTo>
                <a:lnTo>
                  <a:pt x="19039" y="41211"/>
                </a:lnTo>
                <a:lnTo>
                  <a:pt x="20570" y="42234"/>
                </a:lnTo>
                <a:lnTo>
                  <a:pt x="20693" y="42895"/>
                </a:lnTo>
                <a:lnTo>
                  <a:pt x="19608" y="43288"/>
                </a:lnTo>
                <a:lnTo>
                  <a:pt x="17045" y="44834"/>
                </a:lnTo>
                <a:lnTo>
                  <a:pt x="15237" y="46626"/>
                </a:lnTo>
                <a:lnTo>
                  <a:pt x="14768" y="48280"/>
                </a:lnTo>
                <a:lnTo>
                  <a:pt x="13544" y="51804"/>
                </a:lnTo>
                <a:lnTo>
                  <a:pt x="13713" y="52527"/>
                </a:lnTo>
                <a:lnTo>
                  <a:pt x="14306" y="52950"/>
                </a:lnTo>
                <a:lnTo>
                  <a:pt x="18477" y="52573"/>
                </a:lnTo>
                <a:lnTo>
                  <a:pt x="22270" y="51150"/>
                </a:lnTo>
                <a:lnTo>
                  <a:pt x="25126" y="49634"/>
                </a:lnTo>
                <a:lnTo>
                  <a:pt x="26026" y="49727"/>
                </a:lnTo>
                <a:lnTo>
                  <a:pt x="25426" y="53604"/>
                </a:lnTo>
                <a:lnTo>
                  <a:pt x="25441" y="53619"/>
                </a:lnTo>
                <a:lnTo>
                  <a:pt x="24949" y="55988"/>
                </a:lnTo>
                <a:lnTo>
                  <a:pt x="25141" y="56389"/>
                </a:lnTo>
                <a:lnTo>
                  <a:pt x="25788" y="58450"/>
                </a:lnTo>
                <a:lnTo>
                  <a:pt x="24564" y="62212"/>
                </a:lnTo>
                <a:lnTo>
                  <a:pt x="23209" y="65274"/>
                </a:lnTo>
                <a:lnTo>
                  <a:pt x="22732" y="66720"/>
                </a:lnTo>
                <a:lnTo>
                  <a:pt x="21409" y="69943"/>
                </a:lnTo>
                <a:lnTo>
                  <a:pt x="20054" y="73674"/>
                </a:lnTo>
                <a:lnTo>
                  <a:pt x="19331" y="76244"/>
                </a:lnTo>
                <a:lnTo>
                  <a:pt x="19492" y="77151"/>
                </a:lnTo>
                <a:lnTo>
                  <a:pt x="19162" y="81852"/>
                </a:lnTo>
                <a:lnTo>
                  <a:pt x="19354" y="83183"/>
                </a:lnTo>
                <a:lnTo>
                  <a:pt x="17768" y="87252"/>
                </a:lnTo>
                <a:lnTo>
                  <a:pt x="17453" y="89260"/>
                </a:lnTo>
                <a:lnTo>
                  <a:pt x="16815" y="91976"/>
                </a:lnTo>
                <a:lnTo>
                  <a:pt x="15722" y="97714"/>
                </a:lnTo>
                <a:lnTo>
                  <a:pt x="14229" y="99637"/>
                </a:lnTo>
                <a:lnTo>
                  <a:pt x="13490" y="97499"/>
                </a:lnTo>
                <a:lnTo>
                  <a:pt x="11782" y="91360"/>
                </a:lnTo>
                <a:lnTo>
                  <a:pt x="10573" y="87144"/>
                </a:lnTo>
                <a:lnTo>
                  <a:pt x="8919" y="81952"/>
                </a:lnTo>
                <a:lnTo>
                  <a:pt x="6133" y="75613"/>
                </a:lnTo>
                <a:lnTo>
                  <a:pt x="5879" y="74082"/>
                </a:lnTo>
                <a:lnTo>
                  <a:pt x="5279" y="71866"/>
                </a:lnTo>
                <a:lnTo>
                  <a:pt x="3363" y="66081"/>
                </a:lnTo>
                <a:lnTo>
                  <a:pt x="1793" y="61897"/>
                </a:lnTo>
                <a:lnTo>
                  <a:pt x="0" y="56542"/>
                </a:lnTo>
                <a:lnTo>
                  <a:pt x="2224" y="54419"/>
                </a:lnTo>
                <a:lnTo>
                  <a:pt x="2263" y="52665"/>
                </a:lnTo>
                <a:lnTo>
                  <a:pt x="6049" y="48557"/>
                </a:lnTo>
                <a:lnTo>
                  <a:pt x="6018" y="48157"/>
                </a:lnTo>
                <a:lnTo>
                  <a:pt x="5010" y="47065"/>
                </a:lnTo>
                <a:lnTo>
                  <a:pt x="5156" y="46880"/>
                </a:lnTo>
                <a:lnTo>
                  <a:pt x="9350" y="39210"/>
                </a:lnTo>
                <a:lnTo>
                  <a:pt x="12059" y="31595"/>
                </a:lnTo>
                <a:lnTo>
                  <a:pt x="14606" y="20955"/>
                </a:lnTo>
                <a:lnTo>
                  <a:pt x="16422" y="15532"/>
                </a:lnTo>
                <a:lnTo>
                  <a:pt x="17961" y="11932"/>
                </a:lnTo>
                <a:lnTo>
                  <a:pt x="18638" y="8947"/>
                </a:lnTo>
                <a:lnTo>
                  <a:pt x="21116" y="8739"/>
                </a:lnTo>
                <a:lnTo>
                  <a:pt x="22963" y="9054"/>
                </a:lnTo>
                <a:lnTo>
                  <a:pt x="25179" y="9154"/>
                </a:lnTo>
                <a:lnTo>
                  <a:pt x="26950" y="8031"/>
                </a:lnTo>
                <a:lnTo>
                  <a:pt x="27796" y="4670"/>
                </a:lnTo>
                <a:lnTo>
                  <a:pt x="28804" y="4123"/>
                </a:lnTo>
                <a:lnTo>
                  <a:pt x="29320" y="4924"/>
                </a:lnTo>
                <a:lnTo>
                  <a:pt x="29843" y="4039"/>
                </a:lnTo>
                <a:lnTo>
                  <a:pt x="32159" y="2554"/>
                </a:lnTo>
                <a:lnTo>
                  <a:pt x="33306" y="1600"/>
                </a:lnTo>
                <a:lnTo>
                  <a:pt x="34452" y="423"/>
                </a:lnTo>
                <a:lnTo>
                  <a:pt x="35068" y="0"/>
                </a:lnTo>
                <a:lnTo>
                  <a:pt x="34684" y="1577"/>
                </a:lnTo>
                <a:lnTo>
                  <a:pt x="34375" y="2608"/>
                </a:lnTo>
                <a:lnTo>
                  <a:pt x="34375" y="3954"/>
                </a:lnTo>
                <a:lnTo>
                  <a:pt x="34845" y="4693"/>
                </a:lnTo>
                <a:lnTo>
                  <a:pt x="35483" y="6154"/>
                </a:lnTo>
                <a:lnTo>
                  <a:pt x="35876" y="7616"/>
                </a:lnTo>
                <a:lnTo>
                  <a:pt x="35045" y="8824"/>
                </a:lnTo>
                <a:lnTo>
                  <a:pt x="35122" y="10085"/>
                </a:lnTo>
                <a:lnTo>
                  <a:pt x="35345" y="11147"/>
                </a:lnTo>
                <a:lnTo>
                  <a:pt x="36022" y="12386"/>
                </a:lnTo>
                <a:lnTo>
                  <a:pt x="34807" y="14617"/>
                </a:lnTo>
                <a:lnTo>
                  <a:pt x="33606" y="1666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5" name="Google Shape;875;p44"/>
          <p:cNvSpPr/>
          <p:nvPr/>
        </p:nvSpPr>
        <p:spPr>
          <a:xfrm>
            <a:off x="5468405" y="3402903"/>
            <a:ext cx="7831" cy="10412"/>
          </a:xfrm>
          <a:custGeom>
            <a:avLst/>
            <a:gdLst/>
            <a:ahLst/>
            <a:cxnLst/>
            <a:rect l="l" t="t" r="r" b="b"/>
            <a:pathLst>
              <a:path w="9657" h="12839" extrusionOk="0">
                <a:moveTo>
                  <a:pt x="8057" y="8185"/>
                </a:moveTo>
                <a:lnTo>
                  <a:pt x="3694" y="12839"/>
                </a:lnTo>
                <a:lnTo>
                  <a:pt x="1924" y="12009"/>
                </a:lnTo>
                <a:lnTo>
                  <a:pt x="415" y="12447"/>
                </a:lnTo>
                <a:lnTo>
                  <a:pt x="0" y="12316"/>
                </a:lnTo>
                <a:lnTo>
                  <a:pt x="854" y="10632"/>
                </a:lnTo>
                <a:lnTo>
                  <a:pt x="1870" y="6731"/>
                </a:lnTo>
                <a:lnTo>
                  <a:pt x="3678" y="5185"/>
                </a:lnTo>
                <a:lnTo>
                  <a:pt x="5972" y="1123"/>
                </a:lnTo>
                <a:lnTo>
                  <a:pt x="7788" y="0"/>
                </a:lnTo>
                <a:lnTo>
                  <a:pt x="8411" y="154"/>
                </a:lnTo>
                <a:lnTo>
                  <a:pt x="8811" y="539"/>
                </a:lnTo>
                <a:lnTo>
                  <a:pt x="9658" y="5100"/>
                </a:lnTo>
                <a:lnTo>
                  <a:pt x="8488" y="67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6" name="Google Shape;876;p44"/>
          <p:cNvSpPr/>
          <p:nvPr/>
        </p:nvSpPr>
        <p:spPr>
          <a:xfrm>
            <a:off x="6746103" y="3875693"/>
            <a:ext cx="510980" cy="543987"/>
          </a:xfrm>
          <a:custGeom>
            <a:avLst/>
            <a:gdLst/>
            <a:ahLst/>
            <a:cxnLst/>
            <a:rect l="l" t="t" r="r" b="b"/>
            <a:pathLst>
              <a:path w="630110" h="670813" extrusionOk="0">
                <a:moveTo>
                  <a:pt x="555526" y="669037"/>
                </a:moveTo>
                <a:lnTo>
                  <a:pt x="554203" y="670814"/>
                </a:lnTo>
                <a:lnTo>
                  <a:pt x="551617" y="665367"/>
                </a:lnTo>
                <a:lnTo>
                  <a:pt x="550509" y="665036"/>
                </a:lnTo>
                <a:lnTo>
                  <a:pt x="550471" y="662444"/>
                </a:lnTo>
                <a:lnTo>
                  <a:pt x="551071" y="661421"/>
                </a:lnTo>
                <a:lnTo>
                  <a:pt x="554064" y="660275"/>
                </a:lnTo>
                <a:lnTo>
                  <a:pt x="554849" y="660913"/>
                </a:lnTo>
                <a:lnTo>
                  <a:pt x="556373" y="665960"/>
                </a:lnTo>
                <a:lnTo>
                  <a:pt x="555526" y="669037"/>
                </a:lnTo>
                <a:close/>
                <a:moveTo>
                  <a:pt x="552148" y="657675"/>
                </a:moveTo>
                <a:lnTo>
                  <a:pt x="550093" y="659721"/>
                </a:lnTo>
                <a:lnTo>
                  <a:pt x="549201" y="658490"/>
                </a:lnTo>
                <a:lnTo>
                  <a:pt x="549570" y="657636"/>
                </a:lnTo>
                <a:lnTo>
                  <a:pt x="550440" y="657167"/>
                </a:lnTo>
                <a:lnTo>
                  <a:pt x="551255" y="656505"/>
                </a:lnTo>
                <a:lnTo>
                  <a:pt x="552148" y="657675"/>
                </a:lnTo>
                <a:close/>
                <a:moveTo>
                  <a:pt x="545861" y="646397"/>
                </a:moveTo>
                <a:lnTo>
                  <a:pt x="544183" y="646420"/>
                </a:lnTo>
                <a:lnTo>
                  <a:pt x="543691" y="645489"/>
                </a:lnTo>
                <a:lnTo>
                  <a:pt x="542983" y="644527"/>
                </a:lnTo>
                <a:lnTo>
                  <a:pt x="543521" y="643597"/>
                </a:lnTo>
                <a:lnTo>
                  <a:pt x="544406" y="643358"/>
                </a:lnTo>
                <a:lnTo>
                  <a:pt x="545661" y="644866"/>
                </a:lnTo>
                <a:lnTo>
                  <a:pt x="545953" y="645935"/>
                </a:lnTo>
                <a:lnTo>
                  <a:pt x="545861" y="646397"/>
                </a:lnTo>
                <a:close/>
                <a:moveTo>
                  <a:pt x="547900" y="642527"/>
                </a:moveTo>
                <a:lnTo>
                  <a:pt x="546884" y="643327"/>
                </a:lnTo>
                <a:lnTo>
                  <a:pt x="546630" y="643220"/>
                </a:lnTo>
                <a:lnTo>
                  <a:pt x="546484" y="642604"/>
                </a:lnTo>
                <a:lnTo>
                  <a:pt x="546446" y="642173"/>
                </a:lnTo>
                <a:lnTo>
                  <a:pt x="546261" y="641396"/>
                </a:lnTo>
                <a:lnTo>
                  <a:pt x="546161" y="640027"/>
                </a:lnTo>
                <a:lnTo>
                  <a:pt x="546969" y="638881"/>
                </a:lnTo>
                <a:lnTo>
                  <a:pt x="547777" y="639119"/>
                </a:lnTo>
                <a:lnTo>
                  <a:pt x="547339" y="640289"/>
                </a:lnTo>
                <a:lnTo>
                  <a:pt x="547900" y="642527"/>
                </a:lnTo>
                <a:close/>
                <a:moveTo>
                  <a:pt x="105820" y="637919"/>
                </a:moveTo>
                <a:lnTo>
                  <a:pt x="105512" y="638189"/>
                </a:lnTo>
                <a:lnTo>
                  <a:pt x="105197" y="638289"/>
                </a:lnTo>
                <a:lnTo>
                  <a:pt x="104981" y="638258"/>
                </a:lnTo>
                <a:lnTo>
                  <a:pt x="104866" y="637989"/>
                </a:lnTo>
                <a:lnTo>
                  <a:pt x="104927" y="637789"/>
                </a:lnTo>
                <a:lnTo>
                  <a:pt x="105204" y="638019"/>
                </a:lnTo>
                <a:lnTo>
                  <a:pt x="105574" y="637804"/>
                </a:lnTo>
                <a:lnTo>
                  <a:pt x="105989" y="637119"/>
                </a:lnTo>
                <a:lnTo>
                  <a:pt x="106089" y="636896"/>
                </a:lnTo>
                <a:lnTo>
                  <a:pt x="106174" y="637019"/>
                </a:lnTo>
                <a:lnTo>
                  <a:pt x="106089" y="637412"/>
                </a:lnTo>
                <a:lnTo>
                  <a:pt x="105820" y="637919"/>
                </a:lnTo>
                <a:close/>
                <a:moveTo>
                  <a:pt x="539343" y="638343"/>
                </a:moveTo>
                <a:lnTo>
                  <a:pt x="539989" y="639150"/>
                </a:lnTo>
                <a:lnTo>
                  <a:pt x="538797" y="639012"/>
                </a:lnTo>
                <a:lnTo>
                  <a:pt x="537688" y="637789"/>
                </a:lnTo>
                <a:lnTo>
                  <a:pt x="537981" y="636642"/>
                </a:lnTo>
                <a:lnTo>
                  <a:pt x="538397" y="636173"/>
                </a:lnTo>
                <a:lnTo>
                  <a:pt x="539343" y="638343"/>
                </a:lnTo>
                <a:close/>
                <a:moveTo>
                  <a:pt x="531709" y="619095"/>
                </a:moveTo>
                <a:lnTo>
                  <a:pt x="530763" y="619218"/>
                </a:lnTo>
                <a:lnTo>
                  <a:pt x="530177" y="618480"/>
                </a:lnTo>
                <a:lnTo>
                  <a:pt x="530108" y="617618"/>
                </a:lnTo>
                <a:lnTo>
                  <a:pt x="530647" y="617056"/>
                </a:lnTo>
                <a:lnTo>
                  <a:pt x="531155" y="616764"/>
                </a:lnTo>
                <a:lnTo>
                  <a:pt x="531663" y="616841"/>
                </a:lnTo>
                <a:lnTo>
                  <a:pt x="532171" y="618295"/>
                </a:lnTo>
                <a:lnTo>
                  <a:pt x="531709" y="619095"/>
                </a:lnTo>
                <a:close/>
                <a:moveTo>
                  <a:pt x="525568" y="588224"/>
                </a:moveTo>
                <a:lnTo>
                  <a:pt x="524914" y="588970"/>
                </a:lnTo>
                <a:lnTo>
                  <a:pt x="522690" y="588385"/>
                </a:lnTo>
                <a:lnTo>
                  <a:pt x="522852" y="586139"/>
                </a:lnTo>
                <a:lnTo>
                  <a:pt x="522328" y="583939"/>
                </a:lnTo>
                <a:lnTo>
                  <a:pt x="522713" y="583016"/>
                </a:lnTo>
                <a:lnTo>
                  <a:pt x="524383" y="581439"/>
                </a:lnTo>
                <a:lnTo>
                  <a:pt x="525737" y="580746"/>
                </a:lnTo>
                <a:lnTo>
                  <a:pt x="526676" y="582877"/>
                </a:lnTo>
                <a:lnTo>
                  <a:pt x="527115" y="584962"/>
                </a:lnTo>
                <a:lnTo>
                  <a:pt x="525568" y="588224"/>
                </a:lnTo>
                <a:close/>
                <a:moveTo>
                  <a:pt x="99618" y="574077"/>
                </a:moveTo>
                <a:lnTo>
                  <a:pt x="99456" y="574215"/>
                </a:lnTo>
                <a:lnTo>
                  <a:pt x="99441" y="573815"/>
                </a:lnTo>
                <a:lnTo>
                  <a:pt x="99641" y="573177"/>
                </a:lnTo>
                <a:lnTo>
                  <a:pt x="99871" y="572754"/>
                </a:lnTo>
                <a:lnTo>
                  <a:pt x="99941" y="572800"/>
                </a:lnTo>
                <a:lnTo>
                  <a:pt x="99879" y="573215"/>
                </a:lnTo>
                <a:lnTo>
                  <a:pt x="99764" y="573777"/>
                </a:lnTo>
                <a:lnTo>
                  <a:pt x="99618" y="574077"/>
                </a:lnTo>
                <a:close/>
                <a:moveTo>
                  <a:pt x="529677" y="570161"/>
                </a:moveTo>
                <a:lnTo>
                  <a:pt x="528623" y="570600"/>
                </a:lnTo>
                <a:lnTo>
                  <a:pt x="527569" y="570053"/>
                </a:lnTo>
                <a:lnTo>
                  <a:pt x="528392" y="569169"/>
                </a:lnTo>
                <a:lnTo>
                  <a:pt x="528531" y="567369"/>
                </a:lnTo>
                <a:lnTo>
                  <a:pt x="529608" y="568369"/>
                </a:lnTo>
                <a:lnTo>
                  <a:pt x="529547" y="569507"/>
                </a:lnTo>
                <a:lnTo>
                  <a:pt x="529677" y="570161"/>
                </a:lnTo>
                <a:close/>
                <a:moveTo>
                  <a:pt x="536680" y="555799"/>
                </a:moveTo>
                <a:lnTo>
                  <a:pt x="537642" y="558814"/>
                </a:lnTo>
                <a:lnTo>
                  <a:pt x="535903" y="557499"/>
                </a:lnTo>
                <a:lnTo>
                  <a:pt x="535341" y="556552"/>
                </a:lnTo>
                <a:lnTo>
                  <a:pt x="536211" y="555914"/>
                </a:lnTo>
                <a:lnTo>
                  <a:pt x="536680" y="555799"/>
                </a:lnTo>
                <a:close/>
                <a:moveTo>
                  <a:pt x="530201" y="537613"/>
                </a:moveTo>
                <a:lnTo>
                  <a:pt x="529516" y="539043"/>
                </a:lnTo>
                <a:lnTo>
                  <a:pt x="529378" y="535982"/>
                </a:lnTo>
                <a:lnTo>
                  <a:pt x="529701" y="535597"/>
                </a:lnTo>
                <a:lnTo>
                  <a:pt x="530047" y="535489"/>
                </a:lnTo>
                <a:lnTo>
                  <a:pt x="530486" y="535774"/>
                </a:lnTo>
                <a:lnTo>
                  <a:pt x="530201" y="537613"/>
                </a:lnTo>
                <a:close/>
                <a:moveTo>
                  <a:pt x="530316" y="566776"/>
                </a:moveTo>
                <a:lnTo>
                  <a:pt x="529839" y="567291"/>
                </a:lnTo>
                <a:lnTo>
                  <a:pt x="529139" y="566715"/>
                </a:lnTo>
                <a:lnTo>
                  <a:pt x="527130" y="562784"/>
                </a:lnTo>
                <a:lnTo>
                  <a:pt x="526784" y="560260"/>
                </a:lnTo>
                <a:lnTo>
                  <a:pt x="526230" y="559383"/>
                </a:lnTo>
                <a:lnTo>
                  <a:pt x="526938" y="558130"/>
                </a:lnTo>
                <a:lnTo>
                  <a:pt x="527823" y="557714"/>
                </a:lnTo>
                <a:lnTo>
                  <a:pt x="528346" y="556299"/>
                </a:lnTo>
                <a:lnTo>
                  <a:pt x="528531" y="554145"/>
                </a:lnTo>
                <a:lnTo>
                  <a:pt x="529308" y="552383"/>
                </a:lnTo>
                <a:lnTo>
                  <a:pt x="529701" y="551891"/>
                </a:lnTo>
                <a:lnTo>
                  <a:pt x="531316" y="551875"/>
                </a:lnTo>
                <a:lnTo>
                  <a:pt x="531725" y="551652"/>
                </a:lnTo>
                <a:lnTo>
                  <a:pt x="531501" y="549967"/>
                </a:lnTo>
                <a:lnTo>
                  <a:pt x="530563" y="549237"/>
                </a:lnTo>
                <a:lnTo>
                  <a:pt x="530231" y="548767"/>
                </a:lnTo>
                <a:lnTo>
                  <a:pt x="530270" y="544729"/>
                </a:lnTo>
                <a:lnTo>
                  <a:pt x="530516" y="543098"/>
                </a:lnTo>
                <a:lnTo>
                  <a:pt x="531101" y="541921"/>
                </a:lnTo>
                <a:lnTo>
                  <a:pt x="530686" y="539490"/>
                </a:lnTo>
                <a:lnTo>
                  <a:pt x="530963" y="538582"/>
                </a:lnTo>
                <a:lnTo>
                  <a:pt x="532125" y="537305"/>
                </a:lnTo>
                <a:lnTo>
                  <a:pt x="532640" y="534582"/>
                </a:lnTo>
                <a:lnTo>
                  <a:pt x="532163" y="533766"/>
                </a:lnTo>
                <a:lnTo>
                  <a:pt x="533271" y="529566"/>
                </a:lnTo>
                <a:lnTo>
                  <a:pt x="533210" y="526750"/>
                </a:lnTo>
                <a:lnTo>
                  <a:pt x="534656" y="523935"/>
                </a:lnTo>
                <a:lnTo>
                  <a:pt x="536919" y="522650"/>
                </a:lnTo>
                <a:lnTo>
                  <a:pt x="537635" y="522619"/>
                </a:lnTo>
                <a:lnTo>
                  <a:pt x="537727" y="525027"/>
                </a:lnTo>
                <a:lnTo>
                  <a:pt x="537942" y="525820"/>
                </a:lnTo>
                <a:lnTo>
                  <a:pt x="536634" y="527243"/>
                </a:lnTo>
                <a:lnTo>
                  <a:pt x="537881" y="529097"/>
                </a:lnTo>
                <a:lnTo>
                  <a:pt x="537719" y="529766"/>
                </a:lnTo>
                <a:lnTo>
                  <a:pt x="537219" y="531235"/>
                </a:lnTo>
                <a:lnTo>
                  <a:pt x="536396" y="532682"/>
                </a:lnTo>
                <a:lnTo>
                  <a:pt x="535249" y="533274"/>
                </a:lnTo>
                <a:lnTo>
                  <a:pt x="534356" y="535197"/>
                </a:lnTo>
                <a:lnTo>
                  <a:pt x="533849" y="535920"/>
                </a:lnTo>
                <a:lnTo>
                  <a:pt x="535549" y="537943"/>
                </a:lnTo>
                <a:lnTo>
                  <a:pt x="536096" y="544805"/>
                </a:lnTo>
                <a:lnTo>
                  <a:pt x="534849" y="546683"/>
                </a:lnTo>
                <a:lnTo>
                  <a:pt x="533363" y="547059"/>
                </a:lnTo>
                <a:lnTo>
                  <a:pt x="533710" y="551629"/>
                </a:lnTo>
                <a:lnTo>
                  <a:pt x="533440" y="552652"/>
                </a:lnTo>
                <a:lnTo>
                  <a:pt x="531971" y="554891"/>
                </a:lnTo>
                <a:lnTo>
                  <a:pt x="531694" y="555868"/>
                </a:lnTo>
                <a:lnTo>
                  <a:pt x="530870" y="556791"/>
                </a:lnTo>
                <a:lnTo>
                  <a:pt x="531216" y="557937"/>
                </a:lnTo>
                <a:lnTo>
                  <a:pt x="531932" y="558437"/>
                </a:lnTo>
                <a:lnTo>
                  <a:pt x="531948" y="559376"/>
                </a:lnTo>
                <a:lnTo>
                  <a:pt x="531286" y="561783"/>
                </a:lnTo>
                <a:lnTo>
                  <a:pt x="531232" y="564530"/>
                </a:lnTo>
                <a:lnTo>
                  <a:pt x="530316" y="566776"/>
                </a:lnTo>
                <a:close/>
                <a:moveTo>
                  <a:pt x="227885" y="93245"/>
                </a:moveTo>
                <a:lnTo>
                  <a:pt x="227831" y="93160"/>
                </a:lnTo>
                <a:lnTo>
                  <a:pt x="226561" y="91275"/>
                </a:lnTo>
                <a:lnTo>
                  <a:pt x="227885" y="93245"/>
                </a:lnTo>
                <a:lnTo>
                  <a:pt x="227177" y="95322"/>
                </a:lnTo>
                <a:lnTo>
                  <a:pt x="227323" y="96968"/>
                </a:lnTo>
                <a:lnTo>
                  <a:pt x="228631" y="98784"/>
                </a:lnTo>
                <a:lnTo>
                  <a:pt x="229693" y="100053"/>
                </a:lnTo>
                <a:lnTo>
                  <a:pt x="228655" y="101761"/>
                </a:lnTo>
                <a:lnTo>
                  <a:pt x="228039" y="103738"/>
                </a:lnTo>
                <a:lnTo>
                  <a:pt x="228731" y="104622"/>
                </a:lnTo>
                <a:lnTo>
                  <a:pt x="228408" y="107461"/>
                </a:lnTo>
                <a:lnTo>
                  <a:pt x="228716" y="107992"/>
                </a:lnTo>
                <a:lnTo>
                  <a:pt x="229447" y="108215"/>
                </a:lnTo>
                <a:lnTo>
                  <a:pt x="230586" y="108023"/>
                </a:lnTo>
                <a:lnTo>
                  <a:pt x="231456" y="109407"/>
                </a:lnTo>
                <a:lnTo>
                  <a:pt x="230671" y="108161"/>
                </a:lnTo>
                <a:lnTo>
                  <a:pt x="230579" y="108023"/>
                </a:lnTo>
                <a:lnTo>
                  <a:pt x="231764" y="107269"/>
                </a:lnTo>
                <a:lnTo>
                  <a:pt x="232772" y="107122"/>
                </a:lnTo>
                <a:lnTo>
                  <a:pt x="233372" y="107338"/>
                </a:lnTo>
                <a:lnTo>
                  <a:pt x="234172" y="105191"/>
                </a:lnTo>
                <a:lnTo>
                  <a:pt x="234880" y="104884"/>
                </a:lnTo>
                <a:lnTo>
                  <a:pt x="236250" y="105476"/>
                </a:lnTo>
                <a:lnTo>
                  <a:pt x="238959" y="109523"/>
                </a:lnTo>
                <a:lnTo>
                  <a:pt x="241252" y="112938"/>
                </a:lnTo>
                <a:lnTo>
                  <a:pt x="241737" y="113408"/>
                </a:lnTo>
                <a:lnTo>
                  <a:pt x="241914" y="113584"/>
                </a:lnTo>
                <a:lnTo>
                  <a:pt x="242322" y="113977"/>
                </a:lnTo>
                <a:lnTo>
                  <a:pt x="244584" y="115746"/>
                </a:lnTo>
                <a:lnTo>
                  <a:pt x="246146" y="116861"/>
                </a:lnTo>
                <a:lnTo>
                  <a:pt x="248278" y="116461"/>
                </a:lnTo>
                <a:lnTo>
                  <a:pt x="251094" y="116385"/>
                </a:lnTo>
                <a:lnTo>
                  <a:pt x="252765" y="117477"/>
                </a:lnTo>
                <a:lnTo>
                  <a:pt x="253727" y="118239"/>
                </a:lnTo>
                <a:lnTo>
                  <a:pt x="253773" y="118346"/>
                </a:lnTo>
                <a:lnTo>
                  <a:pt x="253903" y="118369"/>
                </a:lnTo>
                <a:lnTo>
                  <a:pt x="253903" y="118369"/>
                </a:lnTo>
                <a:lnTo>
                  <a:pt x="257289" y="121046"/>
                </a:lnTo>
                <a:lnTo>
                  <a:pt x="258751" y="120846"/>
                </a:lnTo>
                <a:lnTo>
                  <a:pt x="259721" y="121616"/>
                </a:lnTo>
                <a:lnTo>
                  <a:pt x="259998" y="123500"/>
                </a:lnTo>
                <a:lnTo>
                  <a:pt x="259544" y="125462"/>
                </a:lnTo>
                <a:lnTo>
                  <a:pt x="259652" y="126385"/>
                </a:lnTo>
                <a:lnTo>
                  <a:pt x="261160" y="126562"/>
                </a:lnTo>
                <a:lnTo>
                  <a:pt x="264369" y="127855"/>
                </a:lnTo>
                <a:lnTo>
                  <a:pt x="267201" y="129001"/>
                </a:lnTo>
                <a:lnTo>
                  <a:pt x="268671" y="129362"/>
                </a:lnTo>
                <a:lnTo>
                  <a:pt x="270249" y="130209"/>
                </a:lnTo>
                <a:lnTo>
                  <a:pt x="271649" y="131563"/>
                </a:lnTo>
                <a:lnTo>
                  <a:pt x="274381" y="133301"/>
                </a:lnTo>
                <a:lnTo>
                  <a:pt x="276797" y="134632"/>
                </a:lnTo>
                <a:lnTo>
                  <a:pt x="277328" y="136432"/>
                </a:lnTo>
                <a:lnTo>
                  <a:pt x="276374" y="136048"/>
                </a:lnTo>
                <a:lnTo>
                  <a:pt x="275112" y="136248"/>
                </a:lnTo>
                <a:lnTo>
                  <a:pt x="273827" y="137048"/>
                </a:lnTo>
                <a:lnTo>
                  <a:pt x="273219" y="137555"/>
                </a:lnTo>
                <a:lnTo>
                  <a:pt x="270287" y="140655"/>
                </a:lnTo>
                <a:lnTo>
                  <a:pt x="268748" y="141609"/>
                </a:lnTo>
                <a:lnTo>
                  <a:pt x="267370" y="143002"/>
                </a:lnTo>
                <a:lnTo>
                  <a:pt x="264192" y="147194"/>
                </a:lnTo>
                <a:lnTo>
                  <a:pt x="262353" y="151102"/>
                </a:lnTo>
                <a:lnTo>
                  <a:pt x="261014" y="154772"/>
                </a:lnTo>
                <a:lnTo>
                  <a:pt x="261037" y="157364"/>
                </a:lnTo>
                <a:lnTo>
                  <a:pt x="260545" y="160403"/>
                </a:lnTo>
                <a:lnTo>
                  <a:pt x="259175" y="162134"/>
                </a:lnTo>
                <a:lnTo>
                  <a:pt x="258336" y="162718"/>
                </a:lnTo>
                <a:lnTo>
                  <a:pt x="257343" y="165326"/>
                </a:lnTo>
                <a:lnTo>
                  <a:pt x="256627" y="168365"/>
                </a:lnTo>
                <a:lnTo>
                  <a:pt x="257043" y="169350"/>
                </a:lnTo>
                <a:lnTo>
                  <a:pt x="258751" y="170673"/>
                </a:lnTo>
                <a:lnTo>
                  <a:pt x="260414" y="171965"/>
                </a:lnTo>
                <a:lnTo>
                  <a:pt x="262530" y="173365"/>
                </a:lnTo>
                <a:lnTo>
                  <a:pt x="264561" y="174696"/>
                </a:lnTo>
                <a:lnTo>
                  <a:pt x="265870" y="174865"/>
                </a:lnTo>
                <a:lnTo>
                  <a:pt x="266232" y="174112"/>
                </a:lnTo>
                <a:lnTo>
                  <a:pt x="266708" y="173388"/>
                </a:lnTo>
                <a:lnTo>
                  <a:pt x="268202" y="173773"/>
                </a:lnTo>
                <a:lnTo>
                  <a:pt x="270018" y="175073"/>
                </a:lnTo>
                <a:lnTo>
                  <a:pt x="271203" y="176112"/>
                </a:lnTo>
                <a:lnTo>
                  <a:pt x="271726" y="176458"/>
                </a:lnTo>
                <a:lnTo>
                  <a:pt x="274866" y="178204"/>
                </a:lnTo>
                <a:lnTo>
                  <a:pt x="277467" y="179643"/>
                </a:lnTo>
                <a:lnTo>
                  <a:pt x="280761" y="181466"/>
                </a:lnTo>
                <a:lnTo>
                  <a:pt x="281561" y="182581"/>
                </a:lnTo>
                <a:lnTo>
                  <a:pt x="282269" y="183766"/>
                </a:lnTo>
                <a:lnTo>
                  <a:pt x="283823" y="185335"/>
                </a:lnTo>
                <a:lnTo>
                  <a:pt x="287602" y="188113"/>
                </a:lnTo>
                <a:lnTo>
                  <a:pt x="290834" y="190105"/>
                </a:lnTo>
                <a:lnTo>
                  <a:pt x="293466" y="191720"/>
                </a:lnTo>
                <a:lnTo>
                  <a:pt x="295528" y="192851"/>
                </a:lnTo>
                <a:lnTo>
                  <a:pt x="296482" y="192674"/>
                </a:lnTo>
                <a:lnTo>
                  <a:pt x="297529" y="192066"/>
                </a:lnTo>
                <a:lnTo>
                  <a:pt x="298445" y="191720"/>
                </a:lnTo>
                <a:lnTo>
                  <a:pt x="299514" y="192043"/>
                </a:lnTo>
                <a:lnTo>
                  <a:pt x="301130" y="192905"/>
                </a:lnTo>
                <a:lnTo>
                  <a:pt x="304924" y="195536"/>
                </a:lnTo>
                <a:lnTo>
                  <a:pt x="308464" y="197590"/>
                </a:lnTo>
                <a:lnTo>
                  <a:pt x="312319" y="197221"/>
                </a:lnTo>
                <a:lnTo>
                  <a:pt x="313343" y="197552"/>
                </a:lnTo>
                <a:lnTo>
                  <a:pt x="314067" y="199413"/>
                </a:lnTo>
                <a:lnTo>
                  <a:pt x="314551" y="201298"/>
                </a:lnTo>
                <a:lnTo>
                  <a:pt x="318861" y="202544"/>
                </a:lnTo>
                <a:lnTo>
                  <a:pt x="321693" y="203106"/>
                </a:lnTo>
                <a:lnTo>
                  <a:pt x="324933" y="204129"/>
                </a:lnTo>
                <a:lnTo>
                  <a:pt x="326572" y="204891"/>
                </a:lnTo>
                <a:lnTo>
                  <a:pt x="328296" y="203937"/>
                </a:lnTo>
                <a:lnTo>
                  <a:pt x="328611" y="203098"/>
                </a:lnTo>
                <a:lnTo>
                  <a:pt x="329973" y="202606"/>
                </a:lnTo>
                <a:lnTo>
                  <a:pt x="332235" y="202821"/>
                </a:lnTo>
                <a:lnTo>
                  <a:pt x="336453" y="204283"/>
                </a:lnTo>
                <a:lnTo>
                  <a:pt x="338215" y="204721"/>
                </a:lnTo>
                <a:lnTo>
                  <a:pt x="339692" y="203336"/>
                </a:lnTo>
                <a:lnTo>
                  <a:pt x="342439" y="202698"/>
                </a:lnTo>
                <a:lnTo>
                  <a:pt x="343878" y="201975"/>
                </a:lnTo>
                <a:lnTo>
                  <a:pt x="346880" y="203513"/>
                </a:lnTo>
                <a:lnTo>
                  <a:pt x="352297" y="205437"/>
                </a:lnTo>
                <a:lnTo>
                  <a:pt x="355091" y="206637"/>
                </a:lnTo>
                <a:lnTo>
                  <a:pt x="355753" y="207814"/>
                </a:lnTo>
                <a:lnTo>
                  <a:pt x="356053" y="208929"/>
                </a:lnTo>
                <a:lnTo>
                  <a:pt x="356030" y="211637"/>
                </a:lnTo>
                <a:lnTo>
                  <a:pt x="356715" y="212860"/>
                </a:lnTo>
                <a:lnTo>
                  <a:pt x="362148" y="215606"/>
                </a:lnTo>
                <a:lnTo>
                  <a:pt x="363940" y="216768"/>
                </a:lnTo>
                <a:lnTo>
                  <a:pt x="365387" y="217145"/>
                </a:lnTo>
                <a:lnTo>
                  <a:pt x="366203" y="217191"/>
                </a:lnTo>
                <a:lnTo>
                  <a:pt x="366765" y="217537"/>
                </a:lnTo>
                <a:lnTo>
                  <a:pt x="367249" y="219099"/>
                </a:lnTo>
                <a:lnTo>
                  <a:pt x="367635" y="219461"/>
                </a:lnTo>
                <a:lnTo>
                  <a:pt x="368681" y="219845"/>
                </a:lnTo>
                <a:lnTo>
                  <a:pt x="369820" y="220068"/>
                </a:lnTo>
                <a:lnTo>
                  <a:pt x="373352" y="218715"/>
                </a:lnTo>
                <a:lnTo>
                  <a:pt x="375768" y="217691"/>
                </a:lnTo>
                <a:lnTo>
                  <a:pt x="377493" y="217953"/>
                </a:lnTo>
                <a:lnTo>
                  <a:pt x="378608" y="219091"/>
                </a:lnTo>
                <a:lnTo>
                  <a:pt x="378770" y="220753"/>
                </a:lnTo>
                <a:lnTo>
                  <a:pt x="379416" y="222507"/>
                </a:lnTo>
                <a:lnTo>
                  <a:pt x="380647" y="223361"/>
                </a:lnTo>
                <a:lnTo>
                  <a:pt x="381971" y="223453"/>
                </a:lnTo>
                <a:lnTo>
                  <a:pt x="385250" y="222268"/>
                </a:lnTo>
                <a:lnTo>
                  <a:pt x="387889" y="223176"/>
                </a:lnTo>
                <a:lnTo>
                  <a:pt x="390305" y="223507"/>
                </a:lnTo>
                <a:lnTo>
                  <a:pt x="392998" y="224076"/>
                </a:lnTo>
                <a:lnTo>
                  <a:pt x="394045" y="224507"/>
                </a:lnTo>
                <a:lnTo>
                  <a:pt x="396831" y="225953"/>
                </a:lnTo>
                <a:lnTo>
                  <a:pt x="400240" y="227415"/>
                </a:lnTo>
                <a:lnTo>
                  <a:pt x="401556" y="227253"/>
                </a:lnTo>
                <a:lnTo>
                  <a:pt x="407043" y="224530"/>
                </a:lnTo>
                <a:lnTo>
                  <a:pt x="407512" y="224861"/>
                </a:lnTo>
                <a:lnTo>
                  <a:pt x="408628" y="227461"/>
                </a:lnTo>
                <a:lnTo>
                  <a:pt x="410298" y="228392"/>
                </a:lnTo>
                <a:lnTo>
                  <a:pt x="412907" y="229207"/>
                </a:lnTo>
                <a:lnTo>
                  <a:pt x="415631" y="227707"/>
                </a:lnTo>
                <a:lnTo>
                  <a:pt x="417778" y="228138"/>
                </a:lnTo>
                <a:lnTo>
                  <a:pt x="420379" y="228277"/>
                </a:lnTo>
                <a:lnTo>
                  <a:pt x="422872" y="227554"/>
                </a:lnTo>
                <a:lnTo>
                  <a:pt x="425035" y="227369"/>
                </a:lnTo>
                <a:lnTo>
                  <a:pt x="428182" y="228677"/>
                </a:lnTo>
                <a:lnTo>
                  <a:pt x="428875" y="228377"/>
                </a:lnTo>
                <a:lnTo>
                  <a:pt x="429475" y="227538"/>
                </a:lnTo>
                <a:lnTo>
                  <a:pt x="430698" y="223784"/>
                </a:lnTo>
                <a:lnTo>
                  <a:pt x="431784" y="220461"/>
                </a:lnTo>
                <a:lnTo>
                  <a:pt x="431684" y="218476"/>
                </a:lnTo>
                <a:lnTo>
                  <a:pt x="430691" y="215560"/>
                </a:lnTo>
                <a:lnTo>
                  <a:pt x="428144" y="211760"/>
                </a:lnTo>
                <a:lnTo>
                  <a:pt x="427959" y="210606"/>
                </a:lnTo>
                <a:lnTo>
                  <a:pt x="428813" y="203967"/>
                </a:lnTo>
                <a:lnTo>
                  <a:pt x="429760" y="200129"/>
                </a:lnTo>
                <a:lnTo>
                  <a:pt x="430568" y="198313"/>
                </a:lnTo>
                <a:lnTo>
                  <a:pt x="431461" y="195721"/>
                </a:lnTo>
                <a:lnTo>
                  <a:pt x="431622" y="194520"/>
                </a:lnTo>
                <a:lnTo>
                  <a:pt x="431530" y="193436"/>
                </a:lnTo>
                <a:lnTo>
                  <a:pt x="430660" y="192774"/>
                </a:lnTo>
                <a:lnTo>
                  <a:pt x="430429" y="191951"/>
                </a:lnTo>
                <a:lnTo>
                  <a:pt x="430645" y="191259"/>
                </a:lnTo>
                <a:lnTo>
                  <a:pt x="431337" y="190874"/>
                </a:lnTo>
                <a:lnTo>
                  <a:pt x="434231" y="190390"/>
                </a:lnTo>
                <a:lnTo>
                  <a:pt x="437494" y="189351"/>
                </a:lnTo>
                <a:lnTo>
                  <a:pt x="438794" y="188797"/>
                </a:lnTo>
                <a:lnTo>
                  <a:pt x="439771" y="188243"/>
                </a:lnTo>
                <a:lnTo>
                  <a:pt x="440772" y="187366"/>
                </a:lnTo>
                <a:lnTo>
                  <a:pt x="441703" y="187405"/>
                </a:lnTo>
                <a:lnTo>
                  <a:pt x="444628" y="188674"/>
                </a:lnTo>
                <a:lnTo>
                  <a:pt x="445651" y="189474"/>
                </a:lnTo>
                <a:lnTo>
                  <a:pt x="446189" y="191897"/>
                </a:lnTo>
                <a:lnTo>
                  <a:pt x="446628" y="192836"/>
                </a:lnTo>
                <a:lnTo>
                  <a:pt x="446243" y="195298"/>
                </a:lnTo>
                <a:lnTo>
                  <a:pt x="444489" y="201252"/>
                </a:lnTo>
                <a:lnTo>
                  <a:pt x="444835" y="203475"/>
                </a:lnTo>
                <a:lnTo>
                  <a:pt x="446289" y="205098"/>
                </a:lnTo>
                <a:lnTo>
                  <a:pt x="447559" y="206229"/>
                </a:lnTo>
                <a:lnTo>
                  <a:pt x="447351" y="206683"/>
                </a:lnTo>
                <a:lnTo>
                  <a:pt x="444735" y="208598"/>
                </a:lnTo>
                <a:lnTo>
                  <a:pt x="444265" y="209622"/>
                </a:lnTo>
                <a:lnTo>
                  <a:pt x="444843" y="210622"/>
                </a:lnTo>
                <a:lnTo>
                  <a:pt x="445882" y="211468"/>
                </a:lnTo>
                <a:lnTo>
                  <a:pt x="446351" y="212276"/>
                </a:lnTo>
                <a:lnTo>
                  <a:pt x="446836" y="214783"/>
                </a:lnTo>
                <a:lnTo>
                  <a:pt x="448167" y="215491"/>
                </a:lnTo>
                <a:lnTo>
                  <a:pt x="450799" y="217107"/>
                </a:lnTo>
                <a:lnTo>
                  <a:pt x="453115" y="218284"/>
                </a:lnTo>
                <a:lnTo>
                  <a:pt x="457094" y="217499"/>
                </a:lnTo>
                <a:lnTo>
                  <a:pt x="458218" y="218030"/>
                </a:lnTo>
                <a:lnTo>
                  <a:pt x="460172" y="218584"/>
                </a:lnTo>
                <a:lnTo>
                  <a:pt x="461696" y="218753"/>
                </a:lnTo>
                <a:lnTo>
                  <a:pt x="462581" y="219168"/>
                </a:lnTo>
                <a:lnTo>
                  <a:pt x="463073" y="219568"/>
                </a:lnTo>
                <a:lnTo>
                  <a:pt x="463004" y="220076"/>
                </a:lnTo>
                <a:lnTo>
                  <a:pt x="463089" y="220599"/>
                </a:lnTo>
                <a:lnTo>
                  <a:pt x="465266" y="220738"/>
                </a:lnTo>
                <a:lnTo>
                  <a:pt x="466413" y="221038"/>
                </a:lnTo>
                <a:lnTo>
                  <a:pt x="470284" y="220499"/>
                </a:lnTo>
                <a:lnTo>
                  <a:pt x="474170" y="219761"/>
                </a:lnTo>
                <a:lnTo>
                  <a:pt x="475956" y="217522"/>
                </a:lnTo>
                <a:lnTo>
                  <a:pt x="476748" y="217360"/>
                </a:lnTo>
                <a:lnTo>
                  <a:pt x="478980" y="216491"/>
                </a:lnTo>
                <a:lnTo>
                  <a:pt x="481181" y="217445"/>
                </a:lnTo>
                <a:lnTo>
                  <a:pt x="483597" y="218745"/>
                </a:lnTo>
                <a:lnTo>
                  <a:pt x="484905" y="219138"/>
                </a:lnTo>
                <a:lnTo>
                  <a:pt x="487483" y="219345"/>
                </a:lnTo>
                <a:lnTo>
                  <a:pt x="489992" y="219199"/>
                </a:lnTo>
                <a:lnTo>
                  <a:pt x="495995" y="218576"/>
                </a:lnTo>
                <a:lnTo>
                  <a:pt x="499296" y="218899"/>
                </a:lnTo>
                <a:lnTo>
                  <a:pt x="502328" y="217037"/>
                </a:lnTo>
                <a:lnTo>
                  <a:pt x="502951" y="217045"/>
                </a:lnTo>
                <a:lnTo>
                  <a:pt x="504282" y="218484"/>
                </a:lnTo>
                <a:lnTo>
                  <a:pt x="507615" y="218615"/>
                </a:lnTo>
                <a:lnTo>
                  <a:pt x="509385" y="217922"/>
                </a:lnTo>
                <a:lnTo>
                  <a:pt x="511293" y="217391"/>
                </a:lnTo>
                <a:lnTo>
                  <a:pt x="512509" y="217222"/>
                </a:lnTo>
                <a:lnTo>
                  <a:pt x="513486" y="217207"/>
                </a:lnTo>
                <a:lnTo>
                  <a:pt x="514663" y="217345"/>
                </a:lnTo>
                <a:lnTo>
                  <a:pt x="515779" y="216868"/>
                </a:lnTo>
                <a:lnTo>
                  <a:pt x="516287" y="215907"/>
                </a:lnTo>
                <a:lnTo>
                  <a:pt x="516172" y="214453"/>
                </a:lnTo>
                <a:lnTo>
                  <a:pt x="515372" y="212868"/>
                </a:lnTo>
                <a:lnTo>
                  <a:pt x="514671" y="211937"/>
                </a:lnTo>
                <a:lnTo>
                  <a:pt x="514533" y="211445"/>
                </a:lnTo>
                <a:lnTo>
                  <a:pt x="514748" y="210298"/>
                </a:lnTo>
                <a:lnTo>
                  <a:pt x="515364" y="208683"/>
                </a:lnTo>
                <a:lnTo>
                  <a:pt x="516495" y="206837"/>
                </a:lnTo>
                <a:lnTo>
                  <a:pt x="515664" y="205044"/>
                </a:lnTo>
                <a:lnTo>
                  <a:pt x="514502" y="202990"/>
                </a:lnTo>
                <a:lnTo>
                  <a:pt x="513648" y="202790"/>
                </a:lnTo>
                <a:lnTo>
                  <a:pt x="511493" y="203267"/>
                </a:lnTo>
                <a:lnTo>
                  <a:pt x="509161" y="203175"/>
                </a:lnTo>
                <a:lnTo>
                  <a:pt x="507322" y="201937"/>
                </a:lnTo>
                <a:lnTo>
                  <a:pt x="505953" y="200383"/>
                </a:lnTo>
                <a:lnTo>
                  <a:pt x="505621" y="199082"/>
                </a:lnTo>
                <a:lnTo>
                  <a:pt x="506022" y="197490"/>
                </a:lnTo>
                <a:lnTo>
                  <a:pt x="506629" y="196028"/>
                </a:lnTo>
                <a:lnTo>
                  <a:pt x="506760" y="195482"/>
                </a:lnTo>
                <a:lnTo>
                  <a:pt x="508507" y="195482"/>
                </a:lnTo>
                <a:lnTo>
                  <a:pt x="510924" y="195805"/>
                </a:lnTo>
                <a:lnTo>
                  <a:pt x="512755" y="196213"/>
                </a:lnTo>
                <a:lnTo>
                  <a:pt x="514225" y="196198"/>
                </a:lnTo>
                <a:lnTo>
                  <a:pt x="516895" y="194320"/>
                </a:lnTo>
                <a:lnTo>
                  <a:pt x="518111" y="194205"/>
                </a:lnTo>
                <a:lnTo>
                  <a:pt x="519512" y="193851"/>
                </a:lnTo>
                <a:lnTo>
                  <a:pt x="520120" y="193497"/>
                </a:lnTo>
                <a:lnTo>
                  <a:pt x="520543" y="193774"/>
                </a:lnTo>
                <a:lnTo>
                  <a:pt x="522074" y="194005"/>
                </a:lnTo>
                <a:lnTo>
                  <a:pt x="523667" y="193913"/>
                </a:lnTo>
                <a:lnTo>
                  <a:pt x="525091" y="193397"/>
                </a:lnTo>
                <a:lnTo>
                  <a:pt x="526522" y="192590"/>
                </a:lnTo>
                <a:lnTo>
                  <a:pt x="529062" y="190897"/>
                </a:lnTo>
                <a:lnTo>
                  <a:pt x="529562" y="189928"/>
                </a:lnTo>
                <a:lnTo>
                  <a:pt x="529562" y="189036"/>
                </a:lnTo>
                <a:lnTo>
                  <a:pt x="529085" y="188443"/>
                </a:lnTo>
                <a:lnTo>
                  <a:pt x="528600" y="188159"/>
                </a:lnTo>
                <a:lnTo>
                  <a:pt x="528792" y="187382"/>
                </a:lnTo>
                <a:lnTo>
                  <a:pt x="529862" y="186074"/>
                </a:lnTo>
                <a:lnTo>
                  <a:pt x="533749" y="184104"/>
                </a:lnTo>
                <a:lnTo>
                  <a:pt x="537057" y="181674"/>
                </a:lnTo>
                <a:lnTo>
                  <a:pt x="538873" y="179850"/>
                </a:lnTo>
                <a:lnTo>
                  <a:pt x="539705" y="177642"/>
                </a:lnTo>
                <a:lnTo>
                  <a:pt x="540759" y="175242"/>
                </a:lnTo>
                <a:lnTo>
                  <a:pt x="541744" y="174296"/>
                </a:lnTo>
                <a:lnTo>
                  <a:pt x="544091" y="173696"/>
                </a:lnTo>
                <a:lnTo>
                  <a:pt x="550663" y="172811"/>
                </a:lnTo>
                <a:lnTo>
                  <a:pt x="552733" y="171842"/>
                </a:lnTo>
                <a:lnTo>
                  <a:pt x="555788" y="170042"/>
                </a:lnTo>
                <a:lnTo>
                  <a:pt x="557327" y="168626"/>
                </a:lnTo>
                <a:lnTo>
                  <a:pt x="558181" y="167480"/>
                </a:lnTo>
                <a:lnTo>
                  <a:pt x="558274" y="166203"/>
                </a:lnTo>
                <a:lnTo>
                  <a:pt x="560305" y="165803"/>
                </a:lnTo>
                <a:lnTo>
                  <a:pt x="562075" y="163734"/>
                </a:lnTo>
                <a:lnTo>
                  <a:pt x="564222" y="161649"/>
                </a:lnTo>
                <a:lnTo>
                  <a:pt x="568001" y="159888"/>
                </a:lnTo>
                <a:lnTo>
                  <a:pt x="571348" y="157518"/>
                </a:lnTo>
                <a:lnTo>
                  <a:pt x="572510" y="157895"/>
                </a:lnTo>
                <a:lnTo>
                  <a:pt x="573726" y="159018"/>
                </a:lnTo>
                <a:lnTo>
                  <a:pt x="574373" y="160257"/>
                </a:lnTo>
                <a:lnTo>
                  <a:pt x="574511" y="160888"/>
                </a:lnTo>
                <a:lnTo>
                  <a:pt x="578790" y="161672"/>
                </a:lnTo>
                <a:lnTo>
                  <a:pt x="579467" y="161549"/>
                </a:lnTo>
                <a:lnTo>
                  <a:pt x="582614" y="162657"/>
                </a:lnTo>
                <a:lnTo>
                  <a:pt x="585516" y="163995"/>
                </a:lnTo>
                <a:lnTo>
                  <a:pt x="587116" y="164326"/>
                </a:lnTo>
                <a:lnTo>
                  <a:pt x="587901" y="164288"/>
                </a:lnTo>
                <a:lnTo>
                  <a:pt x="588571" y="163872"/>
                </a:lnTo>
                <a:lnTo>
                  <a:pt x="589355" y="162695"/>
                </a:lnTo>
                <a:lnTo>
                  <a:pt x="590156" y="161842"/>
                </a:lnTo>
                <a:lnTo>
                  <a:pt x="590656" y="161495"/>
                </a:lnTo>
                <a:lnTo>
                  <a:pt x="590633" y="160141"/>
                </a:lnTo>
                <a:lnTo>
                  <a:pt x="594835" y="157495"/>
                </a:lnTo>
                <a:lnTo>
                  <a:pt x="598606" y="155595"/>
                </a:lnTo>
                <a:lnTo>
                  <a:pt x="601853" y="154210"/>
                </a:lnTo>
                <a:lnTo>
                  <a:pt x="602807" y="154780"/>
                </a:lnTo>
                <a:lnTo>
                  <a:pt x="603861" y="155833"/>
                </a:lnTo>
                <a:lnTo>
                  <a:pt x="605301" y="158518"/>
                </a:lnTo>
                <a:lnTo>
                  <a:pt x="606170" y="159172"/>
                </a:lnTo>
                <a:lnTo>
                  <a:pt x="608371" y="158795"/>
                </a:lnTo>
                <a:lnTo>
                  <a:pt x="608779" y="159095"/>
                </a:lnTo>
                <a:lnTo>
                  <a:pt x="608432" y="160057"/>
                </a:lnTo>
                <a:lnTo>
                  <a:pt x="606940" y="161249"/>
                </a:lnTo>
                <a:lnTo>
                  <a:pt x="605000" y="162318"/>
                </a:lnTo>
                <a:lnTo>
                  <a:pt x="603738" y="163195"/>
                </a:lnTo>
                <a:lnTo>
                  <a:pt x="604154" y="166111"/>
                </a:lnTo>
                <a:lnTo>
                  <a:pt x="604054" y="167111"/>
                </a:lnTo>
                <a:lnTo>
                  <a:pt x="604600" y="167426"/>
                </a:lnTo>
                <a:lnTo>
                  <a:pt x="608587" y="164534"/>
                </a:lnTo>
                <a:lnTo>
                  <a:pt x="610503" y="163965"/>
                </a:lnTo>
                <a:lnTo>
                  <a:pt x="611188" y="164665"/>
                </a:lnTo>
                <a:lnTo>
                  <a:pt x="611395" y="166211"/>
                </a:lnTo>
                <a:lnTo>
                  <a:pt x="612973" y="169396"/>
                </a:lnTo>
                <a:lnTo>
                  <a:pt x="613642" y="171011"/>
                </a:lnTo>
                <a:lnTo>
                  <a:pt x="609633" y="174858"/>
                </a:lnTo>
                <a:lnTo>
                  <a:pt x="608163" y="176842"/>
                </a:lnTo>
                <a:lnTo>
                  <a:pt x="608217" y="177542"/>
                </a:lnTo>
                <a:lnTo>
                  <a:pt x="608140" y="178235"/>
                </a:lnTo>
                <a:lnTo>
                  <a:pt x="607117" y="179220"/>
                </a:lnTo>
                <a:lnTo>
                  <a:pt x="607170" y="179612"/>
                </a:lnTo>
                <a:lnTo>
                  <a:pt x="607994" y="180235"/>
                </a:lnTo>
                <a:lnTo>
                  <a:pt x="609002" y="180704"/>
                </a:lnTo>
                <a:lnTo>
                  <a:pt x="609487" y="180689"/>
                </a:lnTo>
                <a:lnTo>
                  <a:pt x="610318" y="179758"/>
                </a:lnTo>
                <a:lnTo>
                  <a:pt x="614096" y="178443"/>
                </a:lnTo>
                <a:lnTo>
                  <a:pt x="615181" y="178689"/>
                </a:lnTo>
                <a:lnTo>
                  <a:pt x="617844" y="180704"/>
                </a:lnTo>
                <a:lnTo>
                  <a:pt x="619075" y="180820"/>
                </a:lnTo>
                <a:lnTo>
                  <a:pt x="622269" y="181420"/>
                </a:lnTo>
                <a:lnTo>
                  <a:pt x="624316" y="180658"/>
                </a:lnTo>
                <a:lnTo>
                  <a:pt x="625817" y="181358"/>
                </a:lnTo>
                <a:lnTo>
                  <a:pt x="628933" y="183881"/>
                </a:lnTo>
                <a:lnTo>
                  <a:pt x="629649" y="184343"/>
                </a:lnTo>
                <a:lnTo>
                  <a:pt x="629387" y="185874"/>
                </a:lnTo>
                <a:lnTo>
                  <a:pt x="629226" y="187559"/>
                </a:lnTo>
                <a:lnTo>
                  <a:pt x="630018" y="188897"/>
                </a:lnTo>
                <a:lnTo>
                  <a:pt x="630111" y="190082"/>
                </a:lnTo>
                <a:lnTo>
                  <a:pt x="629934" y="191166"/>
                </a:lnTo>
                <a:lnTo>
                  <a:pt x="629310" y="191913"/>
                </a:lnTo>
                <a:lnTo>
                  <a:pt x="627579" y="192328"/>
                </a:lnTo>
                <a:lnTo>
                  <a:pt x="626109" y="193620"/>
                </a:lnTo>
                <a:lnTo>
                  <a:pt x="623770" y="195490"/>
                </a:lnTo>
                <a:lnTo>
                  <a:pt x="621892" y="196982"/>
                </a:lnTo>
                <a:lnTo>
                  <a:pt x="620530" y="198305"/>
                </a:lnTo>
                <a:lnTo>
                  <a:pt x="620037" y="199690"/>
                </a:lnTo>
                <a:lnTo>
                  <a:pt x="620191" y="201436"/>
                </a:lnTo>
                <a:lnTo>
                  <a:pt x="620584" y="203260"/>
                </a:lnTo>
                <a:lnTo>
                  <a:pt x="624939" y="209937"/>
                </a:lnTo>
                <a:lnTo>
                  <a:pt x="624901" y="211091"/>
                </a:lnTo>
                <a:lnTo>
                  <a:pt x="623523" y="211414"/>
                </a:lnTo>
                <a:lnTo>
                  <a:pt x="621692" y="210660"/>
                </a:lnTo>
                <a:lnTo>
                  <a:pt x="620114" y="209583"/>
                </a:lnTo>
                <a:lnTo>
                  <a:pt x="618337" y="206721"/>
                </a:lnTo>
                <a:lnTo>
                  <a:pt x="616905" y="205867"/>
                </a:lnTo>
                <a:lnTo>
                  <a:pt x="615482" y="205683"/>
                </a:lnTo>
                <a:lnTo>
                  <a:pt x="607017" y="207152"/>
                </a:lnTo>
                <a:lnTo>
                  <a:pt x="605224" y="207568"/>
                </a:lnTo>
                <a:lnTo>
                  <a:pt x="602430" y="208637"/>
                </a:lnTo>
                <a:lnTo>
                  <a:pt x="600475" y="210783"/>
                </a:lnTo>
                <a:lnTo>
                  <a:pt x="599052" y="212745"/>
                </a:lnTo>
                <a:lnTo>
                  <a:pt x="597590" y="213537"/>
                </a:lnTo>
                <a:lnTo>
                  <a:pt x="595451" y="215060"/>
                </a:lnTo>
                <a:lnTo>
                  <a:pt x="589517" y="219738"/>
                </a:lnTo>
                <a:lnTo>
                  <a:pt x="586093" y="221753"/>
                </a:lnTo>
                <a:lnTo>
                  <a:pt x="583853" y="222492"/>
                </a:lnTo>
                <a:lnTo>
                  <a:pt x="582284" y="223553"/>
                </a:lnTo>
                <a:lnTo>
                  <a:pt x="581437" y="225277"/>
                </a:lnTo>
                <a:lnTo>
                  <a:pt x="580798" y="226515"/>
                </a:lnTo>
                <a:lnTo>
                  <a:pt x="580614" y="229554"/>
                </a:lnTo>
                <a:lnTo>
                  <a:pt x="581006" y="233292"/>
                </a:lnTo>
                <a:lnTo>
                  <a:pt x="581853" y="235677"/>
                </a:lnTo>
                <a:lnTo>
                  <a:pt x="582307" y="236177"/>
                </a:lnTo>
                <a:lnTo>
                  <a:pt x="582376" y="236877"/>
                </a:lnTo>
                <a:lnTo>
                  <a:pt x="581522" y="238162"/>
                </a:lnTo>
                <a:lnTo>
                  <a:pt x="580398" y="239262"/>
                </a:lnTo>
                <a:lnTo>
                  <a:pt x="579852" y="239939"/>
                </a:lnTo>
                <a:lnTo>
                  <a:pt x="579351" y="243339"/>
                </a:lnTo>
                <a:lnTo>
                  <a:pt x="578359" y="245009"/>
                </a:lnTo>
                <a:lnTo>
                  <a:pt x="576527" y="247463"/>
                </a:lnTo>
                <a:lnTo>
                  <a:pt x="574903" y="249317"/>
                </a:lnTo>
                <a:lnTo>
                  <a:pt x="572356" y="250755"/>
                </a:lnTo>
                <a:lnTo>
                  <a:pt x="571387" y="251917"/>
                </a:lnTo>
                <a:lnTo>
                  <a:pt x="570455" y="254063"/>
                </a:lnTo>
                <a:lnTo>
                  <a:pt x="569909" y="255879"/>
                </a:lnTo>
                <a:lnTo>
                  <a:pt x="569879" y="256532"/>
                </a:lnTo>
                <a:lnTo>
                  <a:pt x="570171" y="257109"/>
                </a:lnTo>
                <a:lnTo>
                  <a:pt x="571233" y="257748"/>
                </a:lnTo>
                <a:lnTo>
                  <a:pt x="572518" y="258363"/>
                </a:lnTo>
                <a:lnTo>
                  <a:pt x="573134" y="259325"/>
                </a:lnTo>
                <a:lnTo>
                  <a:pt x="573218" y="260487"/>
                </a:lnTo>
                <a:lnTo>
                  <a:pt x="572264" y="263279"/>
                </a:lnTo>
                <a:lnTo>
                  <a:pt x="570548" y="267148"/>
                </a:lnTo>
                <a:lnTo>
                  <a:pt x="568586" y="270210"/>
                </a:lnTo>
                <a:lnTo>
                  <a:pt x="566562" y="273126"/>
                </a:lnTo>
                <a:lnTo>
                  <a:pt x="566077" y="274080"/>
                </a:lnTo>
                <a:lnTo>
                  <a:pt x="564261" y="277657"/>
                </a:lnTo>
                <a:lnTo>
                  <a:pt x="562675" y="282573"/>
                </a:lnTo>
                <a:lnTo>
                  <a:pt x="561606" y="285873"/>
                </a:lnTo>
                <a:lnTo>
                  <a:pt x="560683" y="288134"/>
                </a:lnTo>
                <a:lnTo>
                  <a:pt x="559544" y="288234"/>
                </a:lnTo>
                <a:lnTo>
                  <a:pt x="558166" y="287511"/>
                </a:lnTo>
                <a:lnTo>
                  <a:pt x="554803" y="286550"/>
                </a:lnTo>
                <a:lnTo>
                  <a:pt x="552656" y="285773"/>
                </a:lnTo>
                <a:lnTo>
                  <a:pt x="551094" y="285073"/>
                </a:lnTo>
                <a:lnTo>
                  <a:pt x="550009" y="285104"/>
                </a:lnTo>
                <a:lnTo>
                  <a:pt x="548516" y="285557"/>
                </a:lnTo>
                <a:lnTo>
                  <a:pt x="547000" y="285873"/>
                </a:lnTo>
                <a:lnTo>
                  <a:pt x="546100" y="285534"/>
                </a:lnTo>
                <a:lnTo>
                  <a:pt x="544014" y="283496"/>
                </a:lnTo>
                <a:lnTo>
                  <a:pt x="543375" y="283727"/>
                </a:lnTo>
                <a:lnTo>
                  <a:pt x="542968" y="284719"/>
                </a:lnTo>
                <a:lnTo>
                  <a:pt x="544376" y="290535"/>
                </a:lnTo>
                <a:lnTo>
                  <a:pt x="545292" y="292696"/>
                </a:lnTo>
                <a:lnTo>
                  <a:pt x="545138" y="296304"/>
                </a:lnTo>
                <a:lnTo>
                  <a:pt x="544776" y="300728"/>
                </a:lnTo>
                <a:lnTo>
                  <a:pt x="544237" y="305551"/>
                </a:lnTo>
                <a:lnTo>
                  <a:pt x="543876" y="306666"/>
                </a:lnTo>
                <a:lnTo>
                  <a:pt x="542983" y="307944"/>
                </a:lnTo>
                <a:lnTo>
                  <a:pt x="541806" y="308290"/>
                </a:lnTo>
                <a:lnTo>
                  <a:pt x="540736" y="307790"/>
                </a:lnTo>
                <a:lnTo>
                  <a:pt x="539882" y="307905"/>
                </a:lnTo>
                <a:lnTo>
                  <a:pt x="539597" y="308713"/>
                </a:lnTo>
                <a:lnTo>
                  <a:pt x="539843" y="310798"/>
                </a:lnTo>
                <a:lnTo>
                  <a:pt x="538797" y="313182"/>
                </a:lnTo>
                <a:lnTo>
                  <a:pt x="538027" y="315221"/>
                </a:lnTo>
                <a:lnTo>
                  <a:pt x="538227" y="317198"/>
                </a:lnTo>
                <a:lnTo>
                  <a:pt x="538597" y="319206"/>
                </a:lnTo>
                <a:lnTo>
                  <a:pt x="539820" y="323545"/>
                </a:lnTo>
                <a:lnTo>
                  <a:pt x="539828" y="325129"/>
                </a:lnTo>
                <a:lnTo>
                  <a:pt x="539589" y="326552"/>
                </a:lnTo>
                <a:lnTo>
                  <a:pt x="538950" y="327145"/>
                </a:lnTo>
                <a:lnTo>
                  <a:pt x="537850" y="327045"/>
                </a:lnTo>
                <a:lnTo>
                  <a:pt x="537250" y="327629"/>
                </a:lnTo>
                <a:lnTo>
                  <a:pt x="536796" y="328522"/>
                </a:lnTo>
                <a:lnTo>
                  <a:pt x="535557" y="331807"/>
                </a:lnTo>
                <a:lnTo>
                  <a:pt x="534372" y="332153"/>
                </a:lnTo>
                <a:lnTo>
                  <a:pt x="533179" y="331660"/>
                </a:lnTo>
                <a:lnTo>
                  <a:pt x="531393" y="329468"/>
                </a:lnTo>
                <a:lnTo>
                  <a:pt x="530301" y="328830"/>
                </a:lnTo>
                <a:lnTo>
                  <a:pt x="529608" y="328868"/>
                </a:lnTo>
                <a:lnTo>
                  <a:pt x="529301" y="329445"/>
                </a:lnTo>
                <a:lnTo>
                  <a:pt x="528815" y="330753"/>
                </a:lnTo>
                <a:lnTo>
                  <a:pt x="528331" y="331630"/>
                </a:lnTo>
                <a:lnTo>
                  <a:pt x="527138" y="332399"/>
                </a:lnTo>
                <a:lnTo>
                  <a:pt x="526845" y="330784"/>
                </a:lnTo>
                <a:lnTo>
                  <a:pt x="526207" y="322383"/>
                </a:lnTo>
                <a:lnTo>
                  <a:pt x="525722" y="319706"/>
                </a:lnTo>
                <a:lnTo>
                  <a:pt x="525330" y="315990"/>
                </a:lnTo>
                <a:lnTo>
                  <a:pt x="524752" y="314852"/>
                </a:lnTo>
                <a:lnTo>
                  <a:pt x="524014" y="312813"/>
                </a:lnTo>
                <a:lnTo>
                  <a:pt x="523198" y="311051"/>
                </a:lnTo>
                <a:lnTo>
                  <a:pt x="522513" y="310305"/>
                </a:lnTo>
                <a:lnTo>
                  <a:pt x="522074" y="307020"/>
                </a:lnTo>
                <a:lnTo>
                  <a:pt x="521913" y="302997"/>
                </a:lnTo>
                <a:lnTo>
                  <a:pt x="521920" y="301089"/>
                </a:lnTo>
                <a:lnTo>
                  <a:pt x="520958" y="297143"/>
                </a:lnTo>
                <a:lnTo>
                  <a:pt x="520020" y="292665"/>
                </a:lnTo>
                <a:lnTo>
                  <a:pt x="518750" y="292850"/>
                </a:lnTo>
                <a:lnTo>
                  <a:pt x="517996" y="291766"/>
                </a:lnTo>
                <a:lnTo>
                  <a:pt x="517449" y="291789"/>
                </a:lnTo>
                <a:lnTo>
                  <a:pt x="515664" y="292796"/>
                </a:lnTo>
                <a:lnTo>
                  <a:pt x="514240" y="292465"/>
                </a:lnTo>
                <a:lnTo>
                  <a:pt x="513186" y="292604"/>
                </a:lnTo>
                <a:lnTo>
                  <a:pt x="513178" y="294666"/>
                </a:lnTo>
                <a:lnTo>
                  <a:pt x="513355" y="296858"/>
                </a:lnTo>
                <a:lnTo>
                  <a:pt x="512955" y="297650"/>
                </a:lnTo>
                <a:lnTo>
                  <a:pt x="510169" y="300220"/>
                </a:lnTo>
                <a:lnTo>
                  <a:pt x="509392" y="301943"/>
                </a:lnTo>
                <a:lnTo>
                  <a:pt x="509469" y="303751"/>
                </a:lnTo>
                <a:lnTo>
                  <a:pt x="509815" y="306166"/>
                </a:lnTo>
                <a:lnTo>
                  <a:pt x="509323" y="307397"/>
                </a:lnTo>
                <a:lnTo>
                  <a:pt x="508115" y="308528"/>
                </a:lnTo>
                <a:lnTo>
                  <a:pt x="506491" y="309120"/>
                </a:lnTo>
                <a:lnTo>
                  <a:pt x="505060" y="308844"/>
                </a:lnTo>
                <a:lnTo>
                  <a:pt x="504144" y="307859"/>
                </a:lnTo>
                <a:lnTo>
                  <a:pt x="503290" y="305351"/>
                </a:lnTo>
                <a:lnTo>
                  <a:pt x="502528" y="303982"/>
                </a:lnTo>
                <a:lnTo>
                  <a:pt x="501728" y="303659"/>
                </a:lnTo>
                <a:lnTo>
                  <a:pt x="501104" y="304028"/>
                </a:lnTo>
                <a:lnTo>
                  <a:pt x="501019" y="305605"/>
                </a:lnTo>
                <a:lnTo>
                  <a:pt x="501066" y="306905"/>
                </a:lnTo>
                <a:lnTo>
                  <a:pt x="500866" y="307051"/>
                </a:lnTo>
                <a:lnTo>
                  <a:pt x="500420" y="306851"/>
                </a:lnTo>
                <a:lnTo>
                  <a:pt x="499911" y="306213"/>
                </a:lnTo>
                <a:lnTo>
                  <a:pt x="498580" y="299920"/>
                </a:lnTo>
                <a:lnTo>
                  <a:pt x="496679" y="295066"/>
                </a:lnTo>
                <a:lnTo>
                  <a:pt x="496564" y="293204"/>
                </a:lnTo>
                <a:lnTo>
                  <a:pt x="497257" y="290804"/>
                </a:lnTo>
                <a:lnTo>
                  <a:pt x="498111" y="287104"/>
                </a:lnTo>
                <a:lnTo>
                  <a:pt x="500366" y="284796"/>
                </a:lnTo>
                <a:lnTo>
                  <a:pt x="500658" y="283819"/>
                </a:lnTo>
                <a:lnTo>
                  <a:pt x="501027" y="283042"/>
                </a:lnTo>
                <a:lnTo>
                  <a:pt x="501574" y="282888"/>
                </a:lnTo>
                <a:lnTo>
                  <a:pt x="504467" y="283103"/>
                </a:lnTo>
                <a:lnTo>
                  <a:pt x="505437" y="282734"/>
                </a:lnTo>
                <a:lnTo>
                  <a:pt x="506291" y="281642"/>
                </a:lnTo>
                <a:lnTo>
                  <a:pt x="507538" y="280765"/>
                </a:lnTo>
                <a:lnTo>
                  <a:pt x="508784" y="280411"/>
                </a:lnTo>
                <a:lnTo>
                  <a:pt x="509777" y="280280"/>
                </a:lnTo>
                <a:lnTo>
                  <a:pt x="511370" y="281111"/>
                </a:lnTo>
                <a:lnTo>
                  <a:pt x="512032" y="280634"/>
                </a:lnTo>
                <a:lnTo>
                  <a:pt x="512517" y="279096"/>
                </a:lnTo>
                <a:lnTo>
                  <a:pt x="513209" y="277572"/>
                </a:lnTo>
                <a:lnTo>
                  <a:pt x="513656" y="276834"/>
                </a:lnTo>
                <a:lnTo>
                  <a:pt x="514725" y="276503"/>
                </a:lnTo>
                <a:lnTo>
                  <a:pt x="516087" y="276426"/>
                </a:lnTo>
                <a:lnTo>
                  <a:pt x="516541" y="276141"/>
                </a:lnTo>
                <a:lnTo>
                  <a:pt x="516910" y="275626"/>
                </a:lnTo>
                <a:lnTo>
                  <a:pt x="517249" y="273603"/>
                </a:lnTo>
                <a:lnTo>
                  <a:pt x="518988" y="269072"/>
                </a:lnTo>
                <a:lnTo>
                  <a:pt x="519604" y="267056"/>
                </a:lnTo>
                <a:lnTo>
                  <a:pt x="519696" y="266702"/>
                </a:lnTo>
                <a:lnTo>
                  <a:pt x="519643" y="264456"/>
                </a:lnTo>
                <a:lnTo>
                  <a:pt x="520135" y="264133"/>
                </a:lnTo>
                <a:lnTo>
                  <a:pt x="523021" y="265233"/>
                </a:lnTo>
                <a:lnTo>
                  <a:pt x="524283" y="265218"/>
                </a:lnTo>
                <a:lnTo>
                  <a:pt x="524968" y="264764"/>
                </a:lnTo>
                <a:lnTo>
                  <a:pt x="525191" y="263941"/>
                </a:lnTo>
                <a:lnTo>
                  <a:pt x="524822" y="262979"/>
                </a:lnTo>
                <a:lnTo>
                  <a:pt x="522767" y="261294"/>
                </a:lnTo>
                <a:lnTo>
                  <a:pt x="519119" y="259025"/>
                </a:lnTo>
                <a:lnTo>
                  <a:pt x="515772" y="257632"/>
                </a:lnTo>
                <a:lnTo>
                  <a:pt x="509585" y="257840"/>
                </a:lnTo>
                <a:lnTo>
                  <a:pt x="503459" y="258279"/>
                </a:lnTo>
                <a:lnTo>
                  <a:pt x="501666" y="258056"/>
                </a:lnTo>
                <a:lnTo>
                  <a:pt x="499427" y="257425"/>
                </a:lnTo>
                <a:lnTo>
                  <a:pt x="493924" y="257517"/>
                </a:lnTo>
                <a:lnTo>
                  <a:pt x="487276" y="257863"/>
                </a:lnTo>
                <a:lnTo>
                  <a:pt x="484744" y="257671"/>
                </a:lnTo>
                <a:lnTo>
                  <a:pt x="483497" y="257694"/>
                </a:lnTo>
                <a:lnTo>
                  <a:pt x="480996" y="257902"/>
                </a:lnTo>
                <a:lnTo>
                  <a:pt x="476918" y="257255"/>
                </a:lnTo>
                <a:lnTo>
                  <a:pt x="474093" y="256425"/>
                </a:lnTo>
                <a:lnTo>
                  <a:pt x="471592" y="255509"/>
                </a:lnTo>
                <a:lnTo>
                  <a:pt x="468622" y="254686"/>
                </a:lnTo>
                <a:lnTo>
                  <a:pt x="467906" y="254694"/>
                </a:lnTo>
                <a:lnTo>
                  <a:pt x="467490" y="254394"/>
                </a:lnTo>
                <a:lnTo>
                  <a:pt x="467206" y="253663"/>
                </a:lnTo>
                <a:lnTo>
                  <a:pt x="467106" y="252717"/>
                </a:lnTo>
                <a:lnTo>
                  <a:pt x="467721" y="248332"/>
                </a:lnTo>
                <a:lnTo>
                  <a:pt x="467175" y="241670"/>
                </a:lnTo>
                <a:lnTo>
                  <a:pt x="467675" y="239239"/>
                </a:lnTo>
                <a:lnTo>
                  <a:pt x="465243" y="233762"/>
                </a:lnTo>
                <a:lnTo>
                  <a:pt x="464412" y="232746"/>
                </a:lnTo>
                <a:lnTo>
                  <a:pt x="463289" y="232700"/>
                </a:lnTo>
                <a:lnTo>
                  <a:pt x="462573" y="233408"/>
                </a:lnTo>
                <a:lnTo>
                  <a:pt x="462289" y="234693"/>
                </a:lnTo>
                <a:lnTo>
                  <a:pt x="462696" y="236131"/>
                </a:lnTo>
                <a:lnTo>
                  <a:pt x="461804" y="237731"/>
                </a:lnTo>
                <a:lnTo>
                  <a:pt x="460010" y="238247"/>
                </a:lnTo>
                <a:lnTo>
                  <a:pt x="457918" y="237708"/>
                </a:lnTo>
                <a:lnTo>
                  <a:pt x="456178" y="236954"/>
                </a:lnTo>
                <a:lnTo>
                  <a:pt x="453939" y="235323"/>
                </a:lnTo>
                <a:lnTo>
                  <a:pt x="452254" y="233023"/>
                </a:lnTo>
                <a:lnTo>
                  <a:pt x="452107" y="230477"/>
                </a:lnTo>
                <a:lnTo>
                  <a:pt x="451346" y="228838"/>
                </a:lnTo>
                <a:lnTo>
                  <a:pt x="450307" y="228038"/>
                </a:lnTo>
                <a:lnTo>
                  <a:pt x="449545" y="227815"/>
                </a:lnTo>
                <a:lnTo>
                  <a:pt x="448860" y="227992"/>
                </a:lnTo>
                <a:lnTo>
                  <a:pt x="448260" y="228884"/>
                </a:lnTo>
                <a:lnTo>
                  <a:pt x="448783" y="229769"/>
                </a:lnTo>
                <a:lnTo>
                  <a:pt x="449499" y="231015"/>
                </a:lnTo>
                <a:lnTo>
                  <a:pt x="449260" y="231861"/>
                </a:lnTo>
                <a:lnTo>
                  <a:pt x="448621" y="231992"/>
                </a:lnTo>
                <a:lnTo>
                  <a:pt x="447667" y="231631"/>
                </a:lnTo>
                <a:lnTo>
                  <a:pt x="446189" y="231823"/>
                </a:lnTo>
                <a:lnTo>
                  <a:pt x="444758" y="231177"/>
                </a:lnTo>
                <a:lnTo>
                  <a:pt x="443904" y="231123"/>
                </a:lnTo>
                <a:lnTo>
                  <a:pt x="443057" y="230885"/>
                </a:lnTo>
                <a:lnTo>
                  <a:pt x="443004" y="229415"/>
                </a:lnTo>
                <a:lnTo>
                  <a:pt x="441703" y="227554"/>
                </a:lnTo>
                <a:lnTo>
                  <a:pt x="439502" y="225469"/>
                </a:lnTo>
                <a:lnTo>
                  <a:pt x="437340" y="224176"/>
                </a:lnTo>
                <a:lnTo>
                  <a:pt x="436301" y="224353"/>
                </a:lnTo>
                <a:lnTo>
                  <a:pt x="435778" y="225777"/>
                </a:lnTo>
                <a:lnTo>
                  <a:pt x="435901" y="226307"/>
                </a:lnTo>
                <a:lnTo>
                  <a:pt x="436663" y="226569"/>
                </a:lnTo>
                <a:lnTo>
                  <a:pt x="437756" y="227392"/>
                </a:lnTo>
                <a:lnTo>
                  <a:pt x="437986" y="228254"/>
                </a:lnTo>
                <a:lnTo>
                  <a:pt x="437825" y="229007"/>
                </a:lnTo>
                <a:lnTo>
                  <a:pt x="436478" y="230385"/>
                </a:lnTo>
                <a:lnTo>
                  <a:pt x="435524" y="231692"/>
                </a:lnTo>
                <a:lnTo>
                  <a:pt x="433392" y="233592"/>
                </a:lnTo>
                <a:lnTo>
                  <a:pt x="431576" y="235769"/>
                </a:lnTo>
                <a:lnTo>
                  <a:pt x="431099" y="237416"/>
                </a:lnTo>
                <a:lnTo>
                  <a:pt x="430414" y="238893"/>
                </a:lnTo>
                <a:lnTo>
                  <a:pt x="430145" y="240516"/>
                </a:lnTo>
                <a:lnTo>
                  <a:pt x="430622" y="241639"/>
                </a:lnTo>
                <a:lnTo>
                  <a:pt x="431499" y="242347"/>
                </a:lnTo>
                <a:lnTo>
                  <a:pt x="433777" y="242862"/>
                </a:lnTo>
                <a:lnTo>
                  <a:pt x="436162" y="245047"/>
                </a:lnTo>
                <a:lnTo>
                  <a:pt x="438086" y="247993"/>
                </a:lnTo>
                <a:lnTo>
                  <a:pt x="439171" y="248886"/>
                </a:lnTo>
                <a:lnTo>
                  <a:pt x="441142" y="249878"/>
                </a:lnTo>
                <a:lnTo>
                  <a:pt x="444935" y="249993"/>
                </a:lnTo>
                <a:lnTo>
                  <a:pt x="445497" y="250801"/>
                </a:lnTo>
                <a:lnTo>
                  <a:pt x="446036" y="252963"/>
                </a:lnTo>
                <a:lnTo>
                  <a:pt x="446782" y="253725"/>
                </a:lnTo>
                <a:lnTo>
                  <a:pt x="448713" y="254740"/>
                </a:lnTo>
                <a:lnTo>
                  <a:pt x="448875" y="255486"/>
                </a:lnTo>
                <a:lnTo>
                  <a:pt x="448406" y="256348"/>
                </a:lnTo>
                <a:lnTo>
                  <a:pt x="447551" y="257025"/>
                </a:lnTo>
                <a:lnTo>
                  <a:pt x="445974" y="257455"/>
                </a:lnTo>
                <a:lnTo>
                  <a:pt x="444474" y="257625"/>
                </a:lnTo>
                <a:lnTo>
                  <a:pt x="442965" y="257348"/>
                </a:lnTo>
                <a:lnTo>
                  <a:pt x="440726" y="257179"/>
                </a:lnTo>
                <a:lnTo>
                  <a:pt x="438186" y="257163"/>
                </a:lnTo>
                <a:lnTo>
                  <a:pt x="436385" y="262540"/>
                </a:lnTo>
                <a:lnTo>
                  <a:pt x="435100" y="264425"/>
                </a:lnTo>
                <a:lnTo>
                  <a:pt x="434369" y="264425"/>
                </a:lnTo>
                <a:lnTo>
                  <a:pt x="432407" y="263510"/>
                </a:lnTo>
                <a:lnTo>
                  <a:pt x="431568" y="263656"/>
                </a:lnTo>
                <a:lnTo>
                  <a:pt x="429306" y="268425"/>
                </a:lnTo>
                <a:lnTo>
                  <a:pt x="428990" y="269572"/>
                </a:lnTo>
                <a:lnTo>
                  <a:pt x="428837" y="270433"/>
                </a:lnTo>
                <a:lnTo>
                  <a:pt x="430037" y="272272"/>
                </a:lnTo>
                <a:lnTo>
                  <a:pt x="431476" y="273787"/>
                </a:lnTo>
                <a:lnTo>
                  <a:pt x="433192" y="274380"/>
                </a:lnTo>
                <a:lnTo>
                  <a:pt x="434539" y="273926"/>
                </a:lnTo>
                <a:lnTo>
                  <a:pt x="435632" y="274534"/>
                </a:lnTo>
                <a:lnTo>
                  <a:pt x="436909" y="276057"/>
                </a:lnTo>
                <a:lnTo>
                  <a:pt x="439102" y="277065"/>
                </a:lnTo>
                <a:lnTo>
                  <a:pt x="442204" y="277549"/>
                </a:lnTo>
                <a:lnTo>
                  <a:pt x="443966" y="278749"/>
                </a:lnTo>
                <a:lnTo>
                  <a:pt x="444181" y="279788"/>
                </a:lnTo>
                <a:lnTo>
                  <a:pt x="444027" y="280842"/>
                </a:lnTo>
                <a:lnTo>
                  <a:pt x="443750" y="283580"/>
                </a:lnTo>
                <a:lnTo>
                  <a:pt x="443450" y="285157"/>
                </a:lnTo>
                <a:lnTo>
                  <a:pt x="441780" y="289296"/>
                </a:lnTo>
                <a:lnTo>
                  <a:pt x="440587" y="292858"/>
                </a:lnTo>
                <a:lnTo>
                  <a:pt x="441203" y="294550"/>
                </a:lnTo>
                <a:lnTo>
                  <a:pt x="441649" y="295243"/>
                </a:lnTo>
                <a:lnTo>
                  <a:pt x="442072" y="295774"/>
                </a:lnTo>
                <a:lnTo>
                  <a:pt x="443412" y="297104"/>
                </a:lnTo>
                <a:lnTo>
                  <a:pt x="444342" y="298420"/>
                </a:lnTo>
                <a:lnTo>
                  <a:pt x="443542" y="301782"/>
                </a:lnTo>
                <a:lnTo>
                  <a:pt x="443981" y="302666"/>
                </a:lnTo>
                <a:lnTo>
                  <a:pt x="445774" y="303259"/>
                </a:lnTo>
                <a:lnTo>
                  <a:pt x="447705" y="303712"/>
                </a:lnTo>
                <a:lnTo>
                  <a:pt x="448383" y="304266"/>
                </a:lnTo>
                <a:lnTo>
                  <a:pt x="446705" y="307674"/>
                </a:lnTo>
                <a:lnTo>
                  <a:pt x="447059" y="310044"/>
                </a:lnTo>
                <a:lnTo>
                  <a:pt x="447767" y="312267"/>
                </a:lnTo>
                <a:lnTo>
                  <a:pt x="448275" y="315898"/>
                </a:lnTo>
                <a:lnTo>
                  <a:pt x="448352" y="316282"/>
                </a:lnTo>
                <a:lnTo>
                  <a:pt x="448213" y="317190"/>
                </a:lnTo>
                <a:lnTo>
                  <a:pt x="449314" y="320006"/>
                </a:lnTo>
                <a:lnTo>
                  <a:pt x="451014" y="325491"/>
                </a:lnTo>
                <a:lnTo>
                  <a:pt x="451146" y="327537"/>
                </a:lnTo>
                <a:lnTo>
                  <a:pt x="451045" y="329699"/>
                </a:lnTo>
                <a:lnTo>
                  <a:pt x="450545" y="333307"/>
                </a:lnTo>
                <a:lnTo>
                  <a:pt x="448844" y="333291"/>
                </a:lnTo>
                <a:lnTo>
                  <a:pt x="450361" y="335699"/>
                </a:lnTo>
                <a:lnTo>
                  <a:pt x="450845" y="337430"/>
                </a:lnTo>
                <a:lnTo>
                  <a:pt x="451053" y="339846"/>
                </a:lnTo>
                <a:lnTo>
                  <a:pt x="449229" y="340146"/>
                </a:lnTo>
                <a:lnTo>
                  <a:pt x="447937" y="339876"/>
                </a:lnTo>
                <a:lnTo>
                  <a:pt x="446859" y="337761"/>
                </a:lnTo>
                <a:lnTo>
                  <a:pt x="446359" y="339684"/>
                </a:lnTo>
                <a:lnTo>
                  <a:pt x="444435" y="341461"/>
                </a:lnTo>
                <a:lnTo>
                  <a:pt x="443742" y="340592"/>
                </a:lnTo>
                <a:lnTo>
                  <a:pt x="443342" y="339661"/>
                </a:lnTo>
                <a:lnTo>
                  <a:pt x="443265" y="338015"/>
                </a:lnTo>
                <a:lnTo>
                  <a:pt x="444327" y="331730"/>
                </a:lnTo>
                <a:lnTo>
                  <a:pt x="444112" y="331022"/>
                </a:lnTo>
                <a:lnTo>
                  <a:pt x="443635" y="330553"/>
                </a:lnTo>
                <a:lnTo>
                  <a:pt x="442580" y="330299"/>
                </a:lnTo>
                <a:lnTo>
                  <a:pt x="442188" y="329022"/>
                </a:lnTo>
                <a:lnTo>
                  <a:pt x="440580" y="335730"/>
                </a:lnTo>
                <a:lnTo>
                  <a:pt x="441288" y="338469"/>
                </a:lnTo>
                <a:lnTo>
                  <a:pt x="440964" y="339715"/>
                </a:lnTo>
                <a:lnTo>
                  <a:pt x="437963" y="340761"/>
                </a:lnTo>
                <a:lnTo>
                  <a:pt x="434923" y="338246"/>
                </a:lnTo>
                <a:lnTo>
                  <a:pt x="434539" y="337438"/>
                </a:lnTo>
                <a:lnTo>
                  <a:pt x="434362" y="338853"/>
                </a:lnTo>
                <a:lnTo>
                  <a:pt x="433815" y="340577"/>
                </a:lnTo>
                <a:lnTo>
                  <a:pt x="430968" y="340261"/>
                </a:lnTo>
                <a:lnTo>
                  <a:pt x="429560" y="338915"/>
                </a:lnTo>
                <a:lnTo>
                  <a:pt x="430475" y="336622"/>
                </a:lnTo>
                <a:lnTo>
                  <a:pt x="432238" y="331084"/>
                </a:lnTo>
                <a:lnTo>
                  <a:pt x="432569" y="328614"/>
                </a:lnTo>
                <a:lnTo>
                  <a:pt x="430206" y="326799"/>
                </a:lnTo>
                <a:lnTo>
                  <a:pt x="428205" y="325683"/>
                </a:lnTo>
                <a:lnTo>
                  <a:pt x="427059" y="323160"/>
                </a:lnTo>
                <a:lnTo>
                  <a:pt x="427497" y="325929"/>
                </a:lnTo>
                <a:lnTo>
                  <a:pt x="428567" y="326914"/>
                </a:lnTo>
                <a:lnTo>
                  <a:pt x="430122" y="327606"/>
                </a:lnTo>
                <a:lnTo>
                  <a:pt x="431768" y="329022"/>
                </a:lnTo>
                <a:lnTo>
                  <a:pt x="430583" y="330745"/>
                </a:lnTo>
                <a:lnTo>
                  <a:pt x="429429" y="331814"/>
                </a:lnTo>
                <a:lnTo>
                  <a:pt x="427220" y="335876"/>
                </a:lnTo>
                <a:lnTo>
                  <a:pt x="424527" y="338146"/>
                </a:lnTo>
                <a:lnTo>
                  <a:pt x="421387" y="339853"/>
                </a:lnTo>
                <a:lnTo>
                  <a:pt x="411075" y="342361"/>
                </a:lnTo>
                <a:lnTo>
                  <a:pt x="408913" y="343377"/>
                </a:lnTo>
                <a:lnTo>
                  <a:pt x="405750" y="346500"/>
                </a:lnTo>
                <a:lnTo>
                  <a:pt x="403703" y="349462"/>
                </a:lnTo>
                <a:lnTo>
                  <a:pt x="403326" y="352462"/>
                </a:lnTo>
                <a:lnTo>
                  <a:pt x="404480" y="355700"/>
                </a:lnTo>
                <a:lnTo>
                  <a:pt x="405419" y="360762"/>
                </a:lnTo>
                <a:lnTo>
                  <a:pt x="406204" y="361793"/>
                </a:lnTo>
                <a:lnTo>
                  <a:pt x="405103" y="363640"/>
                </a:lnTo>
                <a:lnTo>
                  <a:pt x="403188" y="365601"/>
                </a:lnTo>
                <a:lnTo>
                  <a:pt x="401602" y="368240"/>
                </a:lnTo>
                <a:lnTo>
                  <a:pt x="401748" y="369686"/>
                </a:lnTo>
                <a:lnTo>
                  <a:pt x="401341" y="370663"/>
                </a:lnTo>
                <a:lnTo>
                  <a:pt x="395907" y="373902"/>
                </a:lnTo>
                <a:lnTo>
                  <a:pt x="394769" y="375794"/>
                </a:lnTo>
                <a:lnTo>
                  <a:pt x="393276" y="377671"/>
                </a:lnTo>
                <a:lnTo>
                  <a:pt x="391490" y="376594"/>
                </a:lnTo>
                <a:lnTo>
                  <a:pt x="390444" y="376610"/>
                </a:lnTo>
                <a:lnTo>
                  <a:pt x="391883" y="378102"/>
                </a:lnTo>
                <a:lnTo>
                  <a:pt x="391698" y="379087"/>
                </a:lnTo>
                <a:lnTo>
                  <a:pt x="391190" y="379664"/>
                </a:lnTo>
                <a:lnTo>
                  <a:pt x="389821" y="380202"/>
                </a:lnTo>
                <a:lnTo>
                  <a:pt x="381971" y="382579"/>
                </a:lnTo>
                <a:lnTo>
                  <a:pt x="375968" y="384833"/>
                </a:lnTo>
                <a:lnTo>
                  <a:pt x="374283" y="384741"/>
                </a:lnTo>
                <a:lnTo>
                  <a:pt x="374591" y="384056"/>
                </a:lnTo>
                <a:lnTo>
                  <a:pt x="375645" y="383449"/>
                </a:lnTo>
                <a:lnTo>
                  <a:pt x="375538" y="380864"/>
                </a:lnTo>
                <a:lnTo>
                  <a:pt x="374437" y="380387"/>
                </a:lnTo>
                <a:lnTo>
                  <a:pt x="373483" y="380202"/>
                </a:lnTo>
                <a:lnTo>
                  <a:pt x="368912" y="383356"/>
                </a:lnTo>
                <a:lnTo>
                  <a:pt x="367065" y="386472"/>
                </a:lnTo>
                <a:lnTo>
                  <a:pt x="367450" y="387064"/>
                </a:lnTo>
                <a:lnTo>
                  <a:pt x="368489" y="386918"/>
                </a:lnTo>
                <a:lnTo>
                  <a:pt x="371559" y="385156"/>
                </a:lnTo>
                <a:lnTo>
                  <a:pt x="372991" y="385656"/>
                </a:lnTo>
                <a:lnTo>
                  <a:pt x="373091" y="386349"/>
                </a:lnTo>
                <a:lnTo>
                  <a:pt x="368427" y="389041"/>
                </a:lnTo>
                <a:lnTo>
                  <a:pt x="358616" y="397749"/>
                </a:lnTo>
                <a:lnTo>
                  <a:pt x="358154" y="399465"/>
                </a:lnTo>
                <a:lnTo>
                  <a:pt x="356876" y="401404"/>
                </a:lnTo>
                <a:lnTo>
                  <a:pt x="355114" y="403227"/>
                </a:lnTo>
                <a:lnTo>
                  <a:pt x="351951" y="407635"/>
                </a:lnTo>
                <a:lnTo>
                  <a:pt x="345887" y="414181"/>
                </a:lnTo>
                <a:lnTo>
                  <a:pt x="344202" y="416620"/>
                </a:lnTo>
                <a:lnTo>
                  <a:pt x="334490" y="421651"/>
                </a:lnTo>
                <a:lnTo>
                  <a:pt x="332720" y="423143"/>
                </a:lnTo>
                <a:lnTo>
                  <a:pt x="328734" y="428036"/>
                </a:lnTo>
                <a:lnTo>
                  <a:pt x="324640" y="432036"/>
                </a:lnTo>
                <a:lnTo>
                  <a:pt x="319861" y="435352"/>
                </a:lnTo>
                <a:lnTo>
                  <a:pt x="311573" y="439575"/>
                </a:lnTo>
                <a:lnTo>
                  <a:pt x="306533" y="443568"/>
                </a:lnTo>
                <a:lnTo>
                  <a:pt x="304955" y="446222"/>
                </a:lnTo>
                <a:lnTo>
                  <a:pt x="304855" y="447168"/>
                </a:lnTo>
                <a:lnTo>
                  <a:pt x="305394" y="448453"/>
                </a:lnTo>
                <a:lnTo>
                  <a:pt x="306317" y="449653"/>
                </a:lnTo>
                <a:lnTo>
                  <a:pt x="306525" y="450607"/>
                </a:lnTo>
                <a:lnTo>
                  <a:pt x="306071" y="452315"/>
                </a:lnTo>
                <a:lnTo>
                  <a:pt x="305824" y="453261"/>
                </a:lnTo>
                <a:lnTo>
                  <a:pt x="304347" y="455600"/>
                </a:lnTo>
                <a:lnTo>
                  <a:pt x="301815" y="457269"/>
                </a:lnTo>
                <a:lnTo>
                  <a:pt x="293619" y="460754"/>
                </a:lnTo>
                <a:lnTo>
                  <a:pt x="292535" y="460646"/>
                </a:lnTo>
                <a:lnTo>
                  <a:pt x="285847" y="459954"/>
                </a:lnTo>
                <a:lnTo>
                  <a:pt x="283346" y="460584"/>
                </a:lnTo>
                <a:lnTo>
                  <a:pt x="282315" y="462215"/>
                </a:lnTo>
                <a:lnTo>
                  <a:pt x="280014" y="468962"/>
                </a:lnTo>
                <a:lnTo>
                  <a:pt x="277813" y="470754"/>
                </a:lnTo>
                <a:lnTo>
                  <a:pt x="277021" y="472378"/>
                </a:lnTo>
                <a:lnTo>
                  <a:pt x="276705" y="473501"/>
                </a:lnTo>
                <a:lnTo>
                  <a:pt x="275381" y="473470"/>
                </a:lnTo>
                <a:lnTo>
                  <a:pt x="274242" y="472970"/>
                </a:lnTo>
                <a:lnTo>
                  <a:pt x="273411" y="473331"/>
                </a:lnTo>
                <a:lnTo>
                  <a:pt x="272457" y="471070"/>
                </a:lnTo>
                <a:lnTo>
                  <a:pt x="270856" y="470608"/>
                </a:lnTo>
                <a:lnTo>
                  <a:pt x="269533" y="470447"/>
                </a:lnTo>
                <a:lnTo>
                  <a:pt x="263885" y="472724"/>
                </a:lnTo>
                <a:lnTo>
                  <a:pt x="261907" y="474555"/>
                </a:lnTo>
                <a:lnTo>
                  <a:pt x="257751" y="483178"/>
                </a:lnTo>
                <a:lnTo>
                  <a:pt x="256720" y="488732"/>
                </a:lnTo>
                <a:lnTo>
                  <a:pt x="257697" y="494856"/>
                </a:lnTo>
                <a:lnTo>
                  <a:pt x="259144" y="499741"/>
                </a:lnTo>
                <a:lnTo>
                  <a:pt x="259429" y="501949"/>
                </a:lnTo>
                <a:lnTo>
                  <a:pt x="259252" y="504811"/>
                </a:lnTo>
                <a:lnTo>
                  <a:pt x="258513" y="506203"/>
                </a:lnTo>
                <a:lnTo>
                  <a:pt x="257990" y="507849"/>
                </a:lnTo>
                <a:lnTo>
                  <a:pt x="258682" y="511242"/>
                </a:lnTo>
                <a:lnTo>
                  <a:pt x="260429" y="515680"/>
                </a:lnTo>
                <a:lnTo>
                  <a:pt x="260852" y="517557"/>
                </a:lnTo>
                <a:lnTo>
                  <a:pt x="260891" y="519488"/>
                </a:lnTo>
                <a:lnTo>
                  <a:pt x="262207" y="523919"/>
                </a:lnTo>
                <a:lnTo>
                  <a:pt x="261322" y="523119"/>
                </a:lnTo>
                <a:lnTo>
                  <a:pt x="260622" y="521250"/>
                </a:lnTo>
                <a:lnTo>
                  <a:pt x="258959" y="518865"/>
                </a:lnTo>
                <a:lnTo>
                  <a:pt x="256920" y="521242"/>
                </a:lnTo>
                <a:lnTo>
                  <a:pt x="258044" y="522950"/>
                </a:lnTo>
                <a:lnTo>
                  <a:pt x="261845" y="524981"/>
                </a:lnTo>
                <a:lnTo>
                  <a:pt x="262969" y="526643"/>
                </a:lnTo>
                <a:lnTo>
                  <a:pt x="260522" y="541420"/>
                </a:lnTo>
                <a:lnTo>
                  <a:pt x="258667" y="546660"/>
                </a:lnTo>
                <a:lnTo>
                  <a:pt x="256389" y="550090"/>
                </a:lnTo>
                <a:lnTo>
                  <a:pt x="255181" y="551414"/>
                </a:lnTo>
                <a:lnTo>
                  <a:pt x="252480" y="556860"/>
                </a:lnTo>
                <a:lnTo>
                  <a:pt x="250602" y="563407"/>
                </a:lnTo>
                <a:lnTo>
                  <a:pt x="250225" y="565922"/>
                </a:lnTo>
                <a:lnTo>
                  <a:pt x="251071" y="568738"/>
                </a:lnTo>
                <a:lnTo>
                  <a:pt x="250110" y="570400"/>
                </a:lnTo>
                <a:lnTo>
                  <a:pt x="248909" y="571669"/>
                </a:lnTo>
                <a:lnTo>
                  <a:pt x="251194" y="571099"/>
                </a:lnTo>
                <a:lnTo>
                  <a:pt x="251979" y="572623"/>
                </a:lnTo>
                <a:lnTo>
                  <a:pt x="252272" y="574200"/>
                </a:lnTo>
                <a:lnTo>
                  <a:pt x="252303" y="583554"/>
                </a:lnTo>
                <a:lnTo>
                  <a:pt x="252049" y="593293"/>
                </a:lnTo>
                <a:lnTo>
                  <a:pt x="250287" y="593693"/>
                </a:lnTo>
                <a:lnTo>
                  <a:pt x="248355" y="593793"/>
                </a:lnTo>
                <a:lnTo>
                  <a:pt x="246646" y="593516"/>
                </a:lnTo>
                <a:lnTo>
                  <a:pt x="245423" y="593139"/>
                </a:lnTo>
                <a:lnTo>
                  <a:pt x="242376" y="593655"/>
                </a:lnTo>
                <a:lnTo>
                  <a:pt x="240736" y="594732"/>
                </a:lnTo>
                <a:lnTo>
                  <a:pt x="239421" y="596517"/>
                </a:lnTo>
                <a:lnTo>
                  <a:pt x="239513" y="599563"/>
                </a:lnTo>
                <a:lnTo>
                  <a:pt x="233865" y="607225"/>
                </a:lnTo>
                <a:lnTo>
                  <a:pt x="232649" y="609779"/>
                </a:lnTo>
                <a:lnTo>
                  <a:pt x="232202" y="612233"/>
                </a:lnTo>
                <a:lnTo>
                  <a:pt x="232933" y="613518"/>
                </a:lnTo>
                <a:lnTo>
                  <a:pt x="234380" y="614833"/>
                </a:lnTo>
                <a:lnTo>
                  <a:pt x="236265" y="615364"/>
                </a:lnTo>
                <a:lnTo>
                  <a:pt x="239905" y="615895"/>
                </a:lnTo>
                <a:lnTo>
                  <a:pt x="241652" y="616595"/>
                </a:lnTo>
                <a:lnTo>
                  <a:pt x="242837" y="617895"/>
                </a:lnTo>
                <a:lnTo>
                  <a:pt x="238551" y="616510"/>
                </a:lnTo>
                <a:lnTo>
                  <a:pt x="233511" y="616233"/>
                </a:lnTo>
                <a:lnTo>
                  <a:pt x="221460" y="619787"/>
                </a:lnTo>
                <a:lnTo>
                  <a:pt x="218289" y="622280"/>
                </a:lnTo>
                <a:lnTo>
                  <a:pt x="216519" y="624442"/>
                </a:lnTo>
                <a:lnTo>
                  <a:pt x="215303" y="629380"/>
                </a:lnTo>
                <a:lnTo>
                  <a:pt x="215095" y="632680"/>
                </a:lnTo>
                <a:lnTo>
                  <a:pt x="213664" y="635427"/>
                </a:lnTo>
                <a:lnTo>
                  <a:pt x="207407" y="639642"/>
                </a:lnTo>
                <a:lnTo>
                  <a:pt x="203452" y="640943"/>
                </a:lnTo>
                <a:lnTo>
                  <a:pt x="201951" y="642066"/>
                </a:lnTo>
                <a:lnTo>
                  <a:pt x="197288" y="640612"/>
                </a:lnTo>
                <a:lnTo>
                  <a:pt x="192202" y="636919"/>
                </a:lnTo>
                <a:lnTo>
                  <a:pt x="190062" y="634934"/>
                </a:lnTo>
                <a:lnTo>
                  <a:pt x="182513" y="625395"/>
                </a:lnTo>
                <a:lnTo>
                  <a:pt x="181135" y="624188"/>
                </a:lnTo>
                <a:lnTo>
                  <a:pt x="179611" y="620103"/>
                </a:lnTo>
                <a:lnTo>
                  <a:pt x="179373" y="618580"/>
                </a:lnTo>
                <a:lnTo>
                  <a:pt x="178950" y="617972"/>
                </a:lnTo>
                <a:lnTo>
                  <a:pt x="178234" y="617556"/>
                </a:lnTo>
                <a:lnTo>
                  <a:pt x="177888" y="616926"/>
                </a:lnTo>
                <a:lnTo>
                  <a:pt x="176187" y="612248"/>
                </a:lnTo>
                <a:lnTo>
                  <a:pt x="175495" y="607371"/>
                </a:lnTo>
                <a:lnTo>
                  <a:pt x="174410" y="601917"/>
                </a:lnTo>
                <a:lnTo>
                  <a:pt x="175318" y="602294"/>
                </a:lnTo>
                <a:lnTo>
                  <a:pt x="176580" y="604086"/>
                </a:lnTo>
                <a:lnTo>
                  <a:pt x="177211" y="606694"/>
                </a:lnTo>
                <a:lnTo>
                  <a:pt x="177287" y="610341"/>
                </a:lnTo>
                <a:lnTo>
                  <a:pt x="178234" y="610764"/>
                </a:lnTo>
                <a:lnTo>
                  <a:pt x="179081" y="610418"/>
                </a:lnTo>
                <a:lnTo>
                  <a:pt x="176657" y="602017"/>
                </a:lnTo>
                <a:lnTo>
                  <a:pt x="174548" y="599932"/>
                </a:lnTo>
                <a:lnTo>
                  <a:pt x="173994" y="599794"/>
                </a:lnTo>
                <a:lnTo>
                  <a:pt x="173401" y="598448"/>
                </a:lnTo>
                <a:lnTo>
                  <a:pt x="173340" y="596755"/>
                </a:lnTo>
                <a:lnTo>
                  <a:pt x="173525" y="595955"/>
                </a:lnTo>
                <a:lnTo>
                  <a:pt x="171839" y="593201"/>
                </a:lnTo>
                <a:lnTo>
                  <a:pt x="171247" y="591562"/>
                </a:lnTo>
                <a:lnTo>
                  <a:pt x="167507" y="583231"/>
                </a:lnTo>
                <a:lnTo>
                  <a:pt x="165821" y="577254"/>
                </a:lnTo>
                <a:lnTo>
                  <a:pt x="163213" y="570600"/>
                </a:lnTo>
                <a:lnTo>
                  <a:pt x="161527" y="568269"/>
                </a:lnTo>
                <a:lnTo>
                  <a:pt x="158903" y="563130"/>
                </a:lnTo>
                <a:lnTo>
                  <a:pt x="156702" y="560737"/>
                </a:lnTo>
                <a:lnTo>
                  <a:pt x="154371" y="557529"/>
                </a:lnTo>
                <a:lnTo>
                  <a:pt x="152539" y="556106"/>
                </a:lnTo>
                <a:lnTo>
                  <a:pt x="151823" y="555360"/>
                </a:lnTo>
                <a:lnTo>
                  <a:pt x="146398" y="544229"/>
                </a:lnTo>
                <a:lnTo>
                  <a:pt x="144728" y="538067"/>
                </a:lnTo>
                <a:lnTo>
                  <a:pt x="143312" y="535159"/>
                </a:lnTo>
                <a:lnTo>
                  <a:pt x="142612" y="532943"/>
                </a:lnTo>
                <a:lnTo>
                  <a:pt x="140711" y="523473"/>
                </a:lnTo>
                <a:lnTo>
                  <a:pt x="140696" y="521781"/>
                </a:lnTo>
                <a:lnTo>
                  <a:pt x="140465" y="519927"/>
                </a:lnTo>
                <a:lnTo>
                  <a:pt x="139110" y="515911"/>
                </a:lnTo>
                <a:lnTo>
                  <a:pt x="136733" y="511565"/>
                </a:lnTo>
                <a:lnTo>
                  <a:pt x="136048" y="508857"/>
                </a:lnTo>
                <a:lnTo>
                  <a:pt x="136055" y="507803"/>
                </a:lnTo>
                <a:lnTo>
                  <a:pt x="134547" y="503572"/>
                </a:lnTo>
                <a:lnTo>
                  <a:pt x="134224" y="501641"/>
                </a:lnTo>
                <a:lnTo>
                  <a:pt x="133208" y="499856"/>
                </a:lnTo>
                <a:lnTo>
                  <a:pt x="132023" y="498218"/>
                </a:lnTo>
                <a:lnTo>
                  <a:pt x="130792" y="496902"/>
                </a:lnTo>
                <a:lnTo>
                  <a:pt x="127890" y="492610"/>
                </a:lnTo>
                <a:lnTo>
                  <a:pt x="126852" y="491563"/>
                </a:lnTo>
                <a:lnTo>
                  <a:pt x="124874" y="488779"/>
                </a:lnTo>
                <a:lnTo>
                  <a:pt x="123466" y="483632"/>
                </a:lnTo>
                <a:lnTo>
                  <a:pt x="121665" y="481617"/>
                </a:lnTo>
                <a:lnTo>
                  <a:pt x="124497" y="481617"/>
                </a:lnTo>
                <a:lnTo>
                  <a:pt x="122765" y="479709"/>
                </a:lnTo>
                <a:lnTo>
                  <a:pt x="121950" y="478463"/>
                </a:lnTo>
                <a:lnTo>
                  <a:pt x="121042" y="477693"/>
                </a:lnTo>
                <a:lnTo>
                  <a:pt x="122357" y="475770"/>
                </a:lnTo>
                <a:lnTo>
                  <a:pt x="120203" y="475824"/>
                </a:lnTo>
                <a:lnTo>
                  <a:pt x="119064" y="474670"/>
                </a:lnTo>
                <a:lnTo>
                  <a:pt x="117502" y="471054"/>
                </a:lnTo>
                <a:lnTo>
                  <a:pt x="114662" y="466962"/>
                </a:lnTo>
                <a:lnTo>
                  <a:pt x="114177" y="464777"/>
                </a:lnTo>
                <a:lnTo>
                  <a:pt x="111669" y="457892"/>
                </a:lnTo>
                <a:lnTo>
                  <a:pt x="109545" y="441329"/>
                </a:lnTo>
                <a:lnTo>
                  <a:pt x="107598" y="433937"/>
                </a:lnTo>
                <a:lnTo>
                  <a:pt x="107752" y="431813"/>
                </a:lnTo>
                <a:lnTo>
                  <a:pt x="105397" y="425398"/>
                </a:lnTo>
                <a:lnTo>
                  <a:pt x="104250" y="421089"/>
                </a:lnTo>
                <a:lnTo>
                  <a:pt x="103780" y="417436"/>
                </a:lnTo>
                <a:lnTo>
                  <a:pt x="103157" y="415035"/>
                </a:lnTo>
                <a:lnTo>
                  <a:pt x="102595" y="410266"/>
                </a:lnTo>
                <a:lnTo>
                  <a:pt x="101695" y="408758"/>
                </a:lnTo>
                <a:lnTo>
                  <a:pt x="101595" y="407850"/>
                </a:lnTo>
                <a:lnTo>
                  <a:pt x="102195" y="405673"/>
                </a:lnTo>
                <a:lnTo>
                  <a:pt x="103881" y="402311"/>
                </a:lnTo>
                <a:lnTo>
                  <a:pt x="104504" y="400180"/>
                </a:lnTo>
                <a:lnTo>
                  <a:pt x="103773" y="397180"/>
                </a:lnTo>
                <a:lnTo>
                  <a:pt x="102242" y="400334"/>
                </a:lnTo>
                <a:lnTo>
                  <a:pt x="100810" y="401219"/>
                </a:lnTo>
                <a:lnTo>
                  <a:pt x="100125" y="398865"/>
                </a:lnTo>
                <a:lnTo>
                  <a:pt x="100118" y="395695"/>
                </a:lnTo>
                <a:lnTo>
                  <a:pt x="99941" y="394934"/>
                </a:lnTo>
                <a:lnTo>
                  <a:pt x="100318" y="393872"/>
                </a:lnTo>
                <a:lnTo>
                  <a:pt x="104104" y="394357"/>
                </a:lnTo>
                <a:lnTo>
                  <a:pt x="99794" y="392411"/>
                </a:lnTo>
                <a:lnTo>
                  <a:pt x="99286" y="391272"/>
                </a:lnTo>
                <a:lnTo>
                  <a:pt x="99125" y="390418"/>
                </a:lnTo>
                <a:lnTo>
                  <a:pt x="100048" y="388841"/>
                </a:lnTo>
                <a:lnTo>
                  <a:pt x="98479" y="387510"/>
                </a:lnTo>
                <a:lnTo>
                  <a:pt x="97847" y="383433"/>
                </a:lnTo>
                <a:lnTo>
                  <a:pt x="97386" y="382502"/>
                </a:lnTo>
                <a:lnTo>
                  <a:pt x="97209" y="381748"/>
                </a:lnTo>
                <a:lnTo>
                  <a:pt x="98101" y="376110"/>
                </a:lnTo>
                <a:lnTo>
                  <a:pt x="101811" y="365009"/>
                </a:lnTo>
                <a:lnTo>
                  <a:pt x="102088" y="362493"/>
                </a:lnTo>
                <a:lnTo>
                  <a:pt x="101765" y="358916"/>
                </a:lnTo>
                <a:lnTo>
                  <a:pt x="100941" y="356070"/>
                </a:lnTo>
                <a:lnTo>
                  <a:pt x="100587" y="353054"/>
                </a:lnTo>
                <a:lnTo>
                  <a:pt x="100364" y="352277"/>
                </a:lnTo>
                <a:lnTo>
                  <a:pt x="99017" y="352000"/>
                </a:lnTo>
                <a:lnTo>
                  <a:pt x="97740" y="350885"/>
                </a:lnTo>
                <a:lnTo>
                  <a:pt x="96262" y="346408"/>
                </a:lnTo>
                <a:lnTo>
                  <a:pt x="97617" y="344938"/>
                </a:lnTo>
                <a:lnTo>
                  <a:pt x="98663" y="344130"/>
                </a:lnTo>
                <a:lnTo>
                  <a:pt x="97224" y="344469"/>
                </a:lnTo>
                <a:lnTo>
                  <a:pt x="96039" y="344330"/>
                </a:lnTo>
                <a:lnTo>
                  <a:pt x="98286" y="342261"/>
                </a:lnTo>
                <a:lnTo>
                  <a:pt x="100294" y="340677"/>
                </a:lnTo>
                <a:lnTo>
                  <a:pt x="104873" y="338838"/>
                </a:lnTo>
                <a:lnTo>
                  <a:pt x="106820" y="337661"/>
                </a:lnTo>
                <a:lnTo>
                  <a:pt x="103942" y="338722"/>
                </a:lnTo>
                <a:lnTo>
                  <a:pt x="100926" y="339122"/>
                </a:lnTo>
                <a:lnTo>
                  <a:pt x="94523" y="338907"/>
                </a:lnTo>
                <a:lnTo>
                  <a:pt x="95593" y="334722"/>
                </a:lnTo>
                <a:lnTo>
                  <a:pt x="96709" y="333322"/>
                </a:lnTo>
                <a:lnTo>
                  <a:pt x="97917" y="332537"/>
                </a:lnTo>
                <a:lnTo>
                  <a:pt x="96139" y="332776"/>
                </a:lnTo>
                <a:lnTo>
                  <a:pt x="94077" y="332445"/>
                </a:lnTo>
                <a:lnTo>
                  <a:pt x="94738" y="328191"/>
                </a:lnTo>
                <a:lnTo>
                  <a:pt x="96362" y="327268"/>
                </a:lnTo>
                <a:lnTo>
                  <a:pt x="98109" y="327091"/>
                </a:lnTo>
                <a:lnTo>
                  <a:pt x="100279" y="326483"/>
                </a:lnTo>
                <a:lnTo>
                  <a:pt x="97955" y="325783"/>
                </a:lnTo>
                <a:lnTo>
                  <a:pt x="95547" y="325445"/>
                </a:lnTo>
                <a:lnTo>
                  <a:pt x="92645" y="326145"/>
                </a:lnTo>
                <a:lnTo>
                  <a:pt x="89983" y="325629"/>
                </a:lnTo>
                <a:lnTo>
                  <a:pt x="86743" y="325637"/>
                </a:lnTo>
                <a:lnTo>
                  <a:pt x="88036" y="326206"/>
                </a:lnTo>
                <a:lnTo>
                  <a:pt x="89421" y="327499"/>
                </a:lnTo>
                <a:lnTo>
                  <a:pt x="88728" y="329806"/>
                </a:lnTo>
                <a:lnTo>
                  <a:pt x="88074" y="331245"/>
                </a:lnTo>
                <a:lnTo>
                  <a:pt x="86297" y="332237"/>
                </a:lnTo>
                <a:lnTo>
                  <a:pt x="84842" y="333738"/>
                </a:lnTo>
                <a:lnTo>
                  <a:pt x="84434" y="335053"/>
                </a:lnTo>
                <a:lnTo>
                  <a:pt x="83611" y="335976"/>
                </a:lnTo>
                <a:lnTo>
                  <a:pt x="85035" y="336630"/>
                </a:lnTo>
                <a:lnTo>
                  <a:pt x="86497" y="337099"/>
                </a:lnTo>
                <a:lnTo>
                  <a:pt x="87343" y="338169"/>
                </a:lnTo>
                <a:lnTo>
                  <a:pt x="88344" y="339715"/>
                </a:lnTo>
                <a:lnTo>
                  <a:pt x="88290" y="342723"/>
                </a:lnTo>
                <a:lnTo>
                  <a:pt x="84457" y="349793"/>
                </a:lnTo>
                <a:lnTo>
                  <a:pt x="83134" y="351369"/>
                </a:lnTo>
                <a:lnTo>
                  <a:pt x="73537" y="355631"/>
                </a:lnTo>
                <a:lnTo>
                  <a:pt x="69775" y="357947"/>
                </a:lnTo>
                <a:lnTo>
                  <a:pt x="61741" y="360955"/>
                </a:lnTo>
                <a:lnTo>
                  <a:pt x="58616" y="361516"/>
                </a:lnTo>
                <a:lnTo>
                  <a:pt x="55153" y="360916"/>
                </a:lnTo>
                <a:lnTo>
                  <a:pt x="50089" y="358631"/>
                </a:lnTo>
                <a:lnTo>
                  <a:pt x="42363" y="352777"/>
                </a:lnTo>
                <a:lnTo>
                  <a:pt x="40355" y="350846"/>
                </a:lnTo>
                <a:lnTo>
                  <a:pt x="34175" y="343315"/>
                </a:lnTo>
                <a:lnTo>
                  <a:pt x="29720" y="339322"/>
                </a:lnTo>
                <a:lnTo>
                  <a:pt x="26341" y="335607"/>
                </a:lnTo>
                <a:lnTo>
                  <a:pt x="22155" y="332084"/>
                </a:lnTo>
                <a:lnTo>
                  <a:pt x="18207" y="327329"/>
                </a:lnTo>
                <a:lnTo>
                  <a:pt x="17368" y="325160"/>
                </a:lnTo>
                <a:lnTo>
                  <a:pt x="17661" y="322952"/>
                </a:lnTo>
                <a:lnTo>
                  <a:pt x="19131" y="321752"/>
                </a:lnTo>
                <a:lnTo>
                  <a:pt x="20854" y="322237"/>
                </a:lnTo>
                <a:lnTo>
                  <a:pt x="22216" y="324098"/>
                </a:lnTo>
                <a:lnTo>
                  <a:pt x="23178" y="324929"/>
                </a:lnTo>
                <a:lnTo>
                  <a:pt x="23987" y="325268"/>
                </a:lnTo>
                <a:lnTo>
                  <a:pt x="29881" y="322414"/>
                </a:lnTo>
                <a:lnTo>
                  <a:pt x="32167" y="322529"/>
                </a:lnTo>
                <a:lnTo>
                  <a:pt x="33729" y="321098"/>
                </a:lnTo>
                <a:lnTo>
                  <a:pt x="35707" y="321414"/>
                </a:lnTo>
                <a:lnTo>
                  <a:pt x="39739" y="319183"/>
                </a:lnTo>
                <a:lnTo>
                  <a:pt x="41432" y="319044"/>
                </a:lnTo>
                <a:lnTo>
                  <a:pt x="43448" y="318598"/>
                </a:lnTo>
                <a:lnTo>
                  <a:pt x="46696" y="312944"/>
                </a:lnTo>
                <a:lnTo>
                  <a:pt x="49128" y="309343"/>
                </a:lnTo>
                <a:lnTo>
                  <a:pt x="50705" y="308590"/>
                </a:lnTo>
                <a:lnTo>
                  <a:pt x="50613" y="307713"/>
                </a:lnTo>
                <a:lnTo>
                  <a:pt x="50174" y="306566"/>
                </a:lnTo>
                <a:lnTo>
                  <a:pt x="48997" y="306859"/>
                </a:lnTo>
                <a:lnTo>
                  <a:pt x="48174" y="307951"/>
                </a:lnTo>
                <a:lnTo>
                  <a:pt x="47565" y="309274"/>
                </a:lnTo>
                <a:lnTo>
                  <a:pt x="46950" y="310067"/>
                </a:lnTo>
                <a:lnTo>
                  <a:pt x="45041" y="309336"/>
                </a:lnTo>
                <a:lnTo>
                  <a:pt x="43756" y="309459"/>
                </a:lnTo>
                <a:lnTo>
                  <a:pt x="42171" y="309890"/>
                </a:lnTo>
                <a:lnTo>
                  <a:pt x="36376" y="311998"/>
                </a:lnTo>
                <a:lnTo>
                  <a:pt x="33991" y="313890"/>
                </a:lnTo>
                <a:lnTo>
                  <a:pt x="32375" y="314267"/>
                </a:lnTo>
                <a:lnTo>
                  <a:pt x="23117" y="312182"/>
                </a:lnTo>
                <a:lnTo>
                  <a:pt x="14067" y="307397"/>
                </a:lnTo>
                <a:lnTo>
                  <a:pt x="10258" y="304212"/>
                </a:lnTo>
                <a:lnTo>
                  <a:pt x="7849" y="300143"/>
                </a:lnTo>
                <a:lnTo>
                  <a:pt x="5440" y="295289"/>
                </a:lnTo>
                <a:lnTo>
                  <a:pt x="6233" y="293927"/>
                </a:lnTo>
                <a:lnTo>
                  <a:pt x="9973" y="291004"/>
                </a:lnTo>
                <a:lnTo>
                  <a:pt x="13205" y="288704"/>
                </a:lnTo>
                <a:lnTo>
                  <a:pt x="10304" y="289727"/>
                </a:lnTo>
                <a:lnTo>
                  <a:pt x="7164" y="291150"/>
                </a:lnTo>
                <a:lnTo>
                  <a:pt x="5610" y="292142"/>
                </a:lnTo>
                <a:lnTo>
                  <a:pt x="3848" y="294227"/>
                </a:lnTo>
                <a:lnTo>
                  <a:pt x="1508" y="294696"/>
                </a:lnTo>
                <a:lnTo>
                  <a:pt x="585" y="291604"/>
                </a:lnTo>
                <a:lnTo>
                  <a:pt x="0" y="288588"/>
                </a:lnTo>
                <a:lnTo>
                  <a:pt x="1493" y="287573"/>
                </a:lnTo>
                <a:lnTo>
                  <a:pt x="2539" y="286934"/>
                </a:lnTo>
                <a:lnTo>
                  <a:pt x="4663" y="286396"/>
                </a:lnTo>
                <a:lnTo>
                  <a:pt x="6987" y="286011"/>
                </a:lnTo>
                <a:lnTo>
                  <a:pt x="9096" y="286027"/>
                </a:lnTo>
                <a:lnTo>
                  <a:pt x="12074" y="286073"/>
                </a:lnTo>
                <a:lnTo>
                  <a:pt x="12158" y="278995"/>
                </a:lnTo>
                <a:lnTo>
                  <a:pt x="12405" y="278372"/>
                </a:lnTo>
                <a:lnTo>
                  <a:pt x="12828" y="278011"/>
                </a:lnTo>
                <a:lnTo>
                  <a:pt x="13313" y="277857"/>
                </a:lnTo>
                <a:lnTo>
                  <a:pt x="13721" y="277965"/>
                </a:lnTo>
                <a:lnTo>
                  <a:pt x="14329" y="279026"/>
                </a:lnTo>
                <a:lnTo>
                  <a:pt x="15091" y="278965"/>
                </a:lnTo>
                <a:lnTo>
                  <a:pt x="15899" y="278349"/>
                </a:lnTo>
                <a:lnTo>
                  <a:pt x="17699" y="278811"/>
                </a:lnTo>
                <a:lnTo>
                  <a:pt x="19146" y="278495"/>
                </a:lnTo>
                <a:lnTo>
                  <a:pt x="20608" y="278911"/>
                </a:lnTo>
                <a:lnTo>
                  <a:pt x="23102" y="278918"/>
                </a:lnTo>
                <a:lnTo>
                  <a:pt x="27603" y="278749"/>
                </a:lnTo>
                <a:lnTo>
                  <a:pt x="30104" y="278803"/>
                </a:lnTo>
                <a:lnTo>
                  <a:pt x="31721" y="279926"/>
                </a:lnTo>
                <a:lnTo>
                  <a:pt x="33491" y="281165"/>
                </a:lnTo>
                <a:lnTo>
                  <a:pt x="35407" y="281342"/>
                </a:lnTo>
                <a:lnTo>
                  <a:pt x="38185" y="281195"/>
                </a:lnTo>
                <a:lnTo>
                  <a:pt x="40070" y="280719"/>
                </a:lnTo>
                <a:lnTo>
                  <a:pt x="41024" y="279565"/>
                </a:lnTo>
                <a:lnTo>
                  <a:pt x="41740" y="278457"/>
                </a:lnTo>
                <a:lnTo>
                  <a:pt x="45857" y="276842"/>
                </a:lnTo>
                <a:lnTo>
                  <a:pt x="50182" y="275526"/>
                </a:lnTo>
                <a:lnTo>
                  <a:pt x="51429" y="275380"/>
                </a:lnTo>
                <a:lnTo>
                  <a:pt x="51821" y="276149"/>
                </a:lnTo>
                <a:lnTo>
                  <a:pt x="51629" y="277434"/>
                </a:lnTo>
                <a:lnTo>
                  <a:pt x="52129" y="278657"/>
                </a:lnTo>
                <a:lnTo>
                  <a:pt x="53868" y="279434"/>
                </a:lnTo>
                <a:lnTo>
                  <a:pt x="55092" y="279626"/>
                </a:lnTo>
                <a:lnTo>
                  <a:pt x="56192" y="279449"/>
                </a:lnTo>
                <a:lnTo>
                  <a:pt x="57008" y="279057"/>
                </a:lnTo>
                <a:lnTo>
                  <a:pt x="58762" y="277134"/>
                </a:lnTo>
                <a:lnTo>
                  <a:pt x="59670" y="276695"/>
                </a:lnTo>
                <a:lnTo>
                  <a:pt x="60848" y="276726"/>
                </a:lnTo>
                <a:lnTo>
                  <a:pt x="62171" y="275803"/>
                </a:lnTo>
                <a:lnTo>
                  <a:pt x="62194" y="275095"/>
                </a:lnTo>
                <a:lnTo>
                  <a:pt x="61355" y="274757"/>
                </a:lnTo>
                <a:lnTo>
                  <a:pt x="60640" y="273741"/>
                </a:lnTo>
                <a:lnTo>
                  <a:pt x="60779" y="272918"/>
                </a:lnTo>
                <a:lnTo>
                  <a:pt x="60571" y="271749"/>
                </a:lnTo>
                <a:lnTo>
                  <a:pt x="60717" y="270641"/>
                </a:lnTo>
                <a:lnTo>
                  <a:pt x="61279" y="269810"/>
                </a:lnTo>
                <a:lnTo>
                  <a:pt x="62264" y="269010"/>
                </a:lnTo>
                <a:lnTo>
                  <a:pt x="61679" y="267356"/>
                </a:lnTo>
                <a:lnTo>
                  <a:pt x="60170" y="264187"/>
                </a:lnTo>
                <a:lnTo>
                  <a:pt x="58593" y="260125"/>
                </a:lnTo>
                <a:lnTo>
                  <a:pt x="56923" y="256740"/>
                </a:lnTo>
                <a:lnTo>
                  <a:pt x="54807" y="253771"/>
                </a:lnTo>
                <a:lnTo>
                  <a:pt x="53714" y="251586"/>
                </a:lnTo>
                <a:lnTo>
                  <a:pt x="53830" y="246763"/>
                </a:lnTo>
                <a:lnTo>
                  <a:pt x="53645" y="245785"/>
                </a:lnTo>
                <a:lnTo>
                  <a:pt x="52914" y="245185"/>
                </a:lnTo>
                <a:lnTo>
                  <a:pt x="51936" y="244855"/>
                </a:lnTo>
                <a:lnTo>
                  <a:pt x="50559" y="245347"/>
                </a:lnTo>
                <a:lnTo>
                  <a:pt x="49320" y="245439"/>
                </a:lnTo>
                <a:lnTo>
                  <a:pt x="46657" y="245332"/>
                </a:lnTo>
                <a:lnTo>
                  <a:pt x="45349" y="244839"/>
                </a:lnTo>
                <a:lnTo>
                  <a:pt x="41794" y="239985"/>
                </a:lnTo>
                <a:lnTo>
                  <a:pt x="41325" y="238077"/>
                </a:lnTo>
                <a:lnTo>
                  <a:pt x="41309" y="236116"/>
                </a:lnTo>
                <a:lnTo>
                  <a:pt x="42487" y="232700"/>
                </a:lnTo>
                <a:lnTo>
                  <a:pt x="42848" y="229515"/>
                </a:lnTo>
                <a:lnTo>
                  <a:pt x="43010" y="226546"/>
                </a:lnTo>
                <a:lnTo>
                  <a:pt x="42817" y="225707"/>
                </a:lnTo>
                <a:lnTo>
                  <a:pt x="42102" y="224707"/>
                </a:lnTo>
                <a:lnTo>
                  <a:pt x="40909" y="223969"/>
                </a:lnTo>
                <a:lnTo>
                  <a:pt x="37715" y="223792"/>
                </a:lnTo>
                <a:lnTo>
                  <a:pt x="33921" y="222807"/>
                </a:lnTo>
                <a:lnTo>
                  <a:pt x="31005" y="221076"/>
                </a:lnTo>
                <a:lnTo>
                  <a:pt x="28973" y="220030"/>
                </a:lnTo>
                <a:lnTo>
                  <a:pt x="28427" y="219345"/>
                </a:lnTo>
                <a:lnTo>
                  <a:pt x="28181" y="218545"/>
                </a:lnTo>
                <a:lnTo>
                  <a:pt x="28711" y="214937"/>
                </a:lnTo>
                <a:lnTo>
                  <a:pt x="29627" y="210868"/>
                </a:lnTo>
                <a:lnTo>
                  <a:pt x="30297" y="209622"/>
                </a:lnTo>
                <a:lnTo>
                  <a:pt x="31451" y="208329"/>
                </a:lnTo>
                <a:lnTo>
                  <a:pt x="32305" y="207452"/>
                </a:lnTo>
                <a:lnTo>
                  <a:pt x="33675" y="206291"/>
                </a:lnTo>
                <a:lnTo>
                  <a:pt x="37377" y="202398"/>
                </a:lnTo>
                <a:lnTo>
                  <a:pt x="40693" y="197036"/>
                </a:lnTo>
                <a:lnTo>
                  <a:pt x="42748" y="193290"/>
                </a:lnTo>
                <a:lnTo>
                  <a:pt x="43818" y="192174"/>
                </a:lnTo>
                <a:lnTo>
                  <a:pt x="44911" y="191220"/>
                </a:lnTo>
                <a:lnTo>
                  <a:pt x="46503" y="190067"/>
                </a:lnTo>
                <a:lnTo>
                  <a:pt x="48350" y="189012"/>
                </a:lnTo>
                <a:lnTo>
                  <a:pt x="50182" y="189059"/>
                </a:lnTo>
                <a:lnTo>
                  <a:pt x="51921" y="190020"/>
                </a:lnTo>
                <a:lnTo>
                  <a:pt x="53214" y="191143"/>
                </a:lnTo>
                <a:lnTo>
                  <a:pt x="53653" y="193628"/>
                </a:lnTo>
                <a:lnTo>
                  <a:pt x="54568" y="195236"/>
                </a:lnTo>
                <a:lnTo>
                  <a:pt x="55553" y="196205"/>
                </a:lnTo>
                <a:lnTo>
                  <a:pt x="56861" y="196674"/>
                </a:lnTo>
                <a:lnTo>
                  <a:pt x="58531" y="196559"/>
                </a:lnTo>
                <a:lnTo>
                  <a:pt x="65219" y="193713"/>
                </a:lnTo>
                <a:lnTo>
                  <a:pt x="67497" y="193136"/>
                </a:lnTo>
                <a:lnTo>
                  <a:pt x="72960" y="192782"/>
                </a:lnTo>
                <a:lnTo>
                  <a:pt x="76708" y="191682"/>
                </a:lnTo>
                <a:lnTo>
                  <a:pt x="80025" y="190528"/>
                </a:lnTo>
                <a:lnTo>
                  <a:pt x="80433" y="188459"/>
                </a:lnTo>
                <a:lnTo>
                  <a:pt x="81710" y="185297"/>
                </a:lnTo>
                <a:lnTo>
                  <a:pt x="85604" y="181174"/>
                </a:lnTo>
                <a:lnTo>
                  <a:pt x="86704" y="179335"/>
                </a:lnTo>
                <a:lnTo>
                  <a:pt x="87882" y="175812"/>
                </a:lnTo>
                <a:lnTo>
                  <a:pt x="89136" y="172596"/>
                </a:lnTo>
                <a:lnTo>
                  <a:pt x="90221" y="171258"/>
                </a:lnTo>
                <a:lnTo>
                  <a:pt x="96347" y="167719"/>
                </a:lnTo>
                <a:lnTo>
                  <a:pt x="102342" y="164465"/>
                </a:lnTo>
                <a:lnTo>
                  <a:pt x="103327" y="162988"/>
                </a:lnTo>
                <a:lnTo>
                  <a:pt x="107205" y="156218"/>
                </a:lnTo>
                <a:lnTo>
                  <a:pt x="109421" y="151610"/>
                </a:lnTo>
                <a:lnTo>
                  <a:pt x="109999" y="150125"/>
                </a:lnTo>
                <a:lnTo>
                  <a:pt x="111284" y="146117"/>
                </a:lnTo>
                <a:lnTo>
                  <a:pt x="112676" y="142117"/>
                </a:lnTo>
                <a:lnTo>
                  <a:pt x="114523" y="141186"/>
                </a:lnTo>
                <a:lnTo>
                  <a:pt x="118641" y="139663"/>
                </a:lnTo>
                <a:lnTo>
                  <a:pt x="121904" y="138171"/>
                </a:lnTo>
                <a:lnTo>
                  <a:pt x="123581" y="136463"/>
                </a:lnTo>
                <a:lnTo>
                  <a:pt x="124589" y="134970"/>
                </a:lnTo>
                <a:lnTo>
                  <a:pt x="124405" y="133493"/>
                </a:lnTo>
                <a:lnTo>
                  <a:pt x="123504" y="131740"/>
                </a:lnTo>
                <a:lnTo>
                  <a:pt x="123689" y="130693"/>
                </a:lnTo>
                <a:lnTo>
                  <a:pt x="123850" y="129662"/>
                </a:lnTo>
                <a:lnTo>
                  <a:pt x="126229" y="127562"/>
                </a:lnTo>
                <a:lnTo>
                  <a:pt x="130684" y="121339"/>
                </a:lnTo>
                <a:lnTo>
                  <a:pt x="133362" y="118223"/>
                </a:lnTo>
                <a:lnTo>
                  <a:pt x="134247" y="118223"/>
                </a:lnTo>
                <a:lnTo>
                  <a:pt x="137040" y="116561"/>
                </a:lnTo>
                <a:lnTo>
                  <a:pt x="139696" y="114684"/>
                </a:lnTo>
                <a:lnTo>
                  <a:pt x="139541" y="113831"/>
                </a:lnTo>
                <a:lnTo>
                  <a:pt x="139210" y="112723"/>
                </a:lnTo>
                <a:lnTo>
                  <a:pt x="137687" y="112230"/>
                </a:lnTo>
                <a:lnTo>
                  <a:pt x="137202" y="110900"/>
                </a:lnTo>
                <a:lnTo>
                  <a:pt x="137579" y="108992"/>
                </a:lnTo>
                <a:lnTo>
                  <a:pt x="138857" y="103861"/>
                </a:lnTo>
                <a:lnTo>
                  <a:pt x="138595" y="102384"/>
                </a:lnTo>
                <a:lnTo>
                  <a:pt x="137040" y="97614"/>
                </a:lnTo>
                <a:lnTo>
                  <a:pt x="137387" y="96299"/>
                </a:lnTo>
                <a:lnTo>
                  <a:pt x="138025" y="94945"/>
                </a:lnTo>
                <a:lnTo>
                  <a:pt x="139765" y="93145"/>
                </a:lnTo>
                <a:lnTo>
                  <a:pt x="142004" y="91645"/>
                </a:lnTo>
                <a:lnTo>
                  <a:pt x="149176" y="88090"/>
                </a:lnTo>
                <a:lnTo>
                  <a:pt x="150630" y="87698"/>
                </a:lnTo>
                <a:lnTo>
                  <a:pt x="153116" y="86798"/>
                </a:lnTo>
                <a:lnTo>
                  <a:pt x="154640" y="84898"/>
                </a:lnTo>
                <a:lnTo>
                  <a:pt x="154824" y="83275"/>
                </a:lnTo>
                <a:lnTo>
                  <a:pt x="154155" y="82267"/>
                </a:lnTo>
                <a:lnTo>
                  <a:pt x="152670" y="80913"/>
                </a:lnTo>
                <a:lnTo>
                  <a:pt x="149877" y="79690"/>
                </a:lnTo>
                <a:lnTo>
                  <a:pt x="147352" y="78621"/>
                </a:lnTo>
                <a:lnTo>
                  <a:pt x="143066" y="78736"/>
                </a:lnTo>
                <a:lnTo>
                  <a:pt x="140842" y="77821"/>
                </a:lnTo>
                <a:lnTo>
                  <a:pt x="140234" y="77182"/>
                </a:lnTo>
                <a:lnTo>
                  <a:pt x="139926" y="74920"/>
                </a:lnTo>
                <a:lnTo>
                  <a:pt x="140357" y="71089"/>
                </a:lnTo>
                <a:lnTo>
                  <a:pt x="139688" y="70751"/>
                </a:lnTo>
                <a:lnTo>
                  <a:pt x="138734" y="71205"/>
                </a:lnTo>
                <a:lnTo>
                  <a:pt x="136471" y="70751"/>
                </a:lnTo>
                <a:lnTo>
                  <a:pt x="133693" y="70805"/>
                </a:lnTo>
                <a:lnTo>
                  <a:pt x="132631" y="69735"/>
                </a:lnTo>
                <a:lnTo>
                  <a:pt x="133154" y="68451"/>
                </a:lnTo>
                <a:lnTo>
                  <a:pt x="132993" y="66735"/>
                </a:lnTo>
                <a:lnTo>
                  <a:pt x="132577" y="65104"/>
                </a:lnTo>
                <a:lnTo>
                  <a:pt x="132146" y="64766"/>
                </a:lnTo>
                <a:lnTo>
                  <a:pt x="130815" y="64373"/>
                </a:lnTo>
                <a:lnTo>
                  <a:pt x="128745" y="62958"/>
                </a:lnTo>
                <a:lnTo>
                  <a:pt x="127075" y="61212"/>
                </a:lnTo>
                <a:lnTo>
                  <a:pt x="126097" y="60027"/>
                </a:lnTo>
                <a:lnTo>
                  <a:pt x="125797" y="59212"/>
                </a:lnTo>
                <a:lnTo>
                  <a:pt x="125890" y="58673"/>
                </a:lnTo>
                <a:lnTo>
                  <a:pt x="127105" y="57158"/>
                </a:lnTo>
                <a:lnTo>
                  <a:pt x="128552" y="55027"/>
                </a:lnTo>
                <a:lnTo>
                  <a:pt x="129083" y="53196"/>
                </a:lnTo>
                <a:lnTo>
                  <a:pt x="129245" y="51865"/>
                </a:lnTo>
                <a:lnTo>
                  <a:pt x="128837" y="50888"/>
                </a:lnTo>
                <a:lnTo>
                  <a:pt x="127506" y="49688"/>
                </a:lnTo>
                <a:lnTo>
                  <a:pt x="126082" y="48634"/>
                </a:lnTo>
                <a:lnTo>
                  <a:pt x="125513" y="47719"/>
                </a:lnTo>
                <a:lnTo>
                  <a:pt x="125490" y="46334"/>
                </a:lnTo>
                <a:lnTo>
                  <a:pt x="126020" y="44603"/>
                </a:lnTo>
                <a:lnTo>
                  <a:pt x="127690" y="43295"/>
                </a:lnTo>
                <a:lnTo>
                  <a:pt x="130653" y="42056"/>
                </a:lnTo>
                <a:lnTo>
                  <a:pt x="131423" y="40518"/>
                </a:lnTo>
                <a:lnTo>
                  <a:pt x="131323" y="39379"/>
                </a:lnTo>
                <a:lnTo>
                  <a:pt x="130514" y="39041"/>
                </a:lnTo>
                <a:lnTo>
                  <a:pt x="128429" y="39033"/>
                </a:lnTo>
                <a:lnTo>
                  <a:pt x="124920" y="38641"/>
                </a:lnTo>
                <a:lnTo>
                  <a:pt x="124328" y="38010"/>
                </a:lnTo>
                <a:lnTo>
                  <a:pt x="123927" y="37164"/>
                </a:lnTo>
                <a:lnTo>
                  <a:pt x="123920" y="36325"/>
                </a:lnTo>
                <a:lnTo>
                  <a:pt x="124666" y="35372"/>
                </a:lnTo>
                <a:lnTo>
                  <a:pt x="125559" y="34164"/>
                </a:lnTo>
                <a:lnTo>
                  <a:pt x="125397" y="32987"/>
                </a:lnTo>
                <a:lnTo>
                  <a:pt x="124366" y="31656"/>
                </a:lnTo>
                <a:lnTo>
                  <a:pt x="121896" y="30687"/>
                </a:lnTo>
                <a:lnTo>
                  <a:pt x="121557" y="29310"/>
                </a:lnTo>
                <a:lnTo>
                  <a:pt x="121942" y="28163"/>
                </a:lnTo>
                <a:lnTo>
                  <a:pt x="122757" y="26525"/>
                </a:lnTo>
                <a:lnTo>
                  <a:pt x="123473" y="25386"/>
                </a:lnTo>
                <a:lnTo>
                  <a:pt x="125159" y="22140"/>
                </a:lnTo>
                <a:lnTo>
                  <a:pt x="127205" y="21432"/>
                </a:lnTo>
                <a:lnTo>
                  <a:pt x="129714" y="20378"/>
                </a:lnTo>
                <a:lnTo>
                  <a:pt x="132485" y="19217"/>
                </a:lnTo>
                <a:lnTo>
                  <a:pt x="136756" y="20086"/>
                </a:lnTo>
                <a:lnTo>
                  <a:pt x="138834" y="20517"/>
                </a:lnTo>
                <a:lnTo>
                  <a:pt x="143035" y="21509"/>
                </a:lnTo>
                <a:lnTo>
                  <a:pt x="146560" y="22340"/>
                </a:lnTo>
                <a:lnTo>
                  <a:pt x="150161" y="22578"/>
                </a:lnTo>
                <a:lnTo>
                  <a:pt x="151654" y="22517"/>
                </a:lnTo>
                <a:lnTo>
                  <a:pt x="153301" y="23502"/>
                </a:lnTo>
                <a:lnTo>
                  <a:pt x="157372" y="25186"/>
                </a:lnTo>
                <a:lnTo>
                  <a:pt x="160681" y="26071"/>
                </a:lnTo>
                <a:lnTo>
                  <a:pt x="162920" y="26063"/>
                </a:lnTo>
                <a:lnTo>
                  <a:pt x="166221" y="24571"/>
                </a:lnTo>
                <a:lnTo>
                  <a:pt x="167868" y="23201"/>
                </a:lnTo>
                <a:lnTo>
                  <a:pt x="170085" y="21701"/>
                </a:lnTo>
                <a:lnTo>
                  <a:pt x="172924" y="21763"/>
                </a:lnTo>
                <a:lnTo>
                  <a:pt x="179065" y="19447"/>
                </a:lnTo>
                <a:lnTo>
                  <a:pt x="180212" y="19847"/>
                </a:lnTo>
                <a:lnTo>
                  <a:pt x="182036" y="19978"/>
                </a:lnTo>
                <a:lnTo>
                  <a:pt x="184237" y="18640"/>
                </a:lnTo>
                <a:lnTo>
                  <a:pt x="185368" y="17055"/>
                </a:lnTo>
                <a:lnTo>
                  <a:pt x="185545" y="16255"/>
                </a:lnTo>
                <a:lnTo>
                  <a:pt x="186091" y="15670"/>
                </a:lnTo>
                <a:lnTo>
                  <a:pt x="188446" y="14662"/>
                </a:lnTo>
                <a:lnTo>
                  <a:pt x="190808" y="13262"/>
                </a:lnTo>
                <a:lnTo>
                  <a:pt x="191447" y="11416"/>
                </a:lnTo>
                <a:lnTo>
                  <a:pt x="191840" y="10162"/>
                </a:lnTo>
                <a:lnTo>
                  <a:pt x="194426" y="8547"/>
                </a:lnTo>
                <a:lnTo>
                  <a:pt x="197119" y="6862"/>
                </a:lnTo>
                <a:lnTo>
                  <a:pt x="199935" y="5100"/>
                </a:lnTo>
                <a:lnTo>
                  <a:pt x="203136" y="3092"/>
                </a:lnTo>
                <a:lnTo>
                  <a:pt x="205845" y="1392"/>
                </a:lnTo>
                <a:lnTo>
                  <a:pt x="208062" y="0"/>
                </a:lnTo>
                <a:lnTo>
                  <a:pt x="208308" y="300"/>
                </a:lnTo>
                <a:lnTo>
                  <a:pt x="209178" y="931"/>
                </a:lnTo>
                <a:lnTo>
                  <a:pt x="210117" y="1238"/>
                </a:lnTo>
                <a:lnTo>
                  <a:pt x="211217" y="646"/>
                </a:lnTo>
                <a:lnTo>
                  <a:pt x="212594" y="154"/>
                </a:lnTo>
                <a:lnTo>
                  <a:pt x="213318" y="431"/>
                </a:lnTo>
                <a:lnTo>
                  <a:pt x="213418" y="1231"/>
                </a:lnTo>
                <a:lnTo>
                  <a:pt x="212594" y="4985"/>
                </a:lnTo>
                <a:lnTo>
                  <a:pt x="212664" y="6454"/>
                </a:lnTo>
                <a:lnTo>
                  <a:pt x="214041" y="9508"/>
                </a:lnTo>
                <a:lnTo>
                  <a:pt x="215826" y="14455"/>
                </a:lnTo>
                <a:lnTo>
                  <a:pt x="217504" y="19086"/>
                </a:lnTo>
                <a:lnTo>
                  <a:pt x="218489" y="22117"/>
                </a:lnTo>
                <a:lnTo>
                  <a:pt x="219466" y="23355"/>
                </a:lnTo>
                <a:lnTo>
                  <a:pt x="223537" y="24625"/>
                </a:lnTo>
                <a:lnTo>
                  <a:pt x="226893" y="25663"/>
                </a:lnTo>
                <a:lnTo>
                  <a:pt x="228885" y="27363"/>
                </a:lnTo>
                <a:lnTo>
                  <a:pt x="231086" y="28994"/>
                </a:lnTo>
                <a:lnTo>
                  <a:pt x="232626" y="29994"/>
                </a:lnTo>
                <a:lnTo>
                  <a:pt x="233357" y="31279"/>
                </a:lnTo>
                <a:lnTo>
                  <a:pt x="233511" y="32433"/>
                </a:lnTo>
                <a:lnTo>
                  <a:pt x="233372" y="33210"/>
                </a:lnTo>
                <a:lnTo>
                  <a:pt x="232533" y="34233"/>
                </a:lnTo>
                <a:lnTo>
                  <a:pt x="228670" y="36864"/>
                </a:lnTo>
                <a:lnTo>
                  <a:pt x="228208" y="37695"/>
                </a:lnTo>
                <a:lnTo>
                  <a:pt x="228093" y="38787"/>
                </a:lnTo>
                <a:lnTo>
                  <a:pt x="228855" y="42041"/>
                </a:lnTo>
                <a:lnTo>
                  <a:pt x="229332" y="44080"/>
                </a:lnTo>
                <a:lnTo>
                  <a:pt x="229470" y="48172"/>
                </a:lnTo>
                <a:lnTo>
                  <a:pt x="229724" y="52057"/>
                </a:lnTo>
                <a:lnTo>
                  <a:pt x="231094" y="53826"/>
                </a:lnTo>
                <a:lnTo>
                  <a:pt x="232217" y="54965"/>
                </a:lnTo>
                <a:lnTo>
                  <a:pt x="232903" y="55996"/>
                </a:lnTo>
                <a:lnTo>
                  <a:pt x="234288" y="57419"/>
                </a:lnTo>
                <a:lnTo>
                  <a:pt x="235450" y="58473"/>
                </a:lnTo>
                <a:lnTo>
                  <a:pt x="236442" y="59096"/>
                </a:lnTo>
                <a:lnTo>
                  <a:pt x="236927" y="60488"/>
                </a:lnTo>
                <a:lnTo>
                  <a:pt x="236642" y="62127"/>
                </a:lnTo>
                <a:lnTo>
                  <a:pt x="236227" y="63550"/>
                </a:lnTo>
                <a:lnTo>
                  <a:pt x="236358" y="64320"/>
                </a:lnTo>
                <a:lnTo>
                  <a:pt x="237158" y="64866"/>
                </a:lnTo>
                <a:lnTo>
                  <a:pt x="238382" y="66289"/>
                </a:lnTo>
                <a:lnTo>
                  <a:pt x="238543" y="68366"/>
                </a:lnTo>
                <a:lnTo>
                  <a:pt x="238459" y="69797"/>
                </a:lnTo>
                <a:lnTo>
                  <a:pt x="238943" y="71082"/>
                </a:lnTo>
                <a:lnTo>
                  <a:pt x="239075" y="72505"/>
                </a:lnTo>
                <a:lnTo>
                  <a:pt x="238697" y="76051"/>
                </a:lnTo>
                <a:lnTo>
                  <a:pt x="238759" y="77651"/>
                </a:lnTo>
                <a:lnTo>
                  <a:pt x="237689" y="77751"/>
                </a:lnTo>
                <a:lnTo>
                  <a:pt x="236774" y="78297"/>
                </a:lnTo>
                <a:lnTo>
                  <a:pt x="235473" y="80528"/>
                </a:lnTo>
                <a:lnTo>
                  <a:pt x="233972" y="81113"/>
                </a:lnTo>
                <a:lnTo>
                  <a:pt x="232272" y="81290"/>
                </a:lnTo>
                <a:lnTo>
                  <a:pt x="230517" y="79921"/>
                </a:lnTo>
                <a:lnTo>
                  <a:pt x="229078" y="78490"/>
                </a:lnTo>
                <a:lnTo>
                  <a:pt x="228685" y="77697"/>
                </a:lnTo>
                <a:lnTo>
                  <a:pt x="228324" y="76190"/>
                </a:lnTo>
                <a:lnTo>
                  <a:pt x="227546" y="75205"/>
                </a:lnTo>
                <a:lnTo>
                  <a:pt x="226054" y="75667"/>
                </a:lnTo>
                <a:lnTo>
                  <a:pt x="223783" y="75874"/>
                </a:lnTo>
                <a:lnTo>
                  <a:pt x="221329" y="76205"/>
                </a:lnTo>
                <a:lnTo>
                  <a:pt x="220874" y="76536"/>
                </a:lnTo>
                <a:lnTo>
                  <a:pt x="220828" y="77174"/>
                </a:lnTo>
                <a:lnTo>
                  <a:pt x="221429" y="78528"/>
                </a:lnTo>
                <a:lnTo>
                  <a:pt x="221936" y="80290"/>
                </a:lnTo>
                <a:lnTo>
                  <a:pt x="222245" y="82752"/>
                </a:lnTo>
                <a:lnTo>
                  <a:pt x="222906" y="84382"/>
                </a:lnTo>
                <a:lnTo>
                  <a:pt x="223114" y="84898"/>
                </a:lnTo>
                <a:lnTo>
                  <a:pt x="227046" y="89791"/>
                </a:lnTo>
                <a:lnTo>
                  <a:pt x="228078" y="90783"/>
                </a:lnTo>
                <a:lnTo>
                  <a:pt x="228293" y="91437"/>
                </a:lnTo>
                <a:lnTo>
                  <a:pt x="227885" y="9324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7" name="Google Shape;877;p44"/>
          <p:cNvSpPr/>
          <p:nvPr/>
        </p:nvSpPr>
        <p:spPr>
          <a:xfrm>
            <a:off x="6819342" y="4663228"/>
            <a:ext cx="2608" cy="3768"/>
          </a:xfrm>
          <a:custGeom>
            <a:avLst/>
            <a:gdLst/>
            <a:ahLst/>
            <a:cxnLst/>
            <a:rect l="l" t="t" r="r" b="b"/>
            <a:pathLst>
              <a:path w="3216" h="4646" extrusionOk="0">
                <a:moveTo>
                  <a:pt x="3071" y="3393"/>
                </a:moveTo>
                <a:lnTo>
                  <a:pt x="2571" y="4254"/>
                </a:lnTo>
                <a:lnTo>
                  <a:pt x="1716" y="4646"/>
                </a:lnTo>
                <a:lnTo>
                  <a:pt x="1247" y="2470"/>
                </a:lnTo>
                <a:lnTo>
                  <a:pt x="0" y="931"/>
                </a:lnTo>
                <a:lnTo>
                  <a:pt x="500" y="931"/>
                </a:lnTo>
                <a:lnTo>
                  <a:pt x="1678" y="1715"/>
                </a:lnTo>
                <a:lnTo>
                  <a:pt x="2101" y="3793"/>
                </a:lnTo>
                <a:lnTo>
                  <a:pt x="2540" y="3185"/>
                </a:lnTo>
                <a:lnTo>
                  <a:pt x="2424" y="2539"/>
                </a:lnTo>
                <a:lnTo>
                  <a:pt x="2678" y="1931"/>
                </a:lnTo>
                <a:lnTo>
                  <a:pt x="2501" y="1254"/>
                </a:lnTo>
                <a:lnTo>
                  <a:pt x="1855" y="215"/>
                </a:lnTo>
                <a:lnTo>
                  <a:pt x="2078" y="0"/>
                </a:lnTo>
                <a:lnTo>
                  <a:pt x="3109" y="892"/>
                </a:lnTo>
                <a:lnTo>
                  <a:pt x="3217" y="1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8" name="Google Shape;878;p44"/>
          <p:cNvSpPr/>
          <p:nvPr/>
        </p:nvSpPr>
        <p:spPr>
          <a:xfrm>
            <a:off x="6231291" y="3835062"/>
            <a:ext cx="171165" cy="173339"/>
          </a:xfrm>
          <a:custGeom>
            <a:avLst/>
            <a:gdLst/>
            <a:ahLst/>
            <a:cxnLst/>
            <a:rect l="l" t="t" r="r" b="b"/>
            <a:pathLst>
              <a:path w="211070" h="213752" extrusionOk="0">
                <a:moveTo>
                  <a:pt x="129406" y="6193"/>
                </a:moveTo>
                <a:lnTo>
                  <a:pt x="129406" y="6393"/>
                </a:lnTo>
                <a:lnTo>
                  <a:pt x="130122" y="8308"/>
                </a:lnTo>
                <a:lnTo>
                  <a:pt x="131900" y="15424"/>
                </a:lnTo>
                <a:lnTo>
                  <a:pt x="132916" y="16324"/>
                </a:lnTo>
                <a:lnTo>
                  <a:pt x="134070" y="17078"/>
                </a:lnTo>
                <a:lnTo>
                  <a:pt x="134885" y="18132"/>
                </a:lnTo>
                <a:lnTo>
                  <a:pt x="135209" y="19194"/>
                </a:lnTo>
                <a:lnTo>
                  <a:pt x="135109" y="20840"/>
                </a:lnTo>
                <a:lnTo>
                  <a:pt x="135148" y="22748"/>
                </a:lnTo>
                <a:lnTo>
                  <a:pt x="135624" y="24209"/>
                </a:lnTo>
                <a:lnTo>
                  <a:pt x="136286" y="25317"/>
                </a:lnTo>
                <a:lnTo>
                  <a:pt x="136902" y="25871"/>
                </a:lnTo>
                <a:lnTo>
                  <a:pt x="137825" y="25925"/>
                </a:lnTo>
                <a:lnTo>
                  <a:pt x="138933" y="26194"/>
                </a:lnTo>
                <a:lnTo>
                  <a:pt x="139680" y="27294"/>
                </a:lnTo>
                <a:lnTo>
                  <a:pt x="142058" y="35318"/>
                </a:lnTo>
                <a:lnTo>
                  <a:pt x="142281" y="36364"/>
                </a:lnTo>
                <a:lnTo>
                  <a:pt x="143281" y="36702"/>
                </a:lnTo>
                <a:lnTo>
                  <a:pt x="144920" y="36548"/>
                </a:lnTo>
                <a:lnTo>
                  <a:pt x="146606" y="37379"/>
                </a:lnTo>
                <a:lnTo>
                  <a:pt x="148406" y="38672"/>
                </a:lnTo>
                <a:lnTo>
                  <a:pt x="150100" y="41110"/>
                </a:lnTo>
                <a:lnTo>
                  <a:pt x="151238" y="41503"/>
                </a:lnTo>
                <a:lnTo>
                  <a:pt x="154809" y="41141"/>
                </a:lnTo>
                <a:lnTo>
                  <a:pt x="159688" y="41533"/>
                </a:lnTo>
                <a:lnTo>
                  <a:pt x="161974" y="42787"/>
                </a:lnTo>
                <a:lnTo>
                  <a:pt x="161743" y="43564"/>
                </a:lnTo>
                <a:lnTo>
                  <a:pt x="159981" y="44426"/>
                </a:lnTo>
                <a:lnTo>
                  <a:pt x="156879" y="45441"/>
                </a:lnTo>
                <a:lnTo>
                  <a:pt x="155963" y="47157"/>
                </a:lnTo>
                <a:lnTo>
                  <a:pt x="155448" y="49380"/>
                </a:lnTo>
                <a:lnTo>
                  <a:pt x="155540" y="50626"/>
                </a:lnTo>
                <a:lnTo>
                  <a:pt x="156302" y="51996"/>
                </a:lnTo>
                <a:lnTo>
                  <a:pt x="158487" y="54719"/>
                </a:lnTo>
                <a:lnTo>
                  <a:pt x="158611" y="55704"/>
                </a:lnTo>
                <a:lnTo>
                  <a:pt x="159003" y="57073"/>
                </a:lnTo>
                <a:lnTo>
                  <a:pt x="159411" y="58011"/>
                </a:lnTo>
                <a:lnTo>
                  <a:pt x="158957" y="59819"/>
                </a:lnTo>
                <a:lnTo>
                  <a:pt x="156972" y="61073"/>
                </a:lnTo>
                <a:lnTo>
                  <a:pt x="154363" y="62427"/>
                </a:lnTo>
                <a:lnTo>
                  <a:pt x="149122" y="68458"/>
                </a:lnTo>
                <a:lnTo>
                  <a:pt x="148730" y="69758"/>
                </a:lnTo>
                <a:lnTo>
                  <a:pt x="148761" y="73313"/>
                </a:lnTo>
                <a:lnTo>
                  <a:pt x="148237" y="74328"/>
                </a:lnTo>
                <a:lnTo>
                  <a:pt x="146583" y="74313"/>
                </a:lnTo>
                <a:lnTo>
                  <a:pt x="145290" y="74128"/>
                </a:lnTo>
                <a:lnTo>
                  <a:pt x="145221" y="75367"/>
                </a:lnTo>
                <a:lnTo>
                  <a:pt x="144397" y="77028"/>
                </a:lnTo>
                <a:lnTo>
                  <a:pt x="143928" y="78467"/>
                </a:lnTo>
                <a:lnTo>
                  <a:pt x="145852" y="81859"/>
                </a:lnTo>
                <a:lnTo>
                  <a:pt x="146198" y="83659"/>
                </a:lnTo>
                <a:lnTo>
                  <a:pt x="145890" y="85298"/>
                </a:lnTo>
                <a:lnTo>
                  <a:pt x="144105" y="88113"/>
                </a:lnTo>
                <a:lnTo>
                  <a:pt x="143051" y="90006"/>
                </a:lnTo>
                <a:lnTo>
                  <a:pt x="143305" y="90429"/>
                </a:lnTo>
                <a:lnTo>
                  <a:pt x="144697" y="91183"/>
                </a:lnTo>
                <a:lnTo>
                  <a:pt x="149022" y="97360"/>
                </a:lnTo>
                <a:lnTo>
                  <a:pt x="150415" y="99530"/>
                </a:lnTo>
                <a:lnTo>
                  <a:pt x="152247" y="98960"/>
                </a:lnTo>
                <a:lnTo>
                  <a:pt x="152931" y="98999"/>
                </a:lnTo>
                <a:lnTo>
                  <a:pt x="153462" y="99345"/>
                </a:lnTo>
                <a:lnTo>
                  <a:pt x="153793" y="100076"/>
                </a:lnTo>
                <a:lnTo>
                  <a:pt x="153793" y="100999"/>
                </a:lnTo>
                <a:lnTo>
                  <a:pt x="153332" y="102384"/>
                </a:lnTo>
                <a:lnTo>
                  <a:pt x="155663" y="102945"/>
                </a:lnTo>
                <a:lnTo>
                  <a:pt x="156502" y="104345"/>
                </a:lnTo>
                <a:lnTo>
                  <a:pt x="159219" y="109130"/>
                </a:lnTo>
                <a:lnTo>
                  <a:pt x="159119" y="110554"/>
                </a:lnTo>
                <a:lnTo>
                  <a:pt x="157818" y="112808"/>
                </a:lnTo>
                <a:lnTo>
                  <a:pt x="157803" y="114300"/>
                </a:lnTo>
                <a:lnTo>
                  <a:pt x="158080" y="115638"/>
                </a:lnTo>
                <a:lnTo>
                  <a:pt x="158503" y="116108"/>
                </a:lnTo>
                <a:lnTo>
                  <a:pt x="162512" y="116300"/>
                </a:lnTo>
                <a:lnTo>
                  <a:pt x="164213" y="116838"/>
                </a:lnTo>
                <a:lnTo>
                  <a:pt x="168376" y="119269"/>
                </a:lnTo>
                <a:lnTo>
                  <a:pt x="173117" y="123000"/>
                </a:lnTo>
                <a:lnTo>
                  <a:pt x="176987" y="126054"/>
                </a:lnTo>
                <a:lnTo>
                  <a:pt x="180289" y="128647"/>
                </a:lnTo>
                <a:lnTo>
                  <a:pt x="183829" y="128462"/>
                </a:lnTo>
                <a:lnTo>
                  <a:pt x="184791" y="128932"/>
                </a:lnTo>
                <a:lnTo>
                  <a:pt x="185683" y="129739"/>
                </a:lnTo>
                <a:lnTo>
                  <a:pt x="186699" y="131870"/>
                </a:lnTo>
                <a:lnTo>
                  <a:pt x="188723" y="136678"/>
                </a:lnTo>
                <a:lnTo>
                  <a:pt x="190447" y="138271"/>
                </a:lnTo>
                <a:lnTo>
                  <a:pt x="193101" y="142109"/>
                </a:lnTo>
                <a:lnTo>
                  <a:pt x="195595" y="145702"/>
                </a:lnTo>
                <a:lnTo>
                  <a:pt x="193956" y="150579"/>
                </a:lnTo>
                <a:lnTo>
                  <a:pt x="192348" y="155641"/>
                </a:lnTo>
                <a:lnTo>
                  <a:pt x="192348" y="162149"/>
                </a:lnTo>
                <a:lnTo>
                  <a:pt x="192348" y="165642"/>
                </a:lnTo>
                <a:lnTo>
                  <a:pt x="195734" y="165788"/>
                </a:lnTo>
                <a:lnTo>
                  <a:pt x="199497" y="165957"/>
                </a:lnTo>
                <a:lnTo>
                  <a:pt x="199527" y="170119"/>
                </a:lnTo>
                <a:lnTo>
                  <a:pt x="199558" y="174296"/>
                </a:lnTo>
                <a:lnTo>
                  <a:pt x="199589" y="179050"/>
                </a:lnTo>
                <a:lnTo>
                  <a:pt x="200697" y="179250"/>
                </a:lnTo>
                <a:lnTo>
                  <a:pt x="202452" y="180273"/>
                </a:lnTo>
                <a:lnTo>
                  <a:pt x="203206" y="181812"/>
                </a:lnTo>
                <a:lnTo>
                  <a:pt x="204144" y="182650"/>
                </a:lnTo>
                <a:lnTo>
                  <a:pt x="205291" y="182789"/>
                </a:lnTo>
                <a:lnTo>
                  <a:pt x="206415" y="183543"/>
                </a:lnTo>
                <a:lnTo>
                  <a:pt x="207530" y="184920"/>
                </a:lnTo>
                <a:lnTo>
                  <a:pt x="207939" y="185951"/>
                </a:lnTo>
                <a:lnTo>
                  <a:pt x="207638" y="186666"/>
                </a:lnTo>
                <a:lnTo>
                  <a:pt x="207877" y="187913"/>
                </a:lnTo>
                <a:lnTo>
                  <a:pt x="208654" y="189697"/>
                </a:lnTo>
                <a:lnTo>
                  <a:pt x="209601" y="190536"/>
                </a:lnTo>
                <a:lnTo>
                  <a:pt x="211071" y="191566"/>
                </a:lnTo>
                <a:lnTo>
                  <a:pt x="209078" y="192159"/>
                </a:lnTo>
                <a:lnTo>
                  <a:pt x="206923" y="191705"/>
                </a:lnTo>
                <a:lnTo>
                  <a:pt x="202329" y="189620"/>
                </a:lnTo>
                <a:lnTo>
                  <a:pt x="200835" y="189559"/>
                </a:lnTo>
                <a:lnTo>
                  <a:pt x="198889" y="190351"/>
                </a:lnTo>
                <a:lnTo>
                  <a:pt x="198804" y="191059"/>
                </a:lnTo>
                <a:lnTo>
                  <a:pt x="193948" y="188728"/>
                </a:lnTo>
                <a:lnTo>
                  <a:pt x="192201" y="188259"/>
                </a:lnTo>
                <a:lnTo>
                  <a:pt x="191570" y="188213"/>
                </a:lnTo>
                <a:lnTo>
                  <a:pt x="188785" y="188236"/>
                </a:lnTo>
                <a:lnTo>
                  <a:pt x="184821" y="188659"/>
                </a:lnTo>
                <a:lnTo>
                  <a:pt x="182490" y="189605"/>
                </a:lnTo>
                <a:lnTo>
                  <a:pt x="180874" y="190605"/>
                </a:lnTo>
                <a:lnTo>
                  <a:pt x="180135" y="191590"/>
                </a:lnTo>
                <a:lnTo>
                  <a:pt x="179873" y="192120"/>
                </a:lnTo>
                <a:lnTo>
                  <a:pt x="178611" y="195021"/>
                </a:lnTo>
                <a:lnTo>
                  <a:pt x="177149" y="198736"/>
                </a:lnTo>
                <a:lnTo>
                  <a:pt x="175633" y="202075"/>
                </a:lnTo>
                <a:lnTo>
                  <a:pt x="172686" y="206768"/>
                </a:lnTo>
                <a:lnTo>
                  <a:pt x="171054" y="208929"/>
                </a:lnTo>
                <a:lnTo>
                  <a:pt x="167553" y="212945"/>
                </a:lnTo>
                <a:lnTo>
                  <a:pt x="163767" y="213753"/>
                </a:lnTo>
                <a:lnTo>
                  <a:pt x="154986" y="212960"/>
                </a:lnTo>
                <a:lnTo>
                  <a:pt x="145252" y="212076"/>
                </a:lnTo>
                <a:lnTo>
                  <a:pt x="135563" y="211206"/>
                </a:lnTo>
                <a:lnTo>
                  <a:pt x="128352" y="210552"/>
                </a:lnTo>
                <a:lnTo>
                  <a:pt x="127798" y="210337"/>
                </a:lnTo>
                <a:lnTo>
                  <a:pt x="120665" y="204598"/>
                </a:lnTo>
                <a:lnTo>
                  <a:pt x="115032" y="200052"/>
                </a:lnTo>
                <a:lnTo>
                  <a:pt x="107990" y="194367"/>
                </a:lnTo>
                <a:lnTo>
                  <a:pt x="100803" y="188543"/>
                </a:lnTo>
                <a:lnTo>
                  <a:pt x="93507" y="182627"/>
                </a:lnTo>
                <a:lnTo>
                  <a:pt x="88205" y="178320"/>
                </a:lnTo>
                <a:lnTo>
                  <a:pt x="81772" y="172765"/>
                </a:lnTo>
                <a:lnTo>
                  <a:pt x="75915" y="167696"/>
                </a:lnTo>
                <a:lnTo>
                  <a:pt x="71290" y="163680"/>
                </a:lnTo>
                <a:lnTo>
                  <a:pt x="65357" y="160172"/>
                </a:lnTo>
                <a:lnTo>
                  <a:pt x="60725" y="157418"/>
                </a:lnTo>
                <a:lnTo>
                  <a:pt x="53968" y="153410"/>
                </a:lnTo>
                <a:lnTo>
                  <a:pt x="48574" y="150202"/>
                </a:lnTo>
                <a:lnTo>
                  <a:pt x="43949" y="147448"/>
                </a:lnTo>
                <a:lnTo>
                  <a:pt x="36830" y="143202"/>
                </a:lnTo>
                <a:lnTo>
                  <a:pt x="34468" y="142048"/>
                </a:lnTo>
                <a:lnTo>
                  <a:pt x="27088" y="140625"/>
                </a:lnTo>
                <a:lnTo>
                  <a:pt x="20093" y="139425"/>
                </a:lnTo>
                <a:lnTo>
                  <a:pt x="12851" y="138178"/>
                </a:lnTo>
                <a:lnTo>
                  <a:pt x="8034" y="137348"/>
                </a:lnTo>
                <a:lnTo>
                  <a:pt x="11212" y="134317"/>
                </a:lnTo>
                <a:lnTo>
                  <a:pt x="10235" y="131593"/>
                </a:lnTo>
                <a:lnTo>
                  <a:pt x="7919" y="132093"/>
                </a:lnTo>
                <a:lnTo>
                  <a:pt x="5787" y="132740"/>
                </a:lnTo>
                <a:lnTo>
                  <a:pt x="4494" y="128501"/>
                </a:lnTo>
                <a:lnTo>
                  <a:pt x="6141" y="127970"/>
                </a:lnTo>
                <a:lnTo>
                  <a:pt x="4617" y="122424"/>
                </a:lnTo>
                <a:lnTo>
                  <a:pt x="3055" y="116700"/>
                </a:lnTo>
                <a:lnTo>
                  <a:pt x="1547" y="111154"/>
                </a:lnTo>
                <a:lnTo>
                  <a:pt x="0" y="105468"/>
                </a:lnTo>
                <a:lnTo>
                  <a:pt x="6118" y="101814"/>
                </a:lnTo>
                <a:lnTo>
                  <a:pt x="10689" y="99084"/>
                </a:lnTo>
                <a:lnTo>
                  <a:pt x="17084" y="95252"/>
                </a:lnTo>
                <a:lnTo>
                  <a:pt x="23248" y="91552"/>
                </a:lnTo>
                <a:lnTo>
                  <a:pt x="29120" y="88021"/>
                </a:lnTo>
                <a:lnTo>
                  <a:pt x="35591" y="84121"/>
                </a:lnTo>
                <a:lnTo>
                  <a:pt x="41378" y="80628"/>
                </a:lnTo>
                <a:lnTo>
                  <a:pt x="46680" y="79205"/>
                </a:lnTo>
                <a:lnTo>
                  <a:pt x="47804" y="78105"/>
                </a:lnTo>
                <a:lnTo>
                  <a:pt x="50220" y="73320"/>
                </a:lnTo>
                <a:lnTo>
                  <a:pt x="52290" y="69228"/>
                </a:lnTo>
                <a:lnTo>
                  <a:pt x="52390" y="68281"/>
                </a:lnTo>
                <a:lnTo>
                  <a:pt x="52398" y="62458"/>
                </a:lnTo>
                <a:lnTo>
                  <a:pt x="52760" y="55604"/>
                </a:lnTo>
                <a:lnTo>
                  <a:pt x="53445" y="51934"/>
                </a:lnTo>
                <a:lnTo>
                  <a:pt x="54637" y="48680"/>
                </a:lnTo>
                <a:lnTo>
                  <a:pt x="55730" y="46303"/>
                </a:lnTo>
                <a:lnTo>
                  <a:pt x="55846" y="44080"/>
                </a:lnTo>
                <a:lnTo>
                  <a:pt x="55699" y="41818"/>
                </a:lnTo>
                <a:lnTo>
                  <a:pt x="54568" y="38395"/>
                </a:lnTo>
                <a:lnTo>
                  <a:pt x="53391" y="34818"/>
                </a:lnTo>
                <a:lnTo>
                  <a:pt x="53521" y="31371"/>
                </a:lnTo>
                <a:lnTo>
                  <a:pt x="53737" y="29525"/>
                </a:lnTo>
                <a:lnTo>
                  <a:pt x="54476" y="26563"/>
                </a:lnTo>
                <a:lnTo>
                  <a:pt x="55738" y="24394"/>
                </a:lnTo>
                <a:lnTo>
                  <a:pt x="57093" y="23055"/>
                </a:lnTo>
                <a:lnTo>
                  <a:pt x="62125" y="21671"/>
                </a:lnTo>
                <a:lnTo>
                  <a:pt x="65119" y="20847"/>
                </a:lnTo>
                <a:lnTo>
                  <a:pt x="69120" y="17001"/>
                </a:lnTo>
                <a:lnTo>
                  <a:pt x="71498" y="14709"/>
                </a:lnTo>
                <a:lnTo>
                  <a:pt x="74807" y="11078"/>
                </a:lnTo>
                <a:lnTo>
                  <a:pt x="77247" y="8400"/>
                </a:lnTo>
                <a:lnTo>
                  <a:pt x="77439" y="7470"/>
                </a:lnTo>
                <a:lnTo>
                  <a:pt x="77439" y="7108"/>
                </a:lnTo>
                <a:lnTo>
                  <a:pt x="79532" y="6562"/>
                </a:lnTo>
                <a:lnTo>
                  <a:pt x="83403" y="3308"/>
                </a:lnTo>
                <a:lnTo>
                  <a:pt x="85689" y="269"/>
                </a:lnTo>
                <a:lnTo>
                  <a:pt x="86412" y="0"/>
                </a:lnTo>
                <a:lnTo>
                  <a:pt x="88451" y="992"/>
                </a:lnTo>
                <a:lnTo>
                  <a:pt x="89913" y="1269"/>
                </a:lnTo>
                <a:lnTo>
                  <a:pt x="93276" y="115"/>
                </a:lnTo>
                <a:lnTo>
                  <a:pt x="95277" y="723"/>
                </a:lnTo>
                <a:lnTo>
                  <a:pt x="96962" y="1492"/>
                </a:lnTo>
                <a:lnTo>
                  <a:pt x="97901" y="1546"/>
                </a:lnTo>
                <a:lnTo>
                  <a:pt x="102418" y="3439"/>
                </a:lnTo>
                <a:lnTo>
                  <a:pt x="103550" y="3669"/>
                </a:lnTo>
                <a:lnTo>
                  <a:pt x="105874" y="3900"/>
                </a:lnTo>
                <a:lnTo>
                  <a:pt x="109344" y="4008"/>
                </a:lnTo>
                <a:lnTo>
                  <a:pt x="111584" y="2769"/>
                </a:lnTo>
                <a:lnTo>
                  <a:pt x="113161" y="1577"/>
                </a:lnTo>
                <a:lnTo>
                  <a:pt x="114270" y="1608"/>
                </a:lnTo>
                <a:lnTo>
                  <a:pt x="115347" y="1892"/>
                </a:lnTo>
                <a:lnTo>
                  <a:pt x="116255" y="2400"/>
                </a:lnTo>
                <a:lnTo>
                  <a:pt x="117017" y="3292"/>
                </a:lnTo>
                <a:lnTo>
                  <a:pt x="117379" y="4569"/>
                </a:lnTo>
                <a:lnTo>
                  <a:pt x="117232" y="8639"/>
                </a:lnTo>
                <a:lnTo>
                  <a:pt x="117571" y="9708"/>
                </a:lnTo>
                <a:lnTo>
                  <a:pt x="118186" y="10478"/>
                </a:lnTo>
                <a:lnTo>
                  <a:pt x="118964" y="10624"/>
                </a:lnTo>
                <a:lnTo>
                  <a:pt x="119910" y="9739"/>
                </a:lnTo>
                <a:lnTo>
                  <a:pt x="121557" y="8454"/>
                </a:lnTo>
                <a:lnTo>
                  <a:pt x="123589" y="7054"/>
                </a:lnTo>
                <a:lnTo>
                  <a:pt x="125097" y="5770"/>
                </a:lnTo>
                <a:lnTo>
                  <a:pt x="125966" y="5285"/>
                </a:lnTo>
                <a:lnTo>
                  <a:pt x="127329" y="5354"/>
                </a:lnTo>
                <a:lnTo>
                  <a:pt x="128660" y="55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79" name="Google Shape;879;p44"/>
          <p:cNvSpPr/>
          <p:nvPr/>
        </p:nvSpPr>
        <p:spPr>
          <a:xfrm>
            <a:off x="6323308" y="3781550"/>
            <a:ext cx="337643" cy="304352"/>
          </a:xfrm>
          <a:custGeom>
            <a:avLst/>
            <a:gdLst/>
            <a:ahLst/>
            <a:cxnLst/>
            <a:rect l="l" t="t" r="r" b="b"/>
            <a:pathLst>
              <a:path w="416361" h="375309" extrusionOk="0">
                <a:moveTo>
                  <a:pt x="17061" y="3362"/>
                </a:moveTo>
                <a:lnTo>
                  <a:pt x="17515" y="3962"/>
                </a:lnTo>
                <a:lnTo>
                  <a:pt x="21016" y="9693"/>
                </a:lnTo>
                <a:lnTo>
                  <a:pt x="22555" y="11378"/>
                </a:lnTo>
                <a:lnTo>
                  <a:pt x="23456" y="12808"/>
                </a:lnTo>
                <a:lnTo>
                  <a:pt x="24064" y="14401"/>
                </a:lnTo>
                <a:lnTo>
                  <a:pt x="25133" y="15478"/>
                </a:lnTo>
                <a:lnTo>
                  <a:pt x="26549" y="16062"/>
                </a:lnTo>
                <a:lnTo>
                  <a:pt x="28265" y="17601"/>
                </a:lnTo>
                <a:lnTo>
                  <a:pt x="29427" y="18801"/>
                </a:lnTo>
                <a:lnTo>
                  <a:pt x="31374" y="21286"/>
                </a:lnTo>
                <a:lnTo>
                  <a:pt x="33436" y="22209"/>
                </a:lnTo>
                <a:lnTo>
                  <a:pt x="40924" y="24002"/>
                </a:lnTo>
                <a:lnTo>
                  <a:pt x="45088" y="24832"/>
                </a:lnTo>
                <a:lnTo>
                  <a:pt x="46288" y="25071"/>
                </a:lnTo>
                <a:lnTo>
                  <a:pt x="49474" y="23871"/>
                </a:lnTo>
                <a:lnTo>
                  <a:pt x="53206" y="24032"/>
                </a:lnTo>
                <a:lnTo>
                  <a:pt x="54591" y="24094"/>
                </a:lnTo>
                <a:lnTo>
                  <a:pt x="59524" y="19032"/>
                </a:lnTo>
                <a:lnTo>
                  <a:pt x="61025" y="17340"/>
                </a:lnTo>
                <a:lnTo>
                  <a:pt x="63965" y="16463"/>
                </a:lnTo>
                <a:lnTo>
                  <a:pt x="65619" y="14439"/>
                </a:lnTo>
                <a:lnTo>
                  <a:pt x="68274" y="11993"/>
                </a:lnTo>
                <a:lnTo>
                  <a:pt x="71514" y="9685"/>
                </a:lnTo>
                <a:lnTo>
                  <a:pt x="74492" y="7608"/>
                </a:lnTo>
                <a:lnTo>
                  <a:pt x="76770" y="6354"/>
                </a:lnTo>
                <a:lnTo>
                  <a:pt x="80894" y="3416"/>
                </a:lnTo>
                <a:lnTo>
                  <a:pt x="83472" y="2400"/>
                </a:lnTo>
                <a:lnTo>
                  <a:pt x="85712" y="2431"/>
                </a:lnTo>
                <a:lnTo>
                  <a:pt x="89067" y="5877"/>
                </a:lnTo>
                <a:lnTo>
                  <a:pt x="91891" y="9008"/>
                </a:lnTo>
                <a:lnTo>
                  <a:pt x="92761" y="10378"/>
                </a:lnTo>
                <a:lnTo>
                  <a:pt x="91360" y="11608"/>
                </a:lnTo>
                <a:lnTo>
                  <a:pt x="88744" y="12793"/>
                </a:lnTo>
                <a:lnTo>
                  <a:pt x="88244" y="13662"/>
                </a:lnTo>
                <a:lnTo>
                  <a:pt x="88066" y="14778"/>
                </a:lnTo>
                <a:lnTo>
                  <a:pt x="88166" y="15839"/>
                </a:lnTo>
                <a:lnTo>
                  <a:pt x="88521" y="16709"/>
                </a:lnTo>
                <a:lnTo>
                  <a:pt x="91730" y="18717"/>
                </a:lnTo>
                <a:lnTo>
                  <a:pt x="92091" y="19824"/>
                </a:lnTo>
                <a:lnTo>
                  <a:pt x="92114" y="20947"/>
                </a:lnTo>
                <a:lnTo>
                  <a:pt x="91753" y="21648"/>
                </a:lnTo>
                <a:lnTo>
                  <a:pt x="91037" y="22055"/>
                </a:lnTo>
                <a:lnTo>
                  <a:pt x="88805" y="22617"/>
                </a:lnTo>
                <a:lnTo>
                  <a:pt x="86889" y="23271"/>
                </a:lnTo>
                <a:lnTo>
                  <a:pt x="86227" y="23909"/>
                </a:lnTo>
                <a:lnTo>
                  <a:pt x="85650" y="24671"/>
                </a:lnTo>
                <a:lnTo>
                  <a:pt x="85735" y="25517"/>
                </a:lnTo>
                <a:lnTo>
                  <a:pt x="86312" y="26479"/>
                </a:lnTo>
                <a:lnTo>
                  <a:pt x="90229" y="29094"/>
                </a:lnTo>
                <a:lnTo>
                  <a:pt x="90675" y="30056"/>
                </a:lnTo>
                <a:lnTo>
                  <a:pt x="91452" y="31348"/>
                </a:lnTo>
                <a:lnTo>
                  <a:pt x="92414" y="32140"/>
                </a:lnTo>
                <a:lnTo>
                  <a:pt x="94046" y="32356"/>
                </a:lnTo>
                <a:lnTo>
                  <a:pt x="94831" y="32887"/>
                </a:lnTo>
                <a:lnTo>
                  <a:pt x="98617" y="37703"/>
                </a:lnTo>
                <a:lnTo>
                  <a:pt x="99541" y="38041"/>
                </a:lnTo>
                <a:lnTo>
                  <a:pt x="103966" y="36979"/>
                </a:lnTo>
                <a:lnTo>
                  <a:pt x="104581" y="37025"/>
                </a:lnTo>
                <a:lnTo>
                  <a:pt x="104619" y="38203"/>
                </a:lnTo>
                <a:lnTo>
                  <a:pt x="105281" y="45018"/>
                </a:lnTo>
                <a:lnTo>
                  <a:pt x="105789" y="48534"/>
                </a:lnTo>
                <a:lnTo>
                  <a:pt x="106551" y="51942"/>
                </a:lnTo>
                <a:lnTo>
                  <a:pt x="107744" y="55050"/>
                </a:lnTo>
                <a:lnTo>
                  <a:pt x="109160" y="57996"/>
                </a:lnTo>
                <a:lnTo>
                  <a:pt x="111114" y="59812"/>
                </a:lnTo>
                <a:lnTo>
                  <a:pt x="115455" y="61996"/>
                </a:lnTo>
                <a:lnTo>
                  <a:pt x="117563" y="62627"/>
                </a:lnTo>
                <a:lnTo>
                  <a:pt x="123112" y="63066"/>
                </a:lnTo>
                <a:lnTo>
                  <a:pt x="128591" y="64027"/>
                </a:lnTo>
                <a:lnTo>
                  <a:pt x="131823" y="65050"/>
                </a:lnTo>
                <a:lnTo>
                  <a:pt x="132815" y="65774"/>
                </a:lnTo>
                <a:lnTo>
                  <a:pt x="133631" y="66881"/>
                </a:lnTo>
                <a:lnTo>
                  <a:pt x="136310" y="72020"/>
                </a:lnTo>
                <a:lnTo>
                  <a:pt x="140526" y="75674"/>
                </a:lnTo>
                <a:lnTo>
                  <a:pt x="149038" y="81144"/>
                </a:lnTo>
                <a:lnTo>
                  <a:pt x="153163" y="82959"/>
                </a:lnTo>
                <a:lnTo>
                  <a:pt x="167060" y="86390"/>
                </a:lnTo>
                <a:lnTo>
                  <a:pt x="176310" y="86198"/>
                </a:lnTo>
                <a:lnTo>
                  <a:pt x="201874" y="79574"/>
                </a:lnTo>
                <a:lnTo>
                  <a:pt x="210370" y="77921"/>
                </a:lnTo>
                <a:lnTo>
                  <a:pt x="213564" y="77921"/>
                </a:lnTo>
                <a:lnTo>
                  <a:pt x="211663" y="79236"/>
                </a:lnTo>
                <a:lnTo>
                  <a:pt x="208469" y="79990"/>
                </a:lnTo>
                <a:lnTo>
                  <a:pt x="210393" y="80921"/>
                </a:lnTo>
                <a:lnTo>
                  <a:pt x="213372" y="81075"/>
                </a:lnTo>
                <a:lnTo>
                  <a:pt x="214749" y="80921"/>
                </a:lnTo>
                <a:lnTo>
                  <a:pt x="215750" y="80082"/>
                </a:lnTo>
                <a:lnTo>
                  <a:pt x="215911" y="78690"/>
                </a:lnTo>
                <a:lnTo>
                  <a:pt x="215765" y="77313"/>
                </a:lnTo>
                <a:lnTo>
                  <a:pt x="214356" y="71135"/>
                </a:lnTo>
                <a:lnTo>
                  <a:pt x="213541" y="66766"/>
                </a:lnTo>
                <a:lnTo>
                  <a:pt x="219536" y="67066"/>
                </a:lnTo>
                <a:lnTo>
                  <a:pt x="221867" y="66497"/>
                </a:lnTo>
                <a:lnTo>
                  <a:pt x="225299" y="65035"/>
                </a:lnTo>
                <a:lnTo>
                  <a:pt x="227901" y="64150"/>
                </a:lnTo>
                <a:lnTo>
                  <a:pt x="229209" y="64027"/>
                </a:lnTo>
                <a:lnTo>
                  <a:pt x="230502" y="63343"/>
                </a:lnTo>
                <a:lnTo>
                  <a:pt x="231494" y="62481"/>
                </a:lnTo>
                <a:lnTo>
                  <a:pt x="233726" y="56488"/>
                </a:lnTo>
                <a:lnTo>
                  <a:pt x="234842" y="54981"/>
                </a:lnTo>
                <a:lnTo>
                  <a:pt x="238628" y="51596"/>
                </a:lnTo>
                <a:lnTo>
                  <a:pt x="241845" y="49449"/>
                </a:lnTo>
                <a:lnTo>
                  <a:pt x="245215" y="47542"/>
                </a:lnTo>
                <a:lnTo>
                  <a:pt x="249486" y="46211"/>
                </a:lnTo>
                <a:lnTo>
                  <a:pt x="255158" y="46349"/>
                </a:lnTo>
                <a:lnTo>
                  <a:pt x="259675" y="46818"/>
                </a:lnTo>
                <a:lnTo>
                  <a:pt x="262291" y="46795"/>
                </a:lnTo>
                <a:lnTo>
                  <a:pt x="263531" y="46934"/>
                </a:lnTo>
                <a:lnTo>
                  <a:pt x="264461" y="46741"/>
                </a:lnTo>
                <a:lnTo>
                  <a:pt x="265000" y="46349"/>
                </a:lnTo>
                <a:lnTo>
                  <a:pt x="265585" y="43718"/>
                </a:lnTo>
                <a:lnTo>
                  <a:pt x="266508" y="42857"/>
                </a:lnTo>
                <a:lnTo>
                  <a:pt x="268102" y="42118"/>
                </a:lnTo>
                <a:lnTo>
                  <a:pt x="270333" y="42118"/>
                </a:lnTo>
                <a:lnTo>
                  <a:pt x="273057" y="41926"/>
                </a:lnTo>
                <a:lnTo>
                  <a:pt x="275320" y="42103"/>
                </a:lnTo>
                <a:lnTo>
                  <a:pt x="278167" y="43111"/>
                </a:lnTo>
                <a:lnTo>
                  <a:pt x="281884" y="43195"/>
                </a:lnTo>
                <a:lnTo>
                  <a:pt x="284362" y="43018"/>
                </a:lnTo>
                <a:lnTo>
                  <a:pt x="285801" y="44026"/>
                </a:lnTo>
                <a:lnTo>
                  <a:pt x="286840" y="45372"/>
                </a:lnTo>
                <a:lnTo>
                  <a:pt x="287340" y="46495"/>
                </a:lnTo>
                <a:lnTo>
                  <a:pt x="287456" y="48034"/>
                </a:lnTo>
                <a:lnTo>
                  <a:pt x="287433" y="49203"/>
                </a:lnTo>
                <a:lnTo>
                  <a:pt x="287825" y="49657"/>
                </a:lnTo>
                <a:lnTo>
                  <a:pt x="289333" y="50357"/>
                </a:lnTo>
                <a:lnTo>
                  <a:pt x="291434" y="50880"/>
                </a:lnTo>
                <a:lnTo>
                  <a:pt x="295520" y="51511"/>
                </a:lnTo>
                <a:lnTo>
                  <a:pt x="299361" y="52727"/>
                </a:lnTo>
                <a:lnTo>
                  <a:pt x="301353" y="53550"/>
                </a:lnTo>
                <a:lnTo>
                  <a:pt x="304124" y="54834"/>
                </a:lnTo>
                <a:lnTo>
                  <a:pt x="307425" y="58027"/>
                </a:lnTo>
                <a:lnTo>
                  <a:pt x="308649" y="58527"/>
                </a:lnTo>
                <a:lnTo>
                  <a:pt x="310126" y="58850"/>
                </a:lnTo>
                <a:lnTo>
                  <a:pt x="311181" y="58766"/>
                </a:lnTo>
                <a:lnTo>
                  <a:pt x="313658" y="57419"/>
                </a:lnTo>
                <a:lnTo>
                  <a:pt x="315813" y="58411"/>
                </a:lnTo>
                <a:lnTo>
                  <a:pt x="316906" y="58281"/>
                </a:lnTo>
                <a:lnTo>
                  <a:pt x="319384" y="57542"/>
                </a:lnTo>
                <a:lnTo>
                  <a:pt x="322016" y="58465"/>
                </a:lnTo>
                <a:lnTo>
                  <a:pt x="328572" y="61958"/>
                </a:lnTo>
                <a:lnTo>
                  <a:pt x="329296" y="61881"/>
                </a:lnTo>
                <a:lnTo>
                  <a:pt x="329888" y="62235"/>
                </a:lnTo>
                <a:lnTo>
                  <a:pt x="330434" y="63035"/>
                </a:lnTo>
                <a:lnTo>
                  <a:pt x="330820" y="64020"/>
                </a:lnTo>
                <a:lnTo>
                  <a:pt x="331304" y="67020"/>
                </a:lnTo>
                <a:lnTo>
                  <a:pt x="333197" y="69212"/>
                </a:lnTo>
                <a:lnTo>
                  <a:pt x="335514" y="71205"/>
                </a:lnTo>
                <a:lnTo>
                  <a:pt x="338215" y="72297"/>
                </a:lnTo>
                <a:lnTo>
                  <a:pt x="343855" y="74905"/>
                </a:lnTo>
                <a:lnTo>
                  <a:pt x="346318" y="77020"/>
                </a:lnTo>
                <a:lnTo>
                  <a:pt x="348811" y="80605"/>
                </a:lnTo>
                <a:lnTo>
                  <a:pt x="351890" y="85321"/>
                </a:lnTo>
                <a:lnTo>
                  <a:pt x="352336" y="85752"/>
                </a:lnTo>
                <a:lnTo>
                  <a:pt x="360247" y="85606"/>
                </a:lnTo>
                <a:lnTo>
                  <a:pt x="369143" y="85613"/>
                </a:lnTo>
                <a:lnTo>
                  <a:pt x="370228" y="87498"/>
                </a:lnTo>
                <a:lnTo>
                  <a:pt x="370028" y="91229"/>
                </a:lnTo>
                <a:lnTo>
                  <a:pt x="370343" y="95052"/>
                </a:lnTo>
                <a:lnTo>
                  <a:pt x="371144" y="97691"/>
                </a:lnTo>
                <a:lnTo>
                  <a:pt x="371151" y="100122"/>
                </a:lnTo>
                <a:lnTo>
                  <a:pt x="370512" y="101353"/>
                </a:lnTo>
                <a:lnTo>
                  <a:pt x="370012" y="102761"/>
                </a:lnTo>
                <a:lnTo>
                  <a:pt x="369866" y="103376"/>
                </a:lnTo>
                <a:lnTo>
                  <a:pt x="371005" y="104253"/>
                </a:lnTo>
                <a:lnTo>
                  <a:pt x="372006" y="106269"/>
                </a:lnTo>
                <a:lnTo>
                  <a:pt x="372152" y="109076"/>
                </a:lnTo>
                <a:lnTo>
                  <a:pt x="371659" y="110561"/>
                </a:lnTo>
                <a:lnTo>
                  <a:pt x="371728" y="111792"/>
                </a:lnTo>
                <a:lnTo>
                  <a:pt x="372229" y="112838"/>
                </a:lnTo>
                <a:lnTo>
                  <a:pt x="372659" y="114584"/>
                </a:lnTo>
                <a:lnTo>
                  <a:pt x="372583" y="115638"/>
                </a:lnTo>
                <a:lnTo>
                  <a:pt x="371867" y="116685"/>
                </a:lnTo>
                <a:lnTo>
                  <a:pt x="371436" y="117992"/>
                </a:lnTo>
                <a:lnTo>
                  <a:pt x="370867" y="119646"/>
                </a:lnTo>
                <a:lnTo>
                  <a:pt x="370659" y="120954"/>
                </a:lnTo>
                <a:lnTo>
                  <a:pt x="369581" y="121562"/>
                </a:lnTo>
                <a:lnTo>
                  <a:pt x="368727" y="122000"/>
                </a:lnTo>
                <a:lnTo>
                  <a:pt x="368873" y="123654"/>
                </a:lnTo>
                <a:lnTo>
                  <a:pt x="369304" y="125047"/>
                </a:lnTo>
                <a:lnTo>
                  <a:pt x="369805" y="126693"/>
                </a:lnTo>
                <a:lnTo>
                  <a:pt x="369235" y="127824"/>
                </a:lnTo>
                <a:lnTo>
                  <a:pt x="368873" y="129124"/>
                </a:lnTo>
                <a:lnTo>
                  <a:pt x="368081" y="131209"/>
                </a:lnTo>
                <a:lnTo>
                  <a:pt x="368296" y="132940"/>
                </a:lnTo>
                <a:lnTo>
                  <a:pt x="367442" y="134409"/>
                </a:lnTo>
                <a:lnTo>
                  <a:pt x="366365" y="135709"/>
                </a:lnTo>
                <a:lnTo>
                  <a:pt x="365649" y="136748"/>
                </a:lnTo>
                <a:lnTo>
                  <a:pt x="365503" y="138217"/>
                </a:lnTo>
                <a:lnTo>
                  <a:pt x="364718" y="138732"/>
                </a:lnTo>
                <a:lnTo>
                  <a:pt x="363217" y="139940"/>
                </a:lnTo>
                <a:lnTo>
                  <a:pt x="362294" y="140802"/>
                </a:lnTo>
                <a:lnTo>
                  <a:pt x="360932" y="141063"/>
                </a:lnTo>
                <a:lnTo>
                  <a:pt x="360647" y="141756"/>
                </a:lnTo>
                <a:lnTo>
                  <a:pt x="360863" y="142440"/>
                </a:lnTo>
                <a:lnTo>
                  <a:pt x="361432" y="142871"/>
                </a:lnTo>
                <a:lnTo>
                  <a:pt x="362317" y="144363"/>
                </a:lnTo>
                <a:lnTo>
                  <a:pt x="364164" y="146933"/>
                </a:lnTo>
                <a:lnTo>
                  <a:pt x="358839" y="147256"/>
                </a:lnTo>
                <a:lnTo>
                  <a:pt x="357276" y="149525"/>
                </a:lnTo>
                <a:lnTo>
                  <a:pt x="355453" y="152772"/>
                </a:lnTo>
                <a:lnTo>
                  <a:pt x="356345" y="159326"/>
                </a:lnTo>
                <a:lnTo>
                  <a:pt x="355453" y="162688"/>
                </a:lnTo>
                <a:lnTo>
                  <a:pt x="355991" y="164573"/>
                </a:lnTo>
                <a:lnTo>
                  <a:pt x="357354" y="165872"/>
                </a:lnTo>
                <a:lnTo>
                  <a:pt x="359100" y="166596"/>
                </a:lnTo>
                <a:lnTo>
                  <a:pt x="362378" y="166642"/>
                </a:lnTo>
                <a:lnTo>
                  <a:pt x="364549" y="167150"/>
                </a:lnTo>
                <a:lnTo>
                  <a:pt x="364764" y="168019"/>
                </a:lnTo>
                <a:lnTo>
                  <a:pt x="363517" y="169288"/>
                </a:lnTo>
                <a:lnTo>
                  <a:pt x="361524" y="171665"/>
                </a:lnTo>
                <a:lnTo>
                  <a:pt x="360462" y="172704"/>
                </a:lnTo>
                <a:lnTo>
                  <a:pt x="357068" y="177473"/>
                </a:lnTo>
                <a:lnTo>
                  <a:pt x="357099" y="179504"/>
                </a:lnTo>
                <a:lnTo>
                  <a:pt x="357415" y="181143"/>
                </a:lnTo>
                <a:lnTo>
                  <a:pt x="358877" y="186274"/>
                </a:lnTo>
                <a:lnTo>
                  <a:pt x="360308" y="191236"/>
                </a:lnTo>
                <a:lnTo>
                  <a:pt x="362871" y="200159"/>
                </a:lnTo>
                <a:lnTo>
                  <a:pt x="362825" y="202229"/>
                </a:lnTo>
                <a:lnTo>
                  <a:pt x="362025" y="206814"/>
                </a:lnTo>
                <a:lnTo>
                  <a:pt x="361971" y="209599"/>
                </a:lnTo>
                <a:lnTo>
                  <a:pt x="362332" y="213206"/>
                </a:lnTo>
                <a:lnTo>
                  <a:pt x="362063" y="215068"/>
                </a:lnTo>
                <a:lnTo>
                  <a:pt x="362694" y="219238"/>
                </a:lnTo>
                <a:lnTo>
                  <a:pt x="363410" y="219538"/>
                </a:lnTo>
                <a:lnTo>
                  <a:pt x="368958" y="220345"/>
                </a:lnTo>
                <a:lnTo>
                  <a:pt x="374045" y="221092"/>
                </a:lnTo>
                <a:lnTo>
                  <a:pt x="380825" y="222076"/>
                </a:lnTo>
                <a:lnTo>
                  <a:pt x="382879" y="224515"/>
                </a:lnTo>
                <a:lnTo>
                  <a:pt x="384157" y="229862"/>
                </a:lnTo>
                <a:lnTo>
                  <a:pt x="384079" y="233854"/>
                </a:lnTo>
                <a:lnTo>
                  <a:pt x="383502" y="235893"/>
                </a:lnTo>
                <a:lnTo>
                  <a:pt x="378654" y="241701"/>
                </a:lnTo>
                <a:lnTo>
                  <a:pt x="373729" y="247578"/>
                </a:lnTo>
                <a:lnTo>
                  <a:pt x="368812" y="253432"/>
                </a:lnTo>
                <a:lnTo>
                  <a:pt x="363717" y="259486"/>
                </a:lnTo>
                <a:lnTo>
                  <a:pt x="363187" y="260125"/>
                </a:lnTo>
                <a:lnTo>
                  <a:pt x="367303" y="264956"/>
                </a:lnTo>
                <a:lnTo>
                  <a:pt x="369851" y="267941"/>
                </a:lnTo>
                <a:lnTo>
                  <a:pt x="373445" y="272134"/>
                </a:lnTo>
                <a:lnTo>
                  <a:pt x="373898" y="273141"/>
                </a:lnTo>
                <a:lnTo>
                  <a:pt x="373868" y="274788"/>
                </a:lnTo>
                <a:lnTo>
                  <a:pt x="377554" y="281157"/>
                </a:lnTo>
                <a:lnTo>
                  <a:pt x="378854" y="284473"/>
                </a:lnTo>
                <a:lnTo>
                  <a:pt x="380024" y="286419"/>
                </a:lnTo>
                <a:lnTo>
                  <a:pt x="382940" y="289458"/>
                </a:lnTo>
                <a:lnTo>
                  <a:pt x="385788" y="292419"/>
                </a:lnTo>
                <a:lnTo>
                  <a:pt x="388874" y="293773"/>
                </a:lnTo>
                <a:lnTo>
                  <a:pt x="390983" y="294073"/>
                </a:lnTo>
                <a:lnTo>
                  <a:pt x="395784" y="295635"/>
                </a:lnTo>
                <a:lnTo>
                  <a:pt x="397539" y="296881"/>
                </a:lnTo>
                <a:lnTo>
                  <a:pt x="400355" y="300020"/>
                </a:lnTo>
                <a:lnTo>
                  <a:pt x="403664" y="299589"/>
                </a:lnTo>
                <a:lnTo>
                  <a:pt x="404350" y="299589"/>
                </a:lnTo>
                <a:lnTo>
                  <a:pt x="404534" y="299812"/>
                </a:lnTo>
                <a:lnTo>
                  <a:pt x="404634" y="300820"/>
                </a:lnTo>
                <a:lnTo>
                  <a:pt x="404149" y="305690"/>
                </a:lnTo>
                <a:lnTo>
                  <a:pt x="405065" y="310590"/>
                </a:lnTo>
                <a:lnTo>
                  <a:pt x="405704" y="317952"/>
                </a:lnTo>
                <a:lnTo>
                  <a:pt x="405465" y="319221"/>
                </a:lnTo>
                <a:lnTo>
                  <a:pt x="404673" y="321345"/>
                </a:lnTo>
                <a:lnTo>
                  <a:pt x="404634" y="322706"/>
                </a:lnTo>
                <a:lnTo>
                  <a:pt x="404427" y="323545"/>
                </a:lnTo>
                <a:lnTo>
                  <a:pt x="404642" y="323914"/>
                </a:lnTo>
                <a:lnTo>
                  <a:pt x="405696" y="324414"/>
                </a:lnTo>
                <a:lnTo>
                  <a:pt x="407943" y="324683"/>
                </a:lnTo>
                <a:lnTo>
                  <a:pt x="413369" y="323860"/>
                </a:lnTo>
                <a:lnTo>
                  <a:pt x="413999" y="324068"/>
                </a:lnTo>
                <a:lnTo>
                  <a:pt x="415300" y="324937"/>
                </a:lnTo>
                <a:lnTo>
                  <a:pt x="416277" y="326299"/>
                </a:lnTo>
                <a:lnTo>
                  <a:pt x="416362" y="326945"/>
                </a:lnTo>
                <a:lnTo>
                  <a:pt x="414992" y="328076"/>
                </a:lnTo>
                <a:lnTo>
                  <a:pt x="414769" y="329991"/>
                </a:lnTo>
                <a:lnTo>
                  <a:pt x="415177" y="332860"/>
                </a:lnTo>
                <a:lnTo>
                  <a:pt x="414992" y="333207"/>
                </a:lnTo>
                <a:lnTo>
                  <a:pt x="413792" y="333853"/>
                </a:lnTo>
                <a:lnTo>
                  <a:pt x="413399" y="337992"/>
                </a:lnTo>
                <a:lnTo>
                  <a:pt x="413184" y="338369"/>
                </a:lnTo>
                <a:lnTo>
                  <a:pt x="411783" y="338792"/>
                </a:lnTo>
                <a:lnTo>
                  <a:pt x="405165" y="338507"/>
                </a:lnTo>
                <a:lnTo>
                  <a:pt x="404411" y="338623"/>
                </a:lnTo>
                <a:lnTo>
                  <a:pt x="401925" y="339715"/>
                </a:lnTo>
                <a:lnTo>
                  <a:pt x="397662" y="340500"/>
                </a:lnTo>
                <a:lnTo>
                  <a:pt x="396493" y="340946"/>
                </a:lnTo>
                <a:lnTo>
                  <a:pt x="394922" y="342192"/>
                </a:lnTo>
                <a:lnTo>
                  <a:pt x="393791" y="343707"/>
                </a:lnTo>
                <a:lnTo>
                  <a:pt x="393576" y="345108"/>
                </a:lnTo>
                <a:lnTo>
                  <a:pt x="393353" y="345400"/>
                </a:lnTo>
                <a:lnTo>
                  <a:pt x="390913" y="345115"/>
                </a:lnTo>
                <a:lnTo>
                  <a:pt x="390113" y="346331"/>
                </a:lnTo>
                <a:lnTo>
                  <a:pt x="385380" y="348146"/>
                </a:lnTo>
                <a:lnTo>
                  <a:pt x="384795" y="348539"/>
                </a:lnTo>
                <a:lnTo>
                  <a:pt x="384095" y="349985"/>
                </a:lnTo>
                <a:lnTo>
                  <a:pt x="383464" y="354039"/>
                </a:lnTo>
                <a:lnTo>
                  <a:pt x="382894" y="357678"/>
                </a:lnTo>
                <a:lnTo>
                  <a:pt x="382533" y="358208"/>
                </a:lnTo>
                <a:lnTo>
                  <a:pt x="381040" y="359455"/>
                </a:lnTo>
                <a:lnTo>
                  <a:pt x="380894" y="359878"/>
                </a:lnTo>
                <a:lnTo>
                  <a:pt x="381094" y="361286"/>
                </a:lnTo>
                <a:lnTo>
                  <a:pt x="380416" y="363847"/>
                </a:lnTo>
                <a:lnTo>
                  <a:pt x="379886" y="370948"/>
                </a:lnTo>
                <a:lnTo>
                  <a:pt x="379293" y="372933"/>
                </a:lnTo>
                <a:lnTo>
                  <a:pt x="378116" y="373094"/>
                </a:lnTo>
                <a:lnTo>
                  <a:pt x="377192" y="374086"/>
                </a:lnTo>
                <a:lnTo>
                  <a:pt x="375499" y="375310"/>
                </a:lnTo>
                <a:lnTo>
                  <a:pt x="371844" y="374363"/>
                </a:lnTo>
                <a:lnTo>
                  <a:pt x="368943" y="373371"/>
                </a:lnTo>
                <a:lnTo>
                  <a:pt x="359339" y="371040"/>
                </a:lnTo>
                <a:lnTo>
                  <a:pt x="358284" y="369909"/>
                </a:lnTo>
                <a:lnTo>
                  <a:pt x="357684" y="367917"/>
                </a:lnTo>
                <a:lnTo>
                  <a:pt x="356022" y="367355"/>
                </a:lnTo>
                <a:lnTo>
                  <a:pt x="353636" y="370340"/>
                </a:lnTo>
                <a:lnTo>
                  <a:pt x="345525" y="368617"/>
                </a:lnTo>
                <a:lnTo>
                  <a:pt x="342770" y="369148"/>
                </a:lnTo>
                <a:lnTo>
                  <a:pt x="341070" y="368217"/>
                </a:lnTo>
                <a:lnTo>
                  <a:pt x="336699" y="368163"/>
                </a:lnTo>
                <a:lnTo>
                  <a:pt x="333251" y="366301"/>
                </a:lnTo>
                <a:lnTo>
                  <a:pt x="328303" y="367578"/>
                </a:lnTo>
                <a:lnTo>
                  <a:pt x="324394" y="367824"/>
                </a:lnTo>
                <a:lnTo>
                  <a:pt x="319030" y="364563"/>
                </a:lnTo>
                <a:lnTo>
                  <a:pt x="313266" y="363663"/>
                </a:lnTo>
                <a:lnTo>
                  <a:pt x="308587" y="363940"/>
                </a:lnTo>
                <a:lnTo>
                  <a:pt x="306179" y="363686"/>
                </a:lnTo>
                <a:lnTo>
                  <a:pt x="302277" y="362516"/>
                </a:lnTo>
                <a:lnTo>
                  <a:pt x="300430" y="361309"/>
                </a:lnTo>
                <a:lnTo>
                  <a:pt x="297390" y="362232"/>
                </a:lnTo>
                <a:lnTo>
                  <a:pt x="296021" y="360516"/>
                </a:lnTo>
                <a:lnTo>
                  <a:pt x="287425" y="358924"/>
                </a:lnTo>
                <a:lnTo>
                  <a:pt x="285832" y="355885"/>
                </a:lnTo>
                <a:lnTo>
                  <a:pt x="284639" y="353062"/>
                </a:lnTo>
                <a:lnTo>
                  <a:pt x="284547" y="350154"/>
                </a:lnTo>
                <a:lnTo>
                  <a:pt x="282453" y="345061"/>
                </a:lnTo>
                <a:lnTo>
                  <a:pt x="281753" y="337653"/>
                </a:lnTo>
                <a:lnTo>
                  <a:pt x="280976" y="334753"/>
                </a:lnTo>
                <a:lnTo>
                  <a:pt x="279814" y="332230"/>
                </a:lnTo>
                <a:lnTo>
                  <a:pt x="278267" y="330083"/>
                </a:lnTo>
                <a:lnTo>
                  <a:pt x="276166" y="327783"/>
                </a:lnTo>
                <a:lnTo>
                  <a:pt x="274335" y="326868"/>
                </a:lnTo>
                <a:lnTo>
                  <a:pt x="266301" y="325114"/>
                </a:lnTo>
                <a:lnTo>
                  <a:pt x="264754" y="325345"/>
                </a:lnTo>
                <a:lnTo>
                  <a:pt x="261160" y="326491"/>
                </a:lnTo>
                <a:lnTo>
                  <a:pt x="257336" y="329037"/>
                </a:lnTo>
                <a:lnTo>
                  <a:pt x="251056" y="330483"/>
                </a:lnTo>
                <a:lnTo>
                  <a:pt x="249794" y="331576"/>
                </a:lnTo>
                <a:lnTo>
                  <a:pt x="248217" y="334038"/>
                </a:lnTo>
                <a:lnTo>
                  <a:pt x="246170" y="335469"/>
                </a:lnTo>
                <a:lnTo>
                  <a:pt x="243368" y="335099"/>
                </a:lnTo>
                <a:lnTo>
                  <a:pt x="240352" y="336553"/>
                </a:lnTo>
                <a:lnTo>
                  <a:pt x="234757" y="340607"/>
                </a:lnTo>
                <a:lnTo>
                  <a:pt x="231810" y="341846"/>
                </a:lnTo>
                <a:lnTo>
                  <a:pt x="229340" y="341753"/>
                </a:lnTo>
                <a:lnTo>
                  <a:pt x="226685" y="339830"/>
                </a:lnTo>
                <a:lnTo>
                  <a:pt x="220751" y="337245"/>
                </a:lnTo>
                <a:lnTo>
                  <a:pt x="216912" y="336384"/>
                </a:lnTo>
                <a:lnTo>
                  <a:pt x="211586" y="336976"/>
                </a:lnTo>
                <a:lnTo>
                  <a:pt x="209062" y="336545"/>
                </a:lnTo>
                <a:lnTo>
                  <a:pt x="204776" y="333507"/>
                </a:lnTo>
                <a:lnTo>
                  <a:pt x="203652" y="331299"/>
                </a:lnTo>
                <a:lnTo>
                  <a:pt x="201205" y="329822"/>
                </a:lnTo>
                <a:lnTo>
                  <a:pt x="193448" y="326506"/>
                </a:lnTo>
                <a:lnTo>
                  <a:pt x="187168" y="322121"/>
                </a:lnTo>
                <a:lnTo>
                  <a:pt x="186014" y="320460"/>
                </a:lnTo>
                <a:lnTo>
                  <a:pt x="185244" y="318006"/>
                </a:lnTo>
                <a:lnTo>
                  <a:pt x="182513" y="315021"/>
                </a:lnTo>
                <a:lnTo>
                  <a:pt x="176379" y="312582"/>
                </a:lnTo>
                <a:lnTo>
                  <a:pt x="172901" y="309982"/>
                </a:lnTo>
                <a:lnTo>
                  <a:pt x="168823" y="309397"/>
                </a:lnTo>
                <a:lnTo>
                  <a:pt x="165029" y="309482"/>
                </a:lnTo>
                <a:lnTo>
                  <a:pt x="163359" y="309013"/>
                </a:lnTo>
                <a:lnTo>
                  <a:pt x="161843" y="307897"/>
                </a:lnTo>
                <a:lnTo>
                  <a:pt x="156664" y="302513"/>
                </a:lnTo>
                <a:lnTo>
                  <a:pt x="156602" y="300382"/>
                </a:lnTo>
                <a:lnTo>
                  <a:pt x="153409" y="295104"/>
                </a:lnTo>
                <a:lnTo>
                  <a:pt x="152662" y="293220"/>
                </a:lnTo>
                <a:lnTo>
                  <a:pt x="151977" y="287981"/>
                </a:lnTo>
                <a:lnTo>
                  <a:pt x="151092" y="286611"/>
                </a:lnTo>
                <a:lnTo>
                  <a:pt x="147760" y="284450"/>
                </a:lnTo>
                <a:lnTo>
                  <a:pt x="147244" y="283034"/>
                </a:lnTo>
                <a:lnTo>
                  <a:pt x="147953" y="281149"/>
                </a:lnTo>
                <a:lnTo>
                  <a:pt x="147953" y="279719"/>
                </a:lnTo>
                <a:lnTo>
                  <a:pt x="146221" y="278372"/>
                </a:lnTo>
                <a:lnTo>
                  <a:pt x="143620" y="277657"/>
                </a:lnTo>
                <a:lnTo>
                  <a:pt x="142989" y="276041"/>
                </a:lnTo>
                <a:lnTo>
                  <a:pt x="143466" y="272895"/>
                </a:lnTo>
                <a:lnTo>
                  <a:pt x="143074" y="270918"/>
                </a:lnTo>
                <a:lnTo>
                  <a:pt x="140781" y="267756"/>
                </a:lnTo>
                <a:lnTo>
                  <a:pt x="137395" y="264517"/>
                </a:lnTo>
                <a:lnTo>
                  <a:pt x="134016" y="259717"/>
                </a:lnTo>
                <a:lnTo>
                  <a:pt x="132692" y="258517"/>
                </a:lnTo>
                <a:lnTo>
                  <a:pt x="131831" y="255371"/>
                </a:lnTo>
                <a:lnTo>
                  <a:pt x="130591" y="251632"/>
                </a:lnTo>
                <a:lnTo>
                  <a:pt x="128683" y="251363"/>
                </a:lnTo>
                <a:lnTo>
                  <a:pt x="119433" y="255848"/>
                </a:lnTo>
                <a:lnTo>
                  <a:pt x="116732" y="253325"/>
                </a:lnTo>
                <a:lnTo>
                  <a:pt x="108621" y="248940"/>
                </a:lnTo>
                <a:lnTo>
                  <a:pt x="108059" y="248278"/>
                </a:lnTo>
                <a:lnTo>
                  <a:pt x="107490" y="247270"/>
                </a:lnTo>
                <a:lnTo>
                  <a:pt x="108514" y="246686"/>
                </a:lnTo>
                <a:lnTo>
                  <a:pt x="109529" y="246447"/>
                </a:lnTo>
                <a:lnTo>
                  <a:pt x="111568" y="247232"/>
                </a:lnTo>
                <a:lnTo>
                  <a:pt x="112792" y="246309"/>
                </a:lnTo>
                <a:lnTo>
                  <a:pt x="112307" y="244816"/>
                </a:lnTo>
                <a:lnTo>
                  <a:pt x="110268" y="243893"/>
                </a:lnTo>
                <a:lnTo>
                  <a:pt x="107498" y="243962"/>
                </a:lnTo>
                <a:lnTo>
                  <a:pt x="108259" y="245362"/>
                </a:lnTo>
                <a:lnTo>
                  <a:pt x="105666" y="246686"/>
                </a:lnTo>
                <a:lnTo>
                  <a:pt x="105112" y="248416"/>
                </a:lnTo>
                <a:lnTo>
                  <a:pt x="105489" y="250563"/>
                </a:lnTo>
                <a:lnTo>
                  <a:pt x="105712" y="253563"/>
                </a:lnTo>
                <a:lnTo>
                  <a:pt x="104658" y="255009"/>
                </a:lnTo>
                <a:lnTo>
                  <a:pt x="103842" y="255679"/>
                </a:lnTo>
                <a:lnTo>
                  <a:pt x="100356" y="255856"/>
                </a:lnTo>
                <a:lnTo>
                  <a:pt x="98725" y="257179"/>
                </a:lnTo>
                <a:lnTo>
                  <a:pt x="97671" y="257494"/>
                </a:lnTo>
                <a:lnTo>
                  <a:pt x="96201" y="256463"/>
                </a:lnTo>
                <a:lnTo>
                  <a:pt x="95254" y="255625"/>
                </a:lnTo>
                <a:lnTo>
                  <a:pt x="94477" y="253840"/>
                </a:lnTo>
                <a:lnTo>
                  <a:pt x="94238" y="252594"/>
                </a:lnTo>
                <a:lnTo>
                  <a:pt x="94538" y="251886"/>
                </a:lnTo>
                <a:lnTo>
                  <a:pt x="94131" y="250847"/>
                </a:lnTo>
                <a:lnTo>
                  <a:pt x="93015" y="249470"/>
                </a:lnTo>
                <a:lnTo>
                  <a:pt x="91891" y="248717"/>
                </a:lnTo>
                <a:lnTo>
                  <a:pt x="90752" y="248578"/>
                </a:lnTo>
                <a:lnTo>
                  <a:pt x="89806" y="247739"/>
                </a:lnTo>
                <a:lnTo>
                  <a:pt x="89051" y="246201"/>
                </a:lnTo>
                <a:lnTo>
                  <a:pt x="87289" y="245185"/>
                </a:lnTo>
                <a:lnTo>
                  <a:pt x="86181" y="244985"/>
                </a:lnTo>
                <a:lnTo>
                  <a:pt x="86151" y="240224"/>
                </a:lnTo>
                <a:lnTo>
                  <a:pt x="86120" y="236046"/>
                </a:lnTo>
                <a:lnTo>
                  <a:pt x="86089" y="231885"/>
                </a:lnTo>
                <a:lnTo>
                  <a:pt x="82326" y="231715"/>
                </a:lnTo>
                <a:lnTo>
                  <a:pt x="78940" y="231569"/>
                </a:lnTo>
                <a:lnTo>
                  <a:pt x="78940" y="228077"/>
                </a:lnTo>
                <a:lnTo>
                  <a:pt x="78940" y="221561"/>
                </a:lnTo>
                <a:lnTo>
                  <a:pt x="80548" y="216499"/>
                </a:lnTo>
                <a:lnTo>
                  <a:pt x="82187" y="211622"/>
                </a:lnTo>
                <a:lnTo>
                  <a:pt x="79694" y="208029"/>
                </a:lnTo>
                <a:lnTo>
                  <a:pt x="77039" y="204191"/>
                </a:lnTo>
                <a:lnTo>
                  <a:pt x="75315" y="202590"/>
                </a:lnTo>
                <a:lnTo>
                  <a:pt x="73291" y="197782"/>
                </a:lnTo>
                <a:lnTo>
                  <a:pt x="72283" y="195651"/>
                </a:lnTo>
                <a:lnTo>
                  <a:pt x="71390" y="194844"/>
                </a:lnTo>
                <a:lnTo>
                  <a:pt x="70429" y="194374"/>
                </a:lnTo>
                <a:lnTo>
                  <a:pt x="66896" y="194559"/>
                </a:lnTo>
                <a:lnTo>
                  <a:pt x="63595" y="191966"/>
                </a:lnTo>
                <a:lnTo>
                  <a:pt x="59724" y="188920"/>
                </a:lnTo>
                <a:lnTo>
                  <a:pt x="54992" y="185189"/>
                </a:lnTo>
                <a:lnTo>
                  <a:pt x="50821" y="182750"/>
                </a:lnTo>
                <a:lnTo>
                  <a:pt x="49120" y="182212"/>
                </a:lnTo>
                <a:lnTo>
                  <a:pt x="45111" y="182027"/>
                </a:lnTo>
                <a:lnTo>
                  <a:pt x="44688" y="181558"/>
                </a:lnTo>
                <a:lnTo>
                  <a:pt x="44410" y="180220"/>
                </a:lnTo>
                <a:lnTo>
                  <a:pt x="44418" y="178727"/>
                </a:lnTo>
                <a:lnTo>
                  <a:pt x="45718" y="176473"/>
                </a:lnTo>
                <a:lnTo>
                  <a:pt x="45819" y="175050"/>
                </a:lnTo>
                <a:lnTo>
                  <a:pt x="43102" y="170265"/>
                </a:lnTo>
                <a:lnTo>
                  <a:pt x="42263" y="168865"/>
                </a:lnTo>
                <a:lnTo>
                  <a:pt x="39939" y="168303"/>
                </a:lnTo>
                <a:lnTo>
                  <a:pt x="40401" y="166919"/>
                </a:lnTo>
                <a:lnTo>
                  <a:pt x="40401" y="165996"/>
                </a:lnTo>
                <a:lnTo>
                  <a:pt x="40070" y="165265"/>
                </a:lnTo>
                <a:lnTo>
                  <a:pt x="39531" y="164919"/>
                </a:lnTo>
                <a:lnTo>
                  <a:pt x="38846" y="164880"/>
                </a:lnTo>
                <a:lnTo>
                  <a:pt x="37023" y="165449"/>
                </a:lnTo>
                <a:lnTo>
                  <a:pt x="35630" y="163280"/>
                </a:lnTo>
                <a:lnTo>
                  <a:pt x="31298" y="157103"/>
                </a:lnTo>
                <a:lnTo>
                  <a:pt x="29904" y="156349"/>
                </a:lnTo>
                <a:lnTo>
                  <a:pt x="29650" y="155926"/>
                </a:lnTo>
                <a:lnTo>
                  <a:pt x="30705" y="154026"/>
                </a:lnTo>
                <a:lnTo>
                  <a:pt x="32490" y="151210"/>
                </a:lnTo>
                <a:lnTo>
                  <a:pt x="32798" y="149579"/>
                </a:lnTo>
                <a:lnTo>
                  <a:pt x="32459" y="147779"/>
                </a:lnTo>
                <a:lnTo>
                  <a:pt x="30535" y="144386"/>
                </a:lnTo>
                <a:lnTo>
                  <a:pt x="31005" y="142948"/>
                </a:lnTo>
                <a:lnTo>
                  <a:pt x="31828" y="141294"/>
                </a:lnTo>
                <a:lnTo>
                  <a:pt x="31897" y="140048"/>
                </a:lnTo>
                <a:lnTo>
                  <a:pt x="33190" y="140232"/>
                </a:lnTo>
                <a:lnTo>
                  <a:pt x="34845" y="140248"/>
                </a:lnTo>
                <a:lnTo>
                  <a:pt x="35368" y="139232"/>
                </a:lnTo>
                <a:lnTo>
                  <a:pt x="35337" y="135678"/>
                </a:lnTo>
                <a:lnTo>
                  <a:pt x="35730" y="134378"/>
                </a:lnTo>
                <a:lnTo>
                  <a:pt x="40978" y="128347"/>
                </a:lnTo>
                <a:lnTo>
                  <a:pt x="43587" y="126993"/>
                </a:lnTo>
                <a:lnTo>
                  <a:pt x="45572" y="125747"/>
                </a:lnTo>
                <a:lnTo>
                  <a:pt x="46026" y="123931"/>
                </a:lnTo>
                <a:lnTo>
                  <a:pt x="45618" y="122993"/>
                </a:lnTo>
                <a:lnTo>
                  <a:pt x="45226" y="121623"/>
                </a:lnTo>
                <a:lnTo>
                  <a:pt x="45103" y="120639"/>
                </a:lnTo>
                <a:lnTo>
                  <a:pt x="42917" y="117916"/>
                </a:lnTo>
                <a:lnTo>
                  <a:pt x="42155" y="116546"/>
                </a:lnTo>
                <a:lnTo>
                  <a:pt x="42063" y="115292"/>
                </a:lnTo>
                <a:lnTo>
                  <a:pt x="42579" y="113077"/>
                </a:lnTo>
                <a:lnTo>
                  <a:pt x="43494" y="111354"/>
                </a:lnTo>
                <a:lnTo>
                  <a:pt x="46596" y="110338"/>
                </a:lnTo>
                <a:lnTo>
                  <a:pt x="48358" y="109476"/>
                </a:lnTo>
                <a:lnTo>
                  <a:pt x="48597" y="108700"/>
                </a:lnTo>
                <a:lnTo>
                  <a:pt x="46311" y="107445"/>
                </a:lnTo>
                <a:lnTo>
                  <a:pt x="41432" y="107053"/>
                </a:lnTo>
                <a:lnTo>
                  <a:pt x="37861" y="107415"/>
                </a:lnTo>
                <a:lnTo>
                  <a:pt x="36722" y="107022"/>
                </a:lnTo>
                <a:lnTo>
                  <a:pt x="35030" y="104591"/>
                </a:lnTo>
                <a:lnTo>
                  <a:pt x="33229" y="103299"/>
                </a:lnTo>
                <a:lnTo>
                  <a:pt x="31544" y="102468"/>
                </a:lnTo>
                <a:lnTo>
                  <a:pt x="29904" y="102622"/>
                </a:lnTo>
                <a:lnTo>
                  <a:pt x="28911" y="102291"/>
                </a:lnTo>
                <a:lnTo>
                  <a:pt x="28681" y="101245"/>
                </a:lnTo>
                <a:lnTo>
                  <a:pt x="26311" y="93221"/>
                </a:lnTo>
                <a:lnTo>
                  <a:pt x="25564" y="92122"/>
                </a:lnTo>
                <a:lnTo>
                  <a:pt x="24456" y="91852"/>
                </a:lnTo>
                <a:lnTo>
                  <a:pt x="23525" y="91798"/>
                </a:lnTo>
                <a:lnTo>
                  <a:pt x="22909" y="91244"/>
                </a:lnTo>
                <a:lnTo>
                  <a:pt x="22247" y="90137"/>
                </a:lnTo>
                <a:lnTo>
                  <a:pt x="21770" y="88683"/>
                </a:lnTo>
                <a:lnTo>
                  <a:pt x="21740" y="86767"/>
                </a:lnTo>
                <a:lnTo>
                  <a:pt x="21840" y="85121"/>
                </a:lnTo>
                <a:lnTo>
                  <a:pt x="21516" y="84059"/>
                </a:lnTo>
                <a:lnTo>
                  <a:pt x="20701" y="83005"/>
                </a:lnTo>
                <a:lnTo>
                  <a:pt x="19546" y="82244"/>
                </a:lnTo>
                <a:lnTo>
                  <a:pt x="18530" y="81351"/>
                </a:lnTo>
                <a:lnTo>
                  <a:pt x="16753" y="74236"/>
                </a:lnTo>
                <a:lnTo>
                  <a:pt x="16037" y="72320"/>
                </a:lnTo>
                <a:lnTo>
                  <a:pt x="16037" y="72120"/>
                </a:lnTo>
                <a:lnTo>
                  <a:pt x="16068" y="71743"/>
                </a:lnTo>
                <a:lnTo>
                  <a:pt x="15891" y="70105"/>
                </a:lnTo>
                <a:lnTo>
                  <a:pt x="16714" y="68681"/>
                </a:lnTo>
                <a:lnTo>
                  <a:pt x="16660" y="68120"/>
                </a:lnTo>
                <a:lnTo>
                  <a:pt x="14952" y="66320"/>
                </a:lnTo>
                <a:lnTo>
                  <a:pt x="12551" y="64520"/>
                </a:lnTo>
                <a:lnTo>
                  <a:pt x="11905" y="64204"/>
                </a:lnTo>
                <a:lnTo>
                  <a:pt x="11889" y="62281"/>
                </a:lnTo>
                <a:lnTo>
                  <a:pt x="11974" y="60827"/>
                </a:lnTo>
                <a:lnTo>
                  <a:pt x="11759" y="59512"/>
                </a:lnTo>
                <a:lnTo>
                  <a:pt x="11297" y="58758"/>
                </a:lnTo>
                <a:lnTo>
                  <a:pt x="11282" y="58165"/>
                </a:lnTo>
                <a:lnTo>
                  <a:pt x="12243" y="56750"/>
                </a:lnTo>
                <a:lnTo>
                  <a:pt x="11620" y="55819"/>
                </a:lnTo>
                <a:lnTo>
                  <a:pt x="8088" y="53519"/>
                </a:lnTo>
                <a:lnTo>
                  <a:pt x="6764" y="52365"/>
                </a:lnTo>
                <a:lnTo>
                  <a:pt x="4317" y="52134"/>
                </a:lnTo>
                <a:lnTo>
                  <a:pt x="4063" y="51372"/>
                </a:lnTo>
                <a:lnTo>
                  <a:pt x="4448" y="49765"/>
                </a:lnTo>
                <a:lnTo>
                  <a:pt x="5287" y="47811"/>
                </a:lnTo>
                <a:lnTo>
                  <a:pt x="6610" y="45888"/>
                </a:lnTo>
                <a:lnTo>
                  <a:pt x="7034" y="44872"/>
                </a:lnTo>
                <a:lnTo>
                  <a:pt x="7549" y="43141"/>
                </a:lnTo>
                <a:lnTo>
                  <a:pt x="7726" y="41910"/>
                </a:lnTo>
                <a:lnTo>
                  <a:pt x="9211" y="40180"/>
                </a:lnTo>
                <a:lnTo>
                  <a:pt x="9219" y="39726"/>
                </a:lnTo>
                <a:lnTo>
                  <a:pt x="8803" y="39103"/>
                </a:lnTo>
                <a:lnTo>
                  <a:pt x="7618" y="38756"/>
                </a:lnTo>
                <a:lnTo>
                  <a:pt x="6402" y="38610"/>
                </a:lnTo>
                <a:lnTo>
                  <a:pt x="5949" y="38295"/>
                </a:lnTo>
                <a:lnTo>
                  <a:pt x="5787" y="37364"/>
                </a:lnTo>
                <a:lnTo>
                  <a:pt x="5941" y="33579"/>
                </a:lnTo>
                <a:lnTo>
                  <a:pt x="5556" y="31302"/>
                </a:lnTo>
                <a:lnTo>
                  <a:pt x="5056" y="29648"/>
                </a:lnTo>
                <a:lnTo>
                  <a:pt x="5371" y="25917"/>
                </a:lnTo>
                <a:lnTo>
                  <a:pt x="4525" y="25163"/>
                </a:lnTo>
                <a:lnTo>
                  <a:pt x="3193" y="23201"/>
                </a:lnTo>
                <a:lnTo>
                  <a:pt x="2624" y="21540"/>
                </a:lnTo>
                <a:lnTo>
                  <a:pt x="2932" y="20917"/>
                </a:lnTo>
                <a:lnTo>
                  <a:pt x="3216" y="19824"/>
                </a:lnTo>
                <a:lnTo>
                  <a:pt x="3402" y="18386"/>
                </a:lnTo>
                <a:lnTo>
                  <a:pt x="3348" y="17370"/>
                </a:lnTo>
                <a:lnTo>
                  <a:pt x="2124" y="16378"/>
                </a:lnTo>
                <a:lnTo>
                  <a:pt x="1216" y="15332"/>
                </a:lnTo>
                <a:lnTo>
                  <a:pt x="1108" y="14178"/>
                </a:lnTo>
                <a:lnTo>
                  <a:pt x="746" y="12762"/>
                </a:lnTo>
                <a:lnTo>
                  <a:pt x="231" y="11639"/>
                </a:lnTo>
                <a:lnTo>
                  <a:pt x="0" y="10908"/>
                </a:lnTo>
                <a:lnTo>
                  <a:pt x="446" y="10478"/>
                </a:lnTo>
                <a:lnTo>
                  <a:pt x="2177" y="10139"/>
                </a:lnTo>
                <a:lnTo>
                  <a:pt x="4694" y="10378"/>
                </a:lnTo>
                <a:lnTo>
                  <a:pt x="6749" y="10393"/>
                </a:lnTo>
                <a:lnTo>
                  <a:pt x="7911" y="9670"/>
                </a:lnTo>
                <a:lnTo>
                  <a:pt x="9350" y="2846"/>
                </a:lnTo>
                <a:lnTo>
                  <a:pt x="10666" y="1046"/>
                </a:lnTo>
                <a:lnTo>
                  <a:pt x="12189" y="0"/>
                </a:lnTo>
                <a:lnTo>
                  <a:pt x="15168" y="2431"/>
                </a:lnTo>
                <a:lnTo>
                  <a:pt x="16399" y="3285"/>
                </a:lnTo>
                <a:lnTo>
                  <a:pt x="17061" y="3362"/>
                </a:lnTo>
                <a:close/>
                <a:moveTo>
                  <a:pt x="262638" y="331853"/>
                </a:moveTo>
                <a:lnTo>
                  <a:pt x="260622" y="334738"/>
                </a:lnTo>
                <a:lnTo>
                  <a:pt x="257582" y="337145"/>
                </a:lnTo>
                <a:lnTo>
                  <a:pt x="256289" y="336399"/>
                </a:lnTo>
                <a:lnTo>
                  <a:pt x="255281" y="336430"/>
                </a:lnTo>
                <a:lnTo>
                  <a:pt x="253111" y="337353"/>
                </a:lnTo>
                <a:lnTo>
                  <a:pt x="251549" y="337515"/>
                </a:lnTo>
                <a:lnTo>
                  <a:pt x="248709" y="339153"/>
                </a:lnTo>
                <a:lnTo>
                  <a:pt x="246123" y="339976"/>
                </a:lnTo>
                <a:lnTo>
                  <a:pt x="244330" y="339915"/>
                </a:lnTo>
                <a:lnTo>
                  <a:pt x="243707" y="339746"/>
                </a:lnTo>
                <a:lnTo>
                  <a:pt x="243353" y="338630"/>
                </a:lnTo>
                <a:lnTo>
                  <a:pt x="243384" y="338184"/>
                </a:lnTo>
                <a:lnTo>
                  <a:pt x="244476" y="338415"/>
                </a:lnTo>
                <a:lnTo>
                  <a:pt x="248470" y="336922"/>
                </a:lnTo>
                <a:lnTo>
                  <a:pt x="253449" y="334476"/>
                </a:lnTo>
                <a:lnTo>
                  <a:pt x="253927" y="333384"/>
                </a:lnTo>
                <a:lnTo>
                  <a:pt x="253126" y="331607"/>
                </a:lnTo>
                <a:lnTo>
                  <a:pt x="253341" y="331207"/>
                </a:lnTo>
                <a:lnTo>
                  <a:pt x="256574" y="332114"/>
                </a:lnTo>
                <a:lnTo>
                  <a:pt x="260183" y="330345"/>
                </a:lnTo>
                <a:lnTo>
                  <a:pt x="263199" y="329860"/>
                </a:lnTo>
                <a:lnTo>
                  <a:pt x="264616" y="331091"/>
                </a:lnTo>
                <a:lnTo>
                  <a:pt x="262638" y="33185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0" name="Google Shape;880;p44"/>
          <p:cNvSpPr/>
          <p:nvPr/>
        </p:nvSpPr>
        <p:spPr>
          <a:xfrm>
            <a:off x="5123548" y="2967208"/>
            <a:ext cx="191241" cy="129072"/>
          </a:xfrm>
          <a:custGeom>
            <a:avLst/>
            <a:gdLst/>
            <a:ahLst/>
            <a:cxnLst/>
            <a:rect l="l" t="t" r="r" b="b"/>
            <a:pathLst>
              <a:path w="235827" h="159164" extrusionOk="0">
                <a:moveTo>
                  <a:pt x="192917" y="16016"/>
                </a:moveTo>
                <a:lnTo>
                  <a:pt x="195395" y="16216"/>
                </a:lnTo>
                <a:lnTo>
                  <a:pt x="199443" y="14378"/>
                </a:lnTo>
                <a:lnTo>
                  <a:pt x="201136" y="13170"/>
                </a:lnTo>
                <a:lnTo>
                  <a:pt x="205299" y="8977"/>
                </a:lnTo>
                <a:lnTo>
                  <a:pt x="207754" y="7808"/>
                </a:lnTo>
                <a:lnTo>
                  <a:pt x="211548" y="8100"/>
                </a:lnTo>
                <a:lnTo>
                  <a:pt x="213372" y="7808"/>
                </a:lnTo>
                <a:lnTo>
                  <a:pt x="213418" y="8216"/>
                </a:lnTo>
                <a:lnTo>
                  <a:pt x="211086" y="9916"/>
                </a:lnTo>
                <a:lnTo>
                  <a:pt x="209224" y="10501"/>
                </a:lnTo>
                <a:lnTo>
                  <a:pt x="206546" y="13032"/>
                </a:lnTo>
                <a:lnTo>
                  <a:pt x="203999" y="18724"/>
                </a:lnTo>
                <a:lnTo>
                  <a:pt x="202113" y="21509"/>
                </a:lnTo>
                <a:lnTo>
                  <a:pt x="202129" y="22748"/>
                </a:lnTo>
                <a:lnTo>
                  <a:pt x="204422" y="24940"/>
                </a:lnTo>
                <a:lnTo>
                  <a:pt x="206938" y="26179"/>
                </a:lnTo>
                <a:lnTo>
                  <a:pt x="209247" y="25055"/>
                </a:lnTo>
                <a:lnTo>
                  <a:pt x="210255" y="25494"/>
                </a:lnTo>
                <a:lnTo>
                  <a:pt x="211163" y="27117"/>
                </a:lnTo>
                <a:lnTo>
                  <a:pt x="211679" y="28725"/>
                </a:lnTo>
                <a:lnTo>
                  <a:pt x="211794" y="30317"/>
                </a:lnTo>
                <a:lnTo>
                  <a:pt x="211379" y="33641"/>
                </a:lnTo>
                <a:lnTo>
                  <a:pt x="209993" y="36972"/>
                </a:lnTo>
                <a:lnTo>
                  <a:pt x="208116" y="39756"/>
                </a:lnTo>
                <a:lnTo>
                  <a:pt x="208377" y="40633"/>
                </a:lnTo>
                <a:lnTo>
                  <a:pt x="209886" y="41080"/>
                </a:lnTo>
                <a:lnTo>
                  <a:pt x="217035" y="39280"/>
                </a:lnTo>
                <a:lnTo>
                  <a:pt x="217781" y="39410"/>
                </a:lnTo>
                <a:lnTo>
                  <a:pt x="218189" y="40310"/>
                </a:lnTo>
                <a:lnTo>
                  <a:pt x="218274" y="41972"/>
                </a:lnTo>
                <a:lnTo>
                  <a:pt x="218666" y="43472"/>
                </a:lnTo>
                <a:lnTo>
                  <a:pt x="219374" y="44818"/>
                </a:lnTo>
                <a:lnTo>
                  <a:pt x="219151" y="46188"/>
                </a:lnTo>
                <a:lnTo>
                  <a:pt x="216019" y="50519"/>
                </a:lnTo>
                <a:lnTo>
                  <a:pt x="219720" y="47795"/>
                </a:lnTo>
                <a:lnTo>
                  <a:pt x="222637" y="47026"/>
                </a:lnTo>
                <a:lnTo>
                  <a:pt x="227639" y="48396"/>
                </a:lnTo>
                <a:lnTo>
                  <a:pt x="229686" y="49965"/>
                </a:lnTo>
                <a:lnTo>
                  <a:pt x="230879" y="52727"/>
                </a:lnTo>
                <a:lnTo>
                  <a:pt x="232610" y="51811"/>
                </a:lnTo>
                <a:lnTo>
                  <a:pt x="233364" y="51865"/>
                </a:lnTo>
                <a:lnTo>
                  <a:pt x="234496" y="53434"/>
                </a:lnTo>
                <a:lnTo>
                  <a:pt x="234534" y="55111"/>
                </a:lnTo>
                <a:lnTo>
                  <a:pt x="233703" y="57488"/>
                </a:lnTo>
                <a:lnTo>
                  <a:pt x="233418" y="59689"/>
                </a:lnTo>
                <a:lnTo>
                  <a:pt x="232549" y="60589"/>
                </a:lnTo>
                <a:lnTo>
                  <a:pt x="230925" y="61243"/>
                </a:lnTo>
                <a:lnTo>
                  <a:pt x="230463" y="61973"/>
                </a:lnTo>
                <a:lnTo>
                  <a:pt x="231179" y="63643"/>
                </a:lnTo>
                <a:lnTo>
                  <a:pt x="232233" y="65274"/>
                </a:lnTo>
                <a:lnTo>
                  <a:pt x="233726" y="65343"/>
                </a:lnTo>
                <a:lnTo>
                  <a:pt x="233996" y="66097"/>
                </a:lnTo>
                <a:lnTo>
                  <a:pt x="234026" y="66997"/>
                </a:lnTo>
                <a:lnTo>
                  <a:pt x="233826" y="68058"/>
                </a:lnTo>
                <a:lnTo>
                  <a:pt x="233341" y="68781"/>
                </a:lnTo>
                <a:lnTo>
                  <a:pt x="232564" y="69182"/>
                </a:lnTo>
                <a:lnTo>
                  <a:pt x="231541" y="70343"/>
                </a:lnTo>
                <a:lnTo>
                  <a:pt x="235296" y="72882"/>
                </a:lnTo>
                <a:lnTo>
                  <a:pt x="235773" y="73828"/>
                </a:lnTo>
                <a:lnTo>
                  <a:pt x="235827" y="75205"/>
                </a:lnTo>
                <a:lnTo>
                  <a:pt x="235534" y="76720"/>
                </a:lnTo>
                <a:lnTo>
                  <a:pt x="234896" y="78367"/>
                </a:lnTo>
                <a:lnTo>
                  <a:pt x="233765" y="79336"/>
                </a:lnTo>
                <a:lnTo>
                  <a:pt x="231056" y="79498"/>
                </a:lnTo>
                <a:lnTo>
                  <a:pt x="229394" y="80567"/>
                </a:lnTo>
                <a:lnTo>
                  <a:pt x="229963" y="82336"/>
                </a:lnTo>
                <a:lnTo>
                  <a:pt x="229917" y="84575"/>
                </a:lnTo>
                <a:lnTo>
                  <a:pt x="229417" y="87213"/>
                </a:lnTo>
                <a:lnTo>
                  <a:pt x="227285" y="91191"/>
                </a:lnTo>
                <a:lnTo>
                  <a:pt x="225284" y="93306"/>
                </a:lnTo>
                <a:lnTo>
                  <a:pt x="223322" y="94675"/>
                </a:lnTo>
                <a:lnTo>
                  <a:pt x="219828" y="94191"/>
                </a:lnTo>
                <a:lnTo>
                  <a:pt x="217927" y="93137"/>
                </a:lnTo>
                <a:lnTo>
                  <a:pt x="218135" y="96560"/>
                </a:lnTo>
                <a:lnTo>
                  <a:pt x="216196" y="98660"/>
                </a:lnTo>
                <a:lnTo>
                  <a:pt x="216558" y="100414"/>
                </a:lnTo>
                <a:lnTo>
                  <a:pt x="217235" y="101307"/>
                </a:lnTo>
                <a:lnTo>
                  <a:pt x="216904" y="103553"/>
                </a:lnTo>
                <a:lnTo>
                  <a:pt x="215980" y="105776"/>
                </a:lnTo>
                <a:lnTo>
                  <a:pt x="214434" y="108176"/>
                </a:lnTo>
                <a:lnTo>
                  <a:pt x="212679" y="109676"/>
                </a:lnTo>
                <a:lnTo>
                  <a:pt x="209193" y="111484"/>
                </a:lnTo>
                <a:lnTo>
                  <a:pt x="206215" y="114477"/>
                </a:lnTo>
                <a:lnTo>
                  <a:pt x="204183" y="115661"/>
                </a:lnTo>
                <a:lnTo>
                  <a:pt x="199120" y="115608"/>
                </a:lnTo>
                <a:lnTo>
                  <a:pt x="193956" y="117531"/>
                </a:lnTo>
                <a:lnTo>
                  <a:pt x="186661" y="121577"/>
                </a:lnTo>
                <a:lnTo>
                  <a:pt x="181743" y="124808"/>
                </a:lnTo>
                <a:lnTo>
                  <a:pt x="177949" y="128462"/>
                </a:lnTo>
                <a:lnTo>
                  <a:pt x="172940" y="134401"/>
                </a:lnTo>
                <a:lnTo>
                  <a:pt x="169223" y="136894"/>
                </a:lnTo>
                <a:lnTo>
                  <a:pt x="167076" y="137563"/>
                </a:lnTo>
                <a:lnTo>
                  <a:pt x="162897" y="138094"/>
                </a:lnTo>
                <a:lnTo>
                  <a:pt x="159396" y="139702"/>
                </a:lnTo>
                <a:lnTo>
                  <a:pt x="147768" y="142702"/>
                </a:lnTo>
                <a:lnTo>
                  <a:pt x="143836" y="144340"/>
                </a:lnTo>
                <a:lnTo>
                  <a:pt x="143328" y="145825"/>
                </a:lnTo>
                <a:lnTo>
                  <a:pt x="141696" y="148064"/>
                </a:lnTo>
                <a:lnTo>
                  <a:pt x="141596" y="148871"/>
                </a:lnTo>
                <a:lnTo>
                  <a:pt x="142304" y="149495"/>
                </a:lnTo>
                <a:lnTo>
                  <a:pt x="142443" y="150302"/>
                </a:lnTo>
                <a:lnTo>
                  <a:pt x="141004" y="152941"/>
                </a:lnTo>
                <a:lnTo>
                  <a:pt x="138126" y="154841"/>
                </a:lnTo>
                <a:lnTo>
                  <a:pt x="136771" y="154810"/>
                </a:lnTo>
                <a:lnTo>
                  <a:pt x="135124" y="153172"/>
                </a:lnTo>
                <a:lnTo>
                  <a:pt x="134409" y="153233"/>
                </a:lnTo>
                <a:lnTo>
                  <a:pt x="134124" y="153487"/>
                </a:lnTo>
                <a:lnTo>
                  <a:pt x="134109" y="153995"/>
                </a:lnTo>
                <a:lnTo>
                  <a:pt x="135055" y="155964"/>
                </a:lnTo>
                <a:lnTo>
                  <a:pt x="133316" y="156872"/>
                </a:lnTo>
                <a:lnTo>
                  <a:pt x="125744" y="159164"/>
                </a:lnTo>
                <a:lnTo>
                  <a:pt x="112854" y="157472"/>
                </a:lnTo>
                <a:lnTo>
                  <a:pt x="107752" y="155710"/>
                </a:lnTo>
                <a:lnTo>
                  <a:pt x="101449" y="152895"/>
                </a:lnTo>
                <a:lnTo>
                  <a:pt x="97701" y="152149"/>
                </a:lnTo>
                <a:lnTo>
                  <a:pt x="92384" y="151964"/>
                </a:lnTo>
                <a:lnTo>
                  <a:pt x="88013" y="148025"/>
                </a:lnTo>
                <a:lnTo>
                  <a:pt x="85989" y="145587"/>
                </a:lnTo>
                <a:lnTo>
                  <a:pt x="85827" y="144571"/>
                </a:lnTo>
                <a:lnTo>
                  <a:pt x="86058" y="143410"/>
                </a:lnTo>
                <a:lnTo>
                  <a:pt x="86512" y="142617"/>
                </a:lnTo>
                <a:lnTo>
                  <a:pt x="87190" y="142194"/>
                </a:lnTo>
                <a:lnTo>
                  <a:pt x="88628" y="142148"/>
                </a:lnTo>
                <a:lnTo>
                  <a:pt x="88821" y="141802"/>
                </a:lnTo>
                <a:lnTo>
                  <a:pt x="87721" y="139840"/>
                </a:lnTo>
                <a:lnTo>
                  <a:pt x="86666" y="140479"/>
                </a:lnTo>
                <a:lnTo>
                  <a:pt x="83857" y="143248"/>
                </a:lnTo>
                <a:lnTo>
                  <a:pt x="82603" y="143148"/>
                </a:lnTo>
                <a:lnTo>
                  <a:pt x="80956" y="141763"/>
                </a:lnTo>
                <a:lnTo>
                  <a:pt x="80894" y="140417"/>
                </a:lnTo>
                <a:lnTo>
                  <a:pt x="77686" y="139902"/>
                </a:lnTo>
                <a:lnTo>
                  <a:pt x="74892" y="138217"/>
                </a:lnTo>
                <a:lnTo>
                  <a:pt x="72114" y="135794"/>
                </a:lnTo>
                <a:lnTo>
                  <a:pt x="71699" y="134871"/>
                </a:lnTo>
                <a:lnTo>
                  <a:pt x="73037" y="133509"/>
                </a:lnTo>
                <a:lnTo>
                  <a:pt x="72776" y="133247"/>
                </a:lnTo>
                <a:lnTo>
                  <a:pt x="71768" y="133017"/>
                </a:lnTo>
                <a:lnTo>
                  <a:pt x="69744" y="133463"/>
                </a:lnTo>
                <a:lnTo>
                  <a:pt x="66689" y="136532"/>
                </a:lnTo>
                <a:lnTo>
                  <a:pt x="65373" y="137240"/>
                </a:lnTo>
                <a:lnTo>
                  <a:pt x="45419" y="137955"/>
                </a:lnTo>
                <a:lnTo>
                  <a:pt x="40355" y="138271"/>
                </a:lnTo>
                <a:lnTo>
                  <a:pt x="39378" y="138740"/>
                </a:lnTo>
                <a:lnTo>
                  <a:pt x="38500" y="136748"/>
                </a:lnTo>
                <a:lnTo>
                  <a:pt x="37715" y="132286"/>
                </a:lnTo>
                <a:lnTo>
                  <a:pt x="37423" y="129339"/>
                </a:lnTo>
                <a:lnTo>
                  <a:pt x="37623" y="127909"/>
                </a:lnTo>
                <a:lnTo>
                  <a:pt x="38323" y="126193"/>
                </a:lnTo>
                <a:lnTo>
                  <a:pt x="39408" y="126485"/>
                </a:lnTo>
                <a:lnTo>
                  <a:pt x="40440" y="127847"/>
                </a:lnTo>
                <a:lnTo>
                  <a:pt x="41379" y="129778"/>
                </a:lnTo>
                <a:lnTo>
                  <a:pt x="42448" y="130716"/>
                </a:lnTo>
                <a:lnTo>
                  <a:pt x="49413" y="128362"/>
                </a:lnTo>
                <a:lnTo>
                  <a:pt x="52244" y="126778"/>
                </a:lnTo>
                <a:lnTo>
                  <a:pt x="53445" y="125277"/>
                </a:lnTo>
                <a:lnTo>
                  <a:pt x="54861" y="122708"/>
                </a:lnTo>
                <a:lnTo>
                  <a:pt x="56361" y="121393"/>
                </a:lnTo>
                <a:lnTo>
                  <a:pt x="57077" y="120154"/>
                </a:lnTo>
                <a:lnTo>
                  <a:pt x="58485" y="116208"/>
                </a:lnTo>
                <a:lnTo>
                  <a:pt x="59455" y="114377"/>
                </a:lnTo>
                <a:lnTo>
                  <a:pt x="60625" y="113015"/>
                </a:lnTo>
                <a:lnTo>
                  <a:pt x="61979" y="112138"/>
                </a:lnTo>
                <a:lnTo>
                  <a:pt x="65057" y="111515"/>
                </a:lnTo>
                <a:lnTo>
                  <a:pt x="63033" y="110584"/>
                </a:lnTo>
                <a:lnTo>
                  <a:pt x="61094" y="110584"/>
                </a:lnTo>
                <a:lnTo>
                  <a:pt x="54522" y="114761"/>
                </a:lnTo>
                <a:lnTo>
                  <a:pt x="52314" y="114761"/>
                </a:lnTo>
                <a:lnTo>
                  <a:pt x="52406" y="114108"/>
                </a:lnTo>
                <a:lnTo>
                  <a:pt x="53337" y="112931"/>
                </a:lnTo>
                <a:lnTo>
                  <a:pt x="55600" y="110892"/>
                </a:lnTo>
                <a:lnTo>
                  <a:pt x="54045" y="110738"/>
                </a:lnTo>
                <a:lnTo>
                  <a:pt x="53453" y="109815"/>
                </a:lnTo>
                <a:lnTo>
                  <a:pt x="53383" y="107869"/>
                </a:lnTo>
                <a:lnTo>
                  <a:pt x="54538" y="104722"/>
                </a:lnTo>
                <a:lnTo>
                  <a:pt x="59894" y="100568"/>
                </a:lnTo>
                <a:lnTo>
                  <a:pt x="61748" y="99953"/>
                </a:lnTo>
                <a:lnTo>
                  <a:pt x="62310" y="99130"/>
                </a:lnTo>
                <a:lnTo>
                  <a:pt x="61610" y="98460"/>
                </a:lnTo>
                <a:lnTo>
                  <a:pt x="60486" y="98053"/>
                </a:lnTo>
                <a:lnTo>
                  <a:pt x="55099" y="102338"/>
                </a:lnTo>
                <a:lnTo>
                  <a:pt x="51175" y="103815"/>
                </a:lnTo>
                <a:lnTo>
                  <a:pt x="50013" y="103530"/>
                </a:lnTo>
                <a:lnTo>
                  <a:pt x="47981" y="101876"/>
                </a:lnTo>
                <a:lnTo>
                  <a:pt x="47327" y="101130"/>
                </a:lnTo>
                <a:lnTo>
                  <a:pt x="46450" y="99230"/>
                </a:lnTo>
                <a:lnTo>
                  <a:pt x="46558" y="98083"/>
                </a:lnTo>
                <a:lnTo>
                  <a:pt x="48420" y="94714"/>
                </a:lnTo>
                <a:lnTo>
                  <a:pt x="48120" y="94060"/>
                </a:lnTo>
                <a:lnTo>
                  <a:pt x="46834" y="93729"/>
                </a:lnTo>
                <a:lnTo>
                  <a:pt x="43379" y="90621"/>
                </a:lnTo>
                <a:lnTo>
                  <a:pt x="37915" y="90937"/>
                </a:lnTo>
                <a:lnTo>
                  <a:pt x="24379" y="89129"/>
                </a:lnTo>
                <a:lnTo>
                  <a:pt x="21578" y="89898"/>
                </a:lnTo>
                <a:lnTo>
                  <a:pt x="16969" y="92568"/>
                </a:lnTo>
                <a:lnTo>
                  <a:pt x="14183" y="93445"/>
                </a:lnTo>
                <a:lnTo>
                  <a:pt x="12898" y="92868"/>
                </a:lnTo>
                <a:lnTo>
                  <a:pt x="11728" y="91452"/>
                </a:lnTo>
                <a:lnTo>
                  <a:pt x="10666" y="89552"/>
                </a:lnTo>
                <a:lnTo>
                  <a:pt x="9712" y="87144"/>
                </a:lnTo>
                <a:lnTo>
                  <a:pt x="10120" y="85475"/>
                </a:lnTo>
                <a:lnTo>
                  <a:pt x="11905" y="84521"/>
                </a:lnTo>
                <a:lnTo>
                  <a:pt x="13213" y="84067"/>
                </a:lnTo>
                <a:lnTo>
                  <a:pt x="16899" y="84644"/>
                </a:lnTo>
                <a:lnTo>
                  <a:pt x="21393" y="82959"/>
                </a:lnTo>
                <a:lnTo>
                  <a:pt x="24256" y="82605"/>
                </a:lnTo>
                <a:lnTo>
                  <a:pt x="25079" y="82336"/>
                </a:lnTo>
                <a:lnTo>
                  <a:pt x="26765" y="80544"/>
                </a:lnTo>
                <a:lnTo>
                  <a:pt x="27596" y="80090"/>
                </a:lnTo>
                <a:lnTo>
                  <a:pt x="28889" y="80721"/>
                </a:lnTo>
                <a:lnTo>
                  <a:pt x="29520" y="81936"/>
                </a:lnTo>
                <a:lnTo>
                  <a:pt x="34037" y="80044"/>
                </a:lnTo>
                <a:lnTo>
                  <a:pt x="35591" y="79098"/>
                </a:lnTo>
                <a:lnTo>
                  <a:pt x="35769" y="78505"/>
                </a:lnTo>
                <a:lnTo>
                  <a:pt x="36446" y="77828"/>
                </a:lnTo>
                <a:lnTo>
                  <a:pt x="38693" y="78851"/>
                </a:lnTo>
                <a:lnTo>
                  <a:pt x="40517" y="78882"/>
                </a:lnTo>
                <a:lnTo>
                  <a:pt x="42787" y="78174"/>
                </a:lnTo>
                <a:lnTo>
                  <a:pt x="46804" y="77867"/>
                </a:lnTo>
                <a:lnTo>
                  <a:pt x="55800" y="77705"/>
                </a:lnTo>
                <a:lnTo>
                  <a:pt x="57146" y="76159"/>
                </a:lnTo>
                <a:lnTo>
                  <a:pt x="57777" y="74790"/>
                </a:lnTo>
                <a:lnTo>
                  <a:pt x="58570" y="71305"/>
                </a:lnTo>
                <a:lnTo>
                  <a:pt x="58216" y="70589"/>
                </a:lnTo>
                <a:lnTo>
                  <a:pt x="52606" y="73797"/>
                </a:lnTo>
                <a:lnTo>
                  <a:pt x="51321" y="73743"/>
                </a:lnTo>
                <a:lnTo>
                  <a:pt x="44818" y="72043"/>
                </a:lnTo>
                <a:lnTo>
                  <a:pt x="42471" y="70120"/>
                </a:lnTo>
                <a:lnTo>
                  <a:pt x="43241" y="68574"/>
                </a:lnTo>
                <a:lnTo>
                  <a:pt x="46688" y="65235"/>
                </a:lnTo>
                <a:lnTo>
                  <a:pt x="50244" y="62558"/>
                </a:lnTo>
                <a:lnTo>
                  <a:pt x="55477" y="59650"/>
                </a:lnTo>
                <a:lnTo>
                  <a:pt x="56700" y="58519"/>
                </a:lnTo>
                <a:lnTo>
                  <a:pt x="56831" y="57173"/>
                </a:lnTo>
                <a:lnTo>
                  <a:pt x="53337" y="54781"/>
                </a:lnTo>
                <a:lnTo>
                  <a:pt x="46742" y="55442"/>
                </a:lnTo>
                <a:lnTo>
                  <a:pt x="45049" y="52603"/>
                </a:lnTo>
                <a:lnTo>
                  <a:pt x="39562" y="50919"/>
                </a:lnTo>
                <a:lnTo>
                  <a:pt x="35915" y="51973"/>
                </a:lnTo>
                <a:lnTo>
                  <a:pt x="33975" y="50249"/>
                </a:lnTo>
                <a:lnTo>
                  <a:pt x="29235" y="52634"/>
                </a:lnTo>
                <a:lnTo>
                  <a:pt x="18815" y="56073"/>
                </a:lnTo>
                <a:lnTo>
                  <a:pt x="14668" y="58450"/>
                </a:lnTo>
                <a:lnTo>
                  <a:pt x="12436" y="59242"/>
                </a:lnTo>
                <a:lnTo>
                  <a:pt x="9866" y="57304"/>
                </a:lnTo>
                <a:lnTo>
                  <a:pt x="5433" y="55111"/>
                </a:lnTo>
                <a:lnTo>
                  <a:pt x="446" y="54427"/>
                </a:lnTo>
                <a:lnTo>
                  <a:pt x="0" y="53134"/>
                </a:lnTo>
                <a:lnTo>
                  <a:pt x="2909" y="49172"/>
                </a:lnTo>
                <a:lnTo>
                  <a:pt x="4902" y="48449"/>
                </a:lnTo>
                <a:lnTo>
                  <a:pt x="6903" y="48819"/>
                </a:lnTo>
                <a:lnTo>
                  <a:pt x="10728" y="51580"/>
                </a:lnTo>
                <a:lnTo>
                  <a:pt x="13367" y="52450"/>
                </a:lnTo>
                <a:lnTo>
                  <a:pt x="10058" y="48388"/>
                </a:lnTo>
                <a:lnTo>
                  <a:pt x="10143" y="46826"/>
                </a:lnTo>
                <a:lnTo>
                  <a:pt x="9889" y="44480"/>
                </a:lnTo>
                <a:lnTo>
                  <a:pt x="8873" y="43472"/>
                </a:lnTo>
                <a:lnTo>
                  <a:pt x="7857" y="40872"/>
                </a:lnTo>
                <a:lnTo>
                  <a:pt x="8273" y="39995"/>
                </a:lnTo>
                <a:lnTo>
                  <a:pt x="9573" y="39679"/>
                </a:lnTo>
                <a:lnTo>
                  <a:pt x="12236" y="40564"/>
                </a:lnTo>
                <a:lnTo>
                  <a:pt x="18569" y="45072"/>
                </a:lnTo>
                <a:lnTo>
                  <a:pt x="21678" y="44272"/>
                </a:lnTo>
                <a:lnTo>
                  <a:pt x="23379" y="42611"/>
                </a:lnTo>
                <a:lnTo>
                  <a:pt x="25711" y="41380"/>
                </a:lnTo>
                <a:lnTo>
                  <a:pt x="25049" y="40741"/>
                </a:lnTo>
                <a:lnTo>
                  <a:pt x="19577" y="40664"/>
                </a:lnTo>
                <a:lnTo>
                  <a:pt x="16645" y="39741"/>
                </a:lnTo>
                <a:lnTo>
                  <a:pt x="15168" y="38418"/>
                </a:lnTo>
                <a:lnTo>
                  <a:pt x="13883" y="36164"/>
                </a:lnTo>
                <a:lnTo>
                  <a:pt x="14337" y="35125"/>
                </a:lnTo>
                <a:lnTo>
                  <a:pt x="15860" y="34295"/>
                </a:lnTo>
                <a:lnTo>
                  <a:pt x="20531" y="34541"/>
                </a:lnTo>
                <a:lnTo>
                  <a:pt x="17453" y="30610"/>
                </a:lnTo>
                <a:lnTo>
                  <a:pt x="15314" y="28348"/>
                </a:lnTo>
                <a:lnTo>
                  <a:pt x="15083" y="27256"/>
                </a:lnTo>
                <a:lnTo>
                  <a:pt x="15229" y="25886"/>
                </a:lnTo>
                <a:lnTo>
                  <a:pt x="15514" y="24963"/>
                </a:lnTo>
                <a:lnTo>
                  <a:pt x="15953" y="24502"/>
                </a:lnTo>
                <a:lnTo>
                  <a:pt x="21309" y="26809"/>
                </a:lnTo>
                <a:lnTo>
                  <a:pt x="22486" y="26902"/>
                </a:lnTo>
                <a:lnTo>
                  <a:pt x="21401" y="25417"/>
                </a:lnTo>
                <a:lnTo>
                  <a:pt x="19046" y="23225"/>
                </a:lnTo>
                <a:lnTo>
                  <a:pt x="18946" y="22402"/>
                </a:lnTo>
                <a:lnTo>
                  <a:pt x="19939" y="21732"/>
                </a:lnTo>
                <a:lnTo>
                  <a:pt x="20424" y="20478"/>
                </a:lnTo>
                <a:lnTo>
                  <a:pt x="20470" y="19447"/>
                </a:lnTo>
                <a:lnTo>
                  <a:pt x="22094" y="18555"/>
                </a:lnTo>
                <a:lnTo>
                  <a:pt x="23741" y="18517"/>
                </a:lnTo>
                <a:lnTo>
                  <a:pt x="25395" y="19332"/>
                </a:lnTo>
                <a:lnTo>
                  <a:pt x="30520" y="23609"/>
                </a:lnTo>
                <a:lnTo>
                  <a:pt x="31251" y="24809"/>
                </a:lnTo>
                <a:lnTo>
                  <a:pt x="31498" y="26386"/>
                </a:lnTo>
                <a:lnTo>
                  <a:pt x="31243" y="28348"/>
                </a:lnTo>
                <a:lnTo>
                  <a:pt x="31459" y="29133"/>
                </a:lnTo>
                <a:lnTo>
                  <a:pt x="33460" y="28463"/>
                </a:lnTo>
                <a:lnTo>
                  <a:pt x="35060" y="29287"/>
                </a:lnTo>
                <a:lnTo>
                  <a:pt x="35853" y="29063"/>
                </a:lnTo>
                <a:lnTo>
                  <a:pt x="37846" y="26117"/>
                </a:lnTo>
                <a:lnTo>
                  <a:pt x="39216" y="26817"/>
                </a:lnTo>
                <a:lnTo>
                  <a:pt x="40039" y="28194"/>
                </a:lnTo>
                <a:lnTo>
                  <a:pt x="40301" y="29440"/>
                </a:lnTo>
                <a:lnTo>
                  <a:pt x="40424" y="31148"/>
                </a:lnTo>
                <a:lnTo>
                  <a:pt x="40070" y="34702"/>
                </a:lnTo>
                <a:lnTo>
                  <a:pt x="40162" y="35202"/>
                </a:lnTo>
                <a:lnTo>
                  <a:pt x="41555" y="33195"/>
                </a:lnTo>
                <a:lnTo>
                  <a:pt x="43926" y="33041"/>
                </a:lnTo>
                <a:lnTo>
                  <a:pt x="44234" y="32033"/>
                </a:lnTo>
                <a:lnTo>
                  <a:pt x="44303" y="28294"/>
                </a:lnTo>
                <a:lnTo>
                  <a:pt x="44110" y="25125"/>
                </a:lnTo>
                <a:lnTo>
                  <a:pt x="43849" y="24478"/>
                </a:lnTo>
                <a:lnTo>
                  <a:pt x="36046" y="20078"/>
                </a:lnTo>
                <a:lnTo>
                  <a:pt x="34691" y="19032"/>
                </a:lnTo>
                <a:lnTo>
                  <a:pt x="32991" y="16863"/>
                </a:lnTo>
                <a:lnTo>
                  <a:pt x="33337" y="15770"/>
                </a:lnTo>
                <a:lnTo>
                  <a:pt x="34860" y="14793"/>
                </a:lnTo>
                <a:lnTo>
                  <a:pt x="37146" y="14401"/>
                </a:lnTo>
                <a:lnTo>
                  <a:pt x="42464" y="14455"/>
                </a:lnTo>
                <a:lnTo>
                  <a:pt x="43002" y="13993"/>
                </a:lnTo>
                <a:lnTo>
                  <a:pt x="41971" y="12847"/>
                </a:lnTo>
                <a:lnTo>
                  <a:pt x="39516" y="12108"/>
                </a:lnTo>
                <a:lnTo>
                  <a:pt x="38939" y="11439"/>
                </a:lnTo>
                <a:lnTo>
                  <a:pt x="38647" y="10162"/>
                </a:lnTo>
                <a:lnTo>
                  <a:pt x="35730" y="10862"/>
                </a:lnTo>
                <a:lnTo>
                  <a:pt x="32475" y="10893"/>
                </a:lnTo>
                <a:lnTo>
                  <a:pt x="29343" y="10108"/>
                </a:lnTo>
                <a:lnTo>
                  <a:pt x="29281" y="9116"/>
                </a:lnTo>
                <a:lnTo>
                  <a:pt x="30512" y="7654"/>
                </a:lnTo>
                <a:lnTo>
                  <a:pt x="33075" y="5231"/>
                </a:lnTo>
                <a:lnTo>
                  <a:pt x="34260" y="4623"/>
                </a:lnTo>
                <a:lnTo>
                  <a:pt x="37839" y="5046"/>
                </a:lnTo>
                <a:lnTo>
                  <a:pt x="41386" y="4362"/>
                </a:lnTo>
                <a:lnTo>
                  <a:pt x="44264" y="5193"/>
                </a:lnTo>
                <a:lnTo>
                  <a:pt x="46550" y="7593"/>
                </a:lnTo>
                <a:lnTo>
                  <a:pt x="49790" y="11808"/>
                </a:lnTo>
                <a:lnTo>
                  <a:pt x="54176" y="14493"/>
                </a:lnTo>
                <a:lnTo>
                  <a:pt x="54584" y="15339"/>
                </a:lnTo>
                <a:lnTo>
                  <a:pt x="56915" y="17532"/>
                </a:lnTo>
                <a:lnTo>
                  <a:pt x="61564" y="23425"/>
                </a:lnTo>
                <a:lnTo>
                  <a:pt x="66281" y="26832"/>
                </a:lnTo>
                <a:lnTo>
                  <a:pt x="66497" y="27702"/>
                </a:lnTo>
                <a:lnTo>
                  <a:pt x="65719" y="28717"/>
                </a:lnTo>
                <a:lnTo>
                  <a:pt x="63903" y="29910"/>
                </a:lnTo>
                <a:lnTo>
                  <a:pt x="64319" y="30564"/>
                </a:lnTo>
                <a:lnTo>
                  <a:pt x="66689" y="31433"/>
                </a:lnTo>
                <a:lnTo>
                  <a:pt x="68397" y="33725"/>
                </a:lnTo>
                <a:lnTo>
                  <a:pt x="68513" y="34725"/>
                </a:lnTo>
                <a:lnTo>
                  <a:pt x="66966" y="41803"/>
                </a:lnTo>
                <a:lnTo>
                  <a:pt x="66142" y="43303"/>
                </a:lnTo>
                <a:lnTo>
                  <a:pt x="65204" y="44095"/>
                </a:lnTo>
                <a:lnTo>
                  <a:pt x="60848" y="42764"/>
                </a:lnTo>
                <a:lnTo>
                  <a:pt x="61879" y="45011"/>
                </a:lnTo>
                <a:lnTo>
                  <a:pt x="64996" y="47395"/>
                </a:lnTo>
                <a:lnTo>
                  <a:pt x="65696" y="48726"/>
                </a:lnTo>
                <a:lnTo>
                  <a:pt x="65234" y="50034"/>
                </a:lnTo>
                <a:lnTo>
                  <a:pt x="65573" y="50334"/>
                </a:lnTo>
                <a:lnTo>
                  <a:pt x="66712" y="49634"/>
                </a:lnTo>
                <a:lnTo>
                  <a:pt x="67189" y="50373"/>
                </a:lnTo>
                <a:lnTo>
                  <a:pt x="66989" y="52550"/>
                </a:lnTo>
                <a:lnTo>
                  <a:pt x="66504" y="54357"/>
                </a:lnTo>
                <a:lnTo>
                  <a:pt x="65727" y="55788"/>
                </a:lnTo>
                <a:lnTo>
                  <a:pt x="65958" y="56411"/>
                </a:lnTo>
                <a:lnTo>
                  <a:pt x="67174" y="56219"/>
                </a:lnTo>
                <a:lnTo>
                  <a:pt x="68313" y="56588"/>
                </a:lnTo>
                <a:lnTo>
                  <a:pt x="70098" y="58565"/>
                </a:lnTo>
                <a:lnTo>
                  <a:pt x="71545" y="64589"/>
                </a:lnTo>
                <a:lnTo>
                  <a:pt x="72260" y="66527"/>
                </a:lnTo>
                <a:lnTo>
                  <a:pt x="72784" y="64804"/>
                </a:lnTo>
                <a:lnTo>
                  <a:pt x="73430" y="60412"/>
                </a:lnTo>
                <a:lnTo>
                  <a:pt x="74038" y="58165"/>
                </a:lnTo>
                <a:lnTo>
                  <a:pt x="74615" y="58065"/>
                </a:lnTo>
                <a:lnTo>
                  <a:pt x="75108" y="57327"/>
                </a:lnTo>
                <a:lnTo>
                  <a:pt x="75523" y="55942"/>
                </a:lnTo>
                <a:lnTo>
                  <a:pt x="76370" y="51050"/>
                </a:lnTo>
                <a:lnTo>
                  <a:pt x="79294" y="47334"/>
                </a:lnTo>
                <a:lnTo>
                  <a:pt x="80687" y="46188"/>
                </a:lnTo>
                <a:lnTo>
                  <a:pt x="82003" y="45942"/>
                </a:lnTo>
                <a:lnTo>
                  <a:pt x="82634" y="46403"/>
                </a:lnTo>
                <a:lnTo>
                  <a:pt x="84827" y="50303"/>
                </a:lnTo>
                <a:lnTo>
                  <a:pt x="86158" y="50957"/>
                </a:lnTo>
                <a:lnTo>
                  <a:pt x="86835" y="50750"/>
                </a:lnTo>
                <a:lnTo>
                  <a:pt x="87774" y="48096"/>
                </a:lnTo>
                <a:lnTo>
                  <a:pt x="88959" y="43003"/>
                </a:lnTo>
                <a:lnTo>
                  <a:pt x="89229" y="37295"/>
                </a:lnTo>
                <a:lnTo>
                  <a:pt x="88590" y="30964"/>
                </a:lnTo>
                <a:lnTo>
                  <a:pt x="88959" y="26425"/>
                </a:lnTo>
                <a:lnTo>
                  <a:pt x="90352" y="23709"/>
                </a:lnTo>
                <a:lnTo>
                  <a:pt x="92176" y="22871"/>
                </a:lnTo>
                <a:lnTo>
                  <a:pt x="94446" y="23917"/>
                </a:lnTo>
                <a:lnTo>
                  <a:pt x="96101" y="25579"/>
                </a:lnTo>
                <a:lnTo>
                  <a:pt x="99364" y="31887"/>
                </a:lnTo>
                <a:lnTo>
                  <a:pt x="102003" y="35187"/>
                </a:lnTo>
                <a:lnTo>
                  <a:pt x="104266" y="38710"/>
                </a:lnTo>
                <a:lnTo>
                  <a:pt x="105435" y="39856"/>
                </a:lnTo>
                <a:lnTo>
                  <a:pt x="107682" y="40433"/>
                </a:lnTo>
                <a:lnTo>
                  <a:pt x="108283" y="40203"/>
                </a:lnTo>
                <a:lnTo>
                  <a:pt x="108683" y="39395"/>
                </a:lnTo>
                <a:lnTo>
                  <a:pt x="108891" y="37995"/>
                </a:lnTo>
                <a:lnTo>
                  <a:pt x="108406" y="28986"/>
                </a:lnTo>
                <a:lnTo>
                  <a:pt x="109037" y="26179"/>
                </a:lnTo>
                <a:lnTo>
                  <a:pt x="109991" y="24171"/>
                </a:lnTo>
                <a:lnTo>
                  <a:pt x="114039" y="22994"/>
                </a:lnTo>
                <a:lnTo>
                  <a:pt x="116248" y="21732"/>
                </a:lnTo>
                <a:lnTo>
                  <a:pt x="118395" y="19663"/>
                </a:lnTo>
                <a:lnTo>
                  <a:pt x="120172" y="18547"/>
                </a:lnTo>
                <a:lnTo>
                  <a:pt x="121588" y="18401"/>
                </a:lnTo>
                <a:lnTo>
                  <a:pt x="123058" y="19209"/>
                </a:lnTo>
                <a:lnTo>
                  <a:pt x="124605" y="20971"/>
                </a:lnTo>
                <a:lnTo>
                  <a:pt x="127006" y="24402"/>
                </a:lnTo>
                <a:lnTo>
                  <a:pt x="130030" y="30071"/>
                </a:lnTo>
                <a:lnTo>
                  <a:pt x="133878" y="34287"/>
                </a:lnTo>
                <a:lnTo>
                  <a:pt x="135886" y="40964"/>
                </a:lnTo>
                <a:lnTo>
                  <a:pt x="136317" y="42087"/>
                </a:lnTo>
                <a:lnTo>
                  <a:pt x="136794" y="42218"/>
                </a:lnTo>
                <a:lnTo>
                  <a:pt x="137302" y="41349"/>
                </a:lnTo>
                <a:lnTo>
                  <a:pt x="137625" y="40126"/>
                </a:lnTo>
                <a:lnTo>
                  <a:pt x="137718" y="37156"/>
                </a:lnTo>
                <a:lnTo>
                  <a:pt x="136640" y="33218"/>
                </a:lnTo>
                <a:lnTo>
                  <a:pt x="133047" y="23240"/>
                </a:lnTo>
                <a:lnTo>
                  <a:pt x="132985" y="21340"/>
                </a:lnTo>
                <a:lnTo>
                  <a:pt x="133439" y="19817"/>
                </a:lnTo>
                <a:lnTo>
                  <a:pt x="135971" y="19647"/>
                </a:lnTo>
                <a:lnTo>
                  <a:pt x="141866" y="20571"/>
                </a:lnTo>
                <a:lnTo>
                  <a:pt x="143743" y="22124"/>
                </a:lnTo>
                <a:lnTo>
                  <a:pt x="147753" y="28233"/>
                </a:lnTo>
                <a:lnTo>
                  <a:pt x="148876" y="29710"/>
                </a:lnTo>
                <a:lnTo>
                  <a:pt x="149561" y="30079"/>
                </a:lnTo>
                <a:lnTo>
                  <a:pt x="149815" y="29340"/>
                </a:lnTo>
                <a:lnTo>
                  <a:pt x="151370" y="28210"/>
                </a:lnTo>
                <a:lnTo>
                  <a:pt x="152439" y="26840"/>
                </a:lnTo>
                <a:lnTo>
                  <a:pt x="154232" y="23471"/>
                </a:lnTo>
                <a:lnTo>
                  <a:pt x="158149" y="17393"/>
                </a:lnTo>
                <a:lnTo>
                  <a:pt x="158965" y="17216"/>
                </a:lnTo>
                <a:lnTo>
                  <a:pt x="160104" y="17694"/>
                </a:lnTo>
                <a:lnTo>
                  <a:pt x="162112" y="19286"/>
                </a:lnTo>
                <a:lnTo>
                  <a:pt x="163067" y="20563"/>
                </a:lnTo>
                <a:lnTo>
                  <a:pt x="164952" y="21532"/>
                </a:lnTo>
                <a:lnTo>
                  <a:pt x="166883" y="21194"/>
                </a:lnTo>
                <a:lnTo>
                  <a:pt x="169554" y="19063"/>
                </a:lnTo>
                <a:lnTo>
                  <a:pt x="172578" y="17755"/>
                </a:lnTo>
                <a:lnTo>
                  <a:pt x="173609" y="14732"/>
                </a:lnTo>
                <a:lnTo>
                  <a:pt x="173802" y="13347"/>
                </a:lnTo>
                <a:lnTo>
                  <a:pt x="171370" y="4293"/>
                </a:lnTo>
                <a:lnTo>
                  <a:pt x="172393" y="2431"/>
                </a:lnTo>
                <a:lnTo>
                  <a:pt x="177665" y="177"/>
                </a:lnTo>
                <a:lnTo>
                  <a:pt x="182274" y="0"/>
                </a:lnTo>
                <a:lnTo>
                  <a:pt x="183367" y="623"/>
                </a:lnTo>
                <a:lnTo>
                  <a:pt x="186268" y="5046"/>
                </a:lnTo>
                <a:lnTo>
                  <a:pt x="188238" y="7262"/>
                </a:lnTo>
                <a:lnTo>
                  <a:pt x="189231" y="9039"/>
                </a:lnTo>
                <a:lnTo>
                  <a:pt x="189470" y="12955"/>
                </a:lnTo>
                <a:lnTo>
                  <a:pt x="190662" y="143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1" name="Google Shape;881;p44"/>
          <p:cNvSpPr/>
          <p:nvPr/>
        </p:nvSpPr>
        <p:spPr>
          <a:xfrm>
            <a:off x="5668308" y="3605664"/>
            <a:ext cx="207678" cy="244308"/>
          </a:xfrm>
          <a:custGeom>
            <a:avLst/>
            <a:gdLst/>
            <a:ahLst/>
            <a:cxnLst/>
            <a:rect l="l" t="t" r="r" b="b"/>
            <a:pathLst>
              <a:path w="256096" h="301266" extrusionOk="0">
                <a:moveTo>
                  <a:pt x="152716" y="17563"/>
                </a:moveTo>
                <a:lnTo>
                  <a:pt x="152277" y="19355"/>
                </a:lnTo>
                <a:lnTo>
                  <a:pt x="151362" y="19801"/>
                </a:lnTo>
                <a:lnTo>
                  <a:pt x="149761" y="20847"/>
                </a:lnTo>
                <a:lnTo>
                  <a:pt x="147929" y="22278"/>
                </a:lnTo>
                <a:lnTo>
                  <a:pt x="146221" y="23886"/>
                </a:lnTo>
                <a:lnTo>
                  <a:pt x="145760" y="25632"/>
                </a:lnTo>
                <a:lnTo>
                  <a:pt x="146229" y="26771"/>
                </a:lnTo>
                <a:lnTo>
                  <a:pt x="146690" y="27163"/>
                </a:lnTo>
                <a:lnTo>
                  <a:pt x="147314" y="26817"/>
                </a:lnTo>
                <a:lnTo>
                  <a:pt x="148222" y="27033"/>
                </a:lnTo>
                <a:lnTo>
                  <a:pt x="149361" y="27656"/>
                </a:lnTo>
                <a:lnTo>
                  <a:pt x="151261" y="28263"/>
                </a:lnTo>
                <a:lnTo>
                  <a:pt x="151316" y="28863"/>
                </a:lnTo>
                <a:lnTo>
                  <a:pt x="150915" y="29633"/>
                </a:lnTo>
                <a:lnTo>
                  <a:pt x="149438" y="30994"/>
                </a:lnTo>
                <a:lnTo>
                  <a:pt x="148107" y="32533"/>
                </a:lnTo>
                <a:lnTo>
                  <a:pt x="147976" y="33471"/>
                </a:lnTo>
                <a:lnTo>
                  <a:pt x="148138" y="34156"/>
                </a:lnTo>
                <a:lnTo>
                  <a:pt x="148599" y="34571"/>
                </a:lnTo>
                <a:lnTo>
                  <a:pt x="150569" y="34387"/>
                </a:lnTo>
                <a:lnTo>
                  <a:pt x="150861" y="34948"/>
                </a:lnTo>
                <a:lnTo>
                  <a:pt x="149899" y="38895"/>
                </a:lnTo>
                <a:lnTo>
                  <a:pt x="150200" y="39564"/>
                </a:lnTo>
                <a:lnTo>
                  <a:pt x="151931" y="40195"/>
                </a:lnTo>
                <a:lnTo>
                  <a:pt x="153193" y="41141"/>
                </a:lnTo>
                <a:lnTo>
                  <a:pt x="155556" y="43634"/>
                </a:lnTo>
                <a:lnTo>
                  <a:pt x="156495" y="45649"/>
                </a:lnTo>
                <a:lnTo>
                  <a:pt x="155848" y="46326"/>
                </a:lnTo>
                <a:lnTo>
                  <a:pt x="154363" y="46657"/>
                </a:lnTo>
                <a:lnTo>
                  <a:pt x="153155" y="46488"/>
                </a:lnTo>
                <a:lnTo>
                  <a:pt x="154524" y="45272"/>
                </a:lnTo>
                <a:lnTo>
                  <a:pt x="151177" y="40841"/>
                </a:lnTo>
                <a:lnTo>
                  <a:pt x="149661" y="40849"/>
                </a:lnTo>
                <a:lnTo>
                  <a:pt x="147652" y="42726"/>
                </a:lnTo>
                <a:lnTo>
                  <a:pt x="142066" y="40826"/>
                </a:lnTo>
                <a:lnTo>
                  <a:pt x="140996" y="41595"/>
                </a:lnTo>
                <a:lnTo>
                  <a:pt x="140203" y="43095"/>
                </a:lnTo>
                <a:lnTo>
                  <a:pt x="138264" y="44957"/>
                </a:lnTo>
                <a:lnTo>
                  <a:pt x="135517" y="45772"/>
                </a:lnTo>
                <a:lnTo>
                  <a:pt x="132454" y="47819"/>
                </a:lnTo>
                <a:lnTo>
                  <a:pt x="129230" y="49265"/>
                </a:lnTo>
                <a:lnTo>
                  <a:pt x="126767" y="50357"/>
                </a:lnTo>
                <a:lnTo>
                  <a:pt x="125351" y="50165"/>
                </a:lnTo>
                <a:lnTo>
                  <a:pt x="127598" y="47803"/>
                </a:lnTo>
                <a:lnTo>
                  <a:pt x="126644" y="47757"/>
                </a:lnTo>
                <a:lnTo>
                  <a:pt x="123658" y="49426"/>
                </a:lnTo>
                <a:lnTo>
                  <a:pt x="121942" y="50834"/>
                </a:lnTo>
                <a:lnTo>
                  <a:pt x="121388" y="53203"/>
                </a:lnTo>
                <a:lnTo>
                  <a:pt x="120888" y="57096"/>
                </a:lnTo>
                <a:lnTo>
                  <a:pt x="122196" y="58127"/>
                </a:lnTo>
                <a:lnTo>
                  <a:pt x="124489" y="63250"/>
                </a:lnTo>
                <a:lnTo>
                  <a:pt x="127314" y="65435"/>
                </a:lnTo>
                <a:lnTo>
                  <a:pt x="126767" y="67520"/>
                </a:lnTo>
                <a:lnTo>
                  <a:pt x="126021" y="69166"/>
                </a:lnTo>
                <a:lnTo>
                  <a:pt x="124312" y="70589"/>
                </a:lnTo>
                <a:lnTo>
                  <a:pt x="122896" y="69535"/>
                </a:lnTo>
                <a:lnTo>
                  <a:pt x="122027" y="69558"/>
                </a:lnTo>
                <a:lnTo>
                  <a:pt x="121373" y="72890"/>
                </a:lnTo>
                <a:lnTo>
                  <a:pt x="122596" y="81744"/>
                </a:lnTo>
                <a:lnTo>
                  <a:pt x="124566" y="87929"/>
                </a:lnTo>
                <a:lnTo>
                  <a:pt x="126521" y="90621"/>
                </a:lnTo>
                <a:lnTo>
                  <a:pt x="130930" y="94799"/>
                </a:lnTo>
                <a:lnTo>
                  <a:pt x="135594" y="96999"/>
                </a:lnTo>
                <a:lnTo>
                  <a:pt x="143982" y="104007"/>
                </a:lnTo>
                <a:lnTo>
                  <a:pt x="148584" y="106222"/>
                </a:lnTo>
                <a:lnTo>
                  <a:pt x="149792" y="107422"/>
                </a:lnTo>
                <a:lnTo>
                  <a:pt x="152578" y="112800"/>
                </a:lnTo>
                <a:lnTo>
                  <a:pt x="154986" y="118992"/>
                </a:lnTo>
                <a:lnTo>
                  <a:pt x="157580" y="128670"/>
                </a:lnTo>
                <a:lnTo>
                  <a:pt x="159427" y="133416"/>
                </a:lnTo>
                <a:lnTo>
                  <a:pt x="163151" y="138771"/>
                </a:lnTo>
                <a:lnTo>
                  <a:pt x="170877" y="146402"/>
                </a:lnTo>
                <a:lnTo>
                  <a:pt x="177903" y="151964"/>
                </a:lnTo>
                <a:lnTo>
                  <a:pt x="184444" y="155395"/>
                </a:lnTo>
                <a:lnTo>
                  <a:pt x="189547" y="155995"/>
                </a:lnTo>
                <a:lnTo>
                  <a:pt x="201621" y="155241"/>
                </a:lnTo>
                <a:lnTo>
                  <a:pt x="203721" y="155564"/>
                </a:lnTo>
                <a:lnTo>
                  <a:pt x="205953" y="156487"/>
                </a:lnTo>
                <a:lnTo>
                  <a:pt x="206484" y="158864"/>
                </a:lnTo>
                <a:lnTo>
                  <a:pt x="205668" y="160464"/>
                </a:lnTo>
                <a:lnTo>
                  <a:pt x="203129" y="162126"/>
                </a:lnTo>
                <a:lnTo>
                  <a:pt x="200544" y="164426"/>
                </a:lnTo>
                <a:lnTo>
                  <a:pt x="200258" y="167557"/>
                </a:lnTo>
                <a:lnTo>
                  <a:pt x="202675" y="169757"/>
                </a:lnTo>
                <a:lnTo>
                  <a:pt x="214326" y="175581"/>
                </a:lnTo>
                <a:lnTo>
                  <a:pt x="226239" y="180435"/>
                </a:lnTo>
                <a:lnTo>
                  <a:pt x="229948" y="182904"/>
                </a:lnTo>
                <a:lnTo>
                  <a:pt x="234249" y="186743"/>
                </a:lnTo>
                <a:lnTo>
                  <a:pt x="244630" y="192005"/>
                </a:lnTo>
                <a:lnTo>
                  <a:pt x="246385" y="194559"/>
                </a:lnTo>
                <a:lnTo>
                  <a:pt x="252695" y="200044"/>
                </a:lnTo>
                <a:lnTo>
                  <a:pt x="255550" y="204267"/>
                </a:lnTo>
                <a:lnTo>
                  <a:pt x="256097" y="207537"/>
                </a:lnTo>
                <a:lnTo>
                  <a:pt x="254735" y="210852"/>
                </a:lnTo>
                <a:lnTo>
                  <a:pt x="254104" y="213183"/>
                </a:lnTo>
                <a:lnTo>
                  <a:pt x="253034" y="215483"/>
                </a:lnTo>
                <a:lnTo>
                  <a:pt x="250348" y="214614"/>
                </a:lnTo>
                <a:lnTo>
                  <a:pt x="247293" y="212245"/>
                </a:lnTo>
                <a:lnTo>
                  <a:pt x="242691" y="202598"/>
                </a:lnTo>
                <a:lnTo>
                  <a:pt x="234296" y="201621"/>
                </a:lnTo>
                <a:lnTo>
                  <a:pt x="232556" y="200906"/>
                </a:lnTo>
                <a:lnTo>
                  <a:pt x="229571" y="199244"/>
                </a:lnTo>
                <a:lnTo>
                  <a:pt x="229393" y="198144"/>
                </a:lnTo>
                <a:lnTo>
                  <a:pt x="228655" y="196774"/>
                </a:lnTo>
                <a:lnTo>
                  <a:pt x="227893" y="196313"/>
                </a:lnTo>
                <a:lnTo>
                  <a:pt x="224684" y="196005"/>
                </a:lnTo>
                <a:lnTo>
                  <a:pt x="222460" y="197575"/>
                </a:lnTo>
                <a:lnTo>
                  <a:pt x="219844" y="201290"/>
                </a:lnTo>
                <a:lnTo>
                  <a:pt x="216873" y="206621"/>
                </a:lnTo>
                <a:lnTo>
                  <a:pt x="213857" y="214414"/>
                </a:lnTo>
                <a:lnTo>
                  <a:pt x="213687" y="217553"/>
                </a:lnTo>
                <a:lnTo>
                  <a:pt x="215326" y="220592"/>
                </a:lnTo>
                <a:lnTo>
                  <a:pt x="220220" y="222284"/>
                </a:lnTo>
                <a:lnTo>
                  <a:pt x="223999" y="224984"/>
                </a:lnTo>
                <a:lnTo>
                  <a:pt x="226492" y="227800"/>
                </a:lnTo>
                <a:lnTo>
                  <a:pt x="226669" y="234577"/>
                </a:lnTo>
                <a:lnTo>
                  <a:pt x="227785" y="238416"/>
                </a:lnTo>
                <a:lnTo>
                  <a:pt x="226146" y="240593"/>
                </a:lnTo>
                <a:lnTo>
                  <a:pt x="222968" y="240031"/>
                </a:lnTo>
                <a:lnTo>
                  <a:pt x="218735" y="241416"/>
                </a:lnTo>
                <a:lnTo>
                  <a:pt x="215734" y="243893"/>
                </a:lnTo>
                <a:lnTo>
                  <a:pt x="214487" y="246247"/>
                </a:lnTo>
                <a:lnTo>
                  <a:pt x="214810" y="252340"/>
                </a:lnTo>
                <a:lnTo>
                  <a:pt x="214195" y="254655"/>
                </a:lnTo>
                <a:lnTo>
                  <a:pt x="208508" y="259025"/>
                </a:lnTo>
                <a:lnTo>
                  <a:pt x="205522" y="263487"/>
                </a:lnTo>
                <a:lnTo>
                  <a:pt x="204776" y="265333"/>
                </a:lnTo>
                <a:lnTo>
                  <a:pt x="203637" y="267426"/>
                </a:lnTo>
                <a:lnTo>
                  <a:pt x="196457" y="267502"/>
                </a:lnTo>
                <a:lnTo>
                  <a:pt x="194756" y="264910"/>
                </a:lnTo>
                <a:lnTo>
                  <a:pt x="194695" y="261056"/>
                </a:lnTo>
                <a:lnTo>
                  <a:pt x="195926" y="258679"/>
                </a:lnTo>
                <a:lnTo>
                  <a:pt x="198566" y="257563"/>
                </a:lnTo>
                <a:lnTo>
                  <a:pt x="200343" y="252609"/>
                </a:lnTo>
                <a:lnTo>
                  <a:pt x="199782" y="249024"/>
                </a:lnTo>
                <a:lnTo>
                  <a:pt x="200820" y="247432"/>
                </a:lnTo>
                <a:lnTo>
                  <a:pt x="201798" y="246309"/>
                </a:lnTo>
                <a:lnTo>
                  <a:pt x="203806" y="245647"/>
                </a:lnTo>
                <a:lnTo>
                  <a:pt x="206646" y="245016"/>
                </a:lnTo>
                <a:lnTo>
                  <a:pt x="206930" y="239993"/>
                </a:lnTo>
                <a:lnTo>
                  <a:pt x="204714" y="237708"/>
                </a:lnTo>
                <a:lnTo>
                  <a:pt x="203937" y="234500"/>
                </a:lnTo>
                <a:lnTo>
                  <a:pt x="202906" y="228561"/>
                </a:lnTo>
                <a:lnTo>
                  <a:pt x="199250" y="220953"/>
                </a:lnTo>
                <a:lnTo>
                  <a:pt x="197296" y="214145"/>
                </a:lnTo>
                <a:lnTo>
                  <a:pt x="195764" y="210775"/>
                </a:lnTo>
                <a:lnTo>
                  <a:pt x="193440" y="209014"/>
                </a:lnTo>
                <a:lnTo>
                  <a:pt x="189246" y="209037"/>
                </a:lnTo>
                <a:lnTo>
                  <a:pt x="187161" y="208537"/>
                </a:lnTo>
                <a:lnTo>
                  <a:pt x="179743" y="203783"/>
                </a:lnTo>
                <a:lnTo>
                  <a:pt x="179227" y="203060"/>
                </a:lnTo>
                <a:lnTo>
                  <a:pt x="179273" y="201790"/>
                </a:lnTo>
                <a:lnTo>
                  <a:pt x="180505" y="199875"/>
                </a:lnTo>
                <a:lnTo>
                  <a:pt x="179673" y="197282"/>
                </a:lnTo>
                <a:lnTo>
                  <a:pt x="178796" y="194828"/>
                </a:lnTo>
                <a:lnTo>
                  <a:pt x="177342" y="192736"/>
                </a:lnTo>
                <a:lnTo>
                  <a:pt x="175748" y="191643"/>
                </a:lnTo>
                <a:lnTo>
                  <a:pt x="172409" y="192313"/>
                </a:lnTo>
                <a:lnTo>
                  <a:pt x="171239" y="192828"/>
                </a:lnTo>
                <a:lnTo>
                  <a:pt x="169130" y="192651"/>
                </a:lnTo>
                <a:lnTo>
                  <a:pt x="167476" y="193582"/>
                </a:lnTo>
                <a:lnTo>
                  <a:pt x="166552" y="193613"/>
                </a:lnTo>
                <a:lnTo>
                  <a:pt x="169154" y="189928"/>
                </a:lnTo>
                <a:lnTo>
                  <a:pt x="168453" y="189059"/>
                </a:lnTo>
                <a:lnTo>
                  <a:pt x="165883" y="187543"/>
                </a:lnTo>
                <a:lnTo>
                  <a:pt x="162389" y="187312"/>
                </a:lnTo>
                <a:lnTo>
                  <a:pt x="161420" y="187128"/>
                </a:lnTo>
                <a:lnTo>
                  <a:pt x="160850" y="188074"/>
                </a:lnTo>
                <a:lnTo>
                  <a:pt x="160173" y="187559"/>
                </a:lnTo>
                <a:lnTo>
                  <a:pt x="160242" y="185912"/>
                </a:lnTo>
                <a:lnTo>
                  <a:pt x="156187" y="178512"/>
                </a:lnTo>
                <a:lnTo>
                  <a:pt x="153462" y="175488"/>
                </a:lnTo>
                <a:lnTo>
                  <a:pt x="152085" y="174950"/>
                </a:lnTo>
                <a:lnTo>
                  <a:pt x="149599" y="175588"/>
                </a:lnTo>
                <a:lnTo>
                  <a:pt x="145436" y="174265"/>
                </a:lnTo>
                <a:lnTo>
                  <a:pt x="142951" y="173973"/>
                </a:lnTo>
                <a:lnTo>
                  <a:pt x="141581" y="174296"/>
                </a:lnTo>
                <a:lnTo>
                  <a:pt x="139534" y="175258"/>
                </a:lnTo>
                <a:lnTo>
                  <a:pt x="138503" y="174619"/>
                </a:lnTo>
                <a:lnTo>
                  <a:pt x="138141" y="173627"/>
                </a:lnTo>
                <a:lnTo>
                  <a:pt x="134362" y="170542"/>
                </a:lnTo>
                <a:lnTo>
                  <a:pt x="129645" y="168796"/>
                </a:lnTo>
                <a:lnTo>
                  <a:pt x="120464" y="158926"/>
                </a:lnTo>
                <a:lnTo>
                  <a:pt x="117648" y="155226"/>
                </a:lnTo>
                <a:lnTo>
                  <a:pt x="111853" y="151141"/>
                </a:lnTo>
                <a:lnTo>
                  <a:pt x="108190" y="145171"/>
                </a:lnTo>
                <a:lnTo>
                  <a:pt x="105189" y="142979"/>
                </a:lnTo>
                <a:lnTo>
                  <a:pt x="100826" y="141217"/>
                </a:lnTo>
                <a:lnTo>
                  <a:pt x="99818" y="141440"/>
                </a:lnTo>
                <a:lnTo>
                  <a:pt x="98509" y="142102"/>
                </a:lnTo>
                <a:lnTo>
                  <a:pt x="97478" y="142194"/>
                </a:lnTo>
                <a:lnTo>
                  <a:pt x="96663" y="141417"/>
                </a:lnTo>
                <a:lnTo>
                  <a:pt x="97494" y="140617"/>
                </a:lnTo>
                <a:lnTo>
                  <a:pt x="98425" y="140255"/>
                </a:lnTo>
                <a:lnTo>
                  <a:pt x="98063" y="137963"/>
                </a:lnTo>
                <a:lnTo>
                  <a:pt x="93092" y="132009"/>
                </a:lnTo>
                <a:lnTo>
                  <a:pt x="90183" y="130086"/>
                </a:lnTo>
                <a:lnTo>
                  <a:pt x="89360" y="128901"/>
                </a:lnTo>
                <a:lnTo>
                  <a:pt x="88751" y="127278"/>
                </a:lnTo>
                <a:lnTo>
                  <a:pt x="88128" y="126208"/>
                </a:lnTo>
                <a:lnTo>
                  <a:pt x="86751" y="125593"/>
                </a:lnTo>
                <a:lnTo>
                  <a:pt x="85573" y="125701"/>
                </a:lnTo>
                <a:lnTo>
                  <a:pt x="83950" y="125293"/>
                </a:lnTo>
                <a:lnTo>
                  <a:pt x="84004" y="122416"/>
                </a:lnTo>
                <a:lnTo>
                  <a:pt x="84327" y="120208"/>
                </a:lnTo>
                <a:lnTo>
                  <a:pt x="84080" y="118331"/>
                </a:lnTo>
                <a:lnTo>
                  <a:pt x="82495" y="113384"/>
                </a:lnTo>
                <a:lnTo>
                  <a:pt x="79756" y="109184"/>
                </a:lnTo>
                <a:lnTo>
                  <a:pt x="78139" y="99099"/>
                </a:lnTo>
                <a:lnTo>
                  <a:pt x="76893" y="96245"/>
                </a:lnTo>
                <a:lnTo>
                  <a:pt x="73861" y="94083"/>
                </a:lnTo>
                <a:lnTo>
                  <a:pt x="67020" y="91652"/>
                </a:lnTo>
                <a:lnTo>
                  <a:pt x="57485" y="85106"/>
                </a:lnTo>
                <a:lnTo>
                  <a:pt x="55469" y="84990"/>
                </a:lnTo>
                <a:lnTo>
                  <a:pt x="49736" y="82436"/>
                </a:lnTo>
                <a:lnTo>
                  <a:pt x="46180" y="81998"/>
                </a:lnTo>
                <a:lnTo>
                  <a:pt x="41563" y="84290"/>
                </a:lnTo>
                <a:lnTo>
                  <a:pt x="35953" y="90583"/>
                </a:lnTo>
                <a:lnTo>
                  <a:pt x="31405" y="97099"/>
                </a:lnTo>
                <a:lnTo>
                  <a:pt x="29751" y="98360"/>
                </a:lnTo>
                <a:lnTo>
                  <a:pt x="23879" y="100576"/>
                </a:lnTo>
                <a:lnTo>
                  <a:pt x="18692" y="101630"/>
                </a:lnTo>
                <a:lnTo>
                  <a:pt x="18638" y="99968"/>
                </a:lnTo>
                <a:lnTo>
                  <a:pt x="18454" y="98714"/>
                </a:lnTo>
                <a:lnTo>
                  <a:pt x="19331" y="97337"/>
                </a:lnTo>
                <a:lnTo>
                  <a:pt x="20778" y="95714"/>
                </a:lnTo>
                <a:lnTo>
                  <a:pt x="22109" y="93668"/>
                </a:lnTo>
                <a:lnTo>
                  <a:pt x="22663" y="92191"/>
                </a:lnTo>
                <a:lnTo>
                  <a:pt x="22402" y="91206"/>
                </a:lnTo>
                <a:lnTo>
                  <a:pt x="21801" y="89744"/>
                </a:lnTo>
                <a:lnTo>
                  <a:pt x="20985" y="89637"/>
                </a:lnTo>
                <a:lnTo>
                  <a:pt x="16045" y="90867"/>
                </a:lnTo>
                <a:lnTo>
                  <a:pt x="14914" y="90552"/>
                </a:lnTo>
                <a:lnTo>
                  <a:pt x="11259" y="88637"/>
                </a:lnTo>
                <a:lnTo>
                  <a:pt x="7326" y="86283"/>
                </a:lnTo>
                <a:lnTo>
                  <a:pt x="5879" y="84606"/>
                </a:lnTo>
                <a:lnTo>
                  <a:pt x="5333" y="82913"/>
                </a:lnTo>
                <a:lnTo>
                  <a:pt x="5741" y="81821"/>
                </a:lnTo>
                <a:lnTo>
                  <a:pt x="5418" y="80759"/>
                </a:lnTo>
                <a:lnTo>
                  <a:pt x="4648" y="79328"/>
                </a:lnTo>
                <a:lnTo>
                  <a:pt x="5341" y="77705"/>
                </a:lnTo>
                <a:lnTo>
                  <a:pt x="6564" y="75682"/>
                </a:lnTo>
                <a:lnTo>
                  <a:pt x="7180" y="74305"/>
                </a:lnTo>
                <a:lnTo>
                  <a:pt x="8211" y="73951"/>
                </a:lnTo>
                <a:lnTo>
                  <a:pt x="8704" y="73113"/>
                </a:lnTo>
                <a:lnTo>
                  <a:pt x="7880" y="69758"/>
                </a:lnTo>
                <a:lnTo>
                  <a:pt x="7449" y="69220"/>
                </a:lnTo>
                <a:lnTo>
                  <a:pt x="6741" y="68805"/>
                </a:lnTo>
                <a:lnTo>
                  <a:pt x="5649" y="68758"/>
                </a:lnTo>
                <a:lnTo>
                  <a:pt x="3740" y="68066"/>
                </a:lnTo>
                <a:lnTo>
                  <a:pt x="2386" y="66904"/>
                </a:lnTo>
                <a:lnTo>
                  <a:pt x="2093" y="65335"/>
                </a:lnTo>
                <a:lnTo>
                  <a:pt x="1378" y="63827"/>
                </a:lnTo>
                <a:lnTo>
                  <a:pt x="154" y="62443"/>
                </a:lnTo>
                <a:lnTo>
                  <a:pt x="0" y="60927"/>
                </a:lnTo>
                <a:lnTo>
                  <a:pt x="1393" y="60127"/>
                </a:lnTo>
                <a:lnTo>
                  <a:pt x="3294" y="60096"/>
                </a:lnTo>
                <a:lnTo>
                  <a:pt x="4633" y="60396"/>
                </a:lnTo>
                <a:lnTo>
                  <a:pt x="7634" y="57958"/>
                </a:lnTo>
                <a:lnTo>
                  <a:pt x="8742" y="57742"/>
                </a:lnTo>
                <a:lnTo>
                  <a:pt x="9735" y="57219"/>
                </a:lnTo>
                <a:lnTo>
                  <a:pt x="10566" y="53880"/>
                </a:lnTo>
                <a:lnTo>
                  <a:pt x="11205" y="52880"/>
                </a:lnTo>
                <a:lnTo>
                  <a:pt x="11359" y="52296"/>
                </a:lnTo>
                <a:lnTo>
                  <a:pt x="10766" y="51596"/>
                </a:lnTo>
                <a:lnTo>
                  <a:pt x="8342" y="49242"/>
                </a:lnTo>
                <a:lnTo>
                  <a:pt x="7234" y="46780"/>
                </a:lnTo>
                <a:lnTo>
                  <a:pt x="5487" y="44018"/>
                </a:lnTo>
                <a:lnTo>
                  <a:pt x="3863" y="42795"/>
                </a:lnTo>
                <a:lnTo>
                  <a:pt x="3532" y="41841"/>
                </a:lnTo>
                <a:lnTo>
                  <a:pt x="3494" y="40633"/>
                </a:lnTo>
                <a:lnTo>
                  <a:pt x="3825" y="39564"/>
                </a:lnTo>
                <a:lnTo>
                  <a:pt x="6764" y="37903"/>
                </a:lnTo>
                <a:lnTo>
                  <a:pt x="8504" y="36133"/>
                </a:lnTo>
                <a:lnTo>
                  <a:pt x="9250" y="36810"/>
                </a:lnTo>
                <a:lnTo>
                  <a:pt x="10835" y="37533"/>
                </a:lnTo>
                <a:lnTo>
                  <a:pt x="15137" y="36549"/>
                </a:lnTo>
                <a:lnTo>
                  <a:pt x="17807" y="35556"/>
                </a:lnTo>
                <a:lnTo>
                  <a:pt x="19685" y="34510"/>
                </a:lnTo>
                <a:lnTo>
                  <a:pt x="20847" y="34694"/>
                </a:lnTo>
                <a:lnTo>
                  <a:pt x="25064" y="36256"/>
                </a:lnTo>
                <a:lnTo>
                  <a:pt x="26457" y="35464"/>
                </a:lnTo>
                <a:lnTo>
                  <a:pt x="29497" y="33348"/>
                </a:lnTo>
                <a:lnTo>
                  <a:pt x="29951" y="32233"/>
                </a:lnTo>
                <a:lnTo>
                  <a:pt x="32352" y="28848"/>
                </a:lnTo>
                <a:lnTo>
                  <a:pt x="32398" y="28025"/>
                </a:lnTo>
                <a:lnTo>
                  <a:pt x="31413" y="25894"/>
                </a:lnTo>
                <a:lnTo>
                  <a:pt x="31721" y="25425"/>
                </a:lnTo>
                <a:lnTo>
                  <a:pt x="34660" y="23240"/>
                </a:lnTo>
                <a:lnTo>
                  <a:pt x="36099" y="21301"/>
                </a:lnTo>
                <a:lnTo>
                  <a:pt x="37662" y="20001"/>
                </a:lnTo>
                <a:lnTo>
                  <a:pt x="38785" y="19971"/>
                </a:lnTo>
                <a:lnTo>
                  <a:pt x="39093" y="20417"/>
                </a:lnTo>
                <a:lnTo>
                  <a:pt x="39224" y="21325"/>
                </a:lnTo>
                <a:lnTo>
                  <a:pt x="39124" y="25063"/>
                </a:lnTo>
                <a:lnTo>
                  <a:pt x="39555" y="26209"/>
                </a:lnTo>
                <a:lnTo>
                  <a:pt x="41863" y="28887"/>
                </a:lnTo>
                <a:lnTo>
                  <a:pt x="43510" y="30410"/>
                </a:lnTo>
                <a:lnTo>
                  <a:pt x="47335" y="31456"/>
                </a:lnTo>
                <a:lnTo>
                  <a:pt x="47512" y="31956"/>
                </a:lnTo>
                <a:lnTo>
                  <a:pt x="46457" y="33964"/>
                </a:lnTo>
                <a:lnTo>
                  <a:pt x="48774" y="36364"/>
                </a:lnTo>
                <a:lnTo>
                  <a:pt x="49189" y="38118"/>
                </a:lnTo>
                <a:lnTo>
                  <a:pt x="50259" y="39103"/>
                </a:lnTo>
                <a:lnTo>
                  <a:pt x="51767" y="38618"/>
                </a:lnTo>
                <a:lnTo>
                  <a:pt x="52260" y="37687"/>
                </a:lnTo>
                <a:lnTo>
                  <a:pt x="51667" y="36064"/>
                </a:lnTo>
                <a:lnTo>
                  <a:pt x="51229" y="34364"/>
                </a:lnTo>
                <a:lnTo>
                  <a:pt x="51313" y="33379"/>
                </a:lnTo>
                <a:lnTo>
                  <a:pt x="51729" y="32248"/>
                </a:lnTo>
                <a:lnTo>
                  <a:pt x="52783" y="30664"/>
                </a:lnTo>
                <a:lnTo>
                  <a:pt x="55646" y="27033"/>
                </a:lnTo>
                <a:lnTo>
                  <a:pt x="56677" y="24932"/>
                </a:lnTo>
                <a:lnTo>
                  <a:pt x="56862" y="21678"/>
                </a:lnTo>
                <a:lnTo>
                  <a:pt x="56869" y="19063"/>
                </a:lnTo>
                <a:lnTo>
                  <a:pt x="57824" y="18424"/>
                </a:lnTo>
                <a:lnTo>
                  <a:pt x="59878" y="18894"/>
                </a:lnTo>
                <a:lnTo>
                  <a:pt x="60494" y="18840"/>
                </a:lnTo>
                <a:lnTo>
                  <a:pt x="60771" y="20447"/>
                </a:lnTo>
                <a:lnTo>
                  <a:pt x="61648" y="23009"/>
                </a:lnTo>
                <a:lnTo>
                  <a:pt x="62679" y="24332"/>
                </a:lnTo>
                <a:lnTo>
                  <a:pt x="63780" y="24648"/>
                </a:lnTo>
                <a:lnTo>
                  <a:pt x="65073" y="24655"/>
                </a:lnTo>
                <a:lnTo>
                  <a:pt x="68274" y="23094"/>
                </a:lnTo>
                <a:lnTo>
                  <a:pt x="70360" y="22417"/>
                </a:lnTo>
                <a:lnTo>
                  <a:pt x="71545" y="22601"/>
                </a:lnTo>
                <a:lnTo>
                  <a:pt x="72245" y="23663"/>
                </a:lnTo>
                <a:lnTo>
                  <a:pt x="73738" y="26456"/>
                </a:lnTo>
                <a:lnTo>
                  <a:pt x="74592" y="26771"/>
                </a:lnTo>
                <a:lnTo>
                  <a:pt x="75623" y="26448"/>
                </a:lnTo>
                <a:lnTo>
                  <a:pt x="75985" y="25971"/>
                </a:lnTo>
                <a:lnTo>
                  <a:pt x="75654" y="24894"/>
                </a:lnTo>
                <a:lnTo>
                  <a:pt x="75215" y="22563"/>
                </a:lnTo>
                <a:lnTo>
                  <a:pt x="74615" y="20755"/>
                </a:lnTo>
                <a:lnTo>
                  <a:pt x="73830" y="19909"/>
                </a:lnTo>
                <a:lnTo>
                  <a:pt x="73668" y="18809"/>
                </a:lnTo>
                <a:lnTo>
                  <a:pt x="74161" y="16824"/>
                </a:lnTo>
                <a:lnTo>
                  <a:pt x="74723" y="15163"/>
                </a:lnTo>
                <a:lnTo>
                  <a:pt x="75815" y="14709"/>
                </a:lnTo>
                <a:lnTo>
                  <a:pt x="77070" y="14501"/>
                </a:lnTo>
                <a:lnTo>
                  <a:pt x="78724" y="16262"/>
                </a:lnTo>
                <a:lnTo>
                  <a:pt x="80687" y="16817"/>
                </a:lnTo>
                <a:lnTo>
                  <a:pt x="82149" y="16724"/>
                </a:lnTo>
                <a:lnTo>
                  <a:pt x="82403" y="15701"/>
                </a:lnTo>
                <a:lnTo>
                  <a:pt x="82311" y="14578"/>
                </a:lnTo>
                <a:lnTo>
                  <a:pt x="81441" y="13132"/>
                </a:lnTo>
                <a:lnTo>
                  <a:pt x="81610" y="10939"/>
                </a:lnTo>
                <a:lnTo>
                  <a:pt x="82618" y="6846"/>
                </a:lnTo>
                <a:lnTo>
                  <a:pt x="83196" y="7162"/>
                </a:lnTo>
                <a:lnTo>
                  <a:pt x="85365" y="7201"/>
                </a:lnTo>
                <a:lnTo>
                  <a:pt x="87728" y="7431"/>
                </a:lnTo>
                <a:lnTo>
                  <a:pt x="89252" y="9100"/>
                </a:lnTo>
                <a:lnTo>
                  <a:pt x="90745" y="9670"/>
                </a:lnTo>
                <a:lnTo>
                  <a:pt x="92869" y="9847"/>
                </a:lnTo>
                <a:lnTo>
                  <a:pt x="94292" y="9616"/>
                </a:lnTo>
                <a:lnTo>
                  <a:pt x="94985" y="8985"/>
                </a:lnTo>
                <a:lnTo>
                  <a:pt x="95808" y="7031"/>
                </a:lnTo>
                <a:lnTo>
                  <a:pt x="97332" y="4608"/>
                </a:lnTo>
                <a:lnTo>
                  <a:pt x="99718" y="3362"/>
                </a:lnTo>
                <a:lnTo>
                  <a:pt x="103796" y="3131"/>
                </a:lnTo>
                <a:lnTo>
                  <a:pt x="105835" y="2677"/>
                </a:lnTo>
                <a:lnTo>
                  <a:pt x="107952" y="2700"/>
                </a:lnTo>
                <a:lnTo>
                  <a:pt x="109545" y="3077"/>
                </a:lnTo>
                <a:lnTo>
                  <a:pt x="111192" y="3031"/>
                </a:lnTo>
                <a:lnTo>
                  <a:pt x="115378" y="1338"/>
                </a:lnTo>
                <a:lnTo>
                  <a:pt x="119695" y="0"/>
                </a:lnTo>
                <a:lnTo>
                  <a:pt x="120295" y="223"/>
                </a:lnTo>
                <a:lnTo>
                  <a:pt x="120388" y="669"/>
                </a:lnTo>
                <a:lnTo>
                  <a:pt x="119610" y="1700"/>
                </a:lnTo>
                <a:lnTo>
                  <a:pt x="118856" y="3069"/>
                </a:lnTo>
                <a:lnTo>
                  <a:pt x="119364" y="4631"/>
                </a:lnTo>
                <a:lnTo>
                  <a:pt x="121819" y="7762"/>
                </a:lnTo>
                <a:lnTo>
                  <a:pt x="123158" y="10155"/>
                </a:lnTo>
                <a:lnTo>
                  <a:pt x="124420" y="11947"/>
                </a:lnTo>
                <a:lnTo>
                  <a:pt x="126382" y="12893"/>
                </a:lnTo>
                <a:lnTo>
                  <a:pt x="128960" y="13470"/>
                </a:lnTo>
                <a:lnTo>
                  <a:pt x="131146" y="13678"/>
                </a:lnTo>
                <a:lnTo>
                  <a:pt x="133431" y="14355"/>
                </a:lnTo>
                <a:lnTo>
                  <a:pt x="141273" y="16024"/>
                </a:lnTo>
                <a:lnTo>
                  <a:pt x="145221" y="16486"/>
                </a:lnTo>
                <a:lnTo>
                  <a:pt x="148214" y="16555"/>
                </a:lnTo>
                <a:lnTo>
                  <a:pt x="152716" y="17563"/>
                </a:lnTo>
                <a:close/>
                <a:moveTo>
                  <a:pt x="126482" y="97576"/>
                </a:moveTo>
                <a:lnTo>
                  <a:pt x="127121" y="96037"/>
                </a:lnTo>
                <a:lnTo>
                  <a:pt x="126883" y="94937"/>
                </a:lnTo>
                <a:lnTo>
                  <a:pt x="125528" y="95160"/>
                </a:lnTo>
                <a:lnTo>
                  <a:pt x="124574" y="96591"/>
                </a:lnTo>
                <a:lnTo>
                  <a:pt x="125213" y="97799"/>
                </a:lnTo>
                <a:lnTo>
                  <a:pt x="126482" y="97576"/>
                </a:lnTo>
                <a:close/>
                <a:moveTo>
                  <a:pt x="125490" y="156410"/>
                </a:moveTo>
                <a:lnTo>
                  <a:pt x="125474" y="156180"/>
                </a:lnTo>
                <a:lnTo>
                  <a:pt x="125313" y="156203"/>
                </a:lnTo>
                <a:lnTo>
                  <a:pt x="125243" y="156341"/>
                </a:lnTo>
                <a:lnTo>
                  <a:pt x="125313" y="156433"/>
                </a:lnTo>
                <a:lnTo>
                  <a:pt x="125490" y="156410"/>
                </a:lnTo>
                <a:close/>
                <a:moveTo>
                  <a:pt x="81349" y="128455"/>
                </a:moveTo>
                <a:lnTo>
                  <a:pt x="82064" y="129593"/>
                </a:lnTo>
                <a:lnTo>
                  <a:pt x="82149" y="130255"/>
                </a:lnTo>
                <a:lnTo>
                  <a:pt x="81664" y="131009"/>
                </a:lnTo>
                <a:lnTo>
                  <a:pt x="81864" y="132701"/>
                </a:lnTo>
                <a:lnTo>
                  <a:pt x="80056" y="131293"/>
                </a:lnTo>
                <a:lnTo>
                  <a:pt x="77324" y="132001"/>
                </a:lnTo>
                <a:lnTo>
                  <a:pt x="75646" y="131847"/>
                </a:lnTo>
                <a:lnTo>
                  <a:pt x="75184" y="130586"/>
                </a:lnTo>
                <a:lnTo>
                  <a:pt x="75569" y="129847"/>
                </a:lnTo>
                <a:lnTo>
                  <a:pt x="78170" y="129686"/>
                </a:lnTo>
                <a:lnTo>
                  <a:pt x="78978" y="129324"/>
                </a:lnTo>
                <a:lnTo>
                  <a:pt x="80564" y="129493"/>
                </a:lnTo>
                <a:lnTo>
                  <a:pt x="81349" y="128455"/>
                </a:lnTo>
                <a:close/>
                <a:moveTo>
                  <a:pt x="64857" y="185543"/>
                </a:moveTo>
                <a:lnTo>
                  <a:pt x="65942" y="187358"/>
                </a:lnTo>
                <a:lnTo>
                  <a:pt x="68366" y="194790"/>
                </a:lnTo>
                <a:lnTo>
                  <a:pt x="68597" y="196390"/>
                </a:lnTo>
                <a:lnTo>
                  <a:pt x="68112" y="198029"/>
                </a:lnTo>
                <a:lnTo>
                  <a:pt x="67497" y="199190"/>
                </a:lnTo>
                <a:lnTo>
                  <a:pt x="65088" y="202913"/>
                </a:lnTo>
                <a:lnTo>
                  <a:pt x="65442" y="205983"/>
                </a:lnTo>
                <a:lnTo>
                  <a:pt x="66335" y="207883"/>
                </a:lnTo>
                <a:lnTo>
                  <a:pt x="66466" y="209983"/>
                </a:lnTo>
                <a:lnTo>
                  <a:pt x="66019" y="212583"/>
                </a:lnTo>
                <a:lnTo>
                  <a:pt x="64526" y="228500"/>
                </a:lnTo>
                <a:lnTo>
                  <a:pt x="63803" y="231308"/>
                </a:lnTo>
                <a:lnTo>
                  <a:pt x="63349" y="233731"/>
                </a:lnTo>
                <a:lnTo>
                  <a:pt x="61702" y="234469"/>
                </a:lnTo>
                <a:lnTo>
                  <a:pt x="59578" y="233692"/>
                </a:lnTo>
                <a:lnTo>
                  <a:pt x="56900" y="232323"/>
                </a:lnTo>
                <a:lnTo>
                  <a:pt x="55661" y="232408"/>
                </a:lnTo>
                <a:lnTo>
                  <a:pt x="54415" y="232877"/>
                </a:lnTo>
                <a:lnTo>
                  <a:pt x="53391" y="232477"/>
                </a:lnTo>
                <a:lnTo>
                  <a:pt x="52414" y="231700"/>
                </a:lnTo>
                <a:lnTo>
                  <a:pt x="51683" y="237131"/>
                </a:lnTo>
                <a:lnTo>
                  <a:pt x="50474" y="239331"/>
                </a:lnTo>
                <a:lnTo>
                  <a:pt x="48635" y="240739"/>
                </a:lnTo>
                <a:lnTo>
                  <a:pt x="46904" y="240824"/>
                </a:lnTo>
                <a:lnTo>
                  <a:pt x="45118" y="240354"/>
                </a:lnTo>
                <a:lnTo>
                  <a:pt x="43610" y="240354"/>
                </a:lnTo>
                <a:lnTo>
                  <a:pt x="42464" y="239316"/>
                </a:lnTo>
                <a:lnTo>
                  <a:pt x="41555" y="237485"/>
                </a:lnTo>
                <a:lnTo>
                  <a:pt x="40109" y="235262"/>
                </a:lnTo>
                <a:lnTo>
                  <a:pt x="38639" y="232623"/>
                </a:lnTo>
                <a:lnTo>
                  <a:pt x="38477" y="230231"/>
                </a:lnTo>
                <a:lnTo>
                  <a:pt x="38223" y="224946"/>
                </a:lnTo>
                <a:lnTo>
                  <a:pt x="38647" y="223792"/>
                </a:lnTo>
                <a:lnTo>
                  <a:pt x="39262" y="222684"/>
                </a:lnTo>
                <a:lnTo>
                  <a:pt x="39562" y="220315"/>
                </a:lnTo>
                <a:lnTo>
                  <a:pt x="39355" y="218245"/>
                </a:lnTo>
                <a:lnTo>
                  <a:pt x="39786" y="217507"/>
                </a:lnTo>
                <a:lnTo>
                  <a:pt x="40640" y="218245"/>
                </a:lnTo>
                <a:lnTo>
                  <a:pt x="41278" y="217968"/>
                </a:lnTo>
                <a:lnTo>
                  <a:pt x="41240" y="216899"/>
                </a:lnTo>
                <a:lnTo>
                  <a:pt x="41432" y="214953"/>
                </a:lnTo>
                <a:lnTo>
                  <a:pt x="40309" y="213322"/>
                </a:lnTo>
                <a:lnTo>
                  <a:pt x="38408" y="212768"/>
                </a:lnTo>
                <a:lnTo>
                  <a:pt x="38223" y="211060"/>
                </a:lnTo>
                <a:lnTo>
                  <a:pt x="38423" y="209391"/>
                </a:lnTo>
                <a:lnTo>
                  <a:pt x="39424" y="208268"/>
                </a:lnTo>
                <a:lnTo>
                  <a:pt x="39762" y="206775"/>
                </a:lnTo>
                <a:lnTo>
                  <a:pt x="39770" y="202213"/>
                </a:lnTo>
                <a:lnTo>
                  <a:pt x="38431" y="200529"/>
                </a:lnTo>
                <a:lnTo>
                  <a:pt x="37915" y="197975"/>
                </a:lnTo>
                <a:lnTo>
                  <a:pt x="37223" y="196344"/>
                </a:lnTo>
                <a:lnTo>
                  <a:pt x="35976" y="194698"/>
                </a:lnTo>
                <a:lnTo>
                  <a:pt x="34560" y="193359"/>
                </a:lnTo>
                <a:lnTo>
                  <a:pt x="33691" y="192066"/>
                </a:lnTo>
                <a:lnTo>
                  <a:pt x="33498" y="188682"/>
                </a:lnTo>
                <a:lnTo>
                  <a:pt x="33991" y="185851"/>
                </a:lnTo>
                <a:lnTo>
                  <a:pt x="34437" y="184635"/>
                </a:lnTo>
                <a:lnTo>
                  <a:pt x="34891" y="184812"/>
                </a:lnTo>
                <a:lnTo>
                  <a:pt x="36292" y="186220"/>
                </a:lnTo>
                <a:lnTo>
                  <a:pt x="37438" y="186535"/>
                </a:lnTo>
                <a:lnTo>
                  <a:pt x="39709" y="186874"/>
                </a:lnTo>
                <a:lnTo>
                  <a:pt x="41940" y="186420"/>
                </a:lnTo>
                <a:lnTo>
                  <a:pt x="44680" y="185135"/>
                </a:lnTo>
                <a:lnTo>
                  <a:pt x="47319" y="183581"/>
                </a:lnTo>
                <a:lnTo>
                  <a:pt x="51144" y="179004"/>
                </a:lnTo>
                <a:lnTo>
                  <a:pt x="53499" y="178073"/>
                </a:lnTo>
                <a:lnTo>
                  <a:pt x="54707" y="176866"/>
                </a:lnTo>
                <a:lnTo>
                  <a:pt x="55122" y="175235"/>
                </a:lnTo>
                <a:lnTo>
                  <a:pt x="56123" y="174812"/>
                </a:lnTo>
                <a:lnTo>
                  <a:pt x="57300" y="176396"/>
                </a:lnTo>
                <a:lnTo>
                  <a:pt x="58762" y="176566"/>
                </a:lnTo>
                <a:lnTo>
                  <a:pt x="61017" y="177873"/>
                </a:lnTo>
                <a:lnTo>
                  <a:pt x="61987" y="179120"/>
                </a:lnTo>
                <a:lnTo>
                  <a:pt x="62818" y="180620"/>
                </a:lnTo>
                <a:lnTo>
                  <a:pt x="63618" y="181281"/>
                </a:lnTo>
                <a:lnTo>
                  <a:pt x="64472" y="181658"/>
                </a:lnTo>
                <a:lnTo>
                  <a:pt x="64596" y="182012"/>
                </a:lnTo>
                <a:lnTo>
                  <a:pt x="63918" y="182366"/>
                </a:lnTo>
                <a:lnTo>
                  <a:pt x="63141" y="184081"/>
                </a:lnTo>
                <a:lnTo>
                  <a:pt x="63580" y="184574"/>
                </a:lnTo>
                <a:lnTo>
                  <a:pt x="64857" y="185543"/>
                </a:lnTo>
                <a:close/>
                <a:moveTo>
                  <a:pt x="35792" y="181051"/>
                </a:moveTo>
                <a:lnTo>
                  <a:pt x="35076" y="182350"/>
                </a:lnTo>
                <a:lnTo>
                  <a:pt x="34060" y="182258"/>
                </a:lnTo>
                <a:lnTo>
                  <a:pt x="34460" y="181297"/>
                </a:lnTo>
                <a:lnTo>
                  <a:pt x="35399" y="179366"/>
                </a:lnTo>
                <a:lnTo>
                  <a:pt x="36538" y="178720"/>
                </a:lnTo>
                <a:lnTo>
                  <a:pt x="37046" y="179297"/>
                </a:lnTo>
                <a:lnTo>
                  <a:pt x="36507" y="180404"/>
                </a:lnTo>
                <a:lnTo>
                  <a:pt x="35792" y="181051"/>
                </a:lnTo>
                <a:close/>
                <a:moveTo>
                  <a:pt x="157864" y="190559"/>
                </a:moveTo>
                <a:lnTo>
                  <a:pt x="156903" y="190805"/>
                </a:lnTo>
                <a:lnTo>
                  <a:pt x="156341" y="190467"/>
                </a:lnTo>
                <a:lnTo>
                  <a:pt x="156033" y="190036"/>
                </a:lnTo>
                <a:lnTo>
                  <a:pt x="156410" y="188966"/>
                </a:lnTo>
                <a:lnTo>
                  <a:pt x="158372" y="189605"/>
                </a:lnTo>
                <a:lnTo>
                  <a:pt x="158349" y="190205"/>
                </a:lnTo>
                <a:lnTo>
                  <a:pt x="157864" y="190559"/>
                </a:lnTo>
                <a:close/>
                <a:moveTo>
                  <a:pt x="39962" y="236469"/>
                </a:moveTo>
                <a:lnTo>
                  <a:pt x="38716" y="239208"/>
                </a:lnTo>
                <a:lnTo>
                  <a:pt x="37415" y="237270"/>
                </a:lnTo>
                <a:lnTo>
                  <a:pt x="37361" y="235608"/>
                </a:lnTo>
                <a:lnTo>
                  <a:pt x="37538" y="235131"/>
                </a:lnTo>
                <a:lnTo>
                  <a:pt x="39139" y="235831"/>
                </a:lnTo>
                <a:lnTo>
                  <a:pt x="39962" y="236469"/>
                </a:lnTo>
                <a:close/>
                <a:moveTo>
                  <a:pt x="193248" y="259794"/>
                </a:moveTo>
                <a:lnTo>
                  <a:pt x="191786" y="262902"/>
                </a:lnTo>
                <a:lnTo>
                  <a:pt x="191070" y="264094"/>
                </a:lnTo>
                <a:lnTo>
                  <a:pt x="185860" y="271672"/>
                </a:lnTo>
                <a:lnTo>
                  <a:pt x="185260" y="273418"/>
                </a:lnTo>
                <a:lnTo>
                  <a:pt x="184891" y="275318"/>
                </a:lnTo>
                <a:lnTo>
                  <a:pt x="184352" y="276980"/>
                </a:lnTo>
                <a:lnTo>
                  <a:pt x="183629" y="278542"/>
                </a:lnTo>
                <a:lnTo>
                  <a:pt x="182944" y="280526"/>
                </a:lnTo>
                <a:lnTo>
                  <a:pt x="183075" y="282773"/>
                </a:lnTo>
                <a:lnTo>
                  <a:pt x="183321" y="283873"/>
                </a:lnTo>
                <a:lnTo>
                  <a:pt x="183952" y="284596"/>
                </a:lnTo>
                <a:lnTo>
                  <a:pt x="184983" y="285273"/>
                </a:lnTo>
                <a:lnTo>
                  <a:pt x="185776" y="286319"/>
                </a:lnTo>
                <a:lnTo>
                  <a:pt x="184560" y="287265"/>
                </a:lnTo>
                <a:lnTo>
                  <a:pt x="185891" y="289165"/>
                </a:lnTo>
                <a:lnTo>
                  <a:pt x="187030" y="290288"/>
                </a:lnTo>
                <a:lnTo>
                  <a:pt x="187184" y="291412"/>
                </a:lnTo>
                <a:lnTo>
                  <a:pt x="187161" y="292535"/>
                </a:lnTo>
                <a:lnTo>
                  <a:pt x="184798" y="294643"/>
                </a:lnTo>
                <a:lnTo>
                  <a:pt x="183875" y="295804"/>
                </a:lnTo>
                <a:lnTo>
                  <a:pt x="183305" y="297212"/>
                </a:lnTo>
                <a:lnTo>
                  <a:pt x="183059" y="298658"/>
                </a:lnTo>
                <a:lnTo>
                  <a:pt x="183313" y="299966"/>
                </a:lnTo>
                <a:lnTo>
                  <a:pt x="183236" y="301266"/>
                </a:lnTo>
                <a:lnTo>
                  <a:pt x="180858" y="301105"/>
                </a:lnTo>
                <a:lnTo>
                  <a:pt x="178427" y="300305"/>
                </a:lnTo>
                <a:lnTo>
                  <a:pt x="175972" y="300651"/>
                </a:lnTo>
                <a:lnTo>
                  <a:pt x="172478" y="299143"/>
                </a:lnTo>
                <a:lnTo>
                  <a:pt x="171208" y="298874"/>
                </a:lnTo>
                <a:lnTo>
                  <a:pt x="170054" y="298281"/>
                </a:lnTo>
                <a:lnTo>
                  <a:pt x="167153" y="293604"/>
                </a:lnTo>
                <a:lnTo>
                  <a:pt x="164814" y="291627"/>
                </a:lnTo>
                <a:lnTo>
                  <a:pt x="162304" y="290081"/>
                </a:lnTo>
                <a:lnTo>
                  <a:pt x="159742" y="289988"/>
                </a:lnTo>
                <a:lnTo>
                  <a:pt x="157180" y="290165"/>
                </a:lnTo>
                <a:lnTo>
                  <a:pt x="154917" y="289212"/>
                </a:lnTo>
                <a:lnTo>
                  <a:pt x="150308" y="286019"/>
                </a:lnTo>
                <a:lnTo>
                  <a:pt x="145421" y="283457"/>
                </a:lnTo>
                <a:lnTo>
                  <a:pt x="143351" y="281796"/>
                </a:lnTo>
                <a:lnTo>
                  <a:pt x="142404" y="280672"/>
                </a:lnTo>
                <a:lnTo>
                  <a:pt x="141296" y="279926"/>
                </a:lnTo>
                <a:lnTo>
                  <a:pt x="138503" y="279188"/>
                </a:lnTo>
                <a:lnTo>
                  <a:pt x="135986" y="277449"/>
                </a:lnTo>
                <a:lnTo>
                  <a:pt x="134847" y="277326"/>
                </a:lnTo>
                <a:lnTo>
                  <a:pt x="132393" y="277534"/>
                </a:lnTo>
                <a:lnTo>
                  <a:pt x="131130" y="277411"/>
                </a:lnTo>
                <a:lnTo>
                  <a:pt x="129861" y="276795"/>
                </a:lnTo>
                <a:lnTo>
                  <a:pt x="127414" y="274757"/>
                </a:lnTo>
                <a:lnTo>
                  <a:pt x="125844" y="271926"/>
                </a:lnTo>
                <a:lnTo>
                  <a:pt x="125436" y="270672"/>
                </a:lnTo>
                <a:lnTo>
                  <a:pt x="126544" y="267433"/>
                </a:lnTo>
                <a:lnTo>
                  <a:pt x="127860" y="264317"/>
                </a:lnTo>
                <a:lnTo>
                  <a:pt x="129022" y="263448"/>
                </a:lnTo>
                <a:lnTo>
                  <a:pt x="130376" y="262818"/>
                </a:lnTo>
                <a:lnTo>
                  <a:pt x="131192" y="261894"/>
                </a:lnTo>
                <a:lnTo>
                  <a:pt x="131885" y="260764"/>
                </a:lnTo>
                <a:lnTo>
                  <a:pt x="134401" y="264025"/>
                </a:lnTo>
                <a:lnTo>
                  <a:pt x="135524" y="264817"/>
                </a:lnTo>
                <a:lnTo>
                  <a:pt x="136663" y="264641"/>
                </a:lnTo>
                <a:lnTo>
                  <a:pt x="138680" y="263471"/>
                </a:lnTo>
                <a:lnTo>
                  <a:pt x="138849" y="262187"/>
                </a:lnTo>
                <a:lnTo>
                  <a:pt x="141081" y="260564"/>
                </a:lnTo>
                <a:lnTo>
                  <a:pt x="143913" y="260533"/>
                </a:lnTo>
                <a:lnTo>
                  <a:pt x="145221" y="260833"/>
                </a:lnTo>
                <a:lnTo>
                  <a:pt x="145906" y="262302"/>
                </a:lnTo>
                <a:lnTo>
                  <a:pt x="146983" y="262756"/>
                </a:lnTo>
                <a:lnTo>
                  <a:pt x="148230" y="262948"/>
                </a:lnTo>
                <a:lnTo>
                  <a:pt x="152339" y="265741"/>
                </a:lnTo>
                <a:lnTo>
                  <a:pt x="153493" y="266195"/>
                </a:lnTo>
                <a:lnTo>
                  <a:pt x="154655" y="266272"/>
                </a:lnTo>
                <a:lnTo>
                  <a:pt x="157849" y="265102"/>
                </a:lnTo>
                <a:lnTo>
                  <a:pt x="160296" y="264656"/>
                </a:lnTo>
                <a:lnTo>
                  <a:pt x="165429" y="265302"/>
                </a:lnTo>
                <a:lnTo>
                  <a:pt x="168200" y="264602"/>
                </a:lnTo>
                <a:lnTo>
                  <a:pt x="170138" y="264517"/>
                </a:lnTo>
                <a:lnTo>
                  <a:pt x="172963" y="263441"/>
                </a:lnTo>
                <a:lnTo>
                  <a:pt x="175133" y="261648"/>
                </a:lnTo>
                <a:lnTo>
                  <a:pt x="176264" y="261202"/>
                </a:lnTo>
                <a:lnTo>
                  <a:pt x="177480" y="261071"/>
                </a:lnTo>
                <a:lnTo>
                  <a:pt x="180420" y="261187"/>
                </a:lnTo>
                <a:lnTo>
                  <a:pt x="183375" y="261594"/>
                </a:lnTo>
                <a:lnTo>
                  <a:pt x="184614" y="261171"/>
                </a:lnTo>
                <a:lnTo>
                  <a:pt x="185653" y="259994"/>
                </a:lnTo>
                <a:lnTo>
                  <a:pt x="186853" y="259463"/>
                </a:lnTo>
                <a:lnTo>
                  <a:pt x="188169" y="259817"/>
                </a:lnTo>
                <a:lnTo>
                  <a:pt x="191578" y="257802"/>
                </a:lnTo>
                <a:lnTo>
                  <a:pt x="193086" y="257663"/>
                </a:lnTo>
                <a:lnTo>
                  <a:pt x="194518" y="258440"/>
                </a:lnTo>
                <a:lnTo>
                  <a:pt x="193248" y="259794"/>
                </a:lnTo>
                <a:close/>
                <a:moveTo>
                  <a:pt x="117109" y="299443"/>
                </a:moveTo>
                <a:lnTo>
                  <a:pt x="116070" y="299743"/>
                </a:lnTo>
                <a:lnTo>
                  <a:pt x="114716" y="298820"/>
                </a:lnTo>
                <a:lnTo>
                  <a:pt x="114624" y="297527"/>
                </a:lnTo>
                <a:lnTo>
                  <a:pt x="114870" y="297143"/>
                </a:lnTo>
                <a:lnTo>
                  <a:pt x="116517" y="297735"/>
                </a:lnTo>
                <a:lnTo>
                  <a:pt x="117032" y="298935"/>
                </a:lnTo>
                <a:lnTo>
                  <a:pt x="117109" y="29944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2" name="Google Shape;882;p44"/>
          <p:cNvSpPr/>
          <p:nvPr/>
        </p:nvSpPr>
        <p:spPr>
          <a:xfrm>
            <a:off x="5513056" y="3548395"/>
            <a:ext cx="3956" cy="2582"/>
          </a:xfrm>
          <a:custGeom>
            <a:avLst/>
            <a:gdLst/>
            <a:ahLst/>
            <a:cxnLst/>
            <a:rect l="l" t="t" r="r" b="b"/>
            <a:pathLst>
              <a:path w="4878" h="3184" extrusionOk="0">
                <a:moveTo>
                  <a:pt x="4686" y="1162"/>
                </a:moveTo>
                <a:lnTo>
                  <a:pt x="4879" y="2823"/>
                </a:lnTo>
                <a:lnTo>
                  <a:pt x="3932" y="3185"/>
                </a:lnTo>
                <a:lnTo>
                  <a:pt x="3124" y="2608"/>
                </a:lnTo>
                <a:lnTo>
                  <a:pt x="1516" y="2608"/>
                </a:lnTo>
                <a:lnTo>
                  <a:pt x="0" y="2969"/>
                </a:lnTo>
                <a:lnTo>
                  <a:pt x="331" y="0"/>
                </a:lnTo>
                <a:lnTo>
                  <a:pt x="3317" y="3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3" name="Google Shape;883;p44"/>
          <p:cNvSpPr/>
          <p:nvPr/>
        </p:nvSpPr>
        <p:spPr>
          <a:xfrm>
            <a:off x="4180180" y="4209366"/>
            <a:ext cx="37280" cy="14784"/>
          </a:xfrm>
          <a:custGeom>
            <a:avLst/>
            <a:gdLst/>
            <a:ahLst/>
            <a:cxnLst/>
            <a:rect l="l" t="t" r="r" b="b"/>
            <a:pathLst>
              <a:path w="45972" h="18231" extrusionOk="0">
                <a:moveTo>
                  <a:pt x="23279" y="1469"/>
                </a:moveTo>
                <a:lnTo>
                  <a:pt x="25911" y="2277"/>
                </a:lnTo>
                <a:lnTo>
                  <a:pt x="28635" y="2700"/>
                </a:lnTo>
                <a:lnTo>
                  <a:pt x="29805" y="2723"/>
                </a:lnTo>
                <a:lnTo>
                  <a:pt x="30905" y="2985"/>
                </a:lnTo>
                <a:lnTo>
                  <a:pt x="33391" y="4931"/>
                </a:lnTo>
                <a:lnTo>
                  <a:pt x="35391" y="5993"/>
                </a:lnTo>
                <a:lnTo>
                  <a:pt x="42971" y="8370"/>
                </a:lnTo>
                <a:lnTo>
                  <a:pt x="45496" y="12470"/>
                </a:lnTo>
                <a:lnTo>
                  <a:pt x="45973" y="13755"/>
                </a:lnTo>
                <a:lnTo>
                  <a:pt x="44018" y="14509"/>
                </a:lnTo>
                <a:lnTo>
                  <a:pt x="41548" y="14778"/>
                </a:lnTo>
                <a:lnTo>
                  <a:pt x="39193" y="14816"/>
                </a:lnTo>
                <a:lnTo>
                  <a:pt x="37015" y="14039"/>
                </a:lnTo>
                <a:lnTo>
                  <a:pt x="36069" y="13439"/>
                </a:lnTo>
                <a:lnTo>
                  <a:pt x="33798" y="13147"/>
                </a:lnTo>
                <a:lnTo>
                  <a:pt x="34368" y="12593"/>
                </a:lnTo>
                <a:lnTo>
                  <a:pt x="33360" y="12339"/>
                </a:lnTo>
                <a:lnTo>
                  <a:pt x="32098" y="12393"/>
                </a:lnTo>
                <a:lnTo>
                  <a:pt x="31167" y="13970"/>
                </a:lnTo>
                <a:lnTo>
                  <a:pt x="30135" y="15216"/>
                </a:lnTo>
                <a:lnTo>
                  <a:pt x="28150" y="15093"/>
                </a:lnTo>
                <a:lnTo>
                  <a:pt x="27388" y="14032"/>
                </a:lnTo>
                <a:lnTo>
                  <a:pt x="26349" y="14509"/>
                </a:lnTo>
                <a:lnTo>
                  <a:pt x="25503" y="15293"/>
                </a:lnTo>
                <a:lnTo>
                  <a:pt x="24502" y="18232"/>
                </a:lnTo>
                <a:lnTo>
                  <a:pt x="22878" y="16770"/>
                </a:lnTo>
                <a:lnTo>
                  <a:pt x="21116" y="15555"/>
                </a:lnTo>
                <a:lnTo>
                  <a:pt x="18908" y="15047"/>
                </a:lnTo>
                <a:lnTo>
                  <a:pt x="14444" y="14962"/>
                </a:lnTo>
                <a:lnTo>
                  <a:pt x="12336" y="14570"/>
                </a:lnTo>
                <a:lnTo>
                  <a:pt x="10581" y="12085"/>
                </a:lnTo>
                <a:lnTo>
                  <a:pt x="9889" y="11378"/>
                </a:lnTo>
                <a:lnTo>
                  <a:pt x="8126" y="10731"/>
                </a:lnTo>
                <a:lnTo>
                  <a:pt x="6372" y="7877"/>
                </a:lnTo>
                <a:lnTo>
                  <a:pt x="5741" y="7485"/>
                </a:lnTo>
                <a:lnTo>
                  <a:pt x="977" y="6877"/>
                </a:lnTo>
                <a:lnTo>
                  <a:pt x="0" y="5316"/>
                </a:lnTo>
                <a:lnTo>
                  <a:pt x="293" y="3900"/>
                </a:lnTo>
                <a:lnTo>
                  <a:pt x="1878" y="2169"/>
                </a:lnTo>
                <a:lnTo>
                  <a:pt x="2655" y="1677"/>
                </a:lnTo>
                <a:lnTo>
                  <a:pt x="5287" y="1754"/>
                </a:lnTo>
                <a:lnTo>
                  <a:pt x="7803" y="1231"/>
                </a:lnTo>
                <a:lnTo>
                  <a:pt x="8911" y="492"/>
                </a:lnTo>
                <a:lnTo>
                  <a:pt x="10066" y="0"/>
                </a:lnTo>
                <a:lnTo>
                  <a:pt x="19177" y="1254"/>
                </a:lnTo>
                <a:lnTo>
                  <a:pt x="21278" y="12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4" name="Google Shape;884;p44"/>
          <p:cNvSpPr/>
          <p:nvPr/>
        </p:nvSpPr>
        <p:spPr>
          <a:xfrm>
            <a:off x="6164342" y="3920590"/>
            <a:ext cx="76040" cy="85278"/>
          </a:xfrm>
          <a:custGeom>
            <a:avLst/>
            <a:gdLst/>
            <a:ahLst/>
            <a:cxnLst/>
            <a:rect l="l" t="t" r="r" b="b"/>
            <a:pathLst>
              <a:path w="93768" h="105160" extrusionOk="0">
                <a:moveTo>
                  <a:pt x="90591" y="31879"/>
                </a:moveTo>
                <a:lnTo>
                  <a:pt x="87390" y="34841"/>
                </a:lnTo>
                <a:lnTo>
                  <a:pt x="86635" y="35164"/>
                </a:lnTo>
                <a:lnTo>
                  <a:pt x="82472" y="36387"/>
                </a:lnTo>
                <a:lnTo>
                  <a:pt x="73961" y="38895"/>
                </a:lnTo>
                <a:lnTo>
                  <a:pt x="68259" y="40572"/>
                </a:lnTo>
                <a:lnTo>
                  <a:pt x="60963" y="42711"/>
                </a:lnTo>
                <a:lnTo>
                  <a:pt x="54907" y="44495"/>
                </a:lnTo>
                <a:lnTo>
                  <a:pt x="48912" y="46249"/>
                </a:lnTo>
                <a:lnTo>
                  <a:pt x="43356" y="47880"/>
                </a:lnTo>
                <a:lnTo>
                  <a:pt x="46527" y="51311"/>
                </a:lnTo>
                <a:lnTo>
                  <a:pt x="51367" y="56550"/>
                </a:lnTo>
                <a:lnTo>
                  <a:pt x="54599" y="60035"/>
                </a:lnTo>
                <a:lnTo>
                  <a:pt x="58409" y="64512"/>
                </a:lnTo>
                <a:lnTo>
                  <a:pt x="61810" y="68505"/>
                </a:lnTo>
                <a:lnTo>
                  <a:pt x="65419" y="72728"/>
                </a:lnTo>
                <a:lnTo>
                  <a:pt x="62887" y="74159"/>
                </a:lnTo>
                <a:lnTo>
                  <a:pt x="58716" y="76513"/>
                </a:lnTo>
                <a:lnTo>
                  <a:pt x="58293" y="76943"/>
                </a:lnTo>
                <a:lnTo>
                  <a:pt x="57931" y="77382"/>
                </a:lnTo>
                <a:lnTo>
                  <a:pt x="56208" y="81575"/>
                </a:lnTo>
                <a:lnTo>
                  <a:pt x="54853" y="84875"/>
                </a:lnTo>
                <a:lnTo>
                  <a:pt x="54384" y="85283"/>
                </a:lnTo>
                <a:lnTo>
                  <a:pt x="48566" y="86498"/>
                </a:lnTo>
                <a:lnTo>
                  <a:pt x="42679" y="87714"/>
                </a:lnTo>
                <a:lnTo>
                  <a:pt x="38970" y="88490"/>
                </a:lnTo>
                <a:lnTo>
                  <a:pt x="37854" y="89337"/>
                </a:lnTo>
                <a:lnTo>
                  <a:pt x="35437" y="93437"/>
                </a:lnTo>
                <a:lnTo>
                  <a:pt x="32937" y="97653"/>
                </a:lnTo>
                <a:lnTo>
                  <a:pt x="28766" y="101099"/>
                </a:lnTo>
                <a:lnTo>
                  <a:pt x="24133" y="104915"/>
                </a:lnTo>
                <a:lnTo>
                  <a:pt x="22986" y="105161"/>
                </a:lnTo>
                <a:lnTo>
                  <a:pt x="19639" y="104576"/>
                </a:lnTo>
                <a:lnTo>
                  <a:pt x="13913" y="103576"/>
                </a:lnTo>
                <a:lnTo>
                  <a:pt x="8380" y="102607"/>
                </a:lnTo>
                <a:lnTo>
                  <a:pt x="4594" y="101953"/>
                </a:lnTo>
                <a:lnTo>
                  <a:pt x="0" y="101145"/>
                </a:lnTo>
                <a:lnTo>
                  <a:pt x="670" y="97922"/>
                </a:lnTo>
                <a:lnTo>
                  <a:pt x="485" y="96176"/>
                </a:lnTo>
                <a:lnTo>
                  <a:pt x="1578" y="90437"/>
                </a:lnTo>
                <a:lnTo>
                  <a:pt x="2216" y="87721"/>
                </a:lnTo>
                <a:lnTo>
                  <a:pt x="2532" y="85713"/>
                </a:lnTo>
                <a:lnTo>
                  <a:pt x="4117" y="81644"/>
                </a:lnTo>
                <a:lnTo>
                  <a:pt x="3925" y="80313"/>
                </a:lnTo>
                <a:lnTo>
                  <a:pt x="4255" y="75613"/>
                </a:lnTo>
                <a:lnTo>
                  <a:pt x="4094" y="74705"/>
                </a:lnTo>
                <a:lnTo>
                  <a:pt x="4818" y="72135"/>
                </a:lnTo>
                <a:lnTo>
                  <a:pt x="6172" y="68405"/>
                </a:lnTo>
                <a:lnTo>
                  <a:pt x="7495" y="65181"/>
                </a:lnTo>
                <a:lnTo>
                  <a:pt x="7973" y="63735"/>
                </a:lnTo>
                <a:lnTo>
                  <a:pt x="9327" y="60673"/>
                </a:lnTo>
                <a:lnTo>
                  <a:pt x="10551" y="56912"/>
                </a:lnTo>
                <a:lnTo>
                  <a:pt x="9904" y="54850"/>
                </a:lnTo>
                <a:lnTo>
                  <a:pt x="9712" y="54450"/>
                </a:lnTo>
                <a:lnTo>
                  <a:pt x="10204" y="52080"/>
                </a:lnTo>
                <a:lnTo>
                  <a:pt x="10189" y="52065"/>
                </a:lnTo>
                <a:lnTo>
                  <a:pt x="10789" y="48188"/>
                </a:lnTo>
                <a:lnTo>
                  <a:pt x="11112" y="46095"/>
                </a:lnTo>
                <a:lnTo>
                  <a:pt x="11843" y="43318"/>
                </a:lnTo>
                <a:lnTo>
                  <a:pt x="13136" y="40964"/>
                </a:lnTo>
                <a:lnTo>
                  <a:pt x="12536" y="35418"/>
                </a:lnTo>
                <a:lnTo>
                  <a:pt x="12605" y="32417"/>
                </a:lnTo>
                <a:lnTo>
                  <a:pt x="13413" y="29002"/>
                </a:lnTo>
                <a:lnTo>
                  <a:pt x="12967" y="24994"/>
                </a:lnTo>
                <a:lnTo>
                  <a:pt x="13344" y="19271"/>
                </a:lnTo>
                <a:lnTo>
                  <a:pt x="13429" y="18740"/>
                </a:lnTo>
                <a:lnTo>
                  <a:pt x="13898" y="18047"/>
                </a:lnTo>
                <a:lnTo>
                  <a:pt x="14260" y="17686"/>
                </a:lnTo>
                <a:lnTo>
                  <a:pt x="16923" y="16494"/>
                </a:lnTo>
                <a:lnTo>
                  <a:pt x="18061" y="16339"/>
                </a:lnTo>
                <a:lnTo>
                  <a:pt x="20385" y="16878"/>
                </a:lnTo>
                <a:lnTo>
                  <a:pt x="21717" y="18078"/>
                </a:lnTo>
                <a:lnTo>
                  <a:pt x="23941" y="21471"/>
                </a:lnTo>
                <a:lnTo>
                  <a:pt x="27404" y="22455"/>
                </a:lnTo>
                <a:lnTo>
                  <a:pt x="28796" y="23417"/>
                </a:lnTo>
                <a:lnTo>
                  <a:pt x="30690" y="25209"/>
                </a:lnTo>
                <a:lnTo>
                  <a:pt x="33006" y="25863"/>
                </a:lnTo>
                <a:lnTo>
                  <a:pt x="40332" y="26979"/>
                </a:lnTo>
                <a:lnTo>
                  <a:pt x="46173" y="23209"/>
                </a:lnTo>
                <a:lnTo>
                  <a:pt x="51113" y="20017"/>
                </a:lnTo>
                <a:lnTo>
                  <a:pt x="56723" y="16386"/>
                </a:lnTo>
                <a:lnTo>
                  <a:pt x="60540" y="13908"/>
                </a:lnTo>
                <a:lnTo>
                  <a:pt x="67051" y="9685"/>
                </a:lnTo>
                <a:lnTo>
                  <a:pt x="71344" y="7016"/>
                </a:lnTo>
                <a:lnTo>
                  <a:pt x="76985" y="3485"/>
                </a:lnTo>
                <a:lnTo>
                  <a:pt x="82557" y="0"/>
                </a:lnTo>
                <a:lnTo>
                  <a:pt x="84104" y="5685"/>
                </a:lnTo>
                <a:lnTo>
                  <a:pt x="85612" y="11231"/>
                </a:lnTo>
                <a:lnTo>
                  <a:pt x="87174" y="16955"/>
                </a:lnTo>
                <a:lnTo>
                  <a:pt x="88698" y="22501"/>
                </a:lnTo>
                <a:lnTo>
                  <a:pt x="87051" y="23032"/>
                </a:lnTo>
                <a:lnTo>
                  <a:pt x="88344" y="27271"/>
                </a:lnTo>
                <a:lnTo>
                  <a:pt x="90476" y="26625"/>
                </a:lnTo>
                <a:lnTo>
                  <a:pt x="92792" y="26125"/>
                </a:lnTo>
                <a:lnTo>
                  <a:pt x="93769" y="288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5" name="Google Shape;885;p44"/>
          <p:cNvSpPr/>
          <p:nvPr/>
        </p:nvSpPr>
        <p:spPr>
          <a:xfrm>
            <a:off x="7718339" y="3645315"/>
            <a:ext cx="387986" cy="456613"/>
          </a:xfrm>
          <a:custGeom>
            <a:avLst/>
            <a:gdLst/>
            <a:ahLst/>
            <a:cxnLst/>
            <a:rect l="l" t="t" r="r" b="b"/>
            <a:pathLst>
              <a:path w="478441" h="563068" extrusionOk="0">
                <a:moveTo>
                  <a:pt x="435062" y="42234"/>
                </a:moveTo>
                <a:lnTo>
                  <a:pt x="437771" y="42388"/>
                </a:lnTo>
                <a:lnTo>
                  <a:pt x="438979" y="42249"/>
                </a:lnTo>
                <a:lnTo>
                  <a:pt x="441049" y="42703"/>
                </a:lnTo>
                <a:lnTo>
                  <a:pt x="449260" y="47249"/>
                </a:lnTo>
                <a:lnTo>
                  <a:pt x="451738" y="47826"/>
                </a:lnTo>
                <a:lnTo>
                  <a:pt x="454300" y="47896"/>
                </a:lnTo>
                <a:lnTo>
                  <a:pt x="456101" y="47526"/>
                </a:lnTo>
                <a:lnTo>
                  <a:pt x="457686" y="46280"/>
                </a:lnTo>
                <a:lnTo>
                  <a:pt x="462642" y="40764"/>
                </a:lnTo>
                <a:lnTo>
                  <a:pt x="467860" y="35726"/>
                </a:lnTo>
                <a:lnTo>
                  <a:pt x="468437" y="35918"/>
                </a:lnTo>
                <a:lnTo>
                  <a:pt x="468437" y="37310"/>
                </a:lnTo>
                <a:lnTo>
                  <a:pt x="468052" y="38856"/>
                </a:lnTo>
                <a:lnTo>
                  <a:pt x="465744" y="43464"/>
                </a:lnTo>
                <a:lnTo>
                  <a:pt x="463181" y="49650"/>
                </a:lnTo>
                <a:lnTo>
                  <a:pt x="462635" y="52773"/>
                </a:lnTo>
                <a:lnTo>
                  <a:pt x="463466" y="55811"/>
                </a:lnTo>
                <a:lnTo>
                  <a:pt x="465074" y="58319"/>
                </a:lnTo>
                <a:lnTo>
                  <a:pt x="466344" y="61743"/>
                </a:lnTo>
                <a:lnTo>
                  <a:pt x="467806" y="66489"/>
                </a:lnTo>
                <a:lnTo>
                  <a:pt x="469868" y="67089"/>
                </a:lnTo>
                <a:lnTo>
                  <a:pt x="470992" y="67158"/>
                </a:lnTo>
                <a:lnTo>
                  <a:pt x="473054" y="65735"/>
                </a:lnTo>
                <a:lnTo>
                  <a:pt x="475001" y="63927"/>
                </a:lnTo>
                <a:lnTo>
                  <a:pt x="476679" y="63704"/>
                </a:lnTo>
                <a:lnTo>
                  <a:pt x="478441" y="64012"/>
                </a:lnTo>
                <a:lnTo>
                  <a:pt x="476125" y="65274"/>
                </a:lnTo>
                <a:lnTo>
                  <a:pt x="473939" y="66812"/>
                </a:lnTo>
                <a:lnTo>
                  <a:pt x="472061" y="69720"/>
                </a:lnTo>
                <a:lnTo>
                  <a:pt x="471361" y="70266"/>
                </a:lnTo>
                <a:lnTo>
                  <a:pt x="469199" y="70089"/>
                </a:lnTo>
                <a:lnTo>
                  <a:pt x="467960" y="70197"/>
                </a:lnTo>
                <a:lnTo>
                  <a:pt x="465428" y="71413"/>
                </a:lnTo>
                <a:lnTo>
                  <a:pt x="463204" y="72790"/>
                </a:lnTo>
                <a:lnTo>
                  <a:pt x="461080" y="74474"/>
                </a:lnTo>
                <a:lnTo>
                  <a:pt x="458764" y="75374"/>
                </a:lnTo>
                <a:lnTo>
                  <a:pt x="456294" y="75590"/>
                </a:lnTo>
                <a:lnTo>
                  <a:pt x="452484" y="76967"/>
                </a:lnTo>
                <a:lnTo>
                  <a:pt x="450014" y="77067"/>
                </a:lnTo>
                <a:lnTo>
                  <a:pt x="445374" y="75867"/>
                </a:lnTo>
                <a:lnTo>
                  <a:pt x="443119" y="76190"/>
                </a:lnTo>
                <a:lnTo>
                  <a:pt x="438202" y="78898"/>
                </a:lnTo>
                <a:lnTo>
                  <a:pt x="433723" y="82806"/>
                </a:lnTo>
                <a:lnTo>
                  <a:pt x="429806" y="87183"/>
                </a:lnTo>
                <a:lnTo>
                  <a:pt x="426535" y="92429"/>
                </a:lnTo>
                <a:lnTo>
                  <a:pt x="425219" y="95153"/>
                </a:lnTo>
                <a:lnTo>
                  <a:pt x="424427" y="98199"/>
                </a:lnTo>
                <a:lnTo>
                  <a:pt x="424319" y="100214"/>
                </a:lnTo>
                <a:lnTo>
                  <a:pt x="424026" y="102145"/>
                </a:lnTo>
                <a:lnTo>
                  <a:pt x="423273" y="103492"/>
                </a:lnTo>
                <a:lnTo>
                  <a:pt x="422365" y="104584"/>
                </a:lnTo>
                <a:lnTo>
                  <a:pt x="419663" y="103945"/>
                </a:lnTo>
                <a:lnTo>
                  <a:pt x="415231" y="101161"/>
                </a:lnTo>
                <a:lnTo>
                  <a:pt x="406635" y="97107"/>
                </a:lnTo>
                <a:lnTo>
                  <a:pt x="397554" y="90883"/>
                </a:lnTo>
                <a:lnTo>
                  <a:pt x="392445" y="87752"/>
                </a:lnTo>
                <a:lnTo>
                  <a:pt x="382840" y="88690"/>
                </a:lnTo>
                <a:lnTo>
                  <a:pt x="373752" y="94660"/>
                </a:lnTo>
                <a:lnTo>
                  <a:pt x="372944" y="94153"/>
                </a:lnTo>
                <a:lnTo>
                  <a:pt x="369473" y="90060"/>
                </a:lnTo>
                <a:lnTo>
                  <a:pt x="367788" y="88437"/>
                </a:lnTo>
                <a:lnTo>
                  <a:pt x="365780" y="87975"/>
                </a:lnTo>
                <a:lnTo>
                  <a:pt x="364287" y="88029"/>
                </a:lnTo>
                <a:lnTo>
                  <a:pt x="362840" y="88329"/>
                </a:lnTo>
                <a:lnTo>
                  <a:pt x="360786" y="90437"/>
                </a:lnTo>
                <a:lnTo>
                  <a:pt x="360031" y="91952"/>
                </a:lnTo>
                <a:lnTo>
                  <a:pt x="359446" y="93675"/>
                </a:lnTo>
                <a:lnTo>
                  <a:pt x="359269" y="94891"/>
                </a:lnTo>
                <a:lnTo>
                  <a:pt x="359516" y="96083"/>
                </a:lnTo>
                <a:lnTo>
                  <a:pt x="361463" y="98776"/>
                </a:lnTo>
                <a:lnTo>
                  <a:pt x="363863" y="100776"/>
                </a:lnTo>
                <a:lnTo>
                  <a:pt x="364948" y="101153"/>
                </a:lnTo>
                <a:lnTo>
                  <a:pt x="367249" y="101015"/>
                </a:lnTo>
                <a:lnTo>
                  <a:pt x="368319" y="101222"/>
                </a:lnTo>
                <a:lnTo>
                  <a:pt x="372175" y="105230"/>
                </a:lnTo>
                <a:lnTo>
                  <a:pt x="376400" y="108984"/>
                </a:lnTo>
                <a:lnTo>
                  <a:pt x="377330" y="110223"/>
                </a:lnTo>
                <a:lnTo>
                  <a:pt x="375768" y="111523"/>
                </a:lnTo>
                <a:lnTo>
                  <a:pt x="374060" y="112169"/>
                </a:lnTo>
                <a:lnTo>
                  <a:pt x="372067" y="112007"/>
                </a:lnTo>
                <a:lnTo>
                  <a:pt x="370097" y="111515"/>
                </a:lnTo>
                <a:lnTo>
                  <a:pt x="366726" y="109923"/>
                </a:lnTo>
                <a:lnTo>
                  <a:pt x="365280" y="111277"/>
                </a:lnTo>
                <a:lnTo>
                  <a:pt x="363033" y="114054"/>
                </a:lnTo>
                <a:lnTo>
                  <a:pt x="361794" y="117069"/>
                </a:lnTo>
                <a:lnTo>
                  <a:pt x="360786" y="118446"/>
                </a:lnTo>
                <a:lnTo>
                  <a:pt x="358307" y="120262"/>
                </a:lnTo>
                <a:lnTo>
                  <a:pt x="355683" y="121200"/>
                </a:lnTo>
                <a:lnTo>
                  <a:pt x="354306" y="120893"/>
                </a:lnTo>
                <a:lnTo>
                  <a:pt x="353259" y="119754"/>
                </a:lnTo>
                <a:lnTo>
                  <a:pt x="352667" y="118393"/>
                </a:lnTo>
                <a:lnTo>
                  <a:pt x="352367" y="116808"/>
                </a:lnTo>
                <a:lnTo>
                  <a:pt x="352921" y="113377"/>
                </a:lnTo>
                <a:lnTo>
                  <a:pt x="354283" y="110277"/>
                </a:lnTo>
                <a:lnTo>
                  <a:pt x="354806" y="107107"/>
                </a:lnTo>
                <a:lnTo>
                  <a:pt x="353690" y="102638"/>
                </a:lnTo>
                <a:lnTo>
                  <a:pt x="352982" y="101699"/>
                </a:lnTo>
                <a:lnTo>
                  <a:pt x="350196" y="99076"/>
                </a:lnTo>
                <a:lnTo>
                  <a:pt x="348904" y="96514"/>
                </a:lnTo>
                <a:lnTo>
                  <a:pt x="348596" y="93322"/>
                </a:lnTo>
                <a:lnTo>
                  <a:pt x="348758" y="91560"/>
                </a:lnTo>
                <a:lnTo>
                  <a:pt x="349434" y="87660"/>
                </a:lnTo>
                <a:lnTo>
                  <a:pt x="350112" y="85690"/>
                </a:lnTo>
                <a:lnTo>
                  <a:pt x="351389" y="85044"/>
                </a:lnTo>
                <a:lnTo>
                  <a:pt x="352790" y="84652"/>
                </a:lnTo>
                <a:lnTo>
                  <a:pt x="354937" y="83236"/>
                </a:lnTo>
                <a:lnTo>
                  <a:pt x="357299" y="81405"/>
                </a:lnTo>
                <a:lnTo>
                  <a:pt x="359562" y="79313"/>
                </a:lnTo>
                <a:lnTo>
                  <a:pt x="361801" y="76751"/>
                </a:lnTo>
                <a:lnTo>
                  <a:pt x="362963" y="73936"/>
                </a:lnTo>
                <a:lnTo>
                  <a:pt x="361047" y="70474"/>
                </a:lnTo>
                <a:lnTo>
                  <a:pt x="360647" y="68412"/>
                </a:lnTo>
                <a:lnTo>
                  <a:pt x="360932" y="66466"/>
                </a:lnTo>
                <a:lnTo>
                  <a:pt x="362979" y="65427"/>
                </a:lnTo>
                <a:lnTo>
                  <a:pt x="365079" y="66212"/>
                </a:lnTo>
                <a:lnTo>
                  <a:pt x="369320" y="69074"/>
                </a:lnTo>
                <a:lnTo>
                  <a:pt x="370143" y="69358"/>
                </a:lnTo>
                <a:lnTo>
                  <a:pt x="373052" y="69489"/>
                </a:lnTo>
                <a:lnTo>
                  <a:pt x="377038" y="70112"/>
                </a:lnTo>
                <a:lnTo>
                  <a:pt x="379347" y="69958"/>
                </a:lnTo>
                <a:lnTo>
                  <a:pt x="380463" y="69528"/>
                </a:lnTo>
                <a:lnTo>
                  <a:pt x="382140" y="67166"/>
                </a:lnTo>
                <a:lnTo>
                  <a:pt x="382964" y="64151"/>
                </a:lnTo>
                <a:lnTo>
                  <a:pt x="382663" y="60266"/>
                </a:lnTo>
                <a:lnTo>
                  <a:pt x="382648" y="56404"/>
                </a:lnTo>
                <a:lnTo>
                  <a:pt x="383710" y="53250"/>
                </a:lnTo>
                <a:lnTo>
                  <a:pt x="387035" y="48165"/>
                </a:lnTo>
                <a:lnTo>
                  <a:pt x="387989" y="45165"/>
                </a:lnTo>
                <a:lnTo>
                  <a:pt x="388335" y="37841"/>
                </a:lnTo>
                <a:lnTo>
                  <a:pt x="389535" y="34610"/>
                </a:lnTo>
                <a:lnTo>
                  <a:pt x="390497" y="31248"/>
                </a:lnTo>
                <a:lnTo>
                  <a:pt x="390959" y="24186"/>
                </a:lnTo>
                <a:lnTo>
                  <a:pt x="389597" y="17370"/>
                </a:lnTo>
                <a:lnTo>
                  <a:pt x="388227" y="14016"/>
                </a:lnTo>
                <a:lnTo>
                  <a:pt x="386658" y="10824"/>
                </a:lnTo>
                <a:lnTo>
                  <a:pt x="386888" y="7770"/>
                </a:lnTo>
                <a:lnTo>
                  <a:pt x="388158" y="4931"/>
                </a:lnTo>
                <a:lnTo>
                  <a:pt x="388189" y="4077"/>
                </a:lnTo>
                <a:lnTo>
                  <a:pt x="388489" y="3316"/>
                </a:lnTo>
                <a:lnTo>
                  <a:pt x="390867" y="2777"/>
                </a:lnTo>
                <a:lnTo>
                  <a:pt x="391983" y="2169"/>
                </a:lnTo>
                <a:lnTo>
                  <a:pt x="393053" y="800"/>
                </a:lnTo>
                <a:lnTo>
                  <a:pt x="394322" y="0"/>
                </a:lnTo>
                <a:lnTo>
                  <a:pt x="395253" y="800"/>
                </a:lnTo>
                <a:lnTo>
                  <a:pt x="396023" y="2200"/>
                </a:lnTo>
                <a:lnTo>
                  <a:pt x="399378" y="5639"/>
                </a:lnTo>
                <a:lnTo>
                  <a:pt x="404665" y="11762"/>
                </a:lnTo>
                <a:lnTo>
                  <a:pt x="410890" y="21063"/>
                </a:lnTo>
                <a:lnTo>
                  <a:pt x="414792" y="25579"/>
                </a:lnTo>
                <a:lnTo>
                  <a:pt x="418902" y="29664"/>
                </a:lnTo>
                <a:lnTo>
                  <a:pt x="423511" y="33833"/>
                </a:lnTo>
                <a:lnTo>
                  <a:pt x="428336" y="37410"/>
                </a:lnTo>
                <a:lnTo>
                  <a:pt x="431414" y="39103"/>
                </a:lnTo>
                <a:lnTo>
                  <a:pt x="433669" y="41795"/>
                </a:lnTo>
                <a:lnTo>
                  <a:pt x="435062" y="42234"/>
                </a:lnTo>
                <a:close/>
                <a:moveTo>
                  <a:pt x="375630" y="5408"/>
                </a:moveTo>
                <a:lnTo>
                  <a:pt x="374799" y="7347"/>
                </a:lnTo>
                <a:lnTo>
                  <a:pt x="373675" y="4462"/>
                </a:lnTo>
                <a:lnTo>
                  <a:pt x="373452" y="1346"/>
                </a:lnTo>
                <a:lnTo>
                  <a:pt x="374099" y="1362"/>
                </a:lnTo>
                <a:lnTo>
                  <a:pt x="375284" y="1831"/>
                </a:lnTo>
                <a:lnTo>
                  <a:pt x="375568" y="3346"/>
                </a:lnTo>
                <a:lnTo>
                  <a:pt x="375630" y="5408"/>
                </a:lnTo>
                <a:close/>
                <a:moveTo>
                  <a:pt x="380439" y="11932"/>
                </a:moveTo>
                <a:lnTo>
                  <a:pt x="378947" y="12147"/>
                </a:lnTo>
                <a:lnTo>
                  <a:pt x="377200" y="10870"/>
                </a:lnTo>
                <a:lnTo>
                  <a:pt x="376984" y="9270"/>
                </a:lnTo>
                <a:lnTo>
                  <a:pt x="378246" y="7993"/>
                </a:lnTo>
                <a:lnTo>
                  <a:pt x="379501" y="8462"/>
                </a:lnTo>
                <a:lnTo>
                  <a:pt x="380755" y="10108"/>
                </a:lnTo>
                <a:lnTo>
                  <a:pt x="381171" y="10970"/>
                </a:lnTo>
                <a:lnTo>
                  <a:pt x="380439" y="11932"/>
                </a:lnTo>
                <a:close/>
                <a:moveTo>
                  <a:pt x="341262" y="102230"/>
                </a:moveTo>
                <a:lnTo>
                  <a:pt x="340770" y="102384"/>
                </a:lnTo>
                <a:lnTo>
                  <a:pt x="340262" y="102138"/>
                </a:lnTo>
                <a:lnTo>
                  <a:pt x="339762" y="99945"/>
                </a:lnTo>
                <a:lnTo>
                  <a:pt x="340192" y="98791"/>
                </a:lnTo>
                <a:lnTo>
                  <a:pt x="341585" y="97983"/>
                </a:lnTo>
                <a:lnTo>
                  <a:pt x="342940" y="97760"/>
                </a:lnTo>
                <a:lnTo>
                  <a:pt x="341793" y="101791"/>
                </a:lnTo>
                <a:lnTo>
                  <a:pt x="341262" y="102230"/>
                </a:lnTo>
                <a:close/>
                <a:moveTo>
                  <a:pt x="379016" y="122639"/>
                </a:moveTo>
                <a:lnTo>
                  <a:pt x="379863" y="123177"/>
                </a:lnTo>
                <a:lnTo>
                  <a:pt x="383895" y="121723"/>
                </a:lnTo>
                <a:lnTo>
                  <a:pt x="383125" y="126116"/>
                </a:lnTo>
                <a:lnTo>
                  <a:pt x="382694" y="130539"/>
                </a:lnTo>
                <a:lnTo>
                  <a:pt x="382987" y="137863"/>
                </a:lnTo>
                <a:lnTo>
                  <a:pt x="383349" y="141156"/>
                </a:lnTo>
                <a:lnTo>
                  <a:pt x="384049" y="144340"/>
                </a:lnTo>
                <a:lnTo>
                  <a:pt x="385773" y="146617"/>
                </a:lnTo>
                <a:lnTo>
                  <a:pt x="388020" y="148233"/>
                </a:lnTo>
                <a:lnTo>
                  <a:pt x="391275" y="153380"/>
                </a:lnTo>
                <a:lnTo>
                  <a:pt x="393022" y="159688"/>
                </a:lnTo>
                <a:lnTo>
                  <a:pt x="394253" y="162742"/>
                </a:lnTo>
                <a:lnTo>
                  <a:pt x="395176" y="165942"/>
                </a:lnTo>
                <a:lnTo>
                  <a:pt x="395461" y="167404"/>
                </a:lnTo>
                <a:lnTo>
                  <a:pt x="395484" y="168865"/>
                </a:lnTo>
                <a:lnTo>
                  <a:pt x="395207" y="170865"/>
                </a:lnTo>
                <a:lnTo>
                  <a:pt x="395515" y="172481"/>
                </a:lnTo>
                <a:lnTo>
                  <a:pt x="395161" y="177543"/>
                </a:lnTo>
                <a:lnTo>
                  <a:pt x="393706" y="183382"/>
                </a:lnTo>
                <a:lnTo>
                  <a:pt x="393522" y="186359"/>
                </a:lnTo>
                <a:lnTo>
                  <a:pt x="392252" y="186951"/>
                </a:lnTo>
                <a:lnTo>
                  <a:pt x="391483" y="188328"/>
                </a:lnTo>
                <a:lnTo>
                  <a:pt x="390829" y="188966"/>
                </a:lnTo>
                <a:lnTo>
                  <a:pt x="390097" y="189459"/>
                </a:lnTo>
                <a:lnTo>
                  <a:pt x="389043" y="189582"/>
                </a:lnTo>
                <a:lnTo>
                  <a:pt x="388281" y="190144"/>
                </a:lnTo>
                <a:lnTo>
                  <a:pt x="387981" y="191720"/>
                </a:lnTo>
                <a:lnTo>
                  <a:pt x="387497" y="193174"/>
                </a:lnTo>
                <a:lnTo>
                  <a:pt x="386573" y="194521"/>
                </a:lnTo>
                <a:lnTo>
                  <a:pt x="385849" y="195998"/>
                </a:lnTo>
                <a:lnTo>
                  <a:pt x="385257" y="199598"/>
                </a:lnTo>
                <a:lnTo>
                  <a:pt x="385041" y="203283"/>
                </a:lnTo>
                <a:lnTo>
                  <a:pt x="384157" y="205852"/>
                </a:lnTo>
                <a:lnTo>
                  <a:pt x="382010" y="206522"/>
                </a:lnTo>
                <a:lnTo>
                  <a:pt x="379554" y="206483"/>
                </a:lnTo>
                <a:lnTo>
                  <a:pt x="376407" y="207668"/>
                </a:lnTo>
                <a:lnTo>
                  <a:pt x="375730" y="208368"/>
                </a:lnTo>
                <a:lnTo>
                  <a:pt x="373244" y="212845"/>
                </a:lnTo>
                <a:lnTo>
                  <a:pt x="372529" y="215468"/>
                </a:lnTo>
                <a:lnTo>
                  <a:pt x="372506" y="218284"/>
                </a:lnTo>
                <a:lnTo>
                  <a:pt x="373198" y="221746"/>
                </a:lnTo>
                <a:lnTo>
                  <a:pt x="374137" y="225123"/>
                </a:lnTo>
                <a:lnTo>
                  <a:pt x="374845" y="231392"/>
                </a:lnTo>
                <a:lnTo>
                  <a:pt x="374099" y="240916"/>
                </a:lnTo>
                <a:lnTo>
                  <a:pt x="373375" y="243955"/>
                </a:lnTo>
                <a:lnTo>
                  <a:pt x="371798" y="246009"/>
                </a:lnTo>
                <a:lnTo>
                  <a:pt x="370597" y="246963"/>
                </a:lnTo>
                <a:lnTo>
                  <a:pt x="369566" y="248132"/>
                </a:lnTo>
                <a:lnTo>
                  <a:pt x="368227" y="251217"/>
                </a:lnTo>
                <a:lnTo>
                  <a:pt x="366010" y="257356"/>
                </a:lnTo>
                <a:lnTo>
                  <a:pt x="365834" y="258894"/>
                </a:lnTo>
                <a:lnTo>
                  <a:pt x="365841" y="260487"/>
                </a:lnTo>
                <a:lnTo>
                  <a:pt x="365241" y="262564"/>
                </a:lnTo>
                <a:lnTo>
                  <a:pt x="364856" y="264602"/>
                </a:lnTo>
                <a:lnTo>
                  <a:pt x="365218" y="266972"/>
                </a:lnTo>
                <a:lnTo>
                  <a:pt x="365903" y="269187"/>
                </a:lnTo>
                <a:lnTo>
                  <a:pt x="368873" y="274857"/>
                </a:lnTo>
                <a:lnTo>
                  <a:pt x="370035" y="276534"/>
                </a:lnTo>
                <a:lnTo>
                  <a:pt x="371344" y="278057"/>
                </a:lnTo>
                <a:lnTo>
                  <a:pt x="366273" y="279742"/>
                </a:lnTo>
                <a:lnTo>
                  <a:pt x="365364" y="280519"/>
                </a:lnTo>
                <a:lnTo>
                  <a:pt x="362348" y="283734"/>
                </a:lnTo>
                <a:lnTo>
                  <a:pt x="361386" y="286781"/>
                </a:lnTo>
                <a:lnTo>
                  <a:pt x="361463" y="290150"/>
                </a:lnTo>
                <a:lnTo>
                  <a:pt x="360963" y="291358"/>
                </a:lnTo>
                <a:lnTo>
                  <a:pt x="360139" y="292404"/>
                </a:lnTo>
                <a:lnTo>
                  <a:pt x="359277" y="293096"/>
                </a:lnTo>
                <a:lnTo>
                  <a:pt x="355906" y="294635"/>
                </a:lnTo>
                <a:lnTo>
                  <a:pt x="353752" y="296166"/>
                </a:lnTo>
                <a:lnTo>
                  <a:pt x="351612" y="298558"/>
                </a:lnTo>
                <a:lnTo>
                  <a:pt x="350766" y="299805"/>
                </a:lnTo>
                <a:lnTo>
                  <a:pt x="349111" y="299405"/>
                </a:lnTo>
                <a:lnTo>
                  <a:pt x="348142" y="298297"/>
                </a:lnTo>
                <a:lnTo>
                  <a:pt x="349096" y="296912"/>
                </a:lnTo>
                <a:lnTo>
                  <a:pt x="348804" y="295273"/>
                </a:lnTo>
                <a:lnTo>
                  <a:pt x="349273" y="291066"/>
                </a:lnTo>
                <a:lnTo>
                  <a:pt x="348742" y="289373"/>
                </a:lnTo>
                <a:lnTo>
                  <a:pt x="350466" y="288088"/>
                </a:lnTo>
                <a:lnTo>
                  <a:pt x="351282" y="286042"/>
                </a:lnTo>
                <a:lnTo>
                  <a:pt x="353067" y="284404"/>
                </a:lnTo>
                <a:lnTo>
                  <a:pt x="354352" y="282950"/>
                </a:lnTo>
                <a:lnTo>
                  <a:pt x="354575" y="281765"/>
                </a:lnTo>
                <a:lnTo>
                  <a:pt x="353429" y="280488"/>
                </a:lnTo>
                <a:lnTo>
                  <a:pt x="352213" y="279565"/>
                </a:lnTo>
                <a:lnTo>
                  <a:pt x="350535" y="279565"/>
                </a:lnTo>
                <a:lnTo>
                  <a:pt x="348919" y="279834"/>
                </a:lnTo>
                <a:lnTo>
                  <a:pt x="347865" y="281049"/>
                </a:lnTo>
                <a:lnTo>
                  <a:pt x="347519" y="282703"/>
                </a:lnTo>
                <a:lnTo>
                  <a:pt x="347603" y="283473"/>
                </a:lnTo>
                <a:lnTo>
                  <a:pt x="347465" y="284142"/>
                </a:lnTo>
                <a:lnTo>
                  <a:pt x="344925" y="286404"/>
                </a:lnTo>
                <a:lnTo>
                  <a:pt x="345256" y="288766"/>
                </a:lnTo>
                <a:lnTo>
                  <a:pt x="346002" y="289965"/>
                </a:lnTo>
                <a:lnTo>
                  <a:pt x="346957" y="290535"/>
                </a:lnTo>
                <a:lnTo>
                  <a:pt x="346672" y="291343"/>
                </a:lnTo>
                <a:lnTo>
                  <a:pt x="345464" y="293243"/>
                </a:lnTo>
                <a:lnTo>
                  <a:pt x="344625" y="293427"/>
                </a:lnTo>
                <a:lnTo>
                  <a:pt x="343078" y="290766"/>
                </a:lnTo>
                <a:lnTo>
                  <a:pt x="341139" y="289312"/>
                </a:lnTo>
                <a:lnTo>
                  <a:pt x="338738" y="289319"/>
                </a:lnTo>
                <a:lnTo>
                  <a:pt x="336276" y="289850"/>
                </a:lnTo>
                <a:lnTo>
                  <a:pt x="334405" y="291620"/>
                </a:lnTo>
                <a:lnTo>
                  <a:pt x="333790" y="293089"/>
                </a:lnTo>
                <a:lnTo>
                  <a:pt x="333390" y="294604"/>
                </a:lnTo>
                <a:lnTo>
                  <a:pt x="333528" y="298289"/>
                </a:lnTo>
                <a:lnTo>
                  <a:pt x="332751" y="301366"/>
                </a:lnTo>
                <a:lnTo>
                  <a:pt x="331227" y="304066"/>
                </a:lnTo>
                <a:lnTo>
                  <a:pt x="330519" y="305051"/>
                </a:lnTo>
                <a:lnTo>
                  <a:pt x="328665" y="306882"/>
                </a:lnTo>
                <a:lnTo>
                  <a:pt x="327380" y="307120"/>
                </a:lnTo>
                <a:lnTo>
                  <a:pt x="326471" y="306290"/>
                </a:lnTo>
                <a:lnTo>
                  <a:pt x="325733" y="305028"/>
                </a:lnTo>
                <a:lnTo>
                  <a:pt x="326671" y="300412"/>
                </a:lnTo>
                <a:lnTo>
                  <a:pt x="326633" y="297812"/>
                </a:lnTo>
                <a:lnTo>
                  <a:pt x="328803" y="296489"/>
                </a:lnTo>
                <a:lnTo>
                  <a:pt x="327025" y="294643"/>
                </a:lnTo>
                <a:lnTo>
                  <a:pt x="324840" y="293897"/>
                </a:lnTo>
                <a:lnTo>
                  <a:pt x="321770" y="294881"/>
                </a:lnTo>
                <a:lnTo>
                  <a:pt x="320900" y="295997"/>
                </a:lnTo>
                <a:lnTo>
                  <a:pt x="320307" y="297489"/>
                </a:lnTo>
                <a:lnTo>
                  <a:pt x="318653" y="299381"/>
                </a:lnTo>
                <a:lnTo>
                  <a:pt x="316837" y="301143"/>
                </a:lnTo>
                <a:lnTo>
                  <a:pt x="314766" y="304159"/>
                </a:lnTo>
                <a:lnTo>
                  <a:pt x="313381" y="307721"/>
                </a:lnTo>
                <a:lnTo>
                  <a:pt x="308841" y="306559"/>
                </a:lnTo>
                <a:lnTo>
                  <a:pt x="306371" y="306297"/>
                </a:lnTo>
                <a:lnTo>
                  <a:pt x="303870" y="306390"/>
                </a:lnTo>
                <a:lnTo>
                  <a:pt x="299437" y="305951"/>
                </a:lnTo>
                <a:lnTo>
                  <a:pt x="294574" y="306682"/>
                </a:lnTo>
                <a:lnTo>
                  <a:pt x="289033" y="308082"/>
                </a:lnTo>
                <a:lnTo>
                  <a:pt x="289364" y="307074"/>
                </a:lnTo>
                <a:lnTo>
                  <a:pt x="293920" y="304928"/>
                </a:lnTo>
                <a:lnTo>
                  <a:pt x="294081" y="304297"/>
                </a:lnTo>
                <a:lnTo>
                  <a:pt x="293643" y="303120"/>
                </a:lnTo>
                <a:lnTo>
                  <a:pt x="292511" y="303066"/>
                </a:lnTo>
                <a:lnTo>
                  <a:pt x="289787" y="303474"/>
                </a:lnTo>
                <a:lnTo>
                  <a:pt x="288394" y="303297"/>
                </a:lnTo>
                <a:lnTo>
                  <a:pt x="287832" y="302035"/>
                </a:lnTo>
                <a:lnTo>
                  <a:pt x="286909" y="301497"/>
                </a:lnTo>
                <a:lnTo>
                  <a:pt x="286294" y="302012"/>
                </a:lnTo>
                <a:lnTo>
                  <a:pt x="286494" y="304459"/>
                </a:lnTo>
                <a:lnTo>
                  <a:pt x="285824" y="304782"/>
                </a:lnTo>
                <a:lnTo>
                  <a:pt x="284924" y="304151"/>
                </a:lnTo>
                <a:lnTo>
                  <a:pt x="285208" y="302243"/>
                </a:lnTo>
                <a:lnTo>
                  <a:pt x="284600" y="299451"/>
                </a:lnTo>
                <a:lnTo>
                  <a:pt x="284523" y="297712"/>
                </a:lnTo>
                <a:lnTo>
                  <a:pt x="285478" y="296220"/>
                </a:lnTo>
                <a:lnTo>
                  <a:pt x="284500" y="295589"/>
                </a:lnTo>
                <a:lnTo>
                  <a:pt x="283469" y="295828"/>
                </a:lnTo>
                <a:lnTo>
                  <a:pt x="282161" y="296543"/>
                </a:lnTo>
                <a:lnTo>
                  <a:pt x="281007" y="297558"/>
                </a:lnTo>
                <a:lnTo>
                  <a:pt x="278567" y="302659"/>
                </a:lnTo>
                <a:lnTo>
                  <a:pt x="277621" y="305567"/>
                </a:lnTo>
                <a:lnTo>
                  <a:pt x="279406" y="307898"/>
                </a:lnTo>
                <a:lnTo>
                  <a:pt x="284285" y="311151"/>
                </a:lnTo>
                <a:lnTo>
                  <a:pt x="285116" y="311952"/>
                </a:lnTo>
                <a:lnTo>
                  <a:pt x="285132" y="313336"/>
                </a:lnTo>
                <a:lnTo>
                  <a:pt x="284539" y="314806"/>
                </a:lnTo>
                <a:lnTo>
                  <a:pt x="283215" y="315444"/>
                </a:lnTo>
                <a:lnTo>
                  <a:pt x="277867" y="316529"/>
                </a:lnTo>
                <a:lnTo>
                  <a:pt x="273227" y="318629"/>
                </a:lnTo>
                <a:lnTo>
                  <a:pt x="271888" y="320752"/>
                </a:lnTo>
                <a:lnTo>
                  <a:pt x="267670" y="328953"/>
                </a:lnTo>
                <a:lnTo>
                  <a:pt x="264292" y="334545"/>
                </a:lnTo>
                <a:lnTo>
                  <a:pt x="259521" y="336469"/>
                </a:lnTo>
                <a:lnTo>
                  <a:pt x="254288" y="334753"/>
                </a:lnTo>
                <a:lnTo>
                  <a:pt x="253018" y="332807"/>
                </a:lnTo>
                <a:lnTo>
                  <a:pt x="251995" y="330399"/>
                </a:lnTo>
                <a:lnTo>
                  <a:pt x="250048" y="328222"/>
                </a:lnTo>
                <a:lnTo>
                  <a:pt x="248286" y="325845"/>
                </a:lnTo>
                <a:lnTo>
                  <a:pt x="247262" y="323022"/>
                </a:lnTo>
                <a:lnTo>
                  <a:pt x="247424" y="318467"/>
                </a:lnTo>
                <a:lnTo>
                  <a:pt x="246662" y="315721"/>
                </a:lnTo>
                <a:lnTo>
                  <a:pt x="247347" y="314990"/>
                </a:lnTo>
                <a:lnTo>
                  <a:pt x="250233" y="313313"/>
                </a:lnTo>
                <a:lnTo>
                  <a:pt x="251179" y="312375"/>
                </a:lnTo>
                <a:lnTo>
                  <a:pt x="252811" y="310190"/>
                </a:lnTo>
                <a:lnTo>
                  <a:pt x="253395" y="308974"/>
                </a:lnTo>
                <a:lnTo>
                  <a:pt x="253480" y="307136"/>
                </a:lnTo>
                <a:lnTo>
                  <a:pt x="252172" y="306174"/>
                </a:lnTo>
                <a:lnTo>
                  <a:pt x="248786" y="306205"/>
                </a:lnTo>
                <a:lnTo>
                  <a:pt x="245407" y="306782"/>
                </a:lnTo>
                <a:lnTo>
                  <a:pt x="242999" y="305982"/>
                </a:lnTo>
                <a:lnTo>
                  <a:pt x="239867" y="303751"/>
                </a:lnTo>
                <a:lnTo>
                  <a:pt x="238897" y="303274"/>
                </a:lnTo>
                <a:lnTo>
                  <a:pt x="235526" y="303136"/>
                </a:lnTo>
                <a:lnTo>
                  <a:pt x="233118" y="303551"/>
                </a:lnTo>
                <a:lnTo>
                  <a:pt x="230755" y="304359"/>
                </a:lnTo>
                <a:lnTo>
                  <a:pt x="228254" y="304620"/>
                </a:lnTo>
                <a:lnTo>
                  <a:pt x="227423" y="305044"/>
                </a:lnTo>
                <a:lnTo>
                  <a:pt x="224538" y="307774"/>
                </a:lnTo>
                <a:lnTo>
                  <a:pt x="222237" y="309490"/>
                </a:lnTo>
                <a:lnTo>
                  <a:pt x="220251" y="310344"/>
                </a:lnTo>
                <a:lnTo>
                  <a:pt x="215965" y="310567"/>
                </a:lnTo>
                <a:lnTo>
                  <a:pt x="213818" y="311121"/>
                </a:lnTo>
                <a:lnTo>
                  <a:pt x="211571" y="312021"/>
                </a:lnTo>
                <a:lnTo>
                  <a:pt x="210939" y="311944"/>
                </a:lnTo>
                <a:lnTo>
                  <a:pt x="208569" y="313190"/>
                </a:lnTo>
                <a:lnTo>
                  <a:pt x="205845" y="314267"/>
                </a:lnTo>
                <a:lnTo>
                  <a:pt x="204399" y="315344"/>
                </a:lnTo>
                <a:lnTo>
                  <a:pt x="201728" y="314636"/>
                </a:lnTo>
                <a:lnTo>
                  <a:pt x="196449" y="316567"/>
                </a:lnTo>
                <a:lnTo>
                  <a:pt x="193894" y="316806"/>
                </a:lnTo>
                <a:lnTo>
                  <a:pt x="191263" y="315736"/>
                </a:lnTo>
                <a:lnTo>
                  <a:pt x="188815" y="314005"/>
                </a:lnTo>
                <a:lnTo>
                  <a:pt x="186468" y="314752"/>
                </a:lnTo>
                <a:lnTo>
                  <a:pt x="184860" y="317298"/>
                </a:lnTo>
                <a:lnTo>
                  <a:pt x="184075" y="322360"/>
                </a:lnTo>
                <a:lnTo>
                  <a:pt x="183159" y="324637"/>
                </a:lnTo>
                <a:lnTo>
                  <a:pt x="182882" y="327368"/>
                </a:lnTo>
                <a:lnTo>
                  <a:pt x="181666" y="326937"/>
                </a:lnTo>
                <a:lnTo>
                  <a:pt x="174602" y="322022"/>
                </a:lnTo>
                <a:lnTo>
                  <a:pt x="174117" y="321845"/>
                </a:lnTo>
                <a:lnTo>
                  <a:pt x="168407" y="322691"/>
                </a:lnTo>
                <a:lnTo>
                  <a:pt x="166937" y="323098"/>
                </a:lnTo>
                <a:lnTo>
                  <a:pt x="165098" y="324091"/>
                </a:lnTo>
                <a:lnTo>
                  <a:pt x="163151" y="324537"/>
                </a:lnTo>
                <a:lnTo>
                  <a:pt x="161381" y="323822"/>
                </a:lnTo>
                <a:lnTo>
                  <a:pt x="159681" y="322660"/>
                </a:lnTo>
                <a:lnTo>
                  <a:pt x="158049" y="323006"/>
                </a:lnTo>
                <a:lnTo>
                  <a:pt x="156379" y="323822"/>
                </a:lnTo>
                <a:lnTo>
                  <a:pt x="155733" y="316390"/>
                </a:lnTo>
                <a:lnTo>
                  <a:pt x="156063" y="315413"/>
                </a:lnTo>
                <a:lnTo>
                  <a:pt x="157087" y="314113"/>
                </a:lnTo>
                <a:lnTo>
                  <a:pt x="158218" y="312998"/>
                </a:lnTo>
                <a:lnTo>
                  <a:pt x="160981" y="312613"/>
                </a:lnTo>
                <a:lnTo>
                  <a:pt x="163774" y="312975"/>
                </a:lnTo>
                <a:lnTo>
                  <a:pt x="165775" y="312467"/>
                </a:lnTo>
                <a:lnTo>
                  <a:pt x="167468" y="310990"/>
                </a:lnTo>
                <a:lnTo>
                  <a:pt x="169246" y="308897"/>
                </a:lnTo>
                <a:lnTo>
                  <a:pt x="171254" y="307190"/>
                </a:lnTo>
                <a:lnTo>
                  <a:pt x="173978" y="305844"/>
                </a:lnTo>
                <a:lnTo>
                  <a:pt x="176610" y="304297"/>
                </a:lnTo>
                <a:lnTo>
                  <a:pt x="178927" y="302128"/>
                </a:lnTo>
                <a:lnTo>
                  <a:pt x="181120" y="299751"/>
                </a:lnTo>
                <a:lnTo>
                  <a:pt x="183136" y="298005"/>
                </a:lnTo>
                <a:lnTo>
                  <a:pt x="185329" y="296543"/>
                </a:lnTo>
                <a:lnTo>
                  <a:pt x="188669" y="293019"/>
                </a:lnTo>
                <a:lnTo>
                  <a:pt x="193094" y="289058"/>
                </a:lnTo>
                <a:lnTo>
                  <a:pt x="194795" y="286119"/>
                </a:lnTo>
                <a:lnTo>
                  <a:pt x="195849" y="285311"/>
                </a:lnTo>
                <a:lnTo>
                  <a:pt x="199658" y="283673"/>
                </a:lnTo>
                <a:lnTo>
                  <a:pt x="204714" y="282411"/>
                </a:lnTo>
                <a:lnTo>
                  <a:pt x="207100" y="282473"/>
                </a:lnTo>
                <a:lnTo>
                  <a:pt x="209454" y="285050"/>
                </a:lnTo>
                <a:lnTo>
                  <a:pt x="210724" y="284696"/>
                </a:lnTo>
                <a:lnTo>
                  <a:pt x="212017" y="284027"/>
                </a:lnTo>
                <a:lnTo>
                  <a:pt x="214618" y="283657"/>
                </a:lnTo>
                <a:lnTo>
                  <a:pt x="217296" y="284088"/>
                </a:lnTo>
                <a:lnTo>
                  <a:pt x="219912" y="284096"/>
                </a:lnTo>
                <a:lnTo>
                  <a:pt x="222529" y="283773"/>
                </a:lnTo>
                <a:lnTo>
                  <a:pt x="227546" y="282927"/>
                </a:lnTo>
                <a:lnTo>
                  <a:pt x="230194" y="281904"/>
                </a:lnTo>
                <a:lnTo>
                  <a:pt x="232779" y="280580"/>
                </a:lnTo>
                <a:lnTo>
                  <a:pt x="241983" y="279650"/>
                </a:lnTo>
                <a:lnTo>
                  <a:pt x="248286" y="277426"/>
                </a:lnTo>
                <a:lnTo>
                  <a:pt x="249286" y="277588"/>
                </a:lnTo>
                <a:lnTo>
                  <a:pt x="250256" y="278095"/>
                </a:lnTo>
                <a:lnTo>
                  <a:pt x="250333" y="279742"/>
                </a:lnTo>
                <a:lnTo>
                  <a:pt x="249532" y="281534"/>
                </a:lnTo>
                <a:lnTo>
                  <a:pt x="250310" y="282619"/>
                </a:lnTo>
                <a:lnTo>
                  <a:pt x="251587" y="283288"/>
                </a:lnTo>
                <a:lnTo>
                  <a:pt x="257520" y="283496"/>
                </a:lnTo>
                <a:lnTo>
                  <a:pt x="259213" y="283881"/>
                </a:lnTo>
                <a:lnTo>
                  <a:pt x="261691" y="282657"/>
                </a:lnTo>
                <a:lnTo>
                  <a:pt x="264031" y="281142"/>
                </a:lnTo>
                <a:lnTo>
                  <a:pt x="266470" y="279142"/>
                </a:lnTo>
                <a:lnTo>
                  <a:pt x="268179" y="276888"/>
                </a:lnTo>
                <a:lnTo>
                  <a:pt x="266601" y="274064"/>
                </a:lnTo>
                <a:lnTo>
                  <a:pt x="266255" y="270972"/>
                </a:lnTo>
                <a:lnTo>
                  <a:pt x="267578" y="267610"/>
                </a:lnTo>
                <a:lnTo>
                  <a:pt x="269494" y="264779"/>
                </a:lnTo>
                <a:lnTo>
                  <a:pt x="271772" y="263064"/>
                </a:lnTo>
                <a:lnTo>
                  <a:pt x="273873" y="261087"/>
                </a:lnTo>
                <a:lnTo>
                  <a:pt x="278121" y="255471"/>
                </a:lnTo>
                <a:lnTo>
                  <a:pt x="281191" y="250917"/>
                </a:lnTo>
                <a:lnTo>
                  <a:pt x="282299" y="245301"/>
                </a:lnTo>
                <a:lnTo>
                  <a:pt x="281653" y="238639"/>
                </a:lnTo>
                <a:lnTo>
                  <a:pt x="284339" y="233669"/>
                </a:lnTo>
                <a:lnTo>
                  <a:pt x="286909" y="232816"/>
                </a:lnTo>
                <a:lnTo>
                  <a:pt x="292011" y="230546"/>
                </a:lnTo>
                <a:lnTo>
                  <a:pt x="294689" y="229885"/>
                </a:lnTo>
                <a:lnTo>
                  <a:pt x="295090" y="230877"/>
                </a:lnTo>
                <a:lnTo>
                  <a:pt x="295013" y="232177"/>
                </a:lnTo>
                <a:lnTo>
                  <a:pt x="291003" y="236346"/>
                </a:lnTo>
                <a:lnTo>
                  <a:pt x="288702" y="238062"/>
                </a:lnTo>
                <a:lnTo>
                  <a:pt x="287332" y="238593"/>
                </a:lnTo>
                <a:lnTo>
                  <a:pt x="286070" y="239347"/>
                </a:lnTo>
                <a:lnTo>
                  <a:pt x="285555" y="240816"/>
                </a:lnTo>
                <a:lnTo>
                  <a:pt x="287602" y="243262"/>
                </a:lnTo>
                <a:lnTo>
                  <a:pt x="288118" y="245070"/>
                </a:lnTo>
                <a:lnTo>
                  <a:pt x="287986" y="246801"/>
                </a:lnTo>
                <a:lnTo>
                  <a:pt x="288079" y="248363"/>
                </a:lnTo>
                <a:lnTo>
                  <a:pt x="290388" y="250055"/>
                </a:lnTo>
                <a:lnTo>
                  <a:pt x="293042" y="250617"/>
                </a:lnTo>
                <a:lnTo>
                  <a:pt x="294151" y="250601"/>
                </a:lnTo>
                <a:lnTo>
                  <a:pt x="295120" y="250155"/>
                </a:lnTo>
                <a:lnTo>
                  <a:pt x="298152" y="246009"/>
                </a:lnTo>
                <a:lnTo>
                  <a:pt x="298829" y="245286"/>
                </a:lnTo>
                <a:lnTo>
                  <a:pt x="307448" y="242239"/>
                </a:lnTo>
                <a:lnTo>
                  <a:pt x="311689" y="239908"/>
                </a:lnTo>
                <a:lnTo>
                  <a:pt x="314036" y="239301"/>
                </a:lnTo>
                <a:lnTo>
                  <a:pt x="316237" y="238085"/>
                </a:lnTo>
                <a:lnTo>
                  <a:pt x="321177" y="233393"/>
                </a:lnTo>
                <a:lnTo>
                  <a:pt x="322993" y="231223"/>
                </a:lnTo>
                <a:lnTo>
                  <a:pt x="324647" y="228823"/>
                </a:lnTo>
                <a:lnTo>
                  <a:pt x="325971" y="226031"/>
                </a:lnTo>
                <a:lnTo>
                  <a:pt x="327018" y="223007"/>
                </a:lnTo>
                <a:lnTo>
                  <a:pt x="328449" y="221123"/>
                </a:lnTo>
                <a:lnTo>
                  <a:pt x="336276" y="216622"/>
                </a:lnTo>
                <a:lnTo>
                  <a:pt x="338792" y="214168"/>
                </a:lnTo>
                <a:lnTo>
                  <a:pt x="339592" y="212976"/>
                </a:lnTo>
                <a:lnTo>
                  <a:pt x="340562" y="209522"/>
                </a:lnTo>
                <a:lnTo>
                  <a:pt x="341231" y="205929"/>
                </a:lnTo>
                <a:lnTo>
                  <a:pt x="342178" y="203106"/>
                </a:lnTo>
                <a:lnTo>
                  <a:pt x="343463" y="200460"/>
                </a:lnTo>
                <a:lnTo>
                  <a:pt x="345179" y="197759"/>
                </a:lnTo>
                <a:lnTo>
                  <a:pt x="347110" y="195244"/>
                </a:lnTo>
                <a:lnTo>
                  <a:pt x="348249" y="192667"/>
                </a:lnTo>
                <a:lnTo>
                  <a:pt x="349912" y="186489"/>
                </a:lnTo>
                <a:lnTo>
                  <a:pt x="350635" y="183059"/>
                </a:lnTo>
                <a:lnTo>
                  <a:pt x="351205" y="181820"/>
                </a:lnTo>
                <a:lnTo>
                  <a:pt x="352036" y="180781"/>
                </a:lnTo>
                <a:lnTo>
                  <a:pt x="352759" y="179458"/>
                </a:lnTo>
                <a:lnTo>
                  <a:pt x="353313" y="177981"/>
                </a:lnTo>
                <a:lnTo>
                  <a:pt x="353567" y="176520"/>
                </a:lnTo>
                <a:lnTo>
                  <a:pt x="353921" y="172042"/>
                </a:lnTo>
                <a:lnTo>
                  <a:pt x="353705" y="168550"/>
                </a:lnTo>
                <a:lnTo>
                  <a:pt x="352413" y="165588"/>
                </a:lnTo>
                <a:lnTo>
                  <a:pt x="351343" y="164750"/>
                </a:lnTo>
                <a:lnTo>
                  <a:pt x="350181" y="164703"/>
                </a:lnTo>
                <a:lnTo>
                  <a:pt x="348427" y="164957"/>
                </a:lnTo>
                <a:lnTo>
                  <a:pt x="346941" y="163749"/>
                </a:lnTo>
                <a:lnTo>
                  <a:pt x="347249" y="162680"/>
                </a:lnTo>
                <a:lnTo>
                  <a:pt x="348765" y="162480"/>
                </a:lnTo>
                <a:lnTo>
                  <a:pt x="349796" y="161926"/>
                </a:lnTo>
                <a:lnTo>
                  <a:pt x="350543" y="160918"/>
                </a:lnTo>
                <a:lnTo>
                  <a:pt x="351936" y="157680"/>
                </a:lnTo>
                <a:lnTo>
                  <a:pt x="352767" y="154203"/>
                </a:lnTo>
                <a:lnTo>
                  <a:pt x="352844" y="152664"/>
                </a:lnTo>
                <a:lnTo>
                  <a:pt x="351751" y="149856"/>
                </a:lnTo>
                <a:lnTo>
                  <a:pt x="350889" y="146479"/>
                </a:lnTo>
                <a:lnTo>
                  <a:pt x="350866" y="144656"/>
                </a:lnTo>
                <a:lnTo>
                  <a:pt x="351813" y="142548"/>
                </a:lnTo>
                <a:lnTo>
                  <a:pt x="353167" y="140833"/>
                </a:lnTo>
                <a:lnTo>
                  <a:pt x="354375" y="140432"/>
                </a:lnTo>
                <a:lnTo>
                  <a:pt x="355683" y="140309"/>
                </a:lnTo>
                <a:lnTo>
                  <a:pt x="356876" y="139648"/>
                </a:lnTo>
                <a:lnTo>
                  <a:pt x="357984" y="138686"/>
                </a:lnTo>
                <a:lnTo>
                  <a:pt x="358608" y="137625"/>
                </a:lnTo>
                <a:lnTo>
                  <a:pt x="359577" y="134732"/>
                </a:lnTo>
                <a:lnTo>
                  <a:pt x="359954" y="133086"/>
                </a:lnTo>
                <a:lnTo>
                  <a:pt x="359339" y="128655"/>
                </a:lnTo>
                <a:lnTo>
                  <a:pt x="359970" y="127439"/>
                </a:lnTo>
                <a:lnTo>
                  <a:pt x="360863" y="126685"/>
                </a:lnTo>
                <a:lnTo>
                  <a:pt x="362055" y="127255"/>
                </a:lnTo>
                <a:lnTo>
                  <a:pt x="363287" y="127370"/>
                </a:lnTo>
                <a:lnTo>
                  <a:pt x="364718" y="127193"/>
                </a:lnTo>
                <a:lnTo>
                  <a:pt x="366087" y="127662"/>
                </a:lnTo>
                <a:lnTo>
                  <a:pt x="366342" y="128801"/>
                </a:lnTo>
                <a:lnTo>
                  <a:pt x="367203" y="136278"/>
                </a:lnTo>
                <a:lnTo>
                  <a:pt x="367696" y="137286"/>
                </a:lnTo>
                <a:lnTo>
                  <a:pt x="368696" y="138071"/>
                </a:lnTo>
                <a:lnTo>
                  <a:pt x="369820" y="137955"/>
                </a:lnTo>
                <a:lnTo>
                  <a:pt x="370790" y="136794"/>
                </a:lnTo>
                <a:lnTo>
                  <a:pt x="371444" y="135247"/>
                </a:lnTo>
                <a:lnTo>
                  <a:pt x="372736" y="134924"/>
                </a:lnTo>
                <a:lnTo>
                  <a:pt x="376684" y="136586"/>
                </a:lnTo>
                <a:lnTo>
                  <a:pt x="378085" y="135401"/>
                </a:lnTo>
                <a:lnTo>
                  <a:pt x="378993" y="133563"/>
                </a:lnTo>
                <a:lnTo>
                  <a:pt x="379786" y="130309"/>
                </a:lnTo>
                <a:lnTo>
                  <a:pt x="379401" y="127370"/>
                </a:lnTo>
                <a:lnTo>
                  <a:pt x="378454" y="126278"/>
                </a:lnTo>
                <a:lnTo>
                  <a:pt x="377477" y="126470"/>
                </a:lnTo>
                <a:lnTo>
                  <a:pt x="376615" y="127278"/>
                </a:lnTo>
                <a:lnTo>
                  <a:pt x="375645" y="127716"/>
                </a:lnTo>
                <a:lnTo>
                  <a:pt x="369820" y="129263"/>
                </a:lnTo>
                <a:lnTo>
                  <a:pt x="369851" y="125985"/>
                </a:lnTo>
                <a:lnTo>
                  <a:pt x="371097" y="121062"/>
                </a:lnTo>
                <a:lnTo>
                  <a:pt x="371782" y="119500"/>
                </a:lnTo>
                <a:lnTo>
                  <a:pt x="372767" y="118762"/>
                </a:lnTo>
                <a:lnTo>
                  <a:pt x="375215" y="119623"/>
                </a:lnTo>
                <a:lnTo>
                  <a:pt x="376407" y="120193"/>
                </a:lnTo>
                <a:lnTo>
                  <a:pt x="379016" y="122639"/>
                </a:lnTo>
                <a:close/>
                <a:moveTo>
                  <a:pt x="316698" y="221761"/>
                </a:moveTo>
                <a:lnTo>
                  <a:pt x="314643" y="221830"/>
                </a:lnTo>
                <a:lnTo>
                  <a:pt x="314136" y="221561"/>
                </a:lnTo>
                <a:lnTo>
                  <a:pt x="315375" y="220884"/>
                </a:lnTo>
                <a:lnTo>
                  <a:pt x="315490" y="219753"/>
                </a:lnTo>
                <a:lnTo>
                  <a:pt x="316237" y="217738"/>
                </a:lnTo>
                <a:lnTo>
                  <a:pt x="316221" y="217161"/>
                </a:lnTo>
                <a:lnTo>
                  <a:pt x="314590" y="217053"/>
                </a:lnTo>
                <a:lnTo>
                  <a:pt x="314674" y="214768"/>
                </a:lnTo>
                <a:lnTo>
                  <a:pt x="315890" y="212506"/>
                </a:lnTo>
                <a:lnTo>
                  <a:pt x="319238" y="208945"/>
                </a:lnTo>
                <a:lnTo>
                  <a:pt x="320153" y="208275"/>
                </a:lnTo>
                <a:lnTo>
                  <a:pt x="320292" y="209837"/>
                </a:lnTo>
                <a:lnTo>
                  <a:pt x="319276" y="213522"/>
                </a:lnTo>
                <a:lnTo>
                  <a:pt x="319076" y="214853"/>
                </a:lnTo>
                <a:lnTo>
                  <a:pt x="321708" y="215130"/>
                </a:lnTo>
                <a:lnTo>
                  <a:pt x="320015" y="219538"/>
                </a:lnTo>
                <a:lnTo>
                  <a:pt x="316698" y="221761"/>
                </a:lnTo>
                <a:close/>
                <a:moveTo>
                  <a:pt x="209285" y="265333"/>
                </a:moveTo>
                <a:lnTo>
                  <a:pt x="208300" y="266325"/>
                </a:lnTo>
                <a:lnTo>
                  <a:pt x="206453" y="266002"/>
                </a:lnTo>
                <a:lnTo>
                  <a:pt x="205383" y="264564"/>
                </a:lnTo>
                <a:lnTo>
                  <a:pt x="205738" y="262941"/>
                </a:lnTo>
                <a:lnTo>
                  <a:pt x="207669" y="261694"/>
                </a:lnTo>
                <a:lnTo>
                  <a:pt x="209516" y="264195"/>
                </a:lnTo>
                <a:lnTo>
                  <a:pt x="209285" y="265333"/>
                </a:lnTo>
                <a:close/>
                <a:moveTo>
                  <a:pt x="340724" y="304328"/>
                </a:moveTo>
                <a:lnTo>
                  <a:pt x="340492" y="305559"/>
                </a:lnTo>
                <a:lnTo>
                  <a:pt x="339346" y="305290"/>
                </a:lnTo>
                <a:lnTo>
                  <a:pt x="338800" y="304489"/>
                </a:lnTo>
                <a:lnTo>
                  <a:pt x="338869" y="303051"/>
                </a:lnTo>
                <a:lnTo>
                  <a:pt x="340077" y="303043"/>
                </a:lnTo>
                <a:lnTo>
                  <a:pt x="340724" y="304328"/>
                </a:lnTo>
                <a:close/>
                <a:moveTo>
                  <a:pt x="123219" y="314052"/>
                </a:moveTo>
                <a:lnTo>
                  <a:pt x="122780" y="315306"/>
                </a:lnTo>
                <a:lnTo>
                  <a:pt x="121318" y="314421"/>
                </a:lnTo>
                <a:lnTo>
                  <a:pt x="120649" y="313621"/>
                </a:lnTo>
                <a:lnTo>
                  <a:pt x="122011" y="309675"/>
                </a:lnTo>
                <a:lnTo>
                  <a:pt x="121850" y="308174"/>
                </a:lnTo>
                <a:lnTo>
                  <a:pt x="121934" y="307444"/>
                </a:lnTo>
                <a:lnTo>
                  <a:pt x="124635" y="305374"/>
                </a:lnTo>
                <a:lnTo>
                  <a:pt x="125105" y="305767"/>
                </a:lnTo>
                <a:lnTo>
                  <a:pt x="125266" y="306343"/>
                </a:lnTo>
                <a:lnTo>
                  <a:pt x="125028" y="307228"/>
                </a:lnTo>
                <a:lnTo>
                  <a:pt x="125166" y="309182"/>
                </a:lnTo>
                <a:lnTo>
                  <a:pt x="123135" y="312413"/>
                </a:lnTo>
                <a:lnTo>
                  <a:pt x="123219" y="314052"/>
                </a:lnTo>
                <a:close/>
                <a:moveTo>
                  <a:pt x="243030" y="315752"/>
                </a:moveTo>
                <a:lnTo>
                  <a:pt x="240690" y="317967"/>
                </a:lnTo>
                <a:lnTo>
                  <a:pt x="238659" y="317814"/>
                </a:lnTo>
                <a:lnTo>
                  <a:pt x="237643" y="316821"/>
                </a:lnTo>
                <a:lnTo>
                  <a:pt x="237304" y="315598"/>
                </a:lnTo>
                <a:lnTo>
                  <a:pt x="239236" y="313675"/>
                </a:lnTo>
                <a:lnTo>
                  <a:pt x="240898" y="310952"/>
                </a:lnTo>
                <a:lnTo>
                  <a:pt x="242407" y="309744"/>
                </a:lnTo>
                <a:lnTo>
                  <a:pt x="243622" y="309067"/>
                </a:lnTo>
                <a:lnTo>
                  <a:pt x="244577" y="309090"/>
                </a:lnTo>
                <a:lnTo>
                  <a:pt x="242437" y="312890"/>
                </a:lnTo>
                <a:lnTo>
                  <a:pt x="243030" y="315752"/>
                </a:lnTo>
                <a:close/>
                <a:moveTo>
                  <a:pt x="230478" y="310667"/>
                </a:moveTo>
                <a:lnTo>
                  <a:pt x="230079" y="311182"/>
                </a:lnTo>
                <a:lnTo>
                  <a:pt x="229693" y="311044"/>
                </a:lnTo>
                <a:lnTo>
                  <a:pt x="228316" y="312236"/>
                </a:lnTo>
                <a:lnTo>
                  <a:pt x="228024" y="311090"/>
                </a:lnTo>
                <a:lnTo>
                  <a:pt x="226939" y="310328"/>
                </a:lnTo>
                <a:lnTo>
                  <a:pt x="226808" y="309728"/>
                </a:lnTo>
                <a:lnTo>
                  <a:pt x="229909" y="309336"/>
                </a:lnTo>
                <a:lnTo>
                  <a:pt x="230909" y="309652"/>
                </a:lnTo>
                <a:lnTo>
                  <a:pt x="230478" y="310667"/>
                </a:lnTo>
                <a:close/>
                <a:moveTo>
                  <a:pt x="230594" y="316583"/>
                </a:moveTo>
                <a:lnTo>
                  <a:pt x="233588" y="317667"/>
                </a:lnTo>
                <a:lnTo>
                  <a:pt x="236642" y="317360"/>
                </a:lnTo>
                <a:lnTo>
                  <a:pt x="236596" y="322106"/>
                </a:lnTo>
                <a:lnTo>
                  <a:pt x="237035" y="323699"/>
                </a:lnTo>
                <a:lnTo>
                  <a:pt x="237889" y="325122"/>
                </a:lnTo>
                <a:lnTo>
                  <a:pt x="237450" y="327191"/>
                </a:lnTo>
                <a:lnTo>
                  <a:pt x="238835" y="327899"/>
                </a:lnTo>
                <a:lnTo>
                  <a:pt x="234726" y="330253"/>
                </a:lnTo>
                <a:lnTo>
                  <a:pt x="231025" y="333376"/>
                </a:lnTo>
                <a:lnTo>
                  <a:pt x="229501" y="335476"/>
                </a:lnTo>
                <a:lnTo>
                  <a:pt x="228124" y="337730"/>
                </a:lnTo>
                <a:lnTo>
                  <a:pt x="227323" y="340115"/>
                </a:lnTo>
                <a:lnTo>
                  <a:pt x="226808" y="342677"/>
                </a:lnTo>
                <a:lnTo>
                  <a:pt x="225569" y="341661"/>
                </a:lnTo>
                <a:lnTo>
                  <a:pt x="221998" y="337499"/>
                </a:lnTo>
                <a:lnTo>
                  <a:pt x="219735" y="336361"/>
                </a:lnTo>
                <a:lnTo>
                  <a:pt x="216096" y="335753"/>
                </a:lnTo>
                <a:lnTo>
                  <a:pt x="214941" y="335892"/>
                </a:lnTo>
                <a:lnTo>
                  <a:pt x="207461" y="339776"/>
                </a:lnTo>
                <a:lnTo>
                  <a:pt x="206468" y="342615"/>
                </a:lnTo>
                <a:lnTo>
                  <a:pt x="204430" y="346885"/>
                </a:lnTo>
                <a:lnTo>
                  <a:pt x="203460" y="348292"/>
                </a:lnTo>
                <a:lnTo>
                  <a:pt x="202382" y="348700"/>
                </a:lnTo>
                <a:lnTo>
                  <a:pt x="201620" y="349431"/>
                </a:lnTo>
                <a:lnTo>
                  <a:pt x="200789" y="353062"/>
                </a:lnTo>
                <a:lnTo>
                  <a:pt x="198473" y="355293"/>
                </a:lnTo>
                <a:lnTo>
                  <a:pt x="197049" y="355362"/>
                </a:lnTo>
                <a:lnTo>
                  <a:pt x="194633" y="354747"/>
                </a:lnTo>
                <a:lnTo>
                  <a:pt x="193540" y="355093"/>
                </a:lnTo>
                <a:lnTo>
                  <a:pt x="194987" y="351516"/>
                </a:lnTo>
                <a:lnTo>
                  <a:pt x="192678" y="351077"/>
                </a:lnTo>
                <a:lnTo>
                  <a:pt x="190362" y="351154"/>
                </a:lnTo>
                <a:lnTo>
                  <a:pt x="190308" y="348823"/>
                </a:lnTo>
                <a:lnTo>
                  <a:pt x="188908" y="347500"/>
                </a:lnTo>
                <a:lnTo>
                  <a:pt x="189947" y="345777"/>
                </a:lnTo>
                <a:lnTo>
                  <a:pt x="189977" y="344369"/>
                </a:lnTo>
                <a:lnTo>
                  <a:pt x="190585" y="343592"/>
                </a:lnTo>
                <a:lnTo>
                  <a:pt x="190793" y="342461"/>
                </a:lnTo>
                <a:lnTo>
                  <a:pt x="190708" y="341492"/>
                </a:lnTo>
                <a:lnTo>
                  <a:pt x="189285" y="341200"/>
                </a:lnTo>
                <a:lnTo>
                  <a:pt x="188415" y="340515"/>
                </a:lnTo>
                <a:lnTo>
                  <a:pt x="188577" y="337961"/>
                </a:lnTo>
                <a:lnTo>
                  <a:pt x="187761" y="337869"/>
                </a:lnTo>
                <a:lnTo>
                  <a:pt x="185730" y="338315"/>
                </a:lnTo>
                <a:lnTo>
                  <a:pt x="181512" y="340284"/>
                </a:lnTo>
                <a:lnTo>
                  <a:pt x="180366" y="340284"/>
                </a:lnTo>
                <a:lnTo>
                  <a:pt x="182128" y="338876"/>
                </a:lnTo>
                <a:lnTo>
                  <a:pt x="185876" y="336953"/>
                </a:lnTo>
                <a:lnTo>
                  <a:pt x="187561" y="335846"/>
                </a:lnTo>
                <a:lnTo>
                  <a:pt x="191239" y="332737"/>
                </a:lnTo>
                <a:lnTo>
                  <a:pt x="193556" y="331268"/>
                </a:lnTo>
                <a:lnTo>
                  <a:pt x="194756" y="328660"/>
                </a:lnTo>
                <a:lnTo>
                  <a:pt x="195133" y="327076"/>
                </a:lnTo>
                <a:lnTo>
                  <a:pt x="195918" y="325675"/>
                </a:lnTo>
                <a:lnTo>
                  <a:pt x="196611" y="323437"/>
                </a:lnTo>
                <a:lnTo>
                  <a:pt x="197796" y="322691"/>
                </a:lnTo>
                <a:lnTo>
                  <a:pt x="199866" y="320767"/>
                </a:lnTo>
                <a:lnTo>
                  <a:pt x="201051" y="320952"/>
                </a:lnTo>
                <a:lnTo>
                  <a:pt x="202375" y="323314"/>
                </a:lnTo>
                <a:lnTo>
                  <a:pt x="204152" y="325122"/>
                </a:lnTo>
                <a:lnTo>
                  <a:pt x="205430" y="324968"/>
                </a:lnTo>
                <a:lnTo>
                  <a:pt x="207716" y="324037"/>
                </a:lnTo>
                <a:lnTo>
                  <a:pt x="208824" y="323829"/>
                </a:lnTo>
                <a:lnTo>
                  <a:pt x="211463" y="323945"/>
                </a:lnTo>
                <a:lnTo>
                  <a:pt x="213841" y="322798"/>
                </a:lnTo>
                <a:lnTo>
                  <a:pt x="214811" y="321445"/>
                </a:lnTo>
                <a:lnTo>
                  <a:pt x="215172" y="319752"/>
                </a:lnTo>
                <a:lnTo>
                  <a:pt x="214287" y="316914"/>
                </a:lnTo>
                <a:lnTo>
                  <a:pt x="215426" y="317198"/>
                </a:lnTo>
                <a:lnTo>
                  <a:pt x="216526" y="317083"/>
                </a:lnTo>
                <a:lnTo>
                  <a:pt x="219105" y="315275"/>
                </a:lnTo>
                <a:lnTo>
                  <a:pt x="221759" y="314198"/>
                </a:lnTo>
                <a:lnTo>
                  <a:pt x="224507" y="313929"/>
                </a:lnTo>
                <a:lnTo>
                  <a:pt x="227600" y="314952"/>
                </a:lnTo>
                <a:lnTo>
                  <a:pt x="230594" y="316583"/>
                </a:lnTo>
                <a:close/>
                <a:moveTo>
                  <a:pt x="120934" y="320037"/>
                </a:moveTo>
                <a:lnTo>
                  <a:pt x="119526" y="321091"/>
                </a:lnTo>
                <a:lnTo>
                  <a:pt x="118925" y="319483"/>
                </a:lnTo>
                <a:lnTo>
                  <a:pt x="119541" y="314913"/>
                </a:lnTo>
                <a:lnTo>
                  <a:pt x="122180" y="315852"/>
                </a:lnTo>
                <a:lnTo>
                  <a:pt x="122134" y="317252"/>
                </a:lnTo>
                <a:lnTo>
                  <a:pt x="120934" y="320037"/>
                </a:lnTo>
                <a:close/>
                <a:moveTo>
                  <a:pt x="192178" y="320252"/>
                </a:moveTo>
                <a:lnTo>
                  <a:pt x="191555" y="321291"/>
                </a:lnTo>
                <a:lnTo>
                  <a:pt x="189639" y="320975"/>
                </a:lnTo>
                <a:lnTo>
                  <a:pt x="190408" y="320075"/>
                </a:lnTo>
                <a:lnTo>
                  <a:pt x="190993" y="318983"/>
                </a:lnTo>
                <a:lnTo>
                  <a:pt x="191424" y="318760"/>
                </a:lnTo>
                <a:lnTo>
                  <a:pt x="191786" y="319944"/>
                </a:lnTo>
                <a:lnTo>
                  <a:pt x="192178" y="320252"/>
                </a:lnTo>
                <a:close/>
                <a:moveTo>
                  <a:pt x="185430" y="324660"/>
                </a:moveTo>
                <a:lnTo>
                  <a:pt x="186484" y="325614"/>
                </a:lnTo>
                <a:lnTo>
                  <a:pt x="188985" y="325229"/>
                </a:lnTo>
                <a:lnTo>
                  <a:pt x="189292" y="325499"/>
                </a:lnTo>
                <a:lnTo>
                  <a:pt x="188561" y="326360"/>
                </a:lnTo>
                <a:lnTo>
                  <a:pt x="187453" y="327214"/>
                </a:lnTo>
                <a:lnTo>
                  <a:pt x="185453" y="326576"/>
                </a:lnTo>
                <a:lnTo>
                  <a:pt x="184190" y="326545"/>
                </a:lnTo>
                <a:lnTo>
                  <a:pt x="184013" y="325122"/>
                </a:lnTo>
                <a:lnTo>
                  <a:pt x="184175" y="324606"/>
                </a:lnTo>
                <a:lnTo>
                  <a:pt x="185430" y="324660"/>
                </a:lnTo>
                <a:close/>
                <a:moveTo>
                  <a:pt x="161866" y="333515"/>
                </a:moveTo>
                <a:lnTo>
                  <a:pt x="164767" y="334284"/>
                </a:lnTo>
                <a:lnTo>
                  <a:pt x="165998" y="334330"/>
                </a:lnTo>
                <a:lnTo>
                  <a:pt x="167129" y="333984"/>
                </a:lnTo>
                <a:lnTo>
                  <a:pt x="168869" y="332976"/>
                </a:lnTo>
                <a:lnTo>
                  <a:pt x="170677" y="332230"/>
                </a:lnTo>
                <a:lnTo>
                  <a:pt x="171978" y="332607"/>
                </a:lnTo>
                <a:lnTo>
                  <a:pt x="173125" y="333507"/>
                </a:lnTo>
                <a:lnTo>
                  <a:pt x="173724" y="334776"/>
                </a:lnTo>
                <a:lnTo>
                  <a:pt x="173432" y="336099"/>
                </a:lnTo>
                <a:lnTo>
                  <a:pt x="171377" y="338946"/>
                </a:lnTo>
                <a:lnTo>
                  <a:pt x="169684" y="341977"/>
                </a:lnTo>
                <a:lnTo>
                  <a:pt x="173563" y="342546"/>
                </a:lnTo>
                <a:lnTo>
                  <a:pt x="177441" y="342485"/>
                </a:lnTo>
                <a:lnTo>
                  <a:pt x="176541" y="344354"/>
                </a:lnTo>
                <a:lnTo>
                  <a:pt x="176387" y="345985"/>
                </a:lnTo>
                <a:lnTo>
                  <a:pt x="177572" y="346762"/>
                </a:lnTo>
                <a:lnTo>
                  <a:pt x="178580" y="347808"/>
                </a:lnTo>
                <a:lnTo>
                  <a:pt x="178319" y="348754"/>
                </a:lnTo>
                <a:lnTo>
                  <a:pt x="177742" y="349685"/>
                </a:lnTo>
                <a:lnTo>
                  <a:pt x="179858" y="351085"/>
                </a:lnTo>
                <a:lnTo>
                  <a:pt x="179719" y="352024"/>
                </a:lnTo>
                <a:lnTo>
                  <a:pt x="179173" y="353008"/>
                </a:lnTo>
                <a:lnTo>
                  <a:pt x="173886" y="359424"/>
                </a:lnTo>
                <a:lnTo>
                  <a:pt x="172332" y="362663"/>
                </a:lnTo>
                <a:lnTo>
                  <a:pt x="171254" y="366225"/>
                </a:lnTo>
                <a:lnTo>
                  <a:pt x="170262" y="368825"/>
                </a:lnTo>
                <a:lnTo>
                  <a:pt x="169538" y="371525"/>
                </a:lnTo>
                <a:lnTo>
                  <a:pt x="168992" y="374433"/>
                </a:lnTo>
                <a:lnTo>
                  <a:pt x="168007" y="377433"/>
                </a:lnTo>
                <a:lnTo>
                  <a:pt x="168338" y="380087"/>
                </a:lnTo>
                <a:lnTo>
                  <a:pt x="168007" y="382810"/>
                </a:lnTo>
                <a:lnTo>
                  <a:pt x="165352" y="389518"/>
                </a:lnTo>
                <a:lnTo>
                  <a:pt x="163459" y="389395"/>
                </a:lnTo>
                <a:lnTo>
                  <a:pt x="161081" y="388587"/>
                </a:lnTo>
                <a:lnTo>
                  <a:pt x="159595" y="388710"/>
                </a:lnTo>
                <a:lnTo>
                  <a:pt x="158826" y="390195"/>
                </a:lnTo>
                <a:lnTo>
                  <a:pt x="160188" y="393249"/>
                </a:lnTo>
                <a:lnTo>
                  <a:pt x="155956" y="396873"/>
                </a:lnTo>
                <a:lnTo>
                  <a:pt x="151277" y="399304"/>
                </a:lnTo>
                <a:lnTo>
                  <a:pt x="151246" y="398196"/>
                </a:lnTo>
                <a:lnTo>
                  <a:pt x="151692" y="397327"/>
                </a:lnTo>
                <a:lnTo>
                  <a:pt x="152362" y="396627"/>
                </a:lnTo>
                <a:lnTo>
                  <a:pt x="152847" y="395780"/>
                </a:lnTo>
                <a:lnTo>
                  <a:pt x="153532" y="392934"/>
                </a:lnTo>
                <a:lnTo>
                  <a:pt x="153193" y="390065"/>
                </a:lnTo>
                <a:lnTo>
                  <a:pt x="151777" y="386464"/>
                </a:lnTo>
                <a:lnTo>
                  <a:pt x="151677" y="385172"/>
                </a:lnTo>
                <a:lnTo>
                  <a:pt x="152654" y="384649"/>
                </a:lnTo>
                <a:lnTo>
                  <a:pt x="153309" y="384495"/>
                </a:lnTo>
                <a:lnTo>
                  <a:pt x="153662" y="383995"/>
                </a:lnTo>
                <a:lnTo>
                  <a:pt x="153678" y="382803"/>
                </a:lnTo>
                <a:lnTo>
                  <a:pt x="153232" y="381918"/>
                </a:lnTo>
                <a:lnTo>
                  <a:pt x="151893" y="381633"/>
                </a:lnTo>
                <a:lnTo>
                  <a:pt x="150615" y="381618"/>
                </a:lnTo>
                <a:lnTo>
                  <a:pt x="149715" y="382956"/>
                </a:lnTo>
                <a:lnTo>
                  <a:pt x="148476" y="385533"/>
                </a:lnTo>
                <a:lnTo>
                  <a:pt x="147876" y="388141"/>
                </a:lnTo>
                <a:lnTo>
                  <a:pt x="148137" y="389565"/>
                </a:lnTo>
                <a:lnTo>
                  <a:pt x="148684" y="390841"/>
                </a:lnTo>
                <a:lnTo>
                  <a:pt x="150384" y="392972"/>
                </a:lnTo>
                <a:lnTo>
                  <a:pt x="149892" y="394234"/>
                </a:lnTo>
                <a:lnTo>
                  <a:pt x="149184" y="395211"/>
                </a:lnTo>
                <a:lnTo>
                  <a:pt x="143181" y="392988"/>
                </a:lnTo>
                <a:lnTo>
                  <a:pt x="141881" y="392826"/>
                </a:lnTo>
                <a:lnTo>
                  <a:pt x="140804" y="392357"/>
                </a:lnTo>
                <a:lnTo>
                  <a:pt x="139649" y="389426"/>
                </a:lnTo>
                <a:lnTo>
                  <a:pt x="142096" y="388718"/>
                </a:lnTo>
                <a:lnTo>
                  <a:pt x="142819" y="388364"/>
                </a:lnTo>
                <a:lnTo>
                  <a:pt x="143089" y="387426"/>
                </a:lnTo>
                <a:lnTo>
                  <a:pt x="143420" y="384564"/>
                </a:lnTo>
                <a:lnTo>
                  <a:pt x="142281" y="382164"/>
                </a:lnTo>
                <a:lnTo>
                  <a:pt x="141311" y="381310"/>
                </a:lnTo>
                <a:lnTo>
                  <a:pt x="140526" y="380333"/>
                </a:lnTo>
                <a:lnTo>
                  <a:pt x="141019" y="378310"/>
                </a:lnTo>
                <a:lnTo>
                  <a:pt x="140696" y="375756"/>
                </a:lnTo>
                <a:lnTo>
                  <a:pt x="140665" y="372186"/>
                </a:lnTo>
                <a:lnTo>
                  <a:pt x="141088" y="371571"/>
                </a:lnTo>
                <a:lnTo>
                  <a:pt x="143358" y="370848"/>
                </a:lnTo>
                <a:lnTo>
                  <a:pt x="144997" y="368932"/>
                </a:lnTo>
                <a:lnTo>
                  <a:pt x="146444" y="366748"/>
                </a:lnTo>
                <a:lnTo>
                  <a:pt x="148561" y="362901"/>
                </a:lnTo>
                <a:lnTo>
                  <a:pt x="150300" y="358739"/>
                </a:lnTo>
                <a:lnTo>
                  <a:pt x="148630" y="358562"/>
                </a:lnTo>
                <a:lnTo>
                  <a:pt x="147214" y="357778"/>
                </a:lnTo>
                <a:lnTo>
                  <a:pt x="148753" y="355808"/>
                </a:lnTo>
                <a:lnTo>
                  <a:pt x="148276" y="353316"/>
                </a:lnTo>
                <a:lnTo>
                  <a:pt x="145967" y="350254"/>
                </a:lnTo>
                <a:lnTo>
                  <a:pt x="144697" y="346638"/>
                </a:lnTo>
                <a:lnTo>
                  <a:pt x="142658" y="345039"/>
                </a:lnTo>
                <a:lnTo>
                  <a:pt x="141581" y="344454"/>
                </a:lnTo>
                <a:lnTo>
                  <a:pt x="140265" y="345300"/>
                </a:lnTo>
                <a:lnTo>
                  <a:pt x="139187" y="346315"/>
                </a:lnTo>
                <a:lnTo>
                  <a:pt x="140188" y="348669"/>
                </a:lnTo>
                <a:lnTo>
                  <a:pt x="140065" y="350754"/>
                </a:lnTo>
                <a:lnTo>
                  <a:pt x="140226" y="352816"/>
                </a:lnTo>
                <a:lnTo>
                  <a:pt x="141242" y="352931"/>
                </a:lnTo>
                <a:lnTo>
                  <a:pt x="142496" y="352416"/>
                </a:lnTo>
                <a:lnTo>
                  <a:pt x="143497" y="352777"/>
                </a:lnTo>
                <a:lnTo>
                  <a:pt x="144082" y="353862"/>
                </a:lnTo>
                <a:lnTo>
                  <a:pt x="144243" y="355254"/>
                </a:lnTo>
                <a:lnTo>
                  <a:pt x="143797" y="356632"/>
                </a:lnTo>
                <a:lnTo>
                  <a:pt x="142881" y="357316"/>
                </a:lnTo>
                <a:lnTo>
                  <a:pt x="141757" y="357262"/>
                </a:lnTo>
                <a:lnTo>
                  <a:pt x="140626" y="356516"/>
                </a:lnTo>
                <a:lnTo>
                  <a:pt x="139742" y="355454"/>
                </a:lnTo>
                <a:lnTo>
                  <a:pt x="137625" y="354870"/>
                </a:lnTo>
                <a:lnTo>
                  <a:pt x="135394" y="356124"/>
                </a:lnTo>
                <a:lnTo>
                  <a:pt x="133277" y="358678"/>
                </a:lnTo>
                <a:lnTo>
                  <a:pt x="131469" y="359970"/>
                </a:lnTo>
                <a:lnTo>
                  <a:pt x="132315" y="358078"/>
                </a:lnTo>
                <a:lnTo>
                  <a:pt x="132723" y="356031"/>
                </a:lnTo>
                <a:lnTo>
                  <a:pt x="131846" y="354593"/>
                </a:lnTo>
                <a:lnTo>
                  <a:pt x="129768" y="352201"/>
                </a:lnTo>
                <a:lnTo>
                  <a:pt x="129283" y="350816"/>
                </a:lnTo>
                <a:lnTo>
                  <a:pt x="129160" y="349139"/>
                </a:lnTo>
                <a:lnTo>
                  <a:pt x="129530" y="347477"/>
                </a:lnTo>
                <a:lnTo>
                  <a:pt x="131653" y="349385"/>
                </a:lnTo>
                <a:lnTo>
                  <a:pt x="132746" y="351762"/>
                </a:lnTo>
                <a:lnTo>
                  <a:pt x="134316" y="352808"/>
                </a:lnTo>
                <a:lnTo>
                  <a:pt x="136279" y="352816"/>
                </a:lnTo>
                <a:lnTo>
                  <a:pt x="134770" y="349323"/>
                </a:lnTo>
                <a:lnTo>
                  <a:pt x="134232" y="348439"/>
                </a:lnTo>
                <a:lnTo>
                  <a:pt x="132123" y="346869"/>
                </a:lnTo>
                <a:lnTo>
                  <a:pt x="129229" y="344231"/>
                </a:lnTo>
                <a:lnTo>
                  <a:pt x="127398" y="342954"/>
                </a:lnTo>
                <a:lnTo>
                  <a:pt x="128044" y="340192"/>
                </a:lnTo>
                <a:lnTo>
                  <a:pt x="129129" y="339646"/>
                </a:lnTo>
                <a:lnTo>
                  <a:pt x="130038" y="339776"/>
                </a:lnTo>
                <a:lnTo>
                  <a:pt x="133100" y="340754"/>
                </a:lnTo>
                <a:lnTo>
                  <a:pt x="133385" y="339376"/>
                </a:lnTo>
                <a:lnTo>
                  <a:pt x="132931" y="338638"/>
                </a:lnTo>
                <a:lnTo>
                  <a:pt x="132700" y="337784"/>
                </a:lnTo>
                <a:lnTo>
                  <a:pt x="134724" y="336592"/>
                </a:lnTo>
                <a:lnTo>
                  <a:pt x="138025" y="335607"/>
                </a:lnTo>
                <a:lnTo>
                  <a:pt x="138703" y="335145"/>
                </a:lnTo>
                <a:lnTo>
                  <a:pt x="139287" y="334153"/>
                </a:lnTo>
                <a:lnTo>
                  <a:pt x="140095" y="333638"/>
                </a:lnTo>
                <a:lnTo>
                  <a:pt x="142404" y="333653"/>
                </a:lnTo>
                <a:lnTo>
                  <a:pt x="144351" y="332699"/>
                </a:lnTo>
                <a:lnTo>
                  <a:pt x="145959" y="330122"/>
                </a:lnTo>
                <a:lnTo>
                  <a:pt x="146344" y="328707"/>
                </a:lnTo>
                <a:lnTo>
                  <a:pt x="146914" y="327522"/>
                </a:lnTo>
                <a:lnTo>
                  <a:pt x="150923" y="325429"/>
                </a:lnTo>
                <a:lnTo>
                  <a:pt x="151916" y="325106"/>
                </a:lnTo>
                <a:lnTo>
                  <a:pt x="154601" y="325368"/>
                </a:lnTo>
                <a:lnTo>
                  <a:pt x="157048" y="326553"/>
                </a:lnTo>
                <a:lnTo>
                  <a:pt x="158257" y="329045"/>
                </a:lnTo>
                <a:lnTo>
                  <a:pt x="159319" y="331707"/>
                </a:lnTo>
                <a:lnTo>
                  <a:pt x="161866" y="333515"/>
                </a:lnTo>
                <a:close/>
                <a:moveTo>
                  <a:pt x="132085" y="329737"/>
                </a:moveTo>
                <a:lnTo>
                  <a:pt x="130591" y="330807"/>
                </a:lnTo>
                <a:lnTo>
                  <a:pt x="129468" y="329976"/>
                </a:lnTo>
                <a:lnTo>
                  <a:pt x="130014" y="327668"/>
                </a:lnTo>
                <a:lnTo>
                  <a:pt x="130384" y="326899"/>
                </a:lnTo>
                <a:lnTo>
                  <a:pt x="131661" y="327660"/>
                </a:lnTo>
                <a:lnTo>
                  <a:pt x="132085" y="329737"/>
                </a:lnTo>
                <a:close/>
                <a:moveTo>
                  <a:pt x="125513" y="343292"/>
                </a:moveTo>
                <a:lnTo>
                  <a:pt x="123997" y="344500"/>
                </a:lnTo>
                <a:lnTo>
                  <a:pt x="122896" y="344500"/>
                </a:lnTo>
                <a:lnTo>
                  <a:pt x="123896" y="343084"/>
                </a:lnTo>
                <a:lnTo>
                  <a:pt x="124035" y="342415"/>
                </a:lnTo>
                <a:lnTo>
                  <a:pt x="124874" y="340515"/>
                </a:lnTo>
                <a:lnTo>
                  <a:pt x="126513" y="339838"/>
                </a:lnTo>
                <a:lnTo>
                  <a:pt x="127205" y="339753"/>
                </a:lnTo>
                <a:lnTo>
                  <a:pt x="125866" y="341723"/>
                </a:lnTo>
                <a:lnTo>
                  <a:pt x="125513" y="343292"/>
                </a:lnTo>
                <a:close/>
                <a:moveTo>
                  <a:pt x="116555" y="353093"/>
                </a:moveTo>
                <a:lnTo>
                  <a:pt x="116016" y="353370"/>
                </a:lnTo>
                <a:lnTo>
                  <a:pt x="115324" y="351062"/>
                </a:lnTo>
                <a:lnTo>
                  <a:pt x="114839" y="350239"/>
                </a:lnTo>
                <a:lnTo>
                  <a:pt x="115647" y="349800"/>
                </a:lnTo>
                <a:lnTo>
                  <a:pt x="117271" y="345608"/>
                </a:lnTo>
                <a:lnTo>
                  <a:pt x="117563" y="347269"/>
                </a:lnTo>
                <a:lnTo>
                  <a:pt x="118194" y="348916"/>
                </a:lnTo>
                <a:lnTo>
                  <a:pt x="118825" y="349177"/>
                </a:lnTo>
                <a:lnTo>
                  <a:pt x="118209" y="350377"/>
                </a:lnTo>
                <a:lnTo>
                  <a:pt x="117309" y="350823"/>
                </a:lnTo>
                <a:lnTo>
                  <a:pt x="116555" y="353093"/>
                </a:lnTo>
                <a:close/>
                <a:moveTo>
                  <a:pt x="349034" y="347569"/>
                </a:moveTo>
                <a:lnTo>
                  <a:pt x="348658" y="347839"/>
                </a:lnTo>
                <a:lnTo>
                  <a:pt x="347619" y="347000"/>
                </a:lnTo>
                <a:lnTo>
                  <a:pt x="347465" y="346254"/>
                </a:lnTo>
                <a:lnTo>
                  <a:pt x="347649" y="345792"/>
                </a:lnTo>
                <a:lnTo>
                  <a:pt x="348326" y="345692"/>
                </a:lnTo>
                <a:lnTo>
                  <a:pt x="349727" y="346608"/>
                </a:lnTo>
                <a:lnTo>
                  <a:pt x="349034" y="347569"/>
                </a:lnTo>
                <a:close/>
                <a:moveTo>
                  <a:pt x="107667" y="354539"/>
                </a:moveTo>
                <a:lnTo>
                  <a:pt x="108506" y="355231"/>
                </a:lnTo>
                <a:lnTo>
                  <a:pt x="109729" y="354839"/>
                </a:lnTo>
                <a:lnTo>
                  <a:pt x="110707" y="354747"/>
                </a:lnTo>
                <a:lnTo>
                  <a:pt x="111407" y="355078"/>
                </a:lnTo>
                <a:lnTo>
                  <a:pt x="112292" y="356855"/>
                </a:lnTo>
                <a:lnTo>
                  <a:pt x="112615" y="357908"/>
                </a:lnTo>
                <a:lnTo>
                  <a:pt x="111037" y="358055"/>
                </a:lnTo>
                <a:lnTo>
                  <a:pt x="110368" y="358301"/>
                </a:lnTo>
                <a:lnTo>
                  <a:pt x="109506" y="359586"/>
                </a:lnTo>
                <a:lnTo>
                  <a:pt x="108267" y="359109"/>
                </a:lnTo>
                <a:lnTo>
                  <a:pt x="107490" y="358501"/>
                </a:lnTo>
                <a:lnTo>
                  <a:pt x="107321" y="357647"/>
                </a:lnTo>
                <a:lnTo>
                  <a:pt x="107667" y="354539"/>
                </a:lnTo>
                <a:close/>
                <a:moveTo>
                  <a:pt x="138271" y="368655"/>
                </a:moveTo>
                <a:lnTo>
                  <a:pt x="136563" y="369563"/>
                </a:lnTo>
                <a:lnTo>
                  <a:pt x="136348" y="368694"/>
                </a:lnTo>
                <a:lnTo>
                  <a:pt x="135624" y="368294"/>
                </a:lnTo>
                <a:lnTo>
                  <a:pt x="136863" y="367071"/>
                </a:lnTo>
                <a:lnTo>
                  <a:pt x="136817" y="366517"/>
                </a:lnTo>
                <a:lnTo>
                  <a:pt x="136032" y="365694"/>
                </a:lnTo>
                <a:lnTo>
                  <a:pt x="136940" y="362570"/>
                </a:lnTo>
                <a:lnTo>
                  <a:pt x="136694" y="361224"/>
                </a:lnTo>
                <a:lnTo>
                  <a:pt x="140103" y="360724"/>
                </a:lnTo>
                <a:lnTo>
                  <a:pt x="140727" y="361993"/>
                </a:lnTo>
                <a:lnTo>
                  <a:pt x="140788" y="365840"/>
                </a:lnTo>
                <a:lnTo>
                  <a:pt x="138271" y="368655"/>
                </a:lnTo>
                <a:close/>
                <a:moveTo>
                  <a:pt x="144720" y="363724"/>
                </a:moveTo>
                <a:lnTo>
                  <a:pt x="142812" y="363840"/>
                </a:lnTo>
                <a:lnTo>
                  <a:pt x="142019" y="363540"/>
                </a:lnTo>
                <a:lnTo>
                  <a:pt x="141704" y="362732"/>
                </a:lnTo>
                <a:lnTo>
                  <a:pt x="144382" y="361093"/>
                </a:lnTo>
                <a:lnTo>
                  <a:pt x="146460" y="361386"/>
                </a:lnTo>
                <a:lnTo>
                  <a:pt x="145536" y="362863"/>
                </a:lnTo>
                <a:lnTo>
                  <a:pt x="144720" y="363724"/>
                </a:lnTo>
                <a:close/>
                <a:moveTo>
                  <a:pt x="130407" y="383156"/>
                </a:moveTo>
                <a:lnTo>
                  <a:pt x="129730" y="383595"/>
                </a:lnTo>
                <a:lnTo>
                  <a:pt x="130161" y="381610"/>
                </a:lnTo>
                <a:lnTo>
                  <a:pt x="131900" y="379871"/>
                </a:lnTo>
                <a:lnTo>
                  <a:pt x="132046" y="380995"/>
                </a:lnTo>
                <a:lnTo>
                  <a:pt x="130407" y="383156"/>
                </a:lnTo>
                <a:close/>
                <a:moveTo>
                  <a:pt x="157218" y="414751"/>
                </a:moveTo>
                <a:lnTo>
                  <a:pt x="155325" y="415012"/>
                </a:lnTo>
                <a:lnTo>
                  <a:pt x="155286" y="413566"/>
                </a:lnTo>
                <a:lnTo>
                  <a:pt x="156787" y="410304"/>
                </a:lnTo>
                <a:lnTo>
                  <a:pt x="156948" y="407904"/>
                </a:lnTo>
                <a:lnTo>
                  <a:pt x="158349" y="404873"/>
                </a:lnTo>
                <a:lnTo>
                  <a:pt x="158942" y="404212"/>
                </a:lnTo>
                <a:lnTo>
                  <a:pt x="159388" y="403973"/>
                </a:lnTo>
                <a:lnTo>
                  <a:pt x="159873" y="404919"/>
                </a:lnTo>
                <a:lnTo>
                  <a:pt x="159334" y="408627"/>
                </a:lnTo>
                <a:lnTo>
                  <a:pt x="157926" y="411435"/>
                </a:lnTo>
                <a:lnTo>
                  <a:pt x="157218" y="414751"/>
                </a:lnTo>
                <a:close/>
                <a:moveTo>
                  <a:pt x="149946" y="418082"/>
                </a:moveTo>
                <a:lnTo>
                  <a:pt x="147476" y="418620"/>
                </a:lnTo>
                <a:lnTo>
                  <a:pt x="146121" y="418043"/>
                </a:lnTo>
                <a:lnTo>
                  <a:pt x="144874" y="414974"/>
                </a:lnTo>
                <a:lnTo>
                  <a:pt x="147237" y="413051"/>
                </a:lnTo>
                <a:lnTo>
                  <a:pt x="150392" y="414958"/>
                </a:lnTo>
                <a:lnTo>
                  <a:pt x="151038" y="415505"/>
                </a:lnTo>
                <a:lnTo>
                  <a:pt x="149946" y="418082"/>
                </a:lnTo>
                <a:close/>
                <a:moveTo>
                  <a:pt x="124674" y="468647"/>
                </a:moveTo>
                <a:lnTo>
                  <a:pt x="122811" y="470624"/>
                </a:lnTo>
                <a:lnTo>
                  <a:pt x="120834" y="468839"/>
                </a:lnTo>
                <a:lnTo>
                  <a:pt x="118448" y="467647"/>
                </a:lnTo>
                <a:lnTo>
                  <a:pt x="119580" y="467324"/>
                </a:lnTo>
                <a:lnTo>
                  <a:pt x="120241" y="466839"/>
                </a:lnTo>
                <a:lnTo>
                  <a:pt x="120310" y="466085"/>
                </a:lnTo>
                <a:lnTo>
                  <a:pt x="121857" y="464962"/>
                </a:lnTo>
                <a:lnTo>
                  <a:pt x="124920" y="464092"/>
                </a:lnTo>
                <a:lnTo>
                  <a:pt x="125897" y="464039"/>
                </a:lnTo>
                <a:lnTo>
                  <a:pt x="126998" y="463223"/>
                </a:lnTo>
                <a:lnTo>
                  <a:pt x="127360" y="462485"/>
                </a:lnTo>
                <a:lnTo>
                  <a:pt x="127814" y="462131"/>
                </a:lnTo>
                <a:lnTo>
                  <a:pt x="129791" y="461115"/>
                </a:lnTo>
                <a:lnTo>
                  <a:pt x="130330" y="462285"/>
                </a:lnTo>
                <a:lnTo>
                  <a:pt x="130237" y="463200"/>
                </a:lnTo>
                <a:lnTo>
                  <a:pt x="128752" y="463708"/>
                </a:lnTo>
                <a:lnTo>
                  <a:pt x="127306" y="464931"/>
                </a:lnTo>
                <a:lnTo>
                  <a:pt x="125959" y="466454"/>
                </a:lnTo>
                <a:lnTo>
                  <a:pt x="124758" y="467100"/>
                </a:lnTo>
                <a:lnTo>
                  <a:pt x="124374" y="467531"/>
                </a:lnTo>
                <a:lnTo>
                  <a:pt x="124674" y="468647"/>
                </a:lnTo>
                <a:close/>
                <a:moveTo>
                  <a:pt x="121896" y="471185"/>
                </a:moveTo>
                <a:lnTo>
                  <a:pt x="122042" y="471755"/>
                </a:lnTo>
                <a:lnTo>
                  <a:pt x="119926" y="471277"/>
                </a:lnTo>
                <a:lnTo>
                  <a:pt x="119064" y="469054"/>
                </a:lnTo>
                <a:lnTo>
                  <a:pt x="120472" y="469454"/>
                </a:lnTo>
                <a:lnTo>
                  <a:pt x="120903" y="470216"/>
                </a:lnTo>
                <a:lnTo>
                  <a:pt x="121896" y="471185"/>
                </a:lnTo>
                <a:close/>
                <a:moveTo>
                  <a:pt x="114854" y="480517"/>
                </a:moveTo>
                <a:lnTo>
                  <a:pt x="113947" y="480963"/>
                </a:lnTo>
                <a:lnTo>
                  <a:pt x="112738" y="480347"/>
                </a:lnTo>
                <a:lnTo>
                  <a:pt x="112361" y="477563"/>
                </a:lnTo>
                <a:lnTo>
                  <a:pt x="112900" y="476209"/>
                </a:lnTo>
                <a:lnTo>
                  <a:pt x="113846" y="475909"/>
                </a:lnTo>
                <a:lnTo>
                  <a:pt x="114670" y="478316"/>
                </a:lnTo>
                <a:lnTo>
                  <a:pt x="115239" y="479309"/>
                </a:lnTo>
                <a:lnTo>
                  <a:pt x="114854" y="480517"/>
                </a:lnTo>
                <a:close/>
                <a:moveTo>
                  <a:pt x="98886" y="506303"/>
                </a:moveTo>
                <a:lnTo>
                  <a:pt x="96801" y="507411"/>
                </a:lnTo>
                <a:lnTo>
                  <a:pt x="96031" y="508726"/>
                </a:lnTo>
                <a:lnTo>
                  <a:pt x="94108" y="509173"/>
                </a:lnTo>
                <a:lnTo>
                  <a:pt x="92237" y="511019"/>
                </a:lnTo>
                <a:lnTo>
                  <a:pt x="90421" y="511350"/>
                </a:lnTo>
                <a:lnTo>
                  <a:pt x="90468" y="512834"/>
                </a:lnTo>
                <a:lnTo>
                  <a:pt x="91245" y="514088"/>
                </a:lnTo>
                <a:lnTo>
                  <a:pt x="90036" y="514311"/>
                </a:lnTo>
                <a:lnTo>
                  <a:pt x="88767" y="515842"/>
                </a:lnTo>
                <a:lnTo>
                  <a:pt x="88667" y="516958"/>
                </a:lnTo>
                <a:lnTo>
                  <a:pt x="89121" y="517850"/>
                </a:lnTo>
                <a:lnTo>
                  <a:pt x="89059" y="518304"/>
                </a:lnTo>
                <a:lnTo>
                  <a:pt x="87459" y="519627"/>
                </a:lnTo>
                <a:lnTo>
                  <a:pt x="85804" y="519688"/>
                </a:lnTo>
                <a:lnTo>
                  <a:pt x="85735" y="518258"/>
                </a:lnTo>
                <a:lnTo>
                  <a:pt x="85842" y="517188"/>
                </a:lnTo>
                <a:lnTo>
                  <a:pt x="87405" y="514588"/>
                </a:lnTo>
                <a:lnTo>
                  <a:pt x="87443" y="511565"/>
                </a:lnTo>
                <a:lnTo>
                  <a:pt x="88890" y="511219"/>
                </a:lnTo>
                <a:lnTo>
                  <a:pt x="89413" y="510796"/>
                </a:lnTo>
                <a:lnTo>
                  <a:pt x="91699" y="508642"/>
                </a:lnTo>
                <a:lnTo>
                  <a:pt x="92122" y="507726"/>
                </a:lnTo>
                <a:lnTo>
                  <a:pt x="90937" y="506834"/>
                </a:lnTo>
                <a:lnTo>
                  <a:pt x="91029" y="505780"/>
                </a:lnTo>
                <a:lnTo>
                  <a:pt x="91298" y="505334"/>
                </a:lnTo>
                <a:lnTo>
                  <a:pt x="93176" y="505672"/>
                </a:lnTo>
                <a:lnTo>
                  <a:pt x="93938" y="506457"/>
                </a:lnTo>
                <a:lnTo>
                  <a:pt x="94315" y="506541"/>
                </a:lnTo>
                <a:lnTo>
                  <a:pt x="95416" y="505957"/>
                </a:lnTo>
                <a:lnTo>
                  <a:pt x="95931" y="504911"/>
                </a:lnTo>
                <a:lnTo>
                  <a:pt x="97978" y="502849"/>
                </a:lnTo>
                <a:lnTo>
                  <a:pt x="98809" y="500803"/>
                </a:lnTo>
                <a:lnTo>
                  <a:pt x="100464" y="502480"/>
                </a:lnTo>
                <a:lnTo>
                  <a:pt x="100018" y="504680"/>
                </a:lnTo>
                <a:lnTo>
                  <a:pt x="98886" y="506303"/>
                </a:lnTo>
                <a:close/>
                <a:moveTo>
                  <a:pt x="399724" y="507180"/>
                </a:moveTo>
                <a:lnTo>
                  <a:pt x="399324" y="507195"/>
                </a:lnTo>
                <a:lnTo>
                  <a:pt x="397970" y="504649"/>
                </a:lnTo>
                <a:lnTo>
                  <a:pt x="398362" y="504526"/>
                </a:lnTo>
                <a:lnTo>
                  <a:pt x="399155" y="504926"/>
                </a:lnTo>
                <a:lnTo>
                  <a:pt x="400025" y="506395"/>
                </a:lnTo>
                <a:lnTo>
                  <a:pt x="399724" y="507180"/>
                </a:lnTo>
                <a:close/>
                <a:moveTo>
                  <a:pt x="38100" y="551814"/>
                </a:moveTo>
                <a:lnTo>
                  <a:pt x="36276" y="552429"/>
                </a:lnTo>
                <a:lnTo>
                  <a:pt x="34321" y="552068"/>
                </a:lnTo>
                <a:lnTo>
                  <a:pt x="34637" y="548767"/>
                </a:lnTo>
                <a:lnTo>
                  <a:pt x="35314" y="549229"/>
                </a:lnTo>
                <a:lnTo>
                  <a:pt x="35738" y="550352"/>
                </a:lnTo>
                <a:lnTo>
                  <a:pt x="37192" y="551014"/>
                </a:lnTo>
                <a:lnTo>
                  <a:pt x="38100" y="551814"/>
                </a:lnTo>
                <a:close/>
                <a:moveTo>
                  <a:pt x="13236" y="557183"/>
                </a:moveTo>
                <a:lnTo>
                  <a:pt x="11966" y="560907"/>
                </a:lnTo>
                <a:lnTo>
                  <a:pt x="10912" y="561445"/>
                </a:lnTo>
                <a:lnTo>
                  <a:pt x="9834" y="561145"/>
                </a:lnTo>
                <a:lnTo>
                  <a:pt x="8726" y="559068"/>
                </a:lnTo>
                <a:lnTo>
                  <a:pt x="9504" y="558268"/>
                </a:lnTo>
                <a:lnTo>
                  <a:pt x="10581" y="558691"/>
                </a:lnTo>
                <a:lnTo>
                  <a:pt x="11451" y="558530"/>
                </a:lnTo>
                <a:lnTo>
                  <a:pt x="13429" y="555498"/>
                </a:lnTo>
                <a:lnTo>
                  <a:pt x="13906" y="555991"/>
                </a:lnTo>
                <a:lnTo>
                  <a:pt x="13236" y="557183"/>
                </a:lnTo>
                <a:close/>
                <a:moveTo>
                  <a:pt x="4510" y="562738"/>
                </a:moveTo>
                <a:lnTo>
                  <a:pt x="3147" y="563068"/>
                </a:lnTo>
                <a:lnTo>
                  <a:pt x="1508" y="562660"/>
                </a:lnTo>
                <a:lnTo>
                  <a:pt x="15" y="562545"/>
                </a:lnTo>
                <a:lnTo>
                  <a:pt x="0" y="561845"/>
                </a:lnTo>
                <a:lnTo>
                  <a:pt x="1562" y="561122"/>
                </a:lnTo>
                <a:lnTo>
                  <a:pt x="1593" y="560114"/>
                </a:lnTo>
                <a:lnTo>
                  <a:pt x="1977" y="559568"/>
                </a:lnTo>
                <a:lnTo>
                  <a:pt x="5510" y="560807"/>
                </a:lnTo>
                <a:lnTo>
                  <a:pt x="5356" y="561714"/>
                </a:lnTo>
                <a:lnTo>
                  <a:pt x="4510" y="56273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6" name="Google Shape;886;p44"/>
          <p:cNvSpPr/>
          <p:nvPr/>
        </p:nvSpPr>
        <p:spPr>
          <a:xfrm>
            <a:off x="6300480" y="4838408"/>
            <a:ext cx="649" cy="436"/>
          </a:xfrm>
          <a:custGeom>
            <a:avLst/>
            <a:gdLst/>
            <a:ahLst/>
            <a:cxnLst/>
            <a:rect l="l" t="t" r="r" b="b"/>
            <a:pathLst>
              <a:path w="800" h="538" extrusionOk="0">
                <a:moveTo>
                  <a:pt x="731" y="508"/>
                </a:moveTo>
                <a:lnTo>
                  <a:pt x="600" y="539"/>
                </a:lnTo>
                <a:lnTo>
                  <a:pt x="377" y="492"/>
                </a:lnTo>
                <a:lnTo>
                  <a:pt x="0" y="131"/>
                </a:lnTo>
                <a:lnTo>
                  <a:pt x="300" y="0"/>
                </a:lnTo>
                <a:lnTo>
                  <a:pt x="800" y="29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7" name="Google Shape;887;p44"/>
          <p:cNvSpPr/>
          <p:nvPr/>
        </p:nvSpPr>
        <p:spPr>
          <a:xfrm>
            <a:off x="6145901" y="4441627"/>
            <a:ext cx="139869" cy="177382"/>
          </a:xfrm>
          <a:custGeom>
            <a:avLst/>
            <a:gdLst/>
            <a:ahLst/>
            <a:cxnLst/>
            <a:rect l="l" t="t" r="r" b="b"/>
            <a:pathLst>
              <a:path w="172478" h="218737" extrusionOk="0">
                <a:moveTo>
                  <a:pt x="172478" y="32633"/>
                </a:moveTo>
                <a:lnTo>
                  <a:pt x="169824" y="36418"/>
                </a:lnTo>
                <a:lnTo>
                  <a:pt x="166638" y="40957"/>
                </a:lnTo>
                <a:lnTo>
                  <a:pt x="160766" y="49303"/>
                </a:lnTo>
                <a:lnTo>
                  <a:pt x="156302" y="53696"/>
                </a:lnTo>
                <a:lnTo>
                  <a:pt x="152932" y="57019"/>
                </a:lnTo>
                <a:lnTo>
                  <a:pt x="152616" y="57619"/>
                </a:lnTo>
                <a:lnTo>
                  <a:pt x="152632" y="61320"/>
                </a:lnTo>
                <a:lnTo>
                  <a:pt x="152670" y="70366"/>
                </a:lnTo>
                <a:lnTo>
                  <a:pt x="152739" y="88452"/>
                </a:lnTo>
                <a:lnTo>
                  <a:pt x="152809" y="106530"/>
                </a:lnTo>
                <a:lnTo>
                  <a:pt x="152878" y="124608"/>
                </a:lnTo>
                <a:lnTo>
                  <a:pt x="152909" y="133647"/>
                </a:lnTo>
                <a:lnTo>
                  <a:pt x="152924" y="136686"/>
                </a:lnTo>
                <a:lnTo>
                  <a:pt x="155887" y="140486"/>
                </a:lnTo>
                <a:lnTo>
                  <a:pt x="158780" y="144202"/>
                </a:lnTo>
                <a:lnTo>
                  <a:pt x="162605" y="149110"/>
                </a:lnTo>
                <a:lnTo>
                  <a:pt x="164660" y="151741"/>
                </a:lnTo>
                <a:lnTo>
                  <a:pt x="164998" y="152618"/>
                </a:lnTo>
                <a:lnTo>
                  <a:pt x="164890" y="154379"/>
                </a:lnTo>
                <a:lnTo>
                  <a:pt x="161743" y="158064"/>
                </a:lnTo>
                <a:lnTo>
                  <a:pt x="159165" y="159742"/>
                </a:lnTo>
                <a:lnTo>
                  <a:pt x="155695" y="160541"/>
                </a:lnTo>
                <a:lnTo>
                  <a:pt x="154656" y="160388"/>
                </a:lnTo>
                <a:lnTo>
                  <a:pt x="153294" y="159865"/>
                </a:lnTo>
                <a:lnTo>
                  <a:pt x="152762" y="160749"/>
                </a:lnTo>
                <a:lnTo>
                  <a:pt x="152362" y="162126"/>
                </a:lnTo>
                <a:lnTo>
                  <a:pt x="151593" y="161834"/>
                </a:lnTo>
                <a:lnTo>
                  <a:pt x="151016" y="161426"/>
                </a:lnTo>
                <a:lnTo>
                  <a:pt x="151362" y="163872"/>
                </a:lnTo>
                <a:lnTo>
                  <a:pt x="151716" y="165080"/>
                </a:lnTo>
                <a:lnTo>
                  <a:pt x="151185" y="166696"/>
                </a:lnTo>
                <a:lnTo>
                  <a:pt x="149499" y="168119"/>
                </a:lnTo>
                <a:lnTo>
                  <a:pt x="149346" y="169327"/>
                </a:lnTo>
                <a:lnTo>
                  <a:pt x="145698" y="172481"/>
                </a:lnTo>
                <a:lnTo>
                  <a:pt x="140519" y="172827"/>
                </a:lnTo>
                <a:lnTo>
                  <a:pt x="137795" y="174396"/>
                </a:lnTo>
                <a:lnTo>
                  <a:pt x="136587" y="175681"/>
                </a:lnTo>
                <a:lnTo>
                  <a:pt x="135663" y="178489"/>
                </a:lnTo>
                <a:lnTo>
                  <a:pt x="135986" y="182789"/>
                </a:lnTo>
                <a:lnTo>
                  <a:pt x="134540" y="186097"/>
                </a:lnTo>
                <a:lnTo>
                  <a:pt x="134270" y="187759"/>
                </a:lnTo>
                <a:lnTo>
                  <a:pt x="131592" y="189905"/>
                </a:lnTo>
                <a:lnTo>
                  <a:pt x="130407" y="191874"/>
                </a:lnTo>
                <a:lnTo>
                  <a:pt x="129530" y="193882"/>
                </a:lnTo>
                <a:lnTo>
                  <a:pt x="128768" y="194759"/>
                </a:lnTo>
                <a:lnTo>
                  <a:pt x="127860" y="199252"/>
                </a:lnTo>
                <a:lnTo>
                  <a:pt x="126613" y="201983"/>
                </a:lnTo>
                <a:lnTo>
                  <a:pt x="126275" y="202890"/>
                </a:lnTo>
                <a:lnTo>
                  <a:pt x="125967" y="203706"/>
                </a:lnTo>
                <a:lnTo>
                  <a:pt x="125005" y="205306"/>
                </a:lnTo>
                <a:lnTo>
                  <a:pt x="124374" y="206414"/>
                </a:lnTo>
                <a:lnTo>
                  <a:pt x="123920" y="207137"/>
                </a:lnTo>
                <a:lnTo>
                  <a:pt x="120765" y="214137"/>
                </a:lnTo>
                <a:lnTo>
                  <a:pt x="118302" y="217299"/>
                </a:lnTo>
                <a:lnTo>
                  <a:pt x="116371" y="216938"/>
                </a:lnTo>
                <a:lnTo>
                  <a:pt x="115086" y="218161"/>
                </a:lnTo>
                <a:lnTo>
                  <a:pt x="114947" y="218738"/>
                </a:lnTo>
                <a:lnTo>
                  <a:pt x="114262" y="218415"/>
                </a:lnTo>
                <a:lnTo>
                  <a:pt x="112654" y="217253"/>
                </a:lnTo>
                <a:lnTo>
                  <a:pt x="109337" y="214876"/>
                </a:lnTo>
                <a:lnTo>
                  <a:pt x="106020" y="212499"/>
                </a:lnTo>
                <a:lnTo>
                  <a:pt x="102703" y="210122"/>
                </a:lnTo>
                <a:lnTo>
                  <a:pt x="99387" y="207745"/>
                </a:lnTo>
                <a:lnTo>
                  <a:pt x="96070" y="205368"/>
                </a:lnTo>
                <a:lnTo>
                  <a:pt x="92754" y="202990"/>
                </a:lnTo>
                <a:lnTo>
                  <a:pt x="89437" y="200613"/>
                </a:lnTo>
                <a:lnTo>
                  <a:pt x="86120" y="198236"/>
                </a:lnTo>
                <a:lnTo>
                  <a:pt x="84173" y="196844"/>
                </a:lnTo>
                <a:lnTo>
                  <a:pt x="83319" y="196021"/>
                </a:lnTo>
                <a:lnTo>
                  <a:pt x="82641" y="194382"/>
                </a:lnTo>
                <a:lnTo>
                  <a:pt x="82318" y="193974"/>
                </a:lnTo>
                <a:lnTo>
                  <a:pt x="81433" y="193459"/>
                </a:lnTo>
                <a:lnTo>
                  <a:pt x="80394" y="193344"/>
                </a:lnTo>
                <a:lnTo>
                  <a:pt x="80094" y="193028"/>
                </a:lnTo>
                <a:lnTo>
                  <a:pt x="80102" y="192236"/>
                </a:lnTo>
                <a:lnTo>
                  <a:pt x="80456" y="191097"/>
                </a:lnTo>
                <a:lnTo>
                  <a:pt x="81680" y="188920"/>
                </a:lnTo>
                <a:lnTo>
                  <a:pt x="81811" y="187636"/>
                </a:lnTo>
                <a:lnTo>
                  <a:pt x="81572" y="186182"/>
                </a:lnTo>
                <a:lnTo>
                  <a:pt x="81195" y="183851"/>
                </a:lnTo>
                <a:lnTo>
                  <a:pt x="80864" y="183320"/>
                </a:lnTo>
                <a:lnTo>
                  <a:pt x="78663" y="182097"/>
                </a:lnTo>
                <a:lnTo>
                  <a:pt x="74061" y="179543"/>
                </a:lnTo>
                <a:lnTo>
                  <a:pt x="69459" y="176989"/>
                </a:lnTo>
                <a:lnTo>
                  <a:pt x="64858" y="174435"/>
                </a:lnTo>
                <a:lnTo>
                  <a:pt x="60248" y="171881"/>
                </a:lnTo>
                <a:lnTo>
                  <a:pt x="55646" y="169327"/>
                </a:lnTo>
                <a:lnTo>
                  <a:pt x="51044" y="166773"/>
                </a:lnTo>
                <a:lnTo>
                  <a:pt x="46442" y="164219"/>
                </a:lnTo>
                <a:lnTo>
                  <a:pt x="41840" y="161665"/>
                </a:lnTo>
                <a:lnTo>
                  <a:pt x="37231" y="159111"/>
                </a:lnTo>
                <a:lnTo>
                  <a:pt x="32629" y="156557"/>
                </a:lnTo>
                <a:lnTo>
                  <a:pt x="28020" y="154003"/>
                </a:lnTo>
                <a:lnTo>
                  <a:pt x="23417" y="151449"/>
                </a:lnTo>
                <a:lnTo>
                  <a:pt x="18815" y="148895"/>
                </a:lnTo>
                <a:lnTo>
                  <a:pt x="14214" y="146341"/>
                </a:lnTo>
                <a:lnTo>
                  <a:pt x="9612" y="143787"/>
                </a:lnTo>
                <a:lnTo>
                  <a:pt x="5002" y="141233"/>
                </a:lnTo>
                <a:lnTo>
                  <a:pt x="3271" y="140271"/>
                </a:lnTo>
                <a:lnTo>
                  <a:pt x="1716" y="139463"/>
                </a:lnTo>
                <a:lnTo>
                  <a:pt x="70" y="139463"/>
                </a:lnTo>
                <a:lnTo>
                  <a:pt x="0" y="135809"/>
                </a:lnTo>
                <a:lnTo>
                  <a:pt x="524" y="126508"/>
                </a:lnTo>
                <a:lnTo>
                  <a:pt x="462" y="118339"/>
                </a:lnTo>
                <a:lnTo>
                  <a:pt x="931" y="114246"/>
                </a:lnTo>
                <a:lnTo>
                  <a:pt x="2963" y="111654"/>
                </a:lnTo>
                <a:lnTo>
                  <a:pt x="3902" y="109769"/>
                </a:lnTo>
                <a:lnTo>
                  <a:pt x="4572" y="107138"/>
                </a:lnTo>
                <a:lnTo>
                  <a:pt x="5633" y="104992"/>
                </a:lnTo>
                <a:lnTo>
                  <a:pt x="8042" y="103245"/>
                </a:lnTo>
                <a:lnTo>
                  <a:pt x="8473" y="102284"/>
                </a:lnTo>
                <a:lnTo>
                  <a:pt x="11028" y="99368"/>
                </a:lnTo>
                <a:lnTo>
                  <a:pt x="12559" y="95622"/>
                </a:lnTo>
                <a:lnTo>
                  <a:pt x="13714" y="94345"/>
                </a:lnTo>
                <a:lnTo>
                  <a:pt x="15160" y="93168"/>
                </a:lnTo>
                <a:lnTo>
                  <a:pt x="16176" y="92545"/>
                </a:lnTo>
                <a:lnTo>
                  <a:pt x="17853" y="91922"/>
                </a:lnTo>
                <a:lnTo>
                  <a:pt x="19170" y="91568"/>
                </a:lnTo>
                <a:lnTo>
                  <a:pt x="19408" y="91268"/>
                </a:lnTo>
                <a:lnTo>
                  <a:pt x="19524" y="90660"/>
                </a:lnTo>
                <a:lnTo>
                  <a:pt x="19085" y="88337"/>
                </a:lnTo>
                <a:lnTo>
                  <a:pt x="19647" y="87575"/>
                </a:lnTo>
                <a:lnTo>
                  <a:pt x="20539" y="86021"/>
                </a:lnTo>
                <a:lnTo>
                  <a:pt x="21563" y="84575"/>
                </a:lnTo>
                <a:lnTo>
                  <a:pt x="22486" y="83652"/>
                </a:lnTo>
                <a:lnTo>
                  <a:pt x="23002" y="82706"/>
                </a:lnTo>
                <a:lnTo>
                  <a:pt x="23240" y="81075"/>
                </a:lnTo>
                <a:lnTo>
                  <a:pt x="23279" y="79913"/>
                </a:lnTo>
                <a:lnTo>
                  <a:pt x="23271" y="78021"/>
                </a:lnTo>
                <a:lnTo>
                  <a:pt x="22979" y="73720"/>
                </a:lnTo>
                <a:lnTo>
                  <a:pt x="21894" y="70120"/>
                </a:lnTo>
                <a:lnTo>
                  <a:pt x="21224" y="66089"/>
                </a:lnTo>
                <a:lnTo>
                  <a:pt x="21717" y="64766"/>
                </a:lnTo>
                <a:lnTo>
                  <a:pt x="20862" y="62404"/>
                </a:lnTo>
                <a:lnTo>
                  <a:pt x="20439" y="62273"/>
                </a:lnTo>
                <a:lnTo>
                  <a:pt x="19747" y="61758"/>
                </a:lnTo>
                <a:lnTo>
                  <a:pt x="18854" y="59527"/>
                </a:lnTo>
                <a:lnTo>
                  <a:pt x="18185" y="57496"/>
                </a:lnTo>
                <a:lnTo>
                  <a:pt x="17769" y="56988"/>
                </a:lnTo>
                <a:lnTo>
                  <a:pt x="14876" y="55211"/>
                </a:lnTo>
                <a:lnTo>
                  <a:pt x="13437" y="51019"/>
                </a:lnTo>
                <a:lnTo>
                  <a:pt x="11820" y="50088"/>
                </a:lnTo>
                <a:lnTo>
                  <a:pt x="10943" y="45918"/>
                </a:lnTo>
                <a:lnTo>
                  <a:pt x="10774" y="44734"/>
                </a:lnTo>
                <a:lnTo>
                  <a:pt x="11690" y="40572"/>
                </a:lnTo>
                <a:lnTo>
                  <a:pt x="11597" y="39618"/>
                </a:lnTo>
                <a:lnTo>
                  <a:pt x="10628" y="38741"/>
                </a:lnTo>
                <a:lnTo>
                  <a:pt x="7911" y="37841"/>
                </a:lnTo>
                <a:lnTo>
                  <a:pt x="5710" y="36126"/>
                </a:lnTo>
                <a:lnTo>
                  <a:pt x="5995" y="35526"/>
                </a:lnTo>
                <a:lnTo>
                  <a:pt x="6157" y="34902"/>
                </a:lnTo>
                <a:lnTo>
                  <a:pt x="4995" y="34487"/>
                </a:lnTo>
                <a:lnTo>
                  <a:pt x="1624" y="27371"/>
                </a:lnTo>
                <a:lnTo>
                  <a:pt x="5957" y="23094"/>
                </a:lnTo>
                <a:lnTo>
                  <a:pt x="10351" y="18763"/>
                </a:lnTo>
                <a:lnTo>
                  <a:pt x="15961" y="13278"/>
                </a:lnTo>
                <a:lnTo>
                  <a:pt x="21109" y="8239"/>
                </a:lnTo>
                <a:lnTo>
                  <a:pt x="25557" y="3885"/>
                </a:lnTo>
                <a:lnTo>
                  <a:pt x="29528" y="0"/>
                </a:lnTo>
                <a:lnTo>
                  <a:pt x="29428" y="739"/>
                </a:lnTo>
                <a:lnTo>
                  <a:pt x="29443" y="1723"/>
                </a:lnTo>
                <a:lnTo>
                  <a:pt x="29935" y="2323"/>
                </a:lnTo>
                <a:lnTo>
                  <a:pt x="30751" y="2739"/>
                </a:lnTo>
                <a:lnTo>
                  <a:pt x="31882" y="2300"/>
                </a:lnTo>
                <a:lnTo>
                  <a:pt x="32875" y="1692"/>
                </a:lnTo>
                <a:lnTo>
                  <a:pt x="33845" y="1562"/>
                </a:lnTo>
                <a:lnTo>
                  <a:pt x="39809" y="3177"/>
                </a:lnTo>
                <a:lnTo>
                  <a:pt x="40809" y="4585"/>
                </a:lnTo>
                <a:lnTo>
                  <a:pt x="40740" y="6100"/>
                </a:lnTo>
                <a:lnTo>
                  <a:pt x="41001" y="7201"/>
                </a:lnTo>
                <a:lnTo>
                  <a:pt x="40540" y="8308"/>
                </a:lnTo>
                <a:lnTo>
                  <a:pt x="40047" y="11647"/>
                </a:lnTo>
                <a:lnTo>
                  <a:pt x="40201" y="14709"/>
                </a:lnTo>
                <a:lnTo>
                  <a:pt x="41979" y="16978"/>
                </a:lnTo>
                <a:lnTo>
                  <a:pt x="43580" y="18755"/>
                </a:lnTo>
                <a:lnTo>
                  <a:pt x="44849" y="21255"/>
                </a:lnTo>
                <a:lnTo>
                  <a:pt x="45788" y="22025"/>
                </a:lnTo>
                <a:lnTo>
                  <a:pt x="47081" y="22425"/>
                </a:lnTo>
                <a:lnTo>
                  <a:pt x="51182" y="22532"/>
                </a:lnTo>
                <a:lnTo>
                  <a:pt x="57254" y="22694"/>
                </a:lnTo>
                <a:lnTo>
                  <a:pt x="63095" y="22848"/>
                </a:lnTo>
                <a:lnTo>
                  <a:pt x="63626" y="22909"/>
                </a:lnTo>
                <a:lnTo>
                  <a:pt x="64865" y="23248"/>
                </a:lnTo>
                <a:lnTo>
                  <a:pt x="70244" y="26617"/>
                </a:lnTo>
                <a:lnTo>
                  <a:pt x="75169" y="29710"/>
                </a:lnTo>
                <a:lnTo>
                  <a:pt x="79340" y="32394"/>
                </a:lnTo>
                <a:lnTo>
                  <a:pt x="83388" y="35002"/>
                </a:lnTo>
                <a:lnTo>
                  <a:pt x="87321" y="37541"/>
                </a:lnTo>
                <a:lnTo>
                  <a:pt x="90368" y="39641"/>
                </a:lnTo>
                <a:lnTo>
                  <a:pt x="93377" y="40280"/>
                </a:lnTo>
                <a:lnTo>
                  <a:pt x="98263" y="40587"/>
                </a:lnTo>
                <a:lnTo>
                  <a:pt x="101642" y="40695"/>
                </a:lnTo>
                <a:lnTo>
                  <a:pt x="104766" y="41580"/>
                </a:lnTo>
                <a:lnTo>
                  <a:pt x="109414" y="42403"/>
                </a:lnTo>
                <a:lnTo>
                  <a:pt x="112877" y="42826"/>
                </a:lnTo>
                <a:lnTo>
                  <a:pt x="114970" y="43303"/>
                </a:lnTo>
                <a:lnTo>
                  <a:pt x="120780" y="43788"/>
                </a:lnTo>
                <a:lnTo>
                  <a:pt x="121742" y="43503"/>
                </a:lnTo>
                <a:lnTo>
                  <a:pt x="124305" y="41172"/>
                </a:lnTo>
                <a:lnTo>
                  <a:pt x="127175" y="37379"/>
                </a:lnTo>
                <a:lnTo>
                  <a:pt x="128298" y="35295"/>
                </a:lnTo>
                <a:lnTo>
                  <a:pt x="132008" y="33218"/>
                </a:lnTo>
                <a:lnTo>
                  <a:pt x="138526" y="30325"/>
                </a:lnTo>
                <a:lnTo>
                  <a:pt x="143120" y="28279"/>
                </a:lnTo>
                <a:lnTo>
                  <a:pt x="148230" y="26225"/>
                </a:lnTo>
                <a:lnTo>
                  <a:pt x="150554" y="28002"/>
                </a:lnTo>
                <a:lnTo>
                  <a:pt x="153755" y="30856"/>
                </a:lnTo>
                <a:lnTo>
                  <a:pt x="155186" y="32264"/>
                </a:lnTo>
                <a:lnTo>
                  <a:pt x="156333" y="32887"/>
                </a:lnTo>
                <a:lnTo>
                  <a:pt x="158072" y="33302"/>
                </a:lnTo>
                <a:lnTo>
                  <a:pt x="160189" y="33310"/>
                </a:lnTo>
                <a:lnTo>
                  <a:pt x="161343" y="33248"/>
                </a:lnTo>
                <a:lnTo>
                  <a:pt x="163705" y="32879"/>
                </a:lnTo>
                <a:lnTo>
                  <a:pt x="169231" y="32541"/>
                </a:lnTo>
                <a:lnTo>
                  <a:pt x="172478" y="32633"/>
                </a:lnTo>
                <a:close/>
                <a:moveTo>
                  <a:pt x="153263" y="164303"/>
                </a:moveTo>
                <a:lnTo>
                  <a:pt x="152462" y="164488"/>
                </a:lnTo>
                <a:lnTo>
                  <a:pt x="152878" y="163257"/>
                </a:lnTo>
                <a:lnTo>
                  <a:pt x="155248" y="161680"/>
                </a:lnTo>
                <a:lnTo>
                  <a:pt x="156210" y="162034"/>
                </a:lnTo>
                <a:lnTo>
                  <a:pt x="156395" y="162388"/>
                </a:lnTo>
                <a:lnTo>
                  <a:pt x="156341" y="162719"/>
                </a:lnTo>
                <a:lnTo>
                  <a:pt x="155941" y="163042"/>
                </a:lnTo>
                <a:lnTo>
                  <a:pt x="153263" y="1643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8" name="Google Shape;888;p44"/>
          <p:cNvSpPr/>
          <p:nvPr/>
        </p:nvSpPr>
        <p:spPr>
          <a:xfrm>
            <a:off x="6764694" y="3700731"/>
            <a:ext cx="192950" cy="93569"/>
          </a:xfrm>
          <a:custGeom>
            <a:avLst/>
            <a:gdLst/>
            <a:ahLst/>
            <a:cxnLst/>
            <a:rect l="l" t="t" r="r" b="b"/>
            <a:pathLst>
              <a:path w="237935" h="115384" extrusionOk="0">
                <a:moveTo>
                  <a:pt x="237135" y="30733"/>
                </a:moveTo>
                <a:lnTo>
                  <a:pt x="237566" y="32479"/>
                </a:lnTo>
                <a:lnTo>
                  <a:pt x="237936" y="34510"/>
                </a:lnTo>
                <a:lnTo>
                  <a:pt x="237704" y="34987"/>
                </a:lnTo>
                <a:lnTo>
                  <a:pt x="237289" y="35310"/>
                </a:lnTo>
                <a:lnTo>
                  <a:pt x="230671" y="35810"/>
                </a:lnTo>
                <a:lnTo>
                  <a:pt x="229178" y="36372"/>
                </a:lnTo>
                <a:lnTo>
                  <a:pt x="227577" y="39172"/>
                </a:lnTo>
                <a:lnTo>
                  <a:pt x="221913" y="41418"/>
                </a:lnTo>
                <a:lnTo>
                  <a:pt x="218681" y="42572"/>
                </a:lnTo>
                <a:lnTo>
                  <a:pt x="217373" y="42526"/>
                </a:lnTo>
                <a:lnTo>
                  <a:pt x="214233" y="44364"/>
                </a:lnTo>
                <a:lnTo>
                  <a:pt x="205468" y="48942"/>
                </a:lnTo>
                <a:lnTo>
                  <a:pt x="201159" y="51827"/>
                </a:lnTo>
                <a:lnTo>
                  <a:pt x="198997" y="53034"/>
                </a:lnTo>
                <a:lnTo>
                  <a:pt x="197257" y="54350"/>
                </a:lnTo>
                <a:lnTo>
                  <a:pt x="196965" y="55681"/>
                </a:lnTo>
                <a:lnTo>
                  <a:pt x="196903" y="56935"/>
                </a:lnTo>
                <a:lnTo>
                  <a:pt x="192094" y="62820"/>
                </a:lnTo>
                <a:lnTo>
                  <a:pt x="188484" y="63527"/>
                </a:lnTo>
                <a:lnTo>
                  <a:pt x="185437" y="63389"/>
                </a:lnTo>
                <a:lnTo>
                  <a:pt x="183359" y="64281"/>
                </a:lnTo>
                <a:lnTo>
                  <a:pt x="180389" y="65181"/>
                </a:lnTo>
                <a:lnTo>
                  <a:pt x="173955" y="64566"/>
                </a:lnTo>
                <a:lnTo>
                  <a:pt x="171762" y="64666"/>
                </a:lnTo>
                <a:lnTo>
                  <a:pt x="167538" y="63858"/>
                </a:lnTo>
                <a:lnTo>
                  <a:pt x="165829" y="64281"/>
                </a:lnTo>
                <a:lnTo>
                  <a:pt x="164028" y="65474"/>
                </a:lnTo>
                <a:lnTo>
                  <a:pt x="161527" y="70143"/>
                </a:lnTo>
                <a:lnTo>
                  <a:pt x="160511" y="71236"/>
                </a:lnTo>
                <a:lnTo>
                  <a:pt x="160042" y="72297"/>
                </a:lnTo>
                <a:lnTo>
                  <a:pt x="159657" y="74559"/>
                </a:lnTo>
                <a:lnTo>
                  <a:pt x="158703" y="76951"/>
                </a:lnTo>
                <a:lnTo>
                  <a:pt x="157480" y="78836"/>
                </a:lnTo>
                <a:lnTo>
                  <a:pt x="156595" y="80582"/>
                </a:lnTo>
                <a:lnTo>
                  <a:pt x="154786" y="82267"/>
                </a:lnTo>
                <a:lnTo>
                  <a:pt x="153109" y="83329"/>
                </a:lnTo>
                <a:lnTo>
                  <a:pt x="151808" y="81113"/>
                </a:lnTo>
                <a:lnTo>
                  <a:pt x="150684" y="81744"/>
                </a:lnTo>
                <a:lnTo>
                  <a:pt x="149607" y="82644"/>
                </a:lnTo>
                <a:lnTo>
                  <a:pt x="147576" y="82329"/>
                </a:lnTo>
                <a:lnTo>
                  <a:pt x="146321" y="82783"/>
                </a:lnTo>
                <a:lnTo>
                  <a:pt x="143458" y="84706"/>
                </a:lnTo>
                <a:lnTo>
                  <a:pt x="139257" y="84637"/>
                </a:lnTo>
                <a:lnTo>
                  <a:pt x="138795" y="83975"/>
                </a:lnTo>
                <a:lnTo>
                  <a:pt x="137964" y="78682"/>
                </a:lnTo>
                <a:lnTo>
                  <a:pt x="137233" y="76167"/>
                </a:lnTo>
                <a:lnTo>
                  <a:pt x="136625" y="75605"/>
                </a:lnTo>
                <a:lnTo>
                  <a:pt x="135871" y="75544"/>
                </a:lnTo>
                <a:lnTo>
                  <a:pt x="129830" y="79713"/>
                </a:lnTo>
                <a:lnTo>
                  <a:pt x="127028" y="80452"/>
                </a:lnTo>
                <a:lnTo>
                  <a:pt x="124728" y="80582"/>
                </a:lnTo>
                <a:lnTo>
                  <a:pt x="121719" y="79336"/>
                </a:lnTo>
                <a:lnTo>
                  <a:pt x="121065" y="79644"/>
                </a:lnTo>
                <a:lnTo>
                  <a:pt x="120549" y="80313"/>
                </a:lnTo>
                <a:lnTo>
                  <a:pt x="120333" y="81167"/>
                </a:lnTo>
                <a:lnTo>
                  <a:pt x="121211" y="83529"/>
                </a:lnTo>
                <a:lnTo>
                  <a:pt x="120965" y="83990"/>
                </a:lnTo>
                <a:lnTo>
                  <a:pt x="119610" y="83952"/>
                </a:lnTo>
                <a:lnTo>
                  <a:pt x="117717" y="84498"/>
                </a:lnTo>
                <a:lnTo>
                  <a:pt x="116271" y="85583"/>
                </a:lnTo>
                <a:lnTo>
                  <a:pt x="111930" y="89383"/>
                </a:lnTo>
                <a:lnTo>
                  <a:pt x="108275" y="90652"/>
                </a:lnTo>
                <a:lnTo>
                  <a:pt x="104873" y="91152"/>
                </a:lnTo>
                <a:lnTo>
                  <a:pt x="103480" y="91576"/>
                </a:lnTo>
                <a:lnTo>
                  <a:pt x="102857" y="92029"/>
                </a:lnTo>
                <a:lnTo>
                  <a:pt x="101718" y="93837"/>
                </a:lnTo>
                <a:lnTo>
                  <a:pt x="100549" y="96668"/>
                </a:lnTo>
                <a:lnTo>
                  <a:pt x="99941" y="98045"/>
                </a:lnTo>
                <a:lnTo>
                  <a:pt x="99487" y="98845"/>
                </a:lnTo>
                <a:lnTo>
                  <a:pt x="99579" y="99891"/>
                </a:lnTo>
                <a:lnTo>
                  <a:pt x="100503" y="101238"/>
                </a:lnTo>
                <a:lnTo>
                  <a:pt x="101203" y="104261"/>
                </a:lnTo>
                <a:lnTo>
                  <a:pt x="101041" y="105045"/>
                </a:lnTo>
                <a:lnTo>
                  <a:pt x="100294" y="106307"/>
                </a:lnTo>
                <a:lnTo>
                  <a:pt x="99217" y="107546"/>
                </a:lnTo>
                <a:lnTo>
                  <a:pt x="96901" y="108292"/>
                </a:lnTo>
                <a:lnTo>
                  <a:pt x="95085" y="108669"/>
                </a:lnTo>
                <a:lnTo>
                  <a:pt x="93877" y="108423"/>
                </a:lnTo>
                <a:lnTo>
                  <a:pt x="91607" y="108338"/>
                </a:lnTo>
                <a:lnTo>
                  <a:pt x="89813" y="108830"/>
                </a:lnTo>
                <a:lnTo>
                  <a:pt x="88705" y="109677"/>
                </a:lnTo>
                <a:lnTo>
                  <a:pt x="86520" y="110731"/>
                </a:lnTo>
                <a:lnTo>
                  <a:pt x="83803" y="111084"/>
                </a:lnTo>
                <a:lnTo>
                  <a:pt x="80348" y="111223"/>
                </a:lnTo>
                <a:lnTo>
                  <a:pt x="78686" y="111131"/>
                </a:lnTo>
                <a:lnTo>
                  <a:pt x="73668" y="110423"/>
                </a:lnTo>
                <a:lnTo>
                  <a:pt x="72014" y="110669"/>
                </a:lnTo>
                <a:lnTo>
                  <a:pt x="70436" y="111215"/>
                </a:lnTo>
                <a:lnTo>
                  <a:pt x="67574" y="111792"/>
                </a:lnTo>
                <a:lnTo>
                  <a:pt x="66050" y="113546"/>
                </a:lnTo>
                <a:lnTo>
                  <a:pt x="65250" y="115154"/>
                </a:lnTo>
                <a:lnTo>
                  <a:pt x="64819" y="115385"/>
                </a:lnTo>
                <a:lnTo>
                  <a:pt x="63033" y="113908"/>
                </a:lnTo>
                <a:lnTo>
                  <a:pt x="61671" y="112523"/>
                </a:lnTo>
                <a:lnTo>
                  <a:pt x="60779" y="111369"/>
                </a:lnTo>
                <a:lnTo>
                  <a:pt x="59655" y="111400"/>
                </a:lnTo>
                <a:lnTo>
                  <a:pt x="55661" y="113492"/>
                </a:lnTo>
                <a:lnTo>
                  <a:pt x="55069" y="113423"/>
                </a:lnTo>
                <a:lnTo>
                  <a:pt x="53930" y="112623"/>
                </a:lnTo>
                <a:lnTo>
                  <a:pt x="54137" y="110646"/>
                </a:lnTo>
                <a:lnTo>
                  <a:pt x="54060" y="109384"/>
                </a:lnTo>
                <a:lnTo>
                  <a:pt x="52775" y="108715"/>
                </a:lnTo>
                <a:lnTo>
                  <a:pt x="50051" y="108546"/>
                </a:lnTo>
                <a:lnTo>
                  <a:pt x="49128" y="107830"/>
                </a:lnTo>
                <a:lnTo>
                  <a:pt x="49182" y="106761"/>
                </a:lnTo>
                <a:lnTo>
                  <a:pt x="49428" y="105738"/>
                </a:lnTo>
                <a:lnTo>
                  <a:pt x="49120" y="104945"/>
                </a:lnTo>
                <a:lnTo>
                  <a:pt x="48412" y="104345"/>
                </a:lnTo>
                <a:lnTo>
                  <a:pt x="46981" y="104507"/>
                </a:lnTo>
                <a:lnTo>
                  <a:pt x="45341" y="105322"/>
                </a:lnTo>
                <a:lnTo>
                  <a:pt x="44141" y="106253"/>
                </a:lnTo>
                <a:lnTo>
                  <a:pt x="42633" y="106692"/>
                </a:lnTo>
                <a:lnTo>
                  <a:pt x="40801" y="106861"/>
                </a:lnTo>
                <a:lnTo>
                  <a:pt x="39662" y="107423"/>
                </a:lnTo>
                <a:lnTo>
                  <a:pt x="38362" y="109692"/>
                </a:lnTo>
                <a:lnTo>
                  <a:pt x="33921" y="110169"/>
                </a:lnTo>
                <a:lnTo>
                  <a:pt x="32490" y="109653"/>
                </a:lnTo>
                <a:lnTo>
                  <a:pt x="31321" y="108046"/>
                </a:lnTo>
                <a:lnTo>
                  <a:pt x="29789" y="105445"/>
                </a:lnTo>
                <a:lnTo>
                  <a:pt x="28935" y="105122"/>
                </a:lnTo>
                <a:lnTo>
                  <a:pt x="27488" y="104799"/>
                </a:lnTo>
                <a:lnTo>
                  <a:pt x="25125" y="104953"/>
                </a:lnTo>
                <a:lnTo>
                  <a:pt x="21947" y="106046"/>
                </a:lnTo>
                <a:lnTo>
                  <a:pt x="21178" y="105145"/>
                </a:lnTo>
                <a:lnTo>
                  <a:pt x="20354" y="104884"/>
                </a:lnTo>
                <a:lnTo>
                  <a:pt x="19608" y="105630"/>
                </a:lnTo>
                <a:lnTo>
                  <a:pt x="18846" y="105546"/>
                </a:lnTo>
                <a:lnTo>
                  <a:pt x="15706" y="105753"/>
                </a:lnTo>
                <a:lnTo>
                  <a:pt x="11728" y="105653"/>
                </a:lnTo>
                <a:lnTo>
                  <a:pt x="9458" y="105145"/>
                </a:lnTo>
                <a:lnTo>
                  <a:pt x="7988" y="105176"/>
                </a:lnTo>
                <a:lnTo>
                  <a:pt x="5063" y="106338"/>
                </a:lnTo>
                <a:lnTo>
                  <a:pt x="3517" y="106330"/>
                </a:lnTo>
                <a:lnTo>
                  <a:pt x="1485" y="106538"/>
                </a:lnTo>
                <a:lnTo>
                  <a:pt x="1108" y="102607"/>
                </a:lnTo>
                <a:lnTo>
                  <a:pt x="0" y="99945"/>
                </a:lnTo>
                <a:lnTo>
                  <a:pt x="339" y="98099"/>
                </a:lnTo>
                <a:lnTo>
                  <a:pt x="1077" y="95560"/>
                </a:lnTo>
                <a:lnTo>
                  <a:pt x="1693" y="94130"/>
                </a:lnTo>
                <a:lnTo>
                  <a:pt x="2947" y="94737"/>
                </a:lnTo>
                <a:lnTo>
                  <a:pt x="4386" y="95783"/>
                </a:lnTo>
                <a:lnTo>
                  <a:pt x="5340" y="95506"/>
                </a:lnTo>
                <a:lnTo>
                  <a:pt x="5595" y="94645"/>
                </a:lnTo>
                <a:lnTo>
                  <a:pt x="5225" y="93514"/>
                </a:lnTo>
                <a:lnTo>
                  <a:pt x="5171" y="92668"/>
                </a:lnTo>
                <a:lnTo>
                  <a:pt x="5710" y="91552"/>
                </a:lnTo>
                <a:lnTo>
                  <a:pt x="6502" y="90514"/>
                </a:lnTo>
                <a:lnTo>
                  <a:pt x="11582" y="88806"/>
                </a:lnTo>
                <a:lnTo>
                  <a:pt x="15930" y="87560"/>
                </a:lnTo>
                <a:lnTo>
                  <a:pt x="18192" y="88391"/>
                </a:lnTo>
                <a:lnTo>
                  <a:pt x="22571" y="90298"/>
                </a:lnTo>
                <a:lnTo>
                  <a:pt x="24825" y="91283"/>
                </a:lnTo>
                <a:lnTo>
                  <a:pt x="26395" y="91860"/>
                </a:lnTo>
                <a:lnTo>
                  <a:pt x="27773" y="94653"/>
                </a:lnTo>
                <a:lnTo>
                  <a:pt x="28673" y="94522"/>
                </a:lnTo>
                <a:lnTo>
                  <a:pt x="29581" y="93960"/>
                </a:lnTo>
                <a:lnTo>
                  <a:pt x="30120" y="93275"/>
                </a:lnTo>
                <a:lnTo>
                  <a:pt x="30559" y="90898"/>
                </a:lnTo>
                <a:lnTo>
                  <a:pt x="32598" y="89560"/>
                </a:lnTo>
                <a:lnTo>
                  <a:pt x="37084" y="87975"/>
                </a:lnTo>
                <a:lnTo>
                  <a:pt x="37400" y="87044"/>
                </a:lnTo>
                <a:lnTo>
                  <a:pt x="37330" y="86529"/>
                </a:lnTo>
                <a:lnTo>
                  <a:pt x="38039" y="86075"/>
                </a:lnTo>
                <a:lnTo>
                  <a:pt x="40286" y="85613"/>
                </a:lnTo>
                <a:lnTo>
                  <a:pt x="44826" y="85175"/>
                </a:lnTo>
                <a:lnTo>
                  <a:pt x="46365" y="85506"/>
                </a:lnTo>
                <a:lnTo>
                  <a:pt x="48127" y="86444"/>
                </a:lnTo>
                <a:lnTo>
                  <a:pt x="49489" y="87375"/>
                </a:lnTo>
                <a:lnTo>
                  <a:pt x="50782" y="87344"/>
                </a:lnTo>
                <a:lnTo>
                  <a:pt x="51852" y="87152"/>
                </a:lnTo>
                <a:lnTo>
                  <a:pt x="52313" y="87414"/>
                </a:lnTo>
                <a:lnTo>
                  <a:pt x="52652" y="88237"/>
                </a:lnTo>
                <a:lnTo>
                  <a:pt x="53206" y="88975"/>
                </a:lnTo>
                <a:lnTo>
                  <a:pt x="54945" y="87967"/>
                </a:lnTo>
                <a:lnTo>
                  <a:pt x="56515" y="86667"/>
                </a:lnTo>
                <a:lnTo>
                  <a:pt x="57754" y="86483"/>
                </a:lnTo>
                <a:lnTo>
                  <a:pt x="58893" y="85990"/>
                </a:lnTo>
                <a:lnTo>
                  <a:pt x="59224" y="85121"/>
                </a:lnTo>
                <a:lnTo>
                  <a:pt x="60117" y="83675"/>
                </a:lnTo>
                <a:lnTo>
                  <a:pt x="62679" y="80913"/>
                </a:lnTo>
                <a:lnTo>
                  <a:pt x="64011" y="80467"/>
                </a:lnTo>
                <a:lnTo>
                  <a:pt x="64873" y="80467"/>
                </a:lnTo>
                <a:lnTo>
                  <a:pt x="64919" y="80913"/>
                </a:lnTo>
                <a:lnTo>
                  <a:pt x="65334" y="81321"/>
                </a:lnTo>
                <a:lnTo>
                  <a:pt x="67574" y="81959"/>
                </a:lnTo>
                <a:lnTo>
                  <a:pt x="68259" y="81229"/>
                </a:lnTo>
                <a:lnTo>
                  <a:pt x="68620" y="80221"/>
                </a:lnTo>
                <a:lnTo>
                  <a:pt x="67835" y="78621"/>
                </a:lnTo>
                <a:lnTo>
                  <a:pt x="67820" y="77951"/>
                </a:lnTo>
                <a:lnTo>
                  <a:pt x="68112" y="77336"/>
                </a:lnTo>
                <a:lnTo>
                  <a:pt x="68528" y="76967"/>
                </a:lnTo>
                <a:lnTo>
                  <a:pt x="72106" y="78490"/>
                </a:lnTo>
                <a:lnTo>
                  <a:pt x="72899" y="78459"/>
                </a:lnTo>
                <a:lnTo>
                  <a:pt x="74530" y="77605"/>
                </a:lnTo>
                <a:lnTo>
                  <a:pt x="76023" y="76105"/>
                </a:lnTo>
                <a:lnTo>
                  <a:pt x="76562" y="74920"/>
                </a:lnTo>
                <a:lnTo>
                  <a:pt x="83880" y="71074"/>
                </a:lnTo>
                <a:lnTo>
                  <a:pt x="84396" y="70374"/>
                </a:lnTo>
                <a:lnTo>
                  <a:pt x="84296" y="69866"/>
                </a:lnTo>
                <a:lnTo>
                  <a:pt x="81225" y="68966"/>
                </a:lnTo>
                <a:lnTo>
                  <a:pt x="79840" y="69466"/>
                </a:lnTo>
                <a:lnTo>
                  <a:pt x="78563" y="69466"/>
                </a:lnTo>
                <a:lnTo>
                  <a:pt x="77785" y="68897"/>
                </a:lnTo>
                <a:lnTo>
                  <a:pt x="74061" y="68682"/>
                </a:lnTo>
                <a:lnTo>
                  <a:pt x="73245" y="68282"/>
                </a:lnTo>
                <a:lnTo>
                  <a:pt x="70775" y="65497"/>
                </a:lnTo>
                <a:lnTo>
                  <a:pt x="69074" y="64435"/>
                </a:lnTo>
                <a:lnTo>
                  <a:pt x="67704" y="63735"/>
                </a:lnTo>
                <a:lnTo>
                  <a:pt x="66219" y="63835"/>
                </a:lnTo>
                <a:lnTo>
                  <a:pt x="64449" y="64566"/>
                </a:lnTo>
                <a:lnTo>
                  <a:pt x="63903" y="64235"/>
                </a:lnTo>
                <a:lnTo>
                  <a:pt x="63749" y="63066"/>
                </a:lnTo>
                <a:lnTo>
                  <a:pt x="63757" y="61597"/>
                </a:lnTo>
                <a:lnTo>
                  <a:pt x="63395" y="60019"/>
                </a:lnTo>
                <a:lnTo>
                  <a:pt x="62340" y="59650"/>
                </a:lnTo>
                <a:lnTo>
                  <a:pt x="60979" y="60273"/>
                </a:lnTo>
                <a:lnTo>
                  <a:pt x="58947" y="59635"/>
                </a:lnTo>
                <a:lnTo>
                  <a:pt x="57216" y="59404"/>
                </a:lnTo>
                <a:lnTo>
                  <a:pt x="56769" y="56073"/>
                </a:lnTo>
                <a:lnTo>
                  <a:pt x="56069" y="54650"/>
                </a:lnTo>
                <a:lnTo>
                  <a:pt x="55353" y="53157"/>
                </a:lnTo>
                <a:lnTo>
                  <a:pt x="54599" y="52727"/>
                </a:lnTo>
                <a:lnTo>
                  <a:pt x="53368" y="51981"/>
                </a:lnTo>
                <a:lnTo>
                  <a:pt x="53291" y="50219"/>
                </a:lnTo>
                <a:lnTo>
                  <a:pt x="53029" y="49719"/>
                </a:lnTo>
                <a:lnTo>
                  <a:pt x="52591" y="49480"/>
                </a:lnTo>
                <a:lnTo>
                  <a:pt x="51998" y="49680"/>
                </a:lnTo>
                <a:lnTo>
                  <a:pt x="51236" y="50573"/>
                </a:lnTo>
                <a:lnTo>
                  <a:pt x="51613" y="52519"/>
                </a:lnTo>
                <a:lnTo>
                  <a:pt x="51321" y="54465"/>
                </a:lnTo>
                <a:lnTo>
                  <a:pt x="50874" y="55442"/>
                </a:lnTo>
                <a:lnTo>
                  <a:pt x="50012" y="56165"/>
                </a:lnTo>
                <a:lnTo>
                  <a:pt x="49027" y="56181"/>
                </a:lnTo>
                <a:lnTo>
                  <a:pt x="47319" y="55196"/>
                </a:lnTo>
                <a:lnTo>
                  <a:pt x="47050" y="61089"/>
                </a:lnTo>
                <a:lnTo>
                  <a:pt x="46719" y="61450"/>
                </a:lnTo>
                <a:lnTo>
                  <a:pt x="44680" y="60619"/>
                </a:lnTo>
                <a:lnTo>
                  <a:pt x="43048" y="60973"/>
                </a:lnTo>
                <a:lnTo>
                  <a:pt x="40616" y="60612"/>
                </a:lnTo>
                <a:lnTo>
                  <a:pt x="38792" y="59643"/>
                </a:lnTo>
                <a:lnTo>
                  <a:pt x="37423" y="59373"/>
                </a:lnTo>
                <a:lnTo>
                  <a:pt x="35214" y="58550"/>
                </a:lnTo>
                <a:lnTo>
                  <a:pt x="33529" y="57473"/>
                </a:lnTo>
                <a:lnTo>
                  <a:pt x="32490" y="53519"/>
                </a:lnTo>
                <a:lnTo>
                  <a:pt x="31505" y="52104"/>
                </a:lnTo>
                <a:lnTo>
                  <a:pt x="30574" y="51804"/>
                </a:lnTo>
                <a:lnTo>
                  <a:pt x="26811" y="53173"/>
                </a:lnTo>
                <a:lnTo>
                  <a:pt x="25433" y="52111"/>
                </a:lnTo>
                <a:lnTo>
                  <a:pt x="22894" y="50757"/>
                </a:lnTo>
                <a:lnTo>
                  <a:pt x="20970" y="50250"/>
                </a:lnTo>
                <a:lnTo>
                  <a:pt x="20454" y="49519"/>
                </a:lnTo>
                <a:lnTo>
                  <a:pt x="20539" y="48619"/>
                </a:lnTo>
                <a:lnTo>
                  <a:pt x="26464" y="44195"/>
                </a:lnTo>
                <a:lnTo>
                  <a:pt x="28796" y="41149"/>
                </a:lnTo>
                <a:lnTo>
                  <a:pt x="30259" y="39856"/>
                </a:lnTo>
                <a:lnTo>
                  <a:pt x="32351" y="39003"/>
                </a:lnTo>
                <a:lnTo>
                  <a:pt x="33983" y="38503"/>
                </a:lnTo>
                <a:lnTo>
                  <a:pt x="34814" y="35695"/>
                </a:lnTo>
                <a:lnTo>
                  <a:pt x="35130" y="35372"/>
                </a:lnTo>
                <a:lnTo>
                  <a:pt x="36292" y="35164"/>
                </a:lnTo>
                <a:lnTo>
                  <a:pt x="38923" y="34010"/>
                </a:lnTo>
                <a:lnTo>
                  <a:pt x="43164" y="31541"/>
                </a:lnTo>
                <a:lnTo>
                  <a:pt x="43248" y="30864"/>
                </a:lnTo>
                <a:lnTo>
                  <a:pt x="42817" y="30279"/>
                </a:lnTo>
                <a:lnTo>
                  <a:pt x="41040" y="29010"/>
                </a:lnTo>
                <a:lnTo>
                  <a:pt x="39008" y="28002"/>
                </a:lnTo>
                <a:lnTo>
                  <a:pt x="37777" y="28525"/>
                </a:lnTo>
                <a:lnTo>
                  <a:pt x="37077" y="29041"/>
                </a:lnTo>
                <a:lnTo>
                  <a:pt x="35915" y="27733"/>
                </a:lnTo>
                <a:lnTo>
                  <a:pt x="35915" y="26387"/>
                </a:lnTo>
                <a:lnTo>
                  <a:pt x="37200" y="24079"/>
                </a:lnTo>
                <a:lnTo>
                  <a:pt x="38277" y="22925"/>
                </a:lnTo>
                <a:lnTo>
                  <a:pt x="38731" y="20694"/>
                </a:lnTo>
                <a:lnTo>
                  <a:pt x="40255" y="19201"/>
                </a:lnTo>
                <a:lnTo>
                  <a:pt x="41848" y="16832"/>
                </a:lnTo>
                <a:lnTo>
                  <a:pt x="43779" y="14893"/>
                </a:lnTo>
                <a:lnTo>
                  <a:pt x="47350" y="13439"/>
                </a:lnTo>
                <a:lnTo>
                  <a:pt x="49343" y="13916"/>
                </a:lnTo>
                <a:lnTo>
                  <a:pt x="51213" y="13578"/>
                </a:lnTo>
                <a:lnTo>
                  <a:pt x="54107" y="12401"/>
                </a:lnTo>
                <a:lnTo>
                  <a:pt x="54660" y="12324"/>
                </a:lnTo>
                <a:lnTo>
                  <a:pt x="55877" y="12309"/>
                </a:lnTo>
                <a:lnTo>
                  <a:pt x="63326" y="14109"/>
                </a:lnTo>
                <a:lnTo>
                  <a:pt x="65788" y="14193"/>
                </a:lnTo>
                <a:lnTo>
                  <a:pt x="71560" y="16532"/>
                </a:lnTo>
                <a:lnTo>
                  <a:pt x="74215" y="17040"/>
                </a:lnTo>
                <a:lnTo>
                  <a:pt x="76093" y="17701"/>
                </a:lnTo>
                <a:lnTo>
                  <a:pt x="76939" y="18709"/>
                </a:lnTo>
                <a:lnTo>
                  <a:pt x="78294" y="19948"/>
                </a:lnTo>
                <a:lnTo>
                  <a:pt x="85542" y="20948"/>
                </a:lnTo>
                <a:lnTo>
                  <a:pt x="87536" y="21609"/>
                </a:lnTo>
                <a:lnTo>
                  <a:pt x="88251" y="22694"/>
                </a:lnTo>
                <a:lnTo>
                  <a:pt x="90321" y="24071"/>
                </a:lnTo>
                <a:lnTo>
                  <a:pt x="92084" y="24386"/>
                </a:lnTo>
                <a:lnTo>
                  <a:pt x="90545" y="19001"/>
                </a:lnTo>
                <a:lnTo>
                  <a:pt x="91160" y="15793"/>
                </a:lnTo>
                <a:lnTo>
                  <a:pt x="93453" y="7000"/>
                </a:lnTo>
                <a:lnTo>
                  <a:pt x="94654" y="5670"/>
                </a:lnTo>
                <a:lnTo>
                  <a:pt x="96955" y="4493"/>
                </a:lnTo>
                <a:lnTo>
                  <a:pt x="100572" y="3177"/>
                </a:lnTo>
                <a:lnTo>
                  <a:pt x="101942" y="1339"/>
                </a:lnTo>
                <a:lnTo>
                  <a:pt x="104904" y="1523"/>
                </a:lnTo>
                <a:lnTo>
                  <a:pt x="106190" y="1362"/>
                </a:lnTo>
                <a:lnTo>
                  <a:pt x="107074" y="1031"/>
                </a:lnTo>
                <a:lnTo>
                  <a:pt x="107559" y="0"/>
                </a:lnTo>
                <a:lnTo>
                  <a:pt x="110899" y="1792"/>
                </a:lnTo>
                <a:lnTo>
                  <a:pt x="116486" y="5424"/>
                </a:lnTo>
                <a:lnTo>
                  <a:pt x="120703" y="7724"/>
                </a:lnTo>
                <a:lnTo>
                  <a:pt x="125674" y="9893"/>
                </a:lnTo>
                <a:lnTo>
                  <a:pt x="132554" y="11870"/>
                </a:lnTo>
                <a:lnTo>
                  <a:pt x="138371" y="12524"/>
                </a:lnTo>
                <a:lnTo>
                  <a:pt x="139372" y="12055"/>
                </a:lnTo>
                <a:lnTo>
                  <a:pt x="141704" y="9047"/>
                </a:lnTo>
                <a:lnTo>
                  <a:pt x="142804" y="8916"/>
                </a:lnTo>
                <a:lnTo>
                  <a:pt x="144790" y="9178"/>
                </a:lnTo>
                <a:lnTo>
                  <a:pt x="150962" y="9316"/>
                </a:lnTo>
                <a:lnTo>
                  <a:pt x="157248" y="9462"/>
                </a:lnTo>
                <a:lnTo>
                  <a:pt x="160211" y="9170"/>
                </a:lnTo>
                <a:lnTo>
                  <a:pt x="166645" y="7916"/>
                </a:lnTo>
                <a:lnTo>
                  <a:pt x="167591" y="7854"/>
                </a:lnTo>
                <a:lnTo>
                  <a:pt x="169084" y="7939"/>
                </a:lnTo>
                <a:lnTo>
                  <a:pt x="172932" y="9647"/>
                </a:lnTo>
                <a:lnTo>
                  <a:pt x="175810" y="9885"/>
                </a:lnTo>
                <a:lnTo>
                  <a:pt x="177765" y="9878"/>
                </a:lnTo>
                <a:lnTo>
                  <a:pt x="178904" y="10016"/>
                </a:lnTo>
                <a:lnTo>
                  <a:pt x="181289" y="9955"/>
                </a:lnTo>
                <a:lnTo>
                  <a:pt x="185160" y="10155"/>
                </a:lnTo>
                <a:lnTo>
                  <a:pt x="189947" y="11262"/>
                </a:lnTo>
                <a:lnTo>
                  <a:pt x="195711" y="11062"/>
                </a:lnTo>
                <a:lnTo>
                  <a:pt x="197557" y="10855"/>
                </a:lnTo>
                <a:lnTo>
                  <a:pt x="200766" y="11055"/>
                </a:lnTo>
                <a:lnTo>
                  <a:pt x="203314" y="12109"/>
                </a:lnTo>
                <a:lnTo>
                  <a:pt x="206538" y="13224"/>
                </a:lnTo>
                <a:lnTo>
                  <a:pt x="208562" y="13693"/>
                </a:lnTo>
                <a:lnTo>
                  <a:pt x="209916" y="13932"/>
                </a:lnTo>
                <a:lnTo>
                  <a:pt x="212333" y="14016"/>
                </a:lnTo>
                <a:lnTo>
                  <a:pt x="213779" y="13670"/>
                </a:lnTo>
                <a:lnTo>
                  <a:pt x="214603" y="14155"/>
                </a:lnTo>
                <a:lnTo>
                  <a:pt x="215418" y="16878"/>
                </a:lnTo>
                <a:lnTo>
                  <a:pt x="217419" y="18663"/>
                </a:lnTo>
                <a:lnTo>
                  <a:pt x="218982" y="20348"/>
                </a:lnTo>
                <a:lnTo>
                  <a:pt x="220290" y="22209"/>
                </a:lnTo>
                <a:lnTo>
                  <a:pt x="221621" y="22971"/>
                </a:lnTo>
                <a:lnTo>
                  <a:pt x="223968" y="22994"/>
                </a:lnTo>
                <a:lnTo>
                  <a:pt x="228393" y="23525"/>
                </a:lnTo>
                <a:lnTo>
                  <a:pt x="230932" y="24263"/>
                </a:lnTo>
                <a:lnTo>
                  <a:pt x="234180" y="27471"/>
                </a:lnTo>
                <a:lnTo>
                  <a:pt x="237135" y="30733"/>
                </a:lnTo>
                <a:close/>
                <a:moveTo>
                  <a:pt x="42694" y="96253"/>
                </a:moveTo>
                <a:lnTo>
                  <a:pt x="42894" y="95853"/>
                </a:lnTo>
                <a:lnTo>
                  <a:pt x="42102" y="93799"/>
                </a:lnTo>
                <a:lnTo>
                  <a:pt x="43171" y="91876"/>
                </a:lnTo>
                <a:lnTo>
                  <a:pt x="41055" y="91552"/>
                </a:lnTo>
                <a:lnTo>
                  <a:pt x="39970" y="90983"/>
                </a:lnTo>
                <a:lnTo>
                  <a:pt x="38754" y="89037"/>
                </a:lnTo>
                <a:lnTo>
                  <a:pt x="38354" y="88944"/>
                </a:lnTo>
                <a:lnTo>
                  <a:pt x="37723" y="89475"/>
                </a:lnTo>
                <a:lnTo>
                  <a:pt x="37384" y="90752"/>
                </a:lnTo>
                <a:lnTo>
                  <a:pt x="37684" y="92129"/>
                </a:lnTo>
                <a:lnTo>
                  <a:pt x="38546" y="93060"/>
                </a:lnTo>
                <a:lnTo>
                  <a:pt x="39116" y="93368"/>
                </a:lnTo>
                <a:lnTo>
                  <a:pt x="39201" y="93429"/>
                </a:lnTo>
                <a:lnTo>
                  <a:pt x="39178" y="93883"/>
                </a:lnTo>
                <a:lnTo>
                  <a:pt x="38485" y="96160"/>
                </a:lnTo>
                <a:lnTo>
                  <a:pt x="39616" y="96453"/>
                </a:lnTo>
                <a:lnTo>
                  <a:pt x="41602" y="96491"/>
                </a:lnTo>
                <a:lnTo>
                  <a:pt x="42694" y="96253"/>
                </a:lnTo>
                <a:close/>
                <a:moveTo>
                  <a:pt x="55076" y="94637"/>
                </a:moveTo>
                <a:lnTo>
                  <a:pt x="55292" y="93368"/>
                </a:lnTo>
                <a:lnTo>
                  <a:pt x="54769" y="93429"/>
                </a:lnTo>
                <a:lnTo>
                  <a:pt x="54145" y="93775"/>
                </a:lnTo>
                <a:lnTo>
                  <a:pt x="52952" y="94122"/>
                </a:lnTo>
                <a:lnTo>
                  <a:pt x="52691" y="94753"/>
                </a:lnTo>
                <a:lnTo>
                  <a:pt x="53491" y="95553"/>
                </a:lnTo>
                <a:lnTo>
                  <a:pt x="54507" y="95845"/>
                </a:lnTo>
                <a:lnTo>
                  <a:pt x="55076" y="94637"/>
                </a:lnTo>
                <a:close/>
                <a:moveTo>
                  <a:pt x="31797" y="98137"/>
                </a:moveTo>
                <a:lnTo>
                  <a:pt x="31721" y="97560"/>
                </a:lnTo>
                <a:lnTo>
                  <a:pt x="30982" y="97291"/>
                </a:lnTo>
                <a:lnTo>
                  <a:pt x="28888" y="96984"/>
                </a:lnTo>
                <a:lnTo>
                  <a:pt x="27396" y="96537"/>
                </a:lnTo>
                <a:lnTo>
                  <a:pt x="27073" y="96530"/>
                </a:lnTo>
                <a:lnTo>
                  <a:pt x="27211" y="97083"/>
                </a:lnTo>
                <a:lnTo>
                  <a:pt x="27849" y="98060"/>
                </a:lnTo>
                <a:lnTo>
                  <a:pt x="28727" y="99107"/>
                </a:lnTo>
                <a:lnTo>
                  <a:pt x="29858" y="99222"/>
                </a:lnTo>
                <a:lnTo>
                  <a:pt x="31797" y="981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89" name="Google Shape;889;p44"/>
          <p:cNvSpPr/>
          <p:nvPr/>
        </p:nvSpPr>
        <p:spPr>
          <a:xfrm>
            <a:off x="7344245" y="4278693"/>
            <a:ext cx="92578" cy="76551"/>
          </a:xfrm>
          <a:custGeom>
            <a:avLst/>
            <a:gdLst/>
            <a:ahLst/>
            <a:cxnLst/>
            <a:rect l="l" t="t" r="r" b="b"/>
            <a:pathLst>
              <a:path w="114162" h="94398" extrusionOk="0">
                <a:moveTo>
                  <a:pt x="45488" y="94399"/>
                </a:moveTo>
                <a:lnTo>
                  <a:pt x="41948" y="91560"/>
                </a:lnTo>
                <a:lnTo>
                  <a:pt x="34922" y="90568"/>
                </a:lnTo>
                <a:lnTo>
                  <a:pt x="34160" y="89314"/>
                </a:lnTo>
                <a:lnTo>
                  <a:pt x="33483" y="89067"/>
                </a:lnTo>
                <a:lnTo>
                  <a:pt x="32837" y="90698"/>
                </a:lnTo>
                <a:lnTo>
                  <a:pt x="28973" y="92260"/>
                </a:lnTo>
                <a:lnTo>
                  <a:pt x="27358" y="91314"/>
                </a:lnTo>
                <a:lnTo>
                  <a:pt x="26180" y="90175"/>
                </a:lnTo>
                <a:lnTo>
                  <a:pt x="26349" y="88775"/>
                </a:lnTo>
                <a:lnTo>
                  <a:pt x="27473" y="87637"/>
                </a:lnTo>
                <a:lnTo>
                  <a:pt x="29389" y="86821"/>
                </a:lnTo>
                <a:lnTo>
                  <a:pt x="30274" y="83944"/>
                </a:lnTo>
                <a:lnTo>
                  <a:pt x="28812" y="80259"/>
                </a:lnTo>
                <a:lnTo>
                  <a:pt x="27534" y="79182"/>
                </a:lnTo>
                <a:lnTo>
                  <a:pt x="26180" y="78336"/>
                </a:lnTo>
                <a:lnTo>
                  <a:pt x="24757" y="79705"/>
                </a:lnTo>
                <a:lnTo>
                  <a:pt x="23564" y="82052"/>
                </a:lnTo>
                <a:lnTo>
                  <a:pt x="22317" y="83260"/>
                </a:lnTo>
                <a:lnTo>
                  <a:pt x="20555" y="83529"/>
                </a:lnTo>
                <a:lnTo>
                  <a:pt x="17977" y="83429"/>
                </a:lnTo>
                <a:lnTo>
                  <a:pt x="16977" y="79929"/>
                </a:lnTo>
                <a:lnTo>
                  <a:pt x="16645" y="76928"/>
                </a:lnTo>
                <a:lnTo>
                  <a:pt x="17000" y="73497"/>
                </a:lnTo>
                <a:lnTo>
                  <a:pt x="17392" y="71466"/>
                </a:lnTo>
                <a:lnTo>
                  <a:pt x="14914" y="68666"/>
                </a:lnTo>
                <a:lnTo>
                  <a:pt x="14768" y="65997"/>
                </a:lnTo>
                <a:lnTo>
                  <a:pt x="13575" y="64620"/>
                </a:lnTo>
                <a:lnTo>
                  <a:pt x="13221" y="65320"/>
                </a:lnTo>
                <a:lnTo>
                  <a:pt x="13252" y="66089"/>
                </a:lnTo>
                <a:lnTo>
                  <a:pt x="12913" y="65535"/>
                </a:lnTo>
                <a:lnTo>
                  <a:pt x="8989" y="57689"/>
                </a:lnTo>
                <a:lnTo>
                  <a:pt x="8334" y="54050"/>
                </a:lnTo>
                <a:lnTo>
                  <a:pt x="9012" y="51242"/>
                </a:lnTo>
                <a:lnTo>
                  <a:pt x="9404" y="50303"/>
                </a:lnTo>
                <a:lnTo>
                  <a:pt x="8273" y="48826"/>
                </a:lnTo>
                <a:lnTo>
                  <a:pt x="6687" y="47150"/>
                </a:lnTo>
                <a:lnTo>
                  <a:pt x="3879" y="44949"/>
                </a:lnTo>
                <a:lnTo>
                  <a:pt x="3694" y="41464"/>
                </a:lnTo>
                <a:lnTo>
                  <a:pt x="3063" y="37356"/>
                </a:lnTo>
                <a:lnTo>
                  <a:pt x="2224" y="35964"/>
                </a:lnTo>
                <a:lnTo>
                  <a:pt x="939" y="33433"/>
                </a:lnTo>
                <a:lnTo>
                  <a:pt x="239" y="31333"/>
                </a:lnTo>
                <a:lnTo>
                  <a:pt x="0" y="25779"/>
                </a:lnTo>
                <a:lnTo>
                  <a:pt x="362" y="25332"/>
                </a:lnTo>
                <a:lnTo>
                  <a:pt x="2355" y="25171"/>
                </a:lnTo>
                <a:lnTo>
                  <a:pt x="4910" y="24771"/>
                </a:lnTo>
                <a:lnTo>
                  <a:pt x="5318" y="23879"/>
                </a:lnTo>
                <a:lnTo>
                  <a:pt x="4864" y="23132"/>
                </a:lnTo>
                <a:lnTo>
                  <a:pt x="6495" y="21871"/>
                </a:lnTo>
                <a:lnTo>
                  <a:pt x="8842" y="19109"/>
                </a:lnTo>
                <a:lnTo>
                  <a:pt x="10651" y="16224"/>
                </a:lnTo>
                <a:lnTo>
                  <a:pt x="11959" y="14401"/>
                </a:lnTo>
                <a:lnTo>
                  <a:pt x="12736" y="12593"/>
                </a:lnTo>
                <a:lnTo>
                  <a:pt x="15368" y="10032"/>
                </a:lnTo>
                <a:lnTo>
                  <a:pt x="19008" y="8262"/>
                </a:lnTo>
                <a:lnTo>
                  <a:pt x="21471" y="7847"/>
                </a:lnTo>
                <a:lnTo>
                  <a:pt x="24041" y="7247"/>
                </a:lnTo>
                <a:lnTo>
                  <a:pt x="26496" y="6385"/>
                </a:lnTo>
                <a:lnTo>
                  <a:pt x="27665" y="6300"/>
                </a:lnTo>
                <a:lnTo>
                  <a:pt x="30713" y="7339"/>
                </a:lnTo>
                <a:lnTo>
                  <a:pt x="32367" y="7601"/>
                </a:lnTo>
                <a:lnTo>
                  <a:pt x="34106" y="7585"/>
                </a:lnTo>
                <a:lnTo>
                  <a:pt x="35900" y="7701"/>
                </a:lnTo>
                <a:lnTo>
                  <a:pt x="37462" y="7593"/>
                </a:lnTo>
                <a:lnTo>
                  <a:pt x="41201" y="6870"/>
                </a:lnTo>
                <a:lnTo>
                  <a:pt x="45180" y="7447"/>
                </a:lnTo>
                <a:lnTo>
                  <a:pt x="48728" y="6993"/>
                </a:lnTo>
                <a:lnTo>
                  <a:pt x="53114" y="6154"/>
                </a:lnTo>
                <a:lnTo>
                  <a:pt x="55269" y="6685"/>
                </a:lnTo>
                <a:lnTo>
                  <a:pt x="57231" y="7524"/>
                </a:lnTo>
                <a:lnTo>
                  <a:pt x="57501" y="9224"/>
                </a:lnTo>
                <a:lnTo>
                  <a:pt x="57962" y="10001"/>
                </a:lnTo>
                <a:lnTo>
                  <a:pt x="58616" y="10601"/>
                </a:lnTo>
                <a:lnTo>
                  <a:pt x="59486" y="10601"/>
                </a:lnTo>
                <a:lnTo>
                  <a:pt x="60610" y="9416"/>
                </a:lnTo>
                <a:lnTo>
                  <a:pt x="61541" y="8193"/>
                </a:lnTo>
                <a:lnTo>
                  <a:pt x="61849" y="7970"/>
                </a:lnTo>
                <a:lnTo>
                  <a:pt x="61895" y="8570"/>
                </a:lnTo>
                <a:lnTo>
                  <a:pt x="62364" y="9893"/>
                </a:lnTo>
                <a:lnTo>
                  <a:pt x="63195" y="11193"/>
                </a:lnTo>
                <a:lnTo>
                  <a:pt x="64042" y="12055"/>
                </a:lnTo>
                <a:lnTo>
                  <a:pt x="65450" y="13201"/>
                </a:lnTo>
                <a:lnTo>
                  <a:pt x="66366" y="13255"/>
                </a:lnTo>
                <a:lnTo>
                  <a:pt x="69375" y="12170"/>
                </a:lnTo>
                <a:lnTo>
                  <a:pt x="73869" y="13747"/>
                </a:lnTo>
                <a:lnTo>
                  <a:pt x="74392" y="14540"/>
                </a:lnTo>
                <a:lnTo>
                  <a:pt x="75846" y="16140"/>
                </a:lnTo>
                <a:lnTo>
                  <a:pt x="77416" y="17286"/>
                </a:lnTo>
                <a:lnTo>
                  <a:pt x="80926" y="17363"/>
                </a:lnTo>
                <a:lnTo>
                  <a:pt x="82172" y="14532"/>
                </a:lnTo>
                <a:lnTo>
                  <a:pt x="81572" y="12809"/>
                </a:lnTo>
                <a:lnTo>
                  <a:pt x="79571" y="9801"/>
                </a:lnTo>
                <a:lnTo>
                  <a:pt x="79025" y="8024"/>
                </a:lnTo>
                <a:lnTo>
                  <a:pt x="79664" y="7708"/>
                </a:lnTo>
                <a:lnTo>
                  <a:pt x="83050" y="7370"/>
                </a:lnTo>
                <a:lnTo>
                  <a:pt x="83596" y="7024"/>
                </a:lnTo>
                <a:lnTo>
                  <a:pt x="84342" y="5077"/>
                </a:lnTo>
                <a:lnTo>
                  <a:pt x="85266" y="5301"/>
                </a:lnTo>
                <a:lnTo>
                  <a:pt x="87144" y="5554"/>
                </a:lnTo>
                <a:lnTo>
                  <a:pt x="89129" y="4223"/>
                </a:lnTo>
                <a:lnTo>
                  <a:pt x="90306" y="2823"/>
                </a:lnTo>
                <a:lnTo>
                  <a:pt x="90945" y="3462"/>
                </a:lnTo>
                <a:lnTo>
                  <a:pt x="91653" y="4446"/>
                </a:lnTo>
                <a:lnTo>
                  <a:pt x="92422" y="5016"/>
                </a:lnTo>
                <a:lnTo>
                  <a:pt x="93854" y="5862"/>
                </a:lnTo>
                <a:lnTo>
                  <a:pt x="95424" y="7047"/>
                </a:lnTo>
                <a:lnTo>
                  <a:pt x="96401" y="8208"/>
                </a:lnTo>
                <a:lnTo>
                  <a:pt x="97194" y="8662"/>
                </a:lnTo>
                <a:lnTo>
                  <a:pt x="99210" y="8339"/>
                </a:lnTo>
                <a:lnTo>
                  <a:pt x="99749" y="8385"/>
                </a:lnTo>
                <a:lnTo>
                  <a:pt x="100911" y="6970"/>
                </a:lnTo>
                <a:lnTo>
                  <a:pt x="101727" y="6200"/>
                </a:lnTo>
                <a:lnTo>
                  <a:pt x="102426" y="6416"/>
                </a:lnTo>
                <a:lnTo>
                  <a:pt x="103442" y="6400"/>
                </a:lnTo>
                <a:lnTo>
                  <a:pt x="105536" y="4600"/>
                </a:lnTo>
                <a:lnTo>
                  <a:pt x="106736" y="2954"/>
                </a:lnTo>
                <a:lnTo>
                  <a:pt x="107398" y="2500"/>
                </a:lnTo>
                <a:lnTo>
                  <a:pt x="109275" y="3323"/>
                </a:lnTo>
                <a:lnTo>
                  <a:pt x="110030" y="3154"/>
                </a:lnTo>
                <a:lnTo>
                  <a:pt x="111122" y="893"/>
                </a:lnTo>
                <a:lnTo>
                  <a:pt x="112292" y="0"/>
                </a:lnTo>
                <a:lnTo>
                  <a:pt x="112638" y="1223"/>
                </a:lnTo>
                <a:lnTo>
                  <a:pt x="111731" y="3539"/>
                </a:lnTo>
                <a:lnTo>
                  <a:pt x="110761" y="5631"/>
                </a:lnTo>
                <a:lnTo>
                  <a:pt x="108952" y="7462"/>
                </a:lnTo>
                <a:lnTo>
                  <a:pt x="108860" y="8808"/>
                </a:lnTo>
                <a:lnTo>
                  <a:pt x="108236" y="12816"/>
                </a:lnTo>
                <a:lnTo>
                  <a:pt x="108475" y="14093"/>
                </a:lnTo>
                <a:lnTo>
                  <a:pt x="108898" y="15186"/>
                </a:lnTo>
                <a:lnTo>
                  <a:pt x="109491" y="15770"/>
                </a:lnTo>
                <a:lnTo>
                  <a:pt x="111061" y="19694"/>
                </a:lnTo>
                <a:lnTo>
                  <a:pt x="112500" y="23255"/>
                </a:lnTo>
                <a:lnTo>
                  <a:pt x="113916" y="26179"/>
                </a:lnTo>
                <a:lnTo>
                  <a:pt x="114162" y="28025"/>
                </a:lnTo>
                <a:lnTo>
                  <a:pt x="112862" y="32710"/>
                </a:lnTo>
                <a:lnTo>
                  <a:pt x="111353" y="37010"/>
                </a:lnTo>
                <a:lnTo>
                  <a:pt x="111484" y="39149"/>
                </a:lnTo>
                <a:lnTo>
                  <a:pt x="112138" y="41287"/>
                </a:lnTo>
                <a:lnTo>
                  <a:pt x="112831" y="44141"/>
                </a:lnTo>
                <a:lnTo>
                  <a:pt x="113085" y="47788"/>
                </a:lnTo>
                <a:lnTo>
                  <a:pt x="112707" y="50165"/>
                </a:lnTo>
                <a:lnTo>
                  <a:pt x="112023" y="51642"/>
                </a:lnTo>
                <a:lnTo>
                  <a:pt x="110715" y="53150"/>
                </a:lnTo>
                <a:lnTo>
                  <a:pt x="109584" y="53927"/>
                </a:lnTo>
                <a:lnTo>
                  <a:pt x="108213" y="52642"/>
                </a:lnTo>
                <a:lnTo>
                  <a:pt x="107121" y="52588"/>
                </a:lnTo>
                <a:lnTo>
                  <a:pt x="105666" y="52973"/>
                </a:lnTo>
                <a:lnTo>
                  <a:pt x="104520" y="53565"/>
                </a:lnTo>
                <a:lnTo>
                  <a:pt x="102180" y="55788"/>
                </a:lnTo>
                <a:lnTo>
                  <a:pt x="99587" y="57950"/>
                </a:lnTo>
                <a:lnTo>
                  <a:pt x="96001" y="58504"/>
                </a:lnTo>
                <a:lnTo>
                  <a:pt x="94608" y="60104"/>
                </a:lnTo>
                <a:lnTo>
                  <a:pt x="93115" y="60327"/>
                </a:lnTo>
                <a:lnTo>
                  <a:pt x="90283" y="60412"/>
                </a:lnTo>
                <a:lnTo>
                  <a:pt x="88429" y="60781"/>
                </a:lnTo>
                <a:lnTo>
                  <a:pt x="88513" y="61589"/>
                </a:lnTo>
                <a:lnTo>
                  <a:pt x="88359" y="65389"/>
                </a:lnTo>
                <a:lnTo>
                  <a:pt x="88398" y="66282"/>
                </a:lnTo>
                <a:lnTo>
                  <a:pt x="88113" y="66520"/>
                </a:lnTo>
                <a:lnTo>
                  <a:pt x="86828" y="66635"/>
                </a:lnTo>
                <a:lnTo>
                  <a:pt x="84658" y="66051"/>
                </a:lnTo>
                <a:lnTo>
                  <a:pt x="81718" y="65112"/>
                </a:lnTo>
                <a:lnTo>
                  <a:pt x="79625" y="64966"/>
                </a:lnTo>
                <a:lnTo>
                  <a:pt x="78548" y="66620"/>
                </a:lnTo>
                <a:lnTo>
                  <a:pt x="77909" y="67266"/>
                </a:lnTo>
                <a:lnTo>
                  <a:pt x="77109" y="67366"/>
                </a:lnTo>
                <a:lnTo>
                  <a:pt x="76285" y="67658"/>
                </a:lnTo>
                <a:lnTo>
                  <a:pt x="76008" y="68397"/>
                </a:lnTo>
                <a:lnTo>
                  <a:pt x="75939" y="69320"/>
                </a:lnTo>
                <a:lnTo>
                  <a:pt x="76339" y="70897"/>
                </a:lnTo>
                <a:lnTo>
                  <a:pt x="76493" y="73405"/>
                </a:lnTo>
                <a:lnTo>
                  <a:pt x="76385" y="75113"/>
                </a:lnTo>
                <a:lnTo>
                  <a:pt x="77155" y="76197"/>
                </a:lnTo>
                <a:lnTo>
                  <a:pt x="81649" y="79829"/>
                </a:lnTo>
                <a:lnTo>
                  <a:pt x="82973" y="80736"/>
                </a:lnTo>
                <a:lnTo>
                  <a:pt x="83126" y="81275"/>
                </a:lnTo>
                <a:lnTo>
                  <a:pt x="82341" y="83252"/>
                </a:lnTo>
                <a:lnTo>
                  <a:pt x="83042" y="86029"/>
                </a:lnTo>
                <a:lnTo>
                  <a:pt x="81634" y="85975"/>
                </a:lnTo>
                <a:lnTo>
                  <a:pt x="79278" y="84783"/>
                </a:lnTo>
                <a:lnTo>
                  <a:pt x="78155" y="84052"/>
                </a:lnTo>
                <a:lnTo>
                  <a:pt x="76793" y="84637"/>
                </a:lnTo>
                <a:lnTo>
                  <a:pt x="76316" y="84529"/>
                </a:lnTo>
                <a:lnTo>
                  <a:pt x="75400" y="83160"/>
                </a:lnTo>
                <a:lnTo>
                  <a:pt x="74200" y="81767"/>
                </a:lnTo>
                <a:lnTo>
                  <a:pt x="72961" y="81675"/>
                </a:lnTo>
                <a:lnTo>
                  <a:pt x="70344" y="82221"/>
                </a:lnTo>
                <a:lnTo>
                  <a:pt x="67666" y="82606"/>
                </a:lnTo>
                <a:lnTo>
                  <a:pt x="66650" y="82598"/>
                </a:lnTo>
                <a:lnTo>
                  <a:pt x="66227" y="82852"/>
                </a:lnTo>
                <a:lnTo>
                  <a:pt x="64680" y="84929"/>
                </a:lnTo>
                <a:lnTo>
                  <a:pt x="64026" y="84575"/>
                </a:lnTo>
                <a:lnTo>
                  <a:pt x="61325" y="83783"/>
                </a:lnTo>
                <a:lnTo>
                  <a:pt x="58870" y="83483"/>
                </a:lnTo>
                <a:lnTo>
                  <a:pt x="58370" y="84013"/>
                </a:lnTo>
                <a:lnTo>
                  <a:pt x="58670" y="85706"/>
                </a:lnTo>
                <a:lnTo>
                  <a:pt x="59209" y="87352"/>
                </a:lnTo>
                <a:lnTo>
                  <a:pt x="58886" y="88052"/>
                </a:lnTo>
                <a:lnTo>
                  <a:pt x="57531" y="88921"/>
                </a:lnTo>
                <a:lnTo>
                  <a:pt x="55753" y="90483"/>
                </a:lnTo>
                <a:lnTo>
                  <a:pt x="54653" y="91699"/>
                </a:lnTo>
                <a:lnTo>
                  <a:pt x="53892" y="91999"/>
                </a:lnTo>
                <a:lnTo>
                  <a:pt x="51175" y="91945"/>
                </a:lnTo>
                <a:lnTo>
                  <a:pt x="48466" y="92106"/>
                </a:lnTo>
                <a:lnTo>
                  <a:pt x="47373" y="93252"/>
                </a:lnTo>
                <a:lnTo>
                  <a:pt x="46358" y="94145"/>
                </a:lnTo>
                <a:lnTo>
                  <a:pt x="45488" y="94399"/>
                </a:lnTo>
                <a:close/>
                <a:moveTo>
                  <a:pt x="15660" y="75313"/>
                </a:moveTo>
                <a:lnTo>
                  <a:pt x="15276" y="75521"/>
                </a:lnTo>
                <a:lnTo>
                  <a:pt x="14906" y="75513"/>
                </a:lnTo>
                <a:lnTo>
                  <a:pt x="14537" y="75190"/>
                </a:lnTo>
                <a:lnTo>
                  <a:pt x="14576" y="73928"/>
                </a:lnTo>
                <a:lnTo>
                  <a:pt x="14845" y="73159"/>
                </a:lnTo>
                <a:lnTo>
                  <a:pt x="15476" y="73013"/>
                </a:lnTo>
                <a:lnTo>
                  <a:pt x="15660" y="75313"/>
                </a:lnTo>
                <a:close/>
                <a:moveTo>
                  <a:pt x="21540" y="87691"/>
                </a:moveTo>
                <a:lnTo>
                  <a:pt x="20747" y="88537"/>
                </a:lnTo>
                <a:lnTo>
                  <a:pt x="19493" y="86790"/>
                </a:lnTo>
                <a:lnTo>
                  <a:pt x="19500" y="86306"/>
                </a:lnTo>
                <a:lnTo>
                  <a:pt x="21540" y="8769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0" name="Google Shape;890;p44"/>
          <p:cNvSpPr/>
          <p:nvPr/>
        </p:nvSpPr>
        <p:spPr>
          <a:xfrm>
            <a:off x="2760336" y="4469033"/>
            <a:ext cx="6100599" cy="268887"/>
          </a:xfrm>
          <a:custGeom>
            <a:avLst/>
            <a:gdLst/>
            <a:ahLst/>
            <a:cxnLst/>
            <a:rect l="l" t="t" r="r" b="b"/>
            <a:pathLst>
              <a:path w="7522898" h="331575" extrusionOk="0">
                <a:moveTo>
                  <a:pt x="7509577" y="143556"/>
                </a:moveTo>
                <a:lnTo>
                  <a:pt x="7510285" y="143963"/>
                </a:lnTo>
                <a:lnTo>
                  <a:pt x="7510824" y="144517"/>
                </a:lnTo>
                <a:lnTo>
                  <a:pt x="7511086" y="145286"/>
                </a:lnTo>
                <a:lnTo>
                  <a:pt x="7511086" y="145479"/>
                </a:lnTo>
                <a:lnTo>
                  <a:pt x="7510670" y="145471"/>
                </a:lnTo>
                <a:lnTo>
                  <a:pt x="7510170" y="145233"/>
                </a:lnTo>
                <a:lnTo>
                  <a:pt x="7509808" y="144910"/>
                </a:lnTo>
                <a:lnTo>
                  <a:pt x="7509623" y="144825"/>
                </a:lnTo>
                <a:lnTo>
                  <a:pt x="7509546" y="144756"/>
                </a:lnTo>
                <a:lnTo>
                  <a:pt x="7509978" y="144802"/>
                </a:lnTo>
                <a:lnTo>
                  <a:pt x="7510470" y="145125"/>
                </a:lnTo>
                <a:lnTo>
                  <a:pt x="7510839" y="145271"/>
                </a:lnTo>
                <a:lnTo>
                  <a:pt x="7510839" y="144894"/>
                </a:lnTo>
                <a:lnTo>
                  <a:pt x="7510393" y="144240"/>
                </a:lnTo>
                <a:lnTo>
                  <a:pt x="7510132" y="144017"/>
                </a:lnTo>
                <a:lnTo>
                  <a:pt x="7509793" y="143825"/>
                </a:lnTo>
                <a:lnTo>
                  <a:pt x="7509408" y="143694"/>
                </a:lnTo>
                <a:lnTo>
                  <a:pt x="7509146" y="143810"/>
                </a:lnTo>
                <a:lnTo>
                  <a:pt x="7509000" y="143863"/>
                </a:lnTo>
                <a:lnTo>
                  <a:pt x="7508923" y="143710"/>
                </a:lnTo>
                <a:lnTo>
                  <a:pt x="7509000" y="143571"/>
                </a:lnTo>
                <a:lnTo>
                  <a:pt x="7509139" y="143433"/>
                </a:lnTo>
                <a:lnTo>
                  <a:pt x="7509600" y="143556"/>
                </a:lnTo>
                <a:close/>
                <a:moveTo>
                  <a:pt x="7522806" y="151487"/>
                </a:moveTo>
                <a:lnTo>
                  <a:pt x="7522706" y="151648"/>
                </a:lnTo>
                <a:lnTo>
                  <a:pt x="7522552" y="151510"/>
                </a:lnTo>
                <a:lnTo>
                  <a:pt x="7522660" y="151256"/>
                </a:lnTo>
                <a:lnTo>
                  <a:pt x="7522752" y="151041"/>
                </a:lnTo>
                <a:lnTo>
                  <a:pt x="7522898" y="151156"/>
                </a:lnTo>
                <a:lnTo>
                  <a:pt x="7522806" y="151487"/>
                </a:lnTo>
                <a:close/>
                <a:moveTo>
                  <a:pt x="7519604" y="180027"/>
                </a:moveTo>
                <a:lnTo>
                  <a:pt x="7519397" y="180127"/>
                </a:lnTo>
                <a:lnTo>
                  <a:pt x="7519151" y="180097"/>
                </a:lnTo>
                <a:lnTo>
                  <a:pt x="7518989" y="179950"/>
                </a:lnTo>
                <a:lnTo>
                  <a:pt x="7518989" y="179720"/>
                </a:lnTo>
                <a:lnTo>
                  <a:pt x="7519189" y="179558"/>
                </a:lnTo>
                <a:lnTo>
                  <a:pt x="7519474" y="179612"/>
                </a:lnTo>
                <a:lnTo>
                  <a:pt x="7519635" y="179820"/>
                </a:lnTo>
                <a:lnTo>
                  <a:pt x="7519635" y="180027"/>
                </a:lnTo>
                <a:close/>
                <a:moveTo>
                  <a:pt x="7498411" y="181051"/>
                </a:moveTo>
                <a:lnTo>
                  <a:pt x="7498550" y="181197"/>
                </a:lnTo>
                <a:lnTo>
                  <a:pt x="7498865" y="181158"/>
                </a:lnTo>
                <a:lnTo>
                  <a:pt x="7499142" y="181135"/>
                </a:lnTo>
                <a:lnTo>
                  <a:pt x="7498973" y="181281"/>
                </a:lnTo>
                <a:lnTo>
                  <a:pt x="7498403" y="181343"/>
                </a:lnTo>
                <a:lnTo>
                  <a:pt x="7498126" y="180974"/>
                </a:lnTo>
                <a:lnTo>
                  <a:pt x="7498473" y="180689"/>
                </a:lnTo>
                <a:lnTo>
                  <a:pt x="7498781" y="180643"/>
                </a:lnTo>
                <a:lnTo>
                  <a:pt x="7498781" y="180720"/>
                </a:lnTo>
                <a:lnTo>
                  <a:pt x="7498781" y="180804"/>
                </a:lnTo>
                <a:lnTo>
                  <a:pt x="7498634" y="180804"/>
                </a:lnTo>
                <a:lnTo>
                  <a:pt x="7498403" y="180874"/>
                </a:lnTo>
                <a:lnTo>
                  <a:pt x="7498403" y="181051"/>
                </a:lnTo>
                <a:close/>
                <a:moveTo>
                  <a:pt x="7448776" y="184581"/>
                </a:moveTo>
                <a:lnTo>
                  <a:pt x="7449030" y="184866"/>
                </a:lnTo>
                <a:lnTo>
                  <a:pt x="7449030" y="185005"/>
                </a:lnTo>
                <a:lnTo>
                  <a:pt x="7448907" y="184981"/>
                </a:lnTo>
                <a:lnTo>
                  <a:pt x="7448538" y="184897"/>
                </a:lnTo>
                <a:lnTo>
                  <a:pt x="7448414" y="184728"/>
                </a:lnTo>
                <a:lnTo>
                  <a:pt x="7448684" y="184843"/>
                </a:lnTo>
                <a:lnTo>
                  <a:pt x="7448799" y="184820"/>
                </a:lnTo>
                <a:lnTo>
                  <a:pt x="7448553" y="184566"/>
                </a:lnTo>
                <a:lnTo>
                  <a:pt x="7448337" y="184381"/>
                </a:lnTo>
                <a:lnTo>
                  <a:pt x="7448176" y="184305"/>
                </a:lnTo>
                <a:lnTo>
                  <a:pt x="7448176" y="184212"/>
                </a:lnTo>
                <a:lnTo>
                  <a:pt x="7448376" y="184258"/>
                </a:lnTo>
                <a:lnTo>
                  <a:pt x="7448776" y="184581"/>
                </a:lnTo>
                <a:close/>
                <a:moveTo>
                  <a:pt x="1508" y="0"/>
                </a:moveTo>
                <a:lnTo>
                  <a:pt x="3232" y="1815"/>
                </a:lnTo>
                <a:lnTo>
                  <a:pt x="2901" y="2731"/>
                </a:lnTo>
                <a:lnTo>
                  <a:pt x="1655" y="2646"/>
                </a:lnTo>
                <a:lnTo>
                  <a:pt x="1085" y="2323"/>
                </a:lnTo>
                <a:lnTo>
                  <a:pt x="2055" y="2162"/>
                </a:lnTo>
                <a:lnTo>
                  <a:pt x="2216" y="1823"/>
                </a:lnTo>
                <a:lnTo>
                  <a:pt x="1770" y="1292"/>
                </a:lnTo>
                <a:lnTo>
                  <a:pt x="1177" y="923"/>
                </a:lnTo>
                <a:lnTo>
                  <a:pt x="770" y="923"/>
                </a:lnTo>
                <a:lnTo>
                  <a:pt x="670" y="1654"/>
                </a:lnTo>
                <a:lnTo>
                  <a:pt x="0" y="1085"/>
                </a:lnTo>
                <a:lnTo>
                  <a:pt x="392" y="515"/>
                </a:lnTo>
                <a:lnTo>
                  <a:pt x="870" y="139"/>
                </a:lnTo>
                <a:lnTo>
                  <a:pt x="1508" y="0"/>
                </a:lnTo>
                <a:close/>
                <a:moveTo>
                  <a:pt x="7178435" y="17070"/>
                </a:moveTo>
                <a:lnTo>
                  <a:pt x="7177065" y="17786"/>
                </a:lnTo>
                <a:lnTo>
                  <a:pt x="7176650" y="17670"/>
                </a:lnTo>
                <a:lnTo>
                  <a:pt x="7178274" y="16655"/>
                </a:lnTo>
                <a:lnTo>
                  <a:pt x="7178266" y="16778"/>
                </a:lnTo>
                <a:lnTo>
                  <a:pt x="7178435" y="17070"/>
                </a:lnTo>
                <a:close/>
                <a:moveTo>
                  <a:pt x="7175726" y="18740"/>
                </a:moveTo>
                <a:lnTo>
                  <a:pt x="7174126" y="19571"/>
                </a:lnTo>
                <a:lnTo>
                  <a:pt x="7173694" y="19124"/>
                </a:lnTo>
                <a:lnTo>
                  <a:pt x="7174272" y="19109"/>
                </a:lnTo>
                <a:lnTo>
                  <a:pt x="7175349" y="18309"/>
                </a:lnTo>
                <a:lnTo>
                  <a:pt x="7176650" y="18247"/>
                </a:lnTo>
                <a:lnTo>
                  <a:pt x="7176496" y="18693"/>
                </a:lnTo>
                <a:lnTo>
                  <a:pt x="7175726" y="18740"/>
                </a:lnTo>
                <a:close/>
                <a:moveTo>
                  <a:pt x="44634" y="44411"/>
                </a:moveTo>
                <a:lnTo>
                  <a:pt x="48227" y="46895"/>
                </a:lnTo>
                <a:lnTo>
                  <a:pt x="46704" y="47072"/>
                </a:lnTo>
                <a:lnTo>
                  <a:pt x="42948" y="45872"/>
                </a:lnTo>
                <a:lnTo>
                  <a:pt x="39516" y="43418"/>
                </a:lnTo>
                <a:lnTo>
                  <a:pt x="40540" y="42888"/>
                </a:lnTo>
                <a:lnTo>
                  <a:pt x="41040" y="43772"/>
                </a:lnTo>
                <a:lnTo>
                  <a:pt x="42602" y="44595"/>
                </a:lnTo>
                <a:lnTo>
                  <a:pt x="43525" y="42864"/>
                </a:lnTo>
                <a:lnTo>
                  <a:pt x="44133" y="42472"/>
                </a:lnTo>
                <a:lnTo>
                  <a:pt x="41394" y="40687"/>
                </a:lnTo>
                <a:lnTo>
                  <a:pt x="42479" y="40780"/>
                </a:lnTo>
                <a:lnTo>
                  <a:pt x="45072" y="41995"/>
                </a:lnTo>
                <a:lnTo>
                  <a:pt x="44634" y="44411"/>
                </a:lnTo>
                <a:close/>
                <a:moveTo>
                  <a:pt x="7179489" y="44618"/>
                </a:moveTo>
                <a:lnTo>
                  <a:pt x="7179597" y="45111"/>
                </a:lnTo>
                <a:lnTo>
                  <a:pt x="7178366" y="43764"/>
                </a:lnTo>
                <a:lnTo>
                  <a:pt x="7177635" y="42895"/>
                </a:lnTo>
                <a:lnTo>
                  <a:pt x="7177681" y="42518"/>
                </a:lnTo>
                <a:lnTo>
                  <a:pt x="7178012" y="42757"/>
                </a:lnTo>
                <a:lnTo>
                  <a:pt x="7178420" y="43180"/>
                </a:lnTo>
                <a:lnTo>
                  <a:pt x="7178689" y="43518"/>
                </a:lnTo>
                <a:lnTo>
                  <a:pt x="7179489" y="44618"/>
                </a:lnTo>
                <a:close/>
                <a:moveTo>
                  <a:pt x="7179728" y="47372"/>
                </a:moveTo>
                <a:lnTo>
                  <a:pt x="7178943" y="47465"/>
                </a:lnTo>
                <a:lnTo>
                  <a:pt x="7179528" y="47157"/>
                </a:lnTo>
                <a:lnTo>
                  <a:pt x="7179689" y="46734"/>
                </a:lnTo>
                <a:lnTo>
                  <a:pt x="7179597" y="45403"/>
                </a:lnTo>
                <a:lnTo>
                  <a:pt x="7179905" y="45511"/>
                </a:lnTo>
                <a:lnTo>
                  <a:pt x="7180012" y="46057"/>
                </a:lnTo>
                <a:lnTo>
                  <a:pt x="7180066" y="46857"/>
                </a:lnTo>
                <a:lnTo>
                  <a:pt x="7179728" y="47372"/>
                </a:lnTo>
                <a:close/>
                <a:moveTo>
                  <a:pt x="7179913" y="55427"/>
                </a:moveTo>
                <a:lnTo>
                  <a:pt x="7179335" y="55504"/>
                </a:lnTo>
                <a:lnTo>
                  <a:pt x="7179713" y="55065"/>
                </a:lnTo>
                <a:lnTo>
                  <a:pt x="7182183" y="54581"/>
                </a:lnTo>
                <a:lnTo>
                  <a:pt x="7182398" y="54442"/>
                </a:lnTo>
                <a:lnTo>
                  <a:pt x="7182799" y="54711"/>
                </a:lnTo>
                <a:lnTo>
                  <a:pt x="7182791" y="54965"/>
                </a:lnTo>
                <a:lnTo>
                  <a:pt x="7182613" y="55096"/>
                </a:lnTo>
                <a:lnTo>
                  <a:pt x="7181390" y="55104"/>
                </a:lnTo>
                <a:lnTo>
                  <a:pt x="7180428" y="55334"/>
                </a:lnTo>
                <a:lnTo>
                  <a:pt x="7179913" y="55427"/>
                </a:lnTo>
                <a:close/>
                <a:moveTo>
                  <a:pt x="7179789" y="62481"/>
                </a:moveTo>
                <a:lnTo>
                  <a:pt x="7180951" y="63327"/>
                </a:lnTo>
                <a:lnTo>
                  <a:pt x="7180798" y="63912"/>
                </a:lnTo>
                <a:lnTo>
                  <a:pt x="7180405" y="64581"/>
                </a:lnTo>
                <a:lnTo>
                  <a:pt x="7178889" y="66289"/>
                </a:lnTo>
                <a:lnTo>
                  <a:pt x="7178427" y="66128"/>
                </a:lnTo>
                <a:lnTo>
                  <a:pt x="7179905" y="64581"/>
                </a:lnTo>
                <a:lnTo>
                  <a:pt x="7180475" y="63558"/>
                </a:lnTo>
                <a:lnTo>
                  <a:pt x="7179628" y="62773"/>
                </a:lnTo>
                <a:lnTo>
                  <a:pt x="7179289" y="62943"/>
                </a:lnTo>
                <a:lnTo>
                  <a:pt x="7179150" y="62943"/>
                </a:lnTo>
                <a:lnTo>
                  <a:pt x="7178858" y="62212"/>
                </a:lnTo>
                <a:lnTo>
                  <a:pt x="7179150" y="62212"/>
                </a:lnTo>
                <a:lnTo>
                  <a:pt x="7179789" y="62481"/>
                </a:lnTo>
                <a:close/>
                <a:moveTo>
                  <a:pt x="7211671" y="101407"/>
                </a:moveTo>
                <a:lnTo>
                  <a:pt x="7210971" y="101991"/>
                </a:lnTo>
                <a:lnTo>
                  <a:pt x="7210702" y="101461"/>
                </a:lnTo>
                <a:lnTo>
                  <a:pt x="7211048" y="100807"/>
                </a:lnTo>
                <a:lnTo>
                  <a:pt x="7210463" y="98091"/>
                </a:lnTo>
                <a:lnTo>
                  <a:pt x="7209494" y="97722"/>
                </a:lnTo>
                <a:lnTo>
                  <a:pt x="7208917" y="96906"/>
                </a:lnTo>
                <a:lnTo>
                  <a:pt x="7209194" y="96906"/>
                </a:lnTo>
                <a:lnTo>
                  <a:pt x="7210163" y="97653"/>
                </a:lnTo>
                <a:lnTo>
                  <a:pt x="7210941" y="97991"/>
                </a:lnTo>
                <a:lnTo>
                  <a:pt x="7211394" y="99776"/>
                </a:lnTo>
                <a:lnTo>
                  <a:pt x="7211671" y="101407"/>
                </a:lnTo>
                <a:close/>
                <a:moveTo>
                  <a:pt x="7104605" y="102945"/>
                </a:moveTo>
                <a:lnTo>
                  <a:pt x="7104405" y="102991"/>
                </a:lnTo>
                <a:lnTo>
                  <a:pt x="7103997" y="102768"/>
                </a:lnTo>
                <a:lnTo>
                  <a:pt x="7104051" y="102491"/>
                </a:lnTo>
                <a:lnTo>
                  <a:pt x="7104335" y="102368"/>
                </a:lnTo>
                <a:lnTo>
                  <a:pt x="7104697" y="102576"/>
                </a:lnTo>
                <a:lnTo>
                  <a:pt x="7104605" y="102945"/>
                </a:lnTo>
                <a:close/>
                <a:moveTo>
                  <a:pt x="7217382" y="110200"/>
                </a:moveTo>
                <a:lnTo>
                  <a:pt x="7217513" y="111307"/>
                </a:lnTo>
                <a:lnTo>
                  <a:pt x="7217020" y="111161"/>
                </a:lnTo>
                <a:lnTo>
                  <a:pt x="7216858" y="110730"/>
                </a:lnTo>
                <a:lnTo>
                  <a:pt x="7216697" y="109615"/>
                </a:lnTo>
                <a:lnTo>
                  <a:pt x="7216181" y="108523"/>
                </a:lnTo>
                <a:lnTo>
                  <a:pt x="7216766" y="108815"/>
                </a:lnTo>
                <a:lnTo>
                  <a:pt x="7217251" y="109669"/>
                </a:lnTo>
                <a:lnTo>
                  <a:pt x="7217382" y="110200"/>
                </a:lnTo>
                <a:close/>
                <a:moveTo>
                  <a:pt x="96162" y="171950"/>
                </a:moveTo>
                <a:lnTo>
                  <a:pt x="96101" y="172081"/>
                </a:lnTo>
                <a:lnTo>
                  <a:pt x="95839" y="171911"/>
                </a:lnTo>
                <a:lnTo>
                  <a:pt x="95331" y="171596"/>
                </a:lnTo>
                <a:lnTo>
                  <a:pt x="94900" y="171250"/>
                </a:lnTo>
                <a:lnTo>
                  <a:pt x="94893" y="171104"/>
                </a:lnTo>
                <a:lnTo>
                  <a:pt x="95500" y="170896"/>
                </a:lnTo>
                <a:lnTo>
                  <a:pt x="96278" y="170734"/>
                </a:lnTo>
                <a:lnTo>
                  <a:pt x="96447" y="170957"/>
                </a:lnTo>
                <a:lnTo>
                  <a:pt x="96301" y="171273"/>
                </a:lnTo>
                <a:lnTo>
                  <a:pt x="96162" y="171950"/>
                </a:lnTo>
                <a:close/>
                <a:moveTo>
                  <a:pt x="76562" y="205067"/>
                </a:moveTo>
                <a:lnTo>
                  <a:pt x="76062" y="205183"/>
                </a:lnTo>
                <a:lnTo>
                  <a:pt x="75477" y="205183"/>
                </a:lnTo>
                <a:lnTo>
                  <a:pt x="75184" y="204898"/>
                </a:lnTo>
                <a:lnTo>
                  <a:pt x="75169" y="204668"/>
                </a:lnTo>
                <a:lnTo>
                  <a:pt x="75369" y="204668"/>
                </a:lnTo>
                <a:lnTo>
                  <a:pt x="75554" y="204706"/>
                </a:lnTo>
                <a:lnTo>
                  <a:pt x="76385" y="204744"/>
                </a:lnTo>
                <a:lnTo>
                  <a:pt x="76600" y="204914"/>
                </a:lnTo>
                <a:lnTo>
                  <a:pt x="76562" y="205067"/>
                </a:lnTo>
                <a:close/>
                <a:moveTo>
                  <a:pt x="164706" y="331230"/>
                </a:moveTo>
                <a:lnTo>
                  <a:pt x="164529" y="331576"/>
                </a:lnTo>
                <a:lnTo>
                  <a:pt x="164190" y="331453"/>
                </a:lnTo>
                <a:lnTo>
                  <a:pt x="163990" y="331014"/>
                </a:lnTo>
                <a:lnTo>
                  <a:pt x="163921" y="330537"/>
                </a:lnTo>
                <a:lnTo>
                  <a:pt x="164052" y="330153"/>
                </a:lnTo>
                <a:lnTo>
                  <a:pt x="164275" y="330168"/>
                </a:lnTo>
                <a:lnTo>
                  <a:pt x="164529" y="330645"/>
                </a:lnTo>
                <a:lnTo>
                  <a:pt x="164706" y="33123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1" name="Google Shape;891;p44"/>
          <p:cNvSpPr/>
          <p:nvPr/>
        </p:nvSpPr>
        <p:spPr>
          <a:xfrm>
            <a:off x="6309291" y="4736354"/>
            <a:ext cx="22759" cy="17773"/>
          </a:xfrm>
          <a:custGeom>
            <a:avLst/>
            <a:gdLst/>
            <a:ahLst/>
            <a:cxnLst/>
            <a:rect l="l" t="t" r="r" b="b"/>
            <a:pathLst>
              <a:path w="28065" h="21917" extrusionOk="0">
                <a:moveTo>
                  <a:pt x="5156" y="11670"/>
                </a:moveTo>
                <a:lnTo>
                  <a:pt x="4748" y="11963"/>
                </a:lnTo>
                <a:lnTo>
                  <a:pt x="2778" y="10709"/>
                </a:lnTo>
                <a:lnTo>
                  <a:pt x="1655" y="10416"/>
                </a:lnTo>
                <a:lnTo>
                  <a:pt x="0" y="8393"/>
                </a:lnTo>
                <a:lnTo>
                  <a:pt x="639" y="1392"/>
                </a:lnTo>
                <a:lnTo>
                  <a:pt x="1170" y="493"/>
                </a:lnTo>
                <a:lnTo>
                  <a:pt x="1570" y="131"/>
                </a:lnTo>
                <a:lnTo>
                  <a:pt x="2486" y="0"/>
                </a:lnTo>
                <a:lnTo>
                  <a:pt x="3602" y="877"/>
                </a:lnTo>
                <a:lnTo>
                  <a:pt x="3309" y="5377"/>
                </a:lnTo>
                <a:lnTo>
                  <a:pt x="4779" y="8408"/>
                </a:lnTo>
                <a:lnTo>
                  <a:pt x="5726" y="10816"/>
                </a:lnTo>
                <a:lnTo>
                  <a:pt x="5156" y="11670"/>
                </a:lnTo>
                <a:close/>
                <a:moveTo>
                  <a:pt x="26981" y="15624"/>
                </a:moveTo>
                <a:lnTo>
                  <a:pt x="28066" y="18655"/>
                </a:lnTo>
                <a:lnTo>
                  <a:pt x="28058" y="20940"/>
                </a:lnTo>
                <a:lnTo>
                  <a:pt x="27596" y="21663"/>
                </a:lnTo>
                <a:lnTo>
                  <a:pt x="26626" y="21186"/>
                </a:lnTo>
                <a:lnTo>
                  <a:pt x="24841" y="19371"/>
                </a:lnTo>
                <a:lnTo>
                  <a:pt x="21448" y="17601"/>
                </a:lnTo>
                <a:lnTo>
                  <a:pt x="23009" y="17455"/>
                </a:lnTo>
                <a:lnTo>
                  <a:pt x="23918" y="17632"/>
                </a:lnTo>
                <a:lnTo>
                  <a:pt x="24880" y="17471"/>
                </a:lnTo>
                <a:lnTo>
                  <a:pt x="25480" y="16470"/>
                </a:lnTo>
                <a:lnTo>
                  <a:pt x="25603" y="15878"/>
                </a:lnTo>
                <a:lnTo>
                  <a:pt x="26449" y="15401"/>
                </a:lnTo>
                <a:lnTo>
                  <a:pt x="26981" y="15624"/>
                </a:lnTo>
                <a:close/>
                <a:moveTo>
                  <a:pt x="12128" y="20571"/>
                </a:moveTo>
                <a:lnTo>
                  <a:pt x="13644" y="21917"/>
                </a:lnTo>
                <a:lnTo>
                  <a:pt x="9427" y="21363"/>
                </a:lnTo>
                <a:lnTo>
                  <a:pt x="8765" y="20148"/>
                </a:lnTo>
                <a:lnTo>
                  <a:pt x="8734" y="19255"/>
                </a:lnTo>
                <a:lnTo>
                  <a:pt x="10312" y="19448"/>
                </a:lnTo>
                <a:lnTo>
                  <a:pt x="12128" y="2057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2" name="Google Shape;892;p44"/>
          <p:cNvSpPr/>
          <p:nvPr/>
        </p:nvSpPr>
        <p:spPr>
          <a:xfrm>
            <a:off x="4451630" y="4229853"/>
            <a:ext cx="5398" cy="5501"/>
          </a:xfrm>
          <a:custGeom>
            <a:avLst/>
            <a:gdLst/>
            <a:ahLst/>
            <a:cxnLst/>
            <a:rect l="l" t="t" r="r" b="b"/>
            <a:pathLst>
              <a:path w="6656" h="6784" extrusionOk="0">
                <a:moveTo>
                  <a:pt x="4525" y="3646"/>
                </a:moveTo>
                <a:lnTo>
                  <a:pt x="3971" y="4000"/>
                </a:lnTo>
                <a:lnTo>
                  <a:pt x="2986" y="2616"/>
                </a:lnTo>
                <a:lnTo>
                  <a:pt x="1400" y="2238"/>
                </a:lnTo>
                <a:lnTo>
                  <a:pt x="31" y="1423"/>
                </a:lnTo>
                <a:lnTo>
                  <a:pt x="0" y="1246"/>
                </a:lnTo>
                <a:lnTo>
                  <a:pt x="23" y="838"/>
                </a:lnTo>
                <a:lnTo>
                  <a:pt x="292" y="362"/>
                </a:lnTo>
                <a:lnTo>
                  <a:pt x="993" y="0"/>
                </a:lnTo>
                <a:lnTo>
                  <a:pt x="2739" y="1115"/>
                </a:lnTo>
                <a:lnTo>
                  <a:pt x="3555" y="2516"/>
                </a:lnTo>
                <a:lnTo>
                  <a:pt x="4317" y="3154"/>
                </a:lnTo>
                <a:lnTo>
                  <a:pt x="4525" y="3646"/>
                </a:lnTo>
                <a:close/>
                <a:moveTo>
                  <a:pt x="6656" y="6308"/>
                </a:moveTo>
                <a:lnTo>
                  <a:pt x="5571" y="6785"/>
                </a:lnTo>
                <a:lnTo>
                  <a:pt x="4648" y="6139"/>
                </a:lnTo>
                <a:lnTo>
                  <a:pt x="4856" y="4577"/>
                </a:lnTo>
                <a:lnTo>
                  <a:pt x="5733" y="4531"/>
                </a:lnTo>
                <a:lnTo>
                  <a:pt x="6610" y="5223"/>
                </a:lnTo>
                <a:lnTo>
                  <a:pt x="6656" y="63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3" name="Google Shape;893;p44"/>
          <p:cNvSpPr/>
          <p:nvPr/>
        </p:nvSpPr>
        <p:spPr>
          <a:xfrm>
            <a:off x="7730046" y="3706476"/>
            <a:ext cx="111018" cy="120937"/>
          </a:xfrm>
          <a:custGeom>
            <a:avLst/>
            <a:gdLst/>
            <a:ahLst/>
            <a:cxnLst/>
            <a:rect l="l" t="t" r="r" b="b"/>
            <a:pathLst>
              <a:path w="136901" h="149132" extrusionOk="0">
                <a:moveTo>
                  <a:pt x="133431" y="13585"/>
                </a:moveTo>
                <a:lnTo>
                  <a:pt x="134016" y="15355"/>
                </a:lnTo>
                <a:lnTo>
                  <a:pt x="135402" y="17078"/>
                </a:lnTo>
                <a:lnTo>
                  <a:pt x="136125" y="18332"/>
                </a:lnTo>
                <a:lnTo>
                  <a:pt x="136271" y="19632"/>
                </a:lnTo>
                <a:lnTo>
                  <a:pt x="136902" y="20363"/>
                </a:lnTo>
                <a:lnTo>
                  <a:pt x="135802" y="21171"/>
                </a:lnTo>
                <a:lnTo>
                  <a:pt x="134355" y="20678"/>
                </a:lnTo>
                <a:lnTo>
                  <a:pt x="131946" y="20386"/>
                </a:lnTo>
                <a:lnTo>
                  <a:pt x="128860" y="22932"/>
                </a:lnTo>
                <a:lnTo>
                  <a:pt x="127152" y="23825"/>
                </a:lnTo>
                <a:lnTo>
                  <a:pt x="125951" y="26325"/>
                </a:lnTo>
                <a:lnTo>
                  <a:pt x="123543" y="27809"/>
                </a:lnTo>
                <a:lnTo>
                  <a:pt x="122227" y="29386"/>
                </a:lnTo>
                <a:lnTo>
                  <a:pt x="120518" y="32117"/>
                </a:lnTo>
                <a:lnTo>
                  <a:pt x="119395" y="34748"/>
                </a:lnTo>
                <a:lnTo>
                  <a:pt x="116801" y="37441"/>
                </a:lnTo>
                <a:lnTo>
                  <a:pt x="115286" y="40818"/>
                </a:lnTo>
                <a:lnTo>
                  <a:pt x="115201" y="43710"/>
                </a:lnTo>
                <a:lnTo>
                  <a:pt x="116855" y="46664"/>
                </a:lnTo>
                <a:lnTo>
                  <a:pt x="117009" y="49172"/>
                </a:lnTo>
                <a:lnTo>
                  <a:pt x="115855" y="54327"/>
                </a:lnTo>
                <a:lnTo>
                  <a:pt x="116494" y="59781"/>
                </a:lnTo>
                <a:lnTo>
                  <a:pt x="115778" y="61912"/>
                </a:lnTo>
                <a:lnTo>
                  <a:pt x="107836" y="65635"/>
                </a:lnTo>
                <a:lnTo>
                  <a:pt x="105758" y="67489"/>
                </a:lnTo>
                <a:lnTo>
                  <a:pt x="102842" y="72297"/>
                </a:lnTo>
                <a:lnTo>
                  <a:pt x="99286" y="74082"/>
                </a:lnTo>
                <a:lnTo>
                  <a:pt x="97078" y="76036"/>
                </a:lnTo>
                <a:lnTo>
                  <a:pt x="94023" y="77190"/>
                </a:lnTo>
                <a:lnTo>
                  <a:pt x="92068" y="80559"/>
                </a:lnTo>
                <a:lnTo>
                  <a:pt x="89921" y="82467"/>
                </a:lnTo>
                <a:lnTo>
                  <a:pt x="87367" y="83629"/>
                </a:lnTo>
                <a:lnTo>
                  <a:pt x="85450" y="85121"/>
                </a:lnTo>
                <a:lnTo>
                  <a:pt x="81171" y="85213"/>
                </a:lnTo>
                <a:lnTo>
                  <a:pt x="78147" y="86252"/>
                </a:lnTo>
                <a:lnTo>
                  <a:pt x="76000" y="89044"/>
                </a:lnTo>
                <a:lnTo>
                  <a:pt x="69544" y="92237"/>
                </a:lnTo>
                <a:lnTo>
                  <a:pt x="68666" y="94645"/>
                </a:lnTo>
                <a:lnTo>
                  <a:pt x="69097" y="98353"/>
                </a:lnTo>
                <a:lnTo>
                  <a:pt x="69136" y="101191"/>
                </a:lnTo>
                <a:lnTo>
                  <a:pt x="68574" y="103522"/>
                </a:lnTo>
                <a:lnTo>
                  <a:pt x="67158" y="102868"/>
                </a:lnTo>
                <a:lnTo>
                  <a:pt x="66396" y="103630"/>
                </a:lnTo>
                <a:lnTo>
                  <a:pt x="65557" y="105784"/>
                </a:lnTo>
                <a:lnTo>
                  <a:pt x="65796" y="108230"/>
                </a:lnTo>
                <a:lnTo>
                  <a:pt x="68012" y="109023"/>
                </a:lnTo>
                <a:lnTo>
                  <a:pt x="69821" y="110023"/>
                </a:lnTo>
                <a:lnTo>
                  <a:pt x="72368" y="110530"/>
                </a:lnTo>
                <a:lnTo>
                  <a:pt x="74253" y="111661"/>
                </a:lnTo>
                <a:lnTo>
                  <a:pt x="78263" y="116815"/>
                </a:lnTo>
                <a:lnTo>
                  <a:pt x="81533" y="119062"/>
                </a:lnTo>
                <a:lnTo>
                  <a:pt x="82380" y="119893"/>
                </a:lnTo>
                <a:lnTo>
                  <a:pt x="84257" y="121023"/>
                </a:lnTo>
                <a:lnTo>
                  <a:pt x="85989" y="122793"/>
                </a:lnTo>
                <a:lnTo>
                  <a:pt x="86966" y="124378"/>
                </a:lnTo>
                <a:lnTo>
                  <a:pt x="86205" y="124808"/>
                </a:lnTo>
                <a:lnTo>
                  <a:pt x="84904" y="127124"/>
                </a:lnTo>
                <a:lnTo>
                  <a:pt x="83688" y="130055"/>
                </a:lnTo>
                <a:lnTo>
                  <a:pt x="82518" y="131640"/>
                </a:lnTo>
                <a:lnTo>
                  <a:pt x="81171" y="132516"/>
                </a:lnTo>
                <a:lnTo>
                  <a:pt x="79717" y="133032"/>
                </a:lnTo>
                <a:lnTo>
                  <a:pt x="76831" y="133255"/>
                </a:lnTo>
                <a:lnTo>
                  <a:pt x="74223" y="133055"/>
                </a:lnTo>
                <a:lnTo>
                  <a:pt x="73384" y="132739"/>
                </a:lnTo>
                <a:lnTo>
                  <a:pt x="69798" y="132924"/>
                </a:lnTo>
                <a:lnTo>
                  <a:pt x="68782" y="133132"/>
                </a:lnTo>
                <a:lnTo>
                  <a:pt x="63634" y="132909"/>
                </a:lnTo>
                <a:lnTo>
                  <a:pt x="60940" y="133147"/>
                </a:lnTo>
                <a:lnTo>
                  <a:pt x="59224" y="133717"/>
                </a:lnTo>
                <a:lnTo>
                  <a:pt x="57477" y="134901"/>
                </a:lnTo>
                <a:lnTo>
                  <a:pt x="55977" y="136678"/>
                </a:lnTo>
                <a:lnTo>
                  <a:pt x="54653" y="138578"/>
                </a:lnTo>
                <a:lnTo>
                  <a:pt x="51960" y="142048"/>
                </a:lnTo>
                <a:lnTo>
                  <a:pt x="50074" y="143733"/>
                </a:lnTo>
                <a:lnTo>
                  <a:pt x="50066" y="146164"/>
                </a:lnTo>
                <a:lnTo>
                  <a:pt x="50020" y="146902"/>
                </a:lnTo>
                <a:lnTo>
                  <a:pt x="49359" y="147417"/>
                </a:lnTo>
                <a:lnTo>
                  <a:pt x="49135" y="147194"/>
                </a:lnTo>
                <a:lnTo>
                  <a:pt x="48043" y="147017"/>
                </a:lnTo>
                <a:lnTo>
                  <a:pt x="43664" y="144794"/>
                </a:lnTo>
                <a:lnTo>
                  <a:pt x="40055" y="146148"/>
                </a:lnTo>
                <a:lnTo>
                  <a:pt x="39147" y="147910"/>
                </a:lnTo>
                <a:lnTo>
                  <a:pt x="38193" y="148479"/>
                </a:lnTo>
                <a:lnTo>
                  <a:pt x="36753" y="145025"/>
                </a:lnTo>
                <a:lnTo>
                  <a:pt x="34406" y="144917"/>
                </a:lnTo>
                <a:lnTo>
                  <a:pt x="30682" y="141871"/>
                </a:lnTo>
                <a:lnTo>
                  <a:pt x="29081" y="142494"/>
                </a:lnTo>
                <a:lnTo>
                  <a:pt x="28673" y="143717"/>
                </a:lnTo>
                <a:lnTo>
                  <a:pt x="26626" y="146517"/>
                </a:lnTo>
                <a:lnTo>
                  <a:pt x="23771" y="148825"/>
                </a:lnTo>
                <a:lnTo>
                  <a:pt x="22848" y="149133"/>
                </a:lnTo>
                <a:lnTo>
                  <a:pt x="21794" y="148971"/>
                </a:lnTo>
                <a:lnTo>
                  <a:pt x="21947" y="148333"/>
                </a:lnTo>
                <a:lnTo>
                  <a:pt x="20785" y="145740"/>
                </a:lnTo>
                <a:lnTo>
                  <a:pt x="16276" y="144694"/>
                </a:lnTo>
                <a:lnTo>
                  <a:pt x="14652" y="143586"/>
                </a:lnTo>
                <a:lnTo>
                  <a:pt x="13829" y="143348"/>
                </a:lnTo>
                <a:lnTo>
                  <a:pt x="18246" y="140448"/>
                </a:lnTo>
                <a:lnTo>
                  <a:pt x="19400" y="139932"/>
                </a:lnTo>
                <a:lnTo>
                  <a:pt x="18538" y="139255"/>
                </a:lnTo>
                <a:lnTo>
                  <a:pt x="17584" y="138925"/>
                </a:lnTo>
                <a:lnTo>
                  <a:pt x="13960" y="139355"/>
                </a:lnTo>
                <a:lnTo>
                  <a:pt x="12066" y="138402"/>
                </a:lnTo>
                <a:lnTo>
                  <a:pt x="9312" y="138709"/>
                </a:lnTo>
                <a:lnTo>
                  <a:pt x="7395" y="137955"/>
                </a:lnTo>
                <a:lnTo>
                  <a:pt x="11366" y="135101"/>
                </a:lnTo>
                <a:lnTo>
                  <a:pt x="11543" y="133416"/>
                </a:lnTo>
                <a:lnTo>
                  <a:pt x="11497" y="132132"/>
                </a:lnTo>
                <a:lnTo>
                  <a:pt x="13506" y="128331"/>
                </a:lnTo>
                <a:lnTo>
                  <a:pt x="15529" y="126231"/>
                </a:lnTo>
                <a:lnTo>
                  <a:pt x="20770" y="123239"/>
                </a:lnTo>
                <a:lnTo>
                  <a:pt x="23048" y="122824"/>
                </a:lnTo>
                <a:lnTo>
                  <a:pt x="24703" y="122947"/>
                </a:lnTo>
                <a:lnTo>
                  <a:pt x="26057" y="122670"/>
                </a:lnTo>
                <a:lnTo>
                  <a:pt x="24633" y="121523"/>
                </a:lnTo>
                <a:lnTo>
                  <a:pt x="23240" y="121000"/>
                </a:lnTo>
                <a:lnTo>
                  <a:pt x="20532" y="121108"/>
                </a:lnTo>
                <a:lnTo>
                  <a:pt x="17722" y="119385"/>
                </a:lnTo>
                <a:lnTo>
                  <a:pt x="17476" y="117562"/>
                </a:lnTo>
                <a:lnTo>
                  <a:pt x="22925" y="106015"/>
                </a:lnTo>
                <a:lnTo>
                  <a:pt x="23002" y="104961"/>
                </a:lnTo>
                <a:lnTo>
                  <a:pt x="22155" y="102137"/>
                </a:lnTo>
                <a:lnTo>
                  <a:pt x="21878" y="99383"/>
                </a:lnTo>
                <a:lnTo>
                  <a:pt x="17969" y="97799"/>
                </a:lnTo>
                <a:lnTo>
                  <a:pt x="16237" y="97606"/>
                </a:lnTo>
                <a:lnTo>
                  <a:pt x="11228" y="94491"/>
                </a:lnTo>
                <a:lnTo>
                  <a:pt x="9227" y="92914"/>
                </a:lnTo>
                <a:lnTo>
                  <a:pt x="8434" y="93383"/>
                </a:lnTo>
                <a:lnTo>
                  <a:pt x="8288" y="95875"/>
                </a:lnTo>
                <a:lnTo>
                  <a:pt x="7572" y="96430"/>
                </a:lnTo>
                <a:lnTo>
                  <a:pt x="6256" y="96914"/>
                </a:lnTo>
                <a:lnTo>
                  <a:pt x="5595" y="94068"/>
                </a:lnTo>
                <a:lnTo>
                  <a:pt x="4510" y="92006"/>
                </a:lnTo>
                <a:lnTo>
                  <a:pt x="1185" y="89906"/>
                </a:lnTo>
                <a:lnTo>
                  <a:pt x="0" y="88752"/>
                </a:lnTo>
                <a:lnTo>
                  <a:pt x="569" y="86244"/>
                </a:lnTo>
                <a:lnTo>
                  <a:pt x="293" y="86021"/>
                </a:lnTo>
                <a:lnTo>
                  <a:pt x="816" y="83205"/>
                </a:lnTo>
                <a:lnTo>
                  <a:pt x="2855" y="81028"/>
                </a:lnTo>
                <a:lnTo>
                  <a:pt x="7850" y="77151"/>
                </a:lnTo>
                <a:lnTo>
                  <a:pt x="9135" y="75328"/>
                </a:lnTo>
                <a:lnTo>
                  <a:pt x="11674" y="73182"/>
                </a:lnTo>
                <a:lnTo>
                  <a:pt x="12813" y="73228"/>
                </a:lnTo>
                <a:lnTo>
                  <a:pt x="13990" y="73043"/>
                </a:lnTo>
                <a:lnTo>
                  <a:pt x="14344" y="72105"/>
                </a:lnTo>
                <a:lnTo>
                  <a:pt x="14614" y="71366"/>
                </a:lnTo>
                <a:lnTo>
                  <a:pt x="15629" y="70697"/>
                </a:lnTo>
                <a:lnTo>
                  <a:pt x="18069" y="69512"/>
                </a:lnTo>
                <a:lnTo>
                  <a:pt x="20839" y="67951"/>
                </a:lnTo>
                <a:lnTo>
                  <a:pt x="23056" y="67512"/>
                </a:lnTo>
                <a:lnTo>
                  <a:pt x="25772" y="65166"/>
                </a:lnTo>
                <a:lnTo>
                  <a:pt x="26880" y="64135"/>
                </a:lnTo>
                <a:lnTo>
                  <a:pt x="27996" y="64135"/>
                </a:lnTo>
                <a:lnTo>
                  <a:pt x="28296" y="63650"/>
                </a:lnTo>
                <a:lnTo>
                  <a:pt x="28927" y="62435"/>
                </a:lnTo>
                <a:lnTo>
                  <a:pt x="29789" y="61635"/>
                </a:lnTo>
                <a:lnTo>
                  <a:pt x="30989" y="61481"/>
                </a:lnTo>
                <a:lnTo>
                  <a:pt x="32952" y="60904"/>
                </a:lnTo>
                <a:lnTo>
                  <a:pt x="35414" y="60550"/>
                </a:lnTo>
                <a:lnTo>
                  <a:pt x="37092" y="58573"/>
                </a:lnTo>
                <a:lnTo>
                  <a:pt x="37661" y="57158"/>
                </a:lnTo>
                <a:lnTo>
                  <a:pt x="38777" y="55604"/>
                </a:lnTo>
                <a:lnTo>
                  <a:pt x="41132" y="53904"/>
                </a:lnTo>
                <a:lnTo>
                  <a:pt x="42756" y="51388"/>
                </a:lnTo>
                <a:lnTo>
                  <a:pt x="44549" y="48657"/>
                </a:lnTo>
                <a:lnTo>
                  <a:pt x="45403" y="47780"/>
                </a:lnTo>
                <a:lnTo>
                  <a:pt x="46242" y="47603"/>
                </a:lnTo>
                <a:lnTo>
                  <a:pt x="46734" y="46572"/>
                </a:lnTo>
                <a:lnTo>
                  <a:pt x="47312" y="43657"/>
                </a:lnTo>
                <a:lnTo>
                  <a:pt x="48135" y="40818"/>
                </a:lnTo>
                <a:lnTo>
                  <a:pt x="48620" y="39479"/>
                </a:lnTo>
                <a:lnTo>
                  <a:pt x="50698" y="38018"/>
                </a:lnTo>
                <a:lnTo>
                  <a:pt x="51221" y="37302"/>
                </a:lnTo>
                <a:lnTo>
                  <a:pt x="51690" y="37064"/>
                </a:lnTo>
                <a:lnTo>
                  <a:pt x="52652" y="37256"/>
                </a:lnTo>
                <a:lnTo>
                  <a:pt x="53945" y="36395"/>
                </a:lnTo>
                <a:lnTo>
                  <a:pt x="55153" y="35441"/>
                </a:lnTo>
                <a:lnTo>
                  <a:pt x="56261" y="35772"/>
                </a:lnTo>
                <a:lnTo>
                  <a:pt x="57385" y="36564"/>
                </a:lnTo>
                <a:lnTo>
                  <a:pt x="58555" y="38141"/>
                </a:lnTo>
                <a:lnTo>
                  <a:pt x="59078" y="39395"/>
                </a:lnTo>
                <a:lnTo>
                  <a:pt x="60001" y="40441"/>
                </a:lnTo>
                <a:lnTo>
                  <a:pt x="60178" y="41964"/>
                </a:lnTo>
                <a:lnTo>
                  <a:pt x="61109" y="42626"/>
                </a:lnTo>
                <a:lnTo>
                  <a:pt x="63080" y="42957"/>
                </a:lnTo>
                <a:lnTo>
                  <a:pt x="66304" y="43995"/>
                </a:lnTo>
                <a:lnTo>
                  <a:pt x="68390" y="44049"/>
                </a:lnTo>
                <a:lnTo>
                  <a:pt x="69582" y="44826"/>
                </a:lnTo>
                <a:lnTo>
                  <a:pt x="72076" y="45249"/>
                </a:lnTo>
                <a:lnTo>
                  <a:pt x="77062" y="44641"/>
                </a:lnTo>
                <a:lnTo>
                  <a:pt x="79101" y="44995"/>
                </a:lnTo>
                <a:lnTo>
                  <a:pt x="79956" y="45949"/>
                </a:lnTo>
                <a:lnTo>
                  <a:pt x="81218" y="46703"/>
                </a:lnTo>
                <a:lnTo>
                  <a:pt x="82041" y="46749"/>
                </a:lnTo>
                <a:lnTo>
                  <a:pt x="83142" y="45449"/>
                </a:lnTo>
                <a:lnTo>
                  <a:pt x="84319" y="43341"/>
                </a:lnTo>
                <a:lnTo>
                  <a:pt x="85096" y="41726"/>
                </a:lnTo>
                <a:lnTo>
                  <a:pt x="85066" y="40441"/>
                </a:lnTo>
                <a:lnTo>
                  <a:pt x="84381" y="39056"/>
                </a:lnTo>
                <a:lnTo>
                  <a:pt x="82742" y="37772"/>
                </a:lnTo>
                <a:lnTo>
                  <a:pt x="81657" y="35779"/>
                </a:lnTo>
                <a:lnTo>
                  <a:pt x="80625" y="33718"/>
                </a:lnTo>
                <a:lnTo>
                  <a:pt x="80017" y="33048"/>
                </a:lnTo>
                <a:lnTo>
                  <a:pt x="79525" y="32048"/>
                </a:lnTo>
                <a:lnTo>
                  <a:pt x="79433" y="30510"/>
                </a:lnTo>
                <a:lnTo>
                  <a:pt x="79786" y="29471"/>
                </a:lnTo>
                <a:lnTo>
                  <a:pt x="82272" y="28779"/>
                </a:lnTo>
                <a:lnTo>
                  <a:pt x="85458" y="28371"/>
                </a:lnTo>
                <a:lnTo>
                  <a:pt x="88036" y="28810"/>
                </a:lnTo>
                <a:lnTo>
                  <a:pt x="92345" y="28517"/>
                </a:lnTo>
                <a:lnTo>
                  <a:pt x="94993" y="27940"/>
                </a:lnTo>
                <a:lnTo>
                  <a:pt x="96955" y="28025"/>
                </a:lnTo>
                <a:lnTo>
                  <a:pt x="98756" y="28017"/>
                </a:lnTo>
                <a:lnTo>
                  <a:pt x="99556" y="27132"/>
                </a:lnTo>
                <a:lnTo>
                  <a:pt x="102072" y="25002"/>
                </a:lnTo>
                <a:lnTo>
                  <a:pt x="103288" y="24240"/>
                </a:lnTo>
                <a:lnTo>
                  <a:pt x="104627" y="22794"/>
                </a:lnTo>
                <a:lnTo>
                  <a:pt x="104835" y="21278"/>
                </a:lnTo>
                <a:lnTo>
                  <a:pt x="105105" y="20047"/>
                </a:lnTo>
                <a:lnTo>
                  <a:pt x="105858" y="18740"/>
                </a:lnTo>
                <a:lnTo>
                  <a:pt x="107182" y="17116"/>
                </a:lnTo>
                <a:lnTo>
                  <a:pt x="108306" y="16370"/>
                </a:lnTo>
                <a:lnTo>
                  <a:pt x="109560" y="16470"/>
                </a:lnTo>
                <a:lnTo>
                  <a:pt x="110876" y="17216"/>
                </a:lnTo>
                <a:lnTo>
                  <a:pt x="111715" y="17963"/>
                </a:lnTo>
                <a:lnTo>
                  <a:pt x="112661" y="17747"/>
                </a:lnTo>
                <a:lnTo>
                  <a:pt x="113454" y="16470"/>
                </a:lnTo>
                <a:lnTo>
                  <a:pt x="113970" y="16224"/>
                </a:lnTo>
                <a:lnTo>
                  <a:pt x="115470" y="16109"/>
                </a:lnTo>
                <a:lnTo>
                  <a:pt x="115955" y="15324"/>
                </a:lnTo>
                <a:lnTo>
                  <a:pt x="116532" y="11562"/>
                </a:lnTo>
                <a:lnTo>
                  <a:pt x="117109" y="8593"/>
                </a:lnTo>
                <a:lnTo>
                  <a:pt x="117232" y="6508"/>
                </a:lnTo>
                <a:lnTo>
                  <a:pt x="118579" y="3054"/>
                </a:lnTo>
                <a:lnTo>
                  <a:pt x="119010" y="969"/>
                </a:lnTo>
                <a:lnTo>
                  <a:pt x="119811" y="0"/>
                </a:lnTo>
                <a:lnTo>
                  <a:pt x="120734" y="69"/>
                </a:lnTo>
                <a:lnTo>
                  <a:pt x="121511" y="685"/>
                </a:lnTo>
                <a:lnTo>
                  <a:pt x="122488" y="1038"/>
                </a:lnTo>
                <a:lnTo>
                  <a:pt x="123789" y="700"/>
                </a:lnTo>
                <a:lnTo>
                  <a:pt x="124705" y="1231"/>
                </a:lnTo>
                <a:lnTo>
                  <a:pt x="125274" y="2354"/>
                </a:lnTo>
                <a:lnTo>
                  <a:pt x="127198" y="3123"/>
                </a:lnTo>
                <a:lnTo>
                  <a:pt x="127375" y="3685"/>
                </a:lnTo>
                <a:lnTo>
                  <a:pt x="127329" y="7431"/>
                </a:lnTo>
                <a:lnTo>
                  <a:pt x="128383" y="9185"/>
                </a:lnTo>
                <a:lnTo>
                  <a:pt x="129799" y="10770"/>
                </a:lnTo>
                <a:lnTo>
                  <a:pt x="131730" y="12208"/>
                </a:lnTo>
                <a:lnTo>
                  <a:pt x="132769" y="12532"/>
                </a:lnTo>
                <a:lnTo>
                  <a:pt x="133431" y="13585"/>
                </a:lnTo>
                <a:close/>
                <a:moveTo>
                  <a:pt x="12020" y="99130"/>
                </a:moveTo>
                <a:lnTo>
                  <a:pt x="10812" y="99930"/>
                </a:lnTo>
                <a:lnTo>
                  <a:pt x="10743" y="98499"/>
                </a:lnTo>
                <a:lnTo>
                  <a:pt x="11682" y="97291"/>
                </a:lnTo>
                <a:lnTo>
                  <a:pt x="12659" y="97129"/>
                </a:lnTo>
                <a:lnTo>
                  <a:pt x="12020" y="9913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4" name="Google Shape;894;p44"/>
          <p:cNvSpPr/>
          <p:nvPr/>
        </p:nvSpPr>
        <p:spPr>
          <a:xfrm>
            <a:off x="7759102" y="3807358"/>
            <a:ext cx="86288" cy="116789"/>
          </a:xfrm>
          <a:custGeom>
            <a:avLst/>
            <a:gdLst/>
            <a:ahLst/>
            <a:cxnLst/>
            <a:rect l="l" t="t" r="r" b="b"/>
            <a:pathLst>
              <a:path w="106405" h="144017" extrusionOk="0">
                <a:moveTo>
                  <a:pt x="13529" y="23040"/>
                </a:moveTo>
                <a:lnTo>
                  <a:pt x="14190" y="22525"/>
                </a:lnTo>
                <a:lnTo>
                  <a:pt x="14236" y="21786"/>
                </a:lnTo>
                <a:lnTo>
                  <a:pt x="14244" y="19355"/>
                </a:lnTo>
                <a:lnTo>
                  <a:pt x="16130" y="17670"/>
                </a:lnTo>
                <a:lnTo>
                  <a:pt x="18823" y="14201"/>
                </a:lnTo>
                <a:lnTo>
                  <a:pt x="20147" y="12301"/>
                </a:lnTo>
                <a:lnTo>
                  <a:pt x="21647" y="10524"/>
                </a:lnTo>
                <a:lnTo>
                  <a:pt x="23394" y="9339"/>
                </a:lnTo>
                <a:lnTo>
                  <a:pt x="25110" y="8770"/>
                </a:lnTo>
                <a:lnTo>
                  <a:pt x="27803" y="8531"/>
                </a:lnTo>
                <a:lnTo>
                  <a:pt x="32952" y="8754"/>
                </a:lnTo>
                <a:lnTo>
                  <a:pt x="33968" y="8547"/>
                </a:lnTo>
                <a:lnTo>
                  <a:pt x="37554" y="8362"/>
                </a:lnTo>
                <a:lnTo>
                  <a:pt x="38393" y="8677"/>
                </a:lnTo>
                <a:lnTo>
                  <a:pt x="41001" y="8877"/>
                </a:lnTo>
                <a:lnTo>
                  <a:pt x="43887" y="8654"/>
                </a:lnTo>
                <a:lnTo>
                  <a:pt x="45341" y="8139"/>
                </a:lnTo>
                <a:lnTo>
                  <a:pt x="46688" y="7262"/>
                </a:lnTo>
                <a:lnTo>
                  <a:pt x="47858" y="5677"/>
                </a:lnTo>
                <a:lnTo>
                  <a:pt x="49074" y="2746"/>
                </a:lnTo>
                <a:lnTo>
                  <a:pt x="50375" y="431"/>
                </a:lnTo>
                <a:lnTo>
                  <a:pt x="51136" y="0"/>
                </a:lnTo>
                <a:lnTo>
                  <a:pt x="56415" y="12270"/>
                </a:lnTo>
                <a:lnTo>
                  <a:pt x="61456" y="20163"/>
                </a:lnTo>
                <a:lnTo>
                  <a:pt x="65757" y="25856"/>
                </a:lnTo>
                <a:lnTo>
                  <a:pt x="71883" y="36772"/>
                </a:lnTo>
                <a:lnTo>
                  <a:pt x="73676" y="42588"/>
                </a:lnTo>
                <a:lnTo>
                  <a:pt x="73846" y="46180"/>
                </a:lnTo>
                <a:lnTo>
                  <a:pt x="74869" y="51111"/>
                </a:lnTo>
                <a:lnTo>
                  <a:pt x="74000" y="53934"/>
                </a:lnTo>
                <a:lnTo>
                  <a:pt x="74253" y="58373"/>
                </a:lnTo>
                <a:lnTo>
                  <a:pt x="73869" y="60650"/>
                </a:lnTo>
                <a:lnTo>
                  <a:pt x="73114" y="62327"/>
                </a:lnTo>
                <a:lnTo>
                  <a:pt x="73091" y="65543"/>
                </a:lnTo>
                <a:lnTo>
                  <a:pt x="73330" y="67258"/>
                </a:lnTo>
                <a:lnTo>
                  <a:pt x="73353" y="69535"/>
                </a:lnTo>
                <a:lnTo>
                  <a:pt x="73838" y="70420"/>
                </a:lnTo>
                <a:lnTo>
                  <a:pt x="74538" y="70743"/>
                </a:lnTo>
                <a:lnTo>
                  <a:pt x="75654" y="69920"/>
                </a:lnTo>
                <a:lnTo>
                  <a:pt x="77016" y="69574"/>
                </a:lnTo>
                <a:lnTo>
                  <a:pt x="76777" y="72305"/>
                </a:lnTo>
                <a:lnTo>
                  <a:pt x="75131" y="79205"/>
                </a:lnTo>
                <a:lnTo>
                  <a:pt x="73699" y="84213"/>
                </a:lnTo>
                <a:lnTo>
                  <a:pt x="71752" y="88567"/>
                </a:lnTo>
                <a:lnTo>
                  <a:pt x="69275" y="92545"/>
                </a:lnTo>
                <a:lnTo>
                  <a:pt x="66304" y="94099"/>
                </a:lnTo>
                <a:lnTo>
                  <a:pt x="64218" y="94652"/>
                </a:lnTo>
                <a:lnTo>
                  <a:pt x="60232" y="94852"/>
                </a:lnTo>
                <a:lnTo>
                  <a:pt x="56923" y="94183"/>
                </a:lnTo>
                <a:lnTo>
                  <a:pt x="54084" y="94668"/>
                </a:lnTo>
                <a:lnTo>
                  <a:pt x="52945" y="95491"/>
                </a:lnTo>
                <a:lnTo>
                  <a:pt x="52098" y="96906"/>
                </a:lnTo>
                <a:lnTo>
                  <a:pt x="52722" y="99099"/>
                </a:lnTo>
                <a:lnTo>
                  <a:pt x="52637" y="100714"/>
                </a:lnTo>
                <a:lnTo>
                  <a:pt x="51421" y="100591"/>
                </a:lnTo>
                <a:lnTo>
                  <a:pt x="49012" y="99653"/>
                </a:lnTo>
                <a:lnTo>
                  <a:pt x="46342" y="99522"/>
                </a:lnTo>
                <a:lnTo>
                  <a:pt x="45095" y="99053"/>
                </a:lnTo>
                <a:lnTo>
                  <a:pt x="43833" y="96737"/>
                </a:lnTo>
                <a:lnTo>
                  <a:pt x="42548" y="96822"/>
                </a:lnTo>
                <a:lnTo>
                  <a:pt x="40317" y="98199"/>
                </a:lnTo>
                <a:lnTo>
                  <a:pt x="36900" y="98507"/>
                </a:lnTo>
                <a:lnTo>
                  <a:pt x="35699" y="99253"/>
                </a:lnTo>
                <a:lnTo>
                  <a:pt x="35268" y="100214"/>
                </a:lnTo>
                <a:lnTo>
                  <a:pt x="35761" y="101430"/>
                </a:lnTo>
                <a:lnTo>
                  <a:pt x="37484" y="103022"/>
                </a:lnTo>
                <a:lnTo>
                  <a:pt x="36908" y="104630"/>
                </a:lnTo>
                <a:lnTo>
                  <a:pt x="35122" y="105430"/>
                </a:lnTo>
                <a:lnTo>
                  <a:pt x="33675" y="103453"/>
                </a:lnTo>
                <a:lnTo>
                  <a:pt x="32775" y="101515"/>
                </a:lnTo>
                <a:lnTo>
                  <a:pt x="31767" y="101407"/>
                </a:lnTo>
                <a:lnTo>
                  <a:pt x="30197" y="101961"/>
                </a:lnTo>
                <a:lnTo>
                  <a:pt x="29881" y="104053"/>
                </a:lnTo>
                <a:lnTo>
                  <a:pt x="30613" y="105476"/>
                </a:lnTo>
                <a:lnTo>
                  <a:pt x="31813" y="107130"/>
                </a:lnTo>
                <a:lnTo>
                  <a:pt x="30128" y="109030"/>
                </a:lnTo>
                <a:lnTo>
                  <a:pt x="29681" y="110384"/>
                </a:lnTo>
                <a:lnTo>
                  <a:pt x="28473" y="111354"/>
                </a:lnTo>
                <a:lnTo>
                  <a:pt x="25210" y="109192"/>
                </a:lnTo>
                <a:lnTo>
                  <a:pt x="25680" y="107653"/>
                </a:lnTo>
                <a:lnTo>
                  <a:pt x="27096" y="106176"/>
                </a:lnTo>
                <a:lnTo>
                  <a:pt x="27265" y="104638"/>
                </a:lnTo>
                <a:lnTo>
                  <a:pt x="26796" y="103730"/>
                </a:lnTo>
                <a:lnTo>
                  <a:pt x="22132" y="107607"/>
                </a:lnTo>
                <a:lnTo>
                  <a:pt x="19254" y="111992"/>
                </a:lnTo>
                <a:lnTo>
                  <a:pt x="17715" y="111669"/>
                </a:lnTo>
                <a:lnTo>
                  <a:pt x="17076" y="110546"/>
                </a:lnTo>
                <a:lnTo>
                  <a:pt x="16176" y="110084"/>
                </a:lnTo>
                <a:lnTo>
                  <a:pt x="13067" y="112908"/>
                </a:lnTo>
                <a:lnTo>
                  <a:pt x="12498" y="115146"/>
                </a:lnTo>
                <a:lnTo>
                  <a:pt x="11359" y="115231"/>
                </a:lnTo>
                <a:lnTo>
                  <a:pt x="10858" y="114284"/>
                </a:lnTo>
                <a:lnTo>
                  <a:pt x="10820" y="112254"/>
                </a:lnTo>
                <a:lnTo>
                  <a:pt x="10289" y="110546"/>
                </a:lnTo>
                <a:lnTo>
                  <a:pt x="7064" y="108053"/>
                </a:lnTo>
                <a:lnTo>
                  <a:pt x="5602" y="105869"/>
                </a:lnTo>
                <a:lnTo>
                  <a:pt x="6395" y="104645"/>
                </a:lnTo>
                <a:lnTo>
                  <a:pt x="9088" y="105307"/>
                </a:lnTo>
                <a:lnTo>
                  <a:pt x="11220" y="105222"/>
                </a:lnTo>
                <a:lnTo>
                  <a:pt x="10797" y="104184"/>
                </a:lnTo>
                <a:lnTo>
                  <a:pt x="10097" y="103692"/>
                </a:lnTo>
                <a:lnTo>
                  <a:pt x="11520" y="103107"/>
                </a:lnTo>
                <a:lnTo>
                  <a:pt x="12705" y="101914"/>
                </a:lnTo>
                <a:lnTo>
                  <a:pt x="11720" y="101591"/>
                </a:lnTo>
                <a:lnTo>
                  <a:pt x="10227" y="102284"/>
                </a:lnTo>
                <a:lnTo>
                  <a:pt x="8981" y="101945"/>
                </a:lnTo>
                <a:lnTo>
                  <a:pt x="8488" y="99076"/>
                </a:lnTo>
                <a:lnTo>
                  <a:pt x="6972" y="96129"/>
                </a:lnTo>
                <a:lnTo>
                  <a:pt x="6179" y="93268"/>
                </a:lnTo>
                <a:lnTo>
                  <a:pt x="7680" y="91622"/>
                </a:lnTo>
                <a:lnTo>
                  <a:pt x="8442" y="89052"/>
                </a:lnTo>
                <a:lnTo>
                  <a:pt x="9842" y="85329"/>
                </a:lnTo>
                <a:lnTo>
                  <a:pt x="10543" y="84121"/>
                </a:lnTo>
                <a:lnTo>
                  <a:pt x="12474" y="83244"/>
                </a:lnTo>
                <a:lnTo>
                  <a:pt x="13159" y="82283"/>
                </a:lnTo>
                <a:lnTo>
                  <a:pt x="12097" y="81790"/>
                </a:lnTo>
                <a:lnTo>
                  <a:pt x="10404" y="81352"/>
                </a:lnTo>
                <a:lnTo>
                  <a:pt x="10443" y="80275"/>
                </a:lnTo>
                <a:lnTo>
                  <a:pt x="11597" y="79690"/>
                </a:lnTo>
                <a:lnTo>
                  <a:pt x="12890" y="78498"/>
                </a:lnTo>
                <a:lnTo>
                  <a:pt x="15383" y="77051"/>
                </a:lnTo>
                <a:lnTo>
                  <a:pt x="16160" y="74320"/>
                </a:lnTo>
                <a:lnTo>
                  <a:pt x="15437" y="73628"/>
                </a:lnTo>
                <a:lnTo>
                  <a:pt x="13875" y="72982"/>
                </a:lnTo>
                <a:lnTo>
                  <a:pt x="14229" y="71597"/>
                </a:lnTo>
                <a:lnTo>
                  <a:pt x="14875" y="70543"/>
                </a:lnTo>
                <a:lnTo>
                  <a:pt x="14629" y="69912"/>
                </a:lnTo>
                <a:lnTo>
                  <a:pt x="12790" y="68128"/>
                </a:lnTo>
                <a:lnTo>
                  <a:pt x="11574" y="66504"/>
                </a:lnTo>
                <a:lnTo>
                  <a:pt x="11936" y="64650"/>
                </a:lnTo>
                <a:lnTo>
                  <a:pt x="11659" y="61843"/>
                </a:lnTo>
                <a:lnTo>
                  <a:pt x="11820" y="59481"/>
                </a:lnTo>
                <a:lnTo>
                  <a:pt x="11736" y="58196"/>
                </a:lnTo>
                <a:lnTo>
                  <a:pt x="10835" y="55311"/>
                </a:lnTo>
                <a:lnTo>
                  <a:pt x="10427" y="52411"/>
                </a:lnTo>
                <a:lnTo>
                  <a:pt x="9250" y="52834"/>
                </a:lnTo>
                <a:lnTo>
                  <a:pt x="8296" y="53557"/>
                </a:lnTo>
                <a:lnTo>
                  <a:pt x="4887" y="52534"/>
                </a:lnTo>
                <a:lnTo>
                  <a:pt x="3802" y="52473"/>
                </a:lnTo>
                <a:lnTo>
                  <a:pt x="3363" y="50319"/>
                </a:lnTo>
                <a:lnTo>
                  <a:pt x="4587" y="47665"/>
                </a:lnTo>
                <a:lnTo>
                  <a:pt x="7488" y="45318"/>
                </a:lnTo>
                <a:lnTo>
                  <a:pt x="9158" y="45026"/>
                </a:lnTo>
                <a:lnTo>
                  <a:pt x="10412" y="43995"/>
                </a:lnTo>
                <a:lnTo>
                  <a:pt x="12374" y="43672"/>
                </a:lnTo>
                <a:lnTo>
                  <a:pt x="14729" y="45272"/>
                </a:lnTo>
                <a:lnTo>
                  <a:pt x="16838" y="45595"/>
                </a:lnTo>
                <a:lnTo>
                  <a:pt x="18008" y="48342"/>
                </a:lnTo>
                <a:lnTo>
                  <a:pt x="18731" y="48926"/>
                </a:lnTo>
                <a:lnTo>
                  <a:pt x="18884" y="47919"/>
                </a:lnTo>
                <a:lnTo>
                  <a:pt x="20593" y="46734"/>
                </a:lnTo>
                <a:lnTo>
                  <a:pt x="21001" y="45841"/>
                </a:lnTo>
                <a:lnTo>
                  <a:pt x="20631" y="45349"/>
                </a:lnTo>
                <a:lnTo>
                  <a:pt x="18669" y="44865"/>
                </a:lnTo>
                <a:lnTo>
                  <a:pt x="16907" y="41449"/>
                </a:lnTo>
                <a:lnTo>
                  <a:pt x="16660" y="39949"/>
                </a:lnTo>
                <a:lnTo>
                  <a:pt x="16022" y="38995"/>
                </a:lnTo>
                <a:lnTo>
                  <a:pt x="16969" y="36256"/>
                </a:lnTo>
                <a:lnTo>
                  <a:pt x="14929" y="33125"/>
                </a:lnTo>
                <a:lnTo>
                  <a:pt x="13936" y="32141"/>
                </a:lnTo>
                <a:lnTo>
                  <a:pt x="14083" y="29317"/>
                </a:lnTo>
                <a:lnTo>
                  <a:pt x="13021" y="27525"/>
                </a:lnTo>
                <a:lnTo>
                  <a:pt x="12428" y="26540"/>
                </a:lnTo>
                <a:lnTo>
                  <a:pt x="12066" y="24832"/>
                </a:lnTo>
                <a:lnTo>
                  <a:pt x="12374" y="24063"/>
                </a:lnTo>
                <a:lnTo>
                  <a:pt x="13298" y="23771"/>
                </a:lnTo>
                <a:lnTo>
                  <a:pt x="13529" y="23040"/>
                </a:lnTo>
                <a:close/>
                <a:moveTo>
                  <a:pt x="11081" y="24263"/>
                </a:moveTo>
                <a:lnTo>
                  <a:pt x="10981" y="27856"/>
                </a:lnTo>
                <a:lnTo>
                  <a:pt x="9788" y="27702"/>
                </a:lnTo>
                <a:lnTo>
                  <a:pt x="8981" y="27340"/>
                </a:lnTo>
                <a:lnTo>
                  <a:pt x="8634" y="26640"/>
                </a:lnTo>
                <a:lnTo>
                  <a:pt x="7819" y="23309"/>
                </a:lnTo>
                <a:lnTo>
                  <a:pt x="8734" y="21932"/>
                </a:lnTo>
                <a:lnTo>
                  <a:pt x="10497" y="23025"/>
                </a:lnTo>
                <a:lnTo>
                  <a:pt x="11081" y="24263"/>
                </a:lnTo>
                <a:close/>
                <a:moveTo>
                  <a:pt x="106012" y="31279"/>
                </a:moveTo>
                <a:lnTo>
                  <a:pt x="105028" y="32079"/>
                </a:lnTo>
                <a:lnTo>
                  <a:pt x="103866" y="31279"/>
                </a:lnTo>
                <a:lnTo>
                  <a:pt x="103719" y="30425"/>
                </a:lnTo>
                <a:lnTo>
                  <a:pt x="104327" y="29687"/>
                </a:lnTo>
                <a:lnTo>
                  <a:pt x="105743" y="29240"/>
                </a:lnTo>
                <a:lnTo>
                  <a:pt x="106405" y="29887"/>
                </a:lnTo>
                <a:lnTo>
                  <a:pt x="106012" y="31279"/>
                </a:lnTo>
                <a:close/>
                <a:moveTo>
                  <a:pt x="8850" y="57804"/>
                </a:moveTo>
                <a:lnTo>
                  <a:pt x="8557" y="59535"/>
                </a:lnTo>
                <a:lnTo>
                  <a:pt x="7126" y="58396"/>
                </a:lnTo>
                <a:lnTo>
                  <a:pt x="6711" y="54596"/>
                </a:lnTo>
                <a:lnTo>
                  <a:pt x="8180" y="55704"/>
                </a:lnTo>
                <a:lnTo>
                  <a:pt x="8850" y="57804"/>
                </a:lnTo>
                <a:close/>
                <a:moveTo>
                  <a:pt x="59039" y="102622"/>
                </a:moveTo>
                <a:lnTo>
                  <a:pt x="57000" y="104238"/>
                </a:lnTo>
                <a:lnTo>
                  <a:pt x="54253" y="102068"/>
                </a:lnTo>
                <a:lnTo>
                  <a:pt x="53599" y="100876"/>
                </a:lnTo>
                <a:lnTo>
                  <a:pt x="55684" y="99114"/>
                </a:lnTo>
                <a:lnTo>
                  <a:pt x="57454" y="97106"/>
                </a:lnTo>
                <a:lnTo>
                  <a:pt x="58616" y="96983"/>
                </a:lnTo>
                <a:lnTo>
                  <a:pt x="59039" y="102622"/>
                </a:lnTo>
                <a:close/>
                <a:moveTo>
                  <a:pt x="44449" y="102430"/>
                </a:moveTo>
                <a:lnTo>
                  <a:pt x="44210" y="104992"/>
                </a:lnTo>
                <a:lnTo>
                  <a:pt x="42687" y="105122"/>
                </a:lnTo>
                <a:lnTo>
                  <a:pt x="41779" y="103476"/>
                </a:lnTo>
                <a:lnTo>
                  <a:pt x="40809" y="104276"/>
                </a:lnTo>
                <a:lnTo>
                  <a:pt x="40309" y="104292"/>
                </a:lnTo>
                <a:lnTo>
                  <a:pt x="39539" y="102238"/>
                </a:lnTo>
                <a:lnTo>
                  <a:pt x="39408" y="100637"/>
                </a:lnTo>
                <a:lnTo>
                  <a:pt x="41201" y="99414"/>
                </a:lnTo>
                <a:lnTo>
                  <a:pt x="42294" y="100145"/>
                </a:lnTo>
                <a:lnTo>
                  <a:pt x="43849" y="100522"/>
                </a:lnTo>
                <a:lnTo>
                  <a:pt x="44449" y="102430"/>
                </a:lnTo>
                <a:close/>
                <a:moveTo>
                  <a:pt x="3555" y="104384"/>
                </a:moveTo>
                <a:lnTo>
                  <a:pt x="3270" y="105015"/>
                </a:lnTo>
                <a:lnTo>
                  <a:pt x="2332" y="104830"/>
                </a:lnTo>
                <a:lnTo>
                  <a:pt x="1362" y="103030"/>
                </a:lnTo>
                <a:lnTo>
                  <a:pt x="962" y="101599"/>
                </a:lnTo>
                <a:lnTo>
                  <a:pt x="0" y="100814"/>
                </a:lnTo>
                <a:lnTo>
                  <a:pt x="1531" y="99576"/>
                </a:lnTo>
                <a:lnTo>
                  <a:pt x="3479" y="101807"/>
                </a:lnTo>
                <a:lnTo>
                  <a:pt x="3555" y="104384"/>
                </a:lnTo>
                <a:close/>
                <a:moveTo>
                  <a:pt x="38693" y="107415"/>
                </a:moveTo>
                <a:lnTo>
                  <a:pt x="38446" y="108223"/>
                </a:lnTo>
                <a:lnTo>
                  <a:pt x="37354" y="106999"/>
                </a:lnTo>
                <a:lnTo>
                  <a:pt x="38439" y="105661"/>
                </a:lnTo>
                <a:lnTo>
                  <a:pt x="38693" y="107415"/>
                </a:lnTo>
                <a:close/>
                <a:moveTo>
                  <a:pt x="4887" y="113792"/>
                </a:moveTo>
                <a:lnTo>
                  <a:pt x="3502" y="114192"/>
                </a:lnTo>
                <a:lnTo>
                  <a:pt x="2724" y="113292"/>
                </a:lnTo>
                <a:lnTo>
                  <a:pt x="2185" y="113054"/>
                </a:lnTo>
                <a:lnTo>
                  <a:pt x="2493" y="111877"/>
                </a:lnTo>
                <a:lnTo>
                  <a:pt x="4741" y="109561"/>
                </a:lnTo>
                <a:lnTo>
                  <a:pt x="5187" y="108761"/>
                </a:lnTo>
                <a:lnTo>
                  <a:pt x="7272" y="109246"/>
                </a:lnTo>
                <a:lnTo>
                  <a:pt x="8050" y="110477"/>
                </a:lnTo>
                <a:lnTo>
                  <a:pt x="7095" y="112338"/>
                </a:lnTo>
                <a:lnTo>
                  <a:pt x="4887" y="113792"/>
                </a:lnTo>
                <a:close/>
                <a:moveTo>
                  <a:pt x="16107" y="114484"/>
                </a:moveTo>
                <a:lnTo>
                  <a:pt x="16468" y="115723"/>
                </a:lnTo>
                <a:lnTo>
                  <a:pt x="14722" y="115492"/>
                </a:lnTo>
                <a:lnTo>
                  <a:pt x="13798" y="114300"/>
                </a:lnTo>
                <a:lnTo>
                  <a:pt x="13921" y="113277"/>
                </a:lnTo>
                <a:lnTo>
                  <a:pt x="14960" y="113131"/>
                </a:lnTo>
                <a:lnTo>
                  <a:pt x="16107" y="114484"/>
                </a:lnTo>
                <a:close/>
                <a:moveTo>
                  <a:pt x="6895" y="143448"/>
                </a:moveTo>
                <a:lnTo>
                  <a:pt x="5926" y="144017"/>
                </a:lnTo>
                <a:lnTo>
                  <a:pt x="5025" y="143679"/>
                </a:lnTo>
                <a:lnTo>
                  <a:pt x="4787" y="143410"/>
                </a:lnTo>
                <a:lnTo>
                  <a:pt x="3694" y="141940"/>
                </a:lnTo>
                <a:lnTo>
                  <a:pt x="3417" y="141186"/>
                </a:lnTo>
                <a:lnTo>
                  <a:pt x="4148" y="139740"/>
                </a:lnTo>
                <a:lnTo>
                  <a:pt x="7134" y="137363"/>
                </a:lnTo>
                <a:lnTo>
                  <a:pt x="14860" y="135071"/>
                </a:lnTo>
                <a:lnTo>
                  <a:pt x="16253" y="134971"/>
                </a:lnTo>
                <a:lnTo>
                  <a:pt x="19300" y="135955"/>
                </a:lnTo>
                <a:lnTo>
                  <a:pt x="19954" y="137794"/>
                </a:lnTo>
                <a:lnTo>
                  <a:pt x="19393" y="139379"/>
                </a:lnTo>
                <a:lnTo>
                  <a:pt x="18692" y="140440"/>
                </a:lnTo>
                <a:lnTo>
                  <a:pt x="15160" y="142225"/>
                </a:lnTo>
                <a:lnTo>
                  <a:pt x="12405" y="143079"/>
                </a:lnTo>
                <a:lnTo>
                  <a:pt x="6895" y="14344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5" name="Google Shape;895;p44"/>
          <p:cNvSpPr/>
          <p:nvPr/>
        </p:nvSpPr>
        <p:spPr>
          <a:xfrm>
            <a:off x="5903008" y="3700213"/>
            <a:ext cx="30186" cy="33331"/>
          </a:xfrm>
          <a:custGeom>
            <a:avLst/>
            <a:gdLst/>
            <a:ahLst/>
            <a:cxnLst/>
            <a:rect l="l" t="t" r="r" b="b"/>
            <a:pathLst>
              <a:path w="37223" h="41102" extrusionOk="0">
                <a:moveTo>
                  <a:pt x="33106" y="29694"/>
                </a:moveTo>
                <a:lnTo>
                  <a:pt x="33075" y="29694"/>
                </a:lnTo>
                <a:lnTo>
                  <a:pt x="29374" y="30502"/>
                </a:lnTo>
                <a:lnTo>
                  <a:pt x="28127" y="31448"/>
                </a:lnTo>
                <a:lnTo>
                  <a:pt x="27388" y="33110"/>
                </a:lnTo>
                <a:lnTo>
                  <a:pt x="27150" y="33964"/>
                </a:lnTo>
                <a:lnTo>
                  <a:pt x="26495" y="33994"/>
                </a:lnTo>
                <a:lnTo>
                  <a:pt x="25410" y="33141"/>
                </a:lnTo>
                <a:lnTo>
                  <a:pt x="24041" y="31802"/>
                </a:lnTo>
                <a:lnTo>
                  <a:pt x="22248" y="31910"/>
                </a:lnTo>
                <a:lnTo>
                  <a:pt x="16168" y="34818"/>
                </a:lnTo>
                <a:lnTo>
                  <a:pt x="15568" y="36341"/>
                </a:lnTo>
                <a:lnTo>
                  <a:pt x="15437" y="39641"/>
                </a:lnTo>
                <a:lnTo>
                  <a:pt x="15022" y="40533"/>
                </a:lnTo>
                <a:lnTo>
                  <a:pt x="14367" y="41103"/>
                </a:lnTo>
                <a:lnTo>
                  <a:pt x="11859" y="40741"/>
                </a:lnTo>
                <a:lnTo>
                  <a:pt x="11590" y="40526"/>
                </a:lnTo>
                <a:lnTo>
                  <a:pt x="11920" y="39264"/>
                </a:lnTo>
                <a:lnTo>
                  <a:pt x="11790" y="36495"/>
                </a:lnTo>
                <a:lnTo>
                  <a:pt x="10651" y="31902"/>
                </a:lnTo>
                <a:lnTo>
                  <a:pt x="9850" y="30402"/>
                </a:lnTo>
                <a:lnTo>
                  <a:pt x="8181" y="28902"/>
                </a:lnTo>
                <a:lnTo>
                  <a:pt x="6888" y="27917"/>
                </a:lnTo>
                <a:lnTo>
                  <a:pt x="4556" y="27040"/>
                </a:lnTo>
                <a:lnTo>
                  <a:pt x="3378" y="24502"/>
                </a:lnTo>
                <a:lnTo>
                  <a:pt x="1601" y="21624"/>
                </a:lnTo>
                <a:lnTo>
                  <a:pt x="747" y="20963"/>
                </a:lnTo>
                <a:lnTo>
                  <a:pt x="885" y="20678"/>
                </a:lnTo>
                <a:lnTo>
                  <a:pt x="1293" y="18501"/>
                </a:lnTo>
                <a:lnTo>
                  <a:pt x="785" y="16916"/>
                </a:lnTo>
                <a:lnTo>
                  <a:pt x="0" y="15562"/>
                </a:lnTo>
                <a:lnTo>
                  <a:pt x="531" y="14739"/>
                </a:lnTo>
                <a:lnTo>
                  <a:pt x="2170" y="14747"/>
                </a:lnTo>
                <a:lnTo>
                  <a:pt x="3525" y="14901"/>
                </a:lnTo>
                <a:lnTo>
                  <a:pt x="4009" y="13601"/>
                </a:lnTo>
                <a:lnTo>
                  <a:pt x="6803" y="12755"/>
                </a:lnTo>
                <a:lnTo>
                  <a:pt x="9489" y="11870"/>
                </a:lnTo>
                <a:lnTo>
                  <a:pt x="9881" y="11254"/>
                </a:lnTo>
                <a:lnTo>
                  <a:pt x="9266" y="9916"/>
                </a:lnTo>
                <a:lnTo>
                  <a:pt x="9627" y="9077"/>
                </a:lnTo>
                <a:lnTo>
                  <a:pt x="12844" y="6693"/>
                </a:lnTo>
                <a:lnTo>
                  <a:pt x="13367" y="5608"/>
                </a:lnTo>
                <a:lnTo>
                  <a:pt x="13567" y="4762"/>
                </a:lnTo>
                <a:lnTo>
                  <a:pt x="13136" y="3854"/>
                </a:lnTo>
                <a:lnTo>
                  <a:pt x="12529" y="2446"/>
                </a:lnTo>
                <a:lnTo>
                  <a:pt x="12821" y="1846"/>
                </a:lnTo>
                <a:lnTo>
                  <a:pt x="14490" y="1031"/>
                </a:lnTo>
                <a:lnTo>
                  <a:pt x="15853" y="77"/>
                </a:lnTo>
                <a:lnTo>
                  <a:pt x="16653" y="0"/>
                </a:lnTo>
                <a:lnTo>
                  <a:pt x="17153" y="685"/>
                </a:lnTo>
                <a:lnTo>
                  <a:pt x="17153" y="1392"/>
                </a:lnTo>
                <a:lnTo>
                  <a:pt x="17600" y="2585"/>
                </a:lnTo>
                <a:lnTo>
                  <a:pt x="18600" y="3231"/>
                </a:lnTo>
                <a:lnTo>
                  <a:pt x="20262" y="4285"/>
                </a:lnTo>
                <a:lnTo>
                  <a:pt x="22194" y="5000"/>
                </a:lnTo>
                <a:lnTo>
                  <a:pt x="23702" y="6431"/>
                </a:lnTo>
                <a:lnTo>
                  <a:pt x="25772" y="8985"/>
                </a:lnTo>
                <a:lnTo>
                  <a:pt x="26080" y="10247"/>
                </a:lnTo>
                <a:lnTo>
                  <a:pt x="27942" y="11377"/>
                </a:lnTo>
                <a:lnTo>
                  <a:pt x="29666" y="12647"/>
                </a:lnTo>
                <a:lnTo>
                  <a:pt x="29397" y="14993"/>
                </a:lnTo>
                <a:lnTo>
                  <a:pt x="35268" y="17040"/>
                </a:lnTo>
                <a:lnTo>
                  <a:pt x="36592" y="17024"/>
                </a:lnTo>
                <a:lnTo>
                  <a:pt x="37223" y="17386"/>
                </a:lnTo>
                <a:lnTo>
                  <a:pt x="37208" y="17916"/>
                </a:lnTo>
                <a:lnTo>
                  <a:pt x="36746" y="19555"/>
                </a:lnTo>
                <a:lnTo>
                  <a:pt x="34329" y="24586"/>
                </a:lnTo>
                <a:lnTo>
                  <a:pt x="34137" y="25625"/>
                </a:lnTo>
                <a:lnTo>
                  <a:pt x="32406" y="26717"/>
                </a:lnTo>
                <a:lnTo>
                  <a:pt x="32167" y="27348"/>
                </a:lnTo>
                <a:lnTo>
                  <a:pt x="32660" y="287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6" name="Google Shape;896;p44"/>
          <p:cNvSpPr/>
          <p:nvPr/>
        </p:nvSpPr>
        <p:spPr>
          <a:xfrm>
            <a:off x="6367172" y="3987704"/>
            <a:ext cx="33467" cy="31248"/>
          </a:xfrm>
          <a:custGeom>
            <a:avLst/>
            <a:gdLst/>
            <a:ahLst/>
            <a:cxnLst/>
            <a:rect l="l" t="t" r="r" b="b"/>
            <a:pathLst>
              <a:path w="41270" h="38533" extrusionOk="0">
                <a:moveTo>
                  <a:pt x="31243" y="2831"/>
                </a:moveTo>
                <a:lnTo>
                  <a:pt x="31136" y="3746"/>
                </a:lnTo>
                <a:lnTo>
                  <a:pt x="31828" y="6477"/>
                </a:lnTo>
                <a:lnTo>
                  <a:pt x="33375" y="9455"/>
                </a:lnTo>
                <a:lnTo>
                  <a:pt x="34645" y="11862"/>
                </a:lnTo>
                <a:lnTo>
                  <a:pt x="34807" y="12993"/>
                </a:lnTo>
                <a:lnTo>
                  <a:pt x="33645" y="12832"/>
                </a:lnTo>
                <a:lnTo>
                  <a:pt x="32760" y="12378"/>
                </a:lnTo>
                <a:lnTo>
                  <a:pt x="31059" y="11901"/>
                </a:lnTo>
                <a:lnTo>
                  <a:pt x="27773" y="15093"/>
                </a:lnTo>
                <a:lnTo>
                  <a:pt x="25788" y="16832"/>
                </a:lnTo>
                <a:lnTo>
                  <a:pt x="25734" y="17424"/>
                </a:lnTo>
                <a:lnTo>
                  <a:pt x="28381" y="18093"/>
                </a:lnTo>
                <a:lnTo>
                  <a:pt x="30328" y="18078"/>
                </a:lnTo>
                <a:lnTo>
                  <a:pt x="31682" y="17609"/>
                </a:lnTo>
                <a:lnTo>
                  <a:pt x="32829" y="18355"/>
                </a:lnTo>
                <a:lnTo>
                  <a:pt x="33583" y="20324"/>
                </a:lnTo>
                <a:lnTo>
                  <a:pt x="33883" y="21925"/>
                </a:lnTo>
                <a:lnTo>
                  <a:pt x="35684" y="27609"/>
                </a:lnTo>
                <a:lnTo>
                  <a:pt x="37177" y="29525"/>
                </a:lnTo>
                <a:lnTo>
                  <a:pt x="39039" y="32910"/>
                </a:lnTo>
                <a:lnTo>
                  <a:pt x="39732" y="34664"/>
                </a:lnTo>
                <a:lnTo>
                  <a:pt x="40131" y="36133"/>
                </a:lnTo>
                <a:lnTo>
                  <a:pt x="41270" y="38303"/>
                </a:lnTo>
                <a:lnTo>
                  <a:pt x="37515" y="38356"/>
                </a:lnTo>
                <a:lnTo>
                  <a:pt x="32783" y="38433"/>
                </a:lnTo>
                <a:lnTo>
                  <a:pt x="28942" y="38480"/>
                </a:lnTo>
                <a:lnTo>
                  <a:pt x="24610" y="38533"/>
                </a:lnTo>
                <a:lnTo>
                  <a:pt x="22702" y="36218"/>
                </a:lnTo>
                <a:lnTo>
                  <a:pt x="22063" y="33679"/>
                </a:lnTo>
                <a:lnTo>
                  <a:pt x="21370" y="31071"/>
                </a:lnTo>
                <a:lnTo>
                  <a:pt x="19469" y="27348"/>
                </a:lnTo>
                <a:lnTo>
                  <a:pt x="13113" y="26448"/>
                </a:lnTo>
                <a:lnTo>
                  <a:pt x="9735" y="25963"/>
                </a:lnTo>
                <a:lnTo>
                  <a:pt x="4171" y="25255"/>
                </a:lnTo>
                <a:lnTo>
                  <a:pt x="0" y="24725"/>
                </a:lnTo>
                <a:lnTo>
                  <a:pt x="3509" y="20709"/>
                </a:lnTo>
                <a:lnTo>
                  <a:pt x="5140" y="18547"/>
                </a:lnTo>
                <a:lnTo>
                  <a:pt x="8088" y="13862"/>
                </a:lnTo>
                <a:lnTo>
                  <a:pt x="9604" y="10516"/>
                </a:lnTo>
                <a:lnTo>
                  <a:pt x="11066" y="6800"/>
                </a:lnTo>
                <a:lnTo>
                  <a:pt x="12328" y="3908"/>
                </a:lnTo>
                <a:lnTo>
                  <a:pt x="12590" y="3377"/>
                </a:lnTo>
                <a:lnTo>
                  <a:pt x="13321" y="2393"/>
                </a:lnTo>
                <a:lnTo>
                  <a:pt x="14937" y="1385"/>
                </a:lnTo>
                <a:lnTo>
                  <a:pt x="17269" y="439"/>
                </a:lnTo>
                <a:lnTo>
                  <a:pt x="21232" y="23"/>
                </a:lnTo>
                <a:lnTo>
                  <a:pt x="24017" y="0"/>
                </a:lnTo>
                <a:lnTo>
                  <a:pt x="24649" y="46"/>
                </a:lnTo>
                <a:lnTo>
                  <a:pt x="26403" y="516"/>
                </a:lnTo>
                <a:lnTo>
                  <a:pt x="31243" y="2831"/>
                </a:lnTo>
                <a:close/>
                <a:moveTo>
                  <a:pt x="37654" y="11701"/>
                </a:moveTo>
                <a:lnTo>
                  <a:pt x="36415" y="12255"/>
                </a:lnTo>
                <a:lnTo>
                  <a:pt x="35584" y="12016"/>
                </a:lnTo>
                <a:lnTo>
                  <a:pt x="34784" y="10685"/>
                </a:lnTo>
                <a:lnTo>
                  <a:pt x="33467" y="7378"/>
                </a:lnTo>
                <a:lnTo>
                  <a:pt x="34183" y="6139"/>
                </a:lnTo>
                <a:lnTo>
                  <a:pt x="34160" y="5608"/>
                </a:lnTo>
                <a:lnTo>
                  <a:pt x="34306" y="5208"/>
                </a:lnTo>
                <a:lnTo>
                  <a:pt x="34714" y="4954"/>
                </a:lnTo>
                <a:lnTo>
                  <a:pt x="35137" y="3393"/>
                </a:lnTo>
                <a:lnTo>
                  <a:pt x="35707" y="2916"/>
                </a:lnTo>
                <a:lnTo>
                  <a:pt x="36630" y="3969"/>
                </a:lnTo>
                <a:lnTo>
                  <a:pt x="39232" y="7778"/>
                </a:lnTo>
                <a:lnTo>
                  <a:pt x="39216" y="9331"/>
                </a:lnTo>
                <a:lnTo>
                  <a:pt x="39062" y="9955"/>
                </a:lnTo>
                <a:lnTo>
                  <a:pt x="37654" y="117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7" name="Google Shape;897;p44"/>
          <p:cNvSpPr/>
          <p:nvPr/>
        </p:nvSpPr>
        <p:spPr>
          <a:xfrm>
            <a:off x="4126237" y="4186459"/>
            <a:ext cx="29367" cy="9108"/>
          </a:xfrm>
          <a:custGeom>
            <a:avLst/>
            <a:gdLst/>
            <a:ahLst/>
            <a:cxnLst/>
            <a:rect l="l" t="t" r="r" b="b"/>
            <a:pathLst>
              <a:path w="36214" h="11231" extrusionOk="0">
                <a:moveTo>
                  <a:pt x="34468" y="1231"/>
                </a:moveTo>
                <a:lnTo>
                  <a:pt x="33460" y="1577"/>
                </a:lnTo>
                <a:lnTo>
                  <a:pt x="32675" y="1438"/>
                </a:lnTo>
                <a:lnTo>
                  <a:pt x="34445" y="492"/>
                </a:lnTo>
                <a:lnTo>
                  <a:pt x="34899" y="169"/>
                </a:lnTo>
                <a:lnTo>
                  <a:pt x="35291" y="0"/>
                </a:lnTo>
                <a:lnTo>
                  <a:pt x="35699" y="0"/>
                </a:lnTo>
                <a:lnTo>
                  <a:pt x="36215" y="192"/>
                </a:lnTo>
                <a:lnTo>
                  <a:pt x="36215" y="338"/>
                </a:lnTo>
                <a:lnTo>
                  <a:pt x="34468" y="1231"/>
                </a:lnTo>
                <a:close/>
                <a:moveTo>
                  <a:pt x="31113" y="1315"/>
                </a:moveTo>
                <a:lnTo>
                  <a:pt x="30897" y="1446"/>
                </a:lnTo>
                <a:lnTo>
                  <a:pt x="30205" y="1346"/>
                </a:lnTo>
                <a:lnTo>
                  <a:pt x="28619" y="2277"/>
                </a:lnTo>
                <a:lnTo>
                  <a:pt x="27935" y="2223"/>
                </a:lnTo>
                <a:lnTo>
                  <a:pt x="28142" y="1900"/>
                </a:lnTo>
                <a:lnTo>
                  <a:pt x="28473" y="1592"/>
                </a:lnTo>
                <a:lnTo>
                  <a:pt x="28843" y="1369"/>
                </a:lnTo>
                <a:lnTo>
                  <a:pt x="29189" y="1277"/>
                </a:lnTo>
                <a:lnTo>
                  <a:pt x="30297" y="1092"/>
                </a:lnTo>
                <a:lnTo>
                  <a:pt x="30820" y="1069"/>
                </a:lnTo>
                <a:lnTo>
                  <a:pt x="31182" y="1277"/>
                </a:lnTo>
                <a:lnTo>
                  <a:pt x="31113" y="1315"/>
                </a:lnTo>
                <a:close/>
                <a:moveTo>
                  <a:pt x="1077" y="9493"/>
                </a:moveTo>
                <a:lnTo>
                  <a:pt x="1778" y="9931"/>
                </a:lnTo>
                <a:lnTo>
                  <a:pt x="2655" y="9662"/>
                </a:lnTo>
                <a:lnTo>
                  <a:pt x="2909" y="9177"/>
                </a:lnTo>
                <a:lnTo>
                  <a:pt x="6241" y="9531"/>
                </a:lnTo>
                <a:lnTo>
                  <a:pt x="6741" y="10478"/>
                </a:lnTo>
                <a:lnTo>
                  <a:pt x="4202" y="10501"/>
                </a:lnTo>
                <a:lnTo>
                  <a:pt x="3063" y="11108"/>
                </a:lnTo>
                <a:lnTo>
                  <a:pt x="2493" y="11231"/>
                </a:lnTo>
                <a:lnTo>
                  <a:pt x="316" y="11085"/>
                </a:lnTo>
                <a:lnTo>
                  <a:pt x="0" y="8893"/>
                </a:lnTo>
                <a:lnTo>
                  <a:pt x="608" y="8662"/>
                </a:lnTo>
                <a:lnTo>
                  <a:pt x="1077" y="94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8" name="Google Shape;898;p44"/>
          <p:cNvSpPr/>
          <p:nvPr/>
        </p:nvSpPr>
        <p:spPr>
          <a:xfrm>
            <a:off x="6368545" y="3373034"/>
            <a:ext cx="713036" cy="389369"/>
          </a:xfrm>
          <a:custGeom>
            <a:avLst/>
            <a:gdLst/>
            <a:ahLst/>
            <a:cxnLst/>
            <a:rect l="l" t="t" r="r" b="b"/>
            <a:pathLst>
              <a:path w="879274" h="480147" extrusionOk="0">
                <a:moveTo>
                  <a:pt x="879274" y="222192"/>
                </a:moveTo>
                <a:lnTo>
                  <a:pt x="877273" y="221538"/>
                </a:lnTo>
                <a:lnTo>
                  <a:pt x="873349" y="221399"/>
                </a:lnTo>
                <a:lnTo>
                  <a:pt x="870955" y="221807"/>
                </a:lnTo>
                <a:lnTo>
                  <a:pt x="869832" y="222038"/>
                </a:lnTo>
                <a:lnTo>
                  <a:pt x="868154" y="223384"/>
                </a:lnTo>
                <a:lnTo>
                  <a:pt x="866961" y="224723"/>
                </a:lnTo>
                <a:lnTo>
                  <a:pt x="866438" y="227000"/>
                </a:lnTo>
                <a:lnTo>
                  <a:pt x="867069" y="229569"/>
                </a:lnTo>
                <a:lnTo>
                  <a:pt x="866207" y="234908"/>
                </a:lnTo>
                <a:lnTo>
                  <a:pt x="865037" y="236916"/>
                </a:lnTo>
                <a:lnTo>
                  <a:pt x="862575" y="240401"/>
                </a:lnTo>
                <a:lnTo>
                  <a:pt x="861144" y="241154"/>
                </a:lnTo>
                <a:lnTo>
                  <a:pt x="858743" y="241778"/>
                </a:lnTo>
                <a:lnTo>
                  <a:pt x="856434" y="242808"/>
                </a:lnTo>
                <a:lnTo>
                  <a:pt x="851909" y="243808"/>
                </a:lnTo>
                <a:lnTo>
                  <a:pt x="847023" y="244316"/>
                </a:lnTo>
                <a:lnTo>
                  <a:pt x="845283" y="245062"/>
                </a:lnTo>
                <a:lnTo>
                  <a:pt x="844044" y="247440"/>
                </a:lnTo>
                <a:lnTo>
                  <a:pt x="843167" y="249417"/>
                </a:lnTo>
                <a:lnTo>
                  <a:pt x="842628" y="250924"/>
                </a:lnTo>
                <a:lnTo>
                  <a:pt x="841243" y="255833"/>
                </a:lnTo>
                <a:lnTo>
                  <a:pt x="840458" y="260210"/>
                </a:lnTo>
                <a:lnTo>
                  <a:pt x="841228" y="265633"/>
                </a:lnTo>
                <a:lnTo>
                  <a:pt x="841805" y="271641"/>
                </a:lnTo>
                <a:lnTo>
                  <a:pt x="841766" y="273710"/>
                </a:lnTo>
                <a:lnTo>
                  <a:pt x="842959" y="276772"/>
                </a:lnTo>
                <a:lnTo>
                  <a:pt x="843560" y="278649"/>
                </a:lnTo>
                <a:lnTo>
                  <a:pt x="843275" y="281311"/>
                </a:lnTo>
                <a:lnTo>
                  <a:pt x="841559" y="283403"/>
                </a:lnTo>
                <a:lnTo>
                  <a:pt x="840527" y="286173"/>
                </a:lnTo>
                <a:lnTo>
                  <a:pt x="839558" y="287350"/>
                </a:lnTo>
                <a:lnTo>
                  <a:pt x="836765" y="287881"/>
                </a:lnTo>
                <a:lnTo>
                  <a:pt x="834133" y="288204"/>
                </a:lnTo>
                <a:lnTo>
                  <a:pt x="831478" y="290581"/>
                </a:lnTo>
                <a:lnTo>
                  <a:pt x="829354" y="292219"/>
                </a:lnTo>
                <a:lnTo>
                  <a:pt x="826029" y="294304"/>
                </a:lnTo>
                <a:lnTo>
                  <a:pt x="824467" y="294697"/>
                </a:lnTo>
                <a:lnTo>
                  <a:pt x="823605" y="293635"/>
                </a:lnTo>
                <a:lnTo>
                  <a:pt x="823036" y="291273"/>
                </a:lnTo>
                <a:lnTo>
                  <a:pt x="821897" y="290227"/>
                </a:lnTo>
                <a:lnTo>
                  <a:pt x="820288" y="290142"/>
                </a:lnTo>
                <a:lnTo>
                  <a:pt x="818996" y="290119"/>
                </a:lnTo>
                <a:lnTo>
                  <a:pt x="814817" y="289481"/>
                </a:lnTo>
                <a:lnTo>
                  <a:pt x="812139" y="289527"/>
                </a:lnTo>
                <a:lnTo>
                  <a:pt x="810131" y="290035"/>
                </a:lnTo>
                <a:lnTo>
                  <a:pt x="807837" y="290289"/>
                </a:lnTo>
                <a:lnTo>
                  <a:pt x="803874" y="289427"/>
                </a:lnTo>
                <a:lnTo>
                  <a:pt x="801312" y="288696"/>
                </a:lnTo>
                <a:lnTo>
                  <a:pt x="799588" y="287996"/>
                </a:lnTo>
                <a:lnTo>
                  <a:pt x="795471" y="285927"/>
                </a:lnTo>
                <a:lnTo>
                  <a:pt x="790061" y="283465"/>
                </a:lnTo>
                <a:lnTo>
                  <a:pt x="787845" y="282742"/>
                </a:lnTo>
                <a:lnTo>
                  <a:pt x="786529" y="283480"/>
                </a:lnTo>
                <a:lnTo>
                  <a:pt x="786329" y="284888"/>
                </a:lnTo>
                <a:lnTo>
                  <a:pt x="785982" y="288296"/>
                </a:lnTo>
                <a:lnTo>
                  <a:pt x="785351" y="290427"/>
                </a:lnTo>
                <a:lnTo>
                  <a:pt x="781580" y="301166"/>
                </a:lnTo>
                <a:lnTo>
                  <a:pt x="779249" y="308597"/>
                </a:lnTo>
                <a:lnTo>
                  <a:pt x="776286" y="315698"/>
                </a:lnTo>
                <a:lnTo>
                  <a:pt x="775347" y="320444"/>
                </a:lnTo>
                <a:lnTo>
                  <a:pt x="773577" y="326437"/>
                </a:lnTo>
                <a:lnTo>
                  <a:pt x="771815" y="330768"/>
                </a:lnTo>
                <a:lnTo>
                  <a:pt x="771099" y="333122"/>
                </a:lnTo>
                <a:lnTo>
                  <a:pt x="771038" y="334084"/>
                </a:lnTo>
                <a:lnTo>
                  <a:pt x="771345" y="335430"/>
                </a:lnTo>
                <a:lnTo>
                  <a:pt x="774047" y="336899"/>
                </a:lnTo>
                <a:lnTo>
                  <a:pt x="776878" y="337800"/>
                </a:lnTo>
                <a:lnTo>
                  <a:pt x="777502" y="338361"/>
                </a:lnTo>
                <a:lnTo>
                  <a:pt x="777810" y="339884"/>
                </a:lnTo>
                <a:lnTo>
                  <a:pt x="777702" y="342377"/>
                </a:lnTo>
                <a:lnTo>
                  <a:pt x="777186" y="344731"/>
                </a:lnTo>
                <a:lnTo>
                  <a:pt x="776371" y="346577"/>
                </a:lnTo>
                <a:lnTo>
                  <a:pt x="775563" y="347492"/>
                </a:lnTo>
                <a:lnTo>
                  <a:pt x="774639" y="347546"/>
                </a:lnTo>
                <a:lnTo>
                  <a:pt x="772869" y="346361"/>
                </a:lnTo>
                <a:lnTo>
                  <a:pt x="771292" y="345038"/>
                </a:lnTo>
                <a:lnTo>
                  <a:pt x="770068" y="344638"/>
                </a:lnTo>
                <a:lnTo>
                  <a:pt x="766959" y="345377"/>
                </a:lnTo>
                <a:lnTo>
                  <a:pt x="764081" y="346385"/>
                </a:lnTo>
                <a:lnTo>
                  <a:pt x="763119" y="346415"/>
                </a:lnTo>
                <a:lnTo>
                  <a:pt x="761449" y="345769"/>
                </a:lnTo>
                <a:lnTo>
                  <a:pt x="759764" y="344431"/>
                </a:lnTo>
                <a:lnTo>
                  <a:pt x="759094" y="341838"/>
                </a:lnTo>
                <a:lnTo>
                  <a:pt x="757648" y="340661"/>
                </a:lnTo>
                <a:lnTo>
                  <a:pt x="755708" y="341838"/>
                </a:lnTo>
                <a:lnTo>
                  <a:pt x="749937" y="343815"/>
                </a:lnTo>
                <a:lnTo>
                  <a:pt x="743580" y="346169"/>
                </a:lnTo>
                <a:lnTo>
                  <a:pt x="739540" y="347385"/>
                </a:lnTo>
                <a:lnTo>
                  <a:pt x="737962" y="347200"/>
                </a:lnTo>
                <a:lnTo>
                  <a:pt x="734831" y="347477"/>
                </a:lnTo>
                <a:lnTo>
                  <a:pt x="732114" y="348131"/>
                </a:lnTo>
                <a:lnTo>
                  <a:pt x="730075" y="349039"/>
                </a:lnTo>
                <a:lnTo>
                  <a:pt x="726050" y="350293"/>
                </a:lnTo>
                <a:lnTo>
                  <a:pt x="722395" y="351131"/>
                </a:lnTo>
                <a:lnTo>
                  <a:pt x="720040" y="353031"/>
                </a:lnTo>
                <a:lnTo>
                  <a:pt x="718347" y="354862"/>
                </a:lnTo>
                <a:lnTo>
                  <a:pt x="718416" y="355554"/>
                </a:lnTo>
                <a:lnTo>
                  <a:pt x="719648" y="356639"/>
                </a:lnTo>
                <a:lnTo>
                  <a:pt x="721056" y="357485"/>
                </a:lnTo>
                <a:lnTo>
                  <a:pt x="723872" y="357285"/>
                </a:lnTo>
                <a:lnTo>
                  <a:pt x="726619" y="357155"/>
                </a:lnTo>
                <a:lnTo>
                  <a:pt x="728905" y="358301"/>
                </a:lnTo>
                <a:lnTo>
                  <a:pt x="730952" y="359039"/>
                </a:lnTo>
                <a:lnTo>
                  <a:pt x="731514" y="359993"/>
                </a:lnTo>
                <a:lnTo>
                  <a:pt x="730952" y="360924"/>
                </a:lnTo>
                <a:lnTo>
                  <a:pt x="729767" y="361139"/>
                </a:lnTo>
                <a:lnTo>
                  <a:pt x="729352" y="361786"/>
                </a:lnTo>
                <a:lnTo>
                  <a:pt x="729559" y="362655"/>
                </a:lnTo>
                <a:lnTo>
                  <a:pt x="728774" y="364917"/>
                </a:lnTo>
                <a:lnTo>
                  <a:pt x="728367" y="368340"/>
                </a:lnTo>
                <a:lnTo>
                  <a:pt x="728774" y="371709"/>
                </a:lnTo>
                <a:lnTo>
                  <a:pt x="728997" y="374810"/>
                </a:lnTo>
                <a:lnTo>
                  <a:pt x="728851" y="376371"/>
                </a:lnTo>
                <a:lnTo>
                  <a:pt x="728774" y="378594"/>
                </a:lnTo>
                <a:lnTo>
                  <a:pt x="729644" y="380095"/>
                </a:lnTo>
                <a:lnTo>
                  <a:pt x="730421" y="382949"/>
                </a:lnTo>
                <a:lnTo>
                  <a:pt x="731814" y="384733"/>
                </a:lnTo>
                <a:lnTo>
                  <a:pt x="733915" y="390903"/>
                </a:lnTo>
                <a:lnTo>
                  <a:pt x="735154" y="394496"/>
                </a:lnTo>
                <a:lnTo>
                  <a:pt x="736293" y="398557"/>
                </a:lnTo>
                <a:lnTo>
                  <a:pt x="735469" y="400750"/>
                </a:lnTo>
                <a:lnTo>
                  <a:pt x="735523" y="402019"/>
                </a:lnTo>
                <a:lnTo>
                  <a:pt x="736862" y="403081"/>
                </a:lnTo>
                <a:lnTo>
                  <a:pt x="737447" y="405150"/>
                </a:lnTo>
                <a:lnTo>
                  <a:pt x="738070" y="406412"/>
                </a:lnTo>
                <a:lnTo>
                  <a:pt x="737901" y="407666"/>
                </a:lnTo>
                <a:lnTo>
                  <a:pt x="737332" y="408150"/>
                </a:lnTo>
                <a:lnTo>
                  <a:pt x="734430" y="407389"/>
                </a:lnTo>
                <a:lnTo>
                  <a:pt x="732053" y="408643"/>
                </a:lnTo>
                <a:lnTo>
                  <a:pt x="729529" y="409904"/>
                </a:lnTo>
                <a:lnTo>
                  <a:pt x="729190" y="410574"/>
                </a:lnTo>
                <a:lnTo>
                  <a:pt x="729120" y="411304"/>
                </a:lnTo>
                <a:lnTo>
                  <a:pt x="729375" y="411943"/>
                </a:lnTo>
                <a:lnTo>
                  <a:pt x="730829" y="413066"/>
                </a:lnTo>
                <a:lnTo>
                  <a:pt x="732838" y="413766"/>
                </a:lnTo>
                <a:lnTo>
                  <a:pt x="732738" y="414889"/>
                </a:lnTo>
                <a:lnTo>
                  <a:pt x="730252" y="415405"/>
                </a:lnTo>
                <a:lnTo>
                  <a:pt x="726504" y="417120"/>
                </a:lnTo>
                <a:lnTo>
                  <a:pt x="725465" y="418959"/>
                </a:lnTo>
                <a:lnTo>
                  <a:pt x="724665" y="420982"/>
                </a:lnTo>
                <a:lnTo>
                  <a:pt x="724595" y="422151"/>
                </a:lnTo>
                <a:lnTo>
                  <a:pt x="724973" y="425282"/>
                </a:lnTo>
                <a:lnTo>
                  <a:pt x="725542" y="428744"/>
                </a:lnTo>
                <a:lnTo>
                  <a:pt x="726612" y="432390"/>
                </a:lnTo>
                <a:lnTo>
                  <a:pt x="726696" y="433513"/>
                </a:lnTo>
                <a:lnTo>
                  <a:pt x="726143" y="434314"/>
                </a:lnTo>
                <a:lnTo>
                  <a:pt x="725627" y="434829"/>
                </a:lnTo>
                <a:lnTo>
                  <a:pt x="722649" y="431544"/>
                </a:lnTo>
                <a:lnTo>
                  <a:pt x="719401" y="428336"/>
                </a:lnTo>
                <a:lnTo>
                  <a:pt x="716862" y="427598"/>
                </a:lnTo>
                <a:lnTo>
                  <a:pt x="712437" y="427067"/>
                </a:lnTo>
                <a:lnTo>
                  <a:pt x="710090" y="427044"/>
                </a:lnTo>
                <a:lnTo>
                  <a:pt x="708758" y="426282"/>
                </a:lnTo>
                <a:lnTo>
                  <a:pt x="707450" y="424421"/>
                </a:lnTo>
                <a:lnTo>
                  <a:pt x="705888" y="422736"/>
                </a:lnTo>
                <a:lnTo>
                  <a:pt x="703887" y="420951"/>
                </a:lnTo>
                <a:lnTo>
                  <a:pt x="703071" y="418228"/>
                </a:lnTo>
                <a:lnTo>
                  <a:pt x="702248" y="417743"/>
                </a:lnTo>
                <a:lnTo>
                  <a:pt x="700801" y="418089"/>
                </a:lnTo>
                <a:lnTo>
                  <a:pt x="698385" y="418005"/>
                </a:lnTo>
                <a:lnTo>
                  <a:pt x="697031" y="417766"/>
                </a:lnTo>
                <a:lnTo>
                  <a:pt x="695007" y="417297"/>
                </a:lnTo>
                <a:lnTo>
                  <a:pt x="691782" y="416182"/>
                </a:lnTo>
                <a:lnTo>
                  <a:pt x="689235" y="415128"/>
                </a:lnTo>
                <a:lnTo>
                  <a:pt x="686026" y="414928"/>
                </a:lnTo>
                <a:lnTo>
                  <a:pt x="684179" y="415135"/>
                </a:lnTo>
                <a:lnTo>
                  <a:pt x="678415" y="415335"/>
                </a:lnTo>
                <a:lnTo>
                  <a:pt x="673629" y="414228"/>
                </a:lnTo>
                <a:lnTo>
                  <a:pt x="669758" y="414028"/>
                </a:lnTo>
                <a:lnTo>
                  <a:pt x="667372" y="414089"/>
                </a:lnTo>
                <a:lnTo>
                  <a:pt x="666233" y="413951"/>
                </a:lnTo>
                <a:lnTo>
                  <a:pt x="664279" y="413958"/>
                </a:lnTo>
                <a:lnTo>
                  <a:pt x="661401" y="413720"/>
                </a:lnTo>
                <a:lnTo>
                  <a:pt x="657553" y="412012"/>
                </a:lnTo>
                <a:lnTo>
                  <a:pt x="656060" y="411927"/>
                </a:lnTo>
                <a:lnTo>
                  <a:pt x="655113" y="411989"/>
                </a:lnTo>
                <a:lnTo>
                  <a:pt x="648680" y="413243"/>
                </a:lnTo>
                <a:lnTo>
                  <a:pt x="645717" y="413535"/>
                </a:lnTo>
                <a:lnTo>
                  <a:pt x="639430" y="413389"/>
                </a:lnTo>
                <a:lnTo>
                  <a:pt x="633259" y="413251"/>
                </a:lnTo>
                <a:lnTo>
                  <a:pt x="631273" y="412989"/>
                </a:lnTo>
                <a:lnTo>
                  <a:pt x="630173" y="413120"/>
                </a:lnTo>
                <a:lnTo>
                  <a:pt x="627841" y="416128"/>
                </a:lnTo>
                <a:lnTo>
                  <a:pt x="626840" y="416597"/>
                </a:lnTo>
                <a:lnTo>
                  <a:pt x="621023" y="415943"/>
                </a:lnTo>
                <a:lnTo>
                  <a:pt x="614143" y="413966"/>
                </a:lnTo>
                <a:lnTo>
                  <a:pt x="609172" y="411797"/>
                </a:lnTo>
                <a:lnTo>
                  <a:pt x="604954" y="409496"/>
                </a:lnTo>
                <a:lnTo>
                  <a:pt x="599368" y="405866"/>
                </a:lnTo>
                <a:lnTo>
                  <a:pt x="596028" y="404073"/>
                </a:lnTo>
                <a:lnTo>
                  <a:pt x="595543" y="405104"/>
                </a:lnTo>
                <a:lnTo>
                  <a:pt x="594658" y="405435"/>
                </a:lnTo>
                <a:lnTo>
                  <a:pt x="593373" y="405596"/>
                </a:lnTo>
                <a:lnTo>
                  <a:pt x="590410" y="405412"/>
                </a:lnTo>
                <a:lnTo>
                  <a:pt x="589040" y="407250"/>
                </a:lnTo>
                <a:lnTo>
                  <a:pt x="585424" y="408566"/>
                </a:lnTo>
                <a:lnTo>
                  <a:pt x="583123" y="409743"/>
                </a:lnTo>
                <a:lnTo>
                  <a:pt x="581922" y="411074"/>
                </a:lnTo>
                <a:lnTo>
                  <a:pt x="579629" y="419867"/>
                </a:lnTo>
                <a:lnTo>
                  <a:pt x="579013" y="423074"/>
                </a:lnTo>
                <a:lnTo>
                  <a:pt x="580552" y="428459"/>
                </a:lnTo>
                <a:lnTo>
                  <a:pt x="578790" y="428144"/>
                </a:lnTo>
                <a:lnTo>
                  <a:pt x="576720" y="426767"/>
                </a:lnTo>
                <a:lnTo>
                  <a:pt x="576004" y="425682"/>
                </a:lnTo>
                <a:lnTo>
                  <a:pt x="574011" y="425021"/>
                </a:lnTo>
                <a:lnTo>
                  <a:pt x="566762" y="424020"/>
                </a:lnTo>
                <a:lnTo>
                  <a:pt x="565408" y="422782"/>
                </a:lnTo>
                <a:lnTo>
                  <a:pt x="564561" y="421774"/>
                </a:lnTo>
                <a:lnTo>
                  <a:pt x="562683" y="421113"/>
                </a:lnTo>
                <a:lnTo>
                  <a:pt x="560029" y="420605"/>
                </a:lnTo>
                <a:lnTo>
                  <a:pt x="554257" y="418266"/>
                </a:lnTo>
                <a:lnTo>
                  <a:pt x="551795" y="418182"/>
                </a:lnTo>
                <a:lnTo>
                  <a:pt x="544345" y="416382"/>
                </a:lnTo>
                <a:lnTo>
                  <a:pt x="543129" y="416397"/>
                </a:lnTo>
                <a:lnTo>
                  <a:pt x="542575" y="416474"/>
                </a:lnTo>
                <a:lnTo>
                  <a:pt x="539682" y="417651"/>
                </a:lnTo>
                <a:lnTo>
                  <a:pt x="537812" y="417989"/>
                </a:lnTo>
                <a:lnTo>
                  <a:pt x="535819" y="417513"/>
                </a:lnTo>
                <a:lnTo>
                  <a:pt x="532248" y="418966"/>
                </a:lnTo>
                <a:lnTo>
                  <a:pt x="530316" y="420905"/>
                </a:lnTo>
                <a:lnTo>
                  <a:pt x="528723" y="423274"/>
                </a:lnTo>
                <a:lnTo>
                  <a:pt x="527200" y="424767"/>
                </a:lnTo>
                <a:lnTo>
                  <a:pt x="526746" y="426998"/>
                </a:lnTo>
                <a:lnTo>
                  <a:pt x="525668" y="428152"/>
                </a:lnTo>
                <a:lnTo>
                  <a:pt x="524383" y="430459"/>
                </a:lnTo>
                <a:lnTo>
                  <a:pt x="524383" y="431806"/>
                </a:lnTo>
                <a:lnTo>
                  <a:pt x="525545" y="433113"/>
                </a:lnTo>
                <a:lnTo>
                  <a:pt x="523683" y="434321"/>
                </a:lnTo>
                <a:lnTo>
                  <a:pt x="521613" y="434698"/>
                </a:lnTo>
                <a:lnTo>
                  <a:pt x="520543" y="435437"/>
                </a:lnTo>
                <a:lnTo>
                  <a:pt x="519404" y="437214"/>
                </a:lnTo>
                <a:lnTo>
                  <a:pt x="518342" y="438737"/>
                </a:lnTo>
                <a:lnTo>
                  <a:pt x="517719" y="439275"/>
                </a:lnTo>
                <a:lnTo>
                  <a:pt x="516765" y="439175"/>
                </a:lnTo>
                <a:lnTo>
                  <a:pt x="515656" y="437991"/>
                </a:lnTo>
                <a:lnTo>
                  <a:pt x="514079" y="438045"/>
                </a:lnTo>
                <a:lnTo>
                  <a:pt x="512201" y="439506"/>
                </a:lnTo>
                <a:lnTo>
                  <a:pt x="509970" y="441883"/>
                </a:lnTo>
                <a:lnTo>
                  <a:pt x="507161" y="445506"/>
                </a:lnTo>
                <a:lnTo>
                  <a:pt x="504229" y="447430"/>
                </a:lnTo>
                <a:lnTo>
                  <a:pt x="500520" y="449061"/>
                </a:lnTo>
                <a:lnTo>
                  <a:pt x="497834" y="449784"/>
                </a:lnTo>
                <a:lnTo>
                  <a:pt x="495710" y="451022"/>
                </a:lnTo>
                <a:lnTo>
                  <a:pt x="492162" y="453530"/>
                </a:lnTo>
                <a:lnTo>
                  <a:pt x="491455" y="455007"/>
                </a:lnTo>
                <a:lnTo>
                  <a:pt x="488884" y="455877"/>
                </a:lnTo>
                <a:lnTo>
                  <a:pt x="486814" y="456877"/>
                </a:lnTo>
                <a:lnTo>
                  <a:pt x="484898" y="458546"/>
                </a:lnTo>
                <a:lnTo>
                  <a:pt x="484428" y="461492"/>
                </a:lnTo>
                <a:lnTo>
                  <a:pt x="483213" y="463185"/>
                </a:lnTo>
                <a:lnTo>
                  <a:pt x="480281" y="465500"/>
                </a:lnTo>
                <a:lnTo>
                  <a:pt x="477818" y="467839"/>
                </a:lnTo>
                <a:lnTo>
                  <a:pt x="476210" y="470131"/>
                </a:lnTo>
                <a:lnTo>
                  <a:pt x="474509" y="472555"/>
                </a:lnTo>
                <a:lnTo>
                  <a:pt x="473978" y="473886"/>
                </a:lnTo>
                <a:lnTo>
                  <a:pt x="473917" y="475709"/>
                </a:lnTo>
                <a:lnTo>
                  <a:pt x="474717" y="477239"/>
                </a:lnTo>
                <a:lnTo>
                  <a:pt x="474871" y="478694"/>
                </a:lnTo>
                <a:lnTo>
                  <a:pt x="474263" y="479747"/>
                </a:lnTo>
                <a:lnTo>
                  <a:pt x="472601" y="480147"/>
                </a:lnTo>
                <a:lnTo>
                  <a:pt x="470861" y="479840"/>
                </a:lnTo>
                <a:lnTo>
                  <a:pt x="468191" y="478801"/>
                </a:lnTo>
                <a:lnTo>
                  <a:pt x="465351" y="476940"/>
                </a:lnTo>
                <a:lnTo>
                  <a:pt x="464312" y="476024"/>
                </a:lnTo>
                <a:lnTo>
                  <a:pt x="462920" y="474455"/>
                </a:lnTo>
                <a:lnTo>
                  <a:pt x="463120" y="473001"/>
                </a:lnTo>
                <a:lnTo>
                  <a:pt x="463836" y="470162"/>
                </a:lnTo>
                <a:lnTo>
                  <a:pt x="464320" y="468216"/>
                </a:lnTo>
                <a:lnTo>
                  <a:pt x="463166" y="467285"/>
                </a:lnTo>
                <a:lnTo>
                  <a:pt x="462312" y="466285"/>
                </a:lnTo>
                <a:lnTo>
                  <a:pt x="461704" y="465323"/>
                </a:lnTo>
                <a:lnTo>
                  <a:pt x="460503" y="463423"/>
                </a:lnTo>
                <a:lnTo>
                  <a:pt x="458995" y="463892"/>
                </a:lnTo>
                <a:lnTo>
                  <a:pt x="457687" y="464362"/>
                </a:lnTo>
                <a:lnTo>
                  <a:pt x="456171" y="463692"/>
                </a:lnTo>
                <a:lnTo>
                  <a:pt x="451700" y="463985"/>
                </a:lnTo>
                <a:lnTo>
                  <a:pt x="448329" y="464200"/>
                </a:lnTo>
                <a:lnTo>
                  <a:pt x="445159" y="464400"/>
                </a:lnTo>
                <a:lnTo>
                  <a:pt x="441142" y="464662"/>
                </a:lnTo>
                <a:lnTo>
                  <a:pt x="436293" y="464977"/>
                </a:lnTo>
                <a:lnTo>
                  <a:pt x="434901" y="464562"/>
                </a:lnTo>
                <a:lnTo>
                  <a:pt x="434031" y="463931"/>
                </a:lnTo>
                <a:lnTo>
                  <a:pt x="433154" y="461308"/>
                </a:lnTo>
                <a:lnTo>
                  <a:pt x="432646" y="459077"/>
                </a:lnTo>
                <a:lnTo>
                  <a:pt x="431707" y="454899"/>
                </a:lnTo>
                <a:lnTo>
                  <a:pt x="431076" y="451661"/>
                </a:lnTo>
                <a:lnTo>
                  <a:pt x="430330" y="447799"/>
                </a:lnTo>
                <a:lnTo>
                  <a:pt x="429837" y="443522"/>
                </a:lnTo>
                <a:lnTo>
                  <a:pt x="429483" y="440475"/>
                </a:lnTo>
                <a:lnTo>
                  <a:pt x="425812" y="440375"/>
                </a:lnTo>
                <a:lnTo>
                  <a:pt x="422880" y="440299"/>
                </a:lnTo>
                <a:lnTo>
                  <a:pt x="418917" y="440191"/>
                </a:lnTo>
                <a:lnTo>
                  <a:pt x="418948" y="437760"/>
                </a:lnTo>
                <a:lnTo>
                  <a:pt x="418994" y="434691"/>
                </a:lnTo>
                <a:lnTo>
                  <a:pt x="419048" y="431190"/>
                </a:lnTo>
                <a:lnTo>
                  <a:pt x="419787" y="426590"/>
                </a:lnTo>
                <a:lnTo>
                  <a:pt x="420064" y="422728"/>
                </a:lnTo>
                <a:lnTo>
                  <a:pt x="420410" y="417997"/>
                </a:lnTo>
                <a:lnTo>
                  <a:pt x="420625" y="414866"/>
                </a:lnTo>
                <a:lnTo>
                  <a:pt x="420872" y="411412"/>
                </a:lnTo>
                <a:lnTo>
                  <a:pt x="418825" y="412481"/>
                </a:lnTo>
                <a:lnTo>
                  <a:pt x="416570" y="413658"/>
                </a:lnTo>
                <a:lnTo>
                  <a:pt x="414454" y="414758"/>
                </a:lnTo>
                <a:lnTo>
                  <a:pt x="412999" y="411966"/>
                </a:lnTo>
                <a:lnTo>
                  <a:pt x="411583" y="409243"/>
                </a:lnTo>
                <a:lnTo>
                  <a:pt x="409436" y="405096"/>
                </a:lnTo>
                <a:lnTo>
                  <a:pt x="407828" y="401988"/>
                </a:lnTo>
                <a:lnTo>
                  <a:pt x="405034" y="400165"/>
                </a:lnTo>
                <a:lnTo>
                  <a:pt x="402949" y="398819"/>
                </a:lnTo>
                <a:lnTo>
                  <a:pt x="400802" y="396550"/>
                </a:lnTo>
                <a:lnTo>
                  <a:pt x="398948" y="394188"/>
                </a:lnTo>
                <a:lnTo>
                  <a:pt x="397185" y="391942"/>
                </a:lnTo>
                <a:lnTo>
                  <a:pt x="395077" y="389995"/>
                </a:lnTo>
                <a:lnTo>
                  <a:pt x="393053" y="390611"/>
                </a:lnTo>
                <a:lnTo>
                  <a:pt x="390767" y="391834"/>
                </a:lnTo>
                <a:lnTo>
                  <a:pt x="388566" y="393003"/>
                </a:lnTo>
                <a:lnTo>
                  <a:pt x="386234" y="394249"/>
                </a:lnTo>
                <a:lnTo>
                  <a:pt x="385096" y="394857"/>
                </a:lnTo>
                <a:lnTo>
                  <a:pt x="382387" y="394626"/>
                </a:lnTo>
                <a:lnTo>
                  <a:pt x="380024" y="394426"/>
                </a:lnTo>
                <a:lnTo>
                  <a:pt x="375800" y="394065"/>
                </a:lnTo>
                <a:lnTo>
                  <a:pt x="372237" y="393757"/>
                </a:lnTo>
                <a:lnTo>
                  <a:pt x="368597" y="393442"/>
                </a:lnTo>
                <a:lnTo>
                  <a:pt x="363525" y="393003"/>
                </a:lnTo>
                <a:lnTo>
                  <a:pt x="358385" y="392565"/>
                </a:lnTo>
                <a:lnTo>
                  <a:pt x="354952" y="393149"/>
                </a:lnTo>
                <a:lnTo>
                  <a:pt x="350597" y="393880"/>
                </a:lnTo>
                <a:lnTo>
                  <a:pt x="346026" y="394649"/>
                </a:lnTo>
                <a:lnTo>
                  <a:pt x="342247" y="395288"/>
                </a:lnTo>
                <a:lnTo>
                  <a:pt x="337461" y="396088"/>
                </a:lnTo>
                <a:lnTo>
                  <a:pt x="333882" y="396688"/>
                </a:lnTo>
                <a:lnTo>
                  <a:pt x="332120" y="396603"/>
                </a:lnTo>
                <a:lnTo>
                  <a:pt x="329904" y="394080"/>
                </a:lnTo>
                <a:lnTo>
                  <a:pt x="326349" y="390026"/>
                </a:lnTo>
                <a:lnTo>
                  <a:pt x="324202" y="387564"/>
                </a:lnTo>
                <a:lnTo>
                  <a:pt x="322093" y="385149"/>
                </a:lnTo>
                <a:lnTo>
                  <a:pt x="319046" y="381664"/>
                </a:lnTo>
                <a:lnTo>
                  <a:pt x="316599" y="379018"/>
                </a:lnTo>
                <a:lnTo>
                  <a:pt x="314205" y="376433"/>
                </a:lnTo>
                <a:lnTo>
                  <a:pt x="312828" y="374040"/>
                </a:lnTo>
                <a:lnTo>
                  <a:pt x="312143" y="371025"/>
                </a:lnTo>
                <a:lnTo>
                  <a:pt x="310896" y="369655"/>
                </a:lnTo>
                <a:lnTo>
                  <a:pt x="308126" y="367809"/>
                </a:lnTo>
                <a:lnTo>
                  <a:pt x="305140" y="365824"/>
                </a:lnTo>
                <a:lnTo>
                  <a:pt x="302154" y="363840"/>
                </a:lnTo>
                <a:lnTo>
                  <a:pt x="299168" y="361855"/>
                </a:lnTo>
                <a:lnTo>
                  <a:pt x="296183" y="359862"/>
                </a:lnTo>
                <a:lnTo>
                  <a:pt x="293197" y="357870"/>
                </a:lnTo>
                <a:lnTo>
                  <a:pt x="290211" y="355878"/>
                </a:lnTo>
                <a:lnTo>
                  <a:pt x="287225" y="353877"/>
                </a:lnTo>
                <a:lnTo>
                  <a:pt x="284239" y="351877"/>
                </a:lnTo>
                <a:lnTo>
                  <a:pt x="281253" y="349877"/>
                </a:lnTo>
                <a:lnTo>
                  <a:pt x="278268" y="347869"/>
                </a:lnTo>
                <a:lnTo>
                  <a:pt x="275351" y="345885"/>
                </a:lnTo>
                <a:lnTo>
                  <a:pt x="272365" y="343877"/>
                </a:lnTo>
                <a:lnTo>
                  <a:pt x="269379" y="341861"/>
                </a:lnTo>
                <a:lnTo>
                  <a:pt x="266393" y="339846"/>
                </a:lnTo>
                <a:lnTo>
                  <a:pt x="263407" y="337830"/>
                </a:lnTo>
                <a:lnTo>
                  <a:pt x="260422" y="335815"/>
                </a:lnTo>
                <a:lnTo>
                  <a:pt x="257967" y="334345"/>
                </a:lnTo>
                <a:lnTo>
                  <a:pt x="255681" y="334730"/>
                </a:lnTo>
                <a:lnTo>
                  <a:pt x="252264" y="335761"/>
                </a:lnTo>
                <a:lnTo>
                  <a:pt x="248678" y="336838"/>
                </a:lnTo>
                <a:lnTo>
                  <a:pt x="245131" y="337907"/>
                </a:lnTo>
                <a:lnTo>
                  <a:pt x="238774" y="339815"/>
                </a:lnTo>
                <a:lnTo>
                  <a:pt x="234688" y="341046"/>
                </a:lnTo>
                <a:lnTo>
                  <a:pt x="231495" y="342077"/>
                </a:lnTo>
                <a:lnTo>
                  <a:pt x="228093" y="343177"/>
                </a:lnTo>
                <a:lnTo>
                  <a:pt x="223630" y="344615"/>
                </a:lnTo>
                <a:lnTo>
                  <a:pt x="219890" y="345823"/>
                </a:lnTo>
                <a:lnTo>
                  <a:pt x="215511" y="347239"/>
                </a:lnTo>
                <a:lnTo>
                  <a:pt x="211625" y="348492"/>
                </a:lnTo>
                <a:lnTo>
                  <a:pt x="208362" y="349539"/>
                </a:lnTo>
                <a:lnTo>
                  <a:pt x="204961" y="350639"/>
                </a:lnTo>
                <a:lnTo>
                  <a:pt x="202267" y="351500"/>
                </a:lnTo>
                <a:lnTo>
                  <a:pt x="202267" y="358470"/>
                </a:lnTo>
                <a:lnTo>
                  <a:pt x="202267" y="365409"/>
                </a:lnTo>
                <a:lnTo>
                  <a:pt x="202275" y="372325"/>
                </a:lnTo>
                <a:lnTo>
                  <a:pt x="202275" y="379218"/>
                </a:lnTo>
                <a:lnTo>
                  <a:pt x="202275" y="386080"/>
                </a:lnTo>
                <a:lnTo>
                  <a:pt x="202283" y="392911"/>
                </a:lnTo>
                <a:lnTo>
                  <a:pt x="202283" y="399719"/>
                </a:lnTo>
                <a:lnTo>
                  <a:pt x="202283" y="406496"/>
                </a:lnTo>
                <a:lnTo>
                  <a:pt x="202283" y="413251"/>
                </a:lnTo>
                <a:lnTo>
                  <a:pt x="202291" y="419982"/>
                </a:lnTo>
                <a:lnTo>
                  <a:pt x="202291" y="426690"/>
                </a:lnTo>
                <a:lnTo>
                  <a:pt x="202291" y="433375"/>
                </a:lnTo>
                <a:lnTo>
                  <a:pt x="202298" y="440029"/>
                </a:lnTo>
                <a:lnTo>
                  <a:pt x="202298" y="446661"/>
                </a:lnTo>
                <a:lnTo>
                  <a:pt x="202298" y="453269"/>
                </a:lnTo>
                <a:lnTo>
                  <a:pt x="202306" y="459854"/>
                </a:lnTo>
                <a:lnTo>
                  <a:pt x="201382" y="459800"/>
                </a:lnTo>
                <a:lnTo>
                  <a:pt x="199312" y="460185"/>
                </a:lnTo>
                <a:lnTo>
                  <a:pt x="195849" y="461100"/>
                </a:lnTo>
                <a:lnTo>
                  <a:pt x="192971" y="461561"/>
                </a:lnTo>
                <a:lnTo>
                  <a:pt x="191709" y="461277"/>
                </a:lnTo>
                <a:lnTo>
                  <a:pt x="190578" y="460592"/>
                </a:lnTo>
                <a:lnTo>
                  <a:pt x="189585" y="459146"/>
                </a:lnTo>
                <a:lnTo>
                  <a:pt x="188108" y="457384"/>
                </a:lnTo>
                <a:lnTo>
                  <a:pt x="186592" y="455953"/>
                </a:lnTo>
                <a:lnTo>
                  <a:pt x="184706" y="453023"/>
                </a:lnTo>
                <a:lnTo>
                  <a:pt x="183398" y="450769"/>
                </a:lnTo>
                <a:lnTo>
                  <a:pt x="180174" y="445830"/>
                </a:lnTo>
                <a:lnTo>
                  <a:pt x="179719" y="444268"/>
                </a:lnTo>
                <a:lnTo>
                  <a:pt x="179119" y="442676"/>
                </a:lnTo>
                <a:lnTo>
                  <a:pt x="178042" y="441345"/>
                </a:lnTo>
                <a:lnTo>
                  <a:pt x="174241" y="438075"/>
                </a:lnTo>
                <a:lnTo>
                  <a:pt x="169816" y="435121"/>
                </a:lnTo>
                <a:lnTo>
                  <a:pt x="165476" y="432221"/>
                </a:lnTo>
                <a:lnTo>
                  <a:pt x="164252" y="431513"/>
                </a:lnTo>
                <a:lnTo>
                  <a:pt x="162220" y="430613"/>
                </a:lnTo>
                <a:lnTo>
                  <a:pt x="159719" y="430598"/>
                </a:lnTo>
                <a:lnTo>
                  <a:pt x="158011" y="430775"/>
                </a:lnTo>
                <a:lnTo>
                  <a:pt x="152808" y="431737"/>
                </a:lnTo>
                <a:lnTo>
                  <a:pt x="148815" y="432860"/>
                </a:lnTo>
                <a:lnTo>
                  <a:pt x="143405" y="434383"/>
                </a:lnTo>
                <a:lnTo>
                  <a:pt x="139211" y="436067"/>
                </a:lnTo>
                <a:lnTo>
                  <a:pt x="138272" y="436560"/>
                </a:lnTo>
                <a:lnTo>
                  <a:pt x="135209" y="438591"/>
                </a:lnTo>
                <a:lnTo>
                  <a:pt x="131461" y="441960"/>
                </a:lnTo>
                <a:lnTo>
                  <a:pt x="127083" y="446699"/>
                </a:lnTo>
                <a:lnTo>
                  <a:pt x="126513" y="443653"/>
                </a:lnTo>
                <a:lnTo>
                  <a:pt x="126321" y="438952"/>
                </a:lnTo>
                <a:lnTo>
                  <a:pt x="126398" y="437437"/>
                </a:lnTo>
                <a:lnTo>
                  <a:pt x="127591" y="433475"/>
                </a:lnTo>
                <a:lnTo>
                  <a:pt x="128799" y="430752"/>
                </a:lnTo>
                <a:lnTo>
                  <a:pt x="129769" y="427913"/>
                </a:lnTo>
                <a:lnTo>
                  <a:pt x="130207" y="424197"/>
                </a:lnTo>
                <a:lnTo>
                  <a:pt x="129307" y="418213"/>
                </a:lnTo>
                <a:lnTo>
                  <a:pt x="128298" y="416882"/>
                </a:lnTo>
                <a:lnTo>
                  <a:pt x="127090" y="416451"/>
                </a:lnTo>
                <a:lnTo>
                  <a:pt x="125798" y="416328"/>
                </a:lnTo>
                <a:lnTo>
                  <a:pt x="123420" y="416574"/>
                </a:lnTo>
                <a:lnTo>
                  <a:pt x="122312" y="417058"/>
                </a:lnTo>
                <a:lnTo>
                  <a:pt x="120380" y="415035"/>
                </a:lnTo>
                <a:lnTo>
                  <a:pt x="118048" y="414712"/>
                </a:lnTo>
                <a:lnTo>
                  <a:pt x="116817" y="415274"/>
                </a:lnTo>
                <a:lnTo>
                  <a:pt x="115570" y="415566"/>
                </a:lnTo>
                <a:lnTo>
                  <a:pt x="114216" y="415004"/>
                </a:lnTo>
                <a:lnTo>
                  <a:pt x="113046" y="413805"/>
                </a:lnTo>
                <a:lnTo>
                  <a:pt x="112331" y="412512"/>
                </a:lnTo>
                <a:lnTo>
                  <a:pt x="111777" y="411051"/>
                </a:lnTo>
                <a:lnTo>
                  <a:pt x="109945" y="408112"/>
                </a:lnTo>
                <a:lnTo>
                  <a:pt x="108129" y="406512"/>
                </a:lnTo>
                <a:lnTo>
                  <a:pt x="105928" y="406158"/>
                </a:lnTo>
                <a:lnTo>
                  <a:pt x="102334" y="406250"/>
                </a:lnTo>
                <a:lnTo>
                  <a:pt x="101203" y="406050"/>
                </a:lnTo>
                <a:lnTo>
                  <a:pt x="101141" y="404381"/>
                </a:lnTo>
                <a:lnTo>
                  <a:pt x="101595" y="400688"/>
                </a:lnTo>
                <a:lnTo>
                  <a:pt x="101603" y="398757"/>
                </a:lnTo>
                <a:lnTo>
                  <a:pt x="101349" y="396934"/>
                </a:lnTo>
                <a:lnTo>
                  <a:pt x="100749" y="395434"/>
                </a:lnTo>
                <a:lnTo>
                  <a:pt x="99987" y="394134"/>
                </a:lnTo>
                <a:lnTo>
                  <a:pt x="97848" y="391995"/>
                </a:lnTo>
                <a:lnTo>
                  <a:pt x="96232" y="388980"/>
                </a:lnTo>
                <a:lnTo>
                  <a:pt x="93531" y="382756"/>
                </a:lnTo>
                <a:lnTo>
                  <a:pt x="91168" y="375740"/>
                </a:lnTo>
                <a:lnTo>
                  <a:pt x="90129" y="374679"/>
                </a:lnTo>
                <a:lnTo>
                  <a:pt x="88021" y="373563"/>
                </a:lnTo>
                <a:lnTo>
                  <a:pt x="83411" y="372671"/>
                </a:lnTo>
                <a:lnTo>
                  <a:pt x="80371" y="371748"/>
                </a:lnTo>
                <a:lnTo>
                  <a:pt x="79178" y="370856"/>
                </a:lnTo>
                <a:lnTo>
                  <a:pt x="78678" y="369309"/>
                </a:lnTo>
                <a:lnTo>
                  <a:pt x="78694" y="367648"/>
                </a:lnTo>
                <a:lnTo>
                  <a:pt x="78940" y="365686"/>
                </a:lnTo>
                <a:lnTo>
                  <a:pt x="79648" y="364024"/>
                </a:lnTo>
                <a:lnTo>
                  <a:pt x="82064" y="362740"/>
                </a:lnTo>
                <a:lnTo>
                  <a:pt x="87321" y="362455"/>
                </a:lnTo>
                <a:lnTo>
                  <a:pt x="91807" y="362593"/>
                </a:lnTo>
                <a:lnTo>
                  <a:pt x="95878" y="365563"/>
                </a:lnTo>
                <a:lnTo>
                  <a:pt x="97209" y="366240"/>
                </a:lnTo>
                <a:lnTo>
                  <a:pt x="98656" y="366432"/>
                </a:lnTo>
                <a:lnTo>
                  <a:pt x="101534" y="365494"/>
                </a:lnTo>
                <a:lnTo>
                  <a:pt x="102965" y="365224"/>
                </a:lnTo>
                <a:lnTo>
                  <a:pt x="106567" y="365532"/>
                </a:lnTo>
                <a:lnTo>
                  <a:pt x="105489" y="364124"/>
                </a:lnTo>
                <a:lnTo>
                  <a:pt x="104135" y="363386"/>
                </a:lnTo>
                <a:lnTo>
                  <a:pt x="102734" y="363447"/>
                </a:lnTo>
                <a:lnTo>
                  <a:pt x="101526" y="362870"/>
                </a:lnTo>
                <a:lnTo>
                  <a:pt x="99533" y="360147"/>
                </a:lnTo>
                <a:lnTo>
                  <a:pt x="96078" y="357039"/>
                </a:lnTo>
                <a:lnTo>
                  <a:pt x="95278" y="355754"/>
                </a:lnTo>
                <a:lnTo>
                  <a:pt x="95031" y="353693"/>
                </a:lnTo>
                <a:lnTo>
                  <a:pt x="95701" y="351916"/>
                </a:lnTo>
                <a:lnTo>
                  <a:pt x="98148" y="350093"/>
                </a:lnTo>
                <a:lnTo>
                  <a:pt x="100233" y="347608"/>
                </a:lnTo>
                <a:lnTo>
                  <a:pt x="101180" y="344307"/>
                </a:lnTo>
                <a:lnTo>
                  <a:pt x="102034" y="342784"/>
                </a:lnTo>
                <a:lnTo>
                  <a:pt x="103804" y="340392"/>
                </a:lnTo>
                <a:lnTo>
                  <a:pt x="106482" y="340854"/>
                </a:lnTo>
                <a:lnTo>
                  <a:pt x="110653" y="339123"/>
                </a:lnTo>
                <a:lnTo>
                  <a:pt x="117479" y="339461"/>
                </a:lnTo>
                <a:lnTo>
                  <a:pt x="125651" y="338969"/>
                </a:lnTo>
                <a:lnTo>
                  <a:pt x="127898" y="339146"/>
                </a:lnTo>
                <a:lnTo>
                  <a:pt x="133108" y="340838"/>
                </a:lnTo>
                <a:lnTo>
                  <a:pt x="136102" y="341569"/>
                </a:lnTo>
                <a:lnTo>
                  <a:pt x="139742" y="341938"/>
                </a:lnTo>
                <a:lnTo>
                  <a:pt x="142366" y="341192"/>
                </a:lnTo>
                <a:lnTo>
                  <a:pt x="139896" y="338884"/>
                </a:lnTo>
                <a:lnTo>
                  <a:pt x="134532" y="336146"/>
                </a:lnTo>
                <a:lnTo>
                  <a:pt x="133155" y="333807"/>
                </a:lnTo>
                <a:lnTo>
                  <a:pt x="135609" y="327437"/>
                </a:lnTo>
                <a:lnTo>
                  <a:pt x="138934" y="321614"/>
                </a:lnTo>
                <a:lnTo>
                  <a:pt x="140966" y="314675"/>
                </a:lnTo>
                <a:lnTo>
                  <a:pt x="140396" y="307751"/>
                </a:lnTo>
                <a:lnTo>
                  <a:pt x="139426" y="305836"/>
                </a:lnTo>
                <a:lnTo>
                  <a:pt x="139742" y="303582"/>
                </a:lnTo>
                <a:lnTo>
                  <a:pt x="140896" y="301674"/>
                </a:lnTo>
                <a:lnTo>
                  <a:pt x="141712" y="299774"/>
                </a:lnTo>
                <a:lnTo>
                  <a:pt x="141004" y="297481"/>
                </a:lnTo>
                <a:lnTo>
                  <a:pt x="139541" y="293897"/>
                </a:lnTo>
                <a:lnTo>
                  <a:pt x="138788" y="292735"/>
                </a:lnTo>
                <a:lnTo>
                  <a:pt x="136225" y="290796"/>
                </a:lnTo>
                <a:lnTo>
                  <a:pt x="131077" y="290712"/>
                </a:lnTo>
                <a:lnTo>
                  <a:pt x="126875" y="289650"/>
                </a:lnTo>
                <a:lnTo>
                  <a:pt x="125513" y="290504"/>
                </a:lnTo>
                <a:lnTo>
                  <a:pt x="124743" y="291812"/>
                </a:lnTo>
                <a:lnTo>
                  <a:pt x="123781" y="292673"/>
                </a:lnTo>
                <a:lnTo>
                  <a:pt x="120511" y="294412"/>
                </a:lnTo>
                <a:lnTo>
                  <a:pt x="119418" y="294758"/>
                </a:lnTo>
                <a:lnTo>
                  <a:pt x="118279" y="294412"/>
                </a:lnTo>
                <a:lnTo>
                  <a:pt x="116671" y="292458"/>
                </a:lnTo>
                <a:lnTo>
                  <a:pt x="115240" y="292673"/>
                </a:lnTo>
                <a:lnTo>
                  <a:pt x="110907" y="291450"/>
                </a:lnTo>
                <a:lnTo>
                  <a:pt x="108868" y="288789"/>
                </a:lnTo>
                <a:lnTo>
                  <a:pt x="108106" y="288419"/>
                </a:lnTo>
                <a:lnTo>
                  <a:pt x="101103" y="286288"/>
                </a:lnTo>
                <a:lnTo>
                  <a:pt x="98671" y="285880"/>
                </a:lnTo>
                <a:lnTo>
                  <a:pt x="93092" y="288073"/>
                </a:lnTo>
                <a:lnTo>
                  <a:pt x="89052" y="290881"/>
                </a:lnTo>
                <a:lnTo>
                  <a:pt x="87913" y="291289"/>
                </a:lnTo>
                <a:lnTo>
                  <a:pt x="85827" y="293066"/>
                </a:lnTo>
                <a:lnTo>
                  <a:pt x="84650" y="293350"/>
                </a:lnTo>
                <a:lnTo>
                  <a:pt x="83442" y="293043"/>
                </a:lnTo>
                <a:lnTo>
                  <a:pt x="82295" y="293150"/>
                </a:lnTo>
                <a:lnTo>
                  <a:pt x="79856" y="295812"/>
                </a:lnTo>
                <a:lnTo>
                  <a:pt x="75439" y="298905"/>
                </a:lnTo>
                <a:lnTo>
                  <a:pt x="73245" y="300851"/>
                </a:lnTo>
                <a:lnTo>
                  <a:pt x="70798" y="302059"/>
                </a:lnTo>
                <a:lnTo>
                  <a:pt x="68074" y="302820"/>
                </a:lnTo>
                <a:lnTo>
                  <a:pt x="65296" y="302943"/>
                </a:lnTo>
                <a:lnTo>
                  <a:pt x="64273" y="303643"/>
                </a:lnTo>
                <a:lnTo>
                  <a:pt x="61094" y="303889"/>
                </a:lnTo>
                <a:lnTo>
                  <a:pt x="59155" y="304459"/>
                </a:lnTo>
                <a:lnTo>
                  <a:pt x="59086" y="305513"/>
                </a:lnTo>
                <a:lnTo>
                  <a:pt x="59471" y="307867"/>
                </a:lnTo>
                <a:lnTo>
                  <a:pt x="57824" y="307036"/>
                </a:lnTo>
                <a:lnTo>
                  <a:pt x="56092" y="308636"/>
                </a:lnTo>
                <a:lnTo>
                  <a:pt x="56662" y="310144"/>
                </a:lnTo>
                <a:lnTo>
                  <a:pt x="55623" y="309782"/>
                </a:lnTo>
                <a:lnTo>
                  <a:pt x="50759" y="306874"/>
                </a:lnTo>
                <a:lnTo>
                  <a:pt x="46765" y="304813"/>
                </a:lnTo>
                <a:lnTo>
                  <a:pt x="43218" y="302982"/>
                </a:lnTo>
                <a:lnTo>
                  <a:pt x="42702" y="302651"/>
                </a:lnTo>
                <a:lnTo>
                  <a:pt x="41733" y="301759"/>
                </a:lnTo>
                <a:lnTo>
                  <a:pt x="41040" y="300366"/>
                </a:lnTo>
                <a:lnTo>
                  <a:pt x="40894" y="298843"/>
                </a:lnTo>
                <a:lnTo>
                  <a:pt x="41240" y="297720"/>
                </a:lnTo>
                <a:lnTo>
                  <a:pt x="42102" y="297004"/>
                </a:lnTo>
                <a:lnTo>
                  <a:pt x="43118" y="296727"/>
                </a:lnTo>
                <a:lnTo>
                  <a:pt x="44018" y="296958"/>
                </a:lnTo>
                <a:lnTo>
                  <a:pt x="45019" y="297643"/>
                </a:lnTo>
                <a:lnTo>
                  <a:pt x="46804" y="298474"/>
                </a:lnTo>
                <a:lnTo>
                  <a:pt x="49120" y="298628"/>
                </a:lnTo>
                <a:lnTo>
                  <a:pt x="50567" y="297989"/>
                </a:lnTo>
                <a:lnTo>
                  <a:pt x="50759" y="296458"/>
                </a:lnTo>
                <a:lnTo>
                  <a:pt x="48004" y="290781"/>
                </a:lnTo>
                <a:lnTo>
                  <a:pt x="45465" y="286188"/>
                </a:lnTo>
                <a:lnTo>
                  <a:pt x="43010" y="281065"/>
                </a:lnTo>
                <a:lnTo>
                  <a:pt x="41971" y="279203"/>
                </a:lnTo>
                <a:lnTo>
                  <a:pt x="38962" y="274895"/>
                </a:lnTo>
                <a:lnTo>
                  <a:pt x="35992" y="270641"/>
                </a:lnTo>
                <a:lnTo>
                  <a:pt x="33645" y="266841"/>
                </a:lnTo>
                <a:lnTo>
                  <a:pt x="32413" y="265672"/>
                </a:lnTo>
                <a:lnTo>
                  <a:pt x="28627" y="265187"/>
                </a:lnTo>
                <a:lnTo>
                  <a:pt x="21409" y="264248"/>
                </a:lnTo>
                <a:lnTo>
                  <a:pt x="18854" y="263802"/>
                </a:lnTo>
                <a:lnTo>
                  <a:pt x="16807" y="264933"/>
                </a:lnTo>
                <a:lnTo>
                  <a:pt x="14753" y="265818"/>
                </a:lnTo>
                <a:lnTo>
                  <a:pt x="12805" y="264171"/>
                </a:lnTo>
                <a:lnTo>
                  <a:pt x="11267" y="261464"/>
                </a:lnTo>
                <a:lnTo>
                  <a:pt x="10458" y="259187"/>
                </a:lnTo>
                <a:lnTo>
                  <a:pt x="10851" y="256856"/>
                </a:lnTo>
                <a:lnTo>
                  <a:pt x="11012" y="253409"/>
                </a:lnTo>
                <a:lnTo>
                  <a:pt x="9835" y="250009"/>
                </a:lnTo>
                <a:lnTo>
                  <a:pt x="8534" y="248324"/>
                </a:lnTo>
                <a:lnTo>
                  <a:pt x="5271" y="247055"/>
                </a:lnTo>
                <a:lnTo>
                  <a:pt x="1116" y="244186"/>
                </a:lnTo>
                <a:lnTo>
                  <a:pt x="0" y="238931"/>
                </a:lnTo>
                <a:lnTo>
                  <a:pt x="2016" y="231377"/>
                </a:lnTo>
                <a:lnTo>
                  <a:pt x="5264" y="226007"/>
                </a:lnTo>
                <a:lnTo>
                  <a:pt x="7626" y="223753"/>
                </a:lnTo>
                <a:lnTo>
                  <a:pt x="8750" y="221784"/>
                </a:lnTo>
                <a:lnTo>
                  <a:pt x="9119" y="220076"/>
                </a:lnTo>
                <a:lnTo>
                  <a:pt x="8834" y="218445"/>
                </a:lnTo>
                <a:lnTo>
                  <a:pt x="7434" y="216707"/>
                </a:lnTo>
                <a:lnTo>
                  <a:pt x="5264" y="215014"/>
                </a:lnTo>
                <a:lnTo>
                  <a:pt x="4163" y="212930"/>
                </a:lnTo>
                <a:lnTo>
                  <a:pt x="4618" y="208452"/>
                </a:lnTo>
                <a:lnTo>
                  <a:pt x="6057" y="201983"/>
                </a:lnTo>
                <a:lnTo>
                  <a:pt x="8273" y="196790"/>
                </a:lnTo>
                <a:lnTo>
                  <a:pt x="11243" y="193905"/>
                </a:lnTo>
                <a:lnTo>
                  <a:pt x="13806" y="191836"/>
                </a:lnTo>
                <a:lnTo>
                  <a:pt x="14814" y="189905"/>
                </a:lnTo>
                <a:lnTo>
                  <a:pt x="14868" y="187159"/>
                </a:lnTo>
                <a:lnTo>
                  <a:pt x="14806" y="184566"/>
                </a:lnTo>
                <a:lnTo>
                  <a:pt x="15491" y="182681"/>
                </a:lnTo>
                <a:lnTo>
                  <a:pt x="16568" y="181181"/>
                </a:lnTo>
                <a:lnTo>
                  <a:pt x="17707" y="179835"/>
                </a:lnTo>
                <a:lnTo>
                  <a:pt x="19308" y="178327"/>
                </a:lnTo>
                <a:lnTo>
                  <a:pt x="21386" y="177958"/>
                </a:lnTo>
                <a:lnTo>
                  <a:pt x="23672" y="179158"/>
                </a:lnTo>
                <a:lnTo>
                  <a:pt x="26780" y="182381"/>
                </a:lnTo>
                <a:lnTo>
                  <a:pt x="31336" y="188728"/>
                </a:lnTo>
                <a:lnTo>
                  <a:pt x="33937" y="192874"/>
                </a:lnTo>
                <a:lnTo>
                  <a:pt x="34876" y="194151"/>
                </a:lnTo>
                <a:lnTo>
                  <a:pt x="37254" y="196613"/>
                </a:lnTo>
                <a:lnTo>
                  <a:pt x="39401" y="197606"/>
                </a:lnTo>
                <a:lnTo>
                  <a:pt x="42979" y="196067"/>
                </a:lnTo>
                <a:lnTo>
                  <a:pt x="46411" y="194274"/>
                </a:lnTo>
                <a:lnTo>
                  <a:pt x="47520" y="193136"/>
                </a:lnTo>
                <a:lnTo>
                  <a:pt x="48228" y="191436"/>
                </a:lnTo>
                <a:lnTo>
                  <a:pt x="47681" y="188528"/>
                </a:lnTo>
                <a:lnTo>
                  <a:pt x="46966" y="186628"/>
                </a:lnTo>
                <a:lnTo>
                  <a:pt x="46204" y="184205"/>
                </a:lnTo>
                <a:lnTo>
                  <a:pt x="45149" y="179981"/>
                </a:lnTo>
                <a:lnTo>
                  <a:pt x="44403" y="173335"/>
                </a:lnTo>
                <a:lnTo>
                  <a:pt x="43518" y="171219"/>
                </a:lnTo>
                <a:lnTo>
                  <a:pt x="44164" y="170973"/>
                </a:lnTo>
                <a:lnTo>
                  <a:pt x="45888" y="171412"/>
                </a:lnTo>
                <a:lnTo>
                  <a:pt x="47481" y="171604"/>
                </a:lnTo>
                <a:lnTo>
                  <a:pt x="49759" y="170134"/>
                </a:lnTo>
                <a:lnTo>
                  <a:pt x="52883" y="167365"/>
                </a:lnTo>
                <a:lnTo>
                  <a:pt x="58601" y="163080"/>
                </a:lnTo>
                <a:lnTo>
                  <a:pt x="59809" y="160249"/>
                </a:lnTo>
                <a:lnTo>
                  <a:pt x="60787" y="157095"/>
                </a:lnTo>
                <a:lnTo>
                  <a:pt x="62372" y="155157"/>
                </a:lnTo>
                <a:lnTo>
                  <a:pt x="66012" y="154518"/>
                </a:lnTo>
                <a:lnTo>
                  <a:pt x="69383" y="153503"/>
                </a:lnTo>
                <a:lnTo>
                  <a:pt x="71760" y="151256"/>
                </a:lnTo>
                <a:lnTo>
                  <a:pt x="75485" y="149279"/>
                </a:lnTo>
                <a:lnTo>
                  <a:pt x="78548" y="148079"/>
                </a:lnTo>
                <a:lnTo>
                  <a:pt x="79894" y="146971"/>
                </a:lnTo>
                <a:lnTo>
                  <a:pt x="80856" y="145310"/>
                </a:lnTo>
                <a:lnTo>
                  <a:pt x="84365" y="140617"/>
                </a:lnTo>
                <a:lnTo>
                  <a:pt x="87120" y="137725"/>
                </a:lnTo>
                <a:lnTo>
                  <a:pt x="89545" y="134740"/>
                </a:lnTo>
                <a:lnTo>
                  <a:pt x="90352" y="132863"/>
                </a:lnTo>
                <a:lnTo>
                  <a:pt x="92269" y="133209"/>
                </a:lnTo>
                <a:lnTo>
                  <a:pt x="95193" y="134509"/>
                </a:lnTo>
                <a:lnTo>
                  <a:pt x="98333" y="135694"/>
                </a:lnTo>
                <a:lnTo>
                  <a:pt x="100634" y="137532"/>
                </a:lnTo>
                <a:lnTo>
                  <a:pt x="101088" y="139409"/>
                </a:lnTo>
                <a:lnTo>
                  <a:pt x="101311" y="140886"/>
                </a:lnTo>
                <a:lnTo>
                  <a:pt x="102242" y="141648"/>
                </a:lnTo>
                <a:lnTo>
                  <a:pt x="103358" y="141794"/>
                </a:lnTo>
                <a:lnTo>
                  <a:pt x="105036" y="141425"/>
                </a:lnTo>
                <a:lnTo>
                  <a:pt x="107967" y="141356"/>
                </a:lnTo>
                <a:lnTo>
                  <a:pt x="111561" y="138925"/>
                </a:lnTo>
                <a:lnTo>
                  <a:pt x="116563" y="134817"/>
                </a:lnTo>
                <a:lnTo>
                  <a:pt x="121142" y="133540"/>
                </a:lnTo>
                <a:lnTo>
                  <a:pt x="123551" y="134517"/>
                </a:lnTo>
                <a:lnTo>
                  <a:pt x="125544" y="137540"/>
                </a:lnTo>
                <a:lnTo>
                  <a:pt x="127121" y="140379"/>
                </a:lnTo>
                <a:lnTo>
                  <a:pt x="128745" y="141433"/>
                </a:lnTo>
                <a:lnTo>
                  <a:pt x="129753" y="141463"/>
                </a:lnTo>
                <a:lnTo>
                  <a:pt x="130122" y="141509"/>
                </a:lnTo>
                <a:lnTo>
                  <a:pt x="132139" y="140863"/>
                </a:lnTo>
                <a:lnTo>
                  <a:pt x="132293" y="140871"/>
                </a:lnTo>
                <a:lnTo>
                  <a:pt x="134132" y="140986"/>
                </a:lnTo>
                <a:lnTo>
                  <a:pt x="135902" y="141948"/>
                </a:lnTo>
                <a:lnTo>
                  <a:pt x="138834" y="142056"/>
                </a:lnTo>
                <a:lnTo>
                  <a:pt x="142920" y="141325"/>
                </a:lnTo>
                <a:lnTo>
                  <a:pt x="143351" y="141025"/>
                </a:lnTo>
                <a:lnTo>
                  <a:pt x="145313" y="141417"/>
                </a:lnTo>
                <a:lnTo>
                  <a:pt x="147699" y="142725"/>
                </a:lnTo>
                <a:lnTo>
                  <a:pt x="149553" y="144279"/>
                </a:lnTo>
                <a:lnTo>
                  <a:pt x="152878" y="149371"/>
                </a:lnTo>
                <a:lnTo>
                  <a:pt x="154786" y="150679"/>
                </a:lnTo>
                <a:lnTo>
                  <a:pt x="158680" y="152487"/>
                </a:lnTo>
                <a:lnTo>
                  <a:pt x="160504" y="154064"/>
                </a:lnTo>
                <a:lnTo>
                  <a:pt x="162628" y="156618"/>
                </a:lnTo>
                <a:lnTo>
                  <a:pt x="163736" y="158164"/>
                </a:lnTo>
                <a:lnTo>
                  <a:pt x="166045" y="160957"/>
                </a:lnTo>
                <a:lnTo>
                  <a:pt x="168715" y="165519"/>
                </a:lnTo>
                <a:lnTo>
                  <a:pt x="169192" y="169142"/>
                </a:lnTo>
                <a:lnTo>
                  <a:pt x="169800" y="172196"/>
                </a:lnTo>
                <a:lnTo>
                  <a:pt x="170793" y="173642"/>
                </a:lnTo>
                <a:lnTo>
                  <a:pt x="171609" y="173819"/>
                </a:lnTo>
                <a:lnTo>
                  <a:pt x="172486" y="173319"/>
                </a:lnTo>
                <a:lnTo>
                  <a:pt x="173348" y="171927"/>
                </a:lnTo>
                <a:lnTo>
                  <a:pt x="173648" y="169604"/>
                </a:lnTo>
                <a:lnTo>
                  <a:pt x="173386" y="165488"/>
                </a:lnTo>
                <a:lnTo>
                  <a:pt x="172701" y="162119"/>
                </a:lnTo>
                <a:lnTo>
                  <a:pt x="171824" y="161049"/>
                </a:lnTo>
                <a:lnTo>
                  <a:pt x="171401" y="159865"/>
                </a:lnTo>
                <a:lnTo>
                  <a:pt x="171978" y="158357"/>
                </a:lnTo>
                <a:lnTo>
                  <a:pt x="173463" y="157626"/>
                </a:lnTo>
                <a:lnTo>
                  <a:pt x="175310" y="158087"/>
                </a:lnTo>
                <a:lnTo>
                  <a:pt x="178350" y="160026"/>
                </a:lnTo>
                <a:lnTo>
                  <a:pt x="181520" y="162465"/>
                </a:lnTo>
                <a:lnTo>
                  <a:pt x="185422" y="166727"/>
                </a:lnTo>
                <a:lnTo>
                  <a:pt x="189000" y="169427"/>
                </a:lnTo>
                <a:lnTo>
                  <a:pt x="192917" y="171581"/>
                </a:lnTo>
                <a:lnTo>
                  <a:pt x="196026" y="172219"/>
                </a:lnTo>
                <a:lnTo>
                  <a:pt x="198435" y="171573"/>
                </a:lnTo>
                <a:lnTo>
                  <a:pt x="201275" y="169819"/>
                </a:lnTo>
                <a:lnTo>
                  <a:pt x="203876" y="167788"/>
                </a:lnTo>
                <a:lnTo>
                  <a:pt x="205061" y="165657"/>
                </a:lnTo>
                <a:lnTo>
                  <a:pt x="205907" y="163326"/>
                </a:lnTo>
                <a:lnTo>
                  <a:pt x="209832" y="160211"/>
                </a:lnTo>
                <a:lnTo>
                  <a:pt x="213418" y="157357"/>
                </a:lnTo>
                <a:lnTo>
                  <a:pt x="215049" y="157872"/>
                </a:lnTo>
                <a:lnTo>
                  <a:pt x="216196" y="158680"/>
                </a:lnTo>
                <a:lnTo>
                  <a:pt x="219874" y="156941"/>
                </a:lnTo>
                <a:lnTo>
                  <a:pt x="221152" y="156464"/>
                </a:lnTo>
                <a:lnTo>
                  <a:pt x="224654" y="155787"/>
                </a:lnTo>
                <a:lnTo>
                  <a:pt x="228270" y="156787"/>
                </a:lnTo>
                <a:lnTo>
                  <a:pt x="231156" y="159849"/>
                </a:lnTo>
                <a:lnTo>
                  <a:pt x="233949" y="161819"/>
                </a:lnTo>
                <a:lnTo>
                  <a:pt x="236450" y="161588"/>
                </a:lnTo>
                <a:lnTo>
                  <a:pt x="238520" y="160580"/>
                </a:lnTo>
                <a:lnTo>
                  <a:pt x="239890" y="158672"/>
                </a:lnTo>
                <a:lnTo>
                  <a:pt x="240929" y="156418"/>
                </a:lnTo>
                <a:lnTo>
                  <a:pt x="242314" y="154972"/>
                </a:lnTo>
                <a:lnTo>
                  <a:pt x="242522" y="154880"/>
                </a:lnTo>
                <a:lnTo>
                  <a:pt x="246978" y="155664"/>
                </a:lnTo>
                <a:lnTo>
                  <a:pt x="249771" y="155549"/>
                </a:lnTo>
                <a:lnTo>
                  <a:pt x="250071" y="155226"/>
                </a:lnTo>
                <a:lnTo>
                  <a:pt x="253758" y="155841"/>
                </a:lnTo>
                <a:lnTo>
                  <a:pt x="257828" y="159018"/>
                </a:lnTo>
                <a:lnTo>
                  <a:pt x="260353" y="162534"/>
                </a:lnTo>
                <a:lnTo>
                  <a:pt x="263585" y="167004"/>
                </a:lnTo>
                <a:lnTo>
                  <a:pt x="265085" y="168457"/>
                </a:lnTo>
                <a:lnTo>
                  <a:pt x="267271" y="169081"/>
                </a:lnTo>
                <a:lnTo>
                  <a:pt x="268987" y="169350"/>
                </a:lnTo>
                <a:lnTo>
                  <a:pt x="271288" y="170042"/>
                </a:lnTo>
                <a:lnTo>
                  <a:pt x="277367" y="170973"/>
                </a:lnTo>
                <a:lnTo>
                  <a:pt x="278291" y="171519"/>
                </a:lnTo>
                <a:lnTo>
                  <a:pt x="278914" y="172250"/>
                </a:lnTo>
                <a:lnTo>
                  <a:pt x="278352" y="174681"/>
                </a:lnTo>
                <a:lnTo>
                  <a:pt x="278891" y="175296"/>
                </a:lnTo>
                <a:lnTo>
                  <a:pt x="283824" y="173565"/>
                </a:lnTo>
                <a:lnTo>
                  <a:pt x="285147" y="172273"/>
                </a:lnTo>
                <a:lnTo>
                  <a:pt x="286771" y="168596"/>
                </a:lnTo>
                <a:lnTo>
                  <a:pt x="288226" y="164888"/>
                </a:lnTo>
                <a:lnTo>
                  <a:pt x="289311" y="163511"/>
                </a:lnTo>
                <a:lnTo>
                  <a:pt x="290457" y="163149"/>
                </a:lnTo>
                <a:lnTo>
                  <a:pt x="291612" y="163703"/>
                </a:lnTo>
                <a:lnTo>
                  <a:pt x="293227" y="165896"/>
                </a:lnTo>
                <a:lnTo>
                  <a:pt x="295413" y="168127"/>
                </a:lnTo>
                <a:lnTo>
                  <a:pt x="298368" y="168973"/>
                </a:lnTo>
                <a:lnTo>
                  <a:pt x="300169" y="169311"/>
                </a:lnTo>
                <a:lnTo>
                  <a:pt x="302962" y="169496"/>
                </a:lnTo>
                <a:lnTo>
                  <a:pt x="309534" y="168411"/>
                </a:lnTo>
                <a:lnTo>
                  <a:pt x="315683" y="165711"/>
                </a:lnTo>
                <a:lnTo>
                  <a:pt x="319192" y="162772"/>
                </a:lnTo>
                <a:lnTo>
                  <a:pt x="320823" y="158357"/>
                </a:lnTo>
                <a:lnTo>
                  <a:pt x="321847" y="153326"/>
                </a:lnTo>
                <a:lnTo>
                  <a:pt x="323417" y="150141"/>
                </a:lnTo>
                <a:lnTo>
                  <a:pt x="322763" y="146879"/>
                </a:lnTo>
                <a:lnTo>
                  <a:pt x="319669" y="143771"/>
                </a:lnTo>
                <a:lnTo>
                  <a:pt x="318623" y="142833"/>
                </a:lnTo>
                <a:lnTo>
                  <a:pt x="311096" y="141086"/>
                </a:lnTo>
                <a:lnTo>
                  <a:pt x="310635" y="139825"/>
                </a:lnTo>
                <a:lnTo>
                  <a:pt x="310203" y="139532"/>
                </a:lnTo>
                <a:lnTo>
                  <a:pt x="302785" y="136763"/>
                </a:lnTo>
                <a:lnTo>
                  <a:pt x="299214" y="135578"/>
                </a:lnTo>
                <a:lnTo>
                  <a:pt x="298207" y="133748"/>
                </a:lnTo>
                <a:lnTo>
                  <a:pt x="297545" y="131347"/>
                </a:lnTo>
                <a:lnTo>
                  <a:pt x="295228" y="129201"/>
                </a:lnTo>
                <a:lnTo>
                  <a:pt x="290627" y="127247"/>
                </a:lnTo>
                <a:lnTo>
                  <a:pt x="289826" y="125755"/>
                </a:lnTo>
                <a:lnTo>
                  <a:pt x="290588" y="124247"/>
                </a:lnTo>
                <a:lnTo>
                  <a:pt x="294220" y="122570"/>
                </a:lnTo>
                <a:lnTo>
                  <a:pt x="298368" y="119031"/>
                </a:lnTo>
                <a:lnTo>
                  <a:pt x="299961" y="118300"/>
                </a:lnTo>
                <a:lnTo>
                  <a:pt x="303647" y="118139"/>
                </a:lnTo>
                <a:lnTo>
                  <a:pt x="307064" y="115239"/>
                </a:lnTo>
                <a:lnTo>
                  <a:pt x="309419" y="113577"/>
                </a:lnTo>
                <a:lnTo>
                  <a:pt x="310650" y="111600"/>
                </a:lnTo>
                <a:lnTo>
                  <a:pt x="310327" y="109553"/>
                </a:lnTo>
                <a:lnTo>
                  <a:pt x="306910" y="103361"/>
                </a:lnTo>
                <a:lnTo>
                  <a:pt x="305894" y="99599"/>
                </a:lnTo>
                <a:lnTo>
                  <a:pt x="306502" y="97145"/>
                </a:lnTo>
                <a:lnTo>
                  <a:pt x="308465" y="94491"/>
                </a:lnTo>
                <a:lnTo>
                  <a:pt x="309580" y="93037"/>
                </a:lnTo>
                <a:lnTo>
                  <a:pt x="310919" y="90421"/>
                </a:lnTo>
                <a:lnTo>
                  <a:pt x="311797" y="89021"/>
                </a:lnTo>
                <a:lnTo>
                  <a:pt x="315244" y="88429"/>
                </a:lnTo>
                <a:lnTo>
                  <a:pt x="319423" y="88183"/>
                </a:lnTo>
                <a:lnTo>
                  <a:pt x="322293" y="88806"/>
                </a:lnTo>
                <a:lnTo>
                  <a:pt x="326303" y="89129"/>
                </a:lnTo>
                <a:lnTo>
                  <a:pt x="329958" y="89614"/>
                </a:lnTo>
                <a:lnTo>
                  <a:pt x="331805" y="90044"/>
                </a:lnTo>
                <a:lnTo>
                  <a:pt x="333167" y="89245"/>
                </a:lnTo>
                <a:lnTo>
                  <a:pt x="334152" y="87837"/>
                </a:lnTo>
                <a:lnTo>
                  <a:pt x="334121" y="85975"/>
                </a:lnTo>
                <a:lnTo>
                  <a:pt x="332682" y="84167"/>
                </a:lnTo>
                <a:lnTo>
                  <a:pt x="327318" y="81790"/>
                </a:lnTo>
                <a:lnTo>
                  <a:pt x="325018" y="79829"/>
                </a:lnTo>
                <a:lnTo>
                  <a:pt x="323217" y="80044"/>
                </a:lnTo>
                <a:lnTo>
                  <a:pt x="320200" y="79428"/>
                </a:lnTo>
                <a:lnTo>
                  <a:pt x="317476" y="78144"/>
                </a:lnTo>
                <a:lnTo>
                  <a:pt x="315067" y="77713"/>
                </a:lnTo>
                <a:lnTo>
                  <a:pt x="314282" y="75928"/>
                </a:lnTo>
                <a:lnTo>
                  <a:pt x="314775" y="73420"/>
                </a:lnTo>
                <a:lnTo>
                  <a:pt x="315706" y="71982"/>
                </a:lnTo>
                <a:lnTo>
                  <a:pt x="317484" y="71266"/>
                </a:lnTo>
                <a:lnTo>
                  <a:pt x="319415" y="71628"/>
                </a:lnTo>
                <a:lnTo>
                  <a:pt x="321516" y="70582"/>
                </a:lnTo>
                <a:lnTo>
                  <a:pt x="322124" y="69966"/>
                </a:lnTo>
                <a:lnTo>
                  <a:pt x="322301" y="69174"/>
                </a:lnTo>
                <a:lnTo>
                  <a:pt x="321962" y="68043"/>
                </a:lnTo>
                <a:lnTo>
                  <a:pt x="320985" y="67112"/>
                </a:lnTo>
                <a:lnTo>
                  <a:pt x="319600" y="66866"/>
                </a:lnTo>
                <a:lnTo>
                  <a:pt x="318007" y="67658"/>
                </a:lnTo>
                <a:lnTo>
                  <a:pt x="316099" y="68174"/>
                </a:lnTo>
                <a:lnTo>
                  <a:pt x="312874" y="67012"/>
                </a:lnTo>
                <a:lnTo>
                  <a:pt x="310303" y="65612"/>
                </a:lnTo>
                <a:lnTo>
                  <a:pt x="310434" y="64320"/>
                </a:lnTo>
                <a:lnTo>
                  <a:pt x="312335" y="62389"/>
                </a:lnTo>
                <a:lnTo>
                  <a:pt x="313189" y="60819"/>
                </a:lnTo>
                <a:lnTo>
                  <a:pt x="313189" y="58650"/>
                </a:lnTo>
                <a:lnTo>
                  <a:pt x="313189" y="56111"/>
                </a:lnTo>
                <a:lnTo>
                  <a:pt x="313851" y="53134"/>
                </a:lnTo>
                <a:lnTo>
                  <a:pt x="315737" y="51096"/>
                </a:lnTo>
                <a:lnTo>
                  <a:pt x="317953" y="50003"/>
                </a:lnTo>
                <a:lnTo>
                  <a:pt x="323663" y="51996"/>
                </a:lnTo>
                <a:lnTo>
                  <a:pt x="330804" y="53773"/>
                </a:lnTo>
                <a:lnTo>
                  <a:pt x="332028" y="53480"/>
                </a:lnTo>
                <a:lnTo>
                  <a:pt x="332390" y="52542"/>
                </a:lnTo>
                <a:lnTo>
                  <a:pt x="333205" y="51711"/>
                </a:lnTo>
                <a:lnTo>
                  <a:pt x="343117" y="51326"/>
                </a:lnTo>
                <a:lnTo>
                  <a:pt x="345041" y="50180"/>
                </a:lnTo>
                <a:lnTo>
                  <a:pt x="346003" y="49265"/>
                </a:lnTo>
                <a:lnTo>
                  <a:pt x="355530" y="47949"/>
                </a:lnTo>
                <a:lnTo>
                  <a:pt x="356661" y="46695"/>
                </a:lnTo>
                <a:lnTo>
                  <a:pt x="358062" y="45526"/>
                </a:lnTo>
                <a:lnTo>
                  <a:pt x="360255" y="45549"/>
                </a:lnTo>
                <a:lnTo>
                  <a:pt x="362863" y="45080"/>
                </a:lnTo>
                <a:lnTo>
                  <a:pt x="366504" y="43649"/>
                </a:lnTo>
                <a:lnTo>
                  <a:pt x="369081" y="42864"/>
                </a:lnTo>
                <a:lnTo>
                  <a:pt x="369512" y="42803"/>
                </a:lnTo>
                <a:lnTo>
                  <a:pt x="372237" y="43118"/>
                </a:lnTo>
                <a:lnTo>
                  <a:pt x="375615" y="41987"/>
                </a:lnTo>
                <a:lnTo>
                  <a:pt x="376346" y="41518"/>
                </a:lnTo>
                <a:lnTo>
                  <a:pt x="376892" y="40664"/>
                </a:lnTo>
                <a:lnTo>
                  <a:pt x="379840" y="39018"/>
                </a:lnTo>
                <a:lnTo>
                  <a:pt x="385496" y="37664"/>
                </a:lnTo>
                <a:lnTo>
                  <a:pt x="386873" y="38472"/>
                </a:lnTo>
                <a:lnTo>
                  <a:pt x="389574" y="38841"/>
                </a:lnTo>
                <a:lnTo>
                  <a:pt x="393014" y="38233"/>
                </a:lnTo>
                <a:lnTo>
                  <a:pt x="395554" y="37195"/>
                </a:lnTo>
                <a:lnTo>
                  <a:pt x="397031" y="38226"/>
                </a:lnTo>
                <a:lnTo>
                  <a:pt x="399040" y="39287"/>
                </a:lnTo>
                <a:lnTo>
                  <a:pt x="400540" y="38387"/>
                </a:lnTo>
                <a:lnTo>
                  <a:pt x="401287" y="35549"/>
                </a:lnTo>
                <a:lnTo>
                  <a:pt x="402257" y="32771"/>
                </a:lnTo>
                <a:lnTo>
                  <a:pt x="403957" y="31456"/>
                </a:lnTo>
                <a:lnTo>
                  <a:pt x="405304" y="30971"/>
                </a:lnTo>
                <a:lnTo>
                  <a:pt x="406520" y="29902"/>
                </a:lnTo>
                <a:lnTo>
                  <a:pt x="407435" y="28787"/>
                </a:lnTo>
                <a:lnTo>
                  <a:pt x="412415" y="28956"/>
                </a:lnTo>
                <a:lnTo>
                  <a:pt x="416870" y="26179"/>
                </a:lnTo>
                <a:lnTo>
                  <a:pt x="417748" y="27440"/>
                </a:lnTo>
                <a:lnTo>
                  <a:pt x="423535" y="27148"/>
                </a:lnTo>
                <a:lnTo>
                  <a:pt x="430722" y="25355"/>
                </a:lnTo>
                <a:lnTo>
                  <a:pt x="435024" y="24517"/>
                </a:lnTo>
                <a:lnTo>
                  <a:pt x="442450" y="22640"/>
                </a:lnTo>
                <a:lnTo>
                  <a:pt x="445882" y="21117"/>
                </a:lnTo>
                <a:lnTo>
                  <a:pt x="450799" y="20155"/>
                </a:lnTo>
                <a:lnTo>
                  <a:pt x="455309" y="19486"/>
                </a:lnTo>
                <a:lnTo>
                  <a:pt x="458256" y="16817"/>
                </a:lnTo>
                <a:lnTo>
                  <a:pt x="460634" y="16440"/>
                </a:lnTo>
                <a:lnTo>
                  <a:pt x="463528" y="16216"/>
                </a:lnTo>
                <a:lnTo>
                  <a:pt x="465298" y="15578"/>
                </a:lnTo>
                <a:lnTo>
                  <a:pt x="466452" y="14593"/>
                </a:lnTo>
                <a:lnTo>
                  <a:pt x="467198" y="12739"/>
                </a:lnTo>
                <a:lnTo>
                  <a:pt x="466791" y="10370"/>
                </a:lnTo>
                <a:lnTo>
                  <a:pt x="466375" y="8647"/>
                </a:lnTo>
                <a:lnTo>
                  <a:pt x="468445" y="7685"/>
                </a:lnTo>
                <a:lnTo>
                  <a:pt x="471400" y="7385"/>
                </a:lnTo>
                <a:lnTo>
                  <a:pt x="473262" y="6993"/>
                </a:lnTo>
                <a:lnTo>
                  <a:pt x="477326" y="3069"/>
                </a:lnTo>
                <a:lnTo>
                  <a:pt x="480127" y="1185"/>
                </a:lnTo>
                <a:lnTo>
                  <a:pt x="483028" y="0"/>
                </a:lnTo>
                <a:lnTo>
                  <a:pt x="488853" y="646"/>
                </a:lnTo>
                <a:lnTo>
                  <a:pt x="494171" y="1239"/>
                </a:lnTo>
                <a:lnTo>
                  <a:pt x="499504" y="3116"/>
                </a:lnTo>
                <a:lnTo>
                  <a:pt x="502305" y="5454"/>
                </a:lnTo>
                <a:lnTo>
                  <a:pt x="504713" y="7216"/>
                </a:lnTo>
                <a:lnTo>
                  <a:pt x="506992" y="8054"/>
                </a:lnTo>
                <a:lnTo>
                  <a:pt x="509054" y="8593"/>
                </a:lnTo>
                <a:lnTo>
                  <a:pt x="511447" y="7793"/>
                </a:lnTo>
                <a:lnTo>
                  <a:pt x="513140" y="6716"/>
                </a:lnTo>
                <a:lnTo>
                  <a:pt x="514125" y="5170"/>
                </a:lnTo>
                <a:lnTo>
                  <a:pt x="515618" y="4062"/>
                </a:lnTo>
                <a:lnTo>
                  <a:pt x="521059" y="3200"/>
                </a:lnTo>
                <a:lnTo>
                  <a:pt x="522182" y="4870"/>
                </a:lnTo>
                <a:lnTo>
                  <a:pt x="524768" y="9893"/>
                </a:lnTo>
                <a:lnTo>
                  <a:pt x="526530" y="16563"/>
                </a:lnTo>
                <a:lnTo>
                  <a:pt x="529432" y="25371"/>
                </a:lnTo>
                <a:lnTo>
                  <a:pt x="530709" y="29687"/>
                </a:lnTo>
                <a:lnTo>
                  <a:pt x="530147" y="31941"/>
                </a:lnTo>
                <a:lnTo>
                  <a:pt x="530155" y="35025"/>
                </a:lnTo>
                <a:lnTo>
                  <a:pt x="529993" y="38410"/>
                </a:lnTo>
                <a:lnTo>
                  <a:pt x="527854" y="42234"/>
                </a:lnTo>
                <a:lnTo>
                  <a:pt x="528723" y="44011"/>
                </a:lnTo>
                <a:lnTo>
                  <a:pt x="533980" y="45988"/>
                </a:lnTo>
                <a:lnTo>
                  <a:pt x="541336" y="45265"/>
                </a:lnTo>
                <a:lnTo>
                  <a:pt x="545876" y="43664"/>
                </a:lnTo>
                <a:lnTo>
                  <a:pt x="548409" y="44249"/>
                </a:lnTo>
                <a:lnTo>
                  <a:pt x="549732" y="43288"/>
                </a:lnTo>
                <a:lnTo>
                  <a:pt x="550586" y="40457"/>
                </a:lnTo>
                <a:lnTo>
                  <a:pt x="552333" y="39818"/>
                </a:lnTo>
                <a:lnTo>
                  <a:pt x="554126" y="41795"/>
                </a:lnTo>
                <a:lnTo>
                  <a:pt x="555427" y="45134"/>
                </a:lnTo>
                <a:lnTo>
                  <a:pt x="556673" y="47280"/>
                </a:lnTo>
                <a:lnTo>
                  <a:pt x="556581" y="49834"/>
                </a:lnTo>
                <a:lnTo>
                  <a:pt x="557043" y="53104"/>
                </a:lnTo>
                <a:lnTo>
                  <a:pt x="557958" y="53927"/>
                </a:lnTo>
                <a:lnTo>
                  <a:pt x="559759" y="52688"/>
                </a:lnTo>
                <a:lnTo>
                  <a:pt x="560960" y="51950"/>
                </a:lnTo>
                <a:lnTo>
                  <a:pt x="561244" y="50957"/>
                </a:lnTo>
                <a:lnTo>
                  <a:pt x="560737" y="49734"/>
                </a:lnTo>
                <a:lnTo>
                  <a:pt x="560498" y="48488"/>
                </a:lnTo>
                <a:lnTo>
                  <a:pt x="560898" y="47342"/>
                </a:lnTo>
                <a:lnTo>
                  <a:pt x="561753" y="46872"/>
                </a:lnTo>
                <a:lnTo>
                  <a:pt x="564315" y="47234"/>
                </a:lnTo>
                <a:lnTo>
                  <a:pt x="568047" y="47865"/>
                </a:lnTo>
                <a:lnTo>
                  <a:pt x="572480" y="52511"/>
                </a:lnTo>
                <a:lnTo>
                  <a:pt x="574873" y="53350"/>
                </a:lnTo>
                <a:lnTo>
                  <a:pt x="575881" y="53434"/>
                </a:lnTo>
                <a:lnTo>
                  <a:pt x="578128" y="53165"/>
                </a:lnTo>
                <a:lnTo>
                  <a:pt x="580830" y="51834"/>
                </a:lnTo>
                <a:lnTo>
                  <a:pt x="582645" y="50157"/>
                </a:lnTo>
                <a:lnTo>
                  <a:pt x="583254" y="49334"/>
                </a:lnTo>
                <a:lnTo>
                  <a:pt x="584300" y="49480"/>
                </a:lnTo>
                <a:lnTo>
                  <a:pt x="585293" y="50257"/>
                </a:lnTo>
                <a:lnTo>
                  <a:pt x="585362" y="51950"/>
                </a:lnTo>
                <a:lnTo>
                  <a:pt x="584569" y="54396"/>
                </a:lnTo>
                <a:lnTo>
                  <a:pt x="581876" y="56635"/>
                </a:lnTo>
                <a:lnTo>
                  <a:pt x="578529" y="58712"/>
                </a:lnTo>
                <a:lnTo>
                  <a:pt x="576497" y="62512"/>
                </a:lnTo>
                <a:lnTo>
                  <a:pt x="576066" y="66466"/>
                </a:lnTo>
                <a:lnTo>
                  <a:pt x="576951" y="68474"/>
                </a:lnTo>
                <a:lnTo>
                  <a:pt x="577713" y="69812"/>
                </a:lnTo>
                <a:lnTo>
                  <a:pt x="577928" y="71689"/>
                </a:lnTo>
                <a:lnTo>
                  <a:pt x="578682" y="71936"/>
                </a:lnTo>
                <a:lnTo>
                  <a:pt x="580052" y="71166"/>
                </a:lnTo>
                <a:lnTo>
                  <a:pt x="583784" y="67274"/>
                </a:lnTo>
                <a:lnTo>
                  <a:pt x="585685" y="66312"/>
                </a:lnTo>
                <a:lnTo>
                  <a:pt x="588440" y="65697"/>
                </a:lnTo>
                <a:lnTo>
                  <a:pt x="592973" y="66004"/>
                </a:lnTo>
                <a:lnTo>
                  <a:pt x="596020" y="67274"/>
                </a:lnTo>
                <a:lnTo>
                  <a:pt x="597475" y="69035"/>
                </a:lnTo>
                <a:lnTo>
                  <a:pt x="599075" y="70489"/>
                </a:lnTo>
                <a:lnTo>
                  <a:pt x="600183" y="69882"/>
                </a:lnTo>
                <a:lnTo>
                  <a:pt x="600753" y="68205"/>
                </a:lnTo>
                <a:lnTo>
                  <a:pt x="600784" y="66281"/>
                </a:lnTo>
                <a:lnTo>
                  <a:pt x="601253" y="64697"/>
                </a:lnTo>
                <a:lnTo>
                  <a:pt x="606209" y="60796"/>
                </a:lnTo>
                <a:lnTo>
                  <a:pt x="609510" y="58196"/>
                </a:lnTo>
                <a:lnTo>
                  <a:pt x="610641" y="57888"/>
                </a:lnTo>
                <a:lnTo>
                  <a:pt x="612850" y="58427"/>
                </a:lnTo>
                <a:lnTo>
                  <a:pt x="614220" y="58150"/>
                </a:lnTo>
                <a:lnTo>
                  <a:pt x="617845" y="55704"/>
                </a:lnTo>
                <a:lnTo>
                  <a:pt x="621231" y="52911"/>
                </a:lnTo>
                <a:lnTo>
                  <a:pt x="621561" y="51019"/>
                </a:lnTo>
                <a:lnTo>
                  <a:pt x="621692" y="49303"/>
                </a:lnTo>
                <a:lnTo>
                  <a:pt x="622531" y="48526"/>
                </a:lnTo>
                <a:lnTo>
                  <a:pt x="627271" y="47926"/>
                </a:lnTo>
                <a:lnTo>
                  <a:pt x="628056" y="47603"/>
                </a:lnTo>
                <a:lnTo>
                  <a:pt x="632104" y="45649"/>
                </a:lnTo>
                <a:lnTo>
                  <a:pt x="637714" y="42311"/>
                </a:lnTo>
                <a:lnTo>
                  <a:pt x="640438" y="40341"/>
                </a:lnTo>
                <a:lnTo>
                  <a:pt x="645402" y="39464"/>
                </a:lnTo>
                <a:lnTo>
                  <a:pt x="646325" y="38895"/>
                </a:lnTo>
                <a:lnTo>
                  <a:pt x="647972" y="37564"/>
                </a:lnTo>
                <a:lnTo>
                  <a:pt x="651081" y="35718"/>
                </a:lnTo>
                <a:lnTo>
                  <a:pt x="652766" y="35518"/>
                </a:lnTo>
                <a:lnTo>
                  <a:pt x="651720" y="39980"/>
                </a:lnTo>
                <a:lnTo>
                  <a:pt x="649865" y="45118"/>
                </a:lnTo>
                <a:lnTo>
                  <a:pt x="648819" y="46488"/>
                </a:lnTo>
                <a:lnTo>
                  <a:pt x="643786" y="46257"/>
                </a:lnTo>
                <a:lnTo>
                  <a:pt x="643793" y="47657"/>
                </a:lnTo>
                <a:lnTo>
                  <a:pt x="644586" y="49796"/>
                </a:lnTo>
                <a:lnTo>
                  <a:pt x="645155" y="50996"/>
                </a:lnTo>
                <a:lnTo>
                  <a:pt x="645764" y="52073"/>
                </a:lnTo>
                <a:lnTo>
                  <a:pt x="647118" y="53934"/>
                </a:lnTo>
                <a:lnTo>
                  <a:pt x="652413" y="58311"/>
                </a:lnTo>
                <a:lnTo>
                  <a:pt x="659146" y="63866"/>
                </a:lnTo>
                <a:lnTo>
                  <a:pt x="666418" y="70082"/>
                </a:lnTo>
                <a:lnTo>
                  <a:pt x="671497" y="74405"/>
                </a:lnTo>
                <a:lnTo>
                  <a:pt x="673552" y="76636"/>
                </a:lnTo>
                <a:lnTo>
                  <a:pt x="674860" y="78374"/>
                </a:lnTo>
                <a:lnTo>
                  <a:pt x="678600" y="84637"/>
                </a:lnTo>
                <a:lnTo>
                  <a:pt x="682155" y="90552"/>
                </a:lnTo>
                <a:lnTo>
                  <a:pt x="688150" y="100922"/>
                </a:lnTo>
                <a:lnTo>
                  <a:pt x="693452" y="110877"/>
                </a:lnTo>
                <a:lnTo>
                  <a:pt x="699301" y="121762"/>
                </a:lnTo>
                <a:lnTo>
                  <a:pt x="702679" y="128024"/>
                </a:lnTo>
                <a:lnTo>
                  <a:pt x="709590" y="141048"/>
                </a:lnTo>
                <a:lnTo>
                  <a:pt x="711437" y="145025"/>
                </a:lnTo>
                <a:lnTo>
                  <a:pt x="714938" y="152533"/>
                </a:lnTo>
                <a:lnTo>
                  <a:pt x="718024" y="159542"/>
                </a:lnTo>
                <a:lnTo>
                  <a:pt x="720756" y="165711"/>
                </a:lnTo>
                <a:lnTo>
                  <a:pt x="722479" y="166265"/>
                </a:lnTo>
                <a:lnTo>
                  <a:pt x="722618" y="164596"/>
                </a:lnTo>
                <a:lnTo>
                  <a:pt x="722926" y="163480"/>
                </a:lnTo>
                <a:lnTo>
                  <a:pt x="723803" y="162849"/>
                </a:lnTo>
                <a:lnTo>
                  <a:pt x="725819" y="161026"/>
                </a:lnTo>
                <a:lnTo>
                  <a:pt x="726904" y="160588"/>
                </a:lnTo>
                <a:lnTo>
                  <a:pt x="728520" y="160772"/>
                </a:lnTo>
                <a:lnTo>
                  <a:pt x="730213" y="159842"/>
                </a:lnTo>
                <a:lnTo>
                  <a:pt x="730837" y="158087"/>
                </a:lnTo>
                <a:lnTo>
                  <a:pt x="730429" y="154834"/>
                </a:lnTo>
                <a:lnTo>
                  <a:pt x="730167" y="153333"/>
                </a:lnTo>
                <a:lnTo>
                  <a:pt x="730744" y="151718"/>
                </a:lnTo>
                <a:lnTo>
                  <a:pt x="731668" y="151087"/>
                </a:lnTo>
                <a:lnTo>
                  <a:pt x="732953" y="150579"/>
                </a:lnTo>
                <a:lnTo>
                  <a:pt x="734138" y="150318"/>
                </a:lnTo>
                <a:lnTo>
                  <a:pt x="735108" y="148495"/>
                </a:lnTo>
                <a:lnTo>
                  <a:pt x="736939" y="147941"/>
                </a:lnTo>
                <a:lnTo>
                  <a:pt x="738624" y="148279"/>
                </a:lnTo>
                <a:lnTo>
                  <a:pt x="740010" y="148348"/>
                </a:lnTo>
                <a:lnTo>
                  <a:pt x="741233" y="149679"/>
                </a:lnTo>
                <a:lnTo>
                  <a:pt x="741918" y="151502"/>
                </a:lnTo>
                <a:lnTo>
                  <a:pt x="743242" y="151649"/>
                </a:lnTo>
                <a:lnTo>
                  <a:pt x="745404" y="151464"/>
                </a:lnTo>
                <a:lnTo>
                  <a:pt x="745704" y="152987"/>
                </a:lnTo>
                <a:lnTo>
                  <a:pt x="745089" y="155533"/>
                </a:lnTo>
                <a:lnTo>
                  <a:pt x="744327" y="157503"/>
                </a:lnTo>
                <a:lnTo>
                  <a:pt x="744196" y="159080"/>
                </a:lnTo>
                <a:lnTo>
                  <a:pt x="745343" y="159849"/>
                </a:lnTo>
                <a:lnTo>
                  <a:pt x="749544" y="159164"/>
                </a:lnTo>
                <a:lnTo>
                  <a:pt x="751029" y="159503"/>
                </a:lnTo>
                <a:lnTo>
                  <a:pt x="751507" y="161103"/>
                </a:lnTo>
                <a:lnTo>
                  <a:pt x="752107" y="162426"/>
                </a:lnTo>
                <a:lnTo>
                  <a:pt x="752399" y="164042"/>
                </a:lnTo>
                <a:lnTo>
                  <a:pt x="751961" y="165826"/>
                </a:lnTo>
                <a:lnTo>
                  <a:pt x="752715" y="166896"/>
                </a:lnTo>
                <a:lnTo>
                  <a:pt x="756339" y="166919"/>
                </a:lnTo>
                <a:lnTo>
                  <a:pt x="758894" y="166057"/>
                </a:lnTo>
                <a:lnTo>
                  <a:pt x="762819" y="165988"/>
                </a:lnTo>
                <a:lnTo>
                  <a:pt x="766367" y="167880"/>
                </a:lnTo>
                <a:lnTo>
                  <a:pt x="768821" y="167588"/>
                </a:lnTo>
                <a:lnTo>
                  <a:pt x="771292" y="166819"/>
                </a:lnTo>
                <a:lnTo>
                  <a:pt x="774916" y="167304"/>
                </a:lnTo>
                <a:lnTo>
                  <a:pt x="777464" y="165811"/>
                </a:lnTo>
                <a:lnTo>
                  <a:pt x="779218" y="163942"/>
                </a:lnTo>
                <a:lnTo>
                  <a:pt x="779764" y="162472"/>
                </a:lnTo>
                <a:lnTo>
                  <a:pt x="780680" y="161657"/>
                </a:lnTo>
                <a:lnTo>
                  <a:pt x="784097" y="161665"/>
                </a:lnTo>
                <a:lnTo>
                  <a:pt x="786252" y="161518"/>
                </a:lnTo>
                <a:lnTo>
                  <a:pt x="787845" y="159357"/>
                </a:lnTo>
                <a:lnTo>
                  <a:pt x="789299" y="158380"/>
                </a:lnTo>
                <a:lnTo>
                  <a:pt x="791746" y="158195"/>
                </a:lnTo>
                <a:lnTo>
                  <a:pt x="793547" y="158195"/>
                </a:lnTo>
                <a:lnTo>
                  <a:pt x="798387" y="160203"/>
                </a:lnTo>
                <a:lnTo>
                  <a:pt x="801335" y="161865"/>
                </a:lnTo>
                <a:lnTo>
                  <a:pt x="804398" y="164226"/>
                </a:lnTo>
                <a:lnTo>
                  <a:pt x="806237" y="165703"/>
                </a:lnTo>
                <a:lnTo>
                  <a:pt x="807476" y="169034"/>
                </a:lnTo>
                <a:lnTo>
                  <a:pt x="809561" y="171481"/>
                </a:lnTo>
                <a:lnTo>
                  <a:pt x="811223" y="174335"/>
                </a:lnTo>
                <a:lnTo>
                  <a:pt x="811623" y="177143"/>
                </a:lnTo>
                <a:lnTo>
                  <a:pt x="812993" y="182181"/>
                </a:lnTo>
                <a:lnTo>
                  <a:pt x="814409" y="183835"/>
                </a:lnTo>
                <a:lnTo>
                  <a:pt x="816087" y="183835"/>
                </a:lnTo>
                <a:lnTo>
                  <a:pt x="818203" y="184520"/>
                </a:lnTo>
                <a:lnTo>
                  <a:pt x="820542" y="185066"/>
                </a:lnTo>
                <a:lnTo>
                  <a:pt x="825545" y="188797"/>
                </a:lnTo>
                <a:lnTo>
                  <a:pt x="827384" y="188905"/>
                </a:lnTo>
                <a:lnTo>
                  <a:pt x="828800" y="189797"/>
                </a:lnTo>
                <a:lnTo>
                  <a:pt x="829015" y="191513"/>
                </a:lnTo>
                <a:lnTo>
                  <a:pt x="828492" y="193498"/>
                </a:lnTo>
                <a:lnTo>
                  <a:pt x="829038" y="195398"/>
                </a:lnTo>
                <a:lnTo>
                  <a:pt x="830677" y="197821"/>
                </a:lnTo>
                <a:lnTo>
                  <a:pt x="831970" y="200183"/>
                </a:lnTo>
                <a:lnTo>
                  <a:pt x="833563" y="203044"/>
                </a:lnTo>
                <a:lnTo>
                  <a:pt x="834048" y="204675"/>
                </a:lnTo>
                <a:lnTo>
                  <a:pt x="835326" y="205214"/>
                </a:lnTo>
                <a:lnTo>
                  <a:pt x="837049" y="204406"/>
                </a:lnTo>
                <a:lnTo>
                  <a:pt x="839789" y="205021"/>
                </a:lnTo>
                <a:lnTo>
                  <a:pt x="848031" y="206645"/>
                </a:lnTo>
                <a:lnTo>
                  <a:pt x="849177" y="206845"/>
                </a:lnTo>
                <a:lnTo>
                  <a:pt x="850055" y="208537"/>
                </a:lnTo>
                <a:lnTo>
                  <a:pt x="851247" y="208398"/>
                </a:lnTo>
                <a:lnTo>
                  <a:pt x="852617" y="208329"/>
                </a:lnTo>
                <a:lnTo>
                  <a:pt x="854518" y="208529"/>
                </a:lnTo>
                <a:lnTo>
                  <a:pt x="855842" y="206968"/>
                </a:lnTo>
                <a:lnTo>
                  <a:pt x="856927" y="205598"/>
                </a:lnTo>
                <a:lnTo>
                  <a:pt x="859643" y="203906"/>
                </a:lnTo>
                <a:lnTo>
                  <a:pt x="861898" y="201606"/>
                </a:lnTo>
                <a:lnTo>
                  <a:pt x="863791" y="199560"/>
                </a:lnTo>
                <a:lnTo>
                  <a:pt x="865207" y="199290"/>
                </a:lnTo>
                <a:lnTo>
                  <a:pt x="866353" y="200244"/>
                </a:lnTo>
                <a:lnTo>
                  <a:pt x="866399" y="202014"/>
                </a:lnTo>
                <a:lnTo>
                  <a:pt x="864984" y="203306"/>
                </a:lnTo>
                <a:lnTo>
                  <a:pt x="863875" y="204868"/>
                </a:lnTo>
                <a:lnTo>
                  <a:pt x="864137" y="206429"/>
                </a:lnTo>
                <a:lnTo>
                  <a:pt x="866038" y="206568"/>
                </a:lnTo>
                <a:lnTo>
                  <a:pt x="868147" y="208914"/>
                </a:lnTo>
                <a:lnTo>
                  <a:pt x="871194" y="214399"/>
                </a:lnTo>
                <a:lnTo>
                  <a:pt x="872225" y="215545"/>
                </a:lnTo>
                <a:lnTo>
                  <a:pt x="873733" y="216622"/>
                </a:lnTo>
                <a:lnTo>
                  <a:pt x="875403" y="217107"/>
                </a:lnTo>
                <a:lnTo>
                  <a:pt x="877250" y="217891"/>
                </a:lnTo>
                <a:lnTo>
                  <a:pt x="878620" y="220145"/>
                </a:lnTo>
                <a:lnTo>
                  <a:pt x="879274" y="222192"/>
                </a:lnTo>
                <a:close/>
                <a:moveTo>
                  <a:pt x="79933" y="352177"/>
                </a:moveTo>
                <a:lnTo>
                  <a:pt x="79186" y="352593"/>
                </a:lnTo>
                <a:lnTo>
                  <a:pt x="78732" y="350654"/>
                </a:lnTo>
                <a:lnTo>
                  <a:pt x="79564" y="349023"/>
                </a:lnTo>
                <a:lnTo>
                  <a:pt x="80749" y="348808"/>
                </a:lnTo>
                <a:lnTo>
                  <a:pt x="80340" y="351385"/>
                </a:lnTo>
                <a:lnTo>
                  <a:pt x="79933" y="352177"/>
                </a:lnTo>
                <a:close/>
                <a:moveTo>
                  <a:pt x="77193" y="355747"/>
                </a:moveTo>
                <a:lnTo>
                  <a:pt x="76416" y="356601"/>
                </a:lnTo>
                <a:lnTo>
                  <a:pt x="75262" y="356470"/>
                </a:lnTo>
                <a:lnTo>
                  <a:pt x="73099" y="353247"/>
                </a:lnTo>
                <a:lnTo>
                  <a:pt x="73707" y="349970"/>
                </a:lnTo>
                <a:lnTo>
                  <a:pt x="74492" y="349300"/>
                </a:lnTo>
                <a:lnTo>
                  <a:pt x="75585" y="348839"/>
                </a:lnTo>
                <a:lnTo>
                  <a:pt x="75731" y="349562"/>
                </a:lnTo>
                <a:lnTo>
                  <a:pt x="74200" y="351031"/>
                </a:lnTo>
                <a:lnTo>
                  <a:pt x="74054" y="352885"/>
                </a:lnTo>
                <a:lnTo>
                  <a:pt x="75339" y="354939"/>
                </a:lnTo>
                <a:lnTo>
                  <a:pt x="77193" y="35574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899" name="Google Shape;899;p44"/>
          <p:cNvSpPr/>
          <p:nvPr/>
        </p:nvSpPr>
        <p:spPr>
          <a:xfrm>
            <a:off x="7305622" y="4135516"/>
            <a:ext cx="132024" cy="157257"/>
          </a:xfrm>
          <a:custGeom>
            <a:avLst/>
            <a:gdLst/>
            <a:ahLst/>
            <a:cxnLst/>
            <a:rect l="l" t="t" r="r" b="b"/>
            <a:pathLst>
              <a:path w="162804" h="193920" extrusionOk="0">
                <a:moveTo>
                  <a:pt x="43464" y="2700"/>
                </a:moveTo>
                <a:lnTo>
                  <a:pt x="44664" y="4908"/>
                </a:lnTo>
                <a:lnTo>
                  <a:pt x="47219" y="7362"/>
                </a:lnTo>
                <a:lnTo>
                  <a:pt x="50267" y="10862"/>
                </a:lnTo>
                <a:lnTo>
                  <a:pt x="51236" y="12470"/>
                </a:lnTo>
                <a:lnTo>
                  <a:pt x="53291" y="13701"/>
                </a:lnTo>
                <a:lnTo>
                  <a:pt x="53876" y="14916"/>
                </a:lnTo>
                <a:lnTo>
                  <a:pt x="54345" y="16778"/>
                </a:lnTo>
                <a:lnTo>
                  <a:pt x="54553" y="18163"/>
                </a:lnTo>
                <a:lnTo>
                  <a:pt x="55007" y="18978"/>
                </a:lnTo>
                <a:lnTo>
                  <a:pt x="55730" y="19301"/>
                </a:lnTo>
                <a:lnTo>
                  <a:pt x="56661" y="18940"/>
                </a:lnTo>
                <a:lnTo>
                  <a:pt x="57362" y="18201"/>
                </a:lnTo>
                <a:lnTo>
                  <a:pt x="57946" y="16163"/>
                </a:lnTo>
                <a:lnTo>
                  <a:pt x="58332" y="15947"/>
                </a:lnTo>
                <a:lnTo>
                  <a:pt x="58962" y="17624"/>
                </a:lnTo>
                <a:lnTo>
                  <a:pt x="59632" y="17909"/>
                </a:lnTo>
                <a:lnTo>
                  <a:pt x="60532" y="18132"/>
                </a:lnTo>
                <a:lnTo>
                  <a:pt x="61217" y="18855"/>
                </a:lnTo>
                <a:lnTo>
                  <a:pt x="61425" y="20132"/>
                </a:lnTo>
                <a:lnTo>
                  <a:pt x="61194" y="21432"/>
                </a:lnTo>
                <a:lnTo>
                  <a:pt x="60356" y="22894"/>
                </a:lnTo>
                <a:lnTo>
                  <a:pt x="59878" y="24432"/>
                </a:lnTo>
                <a:lnTo>
                  <a:pt x="59547" y="26794"/>
                </a:lnTo>
                <a:lnTo>
                  <a:pt x="59101" y="28440"/>
                </a:lnTo>
                <a:lnTo>
                  <a:pt x="59794" y="29894"/>
                </a:lnTo>
                <a:lnTo>
                  <a:pt x="64565" y="37049"/>
                </a:lnTo>
                <a:lnTo>
                  <a:pt x="66858" y="38218"/>
                </a:lnTo>
                <a:lnTo>
                  <a:pt x="72314" y="39618"/>
                </a:lnTo>
                <a:lnTo>
                  <a:pt x="74284" y="40580"/>
                </a:lnTo>
                <a:lnTo>
                  <a:pt x="76023" y="41518"/>
                </a:lnTo>
                <a:lnTo>
                  <a:pt x="77732" y="41064"/>
                </a:lnTo>
                <a:lnTo>
                  <a:pt x="79379" y="38933"/>
                </a:lnTo>
                <a:lnTo>
                  <a:pt x="81356" y="37741"/>
                </a:lnTo>
                <a:lnTo>
                  <a:pt x="85035" y="35910"/>
                </a:lnTo>
                <a:lnTo>
                  <a:pt x="86089" y="35810"/>
                </a:lnTo>
                <a:lnTo>
                  <a:pt x="88120" y="36541"/>
                </a:lnTo>
                <a:lnTo>
                  <a:pt x="91460" y="38672"/>
                </a:lnTo>
                <a:lnTo>
                  <a:pt x="93869" y="40672"/>
                </a:lnTo>
                <a:lnTo>
                  <a:pt x="95362" y="41726"/>
                </a:lnTo>
                <a:lnTo>
                  <a:pt x="96501" y="42672"/>
                </a:lnTo>
                <a:lnTo>
                  <a:pt x="96324" y="43734"/>
                </a:lnTo>
                <a:lnTo>
                  <a:pt x="95408" y="44780"/>
                </a:lnTo>
                <a:lnTo>
                  <a:pt x="94246" y="45357"/>
                </a:lnTo>
                <a:lnTo>
                  <a:pt x="92715" y="46365"/>
                </a:lnTo>
                <a:lnTo>
                  <a:pt x="91845" y="47380"/>
                </a:lnTo>
                <a:lnTo>
                  <a:pt x="92376" y="47757"/>
                </a:lnTo>
                <a:lnTo>
                  <a:pt x="94623" y="48011"/>
                </a:lnTo>
                <a:lnTo>
                  <a:pt x="97278" y="48911"/>
                </a:lnTo>
                <a:lnTo>
                  <a:pt x="98086" y="49965"/>
                </a:lnTo>
                <a:lnTo>
                  <a:pt x="98201" y="50865"/>
                </a:lnTo>
                <a:lnTo>
                  <a:pt x="98525" y="52334"/>
                </a:lnTo>
                <a:lnTo>
                  <a:pt x="98994" y="52780"/>
                </a:lnTo>
                <a:lnTo>
                  <a:pt x="101449" y="52519"/>
                </a:lnTo>
                <a:lnTo>
                  <a:pt x="102211" y="52850"/>
                </a:lnTo>
                <a:lnTo>
                  <a:pt x="103096" y="53604"/>
                </a:lnTo>
                <a:lnTo>
                  <a:pt x="103973" y="55581"/>
                </a:lnTo>
                <a:lnTo>
                  <a:pt x="103950" y="57058"/>
                </a:lnTo>
                <a:lnTo>
                  <a:pt x="102172" y="58681"/>
                </a:lnTo>
                <a:lnTo>
                  <a:pt x="101510" y="59666"/>
                </a:lnTo>
                <a:lnTo>
                  <a:pt x="101218" y="61212"/>
                </a:lnTo>
                <a:lnTo>
                  <a:pt x="99956" y="63066"/>
                </a:lnTo>
                <a:lnTo>
                  <a:pt x="96601" y="66174"/>
                </a:lnTo>
                <a:lnTo>
                  <a:pt x="95700" y="66358"/>
                </a:lnTo>
                <a:lnTo>
                  <a:pt x="89521" y="64650"/>
                </a:lnTo>
                <a:lnTo>
                  <a:pt x="86651" y="64758"/>
                </a:lnTo>
                <a:lnTo>
                  <a:pt x="85266" y="64812"/>
                </a:lnTo>
                <a:lnTo>
                  <a:pt x="84596" y="64889"/>
                </a:lnTo>
                <a:lnTo>
                  <a:pt x="84196" y="65535"/>
                </a:lnTo>
                <a:lnTo>
                  <a:pt x="85019" y="67412"/>
                </a:lnTo>
                <a:lnTo>
                  <a:pt x="85266" y="69274"/>
                </a:lnTo>
                <a:lnTo>
                  <a:pt x="84496" y="70689"/>
                </a:lnTo>
                <a:lnTo>
                  <a:pt x="82441" y="71920"/>
                </a:lnTo>
                <a:lnTo>
                  <a:pt x="81664" y="72512"/>
                </a:lnTo>
                <a:lnTo>
                  <a:pt x="81572" y="73313"/>
                </a:lnTo>
                <a:lnTo>
                  <a:pt x="82149" y="74143"/>
                </a:lnTo>
                <a:lnTo>
                  <a:pt x="84042" y="74997"/>
                </a:lnTo>
                <a:lnTo>
                  <a:pt x="86251" y="75797"/>
                </a:lnTo>
                <a:lnTo>
                  <a:pt x="93530" y="80605"/>
                </a:lnTo>
                <a:lnTo>
                  <a:pt x="95085" y="81736"/>
                </a:lnTo>
                <a:lnTo>
                  <a:pt x="97147" y="83406"/>
                </a:lnTo>
                <a:lnTo>
                  <a:pt x="99379" y="84698"/>
                </a:lnTo>
                <a:lnTo>
                  <a:pt x="105351" y="86406"/>
                </a:lnTo>
                <a:lnTo>
                  <a:pt x="107990" y="87521"/>
                </a:lnTo>
                <a:lnTo>
                  <a:pt x="108667" y="88152"/>
                </a:lnTo>
                <a:lnTo>
                  <a:pt x="108644" y="88929"/>
                </a:lnTo>
                <a:lnTo>
                  <a:pt x="107952" y="89921"/>
                </a:lnTo>
                <a:lnTo>
                  <a:pt x="107382" y="91660"/>
                </a:lnTo>
                <a:lnTo>
                  <a:pt x="107352" y="92706"/>
                </a:lnTo>
                <a:lnTo>
                  <a:pt x="107975" y="93714"/>
                </a:lnTo>
                <a:lnTo>
                  <a:pt x="109029" y="95222"/>
                </a:lnTo>
                <a:lnTo>
                  <a:pt x="111399" y="97553"/>
                </a:lnTo>
                <a:lnTo>
                  <a:pt x="112700" y="98591"/>
                </a:lnTo>
                <a:lnTo>
                  <a:pt x="114139" y="98822"/>
                </a:lnTo>
                <a:lnTo>
                  <a:pt x="115401" y="99391"/>
                </a:lnTo>
                <a:lnTo>
                  <a:pt x="116701" y="101122"/>
                </a:lnTo>
                <a:lnTo>
                  <a:pt x="118209" y="103238"/>
                </a:lnTo>
                <a:lnTo>
                  <a:pt x="118410" y="104715"/>
                </a:lnTo>
                <a:lnTo>
                  <a:pt x="119056" y="106607"/>
                </a:lnTo>
                <a:lnTo>
                  <a:pt x="120433" y="108777"/>
                </a:lnTo>
                <a:lnTo>
                  <a:pt x="122334" y="110884"/>
                </a:lnTo>
                <a:lnTo>
                  <a:pt x="124997" y="113492"/>
                </a:lnTo>
                <a:lnTo>
                  <a:pt x="126529" y="115331"/>
                </a:lnTo>
                <a:lnTo>
                  <a:pt x="127236" y="116046"/>
                </a:lnTo>
                <a:lnTo>
                  <a:pt x="132916" y="120500"/>
                </a:lnTo>
                <a:lnTo>
                  <a:pt x="134301" y="122147"/>
                </a:lnTo>
                <a:lnTo>
                  <a:pt x="136302" y="125316"/>
                </a:lnTo>
                <a:lnTo>
                  <a:pt x="137148" y="125778"/>
                </a:lnTo>
                <a:lnTo>
                  <a:pt x="137948" y="126401"/>
                </a:lnTo>
                <a:lnTo>
                  <a:pt x="138456" y="128139"/>
                </a:lnTo>
                <a:lnTo>
                  <a:pt x="138626" y="129386"/>
                </a:lnTo>
                <a:lnTo>
                  <a:pt x="138895" y="133201"/>
                </a:lnTo>
                <a:lnTo>
                  <a:pt x="139926" y="134332"/>
                </a:lnTo>
                <a:lnTo>
                  <a:pt x="140873" y="135724"/>
                </a:lnTo>
                <a:lnTo>
                  <a:pt x="141273" y="136740"/>
                </a:lnTo>
                <a:lnTo>
                  <a:pt x="142135" y="137494"/>
                </a:lnTo>
                <a:lnTo>
                  <a:pt x="143074" y="137632"/>
                </a:lnTo>
                <a:lnTo>
                  <a:pt x="144190" y="136794"/>
                </a:lnTo>
                <a:lnTo>
                  <a:pt x="145074" y="135986"/>
                </a:lnTo>
                <a:lnTo>
                  <a:pt x="145482" y="136225"/>
                </a:lnTo>
                <a:lnTo>
                  <a:pt x="146375" y="138886"/>
                </a:lnTo>
                <a:lnTo>
                  <a:pt x="147198" y="139855"/>
                </a:lnTo>
                <a:lnTo>
                  <a:pt x="148738" y="140786"/>
                </a:lnTo>
                <a:lnTo>
                  <a:pt x="150200" y="141502"/>
                </a:lnTo>
                <a:lnTo>
                  <a:pt x="153393" y="144702"/>
                </a:lnTo>
                <a:lnTo>
                  <a:pt x="155094" y="145871"/>
                </a:lnTo>
                <a:lnTo>
                  <a:pt x="156263" y="146241"/>
                </a:lnTo>
                <a:lnTo>
                  <a:pt x="157256" y="146787"/>
                </a:lnTo>
                <a:lnTo>
                  <a:pt x="157557" y="147802"/>
                </a:lnTo>
                <a:lnTo>
                  <a:pt x="157164" y="148825"/>
                </a:lnTo>
                <a:lnTo>
                  <a:pt x="156487" y="149495"/>
                </a:lnTo>
                <a:lnTo>
                  <a:pt x="152770" y="151349"/>
                </a:lnTo>
                <a:lnTo>
                  <a:pt x="152277" y="152156"/>
                </a:lnTo>
                <a:lnTo>
                  <a:pt x="152785" y="153387"/>
                </a:lnTo>
                <a:lnTo>
                  <a:pt x="153716" y="154926"/>
                </a:lnTo>
                <a:lnTo>
                  <a:pt x="154732" y="156249"/>
                </a:lnTo>
                <a:lnTo>
                  <a:pt x="156010" y="157549"/>
                </a:lnTo>
                <a:lnTo>
                  <a:pt x="158619" y="159657"/>
                </a:lnTo>
                <a:lnTo>
                  <a:pt x="160881" y="161303"/>
                </a:lnTo>
                <a:lnTo>
                  <a:pt x="162120" y="163126"/>
                </a:lnTo>
                <a:lnTo>
                  <a:pt x="162805" y="164342"/>
                </a:lnTo>
                <a:lnTo>
                  <a:pt x="162382" y="165796"/>
                </a:lnTo>
                <a:lnTo>
                  <a:pt x="161427" y="167388"/>
                </a:lnTo>
                <a:lnTo>
                  <a:pt x="160688" y="168750"/>
                </a:lnTo>
                <a:lnTo>
                  <a:pt x="159419" y="169542"/>
                </a:lnTo>
                <a:lnTo>
                  <a:pt x="159072" y="170457"/>
                </a:lnTo>
                <a:lnTo>
                  <a:pt x="159596" y="171881"/>
                </a:lnTo>
                <a:lnTo>
                  <a:pt x="160027" y="172858"/>
                </a:lnTo>
                <a:lnTo>
                  <a:pt x="159796" y="174073"/>
                </a:lnTo>
                <a:lnTo>
                  <a:pt x="159911" y="176558"/>
                </a:lnTo>
                <a:lnTo>
                  <a:pt x="158742" y="177450"/>
                </a:lnTo>
                <a:lnTo>
                  <a:pt x="157649" y="179712"/>
                </a:lnTo>
                <a:lnTo>
                  <a:pt x="156902" y="179881"/>
                </a:lnTo>
                <a:lnTo>
                  <a:pt x="155017" y="179058"/>
                </a:lnTo>
                <a:lnTo>
                  <a:pt x="154355" y="179512"/>
                </a:lnTo>
                <a:lnTo>
                  <a:pt x="153155" y="181158"/>
                </a:lnTo>
                <a:lnTo>
                  <a:pt x="151062" y="182951"/>
                </a:lnTo>
                <a:lnTo>
                  <a:pt x="150046" y="182974"/>
                </a:lnTo>
                <a:lnTo>
                  <a:pt x="149345" y="182758"/>
                </a:lnTo>
                <a:lnTo>
                  <a:pt x="148530" y="183520"/>
                </a:lnTo>
                <a:lnTo>
                  <a:pt x="147360" y="184935"/>
                </a:lnTo>
                <a:lnTo>
                  <a:pt x="146821" y="184889"/>
                </a:lnTo>
                <a:lnTo>
                  <a:pt x="144805" y="185212"/>
                </a:lnTo>
                <a:lnTo>
                  <a:pt x="144020" y="184758"/>
                </a:lnTo>
                <a:lnTo>
                  <a:pt x="143043" y="183597"/>
                </a:lnTo>
                <a:lnTo>
                  <a:pt x="141473" y="182412"/>
                </a:lnTo>
                <a:lnTo>
                  <a:pt x="140042" y="181566"/>
                </a:lnTo>
                <a:lnTo>
                  <a:pt x="139280" y="180997"/>
                </a:lnTo>
                <a:lnTo>
                  <a:pt x="138572" y="180012"/>
                </a:lnTo>
                <a:lnTo>
                  <a:pt x="137933" y="179374"/>
                </a:lnTo>
                <a:lnTo>
                  <a:pt x="136748" y="180774"/>
                </a:lnTo>
                <a:lnTo>
                  <a:pt x="134770" y="182112"/>
                </a:lnTo>
                <a:lnTo>
                  <a:pt x="132885" y="181858"/>
                </a:lnTo>
                <a:lnTo>
                  <a:pt x="131962" y="181635"/>
                </a:lnTo>
                <a:lnTo>
                  <a:pt x="131223" y="183582"/>
                </a:lnTo>
                <a:lnTo>
                  <a:pt x="130669" y="183935"/>
                </a:lnTo>
                <a:lnTo>
                  <a:pt x="127283" y="184274"/>
                </a:lnTo>
                <a:lnTo>
                  <a:pt x="126644" y="184581"/>
                </a:lnTo>
                <a:lnTo>
                  <a:pt x="127190" y="186359"/>
                </a:lnTo>
                <a:lnTo>
                  <a:pt x="129191" y="189366"/>
                </a:lnTo>
                <a:lnTo>
                  <a:pt x="129791" y="191090"/>
                </a:lnTo>
                <a:lnTo>
                  <a:pt x="128545" y="193921"/>
                </a:lnTo>
                <a:lnTo>
                  <a:pt x="125035" y="193844"/>
                </a:lnTo>
                <a:lnTo>
                  <a:pt x="123466" y="192698"/>
                </a:lnTo>
                <a:lnTo>
                  <a:pt x="122004" y="191090"/>
                </a:lnTo>
                <a:lnTo>
                  <a:pt x="121480" y="190297"/>
                </a:lnTo>
                <a:lnTo>
                  <a:pt x="116986" y="188720"/>
                </a:lnTo>
                <a:lnTo>
                  <a:pt x="113977" y="189805"/>
                </a:lnTo>
                <a:lnTo>
                  <a:pt x="113062" y="189751"/>
                </a:lnTo>
                <a:lnTo>
                  <a:pt x="111661" y="188605"/>
                </a:lnTo>
                <a:lnTo>
                  <a:pt x="110807" y="187743"/>
                </a:lnTo>
                <a:lnTo>
                  <a:pt x="109976" y="186436"/>
                </a:lnTo>
                <a:lnTo>
                  <a:pt x="109506" y="185112"/>
                </a:lnTo>
                <a:lnTo>
                  <a:pt x="109468" y="184512"/>
                </a:lnTo>
                <a:lnTo>
                  <a:pt x="110761" y="184035"/>
                </a:lnTo>
                <a:lnTo>
                  <a:pt x="112892" y="182951"/>
                </a:lnTo>
                <a:lnTo>
                  <a:pt x="114631" y="181735"/>
                </a:lnTo>
                <a:lnTo>
                  <a:pt x="115778" y="180443"/>
                </a:lnTo>
                <a:lnTo>
                  <a:pt x="116240" y="179097"/>
                </a:lnTo>
                <a:lnTo>
                  <a:pt x="116301" y="177535"/>
                </a:lnTo>
                <a:lnTo>
                  <a:pt x="116801" y="173488"/>
                </a:lnTo>
                <a:lnTo>
                  <a:pt x="117310" y="171519"/>
                </a:lnTo>
                <a:lnTo>
                  <a:pt x="117024" y="169088"/>
                </a:lnTo>
                <a:lnTo>
                  <a:pt x="116093" y="167180"/>
                </a:lnTo>
                <a:lnTo>
                  <a:pt x="116093" y="164311"/>
                </a:lnTo>
                <a:lnTo>
                  <a:pt x="116432" y="162911"/>
                </a:lnTo>
                <a:lnTo>
                  <a:pt x="116586" y="161988"/>
                </a:lnTo>
                <a:lnTo>
                  <a:pt x="117894" y="160826"/>
                </a:lnTo>
                <a:lnTo>
                  <a:pt x="118795" y="159157"/>
                </a:lnTo>
                <a:lnTo>
                  <a:pt x="119302" y="156980"/>
                </a:lnTo>
                <a:lnTo>
                  <a:pt x="119348" y="155410"/>
                </a:lnTo>
                <a:lnTo>
                  <a:pt x="118941" y="154441"/>
                </a:lnTo>
                <a:lnTo>
                  <a:pt x="117648" y="153518"/>
                </a:lnTo>
                <a:lnTo>
                  <a:pt x="115486" y="152649"/>
                </a:lnTo>
                <a:lnTo>
                  <a:pt x="114116" y="151541"/>
                </a:lnTo>
                <a:lnTo>
                  <a:pt x="113562" y="150210"/>
                </a:lnTo>
                <a:lnTo>
                  <a:pt x="113615" y="149041"/>
                </a:lnTo>
                <a:lnTo>
                  <a:pt x="114277" y="148025"/>
                </a:lnTo>
                <a:lnTo>
                  <a:pt x="112646" y="146902"/>
                </a:lnTo>
                <a:lnTo>
                  <a:pt x="108714" y="145664"/>
                </a:lnTo>
                <a:lnTo>
                  <a:pt x="106520" y="144171"/>
                </a:lnTo>
                <a:lnTo>
                  <a:pt x="106058" y="142433"/>
                </a:lnTo>
                <a:lnTo>
                  <a:pt x="104419" y="140155"/>
                </a:lnTo>
                <a:lnTo>
                  <a:pt x="101603" y="137332"/>
                </a:lnTo>
                <a:lnTo>
                  <a:pt x="100118" y="133270"/>
                </a:lnTo>
                <a:lnTo>
                  <a:pt x="99964" y="127962"/>
                </a:lnTo>
                <a:lnTo>
                  <a:pt x="100295" y="123639"/>
                </a:lnTo>
                <a:lnTo>
                  <a:pt x="101526" y="118631"/>
                </a:lnTo>
                <a:lnTo>
                  <a:pt x="99879" y="115000"/>
                </a:lnTo>
                <a:lnTo>
                  <a:pt x="98071" y="113085"/>
                </a:lnTo>
                <a:lnTo>
                  <a:pt x="95554" y="111677"/>
                </a:lnTo>
                <a:lnTo>
                  <a:pt x="93153" y="109661"/>
                </a:lnTo>
                <a:lnTo>
                  <a:pt x="90868" y="107023"/>
                </a:lnTo>
                <a:lnTo>
                  <a:pt x="88143" y="103130"/>
                </a:lnTo>
                <a:lnTo>
                  <a:pt x="84958" y="97976"/>
                </a:lnTo>
                <a:lnTo>
                  <a:pt x="82818" y="95668"/>
                </a:lnTo>
                <a:lnTo>
                  <a:pt x="81718" y="96207"/>
                </a:lnTo>
                <a:lnTo>
                  <a:pt x="79417" y="95722"/>
                </a:lnTo>
                <a:lnTo>
                  <a:pt x="75908" y="94229"/>
                </a:lnTo>
                <a:lnTo>
                  <a:pt x="72853" y="93422"/>
                </a:lnTo>
                <a:lnTo>
                  <a:pt x="70236" y="93306"/>
                </a:lnTo>
                <a:lnTo>
                  <a:pt x="68536" y="93645"/>
                </a:lnTo>
                <a:lnTo>
                  <a:pt x="67751" y="94437"/>
                </a:lnTo>
                <a:lnTo>
                  <a:pt x="67689" y="95214"/>
                </a:lnTo>
                <a:lnTo>
                  <a:pt x="68351" y="95983"/>
                </a:lnTo>
                <a:lnTo>
                  <a:pt x="67989" y="96583"/>
                </a:lnTo>
                <a:lnTo>
                  <a:pt x="66619" y="97014"/>
                </a:lnTo>
                <a:lnTo>
                  <a:pt x="65519" y="97860"/>
                </a:lnTo>
                <a:lnTo>
                  <a:pt x="64272" y="99753"/>
                </a:lnTo>
                <a:lnTo>
                  <a:pt x="64303" y="99676"/>
                </a:lnTo>
                <a:lnTo>
                  <a:pt x="64257" y="99776"/>
                </a:lnTo>
                <a:lnTo>
                  <a:pt x="64272" y="99753"/>
                </a:lnTo>
                <a:lnTo>
                  <a:pt x="63418" y="102230"/>
                </a:lnTo>
                <a:lnTo>
                  <a:pt x="62117" y="103184"/>
                </a:lnTo>
                <a:lnTo>
                  <a:pt x="60117" y="103392"/>
                </a:lnTo>
                <a:lnTo>
                  <a:pt x="58155" y="104099"/>
                </a:lnTo>
                <a:lnTo>
                  <a:pt x="56215" y="105299"/>
                </a:lnTo>
                <a:lnTo>
                  <a:pt x="55292" y="106215"/>
                </a:lnTo>
                <a:lnTo>
                  <a:pt x="55399" y="106838"/>
                </a:lnTo>
                <a:lnTo>
                  <a:pt x="54976" y="106976"/>
                </a:lnTo>
                <a:lnTo>
                  <a:pt x="54030" y="106630"/>
                </a:lnTo>
                <a:lnTo>
                  <a:pt x="53583" y="105815"/>
                </a:lnTo>
                <a:lnTo>
                  <a:pt x="53637" y="104522"/>
                </a:lnTo>
                <a:lnTo>
                  <a:pt x="52645" y="103661"/>
                </a:lnTo>
                <a:lnTo>
                  <a:pt x="50621" y="103215"/>
                </a:lnTo>
                <a:lnTo>
                  <a:pt x="48312" y="101838"/>
                </a:lnTo>
                <a:lnTo>
                  <a:pt x="45711" y="99507"/>
                </a:lnTo>
                <a:lnTo>
                  <a:pt x="43910" y="98268"/>
                </a:lnTo>
                <a:lnTo>
                  <a:pt x="42902" y="98114"/>
                </a:lnTo>
                <a:lnTo>
                  <a:pt x="41463" y="99037"/>
                </a:lnTo>
                <a:lnTo>
                  <a:pt x="39570" y="101038"/>
                </a:lnTo>
                <a:lnTo>
                  <a:pt x="38016" y="101822"/>
                </a:lnTo>
                <a:lnTo>
                  <a:pt x="36792" y="101415"/>
                </a:lnTo>
                <a:lnTo>
                  <a:pt x="35846" y="102115"/>
                </a:lnTo>
                <a:lnTo>
                  <a:pt x="35183" y="103938"/>
                </a:lnTo>
                <a:lnTo>
                  <a:pt x="33960" y="105361"/>
                </a:lnTo>
                <a:lnTo>
                  <a:pt x="31282" y="106923"/>
                </a:lnTo>
                <a:lnTo>
                  <a:pt x="31105" y="107107"/>
                </a:lnTo>
                <a:lnTo>
                  <a:pt x="28042" y="109207"/>
                </a:lnTo>
                <a:lnTo>
                  <a:pt x="25587" y="111323"/>
                </a:lnTo>
                <a:lnTo>
                  <a:pt x="22732" y="114161"/>
                </a:lnTo>
                <a:lnTo>
                  <a:pt x="21386" y="114600"/>
                </a:lnTo>
                <a:lnTo>
                  <a:pt x="20101" y="113908"/>
                </a:lnTo>
                <a:lnTo>
                  <a:pt x="18161" y="113215"/>
                </a:lnTo>
                <a:lnTo>
                  <a:pt x="17138" y="112254"/>
                </a:lnTo>
                <a:lnTo>
                  <a:pt x="19093" y="107446"/>
                </a:lnTo>
                <a:lnTo>
                  <a:pt x="21563" y="102115"/>
                </a:lnTo>
                <a:lnTo>
                  <a:pt x="22224" y="99653"/>
                </a:lnTo>
                <a:lnTo>
                  <a:pt x="22324" y="97853"/>
                </a:lnTo>
                <a:lnTo>
                  <a:pt x="22086" y="96391"/>
                </a:lnTo>
                <a:lnTo>
                  <a:pt x="21116" y="94860"/>
                </a:lnTo>
                <a:lnTo>
                  <a:pt x="20208" y="93675"/>
                </a:lnTo>
                <a:lnTo>
                  <a:pt x="20124" y="92883"/>
                </a:lnTo>
                <a:lnTo>
                  <a:pt x="20416" y="92052"/>
                </a:lnTo>
                <a:lnTo>
                  <a:pt x="21409" y="90814"/>
                </a:lnTo>
                <a:lnTo>
                  <a:pt x="22686" y="88890"/>
                </a:lnTo>
                <a:lnTo>
                  <a:pt x="23871" y="84944"/>
                </a:lnTo>
                <a:lnTo>
                  <a:pt x="25295" y="80759"/>
                </a:lnTo>
                <a:lnTo>
                  <a:pt x="25156" y="78221"/>
                </a:lnTo>
                <a:lnTo>
                  <a:pt x="24010" y="75436"/>
                </a:lnTo>
                <a:lnTo>
                  <a:pt x="23378" y="72790"/>
                </a:lnTo>
                <a:lnTo>
                  <a:pt x="23879" y="69182"/>
                </a:lnTo>
                <a:lnTo>
                  <a:pt x="23694" y="67774"/>
                </a:lnTo>
                <a:lnTo>
                  <a:pt x="22455" y="67066"/>
                </a:lnTo>
                <a:lnTo>
                  <a:pt x="18392" y="66351"/>
                </a:lnTo>
                <a:lnTo>
                  <a:pt x="17084" y="66474"/>
                </a:lnTo>
                <a:lnTo>
                  <a:pt x="16053" y="66935"/>
                </a:lnTo>
                <a:lnTo>
                  <a:pt x="14937" y="67920"/>
                </a:lnTo>
                <a:lnTo>
                  <a:pt x="13583" y="68535"/>
                </a:lnTo>
                <a:lnTo>
                  <a:pt x="11027" y="68882"/>
                </a:lnTo>
                <a:lnTo>
                  <a:pt x="8611" y="67658"/>
                </a:lnTo>
                <a:lnTo>
                  <a:pt x="6587" y="65581"/>
                </a:lnTo>
                <a:lnTo>
                  <a:pt x="6102" y="63043"/>
                </a:lnTo>
                <a:lnTo>
                  <a:pt x="7587" y="60012"/>
                </a:lnTo>
                <a:lnTo>
                  <a:pt x="8626" y="57558"/>
                </a:lnTo>
                <a:lnTo>
                  <a:pt x="9242" y="55450"/>
                </a:lnTo>
                <a:lnTo>
                  <a:pt x="9173" y="54450"/>
                </a:lnTo>
                <a:lnTo>
                  <a:pt x="8742" y="53411"/>
                </a:lnTo>
                <a:lnTo>
                  <a:pt x="8134" y="53265"/>
                </a:lnTo>
                <a:lnTo>
                  <a:pt x="6841" y="51973"/>
                </a:lnTo>
                <a:lnTo>
                  <a:pt x="5579" y="49696"/>
                </a:lnTo>
                <a:lnTo>
                  <a:pt x="4378" y="48649"/>
                </a:lnTo>
                <a:lnTo>
                  <a:pt x="3263" y="48842"/>
                </a:lnTo>
                <a:lnTo>
                  <a:pt x="2224" y="49711"/>
                </a:lnTo>
                <a:lnTo>
                  <a:pt x="1278" y="51234"/>
                </a:lnTo>
                <a:lnTo>
                  <a:pt x="531" y="51865"/>
                </a:lnTo>
                <a:lnTo>
                  <a:pt x="0" y="51580"/>
                </a:lnTo>
                <a:lnTo>
                  <a:pt x="162" y="50234"/>
                </a:lnTo>
                <a:lnTo>
                  <a:pt x="316" y="48957"/>
                </a:lnTo>
                <a:lnTo>
                  <a:pt x="1485" y="43988"/>
                </a:lnTo>
                <a:lnTo>
                  <a:pt x="2901" y="40757"/>
                </a:lnTo>
                <a:lnTo>
                  <a:pt x="4564" y="39256"/>
                </a:lnTo>
                <a:lnTo>
                  <a:pt x="6318" y="38618"/>
                </a:lnTo>
                <a:lnTo>
                  <a:pt x="8165" y="38856"/>
                </a:lnTo>
                <a:lnTo>
                  <a:pt x="9727" y="38580"/>
                </a:lnTo>
                <a:lnTo>
                  <a:pt x="10973" y="37787"/>
                </a:lnTo>
                <a:lnTo>
                  <a:pt x="10858" y="37333"/>
                </a:lnTo>
                <a:lnTo>
                  <a:pt x="9381" y="37218"/>
                </a:lnTo>
                <a:lnTo>
                  <a:pt x="8788" y="36356"/>
                </a:lnTo>
                <a:lnTo>
                  <a:pt x="9104" y="34733"/>
                </a:lnTo>
                <a:lnTo>
                  <a:pt x="9750" y="33679"/>
                </a:lnTo>
                <a:lnTo>
                  <a:pt x="10766" y="33195"/>
                </a:lnTo>
                <a:lnTo>
                  <a:pt x="11751" y="31564"/>
                </a:lnTo>
                <a:lnTo>
                  <a:pt x="12697" y="28771"/>
                </a:lnTo>
                <a:lnTo>
                  <a:pt x="13859" y="27363"/>
                </a:lnTo>
                <a:lnTo>
                  <a:pt x="15214" y="27325"/>
                </a:lnTo>
                <a:lnTo>
                  <a:pt x="17545" y="26133"/>
                </a:lnTo>
                <a:lnTo>
                  <a:pt x="20847" y="23771"/>
                </a:lnTo>
                <a:lnTo>
                  <a:pt x="22116" y="21486"/>
                </a:lnTo>
                <a:lnTo>
                  <a:pt x="23363" y="22532"/>
                </a:lnTo>
                <a:lnTo>
                  <a:pt x="22894" y="25179"/>
                </a:lnTo>
                <a:lnTo>
                  <a:pt x="23548" y="25732"/>
                </a:lnTo>
                <a:lnTo>
                  <a:pt x="23856" y="26679"/>
                </a:lnTo>
                <a:lnTo>
                  <a:pt x="23687" y="28156"/>
                </a:lnTo>
                <a:lnTo>
                  <a:pt x="23964" y="29410"/>
                </a:lnTo>
                <a:lnTo>
                  <a:pt x="24471" y="30017"/>
                </a:lnTo>
                <a:lnTo>
                  <a:pt x="25187" y="30325"/>
                </a:lnTo>
                <a:lnTo>
                  <a:pt x="28688" y="29248"/>
                </a:lnTo>
                <a:lnTo>
                  <a:pt x="30828" y="29171"/>
                </a:lnTo>
                <a:lnTo>
                  <a:pt x="31728" y="29879"/>
                </a:lnTo>
                <a:lnTo>
                  <a:pt x="32536" y="30317"/>
                </a:lnTo>
                <a:lnTo>
                  <a:pt x="33552" y="30656"/>
                </a:lnTo>
                <a:lnTo>
                  <a:pt x="34337" y="31110"/>
                </a:lnTo>
                <a:lnTo>
                  <a:pt x="34837" y="30964"/>
                </a:lnTo>
                <a:lnTo>
                  <a:pt x="36038" y="29863"/>
                </a:lnTo>
                <a:lnTo>
                  <a:pt x="36399" y="29671"/>
                </a:lnTo>
                <a:lnTo>
                  <a:pt x="36438" y="29133"/>
                </a:lnTo>
                <a:lnTo>
                  <a:pt x="35599" y="28140"/>
                </a:lnTo>
                <a:lnTo>
                  <a:pt x="34730" y="27309"/>
                </a:lnTo>
                <a:lnTo>
                  <a:pt x="34760" y="25463"/>
                </a:lnTo>
                <a:lnTo>
                  <a:pt x="35168" y="22263"/>
                </a:lnTo>
                <a:lnTo>
                  <a:pt x="35253" y="20601"/>
                </a:lnTo>
                <a:lnTo>
                  <a:pt x="35176" y="16624"/>
                </a:lnTo>
                <a:lnTo>
                  <a:pt x="35022" y="15501"/>
                </a:lnTo>
                <a:lnTo>
                  <a:pt x="34221" y="14209"/>
                </a:lnTo>
                <a:lnTo>
                  <a:pt x="32136" y="11724"/>
                </a:lnTo>
                <a:lnTo>
                  <a:pt x="31551" y="10208"/>
                </a:lnTo>
                <a:lnTo>
                  <a:pt x="31212" y="8693"/>
                </a:lnTo>
                <a:lnTo>
                  <a:pt x="31243" y="7731"/>
                </a:lnTo>
                <a:lnTo>
                  <a:pt x="30712" y="6631"/>
                </a:lnTo>
                <a:lnTo>
                  <a:pt x="30443" y="5608"/>
                </a:lnTo>
                <a:lnTo>
                  <a:pt x="31374" y="5085"/>
                </a:lnTo>
                <a:lnTo>
                  <a:pt x="32506" y="3900"/>
                </a:lnTo>
                <a:lnTo>
                  <a:pt x="33075" y="2092"/>
                </a:lnTo>
                <a:lnTo>
                  <a:pt x="33614" y="769"/>
                </a:lnTo>
                <a:lnTo>
                  <a:pt x="34398" y="208"/>
                </a:lnTo>
                <a:lnTo>
                  <a:pt x="35076" y="0"/>
                </a:lnTo>
                <a:lnTo>
                  <a:pt x="35530" y="116"/>
                </a:lnTo>
                <a:lnTo>
                  <a:pt x="37300" y="2485"/>
                </a:lnTo>
                <a:lnTo>
                  <a:pt x="39539" y="1300"/>
                </a:lnTo>
                <a:lnTo>
                  <a:pt x="41232" y="1308"/>
                </a:lnTo>
                <a:lnTo>
                  <a:pt x="42687" y="19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0" name="Google Shape;900;p44"/>
          <p:cNvSpPr/>
          <p:nvPr/>
        </p:nvSpPr>
        <p:spPr>
          <a:xfrm>
            <a:off x="6167101" y="3893117"/>
            <a:ext cx="25860" cy="33649"/>
          </a:xfrm>
          <a:custGeom>
            <a:avLst/>
            <a:gdLst/>
            <a:ahLst/>
            <a:cxnLst/>
            <a:rect l="l" t="t" r="r" b="b"/>
            <a:pathLst>
              <a:path w="31889" h="41494" extrusionOk="0">
                <a:moveTo>
                  <a:pt x="16430" y="32340"/>
                </a:moveTo>
                <a:lnTo>
                  <a:pt x="15814" y="32764"/>
                </a:lnTo>
                <a:lnTo>
                  <a:pt x="14668" y="33941"/>
                </a:lnTo>
                <a:lnTo>
                  <a:pt x="13521" y="34894"/>
                </a:lnTo>
                <a:lnTo>
                  <a:pt x="11205" y="36379"/>
                </a:lnTo>
                <a:lnTo>
                  <a:pt x="10681" y="37264"/>
                </a:lnTo>
                <a:lnTo>
                  <a:pt x="10166" y="36464"/>
                </a:lnTo>
                <a:lnTo>
                  <a:pt x="9158" y="37010"/>
                </a:lnTo>
                <a:lnTo>
                  <a:pt x="8311" y="40372"/>
                </a:lnTo>
                <a:lnTo>
                  <a:pt x="6541" y="41495"/>
                </a:lnTo>
                <a:lnTo>
                  <a:pt x="4325" y="41395"/>
                </a:lnTo>
                <a:lnTo>
                  <a:pt x="2478" y="41080"/>
                </a:lnTo>
                <a:lnTo>
                  <a:pt x="0" y="41287"/>
                </a:lnTo>
                <a:lnTo>
                  <a:pt x="1008" y="39333"/>
                </a:lnTo>
                <a:lnTo>
                  <a:pt x="2054" y="36787"/>
                </a:lnTo>
                <a:lnTo>
                  <a:pt x="3086" y="33356"/>
                </a:lnTo>
                <a:lnTo>
                  <a:pt x="4910" y="30502"/>
                </a:lnTo>
                <a:lnTo>
                  <a:pt x="8688" y="20778"/>
                </a:lnTo>
                <a:lnTo>
                  <a:pt x="10873" y="16832"/>
                </a:lnTo>
                <a:lnTo>
                  <a:pt x="11651" y="11216"/>
                </a:lnTo>
                <a:lnTo>
                  <a:pt x="15029" y="6300"/>
                </a:lnTo>
                <a:lnTo>
                  <a:pt x="17553" y="4839"/>
                </a:lnTo>
                <a:lnTo>
                  <a:pt x="18777" y="3431"/>
                </a:lnTo>
                <a:lnTo>
                  <a:pt x="18746" y="1292"/>
                </a:lnTo>
                <a:lnTo>
                  <a:pt x="22517" y="1308"/>
                </a:lnTo>
                <a:lnTo>
                  <a:pt x="24949" y="1200"/>
                </a:lnTo>
                <a:lnTo>
                  <a:pt x="25649" y="0"/>
                </a:lnTo>
                <a:lnTo>
                  <a:pt x="27550" y="546"/>
                </a:lnTo>
                <a:lnTo>
                  <a:pt x="28604" y="1700"/>
                </a:lnTo>
                <a:lnTo>
                  <a:pt x="27650" y="2923"/>
                </a:lnTo>
                <a:lnTo>
                  <a:pt x="26303" y="4316"/>
                </a:lnTo>
                <a:lnTo>
                  <a:pt x="26380" y="4677"/>
                </a:lnTo>
                <a:lnTo>
                  <a:pt x="27388" y="4793"/>
                </a:lnTo>
                <a:lnTo>
                  <a:pt x="29097" y="5546"/>
                </a:lnTo>
                <a:lnTo>
                  <a:pt x="30143" y="6431"/>
                </a:lnTo>
                <a:lnTo>
                  <a:pt x="31890" y="11924"/>
                </a:lnTo>
                <a:lnTo>
                  <a:pt x="30812" y="14178"/>
                </a:lnTo>
                <a:lnTo>
                  <a:pt x="29135" y="16193"/>
                </a:lnTo>
                <a:lnTo>
                  <a:pt x="28388" y="16370"/>
                </a:lnTo>
                <a:lnTo>
                  <a:pt x="26919" y="17370"/>
                </a:lnTo>
                <a:lnTo>
                  <a:pt x="25687" y="18740"/>
                </a:lnTo>
                <a:lnTo>
                  <a:pt x="25256" y="19601"/>
                </a:lnTo>
                <a:lnTo>
                  <a:pt x="25349" y="20409"/>
                </a:lnTo>
                <a:lnTo>
                  <a:pt x="27088" y="21417"/>
                </a:lnTo>
                <a:lnTo>
                  <a:pt x="27142" y="21824"/>
                </a:lnTo>
                <a:lnTo>
                  <a:pt x="26780" y="22148"/>
                </a:lnTo>
                <a:lnTo>
                  <a:pt x="25372" y="21924"/>
                </a:lnTo>
                <a:lnTo>
                  <a:pt x="23556" y="21817"/>
                </a:lnTo>
                <a:lnTo>
                  <a:pt x="22486" y="21824"/>
                </a:lnTo>
                <a:lnTo>
                  <a:pt x="21247" y="22024"/>
                </a:lnTo>
                <a:lnTo>
                  <a:pt x="19662" y="23255"/>
                </a:lnTo>
                <a:lnTo>
                  <a:pt x="18954" y="24071"/>
                </a:lnTo>
                <a:lnTo>
                  <a:pt x="18577" y="24594"/>
                </a:lnTo>
                <a:lnTo>
                  <a:pt x="18007" y="26263"/>
                </a:lnTo>
                <a:lnTo>
                  <a:pt x="18646" y="27409"/>
                </a:lnTo>
                <a:lnTo>
                  <a:pt x="19831" y="28063"/>
                </a:lnTo>
                <a:lnTo>
                  <a:pt x="20000" y="28394"/>
                </a:lnTo>
                <a:lnTo>
                  <a:pt x="19731" y="28971"/>
                </a:lnTo>
                <a:lnTo>
                  <a:pt x="18554" y="29694"/>
                </a:lnTo>
                <a:lnTo>
                  <a:pt x="17669" y="30579"/>
                </a:lnTo>
                <a:lnTo>
                  <a:pt x="17415" y="314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1" name="Google Shape;901;p44"/>
          <p:cNvSpPr/>
          <p:nvPr/>
        </p:nvSpPr>
        <p:spPr>
          <a:xfrm>
            <a:off x="4482584" y="4289685"/>
            <a:ext cx="3263" cy="6731"/>
          </a:xfrm>
          <a:custGeom>
            <a:avLst/>
            <a:gdLst/>
            <a:ahLst/>
            <a:cxnLst/>
            <a:rect l="l" t="t" r="r" b="b"/>
            <a:pathLst>
              <a:path w="4024" h="8300" extrusionOk="0">
                <a:moveTo>
                  <a:pt x="3840" y="5993"/>
                </a:moveTo>
                <a:lnTo>
                  <a:pt x="2624" y="8300"/>
                </a:lnTo>
                <a:lnTo>
                  <a:pt x="262" y="6854"/>
                </a:lnTo>
                <a:lnTo>
                  <a:pt x="0" y="5031"/>
                </a:lnTo>
                <a:lnTo>
                  <a:pt x="208" y="3931"/>
                </a:lnTo>
                <a:lnTo>
                  <a:pt x="1647" y="1823"/>
                </a:lnTo>
                <a:lnTo>
                  <a:pt x="2770" y="454"/>
                </a:lnTo>
                <a:lnTo>
                  <a:pt x="3563" y="0"/>
                </a:lnTo>
                <a:lnTo>
                  <a:pt x="4025" y="18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2" name="Google Shape;902;p44"/>
          <p:cNvSpPr/>
          <p:nvPr/>
        </p:nvSpPr>
        <p:spPr>
          <a:xfrm>
            <a:off x="5718239" y="3600742"/>
            <a:ext cx="2290" cy="5477"/>
          </a:xfrm>
          <a:custGeom>
            <a:avLst/>
            <a:gdLst/>
            <a:ahLst/>
            <a:cxnLst/>
            <a:rect l="l" t="t" r="r" b="b"/>
            <a:pathLst>
              <a:path w="2824" h="6754" extrusionOk="0">
                <a:moveTo>
                  <a:pt x="2170" y="6754"/>
                </a:moveTo>
                <a:lnTo>
                  <a:pt x="492" y="6585"/>
                </a:lnTo>
                <a:lnTo>
                  <a:pt x="177" y="6600"/>
                </a:lnTo>
                <a:lnTo>
                  <a:pt x="0" y="5485"/>
                </a:lnTo>
                <a:lnTo>
                  <a:pt x="100" y="3108"/>
                </a:lnTo>
                <a:lnTo>
                  <a:pt x="1031" y="0"/>
                </a:lnTo>
                <a:lnTo>
                  <a:pt x="1231" y="508"/>
                </a:lnTo>
                <a:lnTo>
                  <a:pt x="1347" y="1162"/>
                </a:lnTo>
                <a:lnTo>
                  <a:pt x="1539" y="1854"/>
                </a:lnTo>
                <a:lnTo>
                  <a:pt x="1647" y="2700"/>
                </a:lnTo>
                <a:lnTo>
                  <a:pt x="1993" y="3569"/>
                </a:lnTo>
                <a:lnTo>
                  <a:pt x="2624" y="4392"/>
                </a:lnTo>
                <a:lnTo>
                  <a:pt x="2824" y="5177"/>
                </a:lnTo>
                <a:lnTo>
                  <a:pt x="2509" y="61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3" name="Google Shape;903;p44"/>
          <p:cNvSpPr/>
          <p:nvPr/>
        </p:nvSpPr>
        <p:spPr>
          <a:xfrm>
            <a:off x="6948227" y="4365818"/>
            <a:ext cx="37986" cy="67861"/>
          </a:xfrm>
          <a:custGeom>
            <a:avLst/>
            <a:gdLst/>
            <a:ahLst/>
            <a:cxnLst/>
            <a:rect l="l" t="t" r="r" b="b"/>
            <a:pathLst>
              <a:path w="46842" h="83682" extrusionOk="0">
                <a:moveTo>
                  <a:pt x="5910" y="0"/>
                </a:moveTo>
                <a:lnTo>
                  <a:pt x="7988" y="116"/>
                </a:lnTo>
                <a:lnTo>
                  <a:pt x="10204" y="62"/>
                </a:lnTo>
                <a:lnTo>
                  <a:pt x="11751" y="362"/>
                </a:lnTo>
                <a:lnTo>
                  <a:pt x="14413" y="3716"/>
                </a:lnTo>
                <a:lnTo>
                  <a:pt x="21647" y="9716"/>
                </a:lnTo>
                <a:lnTo>
                  <a:pt x="25595" y="15809"/>
                </a:lnTo>
                <a:lnTo>
                  <a:pt x="25949" y="17140"/>
                </a:lnTo>
                <a:lnTo>
                  <a:pt x="26495" y="18294"/>
                </a:lnTo>
                <a:lnTo>
                  <a:pt x="27442" y="18609"/>
                </a:lnTo>
                <a:lnTo>
                  <a:pt x="28242" y="19132"/>
                </a:lnTo>
                <a:lnTo>
                  <a:pt x="32175" y="25009"/>
                </a:lnTo>
                <a:lnTo>
                  <a:pt x="32637" y="26171"/>
                </a:lnTo>
                <a:lnTo>
                  <a:pt x="32567" y="27456"/>
                </a:lnTo>
                <a:lnTo>
                  <a:pt x="32798" y="28410"/>
                </a:lnTo>
                <a:lnTo>
                  <a:pt x="33829" y="28887"/>
                </a:lnTo>
                <a:lnTo>
                  <a:pt x="35107" y="29133"/>
                </a:lnTo>
                <a:lnTo>
                  <a:pt x="35946" y="30017"/>
                </a:lnTo>
                <a:lnTo>
                  <a:pt x="37015" y="34702"/>
                </a:lnTo>
                <a:lnTo>
                  <a:pt x="37015" y="36164"/>
                </a:lnTo>
                <a:lnTo>
                  <a:pt x="37315" y="36787"/>
                </a:lnTo>
                <a:lnTo>
                  <a:pt x="42271" y="44072"/>
                </a:lnTo>
                <a:lnTo>
                  <a:pt x="42556" y="44957"/>
                </a:lnTo>
                <a:lnTo>
                  <a:pt x="42502" y="45619"/>
                </a:lnTo>
                <a:lnTo>
                  <a:pt x="42648" y="46195"/>
                </a:lnTo>
                <a:lnTo>
                  <a:pt x="43610" y="47480"/>
                </a:lnTo>
                <a:lnTo>
                  <a:pt x="45103" y="50950"/>
                </a:lnTo>
                <a:lnTo>
                  <a:pt x="45873" y="51742"/>
                </a:lnTo>
                <a:lnTo>
                  <a:pt x="46780" y="54773"/>
                </a:lnTo>
                <a:lnTo>
                  <a:pt x="46842" y="60566"/>
                </a:lnTo>
                <a:lnTo>
                  <a:pt x="46504" y="63135"/>
                </a:lnTo>
                <a:lnTo>
                  <a:pt x="45580" y="66274"/>
                </a:lnTo>
                <a:lnTo>
                  <a:pt x="44480" y="69335"/>
                </a:lnTo>
                <a:lnTo>
                  <a:pt x="43295" y="71551"/>
                </a:lnTo>
                <a:lnTo>
                  <a:pt x="41671" y="73420"/>
                </a:lnTo>
                <a:lnTo>
                  <a:pt x="36107" y="77397"/>
                </a:lnTo>
                <a:lnTo>
                  <a:pt x="34514" y="78198"/>
                </a:lnTo>
                <a:lnTo>
                  <a:pt x="27280" y="80690"/>
                </a:lnTo>
                <a:lnTo>
                  <a:pt x="21947" y="83044"/>
                </a:lnTo>
                <a:lnTo>
                  <a:pt x="17015" y="83683"/>
                </a:lnTo>
                <a:lnTo>
                  <a:pt x="12074" y="82383"/>
                </a:lnTo>
                <a:lnTo>
                  <a:pt x="8365" y="79290"/>
                </a:lnTo>
                <a:lnTo>
                  <a:pt x="6464" y="74728"/>
                </a:lnTo>
                <a:lnTo>
                  <a:pt x="5156" y="69974"/>
                </a:lnTo>
                <a:lnTo>
                  <a:pt x="3270" y="64689"/>
                </a:lnTo>
                <a:lnTo>
                  <a:pt x="1816" y="48349"/>
                </a:lnTo>
                <a:lnTo>
                  <a:pt x="1124" y="43780"/>
                </a:lnTo>
                <a:lnTo>
                  <a:pt x="0" y="37949"/>
                </a:lnTo>
                <a:lnTo>
                  <a:pt x="116" y="35418"/>
                </a:lnTo>
                <a:lnTo>
                  <a:pt x="916" y="32995"/>
                </a:lnTo>
                <a:lnTo>
                  <a:pt x="908" y="38310"/>
                </a:lnTo>
                <a:lnTo>
                  <a:pt x="1647" y="38972"/>
                </a:lnTo>
                <a:lnTo>
                  <a:pt x="2193" y="38287"/>
                </a:lnTo>
                <a:lnTo>
                  <a:pt x="2686" y="32779"/>
                </a:lnTo>
                <a:lnTo>
                  <a:pt x="3094" y="30448"/>
                </a:lnTo>
                <a:lnTo>
                  <a:pt x="5064" y="24371"/>
                </a:lnTo>
                <a:lnTo>
                  <a:pt x="5102" y="23294"/>
                </a:lnTo>
                <a:lnTo>
                  <a:pt x="4764" y="21009"/>
                </a:lnTo>
                <a:lnTo>
                  <a:pt x="4779" y="19863"/>
                </a:lnTo>
                <a:lnTo>
                  <a:pt x="7718" y="15601"/>
                </a:lnTo>
                <a:lnTo>
                  <a:pt x="8473" y="13116"/>
                </a:lnTo>
                <a:lnTo>
                  <a:pt x="8880" y="10578"/>
                </a:lnTo>
                <a:lnTo>
                  <a:pt x="8719" y="7831"/>
                </a:lnTo>
                <a:lnTo>
                  <a:pt x="8196" y="5124"/>
                </a:lnTo>
                <a:lnTo>
                  <a:pt x="10566" y="5985"/>
                </a:lnTo>
                <a:lnTo>
                  <a:pt x="11874" y="6931"/>
                </a:lnTo>
                <a:lnTo>
                  <a:pt x="13205" y="7570"/>
                </a:lnTo>
                <a:lnTo>
                  <a:pt x="14283" y="7247"/>
                </a:lnTo>
                <a:lnTo>
                  <a:pt x="15591" y="7239"/>
                </a:lnTo>
                <a:lnTo>
                  <a:pt x="14660" y="5770"/>
                </a:lnTo>
                <a:lnTo>
                  <a:pt x="11905" y="4408"/>
                </a:lnTo>
                <a:lnTo>
                  <a:pt x="7326" y="3570"/>
                </a:lnTo>
                <a:lnTo>
                  <a:pt x="5895" y="2493"/>
                </a:lnTo>
                <a:lnTo>
                  <a:pt x="5348" y="1554"/>
                </a:lnTo>
                <a:lnTo>
                  <a:pt x="5626" y="462"/>
                </a:lnTo>
                <a:lnTo>
                  <a:pt x="5910" y="0"/>
                </a:lnTo>
                <a:close/>
                <a:moveTo>
                  <a:pt x="5633" y="3962"/>
                </a:moveTo>
                <a:lnTo>
                  <a:pt x="4279" y="4200"/>
                </a:lnTo>
                <a:lnTo>
                  <a:pt x="3209" y="2754"/>
                </a:lnTo>
                <a:lnTo>
                  <a:pt x="2955" y="2139"/>
                </a:lnTo>
                <a:lnTo>
                  <a:pt x="3240" y="1708"/>
                </a:lnTo>
                <a:lnTo>
                  <a:pt x="3532" y="1492"/>
                </a:lnTo>
                <a:lnTo>
                  <a:pt x="3879" y="1562"/>
                </a:lnTo>
                <a:lnTo>
                  <a:pt x="4386" y="2908"/>
                </a:lnTo>
                <a:lnTo>
                  <a:pt x="5633" y="3962"/>
                </a:lnTo>
                <a:close/>
                <a:moveTo>
                  <a:pt x="3586" y="16571"/>
                </a:moveTo>
                <a:lnTo>
                  <a:pt x="4209" y="18209"/>
                </a:lnTo>
                <a:lnTo>
                  <a:pt x="2432" y="17086"/>
                </a:lnTo>
                <a:lnTo>
                  <a:pt x="1262" y="16147"/>
                </a:lnTo>
                <a:lnTo>
                  <a:pt x="839" y="15393"/>
                </a:lnTo>
                <a:lnTo>
                  <a:pt x="3263" y="16240"/>
                </a:lnTo>
                <a:lnTo>
                  <a:pt x="3586" y="1657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4" name="Google Shape;904;p44"/>
          <p:cNvSpPr/>
          <p:nvPr/>
        </p:nvSpPr>
        <p:spPr>
          <a:xfrm>
            <a:off x="5350672" y="4388283"/>
            <a:ext cx="71940" cy="73288"/>
          </a:xfrm>
          <a:custGeom>
            <a:avLst/>
            <a:gdLst/>
            <a:ahLst/>
            <a:cxnLst/>
            <a:rect l="l" t="t" r="r" b="b"/>
            <a:pathLst>
              <a:path w="88712" h="90375" extrusionOk="0">
                <a:moveTo>
                  <a:pt x="65242" y="21209"/>
                </a:moveTo>
                <a:lnTo>
                  <a:pt x="65665" y="21463"/>
                </a:lnTo>
                <a:lnTo>
                  <a:pt x="66311" y="22125"/>
                </a:lnTo>
                <a:lnTo>
                  <a:pt x="66927" y="24386"/>
                </a:lnTo>
                <a:lnTo>
                  <a:pt x="69344" y="31687"/>
                </a:lnTo>
                <a:lnTo>
                  <a:pt x="69220" y="33702"/>
                </a:lnTo>
                <a:lnTo>
                  <a:pt x="68743" y="35018"/>
                </a:lnTo>
                <a:lnTo>
                  <a:pt x="68728" y="36302"/>
                </a:lnTo>
                <a:lnTo>
                  <a:pt x="68566" y="37580"/>
                </a:lnTo>
                <a:lnTo>
                  <a:pt x="67089" y="39656"/>
                </a:lnTo>
                <a:lnTo>
                  <a:pt x="62718" y="43918"/>
                </a:lnTo>
                <a:lnTo>
                  <a:pt x="63056" y="44295"/>
                </a:lnTo>
                <a:lnTo>
                  <a:pt x="64095" y="44780"/>
                </a:lnTo>
                <a:lnTo>
                  <a:pt x="65165" y="45026"/>
                </a:lnTo>
                <a:lnTo>
                  <a:pt x="66035" y="44895"/>
                </a:lnTo>
                <a:lnTo>
                  <a:pt x="67127" y="45957"/>
                </a:lnTo>
                <a:lnTo>
                  <a:pt x="68305" y="47296"/>
                </a:lnTo>
                <a:lnTo>
                  <a:pt x="69551" y="47995"/>
                </a:lnTo>
                <a:lnTo>
                  <a:pt x="71352" y="48603"/>
                </a:lnTo>
                <a:lnTo>
                  <a:pt x="72922" y="48672"/>
                </a:lnTo>
                <a:lnTo>
                  <a:pt x="74261" y="48434"/>
                </a:lnTo>
                <a:lnTo>
                  <a:pt x="76146" y="48703"/>
                </a:lnTo>
                <a:lnTo>
                  <a:pt x="78155" y="49811"/>
                </a:lnTo>
                <a:lnTo>
                  <a:pt x="78871" y="51634"/>
                </a:lnTo>
                <a:lnTo>
                  <a:pt x="79355" y="53227"/>
                </a:lnTo>
                <a:lnTo>
                  <a:pt x="80048" y="54034"/>
                </a:lnTo>
                <a:lnTo>
                  <a:pt x="80148" y="55411"/>
                </a:lnTo>
                <a:lnTo>
                  <a:pt x="81572" y="56619"/>
                </a:lnTo>
                <a:lnTo>
                  <a:pt x="83611" y="56865"/>
                </a:lnTo>
                <a:lnTo>
                  <a:pt x="86250" y="58281"/>
                </a:lnTo>
                <a:lnTo>
                  <a:pt x="86920" y="58204"/>
                </a:lnTo>
                <a:lnTo>
                  <a:pt x="87212" y="58027"/>
                </a:lnTo>
                <a:lnTo>
                  <a:pt x="87536" y="58296"/>
                </a:lnTo>
                <a:lnTo>
                  <a:pt x="88197" y="62389"/>
                </a:lnTo>
                <a:lnTo>
                  <a:pt x="88713" y="64558"/>
                </a:lnTo>
                <a:lnTo>
                  <a:pt x="88436" y="65443"/>
                </a:lnTo>
                <a:lnTo>
                  <a:pt x="88090" y="66128"/>
                </a:lnTo>
                <a:lnTo>
                  <a:pt x="88067" y="69435"/>
                </a:lnTo>
                <a:lnTo>
                  <a:pt x="86866" y="71328"/>
                </a:lnTo>
                <a:lnTo>
                  <a:pt x="86674" y="73413"/>
                </a:lnTo>
                <a:lnTo>
                  <a:pt x="86343" y="74082"/>
                </a:lnTo>
                <a:lnTo>
                  <a:pt x="85065" y="74682"/>
                </a:lnTo>
                <a:lnTo>
                  <a:pt x="85058" y="76282"/>
                </a:lnTo>
                <a:lnTo>
                  <a:pt x="84711" y="78213"/>
                </a:lnTo>
                <a:lnTo>
                  <a:pt x="84581" y="80259"/>
                </a:lnTo>
                <a:lnTo>
                  <a:pt x="84935" y="85629"/>
                </a:lnTo>
                <a:lnTo>
                  <a:pt x="85004" y="89621"/>
                </a:lnTo>
                <a:lnTo>
                  <a:pt x="85581" y="90375"/>
                </a:lnTo>
                <a:lnTo>
                  <a:pt x="83095" y="90044"/>
                </a:lnTo>
                <a:lnTo>
                  <a:pt x="75785" y="86990"/>
                </a:lnTo>
                <a:lnTo>
                  <a:pt x="70159" y="85244"/>
                </a:lnTo>
                <a:lnTo>
                  <a:pt x="51298" y="75244"/>
                </a:lnTo>
                <a:lnTo>
                  <a:pt x="46065" y="71228"/>
                </a:lnTo>
                <a:lnTo>
                  <a:pt x="40016" y="65250"/>
                </a:lnTo>
                <a:lnTo>
                  <a:pt x="26588" y="53196"/>
                </a:lnTo>
                <a:lnTo>
                  <a:pt x="23525" y="51265"/>
                </a:lnTo>
                <a:lnTo>
                  <a:pt x="19662" y="50326"/>
                </a:lnTo>
                <a:lnTo>
                  <a:pt x="17276" y="49296"/>
                </a:lnTo>
                <a:lnTo>
                  <a:pt x="15591" y="48180"/>
                </a:lnTo>
                <a:lnTo>
                  <a:pt x="14221" y="44842"/>
                </a:lnTo>
                <a:lnTo>
                  <a:pt x="10858" y="42849"/>
                </a:lnTo>
                <a:lnTo>
                  <a:pt x="4663" y="40018"/>
                </a:lnTo>
                <a:lnTo>
                  <a:pt x="0" y="35310"/>
                </a:lnTo>
                <a:lnTo>
                  <a:pt x="1147" y="34341"/>
                </a:lnTo>
                <a:lnTo>
                  <a:pt x="2824" y="31241"/>
                </a:lnTo>
                <a:lnTo>
                  <a:pt x="5179" y="28264"/>
                </a:lnTo>
                <a:lnTo>
                  <a:pt x="7372" y="26494"/>
                </a:lnTo>
                <a:lnTo>
                  <a:pt x="9111" y="24671"/>
                </a:lnTo>
                <a:lnTo>
                  <a:pt x="10958" y="23278"/>
                </a:lnTo>
                <a:lnTo>
                  <a:pt x="13590" y="21648"/>
                </a:lnTo>
                <a:lnTo>
                  <a:pt x="17630" y="17363"/>
                </a:lnTo>
                <a:lnTo>
                  <a:pt x="18569" y="16863"/>
                </a:lnTo>
                <a:lnTo>
                  <a:pt x="19215" y="13893"/>
                </a:lnTo>
                <a:lnTo>
                  <a:pt x="20231" y="10116"/>
                </a:lnTo>
                <a:lnTo>
                  <a:pt x="21401" y="8939"/>
                </a:lnTo>
                <a:lnTo>
                  <a:pt x="24148" y="8239"/>
                </a:lnTo>
                <a:lnTo>
                  <a:pt x="24787" y="7585"/>
                </a:lnTo>
                <a:lnTo>
                  <a:pt x="25757" y="4916"/>
                </a:lnTo>
                <a:lnTo>
                  <a:pt x="26388" y="1815"/>
                </a:lnTo>
                <a:lnTo>
                  <a:pt x="26441" y="1139"/>
                </a:lnTo>
                <a:lnTo>
                  <a:pt x="27519" y="1062"/>
                </a:lnTo>
                <a:lnTo>
                  <a:pt x="29373" y="392"/>
                </a:lnTo>
                <a:lnTo>
                  <a:pt x="30451" y="692"/>
                </a:lnTo>
                <a:lnTo>
                  <a:pt x="30920" y="1585"/>
                </a:lnTo>
                <a:lnTo>
                  <a:pt x="31166" y="2339"/>
                </a:lnTo>
                <a:lnTo>
                  <a:pt x="36776" y="400"/>
                </a:lnTo>
                <a:lnTo>
                  <a:pt x="37269" y="0"/>
                </a:lnTo>
                <a:lnTo>
                  <a:pt x="37561" y="69"/>
                </a:lnTo>
                <a:lnTo>
                  <a:pt x="38269" y="1815"/>
                </a:lnTo>
                <a:lnTo>
                  <a:pt x="38670" y="1708"/>
                </a:lnTo>
                <a:lnTo>
                  <a:pt x="39008" y="1208"/>
                </a:lnTo>
                <a:lnTo>
                  <a:pt x="39385" y="1154"/>
                </a:lnTo>
                <a:lnTo>
                  <a:pt x="39824" y="1392"/>
                </a:lnTo>
                <a:lnTo>
                  <a:pt x="40263" y="2200"/>
                </a:lnTo>
                <a:lnTo>
                  <a:pt x="40978" y="2939"/>
                </a:lnTo>
                <a:lnTo>
                  <a:pt x="42194" y="3454"/>
                </a:lnTo>
                <a:lnTo>
                  <a:pt x="42963" y="4154"/>
                </a:lnTo>
                <a:lnTo>
                  <a:pt x="42879" y="6023"/>
                </a:lnTo>
                <a:lnTo>
                  <a:pt x="43171" y="7839"/>
                </a:lnTo>
                <a:lnTo>
                  <a:pt x="43702" y="8254"/>
                </a:lnTo>
                <a:lnTo>
                  <a:pt x="43979" y="9339"/>
                </a:lnTo>
                <a:lnTo>
                  <a:pt x="44118" y="10524"/>
                </a:lnTo>
                <a:lnTo>
                  <a:pt x="44410" y="11147"/>
                </a:lnTo>
                <a:lnTo>
                  <a:pt x="44618" y="12347"/>
                </a:lnTo>
                <a:lnTo>
                  <a:pt x="44510" y="13639"/>
                </a:lnTo>
                <a:lnTo>
                  <a:pt x="44734" y="14539"/>
                </a:lnTo>
                <a:lnTo>
                  <a:pt x="45626" y="16101"/>
                </a:lnTo>
                <a:lnTo>
                  <a:pt x="46180" y="18063"/>
                </a:lnTo>
                <a:lnTo>
                  <a:pt x="46188" y="19463"/>
                </a:lnTo>
                <a:lnTo>
                  <a:pt x="45857" y="20924"/>
                </a:lnTo>
                <a:lnTo>
                  <a:pt x="45265" y="22263"/>
                </a:lnTo>
                <a:lnTo>
                  <a:pt x="44226" y="23717"/>
                </a:lnTo>
                <a:lnTo>
                  <a:pt x="44141" y="24294"/>
                </a:lnTo>
                <a:lnTo>
                  <a:pt x="44757" y="24671"/>
                </a:lnTo>
                <a:lnTo>
                  <a:pt x="45695" y="24755"/>
                </a:lnTo>
                <a:lnTo>
                  <a:pt x="46480" y="24448"/>
                </a:lnTo>
                <a:lnTo>
                  <a:pt x="48466" y="25125"/>
                </a:lnTo>
                <a:lnTo>
                  <a:pt x="49505" y="26079"/>
                </a:lnTo>
                <a:lnTo>
                  <a:pt x="50421" y="27271"/>
                </a:lnTo>
                <a:lnTo>
                  <a:pt x="51244" y="27871"/>
                </a:lnTo>
                <a:lnTo>
                  <a:pt x="51613" y="28617"/>
                </a:lnTo>
                <a:lnTo>
                  <a:pt x="53021" y="28417"/>
                </a:lnTo>
                <a:lnTo>
                  <a:pt x="54661" y="27694"/>
                </a:lnTo>
                <a:lnTo>
                  <a:pt x="54999" y="27348"/>
                </a:lnTo>
                <a:lnTo>
                  <a:pt x="55484" y="27533"/>
                </a:lnTo>
                <a:lnTo>
                  <a:pt x="56538" y="27609"/>
                </a:lnTo>
                <a:lnTo>
                  <a:pt x="57277" y="26309"/>
                </a:lnTo>
                <a:lnTo>
                  <a:pt x="57870" y="24817"/>
                </a:lnTo>
                <a:lnTo>
                  <a:pt x="59139" y="23194"/>
                </a:lnTo>
                <a:lnTo>
                  <a:pt x="59763" y="22571"/>
                </a:lnTo>
                <a:lnTo>
                  <a:pt x="59924" y="21540"/>
                </a:lnTo>
                <a:lnTo>
                  <a:pt x="59994" y="20201"/>
                </a:lnTo>
                <a:lnTo>
                  <a:pt x="60455" y="19040"/>
                </a:lnTo>
                <a:lnTo>
                  <a:pt x="61502" y="18401"/>
                </a:lnTo>
                <a:lnTo>
                  <a:pt x="62633" y="18409"/>
                </a:lnTo>
                <a:lnTo>
                  <a:pt x="63249" y="18647"/>
                </a:lnTo>
                <a:lnTo>
                  <a:pt x="63564" y="19771"/>
                </a:lnTo>
                <a:lnTo>
                  <a:pt x="64472" y="2062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5" name="Google Shape;905;p44"/>
          <p:cNvSpPr/>
          <p:nvPr/>
        </p:nvSpPr>
        <p:spPr>
          <a:xfrm>
            <a:off x="6025996" y="5056658"/>
            <a:ext cx="40963" cy="41291"/>
          </a:xfrm>
          <a:custGeom>
            <a:avLst/>
            <a:gdLst/>
            <a:ahLst/>
            <a:cxnLst/>
            <a:rect l="l" t="t" r="r" b="b"/>
            <a:pathLst>
              <a:path w="50513" h="50918" extrusionOk="0">
                <a:moveTo>
                  <a:pt x="36392" y="37464"/>
                </a:moveTo>
                <a:lnTo>
                  <a:pt x="34452" y="38080"/>
                </a:lnTo>
                <a:lnTo>
                  <a:pt x="34183" y="38126"/>
                </a:lnTo>
                <a:lnTo>
                  <a:pt x="32929" y="37987"/>
                </a:lnTo>
                <a:lnTo>
                  <a:pt x="31267" y="38133"/>
                </a:lnTo>
                <a:lnTo>
                  <a:pt x="29966" y="38472"/>
                </a:lnTo>
                <a:lnTo>
                  <a:pt x="28950" y="38603"/>
                </a:lnTo>
                <a:lnTo>
                  <a:pt x="27296" y="40364"/>
                </a:lnTo>
                <a:lnTo>
                  <a:pt x="24279" y="45118"/>
                </a:lnTo>
                <a:lnTo>
                  <a:pt x="23479" y="46118"/>
                </a:lnTo>
                <a:lnTo>
                  <a:pt x="23263" y="47996"/>
                </a:lnTo>
                <a:lnTo>
                  <a:pt x="22563" y="49480"/>
                </a:lnTo>
                <a:lnTo>
                  <a:pt x="21701" y="50634"/>
                </a:lnTo>
                <a:lnTo>
                  <a:pt x="20870" y="50919"/>
                </a:lnTo>
                <a:lnTo>
                  <a:pt x="18361" y="50457"/>
                </a:lnTo>
                <a:lnTo>
                  <a:pt x="15145" y="49865"/>
                </a:lnTo>
                <a:lnTo>
                  <a:pt x="13275" y="48426"/>
                </a:lnTo>
                <a:lnTo>
                  <a:pt x="11613" y="46534"/>
                </a:lnTo>
                <a:lnTo>
                  <a:pt x="10743" y="45157"/>
                </a:lnTo>
                <a:lnTo>
                  <a:pt x="9819" y="44403"/>
                </a:lnTo>
                <a:lnTo>
                  <a:pt x="9504" y="43980"/>
                </a:lnTo>
                <a:lnTo>
                  <a:pt x="8204" y="43349"/>
                </a:lnTo>
                <a:lnTo>
                  <a:pt x="7711" y="43018"/>
                </a:lnTo>
                <a:lnTo>
                  <a:pt x="7272" y="42780"/>
                </a:lnTo>
                <a:lnTo>
                  <a:pt x="6749" y="41872"/>
                </a:lnTo>
                <a:lnTo>
                  <a:pt x="6433" y="41079"/>
                </a:lnTo>
                <a:lnTo>
                  <a:pt x="6556" y="38872"/>
                </a:lnTo>
                <a:lnTo>
                  <a:pt x="5633" y="37556"/>
                </a:lnTo>
                <a:lnTo>
                  <a:pt x="4056" y="35318"/>
                </a:lnTo>
                <a:lnTo>
                  <a:pt x="3063" y="33479"/>
                </a:lnTo>
                <a:lnTo>
                  <a:pt x="1701" y="30971"/>
                </a:lnTo>
                <a:lnTo>
                  <a:pt x="862" y="28833"/>
                </a:lnTo>
                <a:lnTo>
                  <a:pt x="0" y="26617"/>
                </a:lnTo>
                <a:lnTo>
                  <a:pt x="116" y="25663"/>
                </a:lnTo>
                <a:lnTo>
                  <a:pt x="939" y="25017"/>
                </a:lnTo>
                <a:lnTo>
                  <a:pt x="3363" y="23902"/>
                </a:lnTo>
                <a:lnTo>
                  <a:pt x="5241" y="23040"/>
                </a:lnTo>
                <a:lnTo>
                  <a:pt x="6587" y="21463"/>
                </a:lnTo>
                <a:lnTo>
                  <a:pt x="8057" y="19109"/>
                </a:lnTo>
                <a:lnTo>
                  <a:pt x="8773" y="17701"/>
                </a:lnTo>
                <a:lnTo>
                  <a:pt x="9489" y="17055"/>
                </a:lnTo>
                <a:lnTo>
                  <a:pt x="10266" y="16063"/>
                </a:lnTo>
                <a:lnTo>
                  <a:pt x="11628" y="13854"/>
                </a:lnTo>
                <a:lnTo>
                  <a:pt x="13144" y="11408"/>
                </a:lnTo>
                <a:lnTo>
                  <a:pt x="14768" y="8785"/>
                </a:lnTo>
                <a:lnTo>
                  <a:pt x="16815" y="8023"/>
                </a:lnTo>
                <a:lnTo>
                  <a:pt x="19608" y="7147"/>
                </a:lnTo>
                <a:lnTo>
                  <a:pt x="22301" y="4854"/>
                </a:lnTo>
                <a:lnTo>
                  <a:pt x="25503" y="2931"/>
                </a:lnTo>
                <a:lnTo>
                  <a:pt x="30666" y="839"/>
                </a:lnTo>
                <a:lnTo>
                  <a:pt x="33075" y="308"/>
                </a:lnTo>
                <a:lnTo>
                  <a:pt x="33999" y="0"/>
                </a:lnTo>
                <a:lnTo>
                  <a:pt x="34576" y="400"/>
                </a:lnTo>
                <a:lnTo>
                  <a:pt x="35191" y="1592"/>
                </a:lnTo>
                <a:lnTo>
                  <a:pt x="36069" y="2600"/>
                </a:lnTo>
                <a:lnTo>
                  <a:pt x="38108" y="4338"/>
                </a:lnTo>
                <a:lnTo>
                  <a:pt x="38970" y="4762"/>
                </a:lnTo>
                <a:lnTo>
                  <a:pt x="41078" y="7347"/>
                </a:lnTo>
                <a:lnTo>
                  <a:pt x="43325" y="9116"/>
                </a:lnTo>
                <a:lnTo>
                  <a:pt x="45919" y="11162"/>
                </a:lnTo>
                <a:lnTo>
                  <a:pt x="47681" y="12178"/>
                </a:lnTo>
                <a:lnTo>
                  <a:pt x="48589" y="12462"/>
                </a:lnTo>
                <a:lnTo>
                  <a:pt x="49328" y="14278"/>
                </a:lnTo>
                <a:lnTo>
                  <a:pt x="50090" y="15624"/>
                </a:lnTo>
                <a:lnTo>
                  <a:pt x="50513" y="16886"/>
                </a:lnTo>
                <a:lnTo>
                  <a:pt x="50429" y="18116"/>
                </a:lnTo>
                <a:lnTo>
                  <a:pt x="49613" y="21132"/>
                </a:lnTo>
                <a:lnTo>
                  <a:pt x="48420" y="24217"/>
                </a:lnTo>
                <a:lnTo>
                  <a:pt x="47458" y="25494"/>
                </a:lnTo>
                <a:lnTo>
                  <a:pt x="46288" y="26309"/>
                </a:lnTo>
                <a:lnTo>
                  <a:pt x="45149" y="27532"/>
                </a:lnTo>
                <a:lnTo>
                  <a:pt x="44711" y="30010"/>
                </a:lnTo>
                <a:lnTo>
                  <a:pt x="44195" y="32925"/>
                </a:lnTo>
                <a:lnTo>
                  <a:pt x="42702" y="34125"/>
                </a:lnTo>
                <a:lnTo>
                  <a:pt x="41548" y="34918"/>
                </a:lnTo>
                <a:lnTo>
                  <a:pt x="39939" y="3588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6" name="Google Shape;906;p44"/>
          <p:cNvSpPr/>
          <p:nvPr/>
        </p:nvSpPr>
        <p:spPr>
          <a:xfrm>
            <a:off x="5918247" y="3341224"/>
            <a:ext cx="102912" cy="77012"/>
          </a:xfrm>
          <a:custGeom>
            <a:avLst/>
            <a:gdLst/>
            <a:ahLst/>
            <a:cxnLst/>
            <a:rect l="l" t="t" r="r" b="b"/>
            <a:pathLst>
              <a:path w="126905" h="94967" extrusionOk="0">
                <a:moveTo>
                  <a:pt x="122973" y="28671"/>
                </a:moveTo>
                <a:lnTo>
                  <a:pt x="122920" y="30387"/>
                </a:lnTo>
                <a:lnTo>
                  <a:pt x="122396" y="33287"/>
                </a:lnTo>
                <a:lnTo>
                  <a:pt x="121373" y="37025"/>
                </a:lnTo>
                <a:lnTo>
                  <a:pt x="120303" y="39918"/>
                </a:lnTo>
                <a:lnTo>
                  <a:pt x="120041" y="41034"/>
                </a:lnTo>
                <a:lnTo>
                  <a:pt x="120849" y="41964"/>
                </a:lnTo>
                <a:lnTo>
                  <a:pt x="124866" y="42403"/>
                </a:lnTo>
                <a:lnTo>
                  <a:pt x="126575" y="42895"/>
                </a:lnTo>
                <a:lnTo>
                  <a:pt x="126906" y="43664"/>
                </a:lnTo>
                <a:lnTo>
                  <a:pt x="126013" y="44657"/>
                </a:lnTo>
                <a:lnTo>
                  <a:pt x="124728" y="45480"/>
                </a:lnTo>
                <a:lnTo>
                  <a:pt x="124159" y="46265"/>
                </a:lnTo>
                <a:lnTo>
                  <a:pt x="123135" y="49057"/>
                </a:lnTo>
                <a:lnTo>
                  <a:pt x="116455" y="48703"/>
                </a:lnTo>
                <a:lnTo>
                  <a:pt x="115570" y="49273"/>
                </a:lnTo>
                <a:lnTo>
                  <a:pt x="115147" y="50565"/>
                </a:lnTo>
                <a:lnTo>
                  <a:pt x="114816" y="52057"/>
                </a:lnTo>
                <a:lnTo>
                  <a:pt x="113939" y="53827"/>
                </a:lnTo>
                <a:lnTo>
                  <a:pt x="112169" y="55365"/>
                </a:lnTo>
                <a:lnTo>
                  <a:pt x="109391" y="55934"/>
                </a:lnTo>
                <a:lnTo>
                  <a:pt x="107120" y="56981"/>
                </a:lnTo>
                <a:lnTo>
                  <a:pt x="105428" y="60196"/>
                </a:lnTo>
                <a:lnTo>
                  <a:pt x="104166" y="64504"/>
                </a:lnTo>
                <a:lnTo>
                  <a:pt x="104196" y="67551"/>
                </a:lnTo>
                <a:lnTo>
                  <a:pt x="104358" y="69251"/>
                </a:lnTo>
                <a:lnTo>
                  <a:pt x="104212" y="70220"/>
                </a:lnTo>
                <a:lnTo>
                  <a:pt x="103358" y="71274"/>
                </a:lnTo>
                <a:lnTo>
                  <a:pt x="101957" y="74066"/>
                </a:lnTo>
                <a:lnTo>
                  <a:pt x="100818" y="77151"/>
                </a:lnTo>
                <a:lnTo>
                  <a:pt x="100379" y="78821"/>
                </a:lnTo>
                <a:lnTo>
                  <a:pt x="100595" y="79605"/>
                </a:lnTo>
                <a:lnTo>
                  <a:pt x="101880" y="79628"/>
                </a:lnTo>
                <a:lnTo>
                  <a:pt x="103734" y="80259"/>
                </a:lnTo>
                <a:lnTo>
                  <a:pt x="104720" y="81490"/>
                </a:lnTo>
                <a:lnTo>
                  <a:pt x="105082" y="82913"/>
                </a:lnTo>
                <a:lnTo>
                  <a:pt x="105082" y="84436"/>
                </a:lnTo>
                <a:lnTo>
                  <a:pt x="104735" y="85275"/>
                </a:lnTo>
                <a:lnTo>
                  <a:pt x="103250" y="85883"/>
                </a:lnTo>
                <a:lnTo>
                  <a:pt x="100926" y="85906"/>
                </a:lnTo>
                <a:lnTo>
                  <a:pt x="99572" y="85183"/>
                </a:lnTo>
                <a:lnTo>
                  <a:pt x="99294" y="84606"/>
                </a:lnTo>
                <a:lnTo>
                  <a:pt x="99941" y="83136"/>
                </a:lnTo>
                <a:lnTo>
                  <a:pt x="99472" y="81298"/>
                </a:lnTo>
                <a:lnTo>
                  <a:pt x="98510" y="80275"/>
                </a:lnTo>
                <a:lnTo>
                  <a:pt x="96555" y="81805"/>
                </a:lnTo>
                <a:lnTo>
                  <a:pt x="94677" y="81805"/>
                </a:lnTo>
                <a:lnTo>
                  <a:pt x="92430" y="83175"/>
                </a:lnTo>
                <a:lnTo>
                  <a:pt x="90960" y="85360"/>
                </a:lnTo>
                <a:lnTo>
                  <a:pt x="89552" y="86160"/>
                </a:lnTo>
                <a:lnTo>
                  <a:pt x="85735" y="85713"/>
                </a:lnTo>
                <a:lnTo>
                  <a:pt x="84788" y="86675"/>
                </a:lnTo>
                <a:lnTo>
                  <a:pt x="83996" y="91106"/>
                </a:lnTo>
                <a:lnTo>
                  <a:pt x="83542" y="91968"/>
                </a:lnTo>
                <a:lnTo>
                  <a:pt x="80356" y="91783"/>
                </a:lnTo>
                <a:lnTo>
                  <a:pt x="77286" y="93545"/>
                </a:lnTo>
                <a:lnTo>
                  <a:pt x="73815" y="94968"/>
                </a:lnTo>
                <a:lnTo>
                  <a:pt x="72060" y="93983"/>
                </a:lnTo>
                <a:lnTo>
                  <a:pt x="71083" y="92868"/>
                </a:lnTo>
                <a:lnTo>
                  <a:pt x="69190" y="93068"/>
                </a:lnTo>
                <a:lnTo>
                  <a:pt x="67128" y="93560"/>
                </a:lnTo>
                <a:lnTo>
                  <a:pt x="65742" y="93291"/>
                </a:lnTo>
                <a:lnTo>
                  <a:pt x="64188" y="93414"/>
                </a:lnTo>
                <a:lnTo>
                  <a:pt x="61186" y="94268"/>
                </a:lnTo>
                <a:lnTo>
                  <a:pt x="57416" y="93991"/>
                </a:lnTo>
                <a:lnTo>
                  <a:pt x="55807" y="93260"/>
                </a:lnTo>
                <a:lnTo>
                  <a:pt x="55653" y="92560"/>
                </a:lnTo>
                <a:lnTo>
                  <a:pt x="55769" y="90837"/>
                </a:lnTo>
                <a:lnTo>
                  <a:pt x="55730" y="88160"/>
                </a:lnTo>
                <a:lnTo>
                  <a:pt x="55130" y="85790"/>
                </a:lnTo>
                <a:lnTo>
                  <a:pt x="53322" y="83698"/>
                </a:lnTo>
                <a:lnTo>
                  <a:pt x="51429" y="82229"/>
                </a:lnTo>
                <a:lnTo>
                  <a:pt x="49012" y="80713"/>
                </a:lnTo>
                <a:lnTo>
                  <a:pt x="47227" y="80052"/>
                </a:lnTo>
                <a:lnTo>
                  <a:pt x="46250" y="79882"/>
                </a:lnTo>
                <a:lnTo>
                  <a:pt x="46027" y="79005"/>
                </a:lnTo>
                <a:lnTo>
                  <a:pt x="45672" y="78244"/>
                </a:lnTo>
                <a:lnTo>
                  <a:pt x="44834" y="77582"/>
                </a:lnTo>
                <a:lnTo>
                  <a:pt x="43048" y="76690"/>
                </a:lnTo>
                <a:lnTo>
                  <a:pt x="41533" y="76497"/>
                </a:lnTo>
                <a:lnTo>
                  <a:pt x="40294" y="77936"/>
                </a:lnTo>
                <a:lnTo>
                  <a:pt x="39385" y="76136"/>
                </a:lnTo>
                <a:lnTo>
                  <a:pt x="38423" y="72897"/>
                </a:lnTo>
                <a:lnTo>
                  <a:pt x="38523" y="70305"/>
                </a:lnTo>
                <a:lnTo>
                  <a:pt x="39070" y="67712"/>
                </a:lnTo>
                <a:lnTo>
                  <a:pt x="41694" y="60027"/>
                </a:lnTo>
                <a:lnTo>
                  <a:pt x="41556" y="58796"/>
                </a:lnTo>
                <a:lnTo>
                  <a:pt x="39647" y="56642"/>
                </a:lnTo>
                <a:lnTo>
                  <a:pt x="37292" y="55073"/>
                </a:lnTo>
                <a:lnTo>
                  <a:pt x="35992" y="51750"/>
                </a:lnTo>
                <a:lnTo>
                  <a:pt x="31220" y="51557"/>
                </a:lnTo>
                <a:lnTo>
                  <a:pt x="26718" y="51742"/>
                </a:lnTo>
                <a:lnTo>
                  <a:pt x="25303" y="51580"/>
                </a:lnTo>
                <a:lnTo>
                  <a:pt x="21016" y="50188"/>
                </a:lnTo>
                <a:lnTo>
                  <a:pt x="16884" y="47942"/>
                </a:lnTo>
                <a:lnTo>
                  <a:pt x="14121" y="46626"/>
                </a:lnTo>
                <a:lnTo>
                  <a:pt x="11797" y="45149"/>
                </a:lnTo>
                <a:lnTo>
                  <a:pt x="10543" y="43595"/>
                </a:lnTo>
                <a:lnTo>
                  <a:pt x="8565" y="44011"/>
                </a:lnTo>
                <a:lnTo>
                  <a:pt x="7226" y="44026"/>
                </a:lnTo>
                <a:lnTo>
                  <a:pt x="7241" y="43757"/>
                </a:lnTo>
                <a:lnTo>
                  <a:pt x="6479" y="41010"/>
                </a:lnTo>
                <a:lnTo>
                  <a:pt x="7280" y="36795"/>
                </a:lnTo>
                <a:lnTo>
                  <a:pt x="5833" y="30594"/>
                </a:lnTo>
                <a:lnTo>
                  <a:pt x="3471" y="23109"/>
                </a:lnTo>
                <a:lnTo>
                  <a:pt x="3301" y="15055"/>
                </a:lnTo>
                <a:lnTo>
                  <a:pt x="3132" y="13239"/>
                </a:lnTo>
                <a:lnTo>
                  <a:pt x="8934" y="8670"/>
                </a:lnTo>
                <a:lnTo>
                  <a:pt x="16253" y="3769"/>
                </a:lnTo>
                <a:lnTo>
                  <a:pt x="17915" y="3323"/>
                </a:lnTo>
                <a:lnTo>
                  <a:pt x="24656" y="415"/>
                </a:lnTo>
                <a:lnTo>
                  <a:pt x="25556" y="185"/>
                </a:lnTo>
                <a:lnTo>
                  <a:pt x="31636" y="723"/>
                </a:lnTo>
                <a:lnTo>
                  <a:pt x="36407" y="1415"/>
                </a:lnTo>
                <a:lnTo>
                  <a:pt x="40432" y="1331"/>
                </a:lnTo>
                <a:lnTo>
                  <a:pt x="42641" y="585"/>
                </a:lnTo>
                <a:lnTo>
                  <a:pt x="44641" y="1208"/>
                </a:lnTo>
                <a:lnTo>
                  <a:pt x="46250" y="3400"/>
                </a:lnTo>
                <a:lnTo>
                  <a:pt x="47912" y="3139"/>
                </a:lnTo>
                <a:lnTo>
                  <a:pt x="49551" y="1723"/>
                </a:lnTo>
                <a:lnTo>
                  <a:pt x="58555" y="3016"/>
                </a:lnTo>
                <a:lnTo>
                  <a:pt x="60586" y="2985"/>
                </a:lnTo>
                <a:lnTo>
                  <a:pt x="62872" y="3193"/>
                </a:lnTo>
                <a:lnTo>
                  <a:pt x="67089" y="4508"/>
                </a:lnTo>
                <a:lnTo>
                  <a:pt x="69521" y="5716"/>
                </a:lnTo>
                <a:lnTo>
                  <a:pt x="74862" y="4985"/>
                </a:lnTo>
                <a:lnTo>
                  <a:pt x="77147" y="4947"/>
                </a:lnTo>
                <a:lnTo>
                  <a:pt x="78340" y="4469"/>
                </a:lnTo>
                <a:lnTo>
                  <a:pt x="82026" y="1162"/>
                </a:lnTo>
                <a:lnTo>
                  <a:pt x="83619" y="592"/>
                </a:lnTo>
                <a:lnTo>
                  <a:pt x="85081" y="0"/>
                </a:lnTo>
                <a:lnTo>
                  <a:pt x="86420" y="500"/>
                </a:lnTo>
                <a:lnTo>
                  <a:pt x="87297" y="3323"/>
                </a:lnTo>
                <a:lnTo>
                  <a:pt x="90021" y="8177"/>
                </a:lnTo>
                <a:lnTo>
                  <a:pt x="92984" y="9031"/>
                </a:lnTo>
                <a:lnTo>
                  <a:pt x="101164" y="10893"/>
                </a:lnTo>
                <a:lnTo>
                  <a:pt x="102834" y="11870"/>
                </a:lnTo>
                <a:lnTo>
                  <a:pt x="107436" y="16132"/>
                </a:lnTo>
                <a:lnTo>
                  <a:pt x="110199" y="18217"/>
                </a:lnTo>
                <a:lnTo>
                  <a:pt x="111954" y="19878"/>
                </a:lnTo>
                <a:lnTo>
                  <a:pt x="114631" y="23132"/>
                </a:lnTo>
                <a:lnTo>
                  <a:pt x="116178" y="25494"/>
                </a:lnTo>
                <a:lnTo>
                  <a:pt x="118764" y="27279"/>
                </a:lnTo>
                <a:lnTo>
                  <a:pt x="121827" y="28479"/>
                </a:lnTo>
                <a:lnTo>
                  <a:pt x="122973" y="28671"/>
                </a:lnTo>
                <a:close/>
                <a:moveTo>
                  <a:pt x="1255" y="43441"/>
                </a:moveTo>
                <a:lnTo>
                  <a:pt x="0" y="43149"/>
                </a:lnTo>
                <a:lnTo>
                  <a:pt x="2470" y="38780"/>
                </a:lnTo>
                <a:lnTo>
                  <a:pt x="3417" y="35933"/>
                </a:lnTo>
                <a:lnTo>
                  <a:pt x="4071" y="31887"/>
                </a:lnTo>
                <a:lnTo>
                  <a:pt x="4648" y="30610"/>
                </a:lnTo>
                <a:lnTo>
                  <a:pt x="4664" y="32448"/>
                </a:lnTo>
                <a:lnTo>
                  <a:pt x="4409" y="35510"/>
                </a:lnTo>
                <a:lnTo>
                  <a:pt x="2847" y="40718"/>
                </a:lnTo>
                <a:lnTo>
                  <a:pt x="1255" y="4344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7" name="Google Shape;907;p44"/>
          <p:cNvSpPr/>
          <p:nvPr/>
        </p:nvSpPr>
        <p:spPr>
          <a:xfrm>
            <a:off x="5652483" y="3524072"/>
            <a:ext cx="13461" cy="19526"/>
          </a:xfrm>
          <a:custGeom>
            <a:avLst/>
            <a:gdLst/>
            <a:ahLst/>
            <a:cxnLst/>
            <a:rect l="l" t="t" r="r" b="b"/>
            <a:pathLst>
              <a:path w="16599" h="24078" extrusionOk="0">
                <a:moveTo>
                  <a:pt x="8450" y="1554"/>
                </a:moveTo>
                <a:lnTo>
                  <a:pt x="8280" y="2454"/>
                </a:lnTo>
                <a:lnTo>
                  <a:pt x="8311" y="4462"/>
                </a:lnTo>
                <a:lnTo>
                  <a:pt x="8919" y="6470"/>
                </a:lnTo>
                <a:lnTo>
                  <a:pt x="10366" y="8454"/>
                </a:lnTo>
                <a:lnTo>
                  <a:pt x="11466" y="9885"/>
                </a:lnTo>
                <a:lnTo>
                  <a:pt x="12952" y="11031"/>
                </a:lnTo>
                <a:lnTo>
                  <a:pt x="15460" y="12116"/>
                </a:lnTo>
                <a:lnTo>
                  <a:pt x="16461" y="12347"/>
                </a:lnTo>
                <a:lnTo>
                  <a:pt x="16599" y="13816"/>
                </a:lnTo>
                <a:lnTo>
                  <a:pt x="16407" y="15370"/>
                </a:lnTo>
                <a:lnTo>
                  <a:pt x="15537" y="16224"/>
                </a:lnTo>
                <a:lnTo>
                  <a:pt x="14722" y="17463"/>
                </a:lnTo>
                <a:lnTo>
                  <a:pt x="14106" y="18963"/>
                </a:lnTo>
                <a:lnTo>
                  <a:pt x="13467" y="21848"/>
                </a:lnTo>
                <a:lnTo>
                  <a:pt x="13375" y="23840"/>
                </a:lnTo>
                <a:lnTo>
                  <a:pt x="11928" y="23017"/>
                </a:lnTo>
                <a:lnTo>
                  <a:pt x="11166" y="22455"/>
                </a:lnTo>
                <a:lnTo>
                  <a:pt x="9843" y="22302"/>
                </a:lnTo>
                <a:lnTo>
                  <a:pt x="8527" y="22763"/>
                </a:lnTo>
                <a:lnTo>
                  <a:pt x="7542" y="23771"/>
                </a:lnTo>
                <a:lnTo>
                  <a:pt x="6180" y="24079"/>
                </a:lnTo>
                <a:lnTo>
                  <a:pt x="5064" y="23771"/>
                </a:lnTo>
                <a:lnTo>
                  <a:pt x="4402" y="23017"/>
                </a:lnTo>
                <a:lnTo>
                  <a:pt x="3809" y="22609"/>
                </a:lnTo>
                <a:lnTo>
                  <a:pt x="2124" y="22102"/>
                </a:lnTo>
                <a:lnTo>
                  <a:pt x="1393" y="21001"/>
                </a:lnTo>
                <a:lnTo>
                  <a:pt x="1955" y="20486"/>
                </a:lnTo>
                <a:lnTo>
                  <a:pt x="2432" y="19671"/>
                </a:lnTo>
                <a:lnTo>
                  <a:pt x="2840" y="18524"/>
                </a:lnTo>
                <a:lnTo>
                  <a:pt x="3355" y="17470"/>
                </a:lnTo>
                <a:lnTo>
                  <a:pt x="1701" y="14555"/>
                </a:lnTo>
                <a:lnTo>
                  <a:pt x="1355" y="13662"/>
                </a:lnTo>
                <a:lnTo>
                  <a:pt x="0" y="12024"/>
                </a:lnTo>
                <a:lnTo>
                  <a:pt x="15" y="11185"/>
                </a:lnTo>
                <a:lnTo>
                  <a:pt x="339" y="10393"/>
                </a:lnTo>
                <a:lnTo>
                  <a:pt x="216" y="9770"/>
                </a:lnTo>
                <a:lnTo>
                  <a:pt x="408" y="8301"/>
                </a:lnTo>
                <a:lnTo>
                  <a:pt x="1362" y="6908"/>
                </a:lnTo>
                <a:lnTo>
                  <a:pt x="1993" y="5185"/>
                </a:lnTo>
                <a:lnTo>
                  <a:pt x="3063" y="2831"/>
                </a:lnTo>
                <a:lnTo>
                  <a:pt x="5425" y="0"/>
                </a:lnTo>
                <a:lnTo>
                  <a:pt x="7118" y="439"/>
                </a:lnTo>
                <a:lnTo>
                  <a:pt x="7865" y="423"/>
                </a:lnTo>
                <a:lnTo>
                  <a:pt x="8311" y="1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8" name="Google Shape;908;p44"/>
          <p:cNvSpPr/>
          <p:nvPr/>
        </p:nvSpPr>
        <p:spPr>
          <a:xfrm>
            <a:off x="5920269" y="3287855"/>
            <a:ext cx="125871" cy="76620"/>
          </a:xfrm>
          <a:custGeom>
            <a:avLst/>
            <a:gdLst/>
            <a:ahLst/>
            <a:cxnLst/>
            <a:rect l="l" t="t" r="r" b="b"/>
            <a:pathLst>
              <a:path w="155217" h="94483" extrusionOk="0">
                <a:moveTo>
                  <a:pt x="136856" y="21648"/>
                </a:moveTo>
                <a:lnTo>
                  <a:pt x="139403" y="21809"/>
                </a:lnTo>
                <a:lnTo>
                  <a:pt x="140295" y="22448"/>
                </a:lnTo>
                <a:lnTo>
                  <a:pt x="140896" y="25586"/>
                </a:lnTo>
                <a:lnTo>
                  <a:pt x="143789" y="28056"/>
                </a:lnTo>
                <a:lnTo>
                  <a:pt x="146467" y="30094"/>
                </a:lnTo>
                <a:lnTo>
                  <a:pt x="147152" y="31041"/>
                </a:lnTo>
                <a:lnTo>
                  <a:pt x="147360" y="32856"/>
                </a:lnTo>
                <a:lnTo>
                  <a:pt x="147190" y="34979"/>
                </a:lnTo>
                <a:lnTo>
                  <a:pt x="146852" y="36072"/>
                </a:lnTo>
                <a:lnTo>
                  <a:pt x="145728" y="37333"/>
                </a:lnTo>
                <a:lnTo>
                  <a:pt x="144751" y="40526"/>
                </a:lnTo>
                <a:lnTo>
                  <a:pt x="144613" y="43557"/>
                </a:lnTo>
                <a:lnTo>
                  <a:pt x="143074" y="48788"/>
                </a:lnTo>
                <a:lnTo>
                  <a:pt x="143420" y="48880"/>
                </a:lnTo>
                <a:lnTo>
                  <a:pt x="146667" y="47942"/>
                </a:lnTo>
                <a:lnTo>
                  <a:pt x="147583" y="48480"/>
                </a:lnTo>
                <a:lnTo>
                  <a:pt x="148299" y="49626"/>
                </a:lnTo>
                <a:lnTo>
                  <a:pt x="148530" y="52896"/>
                </a:lnTo>
                <a:lnTo>
                  <a:pt x="149592" y="54365"/>
                </a:lnTo>
                <a:lnTo>
                  <a:pt x="150676" y="56658"/>
                </a:lnTo>
                <a:lnTo>
                  <a:pt x="151015" y="58435"/>
                </a:lnTo>
                <a:lnTo>
                  <a:pt x="153085" y="60550"/>
                </a:lnTo>
                <a:lnTo>
                  <a:pt x="153247" y="61927"/>
                </a:lnTo>
                <a:lnTo>
                  <a:pt x="154509" y="66751"/>
                </a:lnTo>
                <a:lnTo>
                  <a:pt x="154994" y="69520"/>
                </a:lnTo>
                <a:lnTo>
                  <a:pt x="155217" y="71666"/>
                </a:lnTo>
                <a:lnTo>
                  <a:pt x="154601" y="74382"/>
                </a:lnTo>
                <a:lnTo>
                  <a:pt x="154047" y="76213"/>
                </a:lnTo>
                <a:lnTo>
                  <a:pt x="153401" y="76097"/>
                </a:lnTo>
                <a:lnTo>
                  <a:pt x="151546" y="76582"/>
                </a:lnTo>
                <a:lnTo>
                  <a:pt x="148614" y="78790"/>
                </a:lnTo>
                <a:lnTo>
                  <a:pt x="144251" y="83982"/>
                </a:lnTo>
                <a:lnTo>
                  <a:pt x="143128" y="85129"/>
                </a:lnTo>
                <a:lnTo>
                  <a:pt x="141989" y="89060"/>
                </a:lnTo>
                <a:lnTo>
                  <a:pt x="141711" y="89460"/>
                </a:lnTo>
                <a:lnTo>
                  <a:pt x="139172" y="89283"/>
                </a:lnTo>
                <a:lnTo>
                  <a:pt x="138480" y="89191"/>
                </a:lnTo>
                <a:lnTo>
                  <a:pt x="135940" y="89268"/>
                </a:lnTo>
                <a:lnTo>
                  <a:pt x="130391" y="88244"/>
                </a:lnTo>
                <a:lnTo>
                  <a:pt x="128244" y="88921"/>
                </a:lnTo>
                <a:lnTo>
                  <a:pt x="125428" y="92891"/>
                </a:lnTo>
                <a:lnTo>
                  <a:pt x="124327" y="93475"/>
                </a:lnTo>
                <a:lnTo>
                  <a:pt x="121057" y="94022"/>
                </a:lnTo>
                <a:lnTo>
                  <a:pt x="120479" y="94483"/>
                </a:lnTo>
                <a:lnTo>
                  <a:pt x="119387" y="94299"/>
                </a:lnTo>
                <a:lnTo>
                  <a:pt x="116324" y="93098"/>
                </a:lnTo>
                <a:lnTo>
                  <a:pt x="113738" y="91314"/>
                </a:lnTo>
                <a:lnTo>
                  <a:pt x="112184" y="88952"/>
                </a:lnTo>
                <a:lnTo>
                  <a:pt x="109506" y="85698"/>
                </a:lnTo>
                <a:lnTo>
                  <a:pt x="107751" y="84036"/>
                </a:lnTo>
                <a:lnTo>
                  <a:pt x="104989" y="81951"/>
                </a:lnTo>
                <a:lnTo>
                  <a:pt x="100387" y="77682"/>
                </a:lnTo>
                <a:lnTo>
                  <a:pt x="98717" y="76705"/>
                </a:lnTo>
                <a:lnTo>
                  <a:pt x="90529" y="74843"/>
                </a:lnTo>
                <a:lnTo>
                  <a:pt x="87574" y="73989"/>
                </a:lnTo>
                <a:lnTo>
                  <a:pt x="84850" y="69135"/>
                </a:lnTo>
                <a:lnTo>
                  <a:pt x="83973" y="66304"/>
                </a:lnTo>
                <a:lnTo>
                  <a:pt x="82634" y="65804"/>
                </a:lnTo>
                <a:lnTo>
                  <a:pt x="81164" y="66397"/>
                </a:lnTo>
                <a:lnTo>
                  <a:pt x="79578" y="66966"/>
                </a:lnTo>
                <a:lnTo>
                  <a:pt x="75892" y="70274"/>
                </a:lnTo>
                <a:lnTo>
                  <a:pt x="74699" y="70743"/>
                </a:lnTo>
                <a:lnTo>
                  <a:pt x="72414" y="70782"/>
                </a:lnTo>
                <a:lnTo>
                  <a:pt x="67073" y="71512"/>
                </a:lnTo>
                <a:lnTo>
                  <a:pt x="64641" y="70305"/>
                </a:lnTo>
                <a:lnTo>
                  <a:pt x="60425" y="68989"/>
                </a:lnTo>
                <a:lnTo>
                  <a:pt x="58131" y="68781"/>
                </a:lnTo>
                <a:lnTo>
                  <a:pt x="56100" y="68812"/>
                </a:lnTo>
                <a:lnTo>
                  <a:pt x="47096" y="67520"/>
                </a:lnTo>
                <a:lnTo>
                  <a:pt x="45457" y="68935"/>
                </a:lnTo>
                <a:lnTo>
                  <a:pt x="43795" y="69189"/>
                </a:lnTo>
                <a:lnTo>
                  <a:pt x="42186" y="66997"/>
                </a:lnTo>
                <a:lnTo>
                  <a:pt x="40178" y="66374"/>
                </a:lnTo>
                <a:lnTo>
                  <a:pt x="37969" y="67120"/>
                </a:lnTo>
                <a:lnTo>
                  <a:pt x="33944" y="67204"/>
                </a:lnTo>
                <a:lnTo>
                  <a:pt x="29173" y="66512"/>
                </a:lnTo>
                <a:lnTo>
                  <a:pt x="23101" y="65974"/>
                </a:lnTo>
                <a:lnTo>
                  <a:pt x="22201" y="66204"/>
                </a:lnTo>
                <a:lnTo>
                  <a:pt x="15452" y="69120"/>
                </a:lnTo>
                <a:lnTo>
                  <a:pt x="13790" y="69558"/>
                </a:lnTo>
                <a:lnTo>
                  <a:pt x="6471" y="74459"/>
                </a:lnTo>
                <a:lnTo>
                  <a:pt x="669" y="79028"/>
                </a:lnTo>
                <a:lnTo>
                  <a:pt x="0" y="71720"/>
                </a:lnTo>
                <a:lnTo>
                  <a:pt x="354" y="56996"/>
                </a:lnTo>
                <a:lnTo>
                  <a:pt x="1216" y="49649"/>
                </a:lnTo>
                <a:lnTo>
                  <a:pt x="5233" y="45349"/>
                </a:lnTo>
                <a:lnTo>
                  <a:pt x="7249" y="41995"/>
                </a:lnTo>
                <a:lnTo>
                  <a:pt x="8419" y="37502"/>
                </a:lnTo>
                <a:lnTo>
                  <a:pt x="8772" y="33333"/>
                </a:lnTo>
                <a:lnTo>
                  <a:pt x="9588" y="29879"/>
                </a:lnTo>
                <a:lnTo>
                  <a:pt x="15414" y="19924"/>
                </a:lnTo>
                <a:lnTo>
                  <a:pt x="20023" y="18847"/>
                </a:lnTo>
                <a:lnTo>
                  <a:pt x="26272" y="16070"/>
                </a:lnTo>
                <a:lnTo>
                  <a:pt x="33252" y="13755"/>
                </a:lnTo>
                <a:lnTo>
                  <a:pt x="34599" y="16701"/>
                </a:lnTo>
                <a:lnTo>
                  <a:pt x="35283" y="18947"/>
                </a:lnTo>
                <a:lnTo>
                  <a:pt x="43687" y="27094"/>
                </a:lnTo>
                <a:lnTo>
                  <a:pt x="45826" y="29825"/>
                </a:lnTo>
                <a:lnTo>
                  <a:pt x="49073" y="39133"/>
                </a:lnTo>
                <a:lnTo>
                  <a:pt x="56861" y="43841"/>
                </a:lnTo>
                <a:lnTo>
                  <a:pt x="62979" y="42357"/>
                </a:lnTo>
                <a:lnTo>
                  <a:pt x="65642" y="40072"/>
                </a:lnTo>
                <a:lnTo>
                  <a:pt x="70544" y="35856"/>
                </a:lnTo>
                <a:lnTo>
                  <a:pt x="72730" y="32764"/>
                </a:lnTo>
                <a:lnTo>
                  <a:pt x="73176" y="29779"/>
                </a:lnTo>
                <a:lnTo>
                  <a:pt x="72306" y="16932"/>
                </a:lnTo>
                <a:lnTo>
                  <a:pt x="70983" y="11331"/>
                </a:lnTo>
                <a:lnTo>
                  <a:pt x="71429" y="7839"/>
                </a:lnTo>
                <a:lnTo>
                  <a:pt x="72291" y="8016"/>
                </a:lnTo>
                <a:lnTo>
                  <a:pt x="74376" y="6323"/>
                </a:lnTo>
                <a:lnTo>
                  <a:pt x="81217" y="3185"/>
                </a:lnTo>
                <a:lnTo>
                  <a:pt x="82587" y="3039"/>
                </a:lnTo>
                <a:lnTo>
                  <a:pt x="84150" y="2400"/>
                </a:lnTo>
                <a:lnTo>
                  <a:pt x="88459" y="0"/>
                </a:lnTo>
                <a:lnTo>
                  <a:pt x="89852" y="1277"/>
                </a:lnTo>
                <a:lnTo>
                  <a:pt x="91006" y="2723"/>
                </a:lnTo>
                <a:lnTo>
                  <a:pt x="91637" y="2739"/>
                </a:lnTo>
                <a:lnTo>
                  <a:pt x="91953" y="2200"/>
                </a:lnTo>
                <a:lnTo>
                  <a:pt x="91868" y="1269"/>
                </a:lnTo>
                <a:lnTo>
                  <a:pt x="92168" y="608"/>
                </a:lnTo>
                <a:lnTo>
                  <a:pt x="93407" y="977"/>
                </a:lnTo>
                <a:lnTo>
                  <a:pt x="98402" y="4908"/>
                </a:lnTo>
                <a:lnTo>
                  <a:pt x="100317" y="5831"/>
                </a:lnTo>
                <a:lnTo>
                  <a:pt x="101634" y="6085"/>
                </a:lnTo>
                <a:lnTo>
                  <a:pt x="103203" y="7924"/>
                </a:lnTo>
                <a:lnTo>
                  <a:pt x="107467" y="9147"/>
                </a:lnTo>
                <a:lnTo>
                  <a:pt x="107990" y="10093"/>
                </a:lnTo>
                <a:lnTo>
                  <a:pt x="108313" y="11278"/>
                </a:lnTo>
                <a:lnTo>
                  <a:pt x="112307" y="16232"/>
                </a:lnTo>
                <a:lnTo>
                  <a:pt x="114100" y="18717"/>
                </a:lnTo>
                <a:lnTo>
                  <a:pt x="117640" y="20994"/>
                </a:lnTo>
                <a:lnTo>
                  <a:pt x="119164" y="21532"/>
                </a:lnTo>
                <a:lnTo>
                  <a:pt x="125366" y="19209"/>
                </a:lnTo>
                <a:lnTo>
                  <a:pt x="127090" y="18409"/>
                </a:lnTo>
                <a:lnTo>
                  <a:pt x="128522" y="18393"/>
                </a:lnTo>
                <a:lnTo>
                  <a:pt x="129976" y="19617"/>
                </a:lnTo>
                <a:lnTo>
                  <a:pt x="133300" y="21240"/>
                </a:lnTo>
                <a:lnTo>
                  <a:pt x="136309" y="217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09" name="Google Shape;909;p44"/>
          <p:cNvSpPr/>
          <p:nvPr/>
        </p:nvSpPr>
        <p:spPr>
          <a:xfrm>
            <a:off x="5715274" y="3924552"/>
            <a:ext cx="277422" cy="266878"/>
          </a:xfrm>
          <a:custGeom>
            <a:avLst/>
            <a:gdLst/>
            <a:ahLst/>
            <a:cxnLst/>
            <a:rect l="l" t="t" r="r" b="b"/>
            <a:pathLst>
              <a:path w="342100" h="329098" extrusionOk="0">
                <a:moveTo>
                  <a:pt x="342101" y="38872"/>
                </a:moveTo>
                <a:lnTo>
                  <a:pt x="341270" y="39579"/>
                </a:lnTo>
                <a:lnTo>
                  <a:pt x="340085" y="41087"/>
                </a:lnTo>
                <a:lnTo>
                  <a:pt x="339338" y="42426"/>
                </a:lnTo>
                <a:lnTo>
                  <a:pt x="337338" y="44611"/>
                </a:lnTo>
                <a:lnTo>
                  <a:pt x="335668" y="46942"/>
                </a:lnTo>
                <a:lnTo>
                  <a:pt x="335829" y="50349"/>
                </a:lnTo>
                <a:lnTo>
                  <a:pt x="336206" y="53811"/>
                </a:lnTo>
                <a:lnTo>
                  <a:pt x="337330" y="57188"/>
                </a:lnTo>
                <a:lnTo>
                  <a:pt x="338292" y="60942"/>
                </a:lnTo>
                <a:lnTo>
                  <a:pt x="338015" y="63389"/>
                </a:lnTo>
                <a:lnTo>
                  <a:pt x="337191" y="66397"/>
                </a:lnTo>
                <a:lnTo>
                  <a:pt x="336206" y="68905"/>
                </a:lnTo>
                <a:lnTo>
                  <a:pt x="332943" y="74051"/>
                </a:lnTo>
                <a:lnTo>
                  <a:pt x="332443" y="75282"/>
                </a:lnTo>
                <a:lnTo>
                  <a:pt x="332628" y="77013"/>
                </a:lnTo>
                <a:lnTo>
                  <a:pt x="334614" y="83105"/>
                </a:lnTo>
                <a:lnTo>
                  <a:pt x="334767" y="85021"/>
                </a:lnTo>
                <a:lnTo>
                  <a:pt x="335952" y="90914"/>
                </a:lnTo>
                <a:lnTo>
                  <a:pt x="337038" y="95699"/>
                </a:lnTo>
                <a:lnTo>
                  <a:pt x="338238" y="99460"/>
                </a:lnTo>
                <a:lnTo>
                  <a:pt x="338423" y="100491"/>
                </a:lnTo>
                <a:lnTo>
                  <a:pt x="338423" y="106007"/>
                </a:lnTo>
                <a:lnTo>
                  <a:pt x="338423" y="111515"/>
                </a:lnTo>
                <a:lnTo>
                  <a:pt x="338423" y="117008"/>
                </a:lnTo>
                <a:lnTo>
                  <a:pt x="338423" y="122493"/>
                </a:lnTo>
                <a:lnTo>
                  <a:pt x="338423" y="127962"/>
                </a:lnTo>
                <a:lnTo>
                  <a:pt x="338423" y="133424"/>
                </a:lnTo>
                <a:lnTo>
                  <a:pt x="338423" y="138871"/>
                </a:lnTo>
                <a:lnTo>
                  <a:pt x="338423" y="144310"/>
                </a:lnTo>
                <a:lnTo>
                  <a:pt x="338423" y="149733"/>
                </a:lnTo>
                <a:lnTo>
                  <a:pt x="338423" y="155149"/>
                </a:lnTo>
                <a:lnTo>
                  <a:pt x="338423" y="160549"/>
                </a:lnTo>
                <a:lnTo>
                  <a:pt x="338423" y="165949"/>
                </a:lnTo>
                <a:lnTo>
                  <a:pt x="338423" y="171327"/>
                </a:lnTo>
                <a:lnTo>
                  <a:pt x="338423" y="176696"/>
                </a:lnTo>
                <a:lnTo>
                  <a:pt x="338423" y="182058"/>
                </a:lnTo>
                <a:lnTo>
                  <a:pt x="338423" y="187412"/>
                </a:lnTo>
                <a:lnTo>
                  <a:pt x="338423" y="192751"/>
                </a:lnTo>
                <a:lnTo>
                  <a:pt x="338423" y="198082"/>
                </a:lnTo>
                <a:lnTo>
                  <a:pt x="338423" y="203406"/>
                </a:lnTo>
                <a:lnTo>
                  <a:pt x="338423" y="208714"/>
                </a:lnTo>
                <a:lnTo>
                  <a:pt x="338423" y="214022"/>
                </a:lnTo>
                <a:lnTo>
                  <a:pt x="338423" y="219315"/>
                </a:lnTo>
                <a:lnTo>
                  <a:pt x="338423" y="224592"/>
                </a:lnTo>
                <a:lnTo>
                  <a:pt x="338423" y="229869"/>
                </a:lnTo>
                <a:lnTo>
                  <a:pt x="338423" y="235131"/>
                </a:lnTo>
                <a:lnTo>
                  <a:pt x="338423" y="240385"/>
                </a:lnTo>
                <a:lnTo>
                  <a:pt x="338423" y="245632"/>
                </a:lnTo>
                <a:lnTo>
                  <a:pt x="338423" y="250870"/>
                </a:lnTo>
                <a:lnTo>
                  <a:pt x="338423" y="256094"/>
                </a:lnTo>
                <a:lnTo>
                  <a:pt x="338423" y="261317"/>
                </a:lnTo>
                <a:lnTo>
                  <a:pt x="338423" y="266533"/>
                </a:lnTo>
                <a:lnTo>
                  <a:pt x="338423" y="271733"/>
                </a:lnTo>
                <a:lnTo>
                  <a:pt x="338423" y="283249"/>
                </a:lnTo>
                <a:lnTo>
                  <a:pt x="338415" y="294727"/>
                </a:lnTo>
                <a:lnTo>
                  <a:pt x="338415" y="306166"/>
                </a:lnTo>
                <a:lnTo>
                  <a:pt x="338407" y="317567"/>
                </a:lnTo>
                <a:lnTo>
                  <a:pt x="338338" y="317598"/>
                </a:lnTo>
                <a:lnTo>
                  <a:pt x="338276" y="317644"/>
                </a:lnTo>
                <a:lnTo>
                  <a:pt x="338207" y="317683"/>
                </a:lnTo>
                <a:lnTo>
                  <a:pt x="338138" y="317729"/>
                </a:lnTo>
                <a:lnTo>
                  <a:pt x="332813" y="317721"/>
                </a:lnTo>
                <a:lnTo>
                  <a:pt x="327487" y="317721"/>
                </a:lnTo>
                <a:lnTo>
                  <a:pt x="322155" y="317721"/>
                </a:lnTo>
                <a:lnTo>
                  <a:pt x="316829" y="317713"/>
                </a:lnTo>
                <a:lnTo>
                  <a:pt x="316829" y="320567"/>
                </a:lnTo>
                <a:lnTo>
                  <a:pt x="316829" y="323414"/>
                </a:lnTo>
                <a:lnTo>
                  <a:pt x="316829" y="326253"/>
                </a:lnTo>
                <a:lnTo>
                  <a:pt x="316829" y="329099"/>
                </a:lnTo>
                <a:lnTo>
                  <a:pt x="306479" y="323706"/>
                </a:lnTo>
                <a:lnTo>
                  <a:pt x="296136" y="318313"/>
                </a:lnTo>
                <a:lnTo>
                  <a:pt x="285786" y="312905"/>
                </a:lnTo>
                <a:lnTo>
                  <a:pt x="275443" y="307490"/>
                </a:lnTo>
                <a:lnTo>
                  <a:pt x="265093" y="302066"/>
                </a:lnTo>
                <a:lnTo>
                  <a:pt x="254750" y="296635"/>
                </a:lnTo>
                <a:lnTo>
                  <a:pt x="244400" y="291196"/>
                </a:lnTo>
                <a:lnTo>
                  <a:pt x="234057" y="285750"/>
                </a:lnTo>
                <a:lnTo>
                  <a:pt x="223706" y="280288"/>
                </a:lnTo>
                <a:lnTo>
                  <a:pt x="213364" y="274818"/>
                </a:lnTo>
                <a:lnTo>
                  <a:pt x="203014" y="269349"/>
                </a:lnTo>
                <a:lnTo>
                  <a:pt x="192671" y="263864"/>
                </a:lnTo>
                <a:lnTo>
                  <a:pt x="182320" y="258363"/>
                </a:lnTo>
                <a:lnTo>
                  <a:pt x="171978" y="252855"/>
                </a:lnTo>
                <a:lnTo>
                  <a:pt x="161628" y="247347"/>
                </a:lnTo>
                <a:lnTo>
                  <a:pt x="151277" y="241824"/>
                </a:lnTo>
                <a:lnTo>
                  <a:pt x="144136" y="238000"/>
                </a:lnTo>
                <a:lnTo>
                  <a:pt x="136425" y="241731"/>
                </a:lnTo>
                <a:lnTo>
                  <a:pt x="130384" y="244655"/>
                </a:lnTo>
                <a:lnTo>
                  <a:pt x="122427" y="248493"/>
                </a:lnTo>
                <a:lnTo>
                  <a:pt x="122427" y="248493"/>
                </a:lnTo>
                <a:lnTo>
                  <a:pt x="113284" y="253471"/>
                </a:lnTo>
                <a:lnTo>
                  <a:pt x="106266" y="257286"/>
                </a:lnTo>
                <a:lnTo>
                  <a:pt x="105936" y="257255"/>
                </a:lnTo>
                <a:lnTo>
                  <a:pt x="105620" y="257163"/>
                </a:lnTo>
                <a:lnTo>
                  <a:pt x="98317" y="250686"/>
                </a:lnTo>
                <a:lnTo>
                  <a:pt x="92615" y="245616"/>
                </a:lnTo>
                <a:lnTo>
                  <a:pt x="90083" y="244193"/>
                </a:lnTo>
                <a:lnTo>
                  <a:pt x="79332" y="241601"/>
                </a:lnTo>
                <a:lnTo>
                  <a:pt x="68643" y="239023"/>
                </a:lnTo>
                <a:lnTo>
                  <a:pt x="57393" y="236300"/>
                </a:lnTo>
                <a:lnTo>
                  <a:pt x="55346" y="232154"/>
                </a:lnTo>
                <a:lnTo>
                  <a:pt x="53060" y="227515"/>
                </a:lnTo>
                <a:lnTo>
                  <a:pt x="49974" y="221707"/>
                </a:lnTo>
                <a:lnTo>
                  <a:pt x="48089" y="218145"/>
                </a:lnTo>
                <a:lnTo>
                  <a:pt x="47458" y="217591"/>
                </a:lnTo>
                <a:lnTo>
                  <a:pt x="38831" y="214776"/>
                </a:lnTo>
                <a:lnTo>
                  <a:pt x="29712" y="212006"/>
                </a:lnTo>
                <a:lnTo>
                  <a:pt x="24379" y="213683"/>
                </a:lnTo>
                <a:lnTo>
                  <a:pt x="23440" y="213560"/>
                </a:lnTo>
                <a:lnTo>
                  <a:pt x="21932" y="212506"/>
                </a:lnTo>
                <a:lnTo>
                  <a:pt x="20416" y="211068"/>
                </a:lnTo>
                <a:lnTo>
                  <a:pt x="19616" y="209060"/>
                </a:lnTo>
                <a:lnTo>
                  <a:pt x="17476" y="206368"/>
                </a:lnTo>
                <a:lnTo>
                  <a:pt x="15499" y="200190"/>
                </a:lnTo>
                <a:lnTo>
                  <a:pt x="15306" y="195267"/>
                </a:lnTo>
                <a:lnTo>
                  <a:pt x="14914" y="193520"/>
                </a:lnTo>
                <a:lnTo>
                  <a:pt x="10166" y="186566"/>
                </a:lnTo>
                <a:lnTo>
                  <a:pt x="5849" y="180235"/>
                </a:lnTo>
                <a:lnTo>
                  <a:pt x="2978" y="176004"/>
                </a:lnTo>
                <a:lnTo>
                  <a:pt x="2424" y="174088"/>
                </a:lnTo>
                <a:lnTo>
                  <a:pt x="2755" y="171734"/>
                </a:lnTo>
                <a:lnTo>
                  <a:pt x="3909" y="169619"/>
                </a:lnTo>
                <a:lnTo>
                  <a:pt x="8088" y="167119"/>
                </a:lnTo>
                <a:lnTo>
                  <a:pt x="11859" y="164388"/>
                </a:lnTo>
                <a:lnTo>
                  <a:pt x="12374" y="162495"/>
                </a:lnTo>
                <a:lnTo>
                  <a:pt x="12613" y="157272"/>
                </a:lnTo>
                <a:lnTo>
                  <a:pt x="11382" y="155641"/>
                </a:lnTo>
                <a:lnTo>
                  <a:pt x="10473" y="152533"/>
                </a:lnTo>
                <a:lnTo>
                  <a:pt x="9550" y="148325"/>
                </a:lnTo>
                <a:lnTo>
                  <a:pt x="9442" y="145625"/>
                </a:lnTo>
                <a:lnTo>
                  <a:pt x="11120" y="140248"/>
                </a:lnTo>
                <a:lnTo>
                  <a:pt x="13082" y="134609"/>
                </a:lnTo>
                <a:lnTo>
                  <a:pt x="11836" y="128347"/>
                </a:lnTo>
                <a:lnTo>
                  <a:pt x="10912" y="115738"/>
                </a:lnTo>
                <a:lnTo>
                  <a:pt x="11489" y="105769"/>
                </a:lnTo>
                <a:lnTo>
                  <a:pt x="11020" y="102137"/>
                </a:lnTo>
                <a:lnTo>
                  <a:pt x="10689" y="100607"/>
                </a:lnTo>
                <a:lnTo>
                  <a:pt x="9404" y="95883"/>
                </a:lnTo>
                <a:lnTo>
                  <a:pt x="7826" y="90998"/>
                </a:lnTo>
                <a:lnTo>
                  <a:pt x="7118" y="89283"/>
                </a:lnTo>
                <a:lnTo>
                  <a:pt x="5094" y="85336"/>
                </a:lnTo>
                <a:lnTo>
                  <a:pt x="1739" y="80436"/>
                </a:lnTo>
                <a:lnTo>
                  <a:pt x="0" y="77421"/>
                </a:lnTo>
                <a:lnTo>
                  <a:pt x="2386" y="75828"/>
                </a:lnTo>
                <a:lnTo>
                  <a:pt x="4502" y="74582"/>
                </a:lnTo>
                <a:lnTo>
                  <a:pt x="7080" y="73266"/>
                </a:lnTo>
                <a:lnTo>
                  <a:pt x="10735" y="71774"/>
                </a:lnTo>
                <a:lnTo>
                  <a:pt x="12628" y="70651"/>
                </a:lnTo>
                <a:lnTo>
                  <a:pt x="13436" y="69704"/>
                </a:lnTo>
                <a:lnTo>
                  <a:pt x="16183" y="65843"/>
                </a:lnTo>
                <a:lnTo>
                  <a:pt x="17615" y="63704"/>
                </a:lnTo>
                <a:lnTo>
                  <a:pt x="19570" y="60773"/>
                </a:lnTo>
                <a:lnTo>
                  <a:pt x="20424" y="58727"/>
                </a:lnTo>
                <a:lnTo>
                  <a:pt x="20447" y="56835"/>
                </a:lnTo>
                <a:lnTo>
                  <a:pt x="20147" y="54542"/>
                </a:lnTo>
                <a:lnTo>
                  <a:pt x="18623" y="49049"/>
                </a:lnTo>
                <a:lnTo>
                  <a:pt x="17376" y="43695"/>
                </a:lnTo>
                <a:lnTo>
                  <a:pt x="18346" y="41626"/>
                </a:lnTo>
                <a:lnTo>
                  <a:pt x="19123" y="40641"/>
                </a:lnTo>
                <a:lnTo>
                  <a:pt x="20824" y="38118"/>
                </a:lnTo>
                <a:lnTo>
                  <a:pt x="21501" y="37610"/>
                </a:lnTo>
                <a:lnTo>
                  <a:pt x="25172" y="36825"/>
                </a:lnTo>
                <a:lnTo>
                  <a:pt x="26634" y="35148"/>
                </a:lnTo>
                <a:lnTo>
                  <a:pt x="27757" y="33041"/>
                </a:lnTo>
                <a:lnTo>
                  <a:pt x="28042" y="31933"/>
                </a:lnTo>
                <a:lnTo>
                  <a:pt x="29643" y="30771"/>
                </a:lnTo>
                <a:lnTo>
                  <a:pt x="31559" y="29610"/>
                </a:lnTo>
                <a:lnTo>
                  <a:pt x="32736" y="28102"/>
                </a:lnTo>
                <a:lnTo>
                  <a:pt x="36600" y="25763"/>
                </a:lnTo>
                <a:lnTo>
                  <a:pt x="40124" y="23632"/>
                </a:lnTo>
                <a:lnTo>
                  <a:pt x="44226" y="21386"/>
                </a:lnTo>
                <a:lnTo>
                  <a:pt x="47396" y="19647"/>
                </a:lnTo>
                <a:lnTo>
                  <a:pt x="48066" y="18124"/>
                </a:lnTo>
                <a:lnTo>
                  <a:pt x="48020" y="16809"/>
                </a:lnTo>
                <a:lnTo>
                  <a:pt x="46296" y="13808"/>
                </a:lnTo>
                <a:lnTo>
                  <a:pt x="46296" y="10254"/>
                </a:lnTo>
                <a:lnTo>
                  <a:pt x="46411" y="7300"/>
                </a:lnTo>
                <a:lnTo>
                  <a:pt x="46581" y="5554"/>
                </a:lnTo>
                <a:lnTo>
                  <a:pt x="47342" y="685"/>
                </a:lnTo>
                <a:lnTo>
                  <a:pt x="47388" y="0"/>
                </a:lnTo>
                <a:lnTo>
                  <a:pt x="50682" y="1623"/>
                </a:lnTo>
                <a:lnTo>
                  <a:pt x="54060" y="2269"/>
                </a:lnTo>
                <a:lnTo>
                  <a:pt x="64134" y="8293"/>
                </a:lnTo>
                <a:lnTo>
                  <a:pt x="67312" y="9047"/>
                </a:lnTo>
                <a:lnTo>
                  <a:pt x="74361" y="9762"/>
                </a:lnTo>
                <a:lnTo>
                  <a:pt x="82665" y="7300"/>
                </a:lnTo>
                <a:lnTo>
                  <a:pt x="85804" y="6854"/>
                </a:lnTo>
                <a:lnTo>
                  <a:pt x="91268" y="9170"/>
                </a:lnTo>
                <a:lnTo>
                  <a:pt x="93677" y="9824"/>
                </a:lnTo>
                <a:lnTo>
                  <a:pt x="97725" y="10001"/>
                </a:lnTo>
                <a:lnTo>
                  <a:pt x="104643" y="12093"/>
                </a:lnTo>
                <a:lnTo>
                  <a:pt x="106405" y="12824"/>
                </a:lnTo>
                <a:lnTo>
                  <a:pt x="110437" y="16162"/>
                </a:lnTo>
                <a:lnTo>
                  <a:pt x="112369" y="17163"/>
                </a:lnTo>
                <a:lnTo>
                  <a:pt x="126690" y="20217"/>
                </a:lnTo>
                <a:lnTo>
                  <a:pt x="128645" y="22240"/>
                </a:lnTo>
                <a:lnTo>
                  <a:pt x="130638" y="26094"/>
                </a:lnTo>
                <a:lnTo>
                  <a:pt x="130723" y="30879"/>
                </a:lnTo>
                <a:lnTo>
                  <a:pt x="131823" y="34341"/>
                </a:lnTo>
                <a:lnTo>
                  <a:pt x="133601" y="38826"/>
                </a:lnTo>
                <a:lnTo>
                  <a:pt x="135748" y="41995"/>
                </a:lnTo>
                <a:lnTo>
                  <a:pt x="138126" y="44634"/>
                </a:lnTo>
                <a:lnTo>
                  <a:pt x="140857" y="46280"/>
                </a:lnTo>
                <a:lnTo>
                  <a:pt x="147137" y="48711"/>
                </a:lnTo>
                <a:lnTo>
                  <a:pt x="154217" y="49642"/>
                </a:lnTo>
                <a:lnTo>
                  <a:pt x="161358" y="49957"/>
                </a:lnTo>
                <a:lnTo>
                  <a:pt x="173617" y="53303"/>
                </a:lnTo>
                <a:lnTo>
                  <a:pt x="184014" y="57158"/>
                </a:lnTo>
                <a:lnTo>
                  <a:pt x="186576" y="59058"/>
                </a:lnTo>
                <a:lnTo>
                  <a:pt x="191786" y="60919"/>
                </a:lnTo>
                <a:lnTo>
                  <a:pt x="202136" y="69951"/>
                </a:lnTo>
                <a:lnTo>
                  <a:pt x="207900" y="73066"/>
                </a:lnTo>
                <a:lnTo>
                  <a:pt x="211940" y="73666"/>
                </a:lnTo>
                <a:lnTo>
                  <a:pt x="215565" y="73120"/>
                </a:lnTo>
                <a:lnTo>
                  <a:pt x="222006" y="69997"/>
                </a:lnTo>
                <a:lnTo>
                  <a:pt x="224668" y="68135"/>
                </a:lnTo>
                <a:lnTo>
                  <a:pt x="231148" y="60335"/>
                </a:lnTo>
                <a:lnTo>
                  <a:pt x="233280" y="56258"/>
                </a:lnTo>
                <a:lnTo>
                  <a:pt x="234126" y="53373"/>
                </a:lnTo>
                <a:lnTo>
                  <a:pt x="233918" y="50442"/>
                </a:lnTo>
                <a:lnTo>
                  <a:pt x="233111" y="47803"/>
                </a:lnTo>
                <a:lnTo>
                  <a:pt x="231294" y="45034"/>
                </a:lnTo>
                <a:lnTo>
                  <a:pt x="230025" y="41372"/>
                </a:lnTo>
                <a:lnTo>
                  <a:pt x="229278" y="34764"/>
                </a:lnTo>
                <a:lnTo>
                  <a:pt x="230294" y="30171"/>
                </a:lnTo>
                <a:lnTo>
                  <a:pt x="231533" y="27417"/>
                </a:lnTo>
                <a:lnTo>
                  <a:pt x="233487" y="24602"/>
                </a:lnTo>
                <a:lnTo>
                  <a:pt x="238867" y="19209"/>
                </a:lnTo>
                <a:lnTo>
                  <a:pt x="244277" y="15401"/>
                </a:lnTo>
                <a:lnTo>
                  <a:pt x="253811" y="10416"/>
                </a:lnTo>
                <a:lnTo>
                  <a:pt x="259344" y="10362"/>
                </a:lnTo>
                <a:lnTo>
                  <a:pt x="261637" y="9808"/>
                </a:lnTo>
                <a:lnTo>
                  <a:pt x="266193" y="6277"/>
                </a:lnTo>
                <a:lnTo>
                  <a:pt x="268040" y="6146"/>
                </a:lnTo>
                <a:lnTo>
                  <a:pt x="270595" y="7008"/>
                </a:lnTo>
                <a:lnTo>
                  <a:pt x="278106" y="6762"/>
                </a:lnTo>
                <a:lnTo>
                  <a:pt x="281415" y="7747"/>
                </a:lnTo>
                <a:lnTo>
                  <a:pt x="285363" y="9947"/>
                </a:lnTo>
                <a:lnTo>
                  <a:pt x="290349" y="11308"/>
                </a:lnTo>
                <a:lnTo>
                  <a:pt x="293866" y="12670"/>
                </a:lnTo>
                <a:lnTo>
                  <a:pt x="297614" y="14416"/>
                </a:lnTo>
                <a:lnTo>
                  <a:pt x="298460" y="18763"/>
                </a:lnTo>
                <a:lnTo>
                  <a:pt x="298045" y="20055"/>
                </a:lnTo>
                <a:lnTo>
                  <a:pt x="297952" y="21740"/>
                </a:lnTo>
                <a:lnTo>
                  <a:pt x="301838" y="24725"/>
                </a:lnTo>
                <a:lnTo>
                  <a:pt x="312881" y="26125"/>
                </a:lnTo>
                <a:lnTo>
                  <a:pt x="315059" y="26925"/>
                </a:lnTo>
                <a:lnTo>
                  <a:pt x="318099" y="29210"/>
                </a:lnTo>
                <a:lnTo>
                  <a:pt x="320054" y="29910"/>
                </a:lnTo>
                <a:lnTo>
                  <a:pt x="327618" y="30233"/>
                </a:lnTo>
                <a:lnTo>
                  <a:pt x="332028" y="29748"/>
                </a:lnTo>
                <a:lnTo>
                  <a:pt x="336229" y="30548"/>
                </a:lnTo>
                <a:lnTo>
                  <a:pt x="337784" y="31317"/>
                </a:lnTo>
                <a:lnTo>
                  <a:pt x="339392" y="33102"/>
                </a:lnTo>
                <a:lnTo>
                  <a:pt x="341339" y="374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0" name="Google Shape;910;p44"/>
          <p:cNvSpPr/>
          <p:nvPr/>
        </p:nvSpPr>
        <p:spPr>
          <a:xfrm>
            <a:off x="5321422" y="3866391"/>
            <a:ext cx="212127" cy="169952"/>
          </a:xfrm>
          <a:custGeom>
            <a:avLst/>
            <a:gdLst/>
            <a:ahLst/>
            <a:cxnLst/>
            <a:rect l="l" t="t" r="r" b="b"/>
            <a:pathLst>
              <a:path w="261583" h="209575" extrusionOk="0">
                <a:moveTo>
                  <a:pt x="236658" y="21809"/>
                </a:moveTo>
                <a:lnTo>
                  <a:pt x="237281" y="23755"/>
                </a:lnTo>
                <a:lnTo>
                  <a:pt x="238559" y="25309"/>
                </a:lnTo>
                <a:lnTo>
                  <a:pt x="243115" y="28856"/>
                </a:lnTo>
                <a:lnTo>
                  <a:pt x="245816" y="31040"/>
                </a:lnTo>
                <a:lnTo>
                  <a:pt x="245893" y="31794"/>
                </a:lnTo>
                <a:lnTo>
                  <a:pt x="245023" y="33587"/>
                </a:lnTo>
                <a:lnTo>
                  <a:pt x="244654" y="34818"/>
                </a:lnTo>
                <a:lnTo>
                  <a:pt x="245362" y="36133"/>
                </a:lnTo>
                <a:lnTo>
                  <a:pt x="247032" y="37718"/>
                </a:lnTo>
                <a:lnTo>
                  <a:pt x="247162" y="38479"/>
                </a:lnTo>
                <a:lnTo>
                  <a:pt x="246762" y="39364"/>
                </a:lnTo>
                <a:lnTo>
                  <a:pt x="245900" y="41064"/>
                </a:lnTo>
                <a:lnTo>
                  <a:pt x="247732" y="46049"/>
                </a:lnTo>
                <a:lnTo>
                  <a:pt x="248040" y="50872"/>
                </a:lnTo>
                <a:lnTo>
                  <a:pt x="247563" y="54296"/>
                </a:lnTo>
                <a:lnTo>
                  <a:pt x="247578" y="56273"/>
                </a:lnTo>
                <a:lnTo>
                  <a:pt x="247816" y="57950"/>
                </a:lnTo>
                <a:lnTo>
                  <a:pt x="249371" y="61819"/>
                </a:lnTo>
                <a:lnTo>
                  <a:pt x="248332" y="68212"/>
                </a:lnTo>
                <a:lnTo>
                  <a:pt x="249502" y="71689"/>
                </a:lnTo>
                <a:lnTo>
                  <a:pt x="251110" y="74505"/>
                </a:lnTo>
                <a:lnTo>
                  <a:pt x="251987" y="79520"/>
                </a:lnTo>
                <a:lnTo>
                  <a:pt x="253280" y="81898"/>
                </a:lnTo>
                <a:lnTo>
                  <a:pt x="255396" y="83982"/>
                </a:lnTo>
                <a:lnTo>
                  <a:pt x="256605" y="84683"/>
                </a:lnTo>
                <a:lnTo>
                  <a:pt x="258936" y="86406"/>
                </a:lnTo>
                <a:lnTo>
                  <a:pt x="260606" y="87837"/>
                </a:lnTo>
                <a:lnTo>
                  <a:pt x="261584" y="89975"/>
                </a:lnTo>
                <a:lnTo>
                  <a:pt x="259490" y="91729"/>
                </a:lnTo>
                <a:lnTo>
                  <a:pt x="257813" y="93298"/>
                </a:lnTo>
                <a:lnTo>
                  <a:pt x="257336" y="94991"/>
                </a:lnTo>
                <a:lnTo>
                  <a:pt x="258121" y="97699"/>
                </a:lnTo>
                <a:lnTo>
                  <a:pt x="258121" y="99153"/>
                </a:lnTo>
                <a:lnTo>
                  <a:pt x="257051" y="99614"/>
                </a:lnTo>
                <a:lnTo>
                  <a:pt x="252695" y="99460"/>
                </a:lnTo>
                <a:lnTo>
                  <a:pt x="249279" y="99345"/>
                </a:lnTo>
                <a:lnTo>
                  <a:pt x="245354" y="99214"/>
                </a:lnTo>
                <a:lnTo>
                  <a:pt x="239829" y="98953"/>
                </a:lnTo>
                <a:lnTo>
                  <a:pt x="236412" y="98791"/>
                </a:lnTo>
                <a:lnTo>
                  <a:pt x="231718" y="98576"/>
                </a:lnTo>
                <a:lnTo>
                  <a:pt x="230102" y="98683"/>
                </a:lnTo>
                <a:lnTo>
                  <a:pt x="225800" y="99437"/>
                </a:lnTo>
                <a:lnTo>
                  <a:pt x="222760" y="99976"/>
                </a:lnTo>
                <a:lnTo>
                  <a:pt x="222245" y="100122"/>
                </a:lnTo>
                <a:lnTo>
                  <a:pt x="221298" y="100791"/>
                </a:lnTo>
                <a:lnTo>
                  <a:pt x="220644" y="102784"/>
                </a:lnTo>
                <a:lnTo>
                  <a:pt x="220059" y="105053"/>
                </a:lnTo>
                <a:lnTo>
                  <a:pt x="219428" y="106061"/>
                </a:lnTo>
                <a:lnTo>
                  <a:pt x="210309" y="109338"/>
                </a:lnTo>
                <a:lnTo>
                  <a:pt x="206746" y="109792"/>
                </a:lnTo>
                <a:lnTo>
                  <a:pt x="204683" y="109453"/>
                </a:lnTo>
                <a:lnTo>
                  <a:pt x="203214" y="109723"/>
                </a:lnTo>
                <a:lnTo>
                  <a:pt x="201952" y="110423"/>
                </a:lnTo>
                <a:lnTo>
                  <a:pt x="201521" y="111477"/>
                </a:lnTo>
                <a:lnTo>
                  <a:pt x="201459" y="112831"/>
                </a:lnTo>
                <a:lnTo>
                  <a:pt x="201728" y="114192"/>
                </a:lnTo>
                <a:lnTo>
                  <a:pt x="202606" y="116085"/>
                </a:lnTo>
                <a:lnTo>
                  <a:pt x="202760" y="117977"/>
                </a:lnTo>
                <a:lnTo>
                  <a:pt x="202198" y="119315"/>
                </a:lnTo>
                <a:lnTo>
                  <a:pt x="202067" y="120654"/>
                </a:lnTo>
                <a:lnTo>
                  <a:pt x="201805" y="122100"/>
                </a:lnTo>
                <a:lnTo>
                  <a:pt x="202275" y="122885"/>
                </a:lnTo>
                <a:lnTo>
                  <a:pt x="203152" y="123008"/>
                </a:lnTo>
                <a:lnTo>
                  <a:pt x="204037" y="123670"/>
                </a:lnTo>
                <a:lnTo>
                  <a:pt x="205284" y="124270"/>
                </a:lnTo>
                <a:lnTo>
                  <a:pt x="206315" y="125416"/>
                </a:lnTo>
                <a:lnTo>
                  <a:pt x="206269" y="127047"/>
                </a:lnTo>
                <a:lnTo>
                  <a:pt x="205407" y="127970"/>
                </a:lnTo>
                <a:lnTo>
                  <a:pt x="204645" y="128455"/>
                </a:lnTo>
                <a:lnTo>
                  <a:pt x="201228" y="128885"/>
                </a:lnTo>
                <a:lnTo>
                  <a:pt x="198527" y="129232"/>
                </a:lnTo>
                <a:lnTo>
                  <a:pt x="194995" y="131832"/>
                </a:lnTo>
                <a:lnTo>
                  <a:pt x="191232" y="134601"/>
                </a:lnTo>
                <a:lnTo>
                  <a:pt x="186784" y="136432"/>
                </a:lnTo>
                <a:lnTo>
                  <a:pt x="184822" y="136948"/>
                </a:lnTo>
                <a:lnTo>
                  <a:pt x="181397" y="138263"/>
                </a:lnTo>
                <a:lnTo>
                  <a:pt x="177295" y="140425"/>
                </a:lnTo>
                <a:lnTo>
                  <a:pt x="175271" y="143886"/>
                </a:lnTo>
                <a:lnTo>
                  <a:pt x="172724" y="147871"/>
                </a:lnTo>
                <a:lnTo>
                  <a:pt x="170269" y="150541"/>
                </a:lnTo>
                <a:lnTo>
                  <a:pt x="166922" y="153072"/>
                </a:lnTo>
                <a:lnTo>
                  <a:pt x="163798" y="154033"/>
                </a:lnTo>
                <a:lnTo>
                  <a:pt x="159873" y="155249"/>
                </a:lnTo>
                <a:lnTo>
                  <a:pt x="154925" y="156180"/>
                </a:lnTo>
                <a:lnTo>
                  <a:pt x="151423" y="156487"/>
                </a:lnTo>
                <a:lnTo>
                  <a:pt x="150377" y="156687"/>
                </a:lnTo>
                <a:lnTo>
                  <a:pt x="147291" y="156749"/>
                </a:lnTo>
                <a:lnTo>
                  <a:pt x="145783" y="156556"/>
                </a:lnTo>
                <a:lnTo>
                  <a:pt x="144651" y="156449"/>
                </a:lnTo>
                <a:lnTo>
                  <a:pt x="144197" y="156733"/>
                </a:lnTo>
                <a:lnTo>
                  <a:pt x="144043" y="157357"/>
                </a:lnTo>
                <a:lnTo>
                  <a:pt x="143982" y="158787"/>
                </a:lnTo>
                <a:lnTo>
                  <a:pt x="143774" y="160426"/>
                </a:lnTo>
                <a:lnTo>
                  <a:pt x="142797" y="161803"/>
                </a:lnTo>
                <a:lnTo>
                  <a:pt x="142104" y="162418"/>
                </a:lnTo>
                <a:lnTo>
                  <a:pt x="141296" y="162672"/>
                </a:lnTo>
                <a:lnTo>
                  <a:pt x="138703" y="162303"/>
                </a:lnTo>
                <a:lnTo>
                  <a:pt x="136533" y="161865"/>
                </a:lnTo>
                <a:lnTo>
                  <a:pt x="131369" y="161280"/>
                </a:lnTo>
                <a:lnTo>
                  <a:pt x="130338" y="161418"/>
                </a:lnTo>
                <a:lnTo>
                  <a:pt x="129953" y="161587"/>
                </a:lnTo>
                <a:lnTo>
                  <a:pt x="128345" y="162526"/>
                </a:lnTo>
                <a:lnTo>
                  <a:pt x="125867" y="164496"/>
                </a:lnTo>
                <a:lnTo>
                  <a:pt x="124181" y="166219"/>
                </a:lnTo>
                <a:lnTo>
                  <a:pt x="122927" y="167026"/>
                </a:lnTo>
                <a:lnTo>
                  <a:pt x="119926" y="167450"/>
                </a:lnTo>
                <a:lnTo>
                  <a:pt x="118618" y="168080"/>
                </a:lnTo>
                <a:lnTo>
                  <a:pt x="113031" y="172381"/>
                </a:lnTo>
                <a:lnTo>
                  <a:pt x="111838" y="173427"/>
                </a:lnTo>
                <a:lnTo>
                  <a:pt x="106089" y="177158"/>
                </a:lnTo>
                <a:lnTo>
                  <a:pt x="104466" y="178396"/>
                </a:lnTo>
                <a:lnTo>
                  <a:pt x="103196" y="179620"/>
                </a:lnTo>
                <a:lnTo>
                  <a:pt x="99764" y="182374"/>
                </a:lnTo>
                <a:lnTo>
                  <a:pt x="97570" y="183581"/>
                </a:lnTo>
                <a:lnTo>
                  <a:pt x="97171" y="184297"/>
                </a:lnTo>
                <a:lnTo>
                  <a:pt x="97063" y="185974"/>
                </a:lnTo>
                <a:lnTo>
                  <a:pt x="97063" y="189682"/>
                </a:lnTo>
                <a:lnTo>
                  <a:pt x="97063" y="193236"/>
                </a:lnTo>
                <a:lnTo>
                  <a:pt x="97063" y="198390"/>
                </a:lnTo>
                <a:lnTo>
                  <a:pt x="97063" y="203544"/>
                </a:lnTo>
                <a:lnTo>
                  <a:pt x="97063" y="209468"/>
                </a:lnTo>
                <a:lnTo>
                  <a:pt x="94161" y="209468"/>
                </a:lnTo>
                <a:lnTo>
                  <a:pt x="94161" y="209475"/>
                </a:lnTo>
                <a:lnTo>
                  <a:pt x="94146" y="209468"/>
                </a:lnTo>
                <a:lnTo>
                  <a:pt x="0" y="209575"/>
                </a:lnTo>
                <a:lnTo>
                  <a:pt x="31" y="209483"/>
                </a:lnTo>
                <a:lnTo>
                  <a:pt x="2955" y="206714"/>
                </a:lnTo>
                <a:lnTo>
                  <a:pt x="4933" y="203206"/>
                </a:lnTo>
                <a:lnTo>
                  <a:pt x="8288" y="201644"/>
                </a:lnTo>
                <a:lnTo>
                  <a:pt x="15306" y="200890"/>
                </a:lnTo>
                <a:lnTo>
                  <a:pt x="25734" y="197975"/>
                </a:lnTo>
                <a:lnTo>
                  <a:pt x="35091" y="193567"/>
                </a:lnTo>
                <a:lnTo>
                  <a:pt x="37738" y="191813"/>
                </a:lnTo>
                <a:lnTo>
                  <a:pt x="40570" y="188289"/>
                </a:lnTo>
                <a:lnTo>
                  <a:pt x="45280" y="183697"/>
                </a:lnTo>
                <a:lnTo>
                  <a:pt x="54076" y="178173"/>
                </a:lnTo>
                <a:lnTo>
                  <a:pt x="58124" y="175081"/>
                </a:lnTo>
                <a:lnTo>
                  <a:pt x="64296" y="167319"/>
                </a:lnTo>
                <a:lnTo>
                  <a:pt x="68397" y="160880"/>
                </a:lnTo>
                <a:lnTo>
                  <a:pt x="71806" y="156726"/>
                </a:lnTo>
                <a:lnTo>
                  <a:pt x="74161" y="153033"/>
                </a:lnTo>
                <a:lnTo>
                  <a:pt x="75815" y="149287"/>
                </a:lnTo>
                <a:lnTo>
                  <a:pt x="76747" y="143240"/>
                </a:lnTo>
                <a:lnTo>
                  <a:pt x="76123" y="140871"/>
                </a:lnTo>
                <a:lnTo>
                  <a:pt x="73522" y="136994"/>
                </a:lnTo>
                <a:lnTo>
                  <a:pt x="71783" y="135955"/>
                </a:lnTo>
                <a:lnTo>
                  <a:pt x="71314" y="134124"/>
                </a:lnTo>
                <a:lnTo>
                  <a:pt x="72245" y="130893"/>
                </a:lnTo>
                <a:lnTo>
                  <a:pt x="72229" y="125324"/>
                </a:lnTo>
                <a:lnTo>
                  <a:pt x="72753" y="116400"/>
                </a:lnTo>
                <a:lnTo>
                  <a:pt x="75646" y="109176"/>
                </a:lnTo>
                <a:lnTo>
                  <a:pt x="82718" y="99676"/>
                </a:lnTo>
                <a:lnTo>
                  <a:pt x="84034" y="95760"/>
                </a:lnTo>
                <a:lnTo>
                  <a:pt x="84842" y="89529"/>
                </a:lnTo>
                <a:lnTo>
                  <a:pt x="84912" y="87321"/>
                </a:lnTo>
                <a:lnTo>
                  <a:pt x="93761" y="78428"/>
                </a:lnTo>
                <a:lnTo>
                  <a:pt x="98940" y="71589"/>
                </a:lnTo>
                <a:lnTo>
                  <a:pt x="100741" y="69912"/>
                </a:lnTo>
                <a:lnTo>
                  <a:pt x="105312" y="66781"/>
                </a:lnTo>
                <a:lnTo>
                  <a:pt x="121273" y="59927"/>
                </a:lnTo>
                <a:lnTo>
                  <a:pt x="130292" y="55011"/>
                </a:lnTo>
                <a:lnTo>
                  <a:pt x="135555" y="51426"/>
                </a:lnTo>
                <a:lnTo>
                  <a:pt x="138695" y="47172"/>
                </a:lnTo>
                <a:lnTo>
                  <a:pt x="147391" y="30410"/>
                </a:lnTo>
                <a:lnTo>
                  <a:pt x="155925" y="6593"/>
                </a:lnTo>
                <a:lnTo>
                  <a:pt x="156641" y="3823"/>
                </a:lnTo>
                <a:lnTo>
                  <a:pt x="160458" y="3023"/>
                </a:lnTo>
                <a:lnTo>
                  <a:pt x="163159" y="2677"/>
                </a:lnTo>
                <a:lnTo>
                  <a:pt x="165337" y="1800"/>
                </a:lnTo>
                <a:lnTo>
                  <a:pt x="168030" y="0"/>
                </a:lnTo>
                <a:lnTo>
                  <a:pt x="170616" y="723"/>
                </a:lnTo>
                <a:lnTo>
                  <a:pt x="169323" y="1946"/>
                </a:lnTo>
                <a:lnTo>
                  <a:pt x="169323" y="4900"/>
                </a:lnTo>
                <a:lnTo>
                  <a:pt x="171154" y="8354"/>
                </a:lnTo>
                <a:lnTo>
                  <a:pt x="174340" y="12232"/>
                </a:lnTo>
                <a:lnTo>
                  <a:pt x="180127" y="17147"/>
                </a:lnTo>
                <a:lnTo>
                  <a:pt x="184637" y="19117"/>
                </a:lnTo>
                <a:lnTo>
                  <a:pt x="191078" y="20301"/>
                </a:lnTo>
                <a:lnTo>
                  <a:pt x="198589" y="18147"/>
                </a:lnTo>
                <a:lnTo>
                  <a:pt x="202790" y="18109"/>
                </a:lnTo>
                <a:lnTo>
                  <a:pt x="204830" y="17178"/>
                </a:lnTo>
                <a:lnTo>
                  <a:pt x="207054" y="18539"/>
                </a:lnTo>
                <a:lnTo>
                  <a:pt x="211278" y="18978"/>
                </a:lnTo>
                <a:lnTo>
                  <a:pt x="215357" y="18263"/>
                </a:lnTo>
                <a:lnTo>
                  <a:pt x="218443" y="16201"/>
                </a:lnTo>
                <a:lnTo>
                  <a:pt x="220405" y="13824"/>
                </a:lnTo>
                <a:lnTo>
                  <a:pt x="220713" y="14993"/>
                </a:lnTo>
                <a:lnTo>
                  <a:pt x="220805" y="16255"/>
                </a:lnTo>
                <a:lnTo>
                  <a:pt x="221406" y="16993"/>
                </a:lnTo>
                <a:lnTo>
                  <a:pt x="222621" y="20009"/>
                </a:lnTo>
                <a:lnTo>
                  <a:pt x="223260" y="21186"/>
                </a:lnTo>
                <a:lnTo>
                  <a:pt x="225607" y="20994"/>
                </a:lnTo>
                <a:lnTo>
                  <a:pt x="227647" y="21586"/>
                </a:lnTo>
                <a:lnTo>
                  <a:pt x="232248" y="213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1" name="Google Shape;911;p44"/>
          <p:cNvSpPr/>
          <p:nvPr/>
        </p:nvSpPr>
        <p:spPr>
          <a:xfrm>
            <a:off x="5681426" y="3687949"/>
            <a:ext cx="1067" cy="948"/>
          </a:xfrm>
          <a:custGeom>
            <a:avLst/>
            <a:gdLst/>
            <a:ahLst/>
            <a:cxnLst/>
            <a:rect l="l" t="t" r="r" b="b"/>
            <a:pathLst>
              <a:path w="1316" h="1169" extrusionOk="0">
                <a:moveTo>
                  <a:pt x="1316" y="608"/>
                </a:moveTo>
                <a:lnTo>
                  <a:pt x="0" y="1169"/>
                </a:lnTo>
                <a:lnTo>
                  <a:pt x="54" y="523"/>
                </a:lnTo>
                <a:lnTo>
                  <a:pt x="377" y="169"/>
                </a:lnTo>
                <a:lnTo>
                  <a:pt x="793" y="0"/>
                </a:lnTo>
                <a:lnTo>
                  <a:pt x="1278" y="2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2" name="Google Shape;912;p44"/>
          <p:cNvSpPr/>
          <p:nvPr/>
        </p:nvSpPr>
        <p:spPr>
          <a:xfrm>
            <a:off x="6018414" y="3569331"/>
            <a:ext cx="61512" cy="77449"/>
          </a:xfrm>
          <a:custGeom>
            <a:avLst/>
            <a:gdLst/>
            <a:ahLst/>
            <a:cxnLst/>
            <a:rect l="l" t="t" r="r" b="b"/>
            <a:pathLst>
              <a:path w="75853" h="95506" extrusionOk="0">
                <a:moveTo>
                  <a:pt x="34414" y="95506"/>
                </a:moveTo>
                <a:lnTo>
                  <a:pt x="33336" y="93560"/>
                </a:lnTo>
                <a:lnTo>
                  <a:pt x="32244" y="91860"/>
                </a:lnTo>
                <a:lnTo>
                  <a:pt x="31444" y="90944"/>
                </a:lnTo>
                <a:lnTo>
                  <a:pt x="31782" y="90521"/>
                </a:lnTo>
                <a:lnTo>
                  <a:pt x="32652" y="90037"/>
                </a:lnTo>
                <a:lnTo>
                  <a:pt x="33275" y="89460"/>
                </a:lnTo>
                <a:lnTo>
                  <a:pt x="33206" y="87429"/>
                </a:lnTo>
                <a:lnTo>
                  <a:pt x="32744" y="85090"/>
                </a:lnTo>
                <a:lnTo>
                  <a:pt x="32320" y="83959"/>
                </a:lnTo>
                <a:lnTo>
                  <a:pt x="32282" y="82182"/>
                </a:lnTo>
                <a:lnTo>
                  <a:pt x="31982" y="79413"/>
                </a:lnTo>
                <a:lnTo>
                  <a:pt x="32406" y="74259"/>
                </a:lnTo>
                <a:lnTo>
                  <a:pt x="34144" y="67766"/>
                </a:lnTo>
                <a:lnTo>
                  <a:pt x="35106" y="64527"/>
                </a:lnTo>
                <a:lnTo>
                  <a:pt x="34637" y="62750"/>
                </a:lnTo>
                <a:lnTo>
                  <a:pt x="34999" y="58596"/>
                </a:lnTo>
                <a:lnTo>
                  <a:pt x="34244" y="56542"/>
                </a:lnTo>
                <a:lnTo>
                  <a:pt x="33067" y="53850"/>
                </a:lnTo>
                <a:lnTo>
                  <a:pt x="31382" y="47980"/>
                </a:lnTo>
                <a:lnTo>
                  <a:pt x="29273" y="45934"/>
                </a:lnTo>
                <a:lnTo>
                  <a:pt x="26672" y="43680"/>
                </a:lnTo>
                <a:lnTo>
                  <a:pt x="25564" y="41980"/>
                </a:lnTo>
                <a:lnTo>
                  <a:pt x="24818" y="40103"/>
                </a:lnTo>
                <a:lnTo>
                  <a:pt x="23271" y="38233"/>
                </a:lnTo>
                <a:lnTo>
                  <a:pt x="21493" y="36518"/>
                </a:lnTo>
                <a:lnTo>
                  <a:pt x="19369" y="32217"/>
                </a:lnTo>
                <a:lnTo>
                  <a:pt x="18269" y="30271"/>
                </a:lnTo>
                <a:lnTo>
                  <a:pt x="17930" y="29756"/>
                </a:lnTo>
                <a:lnTo>
                  <a:pt x="15506" y="26986"/>
                </a:lnTo>
                <a:lnTo>
                  <a:pt x="14236" y="24486"/>
                </a:lnTo>
                <a:lnTo>
                  <a:pt x="13590" y="22425"/>
                </a:lnTo>
                <a:lnTo>
                  <a:pt x="13220" y="20524"/>
                </a:lnTo>
                <a:lnTo>
                  <a:pt x="11512" y="16747"/>
                </a:lnTo>
                <a:lnTo>
                  <a:pt x="9965" y="13908"/>
                </a:lnTo>
                <a:lnTo>
                  <a:pt x="8496" y="11878"/>
                </a:lnTo>
                <a:lnTo>
                  <a:pt x="7819" y="10439"/>
                </a:lnTo>
                <a:lnTo>
                  <a:pt x="6095" y="8631"/>
                </a:lnTo>
                <a:lnTo>
                  <a:pt x="3640" y="7185"/>
                </a:lnTo>
                <a:lnTo>
                  <a:pt x="2047" y="6939"/>
                </a:lnTo>
                <a:lnTo>
                  <a:pt x="0" y="7054"/>
                </a:lnTo>
                <a:lnTo>
                  <a:pt x="469" y="5947"/>
                </a:lnTo>
                <a:lnTo>
                  <a:pt x="4925" y="2939"/>
                </a:lnTo>
                <a:lnTo>
                  <a:pt x="6087" y="3431"/>
                </a:lnTo>
                <a:lnTo>
                  <a:pt x="8419" y="3546"/>
                </a:lnTo>
                <a:lnTo>
                  <a:pt x="13167" y="3446"/>
                </a:lnTo>
                <a:lnTo>
                  <a:pt x="15506" y="1462"/>
                </a:lnTo>
                <a:lnTo>
                  <a:pt x="16953" y="2015"/>
                </a:lnTo>
                <a:lnTo>
                  <a:pt x="18130" y="1123"/>
                </a:lnTo>
                <a:lnTo>
                  <a:pt x="20093" y="0"/>
                </a:lnTo>
                <a:lnTo>
                  <a:pt x="20378" y="239"/>
                </a:lnTo>
                <a:lnTo>
                  <a:pt x="20624" y="415"/>
                </a:lnTo>
                <a:lnTo>
                  <a:pt x="23656" y="915"/>
                </a:lnTo>
                <a:lnTo>
                  <a:pt x="25941" y="1992"/>
                </a:lnTo>
                <a:lnTo>
                  <a:pt x="27465" y="3646"/>
                </a:lnTo>
                <a:lnTo>
                  <a:pt x="29043" y="4670"/>
                </a:lnTo>
                <a:lnTo>
                  <a:pt x="30659" y="5070"/>
                </a:lnTo>
                <a:lnTo>
                  <a:pt x="31559" y="5900"/>
                </a:lnTo>
                <a:lnTo>
                  <a:pt x="31736" y="7147"/>
                </a:lnTo>
                <a:lnTo>
                  <a:pt x="33259" y="7762"/>
                </a:lnTo>
                <a:lnTo>
                  <a:pt x="36115" y="7747"/>
                </a:lnTo>
                <a:lnTo>
                  <a:pt x="37323" y="8570"/>
                </a:lnTo>
                <a:lnTo>
                  <a:pt x="36892" y="10239"/>
                </a:lnTo>
                <a:lnTo>
                  <a:pt x="37184" y="10785"/>
                </a:lnTo>
                <a:lnTo>
                  <a:pt x="38200" y="10216"/>
                </a:lnTo>
                <a:lnTo>
                  <a:pt x="38969" y="10708"/>
                </a:lnTo>
                <a:lnTo>
                  <a:pt x="39370" y="11939"/>
                </a:lnTo>
                <a:lnTo>
                  <a:pt x="39831" y="12524"/>
                </a:lnTo>
                <a:lnTo>
                  <a:pt x="41286" y="10593"/>
                </a:lnTo>
                <a:lnTo>
                  <a:pt x="42825" y="10785"/>
                </a:lnTo>
                <a:lnTo>
                  <a:pt x="46542" y="11585"/>
                </a:lnTo>
                <a:lnTo>
                  <a:pt x="48527" y="15578"/>
                </a:lnTo>
                <a:lnTo>
                  <a:pt x="49766" y="17009"/>
                </a:lnTo>
                <a:lnTo>
                  <a:pt x="50851" y="17593"/>
                </a:lnTo>
                <a:lnTo>
                  <a:pt x="52221" y="16970"/>
                </a:lnTo>
                <a:lnTo>
                  <a:pt x="53437" y="16232"/>
                </a:lnTo>
                <a:lnTo>
                  <a:pt x="54130" y="16578"/>
                </a:lnTo>
                <a:lnTo>
                  <a:pt x="55638" y="19217"/>
                </a:lnTo>
                <a:lnTo>
                  <a:pt x="55984" y="22663"/>
                </a:lnTo>
                <a:lnTo>
                  <a:pt x="55977" y="24048"/>
                </a:lnTo>
                <a:lnTo>
                  <a:pt x="55445" y="26386"/>
                </a:lnTo>
                <a:lnTo>
                  <a:pt x="54684" y="28863"/>
                </a:lnTo>
                <a:lnTo>
                  <a:pt x="54083" y="30479"/>
                </a:lnTo>
                <a:lnTo>
                  <a:pt x="54337" y="31771"/>
                </a:lnTo>
                <a:lnTo>
                  <a:pt x="54876" y="32856"/>
                </a:lnTo>
                <a:lnTo>
                  <a:pt x="55753" y="33210"/>
                </a:lnTo>
                <a:lnTo>
                  <a:pt x="58631" y="35395"/>
                </a:lnTo>
                <a:lnTo>
                  <a:pt x="59709" y="36918"/>
                </a:lnTo>
                <a:lnTo>
                  <a:pt x="61271" y="38041"/>
                </a:lnTo>
                <a:lnTo>
                  <a:pt x="62456" y="38103"/>
                </a:lnTo>
                <a:lnTo>
                  <a:pt x="63072" y="38726"/>
                </a:lnTo>
                <a:lnTo>
                  <a:pt x="63287" y="39495"/>
                </a:lnTo>
                <a:lnTo>
                  <a:pt x="63126" y="41433"/>
                </a:lnTo>
                <a:lnTo>
                  <a:pt x="62464" y="43249"/>
                </a:lnTo>
                <a:lnTo>
                  <a:pt x="62549" y="44418"/>
                </a:lnTo>
                <a:lnTo>
                  <a:pt x="63595" y="45803"/>
                </a:lnTo>
                <a:lnTo>
                  <a:pt x="63711" y="47403"/>
                </a:lnTo>
                <a:lnTo>
                  <a:pt x="63780" y="48434"/>
                </a:lnTo>
                <a:lnTo>
                  <a:pt x="64334" y="49226"/>
                </a:lnTo>
                <a:lnTo>
                  <a:pt x="66973" y="50988"/>
                </a:lnTo>
                <a:lnTo>
                  <a:pt x="70383" y="52688"/>
                </a:lnTo>
                <a:lnTo>
                  <a:pt x="71252" y="54150"/>
                </a:lnTo>
                <a:lnTo>
                  <a:pt x="71783" y="55996"/>
                </a:lnTo>
                <a:lnTo>
                  <a:pt x="71614" y="59096"/>
                </a:lnTo>
                <a:lnTo>
                  <a:pt x="71390" y="61789"/>
                </a:lnTo>
                <a:lnTo>
                  <a:pt x="75854" y="65404"/>
                </a:lnTo>
                <a:lnTo>
                  <a:pt x="75346" y="66081"/>
                </a:lnTo>
                <a:lnTo>
                  <a:pt x="74653" y="66820"/>
                </a:lnTo>
                <a:lnTo>
                  <a:pt x="70390" y="67366"/>
                </a:lnTo>
                <a:lnTo>
                  <a:pt x="69521" y="67666"/>
                </a:lnTo>
                <a:lnTo>
                  <a:pt x="67666" y="64950"/>
                </a:lnTo>
                <a:lnTo>
                  <a:pt x="66688" y="64604"/>
                </a:lnTo>
                <a:lnTo>
                  <a:pt x="65780" y="65604"/>
                </a:lnTo>
                <a:lnTo>
                  <a:pt x="64703" y="66158"/>
                </a:lnTo>
                <a:lnTo>
                  <a:pt x="63418" y="65881"/>
                </a:lnTo>
                <a:lnTo>
                  <a:pt x="62033" y="65043"/>
                </a:lnTo>
                <a:lnTo>
                  <a:pt x="61332" y="64450"/>
                </a:lnTo>
                <a:lnTo>
                  <a:pt x="60771" y="64381"/>
                </a:lnTo>
                <a:lnTo>
                  <a:pt x="59909" y="64973"/>
                </a:lnTo>
                <a:lnTo>
                  <a:pt x="58762" y="64720"/>
                </a:lnTo>
                <a:lnTo>
                  <a:pt x="58008" y="64050"/>
                </a:lnTo>
                <a:lnTo>
                  <a:pt x="56923" y="66358"/>
                </a:lnTo>
                <a:lnTo>
                  <a:pt x="56261" y="66843"/>
                </a:lnTo>
                <a:lnTo>
                  <a:pt x="55846" y="66774"/>
                </a:lnTo>
                <a:lnTo>
                  <a:pt x="55761" y="62850"/>
                </a:lnTo>
                <a:lnTo>
                  <a:pt x="55445" y="62258"/>
                </a:lnTo>
                <a:lnTo>
                  <a:pt x="54583" y="62158"/>
                </a:lnTo>
                <a:lnTo>
                  <a:pt x="52506" y="63096"/>
                </a:lnTo>
                <a:lnTo>
                  <a:pt x="50528" y="64304"/>
                </a:lnTo>
                <a:lnTo>
                  <a:pt x="49859" y="65373"/>
                </a:lnTo>
                <a:lnTo>
                  <a:pt x="49928" y="67304"/>
                </a:lnTo>
                <a:lnTo>
                  <a:pt x="50213" y="69605"/>
                </a:lnTo>
                <a:lnTo>
                  <a:pt x="51559" y="73090"/>
                </a:lnTo>
                <a:lnTo>
                  <a:pt x="50821" y="74605"/>
                </a:lnTo>
                <a:lnTo>
                  <a:pt x="50298" y="77020"/>
                </a:lnTo>
                <a:lnTo>
                  <a:pt x="48181" y="79228"/>
                </a:lnTo>
                <a:lnTo>
                  <a:pt x="45780" y="80513"/>
                </a:lnTo>
                <a:lnTo>
                  <a:pt x="45580" y="83144"/>
                </a:lnTo>
                <a:lnTo>
                  <a:pt x="44249" y="84936"/>
                </a:lnTo>
                <a:lnTo>
                  <a:pt x="41971" y="86729"/>
                </a:lnTo>
                <a:lnTo>
                  <a:pt x="40447" y="88890"/>
                </a:lnTo>
                <a:lnTo>
                  <a:pt x="40832" y="90360"/>
                </a:lnTo>
                <a:lnTo>
                  <a:pt x="40924" y="91760"/>
                </a:lnTo>
                <a:lnTo>
                  <a:pt x="40663" y="92706"/>
                </a:lnTo>
                <a:lnTo>
                  <a:pt x="40609" y="93437"/>
                </a:lnTo>
                <a:lnTo>
                  <a:pt x="40008" y="93760"/>
                </a:lnTo>
                <a:lnTo>
                  <a:pt x="36530" y="94029"/>
                </a:lnTo>
                <a:lnTo>
                  <a:pt x="35545" y="9448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3" name="Google Shape;913;p44"/>
          <p:cNvSpPr/>
          <p:nvPr/>
        </p:nvSpPr>
        <p:spPr>
          <a:xfrm>
            <a:off x="6309822" y="4749043"/>
            <a:ext cx="126545" cy="248724"/>
          </a:xfrm>
          <a:custGeom>
            <a:avLst/>
            <a:gdLst/>
            <a:ahLst/>
            <a:cxnLst/>
            <a:rect l="l" t="t" r="r" b="b"/>
            <a:pathLst>
              <a:path w="156048" h="306712" extrusionOk="0">
                <a:moveTo>
                  <a:pt x="135655" y="7670"/>
                </a:moveTo>
                <a:lnTo>
                  <a:pt x="136648" y="9970"/>
                </a:lnTo>
                <a:lnTo>
                  <a:pt x="137802" y="12178"/>
                </a:lnTo>
                <a:lnTo>
                  <a:pt x="141411" y="17516"/>
                </a:lnTo>
                <a:lnTo>
                  <a:pt x="142959" y="19570"/>
                </a:lnTo>
                <a:lnTo>
                  <a:pt x="144274" y="21755"/>
                </a:lnTo>
                <a:lnTo>
                  <a:pt x="144913" y="26117"/>
                </a:lnTo>
                <a:lnTo>
                  <a:pt x="147214" y="32902"/>
                </a:lnTo>
                <a:lnTo>
                  <a:pt x="149376" y="43118"/>
                </a:lnTo>
                <a:lnTo>
                  <a:pt x="150038" y="53619"/>
                </a:lnTo>
                <a:lnTo>
                  <a:pt x="150707" y="58442"/>
                </a:lnTo>
                <a:lnTo>
                  <a:pt x="152393" y="62989"/>
                </a:lnTo>
                <a:lnTo>
                  <a:pt x="155155" y="67712"/>
                </a:lnTo>
                <a:lnTo>
                  <a:pt x="156048" y="72966"/>
                </a:lnTo>
                <a:lnTo>
                  <a:pt x="154355" y="78390"/>
                </a:lnTo>
                <a:lnTo>
                  <a:pt x="151916" y="83505"/>
                </a:lnTo>
                <a:lnTo>
                  <a:pt x="151285" y="84467"/>
                </a:lnTo>
                <a:lnTo>
                  <a:pt x="150138" y="85783"/>
                </a:lnTo>
                <a:lnTo>
                  <a:pt x="149623" y="85729"/>
                </a:lnTo>
                <a:lnTo>
                  <a:pt x="147668" y="84406"/>
                </a:lnTo>
                <a:lnTo>
                  <a:pt x="146067" y="82244"/>
                </a:lnTo>
                <a:lnTo>
                  <a:pt x="144043" y="77159"/>
                </a:lnTo>
                <a:lnTo>
                  <a:pt x="143305" y="74582"/>
                </a:lnTo>
                <a:lnTo>
                  <a:pt x="142458" y="74174"/>
                </a:lnTo>
                <a:lnTo>
                  <a:pt x="140088" y="74397"/>
                </a:lnTo>
                <a:lnTo>
                  <a:pt x="138372" y="75997"/>
                </a:lnTo>
                <a:lnTo>
                  <a:pt x="138056" y="77005"/>
                </a:lnTo>
                <a:lnTo>
                  <a:pt x="138425" y="79875"/>
                </a:lnTo>
                <a:lnTo>
                  <a:pt x="139080" y="82452"/>
                </a:lnTo>
                <a:lnTo>
                  <a:pt x="139364" y="85075"/>
                </a:lnTo>
                <a:lnTo>
                  <a:pt x="139418" y="88375"/>
                </a:lnTo>
                <a:lnTo>
                  <a:pt x="140057" y="89375"/>
                </a:lnTo>
                <a:lnTo>
                  <a:pt x="140996" y="90214"/>
                </a:lnTo>
                <a:lnTo>
                  <a:pt x="141973" y="92375"/>
                </a:lnTo>
                <a:lnTo>
                  <a:pt x="142143" y="97529"/>
                </a:lnTo>
                <a:lnTo>
                  <a:pt x="141542" y="100137"/>
                </a:lnTo>
                <a:lnTo>
                  <a:pt x="139873" y="102384"/>
                </a:lnTo>
                <a:lnTo>
                  <a:pt x="139973" y="103622"/>
                </a:lnTo>
                <a:lnTo>
                  <a:pt x="140596" y="104899"/>
                </a:lnTo>
                <a:lnTo>
                  <a:pt x="140003" y="105669"/>
                </a:lnTo>
                <a:lnTo>
                  <a:pt x="137779" y="106638"/>
                </a:lnTo>
                <a:lnTo>
                  <a:pt x="136879" y="107499"/>
                </a:lnTo>
                <a:lnTo>
                  <a:pt x="135678" y="109784"/>
                </a:lnTo>
                <a:lnTo>
                  <a:pt x="133731" y="114446"/>
                </a:lnTo>
                <a:lnTo>
                  <a:pt x="133470" y="116831"/>
                </a:lnTo>
                <a:lnTo>
                  <a:pt x="134686" y="124093"/>
                </a:lnTo>
                <a:lnTo>
                  <a:pt x="134347" y="129247"/>
                </a:lnTo>
                <a:lnTo>
                  <a:pt x="131869" y="139132"/>
                </a:lnTo>
                <a:lnTo>
                  <a:pt x="130438" y="143832"/>
                </a:lnTo>
                <a:lnTo>
                  <a:pt x="128414" y="149456"/>
                </a:lnTo>
                <a:lnTo>
                  <a:pt x="125320" y="156880"/>
                </a:lnTo>
                <a:lnTo>
                  <a:pt x="122258" y="166226"/>
                </a:lnTo>
                <a:lnTo>
                  <a:pt x="119657" y="175865"/>
                </a:lnTo>
                <a:lnTo>
                  <a:pt x="117733" y="181673"/>
                </a:lnTo>
                <a:lnTo>
                  <a:pt x="115547" y="187404"/>
                </a:lnTo>
                <a:lnTo>
                  <a:pt x="112553" y="197552"/>
                </a:lnTo>
                <a:lnTo>
                  <a:pt x="110014" y="207883"/>
                </a:lnTo>
                <a:lnTo>
                  <a:pt x="106236" y="219284"/>
                </a:lnTo>
                <a:lnTo>
                  <a:pt x="101018" y="232046"/>
                </a:lnTo>
                <a:lnTo>
                  <a:pt x="100456" y="233715"/>
                </a:lnTo>
                <a:lnTo>
                  <a:pt x="99371" y="240262"/>
                </a:lnTo>
                <a:lnTo>
                  <a:pt x="98201" y="245955"/>
                </a:lnTo>
                <a:lnTo>
                  <a:pt x="96801" y="251601"/>
                </a:lnTo>
                <a:lnTo>
                  <a:pt x="93877" y="260956"/>
                </a:lnTo>
                <a:lnTo>
                  <a:pt x="93546" y="263841"/>
                </a:lnTo>
                <a:lnTo>
                  <a:pt x="92884" y="266617"/>
                </a:lnTo>
                <a:lnTo>
                  <a:pt x="90067" y="272511"/>
                </a:lnTo>
                <a:lnTo>
                  <a:pt x="88875" y="274703"/>
                </a:lnTo>
                <a:lnTo>
                  <a:pt x="88036" y="277034"/>
                </a:lnTo>
                <a:lnTo>
                  <a:pt x="87559" y="279995"/>
                </a:lnTo>
                <a:lnTo>
                  <a:pt x="86720" y="282857"/>
                </a:lnTo>
                <a:lnTo>
                  <a:pt x="84657" y="288127"/>
                </a:lnTo>
                <a:lnTo>
                  <a:pt x="81587" y="292666"/>
                </a:lnTo>
                <a:lnTo>
                  <a:pt x="79494" y="294319"/>
                </a:lnTo>
                <a:lnTo>
                  <a:pt x="74969" y="296720"/>
                </a:lnTo>
                <a:lnTo>
                  <a:pt x="72676" y="297204"/>
                </a:lnTo>
                <a:lnTo>
                  <a:pt x="67589" y="297258"/>
                </a:lnTo>
                <a:lnTo>
                  <a:pt x="62664" y="298627"/>
                </a:lnTo>
                <a:lnTo>
                  <a:pt x="57531" y="301259"/>
                </a:lnTo>
                <a:lnTo>
                  <a:pt x="52591" y="304282"/>
                </a:lnTo>
                <a:lnTo>
                  <a:pt x="50698" y="305720"/>
                </a:lnTo>
                <a:lnTo>
                  <a:pt x="48612" y="306543"/>
                </a:lnTo>
                <a:lnTo>
                  <a:pt x="42086" y="306713"/>
                </a:lnTo>
                <a:lnTo>
                  <a:pt x="40132" y="306059"/>
                </a:lnTo>
                <a:lnTo>
                  <a:pt x="33598" y="301089"/>
                </a:lnTo>
                <a:lnTo>
                  <a:pt x="31066" y="300274"/>
                </a:lnTo>
                <a:lnTo>
                  <a:pt x="26272" y="299597"/>
                </a:lnTo>
                <a:lnTo>
                  <a:pt x="24826" y="299174"/>
                </a:lnTo>
                <a:lnTo>
                  <a:pt x="23510" y="298527"/>
                </a:lnTo>
                <a:lnTo>
                  <a:pt x="21570" y="295935"/>
                </a:lnTo>
                <a:lnTo>
                  <a:pt x="17722" y="293750"/>
                </a:lnTo>
                <a:lnTo>
                  <a:pt x="16799" y="293066"/>
                </a:lnTo>
                <a:lnTo>
                  <a:pt x="16214" y="291558"/>
                </a:lnTo>
                <a:lnTo>
                  <a:pt x="15814" y="289934"/>
                </a:lnTo>
                <a:lnTo>
                  <a:pt x="14814" y="288119"/>
                </a:lnTo>
                <a:lnTo>
                  <a:pt x="14075" y="284665"/>
                </a:lnTo>
                <a:lnTo>
                  <a:pt x="12821" y="282257"/>
                </a:lnTo>
                <a:lnTo>
                  <a:pt x="9281" y="278003"/>
                </a:lnTo>
                <a:lnTo>
                  <a:pt x="8903" y="276641"/>
                </a:lnTo>
                <a:lnTo>
                  <a:pt x="8619" y="272134"/>
                </a:lnTo>
                <a:lnTo>
                  <a:pt x="8734" y="269087"/>
                </a:lnTo>
                <a:lnTo>
                  <a:pt x="8388" y="263518"/>
                </a:lnTo>
                <a:lnTo>
                  <a:pt x="8796" y="260902"/>
                </a:lnTo>
                <a:lnTo>
                  <a:pt x="10043" y="258548"/>
                </a:lnTo>
                <a:lnTo>
                  <a:pt x="9535" y="256002"/>
                </a:lnTo>
                <a:lnTo>
                  <a:pt x="8211" y="253325"/>
                </a:lnTo>
                <a:lnTo>
                  <a:pt x="7718" y="250563"/>
                </a:lnTo>
                <a:lnTo>
                  <a:pt x="6749" y="248047"/>
                </a:lnTo>
                <a:lnTo>
                  <a:pt x="3040" y="243524"/>
                </a:lnTo>
                <a:lnTo>
                  <a:pt x="2170" y="241301"/>
                </a:lnTo>
                <a:lnTo>
                  <a:pt x="1570" y="239000"/>
                </a:lnTo>
                <a:lnTo>
                  <a:pt x="169" y="231838"/>
                </a:lnTo>
                <a:lnTo>
                  <a:pt x="0" y="229346"/>
                </a:lnTo>
                <a:lnTo>
                  <a:pt x="208" y="224084"/>
                </a:lnTo>
                <a:lnTo>
                  <a:pt x="723" y="221376"/>
                </a:lnTo>
                <a:lnTo>
                  <a:pt x="1624" y="219491"/>
                </a:lnTo>
                <a:lnTo>
                  <a:pt x="1847" y="218084"/>
                </a:lnTo>
                <a:lnTo>
                  <a:pt x="2432" y="216876"/>
                </a:lnTo>
                <a:lnTo>
                  <a:pt x="3309" y="215915"/>
                </a:lnTo>
                <a:lnTo>
                  <a:pt x="3902" y="214768"/>
                </a:lnTo>
                <a:lnTo>
                  <a:pt x="5287" y="208075"/>
                </a:lnTo>
                <a:lnTo>
                  <a:pt x="7041" y="206591"/>
                </a:lnTo>
                <a:lnTo>
                  <a:pt x="9642" y="205736"/>
                </a:lnTo>
                <a:lnTo>
                  <a:pt x="11728" y="203990"/>
                </a:lnTo>
                <a:lnTo>
                  <a:pt x="12928" y="201636"/>
                </a:lnTo>
                <a:lnTo>
                  <a:pt x="14129" y="196782"/>
                </a:lnTo>
                <a:lnTo>
                  <a:pt x="17407" y="191974"/>
                </a:lnTo>
                <a:lnTo>
                  <a:pt x="18577" y="189451"/>
                </a:lnTo>
                <a:lnTo>
                  <a:pt x="21224" y="185635"/>
                </a:lnTo>
                <a:lnTo>
                  <a:pt x="23564" y="180281"/>
                </a:lnTo>
                <a:lnTo>
                  <a:pt x="24271" y="177758"/>
                </a:lnTo>
                <a:lnTo>
                  <a:pt x="24779" y="175181"/>
                </a:lnTo>
                <a:lnTo>
                  <a:pt x="25372" y="169527"/>
                </a:lnTo>
                <a:lnTo>
                  <a:pt x="25818" y="166719"/>
                </a:lnTo>
                <a:lnTo>
                  <a:pt x="25726" y="163934"/>
                </a:lnTo>
                <a:lnTo>
                  <a:pt x="24387" y="161080"/>
                </a:lnTo>
                <a:lnTo>
                  <a:pt x="21193" y="155903"/>
                </a:lnTo>
                <a:lnTo>
                  <a:pt x="21093" y="154941"/>
                </a:lnTo>
                <a:lnTo>
                  <a:pt x="21347" y="151095"/>
                </a:lnTo>
                <a:lnTo>
                  <a:pt x="21078" y="148317"/>
                </a:lnTo>
                <a:lnTo>
                  <a:pt x="19900" y="145548"/>
                </a:lnTo>
                <a:lnTo>
                  <a:pt x="18392" y="142948"/>
                </a:lnTo>
                <a:lnTo>
                  <a:pt x="16907" y="138086"/>
                </a:lnTo>
                <a:lnTo>
                  <a:pt x="16184" y="130062"/>
                </a:lnTo>
                <a:lnTo>
                  <a:pt x="16337" y="127170"/>
                </a:lnTo>
                <a:lnTo>
                  <a:pt x="15899" y="124600"/>
                </a:lnTo>
                <a:lnTo>
                  <a:pt x="14822" y="122154"/>
                </a:lnTo>
                <a:lnTo>
                  <a:pt x="15591" y="117885"/>
                </a:lnTo>
                <a:lnTo>
                  <a:pt x="25141" y="102422"/>
                </a:lnTo>
                <a:lnTo>
                  <a:pt x="25456" y="100606"/>
                </a:lnTo>
                <a:lnTo>
                  <a:pt x="25072" y="95906"/>
                </a:lnTo>
                <a:lnTo>
                  <a:pt x="25272" y="93175"/>
                </a:lnTo>
                <a:lnTo>
                  <a:pt x="25603" y="92160"/>
                </a:lnTo>
                <a:lnTo>
                  <a:pt x="26334" y="91568"/>
                </a:lnTo>
                <a:lnTo>
                  <a:pt x="27965" y="91283"/>
                </a:lnTo>
                <a:lnTo>
                  <a:pt x="35684" y="90614"/>
                </a:lnTo>
                <a:lnTo>
                  <a:pt x="36676" y="90137"/>
                </a:lnTo>
                <a:lnTo>
                  <a:pt x="38600" y="88844"/>
                </a:lnTo>
                <a:lnTo>
                  <a:pt x="41247" y="86336"/>
                </a:lnTo>
                <a:lnTo>
                  <a:pt x="42464" y="85613"/>
                </a:lnTo>
                <a:lnTo>
                  <a:pt x="43510" y="85883"/>
                </a:lnTo>
                <a:lnTo>
                  <a:pt x="44179" y="86952"/>
                </a:lnTo>
                <a:lnTo>
                  <a:pt x="45042" y="87537"/>
                </a:lnTo>
                <a:lnTo>
                  <a:pt x="48158" y="86406"/>
                </a:lnTo>
                <a:lnTo>
                  <a:pt x="49351" y="86375"/>
                </a:lnTo>
                <a:lnTo>
                  <a:pt x="50575" y="86559"/>
                </a:lnTo>
                <a:lnTo>
                  <a:pt x="51144" y="85513"/>
                </a:lnTo>
                <a:lnTo>
                  <a:pt x="51483" y="84113"/>
                </a:lnTo>
                <a:lnTo>
                  <a:pt x="51937" y="83129"/>
                </a:lnTo>
                <a:lnTo>
                  <a:pt x="52768" y="82567"/>
                </a:lnTo>
                <a:lnTo>
                  <a:pt x="56777" y="82259"/>
                </a:lnTo>
                <a:lnTo>
                  <a:pt x="59340" y="81859"/>
                </a:lnTo>
                <a:lnTo>
                  <a:pt x="62649" y="80882"/>
                </a:lnTo>
                <a:lnTo>
                  <a:pt x="63356" y="81075"/>
                </a:lnTo>
                <a:lnTo>
                  <a:pt x="66027" y="84598"/>
                </a:lnTo>
                <a:lnTo>
                  <a:pt x="66835" y="84898"/>
                </a:lnTo>
                <a:lnTo>
                  <a:pt x="67874" y="85044"/>
                </a:lnTo>
                <a:lnTo>
                  <a:pt x="68782" y="84406"/>
                </a:lnTo>
                <a:lnTo>
                  <a:pt x="66612" y="82567"/>
                </a:lnTo>
                <a:lnTo>
                  <a:pt x="66289" y="81528"/>
                </a:lnTo>
                <a:lnTo>
                  <a:pt x="66404" y="80344"/>
                </a:lnTo>
                <a:lnTo>
                  <a:pt x="67566" y="77813"/>
                </a:lnTo>
                <a:lnTo>
                  <a:pt x="69505" y="75882"/>
                </a:lnTo>
                <a:lnTo>
                  <a:pt x="73815" y="72951"/>
                </a:lnTo>
                <a:lnTo>
                  <a:pt x="78294" y="69566"/>
                </a:lnTo>
                <a:lnTo>
                  <a:pt x="79594" y="69335"/>
                </a:lnTo>
                <a:lnTo>
                  <a:pt x="80695" y="69866"/>
                </a:lnTo>
                <a:lnTo>
                  <a:pt x="81541" y="73866"/>
                </a:lnTo>
                <a:lnTo>
                  <a:pt x="81433" y="74520"/>
                </a:lnTo>
                <a:lnTo>
                  <a:pt x="82149" y="74612"/>
                </a:lnTo>
                <a:lnTo>
                  <a:pt x="82980" y="74120"/>
                </a:lnTo>
                <a:lnTo>
                  <a:pt x="83719" y="72512"/>
                </a:lnTo>
                <a:lnTo>
                  <a:pt x="83757" y="71174"/>
                </a:lnTo>
                <a:lnTo>
                  <a:pt x="83157" y="69889"/>
                </a:lnTo>
                <a:lnTo>
                  <a:pt x="82865" y="68805"/>
                </a:lnTo>
                <a:lnTo>
                  <a:pt x="82842" y="67804"/>
                </a:lnTo>
                <a:lnTo>
                  <a:pt x="85112" y="65443"/>
                </a:lnTo>
                <a:lnTo>
                  <a:pt x="86897" y="63196"/>
                </a:lnTo>
                <a:lnTo>
                  <a:pt x="87720" y="60512"/>
                </a:lnTo>
                <a:lnTo>
                  <a:pt x="88436" y="59273"/>
                </a:lnTo>
                <a:lnTo>
                  <a:pt x="90321" y="57881"/>
                </a:lnTo>
                <a:lnTo>
                  <a:pt x="90876" y="58096"/>
                </a:lnTo>
                <a:lnTo>
                  <a:pt x="91314" y="59227"/>
                </a:lnTo>
                <a:lnTo>
                  <a:pt x="91560" y="60427"/>
                </a:lnTo>
                <a:lnTo>
                  <a:pt x="91076" y="61619"/>
                </a:lnTo>
                <a:lnTo>
                  <a:pt x="90390" y="62796"/>
                </a:lnTo>
                <a:lnTo>
                  <a:pt x="90114" y="64366"/>
                </a:lnTo>
                <a:lnTo>
                  <a:pt x="91176" y="64673"/>
                </a:lnTo>
                <a:lnTo>
                  <a:pt x="92176" y="64297"/>
                </a:lnTo>
                <a:lnTo>
                  <a:pt x="93638" y="61458"/>
                </a:lnTo>
                <a:lnTo>
                  <a:pt x="95308" y="58773"/>
                </a:lnTo>
                <a:lnTo>
                  <a:pt x="96301" y="57373"/>
                </a:lnTo>
                <a:lnTo>
                  <a:pt x="97555" y="56404"/>
                </a:lnTo>
                <a:lnTo>
                  <a:pt x="99641" y="56596"/>
                </a:lnTo>
                <a:lnTo>
                  <a:pt x="101665" y="57196"/>
                </a:lnTo>
                <a:lnTo>
                  <a:pt x="98363" y="54365"/>
                </a:lnTo>
                <a:lnTo>
                  <a:pt x="97540" y="50488"/>
                </a:lnTo>
                <a:lnTo>
                  <a:pt x="101464" y="43787"/>
                </a:lnTo>
                <a:lnTo>
                  <a:pt x="101503" y="42395"/>
                </a:lnTo>
                <a:lnTo>
                  <a:pt x="102072" y="41964"/>
                </a:lnTo>
                <a:lnTo>
                  <a:pt x="102342" y="41426"/>
                </a:lnTo>
                <a:lnTo>
                  <a:pt x="100310" y="39172"/>
                </a:lnTo>
                <a:lnTo>
                  <a:pt x="99925" y="38049"/>
                </a:lnTo>
                <a:lnTo>
                  <a:pt x="100195" y="36348"/>
                </a:lnTo>
                <a:lnTo>
                  <a:pt x="101164" y="34841"/>
                </a:lnTo>
                <a:lnTo>
                  <a:pt x="102049" y="33787"/>
                </a:lnTo>
                <a:lnTo>
                  <a:pt x="103304" y="33379"/>
                </a:lnTo>
                <a:lnTo>
                  <a:pt x="104296" y="33956"/>
                </a:lnTo>
                <a:lnTo>
                  <a:pt x="106482" y="35810"/>
                </a:lnTo>
                <a:lnTo>
                  <a:pt x="107952" y="36095"/>
                </a:lnTo>
                <a:lnTo>
                  <a:pt x="109729" y="34318"/>
                </a:lnTo>
                <a:lnTo>
                  <a:pt x="111184" y="32094"/>
                </a:lnTo>
                <a:lnTo>
                  <a:pt x="113369" y="30571"/>
                </a:lnTo>
                <a:lnTo>
                  <a:pt x="115855" y="29625"/>
                </a:lnTo>
                <a:lnTo>
                  <a:pt x="119634" y="26125"/>
                </a:lnTo>
                <a:lnTo>
                  <a:pt x="122096" y="18817"/>
                </a:lnTo>
                <a:lnTo>
                  <a:pt x="122288" y="16686"/>
                </a:lnTo>
                <a:lnTo>
                  <a:pt x="121742" y="14109"/>
                </a:lnTo>
                <a:lnTo>
                  <a:pt x="120872" y="11655"/>
                </a:lnTo>
                <a:lnTo>
                  <a:pt x="119418" y="8593"/>
                </a:lnTo>
                <a:lnTo>
                  <a:pt x="119795" y="7916"/>
                </a:lnTo>
                <a:lnTo>
                  <a:pt x="121865" y="8324"/>
                </a:lnTo>
                <a:lnTo>
                  <a:pt x="122558" y="7893"/>
                </a:lnTo>
                <a:lnTo>
                  <a:pt x="124805" y="5185"/>
                </a:lnTo>
                <a:lnTo>
                  <a:pt x="128506" y="0"/>
                </a:lnTo>
                <a:lnTo>
                  <a:pt x="129722" y="8"/>
                </a:lnTo>
                <a:lnTo>
                  <a:pt x="130769" y="969"/>
                </a:lnTo>
                <a:lnTo>
                  <a:pt x="131161" y="2392"/>
                </a:lnTo>
                <a:lnTo>
                  <a:pt x="131900" y="3439"/>
                </a:lnTo>
                <a:lnTo>
                  <a:pt x="134401" y="5900"/>
                </a:lnTo>
                <a:lnTo>
                  <a:pt x="135655" y="7670"/>
                </a:lnTo>
                <a:close/>
                <a:moveTo>
                  <a:pt x="109814" y="28179"/>
                </a:moveTo>
                <a:lnTo>
                  <a:pt x="109845" y="28979"/>
                </a:lnTo>
                <a:lnTo>
                  <a:pt x="107005" y="28648"/>
                </a:lnTo>
                <a:lnTo>
                  <a:pt x="106559" y="25886"/>
                </a:lnTo>
                <a:lnTo>
                  <a:pt x="107952" y="25802"/>
                </a:lnTo>
                <a:lnTo>
                  <a:pt x="108259" y="24671"/>
                </a:lnTo>
                <a:lnTo>
                  <a:pt x="109106" y="24532"/>
                </a:lnTo>
                <a:lnTo>
                  <a:pt x="110022" y="26986"/>
                </a:lnTo>
                <a:lnTo>
                  <a:pt x="109814" y="28179"/>
                </a:lnTo>
                <a:close/>
                <a:moveTo>
                  <a:pt x="144251" y="106853"/>
                </a:moveTo>
                <a:lnTo>
                  <a:pt x="141827" y="110977"/>
                </a:lnTo>
                <a:lnTo>
                  <a:pt x="142512" y="107538"/>
                </a:lnTo>
                <a:lnTo>
                  <a:pt x="145321" y="102584"/>
                </a:lnTo>
                <a:lnTo>
                  <a:pt x="146121" y="102207"/>
                </a:lnTo>
                <a:lnTo>
                  <a:pt x="144251" y="10685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4" name="Google Shape;914;p44"/>
          <p:cNvSpPr/>
          <p:nvPr/>
        </p:nvSpPr>
        <p:spPr>
          <a:xfrm>
            <a:off x="5875107" y="3693457"/>
            <a:ext cx="33474" cy="39732"/>
          </a:xfrm>
          <a:custGeom>
            <a:avLst/>
            <a:gdLst/>
            <a:ahLst/>
            <a:cxnLst/>
            <a:rect l="l" t="t" r="r" b="b"/>
            <a:pathLst>
              <a:path w="41278" h="48995" extrusionOk="0">
                <a:moveTo>
                  <a:pt x="16368" y="277"/>
                </a:moveTo>
                <a:lnTo>
                  <a:pt x="16314" y="639"/>
                </a:lnTo>
                <a:lnTo>
                  <a:pt x="16414" y="1708"/>
                </a:lnTo>
                <a:lnTo>
                  <a:pt x="16899" y="2746"/>
                </a:lnTo>
                <a:lnTo>
                  <a:pt x="18615" y="3808"/>
                </a:lnTo>
                <a:lnTo>
                  <a:pt x="21131" y="5916"/>
                </a:lnTo>
                <a:lnTo>
                  <a:pt x="24086" y="9778"/>
                </a:lnTo>
                <a:lnTo>
                  <a:pt x="25441" y="10916"/>
                </a:lnTo>
                <a:lnTo>
                  <a:pt x="26664" y="11201"/>
                </a:lnTo>
                <a:lnTo>
                  <a:pt x="29043" y="12793"/>
                </a:lnTo>
                <a:lnTo>
                  <a:pt x="30705" y="13185"/>
                </a:lnTo>
                <a:lnTo>
                  <a:pt x="32559" y="13624"/>
                </a:lnTo>
                <a:lnTo>
                  <a:pt x="37392" y="16955"/>
                </a:lnTo>
                <a:lnTo>
                  <a:pt x="39570" y="17924"/>
                </a:lnTo>
                <a:lnTo>
                  <a:pt x="41109" y="19178"/>
                </a:lnTo>
                <a:lnTo>
                  <a:pt x="41278" y="20355"/>
                </a:lnTo>
                <a:lnTo>
                  <a:pt x="41209" y="21086"/>
                </a:lnTo>
                <a:lnTo>
                  <a:pt x="38415" y="21932"/>
                </a:lnTo>
                <a:lnTo>
                  <a:pt x="37931" y="23232"/>
                </a:lnTo>
                <a:lnTo>
                  <a:pt x="36576" y="23078"/>
                </a:lnTo>
                <a:lnTo>
                  <a:pt x="34937" y="23071"/>
                </a:lnTo>
                <a:lnTo>
                  <a:pt x="34406" y="23894"/>
                </a:lnTo>
                <a:lnTo>
                  <a:pt x="35191" y="25248"/>
                </a:lnTo>
                <a:lnTo>
                  <a:pt x="35699" y="26833"/>
                </a:lnTo>
                <a:lnTo>
                  <a:pt x="35291" y="29010"/>
                </a:lnTo>
                <a:lnTo>
                  <a:pt x="35153" y="29294"/>
                </a:lnTo>
                <a:lnTo>
                  <a:pt x="34760" y="29217"/>
                </a:lnTo>
                <a:lnTo>
                  <a:pt x="32452" y="30479"/>
                </a:lnTo>
                <a:lnTo>
                  <a:pt x="30743" y="31071"/>
                </a:lnTo>
                <a:lnTo>
                  <a:pt x="29196" y="31371"/>
                </a:lnTo>
                <a:lnTo>
                  <a:pt x="28465" y="30764"/>
                </a:lnTo>
                <a:lnTo>
                  <a:pt x="28104" y="29940"/>
                </a:lnTo>
                <a:lnTo>
                  <a:pt x="28173" y="27556"/>
                </a:lnTo>
                <a:lnTo>
                  <a:pt x="27888" y="26748"/>
                </a:lnTo>
                <a:lnTo>
                  <a:pt x="27365" y="26356"/>
                </a:lnTo>
                <a:lnTo>
                  <a:pt x="26303" y="26917"/>
                </a:lnTo>
                <a:lnTo>
                  <a:pt x="25079" y="28771"/>
                </a:lnTo>
                <a:lnTo>
                  <a:pt x="23933" y="30910"/>
                </a:lnTo>
                <a:lnTo>
                  <a:pt x="22216" y="33141"/>
                </a:lnTo>
                <a:lnTo>
                  <a:pt x="20800" y="35279"/>
                </a:lnTo>
                <a:lnTo>
                  <a:pt x="19277" y="37979"/>
                </a:lnTo>
                <a:lnTo>
                  <a:pt x="18238" y="40203"/>
                </a:lnTo>
                <a:lnTo>
                  <a:pt x="19315" y="41464"/>
                </a:lnTo>
                <a:lnTo>
                  <a:pt x="19977" y="43203"/>
                </a:lnTo>
                <a:lnTo>
                  <a:pt x="19777" y="44511"/>
                </a:lnTo>
                <a:lnTo>
                  <a:pt x="19969" y="45272"/>
                </a:lnTo>
                <a:lnTo>
                  <a:pt x="19631" y="47557"/>
                </a:lnTo>
                <a:lnTo>
                  <a:pt x="19569" y="48995"/>
                </a:lnTo>
                <a:lnTo>
                  <a:pt x="16199" y="46695"/>
                </a:lnTo>
                <a:lnTo>
                  <a:pt x="14814" y="43457"/>
                </a:lnTo>
                <a:lnTo>
                  <a:pt x="9888" y="37972"/>
                </a:lnTo>
                <a:lnTo>
                  <a:pt x="4247" y="34233"/>
                </a:lnTo>
                <a:lnTo>
                  <a:pt x="3948" y="33641"/>
                </a:lnTo>
                <a:lnTo>
                  <a:pt x="4255" y="32918"/>
                </a:lnTo>
                <a:lnTo>
                  <a:pt x="4525" y="32348"/>
                </a:lnTo>
                <a:lnTo>
                  <a:pt x="3348" y="32302"/>
                </a:lnTo>
                <a:lnTo>
                  <a:pt x="2532" y="32764"/>
                </a:lnTo>
                <a:lnTo>
                  <a:pt x="1747" y="32633"/>
                </a:lnTo>
                <a:lnTo>
                  <a:pt x="869" y="31225"/>
                </a:lnTo>
                <a:lnTo>
                  <a:pt x="38" y="30010"/>
                </a:lnTo>
                <a:lnTo>
                  <a:pt x="0" y="28933"/>
                </a:lnTo>
                <a:lnTo>
                  <a:pt x="377" y="28794"/>
                </a:lnTo>
                <a:lnTo>
                  <a:pt x="938" y="28363"/>
                </a:lnTo>
                <a:lnTo>
                  <a:pt x="2131" y="27171"/>
                </a:lnTo>
                <a:lnTo>
                  <a:pt x="2370" y="26540"/>
                </a:lnTo>
                <a:lnTo>
                  <a:pt x="2309" y="25586"/>
                </a:lnTo>
                <a:lnTo>
                  <a:pt x="638" y="22571"/>
                </a:lnTo>
                <a:lnTo>
                  <a:pt x="400" y="20609"/>
                </a:lnTo>
                <a:lnTo>
                  <a:pt x="162" y="16955"/>
                </a:lnTo>
                <a:lnTo>
                  <a:pt x="515" y="16093"/>
                </a:lnTo>
                <a:lnTo>
                  <a:pt x="1124" y="15670"/>
                </a:lnTo>
                <a:lnTo>
                  <a:pt x="4040" y="15216"/>
                </a:lnTo>
                <a:lnTo>
                  <a:pt x="4001" y="12362"/>
                </a:lnTo>
                <a:lnTo>
                  <a:pt x="4178" y="11501"/>
                </a:lnTo>
                <a:lnTo>
                  <a:pt x="4763" y="10316"/>
                </a:lnTo>
                <a:lnTo>
                  <a:pt x="5133" y="9231"/>
                </a:lnTo>
                <a:lnTo>
                  <a:pt x="6757" y="7670"/>
                </a:lnTo>
                <a:lnTo>
                  <a:pt x="8957" y="5816"/>
                </a:lnTo>
                <a:lnTo>
                  <a:pt x="9919" y="5754"/>
                </a:lnTo>
                <a:lnTo>
                  <a:pt x="10758" y="6016"/>
                </a:lnTo>
                <a:lnTo>
                  <a:pt x="11712" y="7616"/>
                </a:lnTo>
                <a:lnTo>
                  <a:pt x="12751" y="7408"/>
                </a:lnTo>
                <a:lnTo>
                  <a:pt x="12967" y="5485"/>
                </a:lnTo>
                <a:lnTo>
                  <a:pt x="11605" y="2969"/>
                </a:lnTo>
                <a:lnTo>
                  <a:pt x="10881" y="1362"/>
                </a:lnTo>
                <a:lnTo>
                  <a:pt x="11104" y="469"/>
                </a:lnTo>
                <a:lnTo>
                  <a:pt x="11612" y="0"/>
                </a:lnTo>
                <a:lnTo>
                  <a:pt x="12790" y="292"/>
                </a:lnTo>
                <a:lnTo>
                  <a:pt x="13905" y="739"/>
                </a:lnTo>
                <a:lnTo>
                  <a:pt x="14606" y="439"/>
                </a:lnTo>
                <a:lnTo>
                  <a:pt x="15722" y="2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5" name="Google Shape;915;p44"/>
          <p:cNvSpPr/>
          <p:nvPr/>
        </p:nvSpPr>
        <p:spPr>
          <a:xfrm>
            <a:off x="4446675" y="4216827"/>
            <a:ext cx="1990" cy="848"/>
          </a:xfrm>
          <a:custGeom>
            <a:avLst/>
            <a:gdLst/>
            <a:ahLst/>
            <a:cxnLst/>
            <a:rect l="l" t="t" r="r" b="b"/>
            <a:pathLst>
              <a:path w="2454" h="1046" extrusionOk="0">
                <a:moveTo>
                  <a:pt x="2416" y="1046"/>
                </a:moveTo>
                <a:lnTo>
                  <a:pt x="0" y="1046"/>
                </a:lnTo>
                <a:lnTo>
                  <a:pt x="177" y="554"/>
                </a:lnTo>
                <a:lnTo>
                  <a:pt x="1301" y="0"/>
                </a:lnTo>
                <a:lnTo>
                  <a:pt x="2124" y="46"/>
                </a:lnTo>
                <a:lnTo>
                  <a:pt x="2455" y="2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6" name="Google Shape;916;p44"/>
          <p:cNvSpPr/>
          <p:nvPr/>
        </p:nvSpPr>
        <p:spPr>
          <a:xfrm>
            <a:off x="8474322" y="4341838"/>
            <a:ext cx="86019" cy="94443"/>
          </a:xfrm>
          <a:custGeom>
            <a:avLst/>
            <a:gdLst/>
            <a:ahLst/>
            <a:cxnLst/>
            <a:rect l="l" t="t" r="r" b="b"/>
            <a:pathLst>
              <a:path w="106073" h="116461" extrusionOk="0">
                <a:moveTo>
                  <a:pt x="985" y="331"/>
                </a:moveTo>
                <a:lnTo>
                  <a:pt x="423" y="485"/>
                </a:lnTo>
                <a:lnTo>
                  <a:pt x="0" y="331"/>
                </a:lnTo>
                <a:lnTo>
                  <a:pt x="308" y="46"/>
                </a:lnTo>
                <a:lnTo>
                  <a:pt x="939" y="0"/>
                </a:lnTo>
                <a:lnTo>
                  <a:pt x="1178" y="77"/>
                </a:lnTo>
                <a:lnTo>
                  <a:pt x="985" y="331"/>
                </a:lnTo>
                <a:close/>
                <a:moveTo>
                  <a:pt x="42887" y="83882"/>
                </a:moveTo>
                <a:lnTo>
                  <a:pt x="42571" y="84213"/>
                </a:lnTo>
                <a:lnTo>
                  <a:pt x="40486" y="84013"/>
                </a:lnTo>
                <a:lnTo>
                  <a:pt x="39531" y="83598"/>
                </a:lnTo>
                <a:lnTo>
                  <a:pt x="39624" y="83283"/>
                </a:lnTo>
                <a:lnTo>
                  <a:pt x="41270" y="83582"/>
                </a:lnTo>
                <a:lnTo>
                  <a:pt x="42887" y="83882"/>
                </a:lnTo>
                <a:close/>
                <a:moveTo>
                  <a:pt x="91945" y="87575"/>
                </a:moveTo>
                <a:lnTo>
                  <a:pt x="94654" y="88683"/>
                </a:lnTo>
                <a:lnTo>
                  <a:pt x="98255" y="88167"/>
                </a:lnTo>
                <a:lnTo>
                  <a:pt x="97678" y="88498"/>
                </a:lnTo>
                <a:lnTo>
                  <a:pt x="96332" y="88806"/>
                </a:lnTo>
                <a:lnTo>
                  <a:pt x="95439" y="89075"/>
                </a:lnTo>
                <a:lnTo>
                  <a:pt x="94838" y="89075"/>
                </a:lnTo>
                <a:lnTo>
                  <a:pt x="94123" y="88967"/>
                </a:lnTo>
                <a:lnTo>
                  <a:pt x="91814" y="88198"/>
                </a:lnTo>
                <a:lnTo>
                  <a:pt x="90522" y="87183"/>
                </a:lnTo>
                <a:lnTo>
                  <a:pt x="90837" y="86844"/>
                </a:lnTo>
                <a:lnTo>
                  <a:pt x="91945" y="87575"/>
                </a:lnTo>
                <a:close/>
                <a:moveTo>
                  <a:pt x="102211" y="89521"/>
                </a:moveTo>
                <a:lnTo>
                  <a:pt x="103011" y="89991"/>
                </a:lnTo>
                <a:lnTo>
                  <a:pt x="104604" y="89960"/>
                </a:lnTo>
                <a:lnTo>
                  <a:pt x="106074" y="91152"/>
                </a:lnTo>
                <a:lnTo>
                  <a:pt x="105512" y="91075"/>
                </a:lnTo>
                <a:lnTo>
                  <a:pt x="104712" y="90568"/>
                </a:lnTo>
                <a:lnTo>
                  <a:pt x="103981" y="90352"/>
                </a:lnTo>
                <a:lnTo>
                  <a:pt x="102996" y="90414"/>
                </a:lnTo>
                <a:lnTo>
                  <a:pt x="102534" y="90221"/>
                </a:lnTo>
                <a:lnTo>
                  <a:pt x="102211" y="89521"/>
                </a:lnTo>
                <a:close/>
                <a:moveTo>
                  <a:pt x="60263" y="115815"/>
                </a:moveTo>
                <a:lnTo>
                  <a:pt x="59832" y="116462"/>
                </a:lnTo>
                <a:lnTo>
                  <a:pt x="59301" y="116415"/>
                </a:lnTo>
                <a:lnTo>
                  <a:pt x="59770" y="115931"/>
                </a:lnTo>
                <a:lnTo>
                  <a:pt x="60093" y="115254"/>
                </a:lnTo>
                <a:lnTo>
                  <a:pt x="60609" y="113331"/>
                </a:lnTo>
                <a:lnTo>
                  <a:pt x="61679" y="112646"/>
                </a:lnTo>
                <a:lnTo>
                  <a:pt x="62417" y="111846"/>
                </a:lnTo>
                <a:lnTo>
                  <a:pt x="62241" y="112677"/>
                </a:lnTo>
                <a:lnTo>
                  <a:pt x="61086" y="113546"/>
                </a:lnTo>
                <a:lnTo>
                  <a:pt x="60263" y="1158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7" name="Google Shape;917;p44"/>
          <p:cNvSpPr/>
          <p:nvPr/>
        </p:nvSpPr>
        <p:spPr>
          <a:xfrm>
            <a:off x="5910347" y="3721685"/>
            <a:ext cx="44788" cy="35184"/>
          </a:xfrm>
          <a:custGeom>
            <a:avLst/>
            <a:gdLst/>
            <a:ahLst/>
            <a:cxnLst/>
            <a:rect l="l" t="t" r="r" b="b"/>
            <a:pathLst>
              <a:path w="55230" h="43387" extrusionOk="0">
                <a:moveTo>
                  <a:pt x="40940" y="1285"/>
                </a:moveTo>
                <a:lnTo>
                  <a:pt x="44272" y="5608"/>
                </a:lnTo>
                <a:lnTo>
                  <a:pt x="46096" y="7362"/>
                </a:lnTo>
                <a:lnTo>
                  <a:pt x="48243" y="8685"/>
                </a:lnTo>
                <a:lnTo>
                  <a:pt x="50698" y="9655"/>
                </a:lnTo>
                <a:lnTo>
                  <a:pt x="51583" y="10578"/>
                </a:lnTo>
                <a:lnTo>
                  <a:pt x="53145" y="15155"/>
                </a:lnTo>
                <a:lnTo>
                  <a:pt x="53891" y="16894"/>
                </a:lnTo>
                <a:lnTo>
                  <a:pt x="54930" y="17409"/>
                </a:lnTo>
                <a:lnTo>
                  <a:pt x="55184" y="17909"/>
                </a:lnTo>
                <a:lnTo>
                  <a:pt x="55230" y="18570"/>
                </a:lnTo>
                <a:lnTo>
                  <a:pt x="54061" y="21778"/>
                </a:lnTo>
                <a:lnTo>
                  <a:pt x="53583" y="28940"/>
                </a:lnTo>
                <a:lnTo>
                  <a:pt x="53291" y="29510"/>
                </a:lnTo>
                <a:lnTo>
                  <a:pt x="52067" y="29479"/>
                </a:lnTo>
                <a:lnTo>
                  <a:pt x="50436" y="29633"/>
                </a:lnTo>
                <a:lnTo>
                  <a:pt x="49820" y="30187"/>
                </a:lnTo>
                <a:lnTo>
                  <a:pt x="49166" y="34025"/>
                </a:lnTo>
                <a:lnTo>
                  <a:pt x="46542" y="35118"/>
                </a:lnTo>
                <a:lnTo>
                  <a:pt x="44164" y="35733"/>
                </a:lnTo>
                <a:lnTo>
                  <a:pt x="42163" y="35595"/>
                </a:lnTo>
                <a:lnTo>
                  <a:pt x="38639" y="34687"/>
                </a:lnTo>
                <a:lnTo>
                  <a:pt x="37492" y="34587"/>
                </a:lnTo>
                <a:lnTo>
                  <a:pt x="36507" y="35102"/>
                </a:lnTo>
                <a:lnTo>
                  <a:pt x="33360" y="35379"/>
                </a:lnTo>
                <a:lnTo>
                  <a:pt x="31982" y="36049"/>
                </a:lnTo>
                <a:lnTo>
                  <a:pt x="28742" y="40526"/>
                </a:lnTo>
                <a:lnTo>
                  <a:pt x="25464" y="42072"/>
                </a:lnTo>
                <a:lnTo>
                  <a:pt x="24341" y="42849"/>
                </a:lnTo>
                <a:lnTo>
                  <a:pt x="21840" y="41864"/>
                </a:lnTo>
                <a:lnTo>
                  <a:pt x="20639" y="41757"/>
                </a:lnTo>
                <a:lnTo>
                  <a:pt x="18900" y="42895"/>
                </a:lnTo>
                <a:lnTo>
                  <a:pt x="15098" y="43011"/>
                </a:lnTo>
                <a:lnTo>
                  <a:pt x="14075" y="43211"/>
                </a:lnTo>
                <a:lnTo>
                  <a:pt x="11143" y="43388"/>
                </a:lnTo>
                <a:lnTo>
                  <a:pt x="11020" y="42772"/>
                </a:lnTo>
                <a:lnTo>
                  <a:pt x="10474" y="41872"/>
                </a:lnTo>
                <a:lnTo>
                  <a:pt x="9104" y="41449"/>
                </a:lnTo>
                <a:lnTo>
                  <a:pt x="6310" y="41810"/>
                </a:lnTo>
                <a:lnTo>
                  <a:pt x="5633" y="41157"/>
                </a:lnTo>
                <a:lnTo>
                  <a:pt x="4479" y="37356"/>
                </a:lnTo>
                <a:lnTo>
                  <a:pt x="3586" y="36749"/>
                </a:lnTo>
                <a:lnTo>
                  <a:pt x="2578" y="35472"/>
                </a:lnTo>
                <a:lnTo>
                  <a:pt x="877" y="31333"/>
                </a:lnTo>
                <a:lnTo>
                  <a:pt x="831" y="29517"/>
                </a:lnTo>
                <a:lnTo>
                  <a:pt x="946" y="27925"/>
                </a:lnTo>
                <a:lnTo>
                  <a:pt x="0" y="24202"/>
                </a:lnTo>
                <a:lnTo>
                  <a:pt x="585" y="23255"/>
                </a:lnTo>
                <a:lnTo>
                  <a:pt x="1462" y="22663"/>
                </a:lnTo>
                <a:lnTo>
                  <a:pt x="1470" y="21155"/>
                </a:lnTo>
                <a:lnTo>
                  <a:pt x="1224" y="18871"/>
                </a:lnTo>
                <a:lnTo>
                  <a:pt x="2263" y="14378"/>
                </a:lnTo>
                <a:lnTo>
                  <a:pt x="2540" y="14047"/>
                </a:lnTo>
                <a:lnTo>
                  <a:pt x="2809" y="14263"/>
                </a:lnTo>
                <a:lnTo>
                  <a:pt x="5317" y="14624"/>
                </a:lnTo>
                <a:lnTo>
                  <a:pt x="5972" y="14055"/>
                </a:lnTo>
                <a:lnTo>
                  <a:pt x="6387" y="13162"/>
                </a:lnTo>
                <a:lnTo>
                  <a:pt x="6518" y="9862"/>
                </a:lnTo>
                <a:lnTo>
                  <a:pt x="7118" y="8339"/>
                </a:lnTo>
                <a:lnTo>
                  <a:pt x="13198" y="5431"/>
                </a:lnTo>
                <a:lnTo>
                  <a:pt x="14991" y="5323"/>
                </a:lnTo>
                <a:lnTo>
                  <a:pt x="16360" y="6662"/>
                </a:lnTo>
                <a:lnTo>
                  <a:pt x="17445" y="7516"/>
                </a:lnTo>
                <a:lnTo>
                  <a:pt x="18100" y="7485"/>
                </a:lnTo>
                <a:lnTo>
                  <a:pt x="18338" y="6631"/>
                </a:lnTo>
                <a:lnTo>
                  <a:pt x="19077" y="4970"/>
                </a:lnTo>
                <a:lnTo>
                  <a:pt x="20324" y="4023"/>
                </a:lnTo>
                <a:lnTo>
                  <a:pt x="24025" y="3216"/>
                </a:lnTo>
                <a:lnTo>
                  <a:pt x="24056" y="3216"/>
                </a:lnTo>
                <a:lnTo>
                  <a:pt x="25264" y="3377"/>
                </a:lnTo>
                <a:lnTo>
                  <a:pt x="27873" y="2631"/>
                </a:lnTo>
                <a:lnTo>
                  <a:pt x="29504" y="1600"/>
                </a:lnTo>
                <a:lnTo>
                  <a:pt x="30336" y="1446"/>
                </a:lnTo>
                <a:lnTo>
                  <a:pt x="31436" y="1054"/>
                </a:lnTo>
                <a:lnTo>
                  <a:pt x="33021" y="1108"/>
                </a:lnTo>
                <a:lnTo>
                  <a:pt x="34630" y="1554"/>
                </a:lnTo>
                <a:lnTo>
                  <a:pt x="36676" y="962"/>
                </a:lnTo>
                <a:lnTo>
                  <a:pt x="38685" y="0"/>
                </a:lnTo>
                <a:lnTo>
                  <a:pt x="39493" y="246"/>
                </a:lnTo>
                <a:lnTo>
                  <a:pt x="40363" y="10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8" name="Google Shape;918;p44"/>
          <p:cNvSpPr/>
          <p:nvPr/>
        </p:nvSpPr>
        <p:spPr>
          <a:xfrm>
            <a:off x="5337130" y="4087961"/>
            <a:ext cx="289248" cy="272018"/>
          </a:xfrm>
          <a:custGeom>
            <a:avLst/>
            <a:gdLst/>
            <a:ahLst/>
            <a:cxnLst/>
            <a:rect l="l" t="t" r="r" b="b"/>
            <a:pathLst>
              <a:path w="356683" h="335437" extrusionOk="0">
                <a:moveTo>
                  <a:pt x="356530" y="135640"/>
                </a:moveTo>
                <a:lnTo>
                  <a:pt x="356545" y="139609"/>
                </a:lnTo>
                <a:lnTo>
                  <a:pt x="356561" y="145587"/>
                </a:lnTo>
                <a:lnTo>
                  <a:pt x="356584" y="152241"/>
                </a:lnTo>
                <a:lnTo>
                  <a:pt x="356599" y="158364"/>
                </a:lnTo>
                <a:lnTo>
                  <a:pt x="356622" y="165334"/>
                </a:lnTo>
                <a:lnTo>
                  <a:pt x="356645" y="170927"/>
                </a:lnTo>
                <a:lnTo>
                  <a:pt x="356661" y="177535"/>
                </a:lnTo>
                <a:lnTo>
                  <a:pt x="356684" y="184097"/>
                </a:lnTo>
                <a:lnTo>
                  <a:pt x="355999" y="184851"/>
                </a:lnTo>
                <a:lnTo>
                  <a:pt x="355745" y="188536"/>
                </a:lnTo>
                <a:lnTo>
                  <a:pt x="355553" y="193382"/>
                </a:lnTo>
                <a:lnTo>
                  <a:pt x="354237" y="198398"/>
                </a:lnTo>
                <a:lnTo>
                  <a:pt x="351936" y="202090"/>
                </a:lnTo>
                <a:lnTo>
                  <a:pt x="351105" y="205598"/>
                </a:lnTo>
                <a:lnTo>
                  <a:pt x="350474" y="207606"/>
                </a:lnTo>
                <a:lnTo>
                  <a:pt x="349612" y="208698"/>
                </a:lnTo>
                <a:lnTo>
                  <a:pt x="349412" y="210006"/>
                </a:lnTo>
                <a:lnTo>
                  <a:pt x="348958" y="211853"/>
                </a:lnTo>
                <a:lnTo>
                  <a:pt x="348227" y="213045"/>
                </a:lnTo>
                <a:lnTo>
                  <a:pt x="347657" y="213660"/>
                </a:lnTo>
                <a:lnTo>
                  <a:pt x="345341" y="214383"/>
                </a:lnTo>
                <a:lnTo>
                  <a:pt x="341262" y="217914"/>
                </a:lnTo>
                <a:lnTo>
                  <a:pt x="340908" y="220738"/>
                </a:lnTo>
                <a:lnTo>
                  <a:pt x="336260" y="219961"/>
                </a:lnTo>
                <a:lnTo>
                  <a:pt x="331320" y="219161"/>
                </a:lnTo>
                <a:lnTo>
                  <a:pt x="330658" y="219215"/>
                </a:lnTo>
                <a:lnTo>
                  <a:pt x="330242" y="219584"/>
                </a:lnTo>
                <a:lnTo>
                  <a:pt x="330042" y="221076"/>
                </a:lnTo>
                <a:lnTo>
                  <a:pt x="323317" y="221322"/>
                </a:lnTo>
                <a:lnTo>
                  <a:pt x="317514" y="221538"/>
                </a:lnTo>
                <a:lnTo>
                  <a:pt x="310326" y="221784"/>
                </a:lnTo>
                <a:lnTo>
                  <a:pt x="305386" y="221953"/>
                </a:lnTo>
                <a:lnTo>
                  <a:pt x="299122" y="222292"/>
                </a:lnTo>
                <a:lnTo>
                  <a:pt x="293312" y="222607"/>
                </a:lnTo>
                <a:lnTo>
                  <a:pt x="289449" y="225853"/>
                </a:lnTo>
                <a:lnTo>
                  <a:pt x="285963" y="228946"/>
                </a:lnTo>
                <a:lnTo>
                  <a:pt x="285686" y="229054"/>
                </a:lnTo>
                <a:lnTo>
                  <a:pt x="280745" y="229661"/>
                </a:lnTo>
                <a:lnTo>
                  <a:pt x="274581" y="229123"/>
                </a:lnTo>
                <a:lnTo>
                  <a:pt x="271411" y="229092"/>
                </a:lnTo>
                <a:lnTo>
                  <a:pt x="270164" y="229461"/>
                </a:lnTo>
                <a:lnTo>
                  <a:pt x="269925" y="230623"/>
                </a:lnTo>
                <a:lnTo>
                  <a:pt x="265385" y="228992"/>
                </a:lnTo>
                <a:lnTo>
                  <a:pt x="260137" y="227338"/>
                </a:lnTo>
                <a:lnTo>
                  <a:pt x="256474" y="228377"/>
                </a:lnTo>
                <a:lnTo>
                  <a:pt x="255889" y="228023"/>
                </a:lnTo>
                <a:lnTo>
                  <a:pt x="255412" y="227330"/>
                </a:lnTo>
                <a:lnTo>
                  <a:pt x="253642" y="226930"/>
                </a:lnTo>
                <a:lnTo>
                  <a:pt x="250833" y="227107"/>
                </a:lnTo>
                <a:lnTo>
                  <a:pt x="248801" y="227600"/>
                </a:lnTo>
                <a:lnTo>
                  <a:pt x="245615" y="230046"/>
                </a:lnTo>
                <a:lnTo>
                  <a:pt x="243215" y="232177"/>
                </a:lnTo>
                <a:lnTo>
                  <a:pt x="242560" y="232662"/>
                </a:lnTo>
                <a:lnTo>
                  <a:pt x="239205" y="233954"/>
                </a:lnTo>
                <a:lnTo>
                  <a:pt x="232972" y="236954"/>
                </a:lnTo>
                <a:lnTo>
                  <a:pt x="229432" y="239162"/>
                </a:lnTo>
                <a:lnTo>
                  <a:pt x="228616" y="239562"/>
                </a:lnTo>
                <a:lnTo>
                  <a:pt x="227046" y="240062"/>
                </a:lnTo>
                <a:lnTo>
                  <a:pt x="224630" y="240162"/>
                </a:lnTo>
                <a:lnTo>
                  <a:pt x="222614" y="240716"/>
                </a:lnTo>
                <a:lnTo>
                  <a:pt x="220798" y="246516"/>
                </a:lnTo>
                <a:lnTo>
                  <a:pt x="219590" y="247093"/>
                </a:lnTo>
                <a:lnTo>
                  <a:pt x="212156" y="244755"/>
                </a:lnTo>
                <a:lnTo>
                  <a:pt x="210655" y="245101"/>
                </a:lnTo>
                <a:lnTo>
                  <a:pt x="209362" y="245785"/>
                </a:lnTo>
                <a:lnTo>
                  <a:pt x="205214" y="249186"/>
                </a:lnTo>
                <a:lnTo>
                  <a:pt x="203160" y="251909"/>
                </a:lnTo>
                <a:lnTo>
                  <a:pt x="202036" y="255525"/>
                </a:lnTo>
                <a:lnTo>
                  <a:pt x="202198" y="256640"/>
                </a:lnTo>
                <a:lnTo>
                  <a:pt x="202229" y="257902"/>
                </a:lnTo>
                <a:lnTo>
                  <a:pt x="201497" y="258586"/>
                </a:lnTo>
                <a:lnTo>
                  <a:pt x="200497" y="258833"/>
                </a:lnTo>
                <a:lnTo>
                  <a:pt x="199597" y="258794"/>
                </a:lnTo>
                <a:lnTo>
                  <a:pt x="196149" y="258048"/>
                </a:lnTo>
                <a:lnTo>
                  <a:pt x="195072" y="258371"/>
                </a:lnTo>
                <a:lnTo>
                  <a:pt x="194602" y="260156"/>
                </a:lnTo>
                <a:lnTo>
                  <a:pt x="194672" y="264048"/>
                </a:lnTo>
                <a:lnTo>
                  <a:pt x="193918" y="266695"/>
                </a:lnTo>
                <a:lnTo>
                  <a:pt x="191871" y="267510"/>
                </a:lnTo>
                <a:lnTo>
                  <a:pt x="190285" y="268556"/>
                </a:lnTo>
                <a:lnTo>
                  <a:pt x="189039" y="268856"/>
                </a:lnTo>
                <a:lnTo>
                  <a:pt x="188000" y="268602"/>
                </a:lnTo>
                <a:lnTo>
                  <a:pt x="182005" y="264648"/>
                </a:lnTo>
                <a:lnTo>
                  <a:pt x="179981" y="264017"/>
                </a:lnTo>
                <a:lnTo>
                  <a:pt x="177734" y="264456"/>
                </a:lnTo>
                <a:lnTo>
                  <a:pt x="175579" y="266133"/>
                </a:lnTo>
                <a:lnTo>
                  <a:pt x="174602" y="267233"/>
                </a:lnTo>
                <a:lnTo>
                  <a:pt x="173255" y="268533"/>
                </a:lnTo>
                <a:lnTo>
                  <a:pt x="171739" y="270264"/>
                </a:lnTo>
                <a:lnTo>
                  <a:pt x="172139" y="271726"/>
                </a:lnTo>
                <a:lnTo>
                  <a:pt x="173209" y="273426"/>
                </a:lnTo>
                <a:lnTo>
                  <a:pt x="173971" y="275534"/>
                </a:lnTo>
                <a:lnTo>
                  <a:pt x="173932" y="277418"/>
                </a:lnTo>
                <a:lnTo>
                  <a:pt x="168461" y="280096"/>
                </a:lnTo>
                <a:lnTo>
                  <a:pt x="168907" y="281011"/>
                </a:lnTo>
                <a:lnTo>
                  <a:pt x="169731" y="282088"/>
                </a:lnTo>
                <a:lnTo>
                  <a:pt x="169739" y="284034"/>
                </a:lnTo>
                <a:lnTo>
                  <a:pt x="169584" y="287442"/>
                </a:lnTo>
                <a:lnTo>
                  <a:pt x="168476" y="288673"/>
                </a:lnTo>
                <a:lnTo>
                  <a:pt x="167045" y="289888"/>
                </a:lnTo>
                <a:lnTo>
                  <a:pt x="166160" y="291450"/>
                </a:lnTo>
                <a:lnTo>
                  <a:pt x="165291" y="292219"/>
                </a:lnTo>
                <a:lnTo>
                  <a:pt x="163736" y="293181"/>
                </a:lnTo>
                <a:lnTo>
                  <a:pt x="161604" y="294150"/>
                </a:lnTo>
                <a:lnTo>
                  <a:pt x="157910" y="294996"/>
                </a:lnTo>
                <a:lnTo>
                  <a:pt x="154955" y="295566"/>
                </a:lnTo>
                <a:lnTo>
                  <a:pt x="153840" y="296120"/>
                </a:lnTo>
                <a:lnTo>
                  <a:pt x="152270" y="297258"/>
                </a:lnTo>
                <a:lnTo>
                  <a:pt x="151015" y="298628"/>
                </a:lnTo>
                <a:lnTo>
                  <a:pt x="150715" y="300105"/>
                </a:lnTo>
                <a:lnTo>
                  <a:pt x="150969" y="301797"/>
                </a:lnTo>
                <a:lnTo>
                  <a:pt x="151408" y="303182"/>
                </a:lnTo>
                <a:lnTo>
                  <a:pt x="151954" y="304128"/>
                </a:lnTo>
                <a:lnTo>
                  <a:pt x="152285" y="305320"/>
                </a:lnTo>
                <a:lnTo>
                  <a:pt x="151839" y="308528"/>
                </a:lnTo>
                <a:lnTo>
                  <a:pt x="150769" y="312244"/>
                </a:lnTo>
                <a:lnTo>
                  <a:pt x="149738" y="313898"/>
                </a:lnTo>
                <a:lnTo>
                  <a:pt x="148084" y="314806"/>
                </a:lnTo>
                <a:lnTo>
                  <a:pt x="146652" y="315821"/>
                </a:lnTo>
                <a:lnTo>
                  <a:pt x="147122" y="318252"/>
                </a:lnTo>
                <a:lnTo>
                  <a:pt x="147368" y="321737"/>
                </a:lnTo>
                <a:lnTo>
                  <a:pt x="146968" y="324522"/>
                </a:lnTo>
                <a:lnTo>
                  <a:pt x="146898" y="326237"/>
                </a:lnTo>
                <a:lnTo>
                  <a:pt x="146291" y="328022"/>
                </a:lnTo>
                <a:lnTo>
                  <a:pt x="145936" y="329276"/>
                </a:lnTo>
                <a:lnTo>
                  <a:pt x="145221" y="328968"/>
                </a:lnTo>
                <a:lnTo>
                  <a:pt x="142250" y="329114"/>
                </a:lnTo>
                <a:lnTo>
                  <a:pt x="139018" y="330068"/>
                </a:lnTo>
                <a:lnTo>
                  <a:pt x="137887" y="330830"/>
                </a:lnTo>
                <a:lnTo>
                  <a:pt x="137641" y="331868"/>
                </a:lnTo>
                <a:lnTo>
                  <a:pt x="136925" y="332568"/>
                </a:lnTo>
                <a:lnTo>
                  <a:pt x="135894" y="333353"/>
                </a:lnTo>
                <a:lnTo>
                  <a:pt x="134901" y="334314"/>
                </a:lnTo>
                <a:lnTo>
                  <a:pt x="133116" y="334161"/>
                </a:lnTo>
                <a:lnTo>
                  <a:pt x="131392" y="333499"/>
                </a:lnTo>
                <a:lnTo>
                  <a:pt x="130492" y="332860"/>
                </a:lnTo>
                <a:lnTo>
                  <a:pt x="130438" y="332476"/>
                </a:lnTo>
                <a:lnTo>
                  <a:pt x="131000" y="331537"/>
                </a:lnTo>
                <a:lnTo>
                  <a:pt x="131484" y="330514"/>
                </a:lnTo>
                <a:lnTo>
                  <a:pt x="131531" y="329837"/>
                </a:lnTo>
                <a:lnTo>
                  <a:pt x="130946" y="328176"/>
                </a:lnTo>
                <a:lnTo>
                  <a:pt x="130469" y="326391"/>
                </a:lnTo>
                <a:lnTo>
                  <a:pt x="130661" y="325537"/>
                </a:lnTo>
                <a:lnTo>
                  <a:pt x="130238" y="322906"/>
                </a:lnTo>
                <a:lnTo>
                  <a:pt x="130007" y="322775"/>
                </a:lnTo>
                <a:lnTo>
                  <a:pt x="127744" y="323452"/>
                </a:lnTo>
                <a:lnTo>
                  <a:pt x="126921" y="323622"/>
                </a:lnTo>
                <a:lnTo>
                  <a:pt x="126452" y="323914"/>
                </a:lnTo>
                <a:lnTo>
                  <a:pt x="126298" y="324414"/>
                </a:lnTo>
                <a:lnTo>
                  <a:pt x="126844" y="326083"/>
                </a:lnTo>
                <a:lnTo>
                  <a:pt x="126490" y="326368"/>
                </a:lnTo>
                <a:lnTo>
                  <a:pt x="125220" y="326329"/>
                </a:lnTo>
                <a:lnTo>
                  <a:pt x="123450" y="325775"/>
                </a:lnTo>
                <a:lnTo>
                  <a:pt x="121519" y="324245"/>
                </a:lnTo>
                <a:lnTo>
                  <a:pt x="121034" y="324745"/>
                </a:lnTo>
                <a:lnTo>
                  <a:pt x="120826" y="325960"/>
                </a:lnTo>
                <a:lnTo>
                  <a:pt x="120695" y="327399"/>
                </a:lnTo>
                <a:lnTo>
                  <a:pt x="121188" y="330014"/>
                </a:lnTo>
                <a:lnTo>
                  <a:pt x="120672" y="330945"/>
                </a:lnTo>
                <a:lnTo>
                  <a:pt x="119379" y="330776"/>
                </a:lnTo>
                <a:lnTo>
                  <a:pt x="117640" y="330784"/>
                </a:lnTo>
                <a:lnTo>
                  <a:pt x="116124" y="331037"/>
                </a:lnTo>
                <a:lnTo>
                  <a:pt x="115116" y="331099"/>
                </a:lnTo>
                <a:lnTo>
                  <a:pt x="114493" y="332030"/>
                </a:lnTo>
                <a:lnTo>
                  <a:pt x="114223" y="333076"/>
                </a:lnTo>
                <a:lnTo>
                  <a:pt x="114831" y="334230"/>
                </a:lnTo>
                <a:lnTo>
                  <a:pt x="114739" y="334722"/>
                </a:lnTo>
                <a:lnTo>
                  <a:pt x="114270" y="335168"/>
                </a:lnTo>
                <a:lnTo>
                  <a:pt x="113677" y="335438"/>
                </a:lnTo>
                <a:lnTo>
                  <a:pt x="113185" y="335407"/>
                </a:lnTo>
                <a:lnTo>
                  <a:pt x="111784" y="334122"/>
                </a:lnTo>
                <a:lnTo>
                  <a:pt x="110107" y="333645"/>
                </a:lnTo>
                <a:lnTo>
                  <a:pt x="106205" y="332907"/>
                </a:lnTo>
                <a:lnTo>
                  <a:pt x="105735" y="331153"/>
                </a:lnTo>
                <a:lnTo>
                  <a:pt x="105089" y="331122"/>
                </a:lnTo>
                <a:lnTo>
                  <a:pt x="104189" y="330199"/>
                </a:lnTo>
                <a:lnTo>
                  <a:pt x="103296" y="328976"/>
                </a:lnTo>
                <a:lnTo>
                  <a:pt x="102542" y="329037"/>
                </a:lnTo>
                <a:lnTo>
                  <a:pt x="101911" y="329383"/>
                </a:lnTo>
                <a:lnTo>
                  <a:pt x="99771" y="329245"/>
                </a:lnTo>
                <a:lnTo>
                  <a:pt x="97871" y="331099"/>
                </a:lnTo>
                <a:lnTo>
                  <a:pt x="96462" y="333407"/>
                </a:lnTo>
                <a:lnTo>
                  <a:pt x="94954" y="334514"/>
                </a:lnTo>
                <a:lnTo>
                  <a:pt x="93292" y="334999"/>
                </a:lnTo>
                <a:lnTo>
                  <a:pt x="92653" y="335014"/>
                </a:lnTo>
                <a:lnTo>
                  <a:pt x="92999" y="333561"/>
                </a:lnTo>
                <a:lnTo>
                  <a:pt x="92761" y="332491"/>
                </a:lnTo>
                <a:lnTo>
                  <a:pt x="92292" y="331545"/>
                </a:lnTo>
                <a:lnTo>
                  <a:pt x="87451" y="329014"/>
                </a:lnTo>
                <a:lnTo>
                  <a:pt x="86697" y="327968"/>
                </a:lnTo>
                <a:lnTo>
                  <a:pt x="85935" y="325091"/>
                </a:lnTo>
                <a:lnTo>
                  <a:pt x="85450" y="322214"/>
                </a:lnTo>
                <a:lnTo>
                  <a:pt x="85504" y="320529"/>
                </a:lnTo>
                <a:lnTo>
                  <a:pt x="85835" y="319014"/>
                </a:lnTo>
                <a:lnTo>
                  <a:pt x="85696" y="317844"/>
                </a:lnTo>
                <a:lnTo>
                  <a:pt x="85166" y="316952"/>
                </a:lnTo>
                <a:lnTo>
                  <a:pt x="83711" y="316090"/>
                </a:lnTo>
                <a:lnTo>
                  <a:pt x="82203" y="315690"/>
                </a:lnTo>
                <a:lnTo>
                  <a:pt x="80279" y="316813"/>
                </a:lnTo>
                <a:lnTo>
                  <a:pt x="79356" y="317029"/>
                </a:lnTo>
                <a:lnTo>
                  <a:pt x="78494" y="316952"/>
                </a:lnTo>
                <a:lnTo>
                  <a:pt x="78047" y="316536"/>
                </a:lnTo>
                <a:lnTo>
                  <a:pt x="78109" y="315959"/>
                </a:lnTo>
                <a:lnTo>
                  <a:pt x="80202" y="312875"/>
                </a:lnTo>
                <a:lnTo>
                  <a:pt x="81218" y="311590"/>
                </a:lnTo>
                <a:lnTo>
                  <a:pt x="82441" y="310605"/>
                </a:lnTo>
                <a:lnTo>
                  <a:pt x="83265" y="310082"/>
                </a:lnTo>
                <a:lnTo>
                  <a:pt x="83796" y="309328"/>
                </a:lnTo>
                <a:lnTo>
                  <a:pt x="83842" y="308728"/>
                </a:lnTo>
                <a:lnTo>
                  <a:pt x="83649" y="308297"/>
                </a:lnTo>
                <a:lnTo>
                  <a:pt x="82287" y="307728"/>
                </a:lnTo>
                <a:lnTo>
                  <a:pt x="80163" y="306290"/>
                </a:lnTo>
                <a:lnTo>
                  <a:pt x="79032" y="306136"/>
                </a:lnTo>
                <a:lnTo>
                  <a:pt x="78086" y="305482"/>
                </a:lnTo>
                <a:lnTo>
                  <a:pt x="77085" y="303228"/>
                </a:lnTo>
                <a:lnTo>
                  <a:pt x="76616" y="302797"/>
                </a:lnTo>
                <a:lnTo>
                  <a:pt x="75615" y="302566"/>
                </a:lnTo>
                <a:lnTo>
                  <a:pt x="74692" y="302012"/>
                </a:lnTo>
                <a:lnTo>
                  <a:pt x="74738" y="299081"/>
                </a:lnTo>
                <a:lnTo>
                  <a:pt x="74777" y="296550"/>
                </a:lnTo>
                <a:lnTo>
                  <a:pt x="72714" y="292473"/>
                </a:lnTo>
                <a:lnTo>
                  <a:pt x="71914" y="289904"/>
                </a:lnTo>
                <a:lnTo>
                  <a:pt x="70875" y="287258"/>
                </a:lnTo>
                <a:lnTo>
                  <a:pt x="69921" y="286019"/>
                </a:lnTo>
                <a:lnTo>
                  <a:pt x="68251" y="284980"/>
                </a:lnTo>
                <a:lnTo>
                  <a:pt x="66196" y="284257"/>
                </a:lnTo>
                <a:lnTo>
                  <a:pt x="64372" y="284088"/>
                </a:lnTo>
                <a:lnTo>
                  <a:pt x="62972" y="284334"/>
                </a:lnTo>
                <a:lnTo>
                  <a:pt x="62318" y="284657"/>
                </a:lnTo>
                <a:lnTo>
                  <a:pt x="62348" y="285150"/>
                </a:lnTo>
                <a:lnTo>
                  <a:pt x="63487" y="286819"/>
                </a:lnTo>
                <a:lnTo>
                  <a:pt x="63695" y="287750"/>
                </a:lnTo>
                <a:lnTo>
                  <a:pt x="63503" y="288650"/>
                </a:lnTo>
                <a:lnTo>
                  <a:pt x="63118" y="289250"/>
                </a:lnTo>
                <a:lnTo>
                  <a:pt x="62110" y="289319"/>
                </a:lnTo>
                <a:lnTo>
                  <a:pt x="60340" y="289835"/>
                </a:lnTo>
                <a:lnTo>
                  <a:pt x="58162" y="290850"/>
                </a:lnTo>
                <a:lnTo>
                  <a:pt x="56639" y="291719"/>
                </a:lnTo>
                <a:lnTo>
                  <a:pt x="55415" y="293920"/>
                </a:lnTo>
                <a:lnTo>
                  <a:pt x="54568" y="294196"/>
                </a:lnTo>
                <a:lnTo>
                  <a:pt x="53129" y="293920"/>
                </a:lnTo>
                <a:lnTo>
                  <a:pt x="49028" y="292296"/>
                </a:lnTo>
                <a:lnTo>
                  <a:pt x="45649" y="290958"/>
                </a:lnTo>
                <a:lnTo>
                  <a:pt x="43318" y="290188"/>
                </a:lnTo>
                <a:lnTo>
                  <a:pt x="41917" y="290681"/>
                </a:lnTo>
                <a:lnTo>
                  <a:pt x="41201" y="290919"/>
                </a:lnTo>
                <a:lnTo>
                  <a:pt x="39193" y="291812"/>
                </a:lnTo>
                <a:lnTo>
                  <a:pt x="36523" y="295066"/>
                </a:lnTo>
                <a:lnTo>
                  <a:pt x="35884" y="296143"/>
                </a:lnTo>
                <a:lnTo>
                  <a:pt x="35353" y="296489"/>
                </a:lnTo>
                <a:lnTo>
                  <a:pt x="34630" y="297058"/>
                </a:lnTo>
                <a:lnTo>
                  <a:pt x="33937" y="297073"/>
                </a:lnTo>
                <a:lnTo>
                  <a:pt x="33383" y="296689"/>
                </a:lnTo>
                <a:lnTo>
                  <a:pt x="33206" y="296450"/>
                </a:lnTo>
                <a:lnTo>
                  <a:pt x="31836" y="294104"/>
                </a:lnTo>
                <a:lnTo>
                  <a:pt x="30336" y="291519"/>
                </a:lnTo>
                <a:lnTo>
                  <a:pt x="29104" y="290350"/>
                </a:lnTo>
                <a:lnTo>
                  <a:pt x="27557" y="290296"/>
                </a:lnTo>
                <a:lnTo>
                  <a:pt x="26241" y="291104"/>
                </a:lnTo>
                <a:lnTo>
                  <a:pt x="24864" y="292765"/>
                </a:lnTo>
                <a:lnTo>
                  <a:pt x="23133" y="294304"/>
                </a:lnTo>
                <a:lnTo>
                  <a:pt x="22032" y="294766"/>
                </a:lnTo>
                <a:lnTo>
                  <a:pt x="21070" y="294512"/>
                </a:lnTo>
                <a:lnTo>
                  <a:pt x="18708" y="292573"/>
                </a:lnTo>
                <a:lnTo>
                  <a:pt x="17022" y="291189"/>
                </a:lnTo>
                <a:lnTo>
                  <a:pt x="16815" y="290496"/>
                </a:lnTo>
                <a:lnTo>
                  <a:pt x="17407" y="289435"/>
                </a:lnTo>
                <a:lnTo>
                  <a:pt x="17992" y="287850"/>
                </a:lnTo>
                <a:lnTo>
                  <a:pt x="18631" y="286565"/>
                </a:lnTo>
                <a:lnTo>
                  <a:pt x="19246" y="285973"/>
                </a:lnTo>
                <a:lnTo>
                  <a:pt x="19400" y="284334"/>
                </a:lnTo>
                <a:lnTo>
                  <a:pt x="17969" y="283173"/>
                </a:lnTo>
                <a:lnTo>
                  <a:pt x="17923" y="282611"/>
                </a:lnTo>
                <a:lnTo>
                  <a:pt x="18069" y="281072"/>
                </a:lnTo>
                <a:lnTo>
                  <a:pt x="18708" y="277818"/>
                </a:lnTo>
                <a:lnTo>
                  <a:pt x="18646" y="276580"/>
                </a:lnTo>
                <a:lnTo>
                  <a:pt x="19223" y="274157"/>
                </a:lnTo>
                <a:lnTo>
                  <a:pt x="18284" y="273064"/>
                </a:lnTo>
                <a:lnTo>
                  <a:pt x="18069" y="272257"/>
                </a:lnTo>
                <a:lnTo>
                  <a:pt x="17015" y="270964"/>
                </a:lnTo>
                <a:lnTo>
                  <a:pt x="15807" y="269133"/>
                </a:lnTo>
                <a:lnTo>
                  <a:pt x="15529" y="267664"/>
                </a:lnTo>
                <a:lnTo>
                  <a:pt x="15106" y="266495"/>
                </a:lnTo>
                <a:lnTo>
                  <a:pt x="13944" y="264733"/>
                </a:lnTo>
                <a:lnTo>
                  <a:pt x="13098" y="264456"/>
                </a:lnTo>
                <a:lnTo>
                  <a:pt x="11282" y="264187"/>
                </a:lnTo>
                <a:lnTo>
                  <a:pt x="10981" y="264794"/>
                </a:lnTo>
                <a:lnTo>
                  <a:pt x="10312" y="265672"/>
                </a:lnTo>
                <a:lnTo>
                  <a:pt x="9696" y="265925"/>
                </a:lnTo>
                <a:lnTo>
                  <a:pt x="8704" y="264848"/>
                </a:lnTo>
                <a:lnTo>
                  <a:pt x="8326" y="263925"/>
                </a:lnTo>
                <a:lnTo>
                  <a:pt x="8334" y="263087"/>
                </a:lnTo>
                <a:lnTo>
                  <a:pt x="6987" y="261617"/>
                </a:lnTo>
                <a:lnTo>
                  <a:pt x="4894" y="258925"/>
                </a:lnTo>
                <a:lnTo>
                  <a:pt x="5110" y="256702"/>
                </a:lnTo>
                <a:lnTo>
                  <a:pt x="6403" y="255501"/>
                </a:lnTo>
                <a:lnTo>
                  <a:pt x="6787" y="254594"/>
                </a:lnTo>
                <a:lnTo>
                  <a:pt x="6903" y="253578"/>
                </a:lnTo>
                <a:lnTo>
                  <a:pt x="6318" y="252347"/>
                </a:lnTo>
                <a:lnTo>
                  <a:pt x="5625" y="251378"/>
                </a:lnTo>
                <a:lnTo>
                  <a:pt x="5818" y="249232"/>
                </a:lnTo>
                <a:lnTo>
                  <a:pt x="5649" y="246247"/>
                </a:lnTo>
                <a:lnTo>
                  <a:pt x="4587" y="244755"/>
                </a:lnTo>
                <a:lnTo>
                  <a:pt x="3625" y="243662"/>
                </a:lnTo>
                <a:lnTo>
                  <a:pt x="2278" y="242485"/>
                </a:lnTo>
                <a:lnTo>
                  <a:pt x="1131" y="240670"/>
                </a:lnTo>
                <a:lnTo>
                  <a:pt x="1593" y="238177"/>
                </a:lnTo>
                <a:lnTo>
                  <a:pt x="2032" y="236462"/>
                </a:lnTo>
                <a:lnTo>
                  <a:pt x="0" y="232900"/>
                </a:lnTo>
                <a:lnTo>
                  <a:pt x="3801" y="234308"/>
                </a:lnTo>
                <a:lnTo>
                  <a:pt x="4302" y="233846"/>
                </a:lnTo>
                <a:lnTo>
                  <a:pt x="5595" y="232985"/>
                </a:lnTo>
                <a:lnTo>
                  <a:pt x="7342" y="231169"/>
                </a:lnTo>
                <a:lnTo>
                  <a:pt x="8804" y="228761"/>
                </a:lnTo>
                <a:lnTo>
                  <a:pt x="9465" y="225784"/>
                </a:lnTo>
                <a:lnTo>
                  <a:pt x="9758" y="223215"/>
                </a:lnTo>
                <a:lnTo>
                  <a:pt x="10412" y="221038"/>
                </a:lnTo>
                <a:lnTo>
                  <a:pt x="11243" y="219191"/>
                </a:lnTo>
                <a:lnTo>
                  <a:pt x="13059" y="217268"/>
                </a:lnTo>
                <a:lnTo>
                  <a:pt x="14768" y="215907"/>
                </a:lnTo>
                <a:lnTo>
                  <a:pt x="16799" y="214491"/>
                </a:lnTo>
                <a:lnTo>
                  <a:pt x="17830" y="214745"/>
                </a:lnTo>
                <a:lnTo>
                  <a:pt x="19762" y="216722"/>
                </a:lnTo>
                <a:lnTo>
                  <a:pt x="24002" y="220684"/>
                </a:lnTo>
                <a:lnTo>
                  <a:pt x="27504" y="223699"/>
                </a:lnTo>
                <a:lnTo>
                  <a:pt x="28781" y="225300"/>
                </a:lnTo>
                <a:lnTo>
                  <a:pt x="29912" y="225315"/>
                </a:lnTo>
                <a:lnTo>
                  <a:pt x="31651" y="222392"/>
                </a:lnTo>
                <a:lnTo>
                  <a:pt x="33452" y="219876"/>
                </a:lnTo>
                <a:lnTo>
                  <a:pt x="34214" y="219261"/>
                </a:lnTo>
                <a:lnTo>
                  <a:pt x="36584" y="218984"/>
                </a:lnTo>
                <a:lnTo>
                  <a:pt x="38600" y="218876"/>
                </a:lnTo>
                <a:lnTo>
                  <a:pt x="40363" y="218922"/>
                </a:lnTo>
                <a:lnTo>
                  <a:pt x="43595" y="219407"/>
                </a:lnTo>
                <a:lnTo>
                  <a:pt x="45072" y="219853"/>
                </a:lnTo>
                <a:lnTo>
                  <a:pt x="46457" y="220122"/>
                </a:lnTo>
                <a:lnTo>
                  <a:pt x="50521" y="220345"/>
                </a:lnTo>
                <a:lnTo>
                  <a:pt x="54545" y="219730"/>
                </a:lnTo>
                <a:lnTo>
                  <a:pt x="58370" y="218938"/>
                </a:lnTo>
                <a:lnTo>
                  <a:pt x="61202" y="218468"/>
                </a:lnTo>
                <a:lnTo>
                  <a:pt x="61348" y="217276"/>
                </a:lnTo>
                <a:lnTo>
                  <a:pt x="61186" y="215868"/>
                </a:lnTo>
                <a:lnTo>
                  <a:pt x="61641" y="214799"/>
                </a:lnTo>
                <a:lnTo>
                  <a:pt x="62533" y="213807"/>
                </a:lnTo>
                <a:lnTo>
                  <a:pt x="63287" y="213583"/>
                </a:lnTo>
                <a:lnTo>
                  <a:pt x="63610" y="216968"/>
                </a:lnTo>
                <a:lnTo>
                  <a:pt x="64511" y="217476"/>
                </a:lnTo>
                <a:lnTo>
                  <a:pt x="67035" y="217622"/>
                </a:lnTo>
                <a:lnTo>
                  <a:pt x="71137" y="217622"/>
                </a:lnTo>
                <a:lnTo>
                  <a:pt x="75539" y="217622"/>
                </a:lnTo>
                <a:lnTo>
                  <a:pt x="79940" y="217622"/>
                </a:lnTo>
                <a:lnTo>
                  <a:pt x="84350" y="217622"/>
                </a:lnTo>
                <a:lnTo>
                  <a:pt x="88751" y="217622"/>
                </a:lnTo>
                <a:lnTo>
                  <a:pt x="93153" y="217622"/>
                </a:lnTo>
                <a:lnTo>
                  <a:pt x="97563" y="217622"/>
                </a:lnTo>
                <a:lnTo>
                  <a:pt x="101965" y="217622"/>
                </a:lnTo>
                <a:lnTo>
                  <a:pt x="106374" y="217622"/>
                </a:lnTo>
                <a:lnTo>
                  <a:pt x="110776" y="217622"/>
                </a:lnTo>
                <a:lnTo>
                  <a:pt x="115178" y="217622"/>
                </a:lnTo>
                <a:lnTo>
                  <a:pt x="119580" y="217622"/>
                </a:lnTo>
                <a:lnTo>
                  <a:pt x="123989" y="217622"/>
                </a:lnTo>
                <a:lnTo>
                  <a:pt x="128391" y="217622"/>
                </a:lnTo>
                <a:lnTo>
                  <a:pt x="132800" y="217622"/>
                </a:lnTo>
                <a:lnTo>
                  <a:pt x="137202" y="217622"/>
                </a:lnTo>
                <a:lnTo>
                  <a:pt x="141612" y="217622"/>
                </a:lnTo>
                <a:lnTo>
                  <a:pt x="146175" y="217622"/>
                </a:lnTo>
                <a:lnTo>
                  <a:pt x="147406" y="211091"/>
                </a:lnTo>
                <a:lnTo>
                  <a:pt x="148530" y="205098"/>
                </a:lnTo>
                <a:lnTo>
                  <a:pt x="149469" y="200067"/>
                </a:lnTo>
                <a:lnTo>
                  <a:pt x="146236" y="196513"/>
                </a:lnTo>
                <a:lnTo>
                  <a:pt x="143666" y="193682"/>
                </a:lnTo>
                <a:lnTo>
                  <a:pt x="143066" y="188282"/>
                </a:lnTo>
                <a:lnTo>
                  <a:pt x="142458" y="182704"/>
                </a:lnTo>
                <a:lnTo>
                  <a:pt x="141843" y="177119"/>
                </a:lnTo>
                <a:lnTo>
                  <a:pt x="141219" y="171527"/>
                </a:lnTo>
                <a:lnTo>
                  <a:pt x="140611" y="165926"/>
                </a:lnTo>
                <a:lnTo>
                  <a:pt x="139996" y="160318"/>
                </a:lnTo>
                <a:lnTo>
                  <a:pt x="139380" y="154703"/>
                </a:lnTo>
                <a:lnTo>
                  <a:pt x="138764" y="149079"/>
                </a:lnTo>
                <a:lnTo>
                  <a:pt x="138149" y="143448"/>
                </a:lnTo>
                <a:lnTo>
                  <a:pt x="137533" y="137801"/>
                </a:lnTo>
                <a:lnTo>
                  <a:pt x="136917" y="132155"/>
                </a:lnTo>
                <a:lnTo>
                  <a:pt x="136302" y="126501"/>
                </a:lnTo>
                <a:lnTo>
                  <a:pt x="135686" y="120831"/>
                </a:lnTo>
                <a:lnTo>
                  <a:pt x="135078" y="115154"/>
                </a:lnTo>
                <a:lnTo>
                  <a:pt x="134462" y="109469"/>
                </a:lnTo>
                <a:lnTo>
                  <a:pt x="133839" y="103768"/>
                </a:lnTo>
                <a:lnTo>
                  <a:pt x="133231" y="98068"/>
                </a:lnTo>
                <a:lnTo>
                  <a:pt x="132616" y="92352"/>
                </a:lnTo>
                <a:lnTo>
                  <a:pt x="132000" y="86629"/>
                </a:lnTo>
                <a:lnTo>
                  <a:pt x="131384" y="80898"/>
                </a:lnTo>
                <a:lnTo>
                  <a:pt x="130769" y="75151"/>
                </a:lnTo>
                <a:lnTo>
                  <a:pt x="130153" y="69405"/>
                </a:lnTo>
                <a:lnTo>
                  <a:pt x="129537" y="63635"/>
                </a:lnTo>
                <a:lnTo>
                  <a:pt x="128922" y="57865"/>
                </a:lnTo>
                <a:lnTo>
                  <a:pt x="128306" y="52080"/>
                </a:lnTo>
                <a:lnTo>
                  <a:pt x="127698" y="46288"/>
                </a:lnTo>
                <a:lnTo>
                  <a:pt x="127083" y="40480"/>
                </a:lnTo>
                <a:lnTo>
                  <a:pt x="126467" y="34664"/>
                </a:lnTo>
                <a:lnTo>
                  <a:pt x="125851" y="28833"/>
                </a:lnTo>
                <a:lnTo>
                  <a:pt x="125236" y="22994"/>
                </a:lnTo>
                <a:lnTo>
                  <a:pt x="124620" y="17147"/>
                </a:lnTo>
                <a:lnTo>
                  <a:pt x="124005" y="11285"/>
                </a:lnTo>
                <a:lnTo>
                  <a:pt x="123389" y="5408"/>
                </a:lnTo>
                <a:lnTo>
                  <a:pt x="122812" y="15"/>
                </a:lnTo>
                <a:lnTo>
                  <a:pt x="129445" y="15"/>
                </a:lnTo>
                <a:lnTo>
                  <a:pt x="136517" y="8"/>
                </a:lnTo>
                <a:lnTo>
                  <a:pt x="143405" y="8"/>
                </a:lnTo>
                <a:lnTo>
                  <a:pt x="153509" y="0"/>
                </a:lnTo>
                <a:lnTo>
                  <a:pt x="161073" y="0"/>
                </a:lnTo>
                <a:lnTo>
                  <a:pt x="167668" y="4523"/>
                </a:lnTo>
                <a:lnTo>
                  <a:pt x="173648" y="8793"/>
                </a:lnTo>
                <a:lnTo>
                  <a:pt x="180720" y="13847"/>
                </a:lnTo>
                <a:lnTo>
                  <a:pt x="187792" y="18894"/>
                </a:lnTo>
                <a:lnTo>
                  <a:pt x="194872" y="23932"/>
                </a:lnTo>
                <a:lnTo>
                  <a:pt x="201944" y="28956"/>
                </a:lnTo>
                <a:lnTo>
                  <a:pt x="209016" y="33971"/>
                </a:lnTo>
                <a:lnTo>
                  <a:pt x="216081" y="38987"/>
                </a:lnTo>
                <a:lnTo>
                  <a:pt x="223160" y="43980"/>
                </a:lnTo>
                <a:lnTo>
                  <a:pt x="230232" y="48980"/>
                </a:lnTo>
                <a:lnTo>
                  <a:pt x="237305" y="53965"/>
                </a:lnTo>
                <a:lnTo>
                  <a:pt x="244377" y="58942"/>
                </a:lnTo>
                <a:lnTo>
                  <a:pt x="251449" y="63912"/>
                </a:lnTo>
                <a:lnTo>
                  <a:pt x="258521" y="68874"/>
                </a:lnTo>
                <a:lnTo>
                  <a:pt x="265593" y="73828"/>
                </a:lnTo>
                <a:lnTo>
                  <a:pt x="272665" y="78774"/>
                </a:lnTo>
                <a:lnTo>
                  <a:pt x="279737" y="83713"/>
                </a:lnTo>
                <a:lnTo>
                  <a:pt x="286809" y="88652"/>
                </a:lnTo>
                <a:lnTo>
                  <a:pt x="289972" y="90852"/>
                </a:lnTo>
                <a:lnTo>
                  <a:pt x="290264" y="91760"/>
                </a:lnTo>
                <a:lnTo>
                  <a:pt x="290557" y="93614"/>
                </a:lnTo>
                <a:lnTo>
                  <a:pt x="290372" y="95699"/>
                </a:lnTo>
                <a:lnTo>
                  <a:pt x="290403" y="97399"/>
                </a:lnTo>
                <a:lnTo>
                  <a:pt x="291334" y="98545"/>
                </a:lnTo>
                <a:lnTo>
                  <a:pt x="293096" y="99776"/>
                </a:lnTo>
                <a:lnTo>
                  <a:pt x="300015" y="103407"/>
                </a:lnTo>
                <a:lnTo>
                  <a:pt x="300561" y="104122"/>
                </a:lnTo>
                <a:lnTo>
                  <a:pt x="300807" y="105622"/>
                </a:lnTo>
                <a:lnTo>
                  <a:pt x="301631" y="107461"/>
                </a:lnTo>
                <a:lnTo>
                  <a:pt x="303093" y="108538"/>
                </a:lnTo>
                <a:lnTo>
                  <a:pt x="304801" y="109330"/>
                </a:lnTo>
                <a:lnTo>
                  <a:pt x="306887" y="109884"/>
                </a:lnTo>
                <a:lnTo>
                  <a:pt x="313158" y="110454"/>
                </a:lnTo>
                <a:lnTo>
                  <a:pt x="314490" y="111307"/>
                </a:lnTo>
                <a:lnTo>
                  <a:pt x="317199" y="114654"/>
                </a:lnTo>
                <a:lnTo>
                  <a:pt x="318668" y="115315"/>
                </a:lnTo>
                <a:lnTo>
                  <a:pt x="322847" y="116277"/>
                </a:lnTo>
                <a:lnTo>
                  <a:pt x="325871" y="116815"/>
                </a:lnTo>
                <a:lnTo>
                  <a:pt x="327118" y="117123"/>
                </a:lnTo>
                <a:lnTo>
                  <a:pt x="329858" y="118016"/>
                </a:lnTo>
                <a:lnTo>
                  <a:pt x="332836" y="119539"/>
                </a:lnTo>
                <a:lnTo>
                  <a:pt x="334413" y="120916"/>
                </a:lnTo>
                <a:lnTo>
                  <a:pt x="334413" y="121346"/>
                </a:lnTo>
                <a:lnTo>
                  <a:pt x="334398" y="122547"/>
                </a:lnTo>
                <a:lnTo>
                  <a:pt x="334375" y="126139"/>
                </a:lnTo>
                <a:lnTo>
                  <a:pt x="334921" y="128116"/>
                </a:lnTo>
                <a:lnTo>
                  <a:pt x="335545" y="129547"/>
                </a:lnTo>
                <a:lnTo>
                  <a:pt x="335514" y="130416"/>
                </a:lnTo>
                <a:lnTo>
                  <a:pt x="334760" y="131032"/>
                </a:lnTo>
                <a:lnTo>
                  <a:pt x="334175" y="131793"/>
                </a:lnTo>
                <a:lnTo>
                  <a:pt x="333851" y="132793"/>
                </a:lnTo>
                <a:lnTo>
                  <a:pt x="332997" y="134063"/>
                </a:lnTo>
                <a:lnTo>
                  <a:pt x="332313" y="135478"/>
                </a:lnTo>
                <a:lnTo>
                  <a:pt x="332605" y="136540"/>
                </a:lnTo>
                <a:lnTo>
                  <a:pt x="333782" y="137232"/>
                </a:lnTo>
                <a:lnTo>
                  <a:pt x="335545" y="138578"/>
                </a:lnTo>
                <a:lnTo>
                  <a:pt x="337007" y="139148"/>
                </a:lnTo>
                <a:lnTo>
                  <a:pt x="337722" y="139186"/>
                </a:lnTo>
                <a:lnTo>
                  <a:pt x="338677" y="139148"/>
                </a:lnTo>
                <a:lnTo>
                  <a:pt x="339500" y="138971"/>
                </a:lnTo>
                <a:lnTo>
                  <a:pt x="344779" y="137940"/>
                </a:lnTo>
                <a:lnTo>
                  <a:pt x="349673" y="1369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19" name="Google Shape;919;p44"/>
          <p:cNvSpPr/>
          <p:nvPr/>
        </p:nvSpPr>
        <p:spPr>
          <a:xfrm>
            <a:off x="7539679" y="4140213"/>
            <a:ext cx="1211" cy="948"/>
          </a:xfrm>
          <a:custGeom>
            <a:avLst/>
            <a:gdLst/>
            <a:ahLst/>
            <a:cxnLst/>
            <a:rect l="l" t="t" r="r" b="b"/>
            <a:pathLst>
              <a:path w="1493" h="1169" extrusionOk="0">
                <a:moveTo>
                  <a:pt x="0" y="1169"/>
                </a:moveTo>
                <a:lnTo>
                  <a:pt x="46" y="662"/>
                </a:lnTo>
                <a:lnTo>
                  <a:pt x="331" y="100"/>
                </a:lnTo>
                <a:lnTo>
                  <a:pt x="1039" y="0"/>
                </a:lnTo>
                <a:lnTo>
                  <a:pt x="1493" y="539"/>
                </a:lnTo>
                <a:lnTo>
                  <a:pt x="1432" y="562"/>
                </a:lnTo>
                <a:lnTo>
                  <a:pt x="423" y="1023"/>
                </a:lnTo>
                <a:lnTo>
                  <a:pt x="108" y="11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0" name="Google Shape;920;p44"/>
          <p:cNvSpPr/>
          <p:nvPr/>
        </p:nvSpPr>
        <p:spPr>
          <a:xfrm>
            <a:off x="7166658" y="4019257"/>
            <a:ext cx="157036" cy="345457"/>
          </a:xfrm>
          <a:custGeom>
            <a:avLst/>
            <a:gdLst/>
            <a:ahLst/>
            <a:cxnLst/>
            <a:rect l="l" t="t" r="r" b="b"/>
            <a:pathLst>
              <a:path w="193648" h="425997" extrusionOk="0">
                <a:moveTo>
                  <a:pt x="193479" y="164849"/>
                </a:moveTo>
                <a:lnTo>
                  <a:pt x="192209" y="167126"/>
                </a:lnTo>
                <a:lnTo>
                  <a:pt x="188908" y="169488"/>
                </a:lnTo>
                <a:lnTo>
                  <a:pt x="186576" y="170688"/>
                </a:lnTo>
                <a:lnTo>
                  <a:pt x="185214" y="170719"/>
                </a:lnTo>
                <a:lnTo>
                  <a:pt x="184059" y="172134"/>
                </a:lnTo>
                <a:lnTo>
                  <a:pt x="183113" y="174919"/>
                </a:lnTo>
                <a:lnTo>
                  <a:pt x="182128" y="176550"/>
                </a:lnTo>
                <a:lnTo>
                  <a:pt x="181112" y="177035"/>
                </a:lnTo>
                <a:lnTo>
                  <a:pt x="180458" y="178089"/>
                </a:lnTo>
                <a:lnTo>
                  <a:pt x="180150" y="179704"/>
                </a:lnTo>
                <a:lnTo>
                  <a:pt x="180735" y="180566"/>
                </a:lnTo>
                <a:lnTo>
                  <a:pt x="182213" y="180681"/>
                </a:lnTo>
                <a:lnTo>
                  <a:pt x="182328" y="181135"/>
                </a:lnTo>
                <a:lnTo>
                  <a:pt x="181082" y="181927"/>
                </a:lnTo>
                <a:lnTo>
                  <a:pt x="179527" y="182204"/>
                </a:lnTo>
                <a:lnTo>
                  <a:pt x="177680" y="181966"/>
                </a:lnTo>
                <a:lnTo>
                  <a:pt x="175918" y="182604"/>
                </a:lnTo>
                <a:lnTo>
                  <a:pt x="174256" y="184104"/>
                </a:lnTo>
                <a:lnTo>
                  <a:pt x="172840" y="187343"/>
                </a:lnTo>
                <a:lnTo>
                  <a:pt x="171670" y="192313"/>
                </a:lnTo>
                <a:lnTo>
                  <a:pt x="171516" y="193590"/>
                </a:lnTo>
                <a:lnTo>
                  <a:pt x="168946" y="192143"/>
                </a:lnTo>
                <a:lnTo>
                  <a:pt x="167876" y="191328"/>
                </a:lnTo>
                <a:lnTo>
                  <a:pt x="166499" y="191120"/>
                </a:lnTo>
                <a:lnTo>
                  <a:pt x="165082" y="192036"/>
                </a:lnTo>
                <a:lnTo>
                  <a:pt x="163959" y="193028"/>
                </a:lnTo>
                <a:lnTo>
                  <a:pt x="162812" y="193390"/>
                </a:lnTo>
                <a:lnTo>
                  <a:pt x="161050" y="193505"/>
                </a:lnTo>
                <a:lnTo>
                  <a:pt x="158742" y="192990"/>
                </a:lnTo>
                <a:lnTo>
                  <a:pt x="157172" y="192528"/>
                </a:lnTo>
                <a:lnTo>
                  <a:pt x="156933" y="192782"/>
                </a:lnTo>
                <a:lnTo>
                  <a:pt x="157787" y="194875"/>
                </a:lnTo>
                <a:lnTo>
                  <a:pt x="158087" y="196544"/>
                </a:lnTo>
                <a:lnTo>
                  <a:pt x="157749" y="197413"/>
                </a:lnTo>
                <a:lnTo>
                  <a:pt x="157002" y="198136"/>
                </a:lnTo>
                <a:lnTo>
                  <a:pt x="155879" y="198705"/>
                </a:lnTo>
                <a:lnTo>
                  <a:pt x="154555" y="199036"/>
                </a:lnTo>
                <a:lnTo>
                  <a:pt x="153386" y="199005"/>
                </a:lnTo>
                <a:lnTo>
                  <a:pt x="151515" y="198213"/>
                </a:lnTo>
                <a:lnTo>
                  <a:pt x="150084" y="198182"/>
                </a:lnTo>
                <a:lnTo>
                  <a:pt x="148861" y="198575"/>
                </a:lnTo>
                <a:lnTo>
                  <a:pt x="148114" y="199159"/>
                </a:lnTo>
                <a:lnTo>
                  <a:pt x="147699" y="199890"/>
                </a:lnTo>
                <a:lnTo>
                  <a:pt x="146975" y="204014"/>
                </a:lnTo>
                <a:lnTo>
                  <a:pt x="146344" y="205298"/>
                </a:lnTo>
                <a:lnTo>
                  <a:pt x="145459" y="206029"/>
                </a:lnTo>
                <a:lnTo>
                  <a:pt x="144574" y="206106"/>
                </a:lnTo>
                <a:lnTo>
                  <a:pt x="143358" y="205906"/>
                </a:lnTo>
                <a:lnTo>
                  <a:pt x="142089" y="206075"/>
                </a:lnTo>
                <a:lnTo>
                  <a:pt x="136325" y="207668"/>
                </a:lnTo>
                <a:lnTo>
                  <a:pt x="135486" y="207821"/>
                </a:lnTo>
                <a:lnTo>
                  <a:pt x="133685" y="207944"/>
                </a:lnTo>
                <a:lnTo>
                  <a:pt x="132008" y="207991"/>
                </a:lnTo>
                <a:lnTo>
                  <a:pt x="130830" y="207914"/>
                </a:lnTo>
                <a:lnTo>
                  <a:pt x="128067" y="206283"/>
                </a:lnTo>
                <a:lnTo>
                  <a:pt x="126729" y="206114"/>
                </a:lnTo>
                <a:lnTo>
                  <a:pt x="125990" y="206575"/>
                </a:lnTo>
                <a:lnTo>
                  <a:pt x="125482" y="208760"/>
                </a:lnTo>
                <a:lnTo>
                  <a:pt x="123866" y="210152"/>
                </a:lnTo>
                <a:lnTo>
                  <a:pt x="121711" y="213176"/>
                </a:lnTo>
                <a:lnTo>
                  <a:pt x="121219" y="217591"/>
                </a:lnTo>
                <a:lnTo>
                  <a:pt x="121434" y="220669"/>
                </a:lnTo>
                <a:lnTo>
                  <a:pt x="119503" y="223715"/>
                </a:lnTo>
                <a:lnTo>
                  <a:pt x="119325" y="225184"/>
                </a:lnTo>
                <a:lnTo>
                  <a:pt x="120364" y="232231"/>
                </a:lnTo>
                <a:lnTo>
                  <a:pt x="120195" y="232969"/>
                </a:lnTo>
                <a:lnTo>
                  <a:pt x="119795" y="233331"/>
                </a:lnTo>
                <a:lnTo>
                  <a:pt x="118587" y="233577"/>
                </a:lnTo>
                <a:lnTo>
                  <a:pt x="116548" y="234315"/>
                </a:lnTo>
                <a:lnTo>
                  <a:pt x="115201" y="235016"/>
                </a:lnTo>
                <a:lnTo>
                  <a:pt x="114554" y="235093"/>
                </a:lnTo>
                <a:lnTo>
                  <a:pt x="112653" y="234569"/>
                </a:lnTo>
                <a:lnTo>
                  <a:pt x="112161" y="234562"/>
                </a:lnTo>
                <a:lnTo>
                  <a:pt x="112307" y="235100"/>
                </a:lnTo>
                <a:lnTo>
                  <a:pt x="113823" y="238147"/>
                </a:lnTo>
                <a:lnTo>
                  <a:pt x="115393" y="239593"/>
                </a:lnTo>
                <a:lnTo>
                  <a:pt x="117032" y="239431"/>
                </a:lnTo>
                <a:lnTo>
                  <a:pt x="117740" y="239716"/>
                </a:lnTo>
                <a:lnTo>
                  <a:pt x="117533" y="240447"/>
                </a:lnTo>
                <a:lnTo>
                  <a:pt x="118163" y="242355"/>
                </a:lnTo>
                <a:lnTo>
                  <a:pt x="119626" y="245432"/>
                </a:lnTo>
                <a:lnTo>
                  <a:pt x="120072" y="247739"/>
                </a:lnTo>
                <a:lnTo>
                  <a:pt x="119179" y="250032"/>
                </a:lnTo>
                <a:lnTo>
                  <a:pt x="119341" y="250855"/>
                </a:lnTo>
                <a:lnTo>
                  <a:pt x="119826" y="251340"/>
                </a:lnTo>
                <a:lnTo>
                  <a:pt x="121211" y="253471"/>
                </a:lnTo>
                <a:lnTo>
                  <a:pt x="124158" y="256802"/>
                </a:lnTo>
                <a:lnTo>
                  <a:pt x="127044" y="260402"/>
                </a:lnTo>
                <a:lnTo>
                  <a:pt x="129453" y="263402"/>
                </a:lnTo>
                <a:lnTo>
                  <a:pt x="131215" y="265479"/>
                </a:lnTo>
                <a:lnTo>
                  <a:pt x="135155" y="269333"/>
                </a:lnTo>
                <a:lnTo>
                  <a:pt x="135855" y="271141"/>
                </a:lnTo>
                <a:lnTo>
                  <a:pt x="136009" y="274788"/>
                </a:lnTo>
                <a:lnTo>
                  <a:pt x="136979" y="276895"/>
                </a:lnTo>
                <a:lnTo>
                  <a:pt x="137879" y="278403"/>
                </a:lnTo>
                <a:lnTo>
                  <a:pt x="138503" y="279665"/>
                </a:lnTo>
                <a:lnTo>
                  <a:pt x="139949" y="283788"/>
                </a:lnTo>
                <a:lnTo>
                  <a:pt x="140565" y="284342"/>
                </a:lnTo>
                <a:lnTo>
                  <a:pt x="143720" y="281834"/>
                </a:lnTo>
                <a:lnTo>
                  <a:pt x="144451" y="282357"/>
                </a:lnTo>
                <a:lnTo>
                  <a:pt x="144867" y="283303"/>
                </a:lnTo>
                <a:lnTo>
                  <a:pt x="144867" y="284504"/>
                </a:lnTo>
                <a:lnTo>
                  <a:pt x="144374" y="285865"/>
                </a:lnTo>
                <a:lnTo>
                  <a:pt x="143351" y="287127"/>
                </a:lnTo>
                <a:lnTo>
                  <a:pt x="138472" y="290035"/>
                </a:lnTo>
                <a:lnTo>
                  <a:pt x="138072" y="292535"/>
                </a:lnTo>
                <a:lnTo>
                  <a:pt x="137733" y="296327"/>
                </a:lnTo>
                <a:lnTo>
                  <a:pt x="137649" y="300982"/>
                </a:lnTo>
                <a:lnTo>
                  <a:pt x="137887" y="304459"/>
                </a:lnTo>
                <a:lnTo>
                  <a:pt x="137710" y="305259"/>
                </a:lnTo>
                <a:lnTo>
                  <a:pt x="137279" y="305636"/>
                </a:lnTo>
                <a:lnTo>
                  <a:pt x="135440" y="305482"/>
                </a:lnTo>
                <a:lnTo>
                  <a:pt x="132792" y="307236"/>
                </a:lnTo>
                <a:lnTo>
                  <a:pt x="131854" y="307390"/>
                </a:lnTo>
                <a:lnTo>
                  <a:pt x="130692" y="308059"/>
                </a:lnTo>
                <a:lnTo>
                  <a:pt x="129807" y="308890"/>
                </a:lnTo>
                <a:lnTo>
                  <a:pt x="129522" y="310151"/>
                </a:lnTo>
                <a:lnTo>
                  <a:pt x="130045" y="313967"/>
                </a:lnTo>
                <a:lnTo>
                  <a:pt x="130992" y="317544"/>
                </a:lnTo>
                <a:lnTo>
                  <a:pt x="132846" y="320167"/>
                </a:lnTo>
                <a:lnTo>
                  <a:pt x="134316" y="322244"/>
                </a:lnTo>
                <a:lnTo>
                  <a:pt x="136371" y="325129"/>
                </a:lnTo>
                <a:lnTo>
                  <a:pt x="137987" y="327637"/>
                </a:lnTo>
                <a:lnTo>
                  <a:pt x="141258" y="330383"/>
                </a:lnTo>
                <a:lnTo>
                  <a:pt x="145844" y="334491"/>
                </a:lnTo>
                <a:lnTo>
                  <a:pt x="147599" y="336761"/>
                </a:lnTo>
                <a:lnTo>
                  <a:pt x="149145" y="339507"/>
                </a:lnTo>
                <a:lnTo>
                  <a:pt x="150238" y="341853"/>
                </a:lnTo>
                <a:lnTo>
                  <a:pt x="150653" y="344961"/>
                </a:lnTo>
                <a:lnTo>
                  <a:pt x="150992" y="346700"/>
                </a:lnTo>
                <a:lnTo>
                  <a:pt x="151092" y="352516"/>
                </a:lnTo>
                <a:lnTo>
                  <a:pt x="150254" y="353839"/>
                </a:lnTo>
                <a:lnTo>
                  <a:pt x="149607" y="355370"/>
                </a:lnTo>
                <a:lnTo>
                  <a:pt x="149969" y="356970"/>
                </a:lnTo>
                <a:lnTo>
                  <a:pt x="151039" y="358501"/>
                </a:lnTo>
                <a:lnTo>
                  <a:pt x="151039" y="360247"/>
                </a:lnTo>
                <a:lnTo>
                  <a:pt x="152039" y="363378"/>
                </a:lnTo>
                <a:lnTo>
                  <a:pt x="153716" y="365293"/>
                </a:lnTo>
                <a:lnTo>
                  <a:pt x="155333" y="366578"/>
                </a:lnTo>
                <a:lnTo>
                  <a:pt x="156048" y="367594"/>
                </a:lnTo>
                <a:lnTo>
                  <a:pt x="155817" y="369225"/>
                </a:lnTo>
                <a:lnTo>
                  <a:pt x="156294" y="370955"/>
                </a:lnTo>
                <a:lnTo>
                  <a:pt x="156649" y="372840"/>
                </a:lnTo>
                <a:lnTo>
                  <a:pt x="157302" y="375448"/>
                </a:lnTo>
                <a:lnTo>
                  <a:pt x="158603" y="377656"/>
                </a:lnTo>
                <a:lnTo>
                  <a:pt x="160581" y="384418"/>
                </a:lnTo>
                <a:lnTo>
                  <a:pt x="160535" y="385110"/>
                </a:lnTo>
                <a:lnTo>
                  <a:pt x="159681" y="386479"/>
                </a:lnTo>
                <a:lnTo>
                  <a:pt x="158434" y="387718"/>
                </a:lnTo>
                <a:lnTo>
                  <a:pt x="157634" y="388118"/>
                </a:lnTo>
                <a:lnTo>
                  <a:pt x="156872" y="389395"/>
                </a:lnTo>
                <a:lnTo>
                  <a:pt x="155063" y="393003"/>
                </a:lnTo>
                <a:lnTo>
                  <a:pt x="151416" y="399219"/>
                </a:lnTo>
                <a:lnTo>
                  <a:pt x="147860" y="403265"/>
                </a:lnTo>
                <a:lnTo>
                  <a:pt x="144867" y="406142"/>
                </a:lnTo>
                <a:lnTo>
                  <a:pt x="142704" y="407889"/>
                </a:lnTo>
                <a:lnTo>
                  <a:pt x="142066" y="408927"/>
                </a:lnTo>
                <a:lnTo>
                  <a:pt x="142066" y="409743"/>
                </a:lnTo>
                <a:lnTo>
                  <a:pt x="142458" y="411189"/>
                </a:lnTo>
                <a:lnTo>
                  <a:pt x="142304" y="413943"/>
                </a:lnTo>
                <a:lnTo>
                  <a:pt x="141843" y="415689"/>
                </a:lnTo>
                <a:lnTo>
                  <a:pt x="141227" y="417536"/>
                </a:lnTo>
                <a:lnTo>
                  <a:pt x="140881" y="419182"/>
                </a:lnTo>
                <a:lnTo>
                  <a:pt x="139919" y="419428"/>
                </a:lnTo>
                <a:lnTo>
                  <a:pt x="137856" y="422567"/>
                </a:lnTo>
                <a:lnTo>
                  <a:pt x="136963" y="420989"/>
                </a:lnTo>
                <a:lnTo>
                  <a:pt x="136440" y="419351"/>
                </a:lnTo>
                <a:lnTo>
                  <a:pt x="137002" y="415635"/>
                </a:lnTo>
                <a:lnTo>
                  <a:pt x="135748" y="408596"/>
                </a:lnTo>
                <a:lnTo>
                  <a:pt x="136533" y="407658"/>
                </a:lnTo>
                <a:lnTo>
                  <a:pt x="137279" y="407181"/>
                </a:lnTo>
                <a:lnTo>
                  <a:pt x="138649" y="404481"/>
                </a:lnTo>
                <a:lnTo>
                  <a:pt x="140303" y="401804"/>
                </a:lnTo>
                <a:lnTo>
                  <a:pt x="140465" y="398603"/>
                </a:lnTo>
                <a:lnTo>
                  <a:pt x="141804" y="396257"/>
                </a:lnTo>
                <a:lnTo>
                  <a:pt x="141488" y="394295"/>
                </a:lnTo>
                <a:lnTo>
                  <a:pt x="141558" y="391995"/>
                </a:lnTo>
                <a:lnTo>
                  <a:pt x="141843" y="390111"/>
                </a:lnTo>
                <a:lnTo>
                  <a:pt x="141734" y="388564"/>
                </a:lnTo>
                <a:lnTo>
                  <a:pt x="142796" y="386964"/>
                </a:lnTo>
                <a:lnTo>
                  <a:pt x="144636" y="385764"/>
                </a:lnTo>
                <a:lnTo>
                  <a:pt x="143866" y="385333"/>
                </a:lnTo>
                <a:lnTo>
                  <a:pt x="143097" y="384456"/>
                </a:lnTo>
                <a:lnTo>
                  <a:pt x="140688" y="385787"/>
                </a:lnTo>
                <a:lnTo>
                  <a:pt x="139457" y="385349"/>
                </a:lnTo>
                <a:lnTo>
                  <a:pt x="139210" y="383964"/>
                </a:lnTo>
                <a:lnTo>
                  <a:pt x="139518" y="382479"/>
                </a:lnTo>
                <a:lnTo>
                  <a:pt x="139642" y="381579"/>
                </a:lnTo>
                <a:lnTo>
                  <a:pt x="140603" y="380564"/>
                </a:lnTo>
                <a:lnTo>
                  <a:pt x="140534" y="378579"/>
                </a:lnTo>
                <a:lnTo>
                  <a:pt x="140049" y="376833"/>
                </a:lnTo>
                <a:lnTo>
                  <a:pt x="140750" y="374671"/>
                </a:lnTo>
                <a:lnTo>
                  <a:pt x="139326" y="374663"/>
                </a:lnTo>
                <a:lnTo>
                  <a:pt x="138672" y="374225"/>
                </a:lnTo>
                <a:lnTo>
                  <a:pt x="139080" y="373025"/>
                </a:lnTo>
                <a:lnTo>
                  <a:pt x="140372" y="371963"/>
                </a:lnTo>
                <a:lnTo>
                  <a:pt x="139195" y="369932"/>
                </a:lnTo>
                <a:lnTo>
                  <a:pt x="140065" y="367755"/>
                </a:lnTo>
                <a:lnTo>
                  <a:pt x="140034" y="365063"/>
                </a:lnTo>
                <a:lnTo>
                  <a:pt x="139441" y="362686"/>
                </a:lnTo>
                <a:lnTo>
                  <a:pt x="139472" y="360978"/>
                </a:lnTo>
                <a:lnTo>
                  <a:pt x="138564" y="357947"/>
                </a:lnTo>
                <a:lnTo>
                  <a:pt x="138148" y="354070"/>
                </a:lnTo>
                <a:lnTo>
                  <a:pt x="136233" y="351185"/>
                </a:lnTo>
                <a:lnTo>
                  <a:pt x="134809" y="346977"/>
                </a:lnTo>
                <a:lnTo>
                  <a:pt x="131007" y="341469"/>
                </a:lnTo>
                <a:lnTo>
                  <a:pt x="131077" y="339107"/>
                </a:lnTo>
                <a:lnTo>
                  <a:pt x="130877" y="337030"/>
                </a:lnTo>
                <a:lnTo>
                  <a:pt x="130045" y="336022"/>
                </a:lnTo>
                <a:lnTo>
                  <a:pt x="128945" y="343369"/>
                </a:lnTo>
                <a:lnTo>
                  <a:pt x="128106" y="341923"/>
                </a:lnTo>
                <a:lnTo>
                  <a:pt x="127837" y="337823"/>
                </a:lnTo>
                <a:lnTo>
                  <a:pt x="127290" y="335876"/>
                </a:lnTo>
                <a:lnTo>
                  <a:pt x="127883" y="332007"/>
                </a:lnTo>
                <a:lnTo>
                  <a:pt x="125682" y="328160"/>
                </a:lnTo>
                <a:lnTo>
                  <a:pt x="125213" y="325368"/>
                </a:lnTo>
                <a:lnTo>
                  <a:pt x="123766" y="321129"/>
                </a:lnTo>
                <a:lnTo>
                  <a:pt x="124189" y="320175"/>
                </a:lnTo>
                <a:lnTo>
                  <a:pt x="126120" y="321129"/>
                </a:lnTo>
                <a:lnTo>
                  <a:pt x="124343" y="318660"/>
                </a:lnTo>
                <a:lnTo>
                  <a:pt x="122896" y="319214"/>
                </a:lnTo>
                <a:lnTo>
                  <a:pt x="121665" y="316544"/>
                </a:lnTo>
                <a:lnTo>
                  <a:pt x="121396" y="309305"/>
                </a:lnTo>
                <a:lnTo>
                  <a:pt x="120187" y="306597"/>
                </a:lnTo>
                <a:lnTo>
                  <a:pt x="120849" y="303836"/>
                </a:lnTo>
                <a:lnTo>
                  <a:pt x="119472" y="293927"/>
                </a:lnTo>
                <a:lnTo>
                  <a:pt x="116748" y="290712"/>
                </a:lnTo>
                <a:lnTo>
                  <a:pt x="117286" y="287942"/>
                </a:lnTo>
                <a:lnTo>
                  <a:pt x="117963" y="285480"/>
                </a:lnTo>
                <a:lnTo>
                  <a:pt x="117810" y="280926"/>
                </a:lnTo>
                <a:lnTo>
                  <a:pt x="118479" y="279519"/>
                </a:lnTo>
                <a:lnTo>
                  <a:pt x="119803" y="278441"/>
                </a:lnTo>
                <a:lnTo>
                  <a:pt x="118564" y="278818"/>
                </a:lnTo>
                <a:lnTo>
                  <a:pt x="117510" y="279142"/>
                </a:lnTo>
                <a:lnTo>
                  <a:pt x="115039" y="279411"/>
                </a:lnTo>
                <a:lnTo>
                  <a:pt x="112246" y="279465"/>
                </a:lnTo>
                <a:lnTo>
                  <a:pt x="111276" y="276134"/>
                </a:lnTo>
                <a:lnTo>
                  <a:pt x="109906" y="274534"/>
                </a:lnTo>
                <a:lnTo>
                  <a:pt x="108706" y="271187"/>
                </a:lnTo>
                <a:lnTo>
                  <a:pt x="107982" y="267379"/>
                </a:lnTo>
                <a:lnTo>
                  <a:pt x="108452" y="266633"/>
                </a:lnTo>
                <a:lnTo>
                  <a:pt x="106297" y="265079"/>
                </a:lnTo>
                <a:lnTo>
                  <a:pt x="105743" y="264125"/>
                </a:lnTo>
                <a:lnTo>
                  <a:pt x="103488" y="261648"/>
                </a:lnTo>
                <a:lnTo>
                  <a:pt x="100926" y="259763"/>
                </a:lnTo>
                <a:lnTo>
                  <a:pt x="101495" y="261087"/>
                </a:lnTo>
                <a:lnTo>
                  <a:pt x="102188" y="261925"/>
                </a:lnTo>
                <a:lnTo>
                  <a:pt x="100910" y="264217"/>
                </a:lnTo>
                <a:lnTo>
                  <a:pt x="102157" y="268079"/>
                </a:lnTo>
                <a:lnTo>
                  <a:pt x="101064" y="270541"/>
                </a:lnTo>
                <a:lnTo>
                  <a:pt x="100041" y="273741"/>
                </a:lnTo>
                <a:lnTo>
                  <a:pt x="99063" y="275264"/>
                </a:lnTo>
                <a:lnTo>
                  <a:pt x="95977" y="278541"/>
                </a:lnTo>
                <a:lnTo>
                  <a:pt x="93476" y="279649"/>
                </a:lnTo>
                <a:lnTo>
                  <a:pt x="91845" y="279857"/>
                </a:lnTo>
                <a:lnTo>
                  <a:pt x="90398" y="279511"/>
                </a:lnTo>
                <a:lnTo>
                  <a:pt x="88628" y="277818"/>
                </a:lnTo>
                <a:lnTo>
                  <a:pt x="88197" y="276403"/>
                </a:lnTo>
                <a:lnTo>
                  <a:pt x="87913" y="274026"/>
                </a:lnTo>
                <a:lnTo>
                  <a:pt x="87290" y="273687"/>
                </a:lnTo>
                <a:lnTo>
                  <a:pt x="86620" y="273964"/>
                </a:lnTo>
                <a:lnTo>
                  <a:pt x="87666" y="277034"/>
                </a:lnTo>
                <a:lnTo>
                  <a:pt x="87651" y="278465"/>
                </a:lnTo>
                <a:lnTo>
                  <a:pt x="89537" y="281219"/>
                </a:lnTo>
                <a:lnTo>
                  <a:pt x="88867" y="281988"/>
                </a:lnTo>
                <a:lnTo>
                  <a:pt x="85450" y="283496"/>
                </a:lnTo>
                <a:lnTo>
                  <a:pt x="84288" y="283249"/>
                </a:lnTo>
                <a:lnTo>
                  <a:pt x="83465" y="283549"/>
                </a:lnTo>
                <a:lnTo>
                  <a:pt x="83242" y="284788"/>
                </a:lnTo>
                <a:lnTo>
                  <a:pt x="82811" y="285480"/>
                </a:lnTo>
                <a:lnTo>
                  <a:pt x="77432" y="287373"/>
                </a:lnTo>
                <a:lnTo>
                  <a:pt x="76308" y="289504"/>
                </a:lnTo>
                <a:lnTo>
                  <a:pt x="75615" y="291666"/>
                </a:lnTo>
                <a:lnTo>
                  <a:pt x="72937" y="294766"/>
                </a:lnTo>
                <a:lnTo>
                  <a:pt x="69352" y="297327"/>
                </a:lnTo>
                <a:lnTo>
                  <a:pt x="68466" y="297181"/>
                </a:lnTo>
                <a:lnTo>
                  <a:pt x="67451" y="296581"/>
                </a:lnTo>
                <a:lnTo>
                  <a:pt x="67589" y="293812"/>
                </a:lnTo>
                <a:lnTo>
                  <a:pt x="68820" y="291466"/>
                </a:lnTo>
                <a:lnTo>
                  <a:pt x="68428" y="288958"/>
                </a:lnTo>
                <a:lnTo>
                  <a:pt x="68128" y="290396"/>
                </a:lnTo>
                <a:lnTo>
                  <a:pt x="65811" y="293889"/>
                </a:lnTo>
                <a:lnTo>
                  <a:pt x="64757" y="295027"/>
                </a:lnTo>
                <a:lnTo>
                  <a:pt x="62633" y="294727"/>
                </a:lnTo>
                <a:lnTo>
                  <a:pt x="59694" y="295196"/>
                </a:lnTo>
                <a:lnTo>
                  <a:pt x="58585" y="291612"/>
                </a:lnTo>
                <a:lnTo>
                  <a:pt x="58608" y="290296"/>
                </a:lnTo>
                <a:lnTo>
                  <a:pt x="58393" y="289181"/>
                </a:lnTo>
                <a:lnTo>
                  <a:pt x="58732" y="288004"/>
                </a:lnTo>
                <a:lnTo>
                  <a:pt x="58624" y="287065"/>
                </a:lnTo>
                <a:lnTo>
                  <a:pt x="57916" y="288858"/>
                </a:lnTo>
                <a:lnTo>
                  <a:pt x="57646" y="290411"/>
                </a:lnTo>
                <a:lnTo>
                  <a:pt x="56569" y="291796"/>
                </a:lnTo>
                <a:lnTo>
                  <a:pt x="53622" y="293281"/>
                </a:lnTo>
                <a:lnTo>
                  <a:pt x="53498" y="291396"/>
                </a:lnTo>
                <a:lnTo>
                  <a:pt x="53398" y="289696"/>
                </a:lnTo>
                <a:lnTo>
                  <a:pt x="54030" y="288165"/>
                </a:lnTo>
                <a:lnTo>
                  <a:pt x="53937" y="285742"/>
                </a:lnTo>
                <a:lnTo>
                  <a:pt x="54876" y="282234"/>
                </a:lnTo>
                <a:lnTo>
                  <a:pt x="54799" y="281034"/>
                </a:lnTo>
                <a:lnTo>
                  <a:pt x="54514" y="279703"/>
                </a:lnTo>
                <a:lnTo>
                  <a:pt x="53991" y="281634"/>
                </a:lnTo>
                <a:lnTo>
                  <a:pt x="53691" y="283634"/>
                </a:lnTo>
                <a:lnTo>
                  <a:pt x="53099" y="284242"/>
                </a:lnTo>
                <a:lnTo>
                  <a:pt x="52013" y="284696"/>
                </a:lnTo>
                <a:lnTo>
                  <a:pt x="50028" y="286988"/>
                </a:lnTo>
                <a:lnTo>
                  <a:pt x="48866" y="289042"/>
                </a:lnTo>
                <a:lnTo>
                  <a:pt x="45788" y="290981"/>
                </a:lnTo>
                <a:lnTo>
                  <a:pt x="44164" y="290781"/>
                </a:lnTo>
                <a:lnTo>
                  <a:pt x="43956" y="288319"/>
                </a:lnTo>
                <a:lnTo>
                  <a:pt x="45188" y="279588"/>
                </a:lnTo>
                <a:lnTo>
                  <a:pt x="46396" y="278357"/>
                </a:lnTo>
                <a:lnTo>
                  <a:pt x="46958" y="276842"/>
                </a:lnTo>
                <a:lnTo>
                  <a:pt x="47965" y="271726"/>
                </a:lnTo>
                <a:lnTo>
                  <a:pt x="49097" y="269795"/>
                </a:lnTo>
                <a:lnTo>
                  <a:pt x="49543" y="265733"/>
                </a:lnTo>
                <a:lnTo>
                  <a:pt x="50005" y="265033"/>
                </a:lnTo>
                <a:lnTo>
                  <a:pt x="51521" y="261840"/>
                </a:lnTo>
                <a:lnTo>
                  <a:pt x="52044" y="255979"/>
                </a:lnTo>
                <a:lnTo>
                  <a:pt x="51421" y="253063"/>
                </a:lnTo>
                <a:lnTo>
                  <a:pt x="49997" y="250232"/>
                </a:lnTo>
                <a:lnTo>
                  <a:pt x="48627" y="241724"/>
                </a:lnTo>
                <a:lnTo>
                  <a:pt x="45057" y="234816"/>
                </a:lnTo>
                <a:lnTo>
                  <a:pt x="44765" y="232508"/>
                </a:lnTo>
                <a:lnTo>
                  <a:pt x="43002" y="229715"/>
                </a:lnTo>
                <a:lnTo>
                  <a:pt x="44626" y="229515"/>
                </a:lnTo>
                <a:lnTo>
                  <a:pt x="41286" y="227069"/>
                </a:lnTo>
                <a:lnTo>
                  <a:pt x="40824" y="226069"/>
                </a:lnTo>
                <a:lnTo>
                  <a:pt x="40155" y="220330"/>
                </a:lnTo>
                <a:lnTo>
                  <a:pt x="40286" y="217122"/>
                </a:lnTo>
                <a:lnTo>
                  <a:pt x="39801" y="217545"/>
                </a:lnTo>
                <a:lnTo>
                  <a:pt x="39347" y="219522"/>
                </a:lnTo>
                <a:lnTo>
                  <a:pt x="38039" y="220330"/>
                </a:lnTo>
                <a:lnTo>
                  <a:pt x="38623" y="223753"/>
                </a:lnTo>
                <a:lnTo>
                  <a:pt x="38470" y="224584"/>
                </a:lnTo>
                <a:lnTo>
                  <a:pt x="37777" y="225915"/>
                </a:lnTo>
                <a:lnTo>
                  <a:pt x="34991" y="224530"/>
                </a:lnTo>
                <a:lnTo>
                  <a:pt x="32944" y="223023"/>
                </a:lnTo>
                <a:lnTo>
                  <a:pt x="30628" y="219353"/>
                </a:lnTo>
                <a:lnTo>
                  <a:pt x="28358" y="215237"/>
                </a:lnTo>
                <a:lnTo>
                  <a:pt x="29158" y="214599"/>
                </a:lnTo>
                <a:lnTo>
                  <a:pt x="30205" y="214522"/>
                </a:lnTo>
                <a:lnTo>
                  <a:pt x="33429" y="217584"/>
                </a:lnTo>
                <a:lnTo>
                  <a:pt x="35514" y="218222"/>
                </a:lnTo>
                <a:lnTo>
                  <a:pt x="36838" y="217460"/>
                </a:lnTo>
                <a:lnTo>
                  <a:pt x="38477" y="216153"/>
                </a:lnTo>
                <a:lnTo>
                  <a:pt x="39262" y="213614"/>
                </a:lnTo>
                <a:lnTo>
                  <a:pt x="38462" y="212683"/>
                </a:lnTo>
                <a:lnTo>
                  <a:pt x="36884" y="212176"/>
                </a:lnTo>
                <a:lnTo>
                  <a:pt x="35846" y="211491"/>
                </a:lnTo>
                <a:lnTo>
                  <a:pt x="34337" y="209768"/>
                </a:lnTo>
                <a:lnTo>
                  <a:pt x="34152" y="208891"/>
                </a:lnTo>
                <a:lnTo>
                  <a:pt x="33683" y="207768"/>
                </a:lnTo>
                <a:lnTo>
                  <a:pt x="32159" y="206975"/>
                </a:lnTo>
                <a:lnTo>
                  <a:pt x="30928" y="205967"/>
                </a:lnTo>
                <a:lnTo>
                  <a:pt x="31967" y="204191"/>
                </a:lnTo>
                <a:lnTo>
                  <a:pt x="32990" y="202867"/>
                </a:lnTo>
                <a:lnTo>
                  <a:pt x="30282" y="202929"/>
                </a:lnTo>
                <a:lnTo>
                  <a:pt x="27203" y="200652"/>
                </a:lnTo>
                <a:lnTo>
                  <a:pt x="26564" y="199990"/>
                </a:lnTo>
                <a:lnTo>
                  <a:pt x="25541" y="199536"/>
                </a:lnTo>
                <a:lnTo>
                  <a:pt x="23117" y="199267"/>
                </a:lnTo>
                <a:lnTo>
                  <a:pt x="21101" y="199936"/>
                </a:lnTo>
                <a:lnTo>
                  <a:pt x="22017" y="203190"/>
                </a:lnTo>
                <a:lnTo>
                  <a:pt x="21840" y="204267"/>
                </a:lnTo>
                <a:lnTo>
                  <a:pt x="20516" y="204106"/>
                </a:lnTo>
                <a:lnTo>
                  <a:pt x="17761" y="199152"/>
                </a:lnTo>
                <a:lnTo>
                  <a:pt x="18592" y="197898"/>
                </a:lnTo>
                <a:lnTo>
                  <a:pt x="19777" y="196721"/>
                </a:lnTo>
                <a:lnTo>
                  <a:pt x="19193" y="196551"/>
                </a:lnTo>
                <a:lnTo>
                  <a:pt x="18046" y="196628"/>
                </a:lnTo>
                <a:lnTo>
                  <a:pt x="19169" y="192228"/>
                </a:lnTo>
                <a:lnTo>
                  <a:pt x="18484" y="191574"/>
                </a:lnTo>
                <a:lnTo>
                  <a:pt x="18131" y="192951"/>
                </a:lnTo>
                <a:lnTo>
                  <a:pt x="17522" y="194274"/>
                </a:lnTo>
                <a:lnTo>
                  <a:pt x="15175" y="197382"/>
                </a:lnTo>
                <a:lnTo>
                  <a:pt x="14013" y="196798"/>
                </a:lnTo>
                <a:lnTo>
                  <a:pt x="13213" y="196021"/>
                </a:lnTo>
                <a:lnTo>
                  <a:pt x="14336" y="194390"/>
                </a:lnTo>
                <a:lnTo>
                  <a:pt x="14945" y="193951"/>
                </a:lnTo>
                <a:lnTo>
                  <a:pt x="15368" y="193074"/>
                </a:lnTo>
                <a:lnTo>
                  <a:pt x="14498" y="191366"/>
                </a:lnTo>
                <a:lnTo>
                  <a:pt x="13113" y="190120"/>
                </a:lnTo>
                <a:lnTo>
                  <a:pt x="12005" y="187974"/>
                </a:lnTo>
                <a:lnTo>
                  <a:pt x="11428" y="187943"/>
                </a:lnTo>
                <a:lnTo>
                  <a:pt x="11936" y="190474"/>
                </a:lnTo>
                <a:lnTo>
                  <a:pt x="11728" y="194090"/>
                </a:lnTo>
                <a:lnTo>
                  <a:pt x="9250" y="190097"/>
                </a:lnTo>
                <a:lnTo>
                  <a:pt x="4286" y="184420"/>
                </a:lnTo>
                <a:lnTo>
                  <a:pt x="3116" y="182712"/>
                </a:lnTo>
                <a:lnTo>
                  <a:pt x="2855" y="181043"/>
                </a:lnTo>
                <a:lnTo>
                  <a:pt x="2301" y="179504"/>
                </a:lnTo>
                <a:lnTo>
                  <a:pt x="1916" y="177819"/>
                </a:lnTo>
                <a:lnTo>
                  <a:pt x="1831" y="176519"/>
                </a:lnTo>
                <a:lnTo>
                  <a:pt x="754" y="175342"/>
                </a:lnTo>
                <a:lnTo>
                  <a:pt x="269" y="173281"/>
                </a:lnTo>
                <a:lnTo>
                  <a:pt x="0" y="171188"/>
                </a:lnTo>
                <a:lnTo>
                  <a:pt x="616" y="169696"/>
                </a:lnTo>
                <a:lnTo>
                  <a:pt x="2162" y="168088"/>
                </a:lnTo>
                <a:lnTo>
                  <a:pt x="3263" y="167803"/>
                </a:lnTo>
                <a:lnTo>
                  <a:pt x="4171" y="168511"/>
                </a:lnTo>
                <a:lnTo>
                  <a:pt x="6310" y="169573"/>
                </a:lnTo>
                <a:lnTo>
                  <a:pt x="7757" y="170565"/>
                </a:lnTo>
                <a:lnTo>
                  <a:pt x="8396" y="171865"/>
                </a:lnTo>
                <a:lnTo>
                  <a:pt x="9073" y="171704"/>
                </a:lnTo>
                <a:lnTo>
                  <a:pt x="9758" y="170873"/>
                </a:lnTo>
                <a:lnTo>
                  <a:pt x="9619" y="169850"/>
                </a:lnTo>
                <a:lnTo>
                  <a:pt x="8927" y="167157"/>
                </a:lnTo>
                <a:lnTo>
                  <a:pt x="8734" y="163888"/>
                </a:lnTo>
                <a:lnTo>
                  <a:pt x="8703" y="156226"/>
                </a:lnTo>
                <a:lnTo>
                  <a:pt x="8534" y="155349"/>
                </a:lnTo>
                <a:lnTo>
                  <a:pt x="9727" y="154579"/>
                </a:lnTo>
                <a:lnTo>
                  <a:pt x="10212" y="153702"/>
                </a:lnTo>
                <a:lnTo>
                  <a:pt x="10697" y="152395"/>
                </a:lnTo>
                <a:lnTo>
                  <a:pt x="11004" y="151818"/>
                </a:lnTo>
                <a:lnTo>
                  <a:pt x="11697" y="151779"/>
                </a:lnTo>
                <a:lnTo>
                  <a:pt x="12790" y="152418"/>
                </a:lnTo>
                <a:lnTo>
                  <a:pt x="14575" y="154610"/>
                </a:lnTo>
                <a:lnTo>
                  <a:pt x="15768" y="155103"/>
                </a:lnTo>
                <a:lnTo>
                  <a:pt x="16953" y="154756"/>
                </a:lnTo>
                <a:lnTo>
                  <a:pt x="18192" y="151472"/>
                </a:lnTo>
                <a:lnTo>
                  <a:pt x="18646" y="150579"/>
                </a:lnTo>
                <a:lnTo>
                  <a:pt x="19246" y="149994"/>
                </a:lnTo>
                <a:lnTo>
                  <a:pt x="20347" y="150095"/>
                </a:lnTo>
                <a:lnTo>
                  <a:pt x="20985" y="149502"/>
                </a:lnTo>
                <a:lnTo>
                  <a:pt x="21224" y="148079"/>
                </a:lnTo>
                <a:lnTo>
                  <a:pt x="21216" y="146494"/>
                </a:lnTo>
                <a:lnTo>
                  <a:pt x="19993" y="142156"/>
                </a:lnTo>
                <a:lnTo>
                  <a:pt x="19623" y="140148"/>
                </a:lnTo>
                <a:lnTo>
                  <a:pt x="19423" y="138171"/>
                </a:lnTo>
                <a:lnTo>
                  <a:pt x="20193" y="136132"/>
                </a:lnTo>
                <a:lnTo>
                  <a:pt x="21240" y="133747"/>
                </a:lnTo>
                <a:lnTo>
                  <a:pt x="20993" y="131663"/>
                </a:lnTo>
                <a:lnTo>
                  <a:pt x="21278" y="130855"/>
                </a:lnTo>
                <a:lnTo>
                  <a:pt x="22132" y="130739"/>
                </a:lnTo>
                <a:lnTo>
                  <a:pt x="23202" y="131239"/>
                </a:lnTo>
                <a:lnTo>
                  <a:pt x="24379" y="130893"/>
                </a:lnTo>
                <a:lnTo>
                  <a:pt x="25272" y="129616"/>
                </a:lnTo>
                <a:lnTo>
                  <a:pt x="25633" y="128501"/>
                </a:lnTo>
                <a:lnTo>
                  <a:pt x="26172" y="123677"/>
                </a:lnTo>
                <a:lnTo>
                  <a:pt x="26534" y="119254"/>
                </a:lnTo>
                <a:lnTo>
                  <a:pt x="26688" y="115646"/>
                </a:lnTo>
                <a:lnTo>
                  <a:pt x="25772" y="113484"/>
                </a:lnTo>
                <a:lnTo>
                  <a:pt x="24364" y="107669"/>
                </a:lnTo>
                <a:lnTo>
                  <a:pt x="24772" y="106676"/>
                </a:lnTo>
                <a:lnTo>
                  <a:pt x="25410" y="106445"/>
                </a:lnTo>
                <a:lnTo>
                  <a:pt x="27496" y="108484"/>
                </a:lnTo>
                <a:lnTo>
                  <a:pt x="28396" y="108823"/>
                </a:lnTo>
                <a:lnTo>
                  <a:pt x="29912" y="108507"/>
                </a:lnTo>
                <a:lnTo>
                  <a:pt x="31405" y="108053"/>
                </a:lnTo>
                <a:lnTo>
                  <a:pt x="32490" y="108023"/>
                </a:lnTo>
                <a:lnTo>
                  <a:pt x="34052" y="108723"/>
                </a:lnTo>
                <a:lnTo>
                  <a:pt x="36199" y="109499"/>
                </a:lnTo>
                <a:lnTo>
                  <a:pt x="39562" y="110461"/>
                </a:lnTo>
                <a:lnTo>
                  <a:pt x="40940" y="111184"/>
                </a:lnTo>
                <a:lnTo>
                  <a:pt x="42079" y="111084"/>
                </a:lnTo>
                <a:lnTo>
                  <a:pt x="43002" y="108823"/>
                </a:lnTo>
                <a:lnTo>
                  <a:pt x="44072" y="105522"/>
                </a:lnTo>
                <a:lnTo>
                  <a:pt x="45657" y="100607"/>
                </a:lnTo>
                <a:lnTo>
                  <a:pt x="47473" y="97029"/>
                </a:lnTo>
                <a:lnTo>
                  <a:pt x="47958" y="96076"/>
                </a:lnTo>
                <a:lnTo>
                  <a:pt x="49982" y="93160"/>
                </a:lnTo>
                <a:lnTo>
                  <a:pt x="51944" y="90098"/>
                </a:lnTo>
                <a:lnTo>
                  <a:pt x="53661" y="86229"/>
                </a:lnTo>
                <a:lnTo>
                  <a:pt x="54614" y="83436"/>
                </a:lnTo>
                <a:lnTo>
                  <a:pt x="54530" y="82275"/>
                </a:lnTo>
                <a:lnTo>
                  <a:pt x="53914" y="81313"/>
                </a:lnTo>
                <a:lnTo>
                  <a:pt x="52629" y="80698"/>
                </a:lnTo>
                <a:lnTo>
                  <a:pt x="51567" y="80059"/>
                </a:lnTo>
                <a:lnTo>
                  <a:pt x="51275" y="79482"/>
                </a:lnTo>
                <a:lnTo>
                  <a:pt x="51305" y="78828"/>
                </a:lnTo>
                <a:lnTo>
                  <a:pt x="51852" y="77013"/>
                </a:lnTo>
                <a:lnTo>
                  <a:pt x="52783" y="74866"/>
                </a:lnTo>
                <a:lnTo>
                  <a:pt x="53753" y="73705"/>
                </a:lnTo>
                <a:lnTo>
                  <a:pt x="56300" y="72266"/>
                </a:lnTo>
                <a:lnTo>
                  <a:pt x="57923" y="70412"/>
                </a:lnTo>
                <a:lnTo>
                  <a:pt x="59755" y="67958"/>
                </a:lnTo>
                <a:lnTo>
                  <a:pt x="60748" y="66289"/>
                </a:lnTo>
                <a:lnTo>
                  <a:pt x="61248" y="62889"/>
                </a:lnTo>
                <a:lnTo>
                  <a:pt x="61794" y="62212"/>
                </a:lnTo>
                <a:lnTo>
                  <a:pt x="62918" y="61112"/>
                </a:lnTo>
                <a:lnTo>
                  <a:pt x="63772" y="59827"/>
                </a:lnTo>
                <a:lnTo>
                  <a:pt x="63703" y="59127"/>
                </a:lnTo>
                <a:lnTo>
                  <a:pt x="63249" y="58627"/>
                </a:lnTo>
                <a:lnTo>
                  <a:pt x="62402" y="56242"/>
                </a:lnTo>
                <a:lnTo>
                  <a:pt x="62010" y="52503"/>
                </a:lnTo>
                <a:lnTo>
                  <a:pt x="62194" y="49465"/>
                </a:lnTo>
                <a:lnTo>
                  <a:pt x="62833" y="48226"/>
                </a:lnTo>
                <a:lnTo>
                  <a:pt x="63680" y="46503"/>
                </a:lnTo>
                <a:lnTo>
                  <a:pt x="65250" y="45441"/>
                </a:lnTo>
                <a:lnTo>
                  <a:pt x="67489" y="44703"/>
                </a:lnTo>
                <a:lnTo>
                  <a:pt x="70913" y="42687"/>
                </a:lnTo>
                <a:lnTo>
                  <a:pt x="76847" y="38010"/>
                </a:lnTo>
                <a:lnTo>
                  <a:pt x="78986" y="36487"/>
                </a:lnTo>
                <a:lnTo>
                  <a:pt x="80448" y="35695"/>
                </a:lnTo>
                <a:lnTo>
                  <a:pt x="81872" y="33733"/>
                </a:lnTo>
                <a:lnTo>
                  <a:pt x="83827" y="31587"/>
                </a:lnTo>
                <a:lnTo>
                  <a:pt x="86620" y="30517"/>
                </a:lnTo>
                <a:lnTo>
                  <a:pt x="88413" y="30102"/>
                </a:lnTo>
                <a:lnTo>
                  <a:pt x="96878" y="28633"/>
                </a:lnTo>
                <a:lnTo>
                  <a:pt x="98302" y="28817"/>
                </a:lnTo>
                <a:lnTo>
                  <a:pt x="99733" y="29671"/>
                </a:lnTo>
                <a:lnTo>
                  <a:pt x="101510" y="32533"/>
                </a:lnTo>
                <a:lnTo>
                  <a:pt x="103088" y="33610"/>
                </a:lnTo>
                <a:lnTo>
                  <a:pt x="104919" y="34364"/>
                </a:lnTo>
                <a:lnTo>
                  <a:pt x="106297" y="34041"/>
                </a:lnTo>
                <a:lnTo>
                  <a:pt x="106336" y="32887"/>
                </a:lnTo>
                <a:lnTo>
                  <a:pt x="101980" y="26209"/>
                </a:lnTo>
                <a:lnTo>
                  <a:pt x="101587" y="24386"/>
                </a:lnTo>
                <a:lnTo>
                  <a:pt x="101433" y="22640"/>
                </a:lnTo>
                <a:lnTo>
                  <a:pt x="101926" y="21255"/>
                </a:lnTo>
                <a:lnTo>
                  <a:pt x="103288" y="19932"/>
                </a:lnTo>
                <a:lnTo>
                  <a:pt x="105166" y="18440"/>
                </a:lnTo>
                <a:lnTo>
                  <a:pt x="107505" y="16570"/>
                </a:lnTo>
                <a:lnTo>
                  <a:pt x="108975" y="15278"/>
                </a:lnTo>
                <a:lnTo>
                  <a:pt x="110707" y="14862"/>
                </a:lnTo>
                <a:lnTo>
                  <a:pt x="111330" y="14116"/>
                </a:lnTo>
                <a:lnTo>
                  <a:pt x="111507" y="13032"/>
                </a:lnTo>
                <a:lnTo>
                  <a:pt x="111414" y="11847"/>
                </a:lnTo>
                <a:lnTo>
                  <a:pt x="110622" y="10508"/>
                </a:lnTo>
                <a:lnTo>
                  <a:pt x="110784" y="8824"/>
                </a:lnTo>
                <a:lnTo>
                  <a:pt x="111045" y="7293"/>
                </a:lnTo>
                <a:lnTo>
                  <a:pt x="111784" y="6400"/>
                </a:lnTo>
                <a:lnTo>
                  <a:pt x="113400" y="3977"/>
                </a:lnTo>
                <a:lnTo>
                  <a:pt x="114400" y="2223"/>
                </a:lnTo>
                <a:lnTo>
                  <a:pt x="114924" y="1477"/>
                </a:lnTo>
                <a:lnTo>
                  <a:pt x="115701" y="162"/>
                </a:lnTo>
                <a:lnTo>
                  <a:pt x="117024" y="0"/>
                </a:lnTo>
                <a:lnTo>
                  <a:pt x="118317" y="415"/>
                </a:lnTo>
                <a:lnTo>
                  <a:pt x="119087" y="1162"/>
                </a:lnTo>
                <a:lnTo>
                  <a:pt x="119857" y="2685"/>
                </a:lnTo>
                <a:lnTo>
                  <a:pt x="120696" y="3931"/>
                </a:lnTo>
                <a:lnTo>
                  <a:pt x="121727" y="3931"/>
                </a:lnTo>
                <a:lnTo>
                  <a:pt x="122773" y="3754"/>
                </a:lnTo>
                <a:lnTo>
                  <a:pt x="123258" y="3923"/>
                </a:lnTo>
                <a:lnTo>
                  <a:pt x="124258" y="4962"/>
                </a:lnTo>
                <a:lnTo>
                  <a:pt x="126167" y="7454"/>
                </a:lnTo>
                <a:lnTo>
                  <a:pt x="127013" y="8085"/>
                </a:lnTo>
                <a:lnTo>
                  <a:pt x="127814" y="9147"/>
                </a:lnTo>
                <a:lnTo>
                  <a:pt x="128237" y="11270"/>
                </a:lnTo>
                <a:lnTo>
                  <a:pt x="128499" y="13401"/>
                </a:lnTo>
                <a:lnTo>
                  <a:pt x="130892" y="20794"/>
                </a:lnTo>
                <a:lnTo>
                  <a:pt x="131607" y="22348"/>
                </a:lnTo>
                <a:lnTo>
                  <a:pt x="132139" y="23532"/>
                </a:lnTo>
                <a:lnTo>
                  <a:pt x="133254" y="23825"/>
                </a:lnTo>
                <a:lnTo>
                  <a:pt x="134163" y="22640"/>
                </a:lnTo>
                <a:lnTo>
                  <a:pt x="134516" y="21371"/>
                </a:lnTo>
                <a:lnTo>
                  <a:pt x="135455" y="20940"/>
                </a:lnTo>
                <a:lnTo>
                  <a:pt x="136579" y="21171"/>
                </a:lnTo>
                <a:lnTo>
                  <a:pt x="138641" y="22355"/>
                </a:lnTo>
                <a:lnTo>
                  <a:pt x="139749" y="22994"/>
                </a:lnTo>
                <a:lnTo>
                  <a:pt x="140303" y="26640"/>
                </a:lnTo>
                <a:lnTo>
                  <a:pt x="140426" y="30910"/>
                </a:lnTo>
                <a:lnTo>
                  <a:pt x="140265" y="32233"/>
                </a:lnTo>
                <a:lnTo>
                  <a:pt x="141165" y="35749"/>
                </a:lnTo>
                <a:lnTo>
                  <a:pt x="141442" y="39779"/>
                </a:lnTo>
                <a:lnTo>
                  <a:pt x="141634" y="41987"/>
                </a:lnTo>
                <a:lnTo>
                  <a:pt x="141658" y="44087"/>
                </a:lnTo>
                <a:lnTo>
                  <a:pt x="141496" y="46841"/>
                </a:lnTo>
                <a:lnTo>
                  <a:pt x="141011" y="50526"/>
                </a:lnTo>
                <a:lnTo>
                  <a:pt x="140203" y="53673"/>
                </a:lnTo>
                <a:lnTo>
                  <a:pt x="140496" y="56288"/>
                </a:lnTo>
                <a:lnTo>
                  <a:pt x="140011" y="57481"/>
                </a:lnTo>
                <a:lnTo>
                  <a:pt x="138041" y="58088"/>
                </a:lnTo>
                <a:lnTo>
                  <a:pt x="137872" y="59089"/>
                </a:lnTo>
                <a:lnTo>
                  <a:pt x="138449" y="60727"/>
                </a:lnTo>
                <a:lnTo>
                  <a:pt x="139826" y="62781"/>
                </a:lnTo>
                <a:lnTo>
                  <a:pt x="139865" y="64073"/>
                </a:lnTo>
                <a:lnTo>
                  <a:pt x="139195" y="64950"/>
                </a:lnTo>
                <a:lnTo>
                  <a:pt x="137749" y="65035"/>
                </a:lnTo>
                <a:lnTo>
                  <a:pt x="135740" y="65851"/>
                </a:lnTo>
                <a:lnTo>
                  <a:pt x="134355" y="68497"/>
                </a:lnTo>
                <a:lnTo>
                  <a:pt x="132893" y="70666"/>
                </a:lnTo>
                <a:lnTo>
                  <a:pt x="132092" y="71097"/>
                </a:lnTo>
                <a:lnTo>
                  <a:pt x="129414" y="70482"/>
                </a:lnTo>
                <a:lnTo>
                  <a:pt x="128776" y="71035"/>
                </a:lnTo>
                <a:lnTo>
                  <a:pt x="127837" y="74728"/>
                </a:lnTo>
                <a:lnTo>
                  <a:pt x="127067" y="76320"/>
                </a:lnTo>
                <a:lnTo>
                  <a:pt x="125920" y="77659"/>
                </a:lnTo>
                <a:lnTo>
                  <a:pt x="124866" y="78451"/>
                </a:lnTo>
                <a:lnTo>
                  <a:pt x="123912" y="79005"/>
                </a:lnTo>
                <a:lnTo>
                  <a:pt x="121788" y="78636"/>
                </a:lnTo>
                <a:lnTo>
                  <a:pt x="120665" y="80859"/>
                </a:lnTo>
                <a:lnTo>
                  <a:pt x="119541" y="83790"/>
                </a:lnTo>
                <a:lnTo>
                  <a:pt x="119448" y="85306"/>
                </a:lnTo>
                <a:lnTo>
                  <a:pt x="120034" y="87690"/>
                </a:lnTo>
                <a:lnTo>
                  <a:pt x="119726" y="88352"/>
                </a:lnTo>
                <a:lnTo>
                  <a:pt x="118579" y="88867"/>
                </a:lnTo>
                <a:lnTo>
                  <a:pt x="116694" y="89937"/>
                </a:lnTo>
                <a:lnTo>
                  <a:pt x="115532" y="93329"/>
                </a:lnTo>
                <a:lnTo>
                  <a:pt x="115578" y="96622"/>
                </a:lnTo>
                <a:lnTo>
                  <a:pt x="116271" y="97745"/>
                </a:lnTo>
                <a:lnTo>
                  <a:pt x="117571" y="98237"/>
                </a:lnTo>
                <a:lnTo>
                  <a:pt x="118502" y="99245"/>
                </a:lnTo>
                <a:lnTo>
                  <a:pt x="118595" y="100830"/>
                </a:lnTo>
                <a:lnTo>
                  <a:pt x="119395" y="102807"/>
                </a:lnTo>
                <a:lnTo>
                  <a:pt x="119018" y="105107"/>
                </a:lnTo>
                <a:lnTo>
                  <a:pt x="116371" y="108453"/>
                </a:lnTo>
                <a:lnTo>
                  <a:pt x="116294" y="110277"/>
                </a:lnTo>
                <a:lnTo>
                  <a:pt x="117702" y="110838"/>
                </a:lnTo>
                <a:lnTo>
                  <a:pt x="118918" y="110577"/>
                </a:lnTo>
                <a:lnTo>
                  <a:pt x="120418" y="109784"/>
                </a:lnTo>
                <a:lnTo>
                  <a:pt x="122181" y="108507"/>
                </a:lnTo>
                <a:lnTo>
                  <a:pt x="126059" y="106645"/>
                </a:lnTo>
                <a:lnTo>
                  <a:pt x="130284" y="105584"/>
                </a:lnTo>
                <a:lnTo>
                  <a:pt x="133624" y="105384"/>
                </a:lnTo>
                <a:lnTo>
                  <a:pt x="136479" y="105461"/>
                </a:lnTo>
                <a:lnTo>
                  <a:pt x="137879" y="105853"/>
                </a:lnTo>
                <a:lnTo>
                  <a:pt x="138302" y="106538"/>
                </a:lnTo>
                <a:lnTo>
                  <a:pt x="142212" y="105453"/>
                </a:lnTo>
                <a:lnTo>
                  <a:pt x="143028" y="105391"/>
                </a:lnTo>
                <a:lnTo>
                  <a:pt x="143735" y="105330"/>
                </a:lnTo>
                <a:lnTo>
                  <a:pt x="143712" y="106053"/>
                </a:lnTo>
                <a:lnTo>
                  <a:pt x="140850" y="109030"/>
                </a:lnTo>
                <a:lnTo>
                  <a:pt x="140319" y="110415"/>
                </a:lnTo>
                <a:lnTo>
                  <a:pt x="140411" y="111900"/>
                </a:lnTo>
                <a:lnTo>
                  <a:pt x="141581" y="113277"/>
                </a:lnTo>
                <a:lnTo>
                  <a:pt x="142712" y="114338"/>
                </a:lnTo>
                <a:lnTo>
                  <a:pt x="143674" y="117000"/>
                </a:lnTo>
                <a:lnTo>
                  <a:pt x="142928" y="119431"/>
                </a:lnTo>
                <a:lnTo>
                  <a:pt x="143405" y="120316"/>
                </a:lnTo>
                <a:lnTo>
                  <a:pt x="144244" y="121308"/>
                </a:lnTo>
                <a:lnTo>
                  <a:pt x="144751" y="122708"/>
                </a:lnTo>
                <a:lnTo>
                  <a:pt x="144820" y="124408"/>
                </a:lnTo>
                <a:lnTo>
                  <a:pt x="144344" y="127124"/>
                </a:lnTo>
                <a:lnTo>
                  <a:pt x="148476" y="128539"/>
                </a:lnTo>
                <a:lnTo>
                  <a:pt x="152047" y="129178"/>
                </a:lnTo>
                <a:lnTo>
                  <a:pt x="154648" y="129347"/>
                </a:lnTo>
                <a:lnTo>
                  <a:pt x="156318" y="129970"/>
                </a:lnTo>
                <a:lnTo>
                  <a:pt x="157325" y="130509"/>
                </a:lnTo>
                <a:lnTo>
                  <a:pt x="158034" y="131478"/>
                </a:lnTo>
                <a:lnTo>
                  <a:pt x="158241" y="132540"/>
                </a:lnTo>
                <a:lnTo>
                  <a:pt x="157372" y="133286"/>
                </a:lnTo>
                <a:lnTo>
                  <a:pt x="155610" y="135663"/>
                </a:lnTo>
                <a:lnTo>
                  <a:pt x="154594" y="138840"/>
                </a:lnTo>
                <a:lnTo>
                  <a:pt x="154701" y="141217"/>
                </a:lnTo>
                <a:lnTo>
                  <a:pt x="154578" y="143279"/>
                </a:lnTo>
                <a:lnTo>
                  <a:pt x="152531" y="146248"/>
                </a:lnTo>
                <a:lnTo>
                  <a:pt x="151723" y="148287"/>
                </a:lnTo>
                <a:lnTo>
                  <a:pt x="151008" y="150372"/>
                </a:lnTo>
                <a:lnTo>
                  <a:pt x="151031" y="151279"/>
                </a:lnTo>
                <a:lnTo>
                  <a:pt x="151454" y="151910"/>
                </a:lnTo>
                <a:lnTo>
                  <a:pt x="152324" y="152279"/>
                </a:lnTo>
                <a:lnTo>
                  <a:pt x="153832" y="152502"/>
                </a:lnTo>
                <a:lnTo>
                  <a:pt x="155679" y="152264"/>
                </a:lnTo>
                <a:lnTo>
                  <a:pt x="160081" y="152764"/>
                </a:lnTo>
                <a:lnTo>
                  <a:pt x="165106" y="153679"/>
                </a:lnTo>
                <a:lnTo>
                  <a:pt x="167099" y="154179"/>
                </a:lnTo>
                <a:lnTo>
                  <a:pt x="167753" y="155103"/>
                </a:lnTo>
                <a:lnTo>
                  <a:pt x="167592" y="157110"/>
                </a:lnTo>
                <a:lnTo>
                  <a:pt x="167276" y="158980"/>
                </a:lnTo>
                <a:lnTo>
                  <a:pt x="167599" y="160418"/>
                </a:lnTo>
                <a:lnTo>
                  <a:pt x="168407" y="161734"/>
                </a:lnTo>
                <a:lnTo>
                  <a:pt x="169769" y="162172"/>
                </a:lnTo>
                <a:lnTo>
                  <a:pt x="170939" y="162680"/>
                </a:lnTo>
                <a:lnTo>
                  <a:pt x="171162" y="163688"/>
                </a:lnTo>
                <a:lnTo>
                  <a:pt x="170800" y="165057"/>
                </a:lnTo>
                <a:lnTo>
                  <a:pt x="171393" y="166134"/>
                </a:lnTo>
                <a:lnTo>
                  <a:pt x="172063" y="166842"/>
                </a:lnTo>
                <a:lnTo>
                  <a:pt x="173509" y="167250"/>
                </a:lnTo>
                <a:lnTo>
                  <a:pt x="176441" y="166372"/>
                </a:lnTo>
                <a:lnTo>
                  <a:pt x="178496" y="166765"/>
                </a:lnTo>
                <a:lnTo>
                  <a:pt x="180350" y="167365"/>
                </a:lnTo>
                <a:lnTo>
                  <a:pt x="181928" y="167050"/>
                </a:lnTo>
                <a:lnTo>
                  <a:pt x="183490" y="166280"/>
                </a:lnTo>
                <a:lnTo>
                  <a:pt x="186907" y="162811"/>
                </a:lnTo>
                <a:lnTo>
                  <a:pt x="190885" y="160934"/>
                </a:lnTo>
                <a:lnTo>
                  <a:pt x="192194" y="160488"/>
                </a:lnTo>
                <a:lnTo>
                  <a:pt x="193071" y="160711"/>
                </a:lnTo>
                <a:lnTo>
                  <a:pt x="193287" y="160949"/>
                </a:lnTo>
                <a:lnTo>
                  <a:pt x="193233" y="161657"/>
                </a:lnTo>
                <a:lnTo>
                  <a:pt x="193648" y="164511"/>
                </a:lnTo>
                <a:lnTo>
                  <a:pt x="193479" y="164849"/>
                </a:lnTo>
                <a:close/>
                <a:moveTo>
                  <a:pt x="17915" y="202575"/>
                </a:moveTo>
                <a:lnTo>
                  <a:pt x="18200" y="204744"/>
                </a:lnTo>
                <a:lnTo>
                  <a:pt x="17161" y="203852"/>
                </a:lnTo>
                <a:lnTo>
                  <a:pt x="15807" y="200836"/>
                </a:lnTo>
                <a:lnTo>
                  <a:pt x="15845" y="198859"/>
                </a:lnTo>
                <a:lnTo>
                  <a:pt x="16815" y="199783"/>
                </a:lnTo>
                <a:lnTo>
                  <a:pt x="17915" y="202575"/>
                </a:lnTo>
                <a:close/>
                <a:moveTo>
                  <a:pt x="28319" y="203290"/>
                </a:moveTo>
                <a:lnTo>
                  <a:pt x="28788" y="206437"/>
                </a:lnTo>
                <a:lnTo>
                  <a:pt x="27311" y="205260"/>
                </a:lnTo>
                <a:lnTo>
                  <a:pt x="26765" y="203636"/>
                </a:lnTo>
                <a:lnTo>
                  <a:pt x="26618" y="201975"/>
                </a:lnTo>
                <a:lnTo>
                  <a:pt x="28319" y="203290"/>
                </a:lnTo>
                <a:close/>
                <a:moveTo>
                  <a:pt x="33136" y="210914"/>
                </a:moveTo>
                <a:lnTo>
                  <a:pt x="35607" y="212799"/>
                </a:lnTo>
                <a:lnTo>
                  <a:pt x="36592" y="212668"/>
                </a:lnTo>
                <a:lnTo>
                  <a:pt x="38123" y="213860"/>
                </a:lnTo>
                <a:lnTo>
                  <a:pt x="38162" y="214330"/>
                </a:lnTo>
                <a:lnTo>
                  <a:pt x="37869" y="215299"/>
                </a:lnTo>
                <a:lnTo>
                  <a:pt x="37177" y="216061"/>
                </a:lnTo>
                <a:lnTo>
                  <a:pt x="35307" y="216822"/>
                </a:lnTo>
                <a:lnTo>
                  <a:pt x="34022" y="216207"/>
                </a:lnTo>
                <a:lnTo>
                  <a:pt x="33514" y="214145"/>
                </a:lnTo>
                <a:lnTo>
                  <a:pt x="32005" y="213176"/>
                </a:lnTo>
                <a:lnTo>
                  <a:pt x="31613" y="212353"/>
                </a:lnTo>
                <a:lnTo>
                  <a:pt x="32567" y="211229"/>
                </a:lnTo>
                <a:lnTo>
                  <a:pt x="33136" y="210914"/>
                </a:lnTo>
                <a:close/>
                <a:moveTo>
                  <a:pt x="32621" y="230761"/>
                </a:moveTo>
                <a:lnTo>
                  <a:pt x="32259" y="230954"/>
                </a:lnTo>
                <a:lnTo>
                  <a:pt x="30012" y="229054"/>
                </a:lnTo>
                <a:lnTo>
                  <a:pt x="28235" y="226607"/>
                </a:lnTo>
                <a:lnTo>
                  <a:pt x="31059" y="226123"/>
                </a:lnTo>
                <a:lnTo>
                  <a:pt x="33783" y="226653"/>
                </a:lnTo>
                <a:lnTo>
                  <a:pt x="33798" y="227954"/>
                </a:lnTo>
                <a:lnTo>
                  <a:pt x="33213" y="230046"/>
                </a:lnTo>
                <a:lnTo>
                  <a:pt x="32621" y="230761"/>
                </a:lnTo>
                <a:close/>
                <a:moveTo>
                  <a:pt x="116509" y="285457"/>
                </a:moveTo>
                <a:lnTo>
                  <a:pt x="115693" y="285750"/>
                </a:lnTo>
                <a:lnTo>
                  <a:pt x="114470" y="284288"/>
                </a:lnTo>
                <a:lnTo>
                  <a:pt x="114224" y="280811"/>
                </a:lnTo>
                <a:lnTo>
                  <a:pt x="115247" y="280011"/>
                </a:lnTo>
                <a:lnTo>
                  <a:pt x="115793" y="279819"/>
                </a:lnTo>
                <a:lnTo>
                  <a:pt x="116594" y="280249"/>
                </a:lnTo>
                <a:lnTo>
                  <a:pt x="116901" y="280811"/>
                </a:lnTo>
                <a:lnTo>
                  <a:pt x="117040" y="281511"/>
                </a:lnTo>
                <a:lnTo>
                  <a:pt x="116824" y="282226"/>
                </a:lnTo>
                <a:lnTo>
                  <a:pt x="116509" y="285457"/>
                </a:lnTo>
                <a:close/>
                <a:moveTo>
                  <a:pt x="49597" y="292319"/>
                </a:moveTo>
                <a:lnTo>
                  <a:pt x="48189" y="294496"/>
                </a:lnTo>
                <a:lnTo>
                  <a:pt x="47673" y="291242"/>
                </a:lnTo>
                <a:lnTo>
                  <a:pt x="49959" y="289435"/>
                </a:lnTo>
                <a:lnTo>
                  <a:pt x="51090" y="287704"/>
                </a:lnTo>
                <a:lnTo>
                  <a:pt x="52283" y="286527"/>
                </a:lnTo>
                <a:lnTo>
                  <a:pt x="52660" y="287965"/>
                </a:lnTo>
                <a:lnTo>
                  <a:pt x="51529" y="290689"/>
                </a:lnTo>
                <a:lnTo>
                  <a:pt x="49597" y="292319"/>
                </a:lnTo>
                <a:close/>
                <a:moveTo>
                  <a:pt x="56684" y="295143"/>
                </a:moveTo>
                <a:lnTo>
                  <a:pt x="56238" y="295712"/>
                </a:lnTo>
                <a:lnTo>
                  <a:pt x="55353" y="295304"/>
                </a:lnTo>
                <a:lnTo>
                  <a:pt x="55146" y="295058"/>
                </a:lnTo>
                <a:lnTo>
                  <a:pt x="57185" y="292604"/>
                </a:lnTo>
                <a:lnTo>
                  <a:pt x="57400" y="293520"/>
                </a:lnTo>
                <a:lnTo>
                  <a:pt x="56684" y="295143"/>
                </a:lnTo>
                <a:close/>
                <a:moveTo>
                  <a:pt x="132500" y="355424"/>
                </a:moveTo>
                <a:lnTo>
                  <a:pt x="132362" y="359039"/>
                </a:lnTo>
                <a:lnTo>
                  <a:pt x="131277" y="357293"/>
                </a:lnTo>
                <a:lnTo>
                  <a:pt x="131100" y="355300"/>
                </a:lnTo>
                <a:lnTo>
                  <a:pt x="131184" y="353446"/>
                </a:lnTo>
                <a:lnTo>
                  <a:pt x="131415" y="353146"/>
                </a:lnTo>
                <a:lnTo>
                  <a:pt x="131484" y="353431"/>
                </a:lnTo>
                <a:lnTo>
                  <a:pt x="132131" y="354262"/>
                </a:lnTo>
                <a:lnTo>
                  <a:pt x="132500" y="355424"/>
                </a:lnTo>
                <a:close/>
                <a:moveTo>
                  <a:pt x="134624" y="366447"/>
                </a:moveTo>
                <a:lnTo>
                  <a:pt x="135109" y="367055"/>
                </a:lnTo>
                <a:lnTo>
                  <a:pt x="135801" y="367040"/>
                </a:lnTo>
                <a:lnTo>
                  <a:pt x="135609" y="369186"/>
                </a:lnTo>
                <a:lnTo>
                  <a:pt x="133916" y="371825"/>
                </a:lnTo>
                <a:lnTo>
                  <a:pt x="132908" y="372209"/>
                </a:lnTo>
                <a:lnTo>
                  <a:pt x="132462" y="372209"/>
                </a:lnTo>
                <a:lnTo>
                  <a:pt x="132839" y="368355"/>
                </a:lnTo>
                <a:lnTo>
                  <a:pt x="132215" y="366155"/>
                </a:lnTo>
                <a:lnTo>
                  <a:pt x="132423" y="364693"/>
                </a:lnTo>
                <a:lnTo>
                  <a:pt x="134239" y="365370"/>
                </a:lnTo>
                <a:lnTo>
                  <a:pt x="134624" y="366447"/>
                </a:lnTo>
                <a:close/>
                <a:moveTo>
                  <a:pt x="127113" y="371017"/>
                </a:moveTo>
                <a:lnTo>
                  <a:pt x="126982" y="371817"/>
                </a:lnTo>
                <a:lnTo>
                  <a:pt x="125736" y="373456"/>
                </a:lnTo>
                <a:lnTo>
                  <a:pt x="124635" y="372502"/>
                </a:lnTo>
                <a:lnTo>
                  <a:pt x="124358" y="371986"/>
                </a:lnTo>
                <a:lnTo>
                  <a:pt x="125474" y="370932"/>
                </a:lnTo>
                <a:lnTo>
                  <a:pt x="126659" y="371086"/>
                </a:lnTo>
                <a:lnTo>
                  <a:pt x="126975" y="370848"/>
                </a:lnTo>
                <a:lnTo>
                  <a:pt x="127113" y="371017"/>
                </a:lnTo>
                <a:close/>
                <a:moveTo>
                  <a:pt x="128637" y="376279"/>
                </a:moveTo>
                <a:lnTo>
                  <a:pt x="128383" y="376402"/>
                </a:lnTo>
                <a:lnTo>
                  <a:pt x="128029" y="376333"/>
                </a:lnTo>
                <a:lnTo>
                  <a:pt x="127314" y="375979"/>
                </a:lnTo>
                <a:lnTo>
                  <a:pt x="126490" y="374486"/>
                </a:lnTo>
                <a:lnTo>
                  <a:pt x="126929" y="373440"/>
                </a:lnTo>
                <a:lnTo>
                  <a:pt x="127229" y="373186"/>
                </a:lnTo>
                <a:lnTo>
                  <a:pt x="127952" y="373271"/>
                </a:lnTo>
                <a:lnTo>
                  <a:pt x="128337" y="373471"/>
                </a:lnTo>
                <a:lnTo>
                  <a:pt x="128468" y="373856"/>
                </a:lnTo>
                <a:lnTo>
                  <a:pt x="128260" y="374679"/>
                </a:lnTo>
                <a:lnTo>
                  <a:pt x="128291" y="375387"/>
                </a:lnTo>
                <a:lnTo>
                  <a:pt x="128637" y="376279"/>
                </a:lnTo>
                <a:close/>
                <a:moveTo>
                  <a:pt x="136833" y="381656"/>
                </a:moveTo>
                <a:lnTo>
                  <a:pt x="135932" y="381779"/>
                </a:lnTo>
                <a:lnTo>
                  <a:pt x="135501" y="378233"/>
                </a:lnTo>
                <a:lnTo>
                  <a:pt x="135755" y="377725"/>
                </a:lnTo>
                <a:lnTo>
                  <a:pt x="137033" y="379464"/>
                </a:lnTo>
                <a:lnTo>
                  <a:pt x="138849" y="380525"/>
                </a:lnTo>
                <a:lnTo>
                  <a:pt x="138133" y="381218"/>
                </a:lnTo>
                <a:lnTo>
                  <a:pt x="136833" y="381656"/>
                </a:lnTo>
                <a:close/>
                <a:moveTo>
                  <a:pt x="127314" y="386318"/>
                </a:moveTo>
                <a:lnTo>
                  <a:pt x="127483" y="387533"/>
                </a:lnTo>
                <a:lnTo>
                  <a:pt x="126136" y="386241"/>
                </a:lnTo>
                <a:lnTo>
                  <a:pt x="125905" y="382641"/>
                </a:lnTo>
                <a:lnTo>
                  <a:pt x="126967" y="384910"/>
                </a:lnTo>
                <a:lnTo>
                  <a:pt x="127429" y="385426"/>
                </a:lnTo>
                <a:lnTo>
                  <a:pt x="127314" y="386318"/>
                </a:lnTo>
                <a:close/>
                <a:moveTo>
                  <a:pt x="137641" y="385164"/>
                </a:moveTo>
                <a:lnTo>
                  <a:pt x="137094" y="389680"/>
                </a:lnTo>
                <a:lnTo>
                  <a:pt x="135725" y="389056"/>
                </a:lnTo>
                <a:lnTo>
                  <a:pt x="135070" y="389056"/>
                </a:lnTo>
                <a:lnTo>
                  <a:pt x="134255" y="386502"/>
                </a:lnTo>
                <a:lnTo>
                  <a:pt x="134316" y="385818"/>
                </a:lnTo>
                <a:lnTo>
                  <a:pt x="133824" y="384141"/>
                </a:lnTo>
                <a:lnTo>
                  <a:pt x="137002" y="383849"/>
                </a:lnTo>
                <a:lnTo>
                  <a:pt x="137641" y="385164"/>
                </a:lnTo>
                <a:close/>
                <a:moveTo>
                  <a:pt x="130468" y="391011"/>
                </a:moveTo>
                <a:lnTo>
                  <a:pt x="130345" y="391503"/>
                </a:lnTo>
                <a:lnTo>
                  <a:pt x="130199" y="391487"/>
                </a:lnTo>
                <a:lnTo>
                  <a:pt x="129715" y="391141"/>
                </a:lnTo>
                <a:lnTo>
                  <a:pt x="130015" y="389064"/>
                </a:lnTo>
                <a:lnTo>
                  <a:pt x="130830" y="387364"/>
                </a:lnTo>
                <a:lnTo>
                  <a:pt x="131669" y="384872"/>
                </a:lnTo>
                <a:lnTo>
                  <a:pt x="132139" y="384333"/>
                </a:lnTo>
                <a:lnTo>
                  <a:pt x="132308" y="385649"/>
                </a:lnTo>
                <a:lnTo>
                  <a:pt x="131792" y="388472"/>
                </a:lnTo>
                <a:lnTo>
                  <a:pt x="131353" y="390011"/>
                </a:lnTo>
                <a:lnTo>
                  <a:pt x="130468" y="391011"/>
                </a:lnTo>
                <a:close/>
                <a:moveTo>
                  <a:pt x="137387" y="402304"/>
                </a:moveTo>
                <a:lnTo>
                  <a:pt x="136894" y="402350"/>
                </a:lnTo>
                <a:lnTo>
                  <a:pt x="136440" y="402242"/>
                </a:lnTo>
                <a:lnTo>
                  <a:pt x="135994" y="401904"/>
                </a:lnTo>
                <a:lnTo>
                  <a:pt x="137056" y="399557"/>
                </a:lnTo>
                <a:lnTo>
                  <a:pt x="137387" y="402304"/>
                </a:lnTo>
                <a:close/>
                <a:moveTo>
                  <a:pt x="130215" y="402496"/>
                </a:moveTo>
                <a:lnTo>
                  <a:pt x="132015" y="406273"/>
                </a:lnTo>
                <a:lnTo>
                  <a:pt x="131823" y="406858"/>
                </a:lnTo>
                <a:lnTo>
                  <a:pt x="131546" y="407150"/>
                </a:lnTo>
                <a:lnTo>
                  <a:pt x="131115" y="407050"/>
                </a:lnTo>
                <a:lnTo>
                  <a:pt x="130391" y="405011"/>
                </a:lnTo>
                <a:lnTo>
                  <a:pt x="129037" y="403696"/>
                </a:lnTo>
                <a:lnTo>
                  <a:pt x="127414" y="403942"/>
                </a:lnTo>
                <a:lnTo>
                  <a:pt x="128760" y="402273"/>
                </a:lnTo>
                <a:lnTo>
                  <a:pt x="129291" y="401896"/>
                </a:lnTo>
                <a:lnTo>
                  <a:pt x="130215" y="402496"/>
                </a:lnTo>
                <a:close/>
                <a:moveTo>
                  <a:pt x="129630" y="424728"/>
                </a:moveTo>
                <a:lnTo>
                  <a:pt x="128583" y="425997"/>
                </a:lnTo>
                <a:lnTo>
                  <a:pt x="128229" y="425944"/>
                </a:lnTo>
                <a:lnTo>
                  <a:pt x="128714" y="423836"/>
                </a:lnTo>
                <a:lnTo>
                  <a:pt x="130453" y="422297"/>
                </a:lnTo>
                <a:lnTo>
                  <a:pt x="131985" y="422159"/>
                </a:lnTo>
                <a:lnTo>
                  <a:pt x="131815" y="423113"/>
                </a:lnTo>
                <a:lnTo>
                  <a:pt x="130692" y="424282"/>
                </a:lnTo>
                <a:lnTo>
                  <a:pt x="129630" y="42472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1" name="Google Shape;921;p44"/>
          <p:cNvSpPr/>
          <p:nvPr/>
        </p:nvSpPr>
        <p:spPr>
          <a:xfrm>
            <a:off x="7088944" y="3469786"/>
            <a:ext cx="563151" cy="269792"/>
          </a:xfrm>
          <a:custGeom>
            <a:avLst/>
            <a:gdLst/>
            <a:ahLst/>
            <a:cxnLst/>
            <a:rect l="l" t="t" r="r" b="b"/>
            <a:pathLst>
              <a:path w="694444" h="332691" extrusionOk="0">
                <a:moveTo>
                  <a:pt x="625024" y="78444"/>
                </a:moveTo>
                <a:lnTo>
                  <a:pt x="623000" y="83075"/>
                </a:lnTo>
                <a:lnTo>
                  <a:pt x="618952" y="92322"/>
                </a:lnTo>
                <a:lnTo>
                  <a:pt x="615528" y="100107"/>
                </a:lnTo>
                <a:lnTo>
                  <a:pt x="613712" y="104476"/>
                </a:lnTo>
                <a:lnTo>
                  <a:pt x="612388" y="107799"/>
                </a:lnTo>
                <a:lnTo>
                  <a:pt x="611011" y="110946"/>
                </a:lnTo>
                <a:lnTo>
                  <a:pt x="610811" y="112831"/>
                </a:lnTo>
                <a:lnTo>
                  <a:pt x="609264" y="115862"/>
                </a:lnTo>
                <a:lnTo>
                  <a:pt x="606386" y="119516"/>
                </a:lnTo>
                <a:lnTo>
                  <a:pt x="605762" y="123470"/>
                </a:lnTo>
                <a:lnTo>
                  <a:pt x="605878" y="127016"/>
                </a:lnTo>
                <a:lnTo>
                  <a:pt x="605632" y="130186"/>
                </a:lnTo>
                <a:lnTo>
                  <a:pt x="602476" y="132193"/>
                </a:lnTo>
                <a:lnTo>
                  <a:pt x="600006" y="133978"/>
                </a:lnTo>
                <a:lnTo>
                  <a:pt x="600714" y="139963"/>
                </a:lnTo>
                <a:lnTo>
                  <a:pt x="601984" y="142217"/>
                </a:lnTo>
                <a:lnTo>
                  <a:pt x="604038" y="144648"/>
                </a:lnTo>
                <a:lnTo>
                  <a:pt x="606201" y="146594"/>
                </a:lnTo>
                <a:lnTo>
                  <a:pt x="608071" y="148233"/>
                </a:lnTo>
                <a:lnTo>
                  <a:pt x="610133" y="147448"/>
                </a:lnTo>
                <a:lnTo>
                  <a:pt x="611880" y="144948"/>
                </a:lnTo>
                <a:lnTo>
                  <a:pt x="615251" y="142748"/>
                </a:lnTo>
                <a:lnTo>
                  <a:pt x="617121" y="142694"/>
                </a:lnTo>
                <a:lnTo>
                  <a:pt x="618429" y="143202"/>
                </a:lnTo>
                <a:lnTo>
                  <a:pt x="621353" y="143348"/>
                </a:lnTo>
                <a:lnTo>
                  <a:pt x="624347" y="142548"/>
                </a:lnTo>
                <a:lnTo>
                  <a:pt x="626694" y="142379"/>
                </a:lnTo>
                <a:lnTo>
                  <a:pt x="629726" y="142917"/>
                </a:lnTo>
                <a:lnTo>
                  <a:pt x="630819" y="143440"/>
                </a:lnTo>
                <a:lnTo>
                  <a:pt x="633366" y="144410"/>
                </a:lnTo>
                <a:lnTo>
                  <a:pt x="636113" y="146525"/>
                </a:lnTo>
                <a:lnTo>
                  <a:pt x="638037" y="148887"/>
                </a:lnTo>
                <a:lnTo>
                  <a:pt x="639438" y="149341"/>
                </a:lnTo>
                <a:lnTo>
                  <a:pt x="640153" y="148587"/>
                </a:lnTo>
                <a:lnTo>
                  <a:pt x="641692" y="146487"/>
                </a:lnTo>
                <a:lnTo>
                  <a:pt x="643855" y="144463"/>
                </a:lnTo>
                <a:lnTo>
                  <a:pt x="646479" y="141140"/>
                </a:lnTo>
                <a:lnTo>
                  <a:pt x="648457" y="138586"/>
                </a:lnTo>
                <a:lnTo>
                  <a:pt x="650011" y="138194"/>
                </a:lnTo>
                <a:lnTo>
                  <a:pt x="653012" y="138201"/>
                </a:lnTo>
                <a:lnTo>
                  <a:pt x="654359" y="137586"/>
                </a:lnTo>
                <a:lnTo>
                  <a:pt x="656630" y="137263"/>
                </a:lnTo>
                <a:lnTo>
                  <a:pt x="658638" y="138209"/>
                </a:lnTo>
                <a:lnTo>
                  <a:pt x="664225" y="138709"/>
                </a:lnTo>
                <a:lnTo>
                  <a:pt x="665725" y="140017"/>
                </a:lnTo>
                <a:lnTo>
                  <a:pt x="668373" y="143902"/>
                </a:lnTo>
                <a:lnTo>
                  <a:pt x="669873" y="145971"/>
                </a:lnTo>
                <a:lnTo>
                  <a:pt x="672474" y="147010"/>
                </a:lnTo>
                <a:lnTo>
                  <a:pt x="674044" y="147725"/>
                </a:lnTo>
                <a:lnTo>
                  <a:pt x="675437" y="148279"/>
                </a:lnTo>
                <a:lnTo>
                  <a:pt x="676822" y="149279"/>
                </a:lnTo>
                <a:lnTo>
                  <a:pt x="677153" y="150487"/>
                </a:lnTo>
                <a:lnTo>
                  <a:pt x="677715" y="152333"/>
                </a:lnTo>
                <a:lnTo>
                  <a:pt x="678561" y="153395"/>
                </a:lnTo>
                <a:lnTo>
                  <a:pt x="680139" y="154441"/>
                </a:lnTo>
                <a:lnTo>
                  <a:pt x="681340" y="155072"/>
                </a:lnTo>
                <a:lnTo>
                  <a:pt x="681716" y="156403"/>
                </a:lnTo>
                <a:lnTo>
                  <a:pt x="682093" y="157057"/>
                </a:lnTo>
                <a:lnTo>
                  <a:pt x="683194" y="157987"/>
                </a:lnTo>
                <a:lnTo>
                  <a:pt x="686434" y="161957"/>
                </a:lnTo>
                <a:lnTo>
                  <a:pt x="688011" y="163019"/>
                </a:lnTo>
                <a:lnTo>
                  <a:pt x="690412" y="165311"/>
                </a:lnTo>
                <a:lnTo>
                  <a:pt x="691413" y="167211"/>
                </a:lnTo>
                <a:lnTo>
                  <a:pt x="691467" y="169204"/>
                </a:lnTo>
                <a:lnTo>
                  <a:pt x="692090" y="170719"/>
                </a:lnTo>
                <a:lnTo>
                  <a:pt x="693691" y="172996"/>
                </a:lnTo>
                <a:lnTo>
                  <a:pt x="694445" y="174535"/>
                </a:lnTo>
                <a:lnTo>
                  <a:pt x="694145" y="176619"/>
                </a:lnTo>
                <a:lnTo>
                  <a:pt x="694406" y="178466"/>
                </a:lnTo>
                <a:lnTo>
                  <a:pt x="693783" y="180366"/>
                </a:lnTo>
                <a:lnTo>
                  <a:pt x="691205" y="181774"/>
                </a:lnTo>
                <a:lnTo>
                  <a:pt x="690312" y="182443"/>
                </a:lnTo>
                <a:lnTo>
                  <a:pt x="688450" y="182504"/>
                </a:lnTo>
                <a:lnTo>
                  <a:pt x="685295" y="181797"/>
                </a:lnTo>
                <a:lnTo>
                  <a:pt x="682224" y="182197"/>
                </a:lnTo>
                <a:lnTo>
                  <a:pt x="678554" y="181412"/>
                </a:lnTo>
                <a:lnTo>
                  <a:pt x="675676" y="179743"/>
                </a:lnTo>
                <a:lnTo>
                  <a:pt x="674136" y="178397"/>
                </a:lnTo>
                <a:lnTo>
                  <a:pt x="671682" y="177604"/>
                </a:lnTo>
                <a:lnTo>
                  <a:pt x="670527" y="178019"/>
                </a:lnTo>
                <a:lnTo>
                  <a:pt x="669073" y="179750"/>
                </a:lnTo>
                <a:lnTo>
                  <a:pt x="667472" y="179443"/>
                </a:lnTo>
                <a:lnTo>
                  <a:pt x="665995" y="179750"/>
                </a:lnTo>
                <a:lnTo>
                  <a:pt x="662193" y="179397"/>
                </a:lnTo>
                <a:lnTo>
                  <a:pt x="660123" y="178958"/>
                </a:lnTo>
                <a:lnTo>
                  <a:pt x="656853" y="180166"/>
                </a:lnTo>
                <a:lnTo>
                  <a:pt x="654998" y="180543"/>
                </a:lnTo>
                <a:lnTo>
                  <a:pt x="651520" y="182020"/>
                </a:lnTo>
                <a:lnTo>
                  <a:pt x="649434" y="184581"/>
                </a:lnTo>
                <a:lnTo>
                  <a:pt x="647872" y="185189"/>
                </a:lnTo>
                <a:lnTo>
                  <a:pt x="646348" y="185066"/>
                </a:lnTo>
                <a:lnTo>
                  <a:pt x="645263" y="184128"/>
                </a:lnTo>
                <a:lnTo>
                  <a:pt x="643678" y="182997"/>
                </a:lnTo>
                <a:lnTo>
                  <a:pt x="641323" y="183058"/>
                </a:lnTo>
                <a:lnTo>
                  <a:pt x="640623" y="183543"/>
                </a:lnTo>
                <a:lnTo>
                  <a:pt x="640330" y="184581"/>
                </a:lnTo>
                <a:lnTo>
                  <a:pt x="639561" y="187736"/>
                </a:lnTo>
                <a:lnTo>
                  <a:pt x="639576" y="189151"/>
                </a:lnTo>
                <a:lnTo>
                  <a:pt x="639061" y="190067"/>
                </a:lnTo>
                <a:lnTo>
                  <a:pt x="637668" y="190367"/>
                </a:lnTo>
                <a:lnTo>
                  <a:pt x="635228" y="190282"/>
                </a:lnTo>
                <a:lnTo>
                  <a:pt x="631404" y="190074"/>
                </a:lnTo>
                <a:lnTo>
                  <a:pt x="628818" y="189259"/>
                </a:lnTo>
                <a:lnTo>
                  <a:pt x="627263" y="189605"/>
                </a:lnTo>
                <a:lnTo>
                  <a:pt x="625147" y="191313"/>
                </a:lnTo>
                <a:lnTo>
                  <a:pt x="623639" y="191590"/>
                </a:lnTo>
                <a:lnTo>
                  <a:pt x="622415" y="192313"/>
                </a:lnTo>
                <a:lnTo>
                  <a:pt x="621423" y="194828"/>
                </a:lnTo>
                <a:lnTo>
                  <a:pt x="619868" y="196390"/>
                </a:lnTo>
                <a:lnTo>
                  <a:pt x="617990" y="198329"/>
                </a:lnTo>
                <a:lnTo>
                  <a:pt x="615974" y="202460"/>
                </a:lnTo>
                <a:lnTo>
                  <a:pt x="614866" y="204821"/>
                </a:lnTo>
                <a:lnTo>
                  <a:pt x="615220" y="206091"/>
                </a:lnTo>
                <a:lnTo>
                  <a:pt x="615467" y="207629"/>
                </a:lnTo>
                <a:lnTo>
                  <a:pt x="614535" y="209376"/>
                </a:lnTo>
                <a:lnTo>
                  <a:pt x="612642" y="210999"/>
                </a:lnTo>
                <a:lnTo>
                  <a:pt x="611119" y="211299"/>
                </a:lnTo>
                <a:lnTo>
                  <a:pt x="608841" y="212860"/>
                </a:lnTo>
                <a:lnTo>
                  <a:pt x="605709" y="215668"/>
                </a:lnTo>
                <a:lnTo>
                  <a:pt x="603369" y="218022"/>
                </a:lnTo>
                <a:lnTo>
                  <a:pt x="600322" y="218592"/>
                </a:lnTo>
                <a:lnTo>
                  <a:pt x="598159" y="219192"/>
                </a:lnTo>
                <a:lnTo>
                  <a:pt x="593365" y="219922"/>
                </a:lnTo>
                <a:lnTo>
                  <a:pt x="592180" y="220107"/>
                </a:lnTo>
                <a:lnTo>
                  <a:pt x="586924" y="220469"/>
                </a:lnTo>
                <a:lnTo>
                  <a:pt x="583030" y="219207"/>
                </a:lnTo>
                <a:lnTo>
                  <a:pt x="580983" y="219399"/>
                </a:lnTo>
                <a:lnTo>
                  <a:pt x="579167" y="220115"/>
                </a:lnTo>
                <a:lnTo>
                  <a:pt x="578243" y="220892"/>
                </a:lnTo>
                <a:lnTo>
                  <a:pt x="577920" y="222369"/>
                </a:lnTo>
                <a:lnTo>
                  <a:pt x="577597" y="223730"/>
                </a:lnTo>
                <a:lnTo>
                  <a:pt x="576119" y="225846"/>
                </a:lnTo>
                <a:lnTo>
                  <a:pt x="573142" y="228646"/>
                </a:lnTo>
                <a:lnTo>
                  <a:pt x="570687" y="230500"/>
                </a:lnTo>
                <a:lnTo>
                  <a:pt x="568801" y="232900"/>
                </a:lnTo>
                <a:lnTo>
                  <a:pt x="567732" y="233769"/>
                </a:lnTo>
                <a:lnTo>
                  <a:pt x="565577" y="234685"/>
                </a:lnTo>
                <a:lnTo>
                  <a:pt x="564415" y="235177"/>
                </a:lnTo>
                <a:lnTo>
                  <a:pt x="561714" y="237308"/>
                </a:lnTo>
                <a:lnTo>
                  <a:pt x="559567" y="239208"/>
                </a:lnTo>
                <a:lnTo>
                  <a:pt x="558150" y="239739"/>
                </a:lnTo>
                <a:lnTo>
                  <a:pt x="556442" y="239239"/>
                </a:lnTo>
                <a:lnTo>
                  <a:pt x="555311" y="239077"/>
                </a:lnTo>
                <a:lnTo>
                  <a:pt x="551971" y="238347"/>
                </a:lnTo>
                <a:lnTo>
                  <a:pt x="549709" y="238254"/>
                </a:lnTo>
                <a:lnTo>
                  <a:pt x="546546" y="237785"/>
                </a:lnTo>
                <a:lnTo>
                  <a:pt x="539143" y="235562"/>
                </a:lnTo>
                <a:lnTo>
                  <a:pt x="536765" y="234523"/>
                </a:lnTo>
                <a:lnTo>
                  <a:pt x="534664" y="231692"/>
                </a:lnTo>
                <a:lnTo>
                  <a:pt x="532764" y="230254"/>
                </a:lnTo>
                <a:lnTo>
                  <a:pt x="530185" y="230100"/>
                </a:lnTo>
                <a:lnTo>
                  <a:pt x="526315" y="230100"/>
                </a:lnTo>
                <a:lnTo>
                  <a:pt x="524583" y="229538"/>
                </a:lnTo>
                <a:lnTo>
                  <a:pt x="521674" y="230069"/>
                </a:lnTo>
                <a:lnTo>
                  <a:pt x="518496" y="232946"/>
                </a:lnTo>
                <a:lnTo>
                  <a:pt x="516995" y="235085"/>
                </a:lnTo>
                <a:lnTo>
                  <a:pt x="515695" y="237277"/>
                </a:lnTo>
                <a:lnTo>
                  <a:pt x="514102" y="241947"/>
                </a:lnTo>
                <a:lnTo>
                  <a:pt x="513394" y="245062"/>
                </a:lnTo>
                <a:lnTo>
                  <a:pt x="512855" y="246816"/>
                </a:lnTo>
                <a:lnTo>
                  <a:pt x="511154" y="249609"/>
                </a:lnTo>
                <a:lnTo>
                  <a:pt x="510970" y="251171"/>
                </a:lnTo>
                <a:lnTo>
                  <a:pt x="511555" y="252524"/>
                </a:lnTo>
                <a:lnTo>
                  <a:pt x="512778" y="254048"/>
                </a:lnTo>
                <a:lnTo>
                  <a:pt x="513509" y="256440"/>
                </a:lnTo>
                <a:lnTo>
                  <a:pt x="515295" y="258979"/>
                </a:lnTo>
                <a:lnTo>
                  <a:pt x="517050" y="260956"/>
                </a:lnTo>
                <a:lnTo>
                  <a:pt x="520351" y="264141"/>
                </a:lnTo>
                <a:lnTo>
                  <a:pt x="521289" y="265810"/>
                </a:lnTo>
                <a:lnTo>
                  <a:pt x="522405" y="267718"/>
                </a:lnTo>
                <a:lnTo>
                  <a:pt x="522644" y="269579"/>
                </a:lnTo>
                <a:lnTo>
                  <a:pt x="522436" y="270795"/>
                </a:lnTo>
                <a:lnTo>
                  <a:pt x="521251" y="271726"/>
                </a:lnTo>
                <a:lnTo>
                  <a:pt x="518935" y="272195"/>
                </a:lnTo>
                <a:lnTo>
                  <a:pt x="517819" y="273480"/>
                </a:lnTo>
                <a:lnTo>
                  <a:pt x="516118" y="275203"/>
                </a:lnTo>
                <a:lnTo>
                  <a:pt x="514102" y="277188"/>
                </a:lnTo>
                <a:lnTo>
                  <a:pt x="513155" y="277295"/>
                </a:lnTo>
                <a:lnTo>
                  <a:pt x="512016" y="277826"/>
                </a:lnTo>
                <a:lnTo>
                  <a:pt x="506314" y="280280"/>
                </a:lnTo>
                <a:lnTo>
                  <a:pt x="504144" y="280965"/>
                </a:lnTo>
                <a:lnTo>
                  <a:pt x="502435" y="281780"/>
                </a:lnTo>
                <a:lnTo>
                  <a:pt x="500412" y="284273"/>
                </a:lnTo>
                <a:lnTo>
                  <a:pt x="498819" y="286127"/>
                </a:lnTo>
                <a:lnTo>
                  <a:pt x="496849" y="288589"/>
                </a:lnTo>
                <a:lnTo>
                  <a:pt x="495979" y="289673"/>
                </a:lnTo>
                <a:lnTo>
                  <a:pt x="494232" y="292127"/>
                </a:lnTo>
                <a:lnTo>
                  <a:pt x="491931" y="294927"/>
                </a:lnTo>
                <a:lnTo>
                  <a:pt x="490654" y="296427"/>
                </a:lnTo>
                <a:lnTo>
                  <a:pt x="489961" y="297320"/>
                </a:lnTo>
                <a:lnTo>
                  <a:pt x="489330" y="298497"/>
                </a:lnTo>
                <a:lnTo>
                  <a:pt x="486922" y="299397"/>
                </a:lnTo>
                <a:lnTo>
                  <a:pt x="484936" y="300359"/>
                </a:lnTo>
                <a:lnTo>
                  <a:pt x="481935" y="301805"/>
                </a:lnTo>
                <a:lnTo>
                  <a:pt x="477633" y="303389"/>
                </a:lnTo>
                <a:lnTo>
                  <a:pt x="474155" y="304928"/>
                </a:lnTo>
                <a:lnTo>
                  <a:pt x="471946" y="306190"/>
                </a:lnTo>
                <a:lnTo>
                  <a:pt x="468660" y="307782"/>
                </a:lnTo>
                <a:lnTo>
                  <a:pt x="466429" y="308290"/>
                </a:lnTo>
                <a:lnTo>
                  <a:pt x="461934" y="308228"/>
                </a:lnTo>
                <a:lnTo>
                  <a:pt x="456378" y="308636"/>
                </a:lnTo>
                <a:lnTo>
                  <a:pt x="452331" y="308944"/>
                </a:lnTo>
                <a:lnTo>
                  <a:pt x="449291" y="308559"/>
                </a:lnTo>
                <a:lnTo>
                  <a:pt x="444697" y="308336"/>
                </a:lnTo>
                <a:lnTo>
                  <a:pt x="441180" y="308028"/>
                </a:lnTo>
                <a:lnTo>
                  <a:pt x="438833" y="308621"/>
                </a:lnTo>
                <a:lnTo>
                  <a:pt x="433300" y="309244"/>
                </a:lnTo>
                <a:lnTo>
                  <a:pt x="432061" y="309382"/>
                </a:lnTo>
                <a:lnTo>
                  <a:pt x="422203" y="310890"/>
                </a:lnTo>
                <a:lnTo>
                  <a:pt x="417847" y="311690"/>
                </a:lnTo>
                <a:lnTo>
                  <a:pt x="413861" y="312059"/>
                </a:lnTo>
                <a:lnTo>
                  <a:pt x="410929" y="312644"/>
                </a:lnTo>
                <a:lnTo>
                  <a:pt x="409267" y="313382"/>
                </a:lnTo>
                <a:lnTo>
                  <a:pt x="406804" y="314429"/>
                </a:lnTo>
                <a:lnTo>
                  <a:pt x="405504" y="314890"/>
                </a:lnTo>
                <a:lnTo>
                  <a:pt x="401141" y="316952"/>
                </a:lnTo>
                <a:lnTo>
                  <a:pt x="391429" y="321198"/>
                </a:lnTo>
                <a:lnTo>
                  <a:pt x="384934" y="324637"/>
                </a:lnTo>
                <a:lnTo>
                  <a:pt x="383864" y="325222"/>
                </a:lnTo>
                <a:lnTo>
                  <a:pt x="379485" y="327645"/>
                </a:lnTo>
                <a:lnTo>
                  <a:pt x="376954" y="328591"/>
                </a:lnTo>
                <a:lnTo>
                  <a:pt x="375192" y="330745"/>
                </a:lnTo>
                <a:lnTo>
                  <a:pt x="373783" y="332107"/>
                </a:lnTo>
                <a:lnTo>
                  <a:pt x="372306" y="332691"/>
                </a:lnTo>
                <a:lnTo>
                  <a:pt x="369674" y="331307"/>
                </a:lnTo>
                <a:lnTo>
                  <a:pt x="367812" y="331384"/>
                </a:lnTo>
                <a:lnTo>
                  <a:pt x="361863" y="330876"/>
                </a:lnTo>
                <a:lnTo>
                  <a:pt x="361863" y="324583"/>
                </a:lnTo>
                <a:lnTo>
                  <a:pt x="357692" y="325468"/>
                </a:lnTo>
                <a:lnTo>
                  <a:pt x="351036" y="326891"/>
                </a:lnTo>
                <a:lnTo>
                  <a:pt x="344864" y="328206"/>
                </a:lnTo>
                <a:lnTo>
                  <a:pt x="339215" y="325191"/>
                </a:lnTo>
                <a:lnTo>
                  <a:pt x="334859" y="322860"/>
                </a:lnTo>
                <a:lnTo>
                  <a:pt x="331073" y="320852"/>
                </a:lnTo>
                <a:lnTo>
                  <a:pt x="325333" y="319521"/>
                </a:lnTo>
                <a:lnTo>
                  <a:pt x="320323" y="318360"/>
                </a:lnTo>
                <a:lnTo>
                  <a:pt x="311288" y="316444"/>
                </a:lnTo>
                <a:lnTo>
                  <a:pt x="307318" y="314767"/>
                </a:lnTo>
                <a:lnTo>
                  <a:pt x="305309" y="312544"/>
                </a:lnTo>
                <a:lnTo>
                  <a:pt x="301723" y="307497"/>
                </a:lnTo>
                <a:lnTo>
                  <a:pt x="300561" y="306497"/>
                </a:lnTo>
                <a:lnTo>
                  <a:pt x="298814" y="305805"/>
                </a:lnTo>
                <a:lnTo>
                  <a:pt x="297006" y="305367"/>
                </a:lnTo>
                <a:lnTo>
                  <a:pt x="293081" y="305390"/>
                </a:lnTo>
                <a:lnTo>
                  <a:pt x="288295" y="304997"/>
                </a:lnTo>
                <a:lnTo>
                  <a:pt x="281400" y="303936"/>
                </a:lnTo>
                <a:lnTo>
                  <a:pt x="275920" y="303082"/>
                </a:lnTo>
                <a:lnTo>
                  <a:pt x="266578" y="301505"/>
                </a:lnTo>
                <a:lnTo>
                  <a:pt x="264362" y="301312"/>
                </a:lnTo>
                <a:lnTo>
                  <a:pt x="259475" y="302713"/>
                </a:lnTo>
                <a:lnTo>
                  <a:pt x="253211" y="304505"/>
                </a:lnTo>
                <a:lnTo>
                  <a:pt x="241968" y="303097"/>
                </a:lnTo>
                <a:lnTo>
                  <a:pt x="236981" y="302443"/>
                </a:lnTo>
                <a:lnTo>
                  <a:pt x="226877" y="301105"/>
                </a:lnTo>
                <a:lnTo>
                  <a:pt x="215441" y="299589"/>
                </a:lnTo>
                <a:lnTo>
                  <a:pt x="204360" y="298020"/>
                </a:lnTo>
                <a:lnTo>
                  <a:pt x="196311" y="298881"/>
                </a:lnTo>
                <a:lnTo>
                  <a:pt x="191824" y="299366"/>
                </a:lnTo>
                <a:lnTo>
                  <a:pt x="186646" y="300058"/>
                </a:lnTo>
                <a:lnTo>
                  <a:pt x="185930" y="299281"/>
                </a:lnTo>
                <a:lnTo>
                  <a:pt x="185722" y="296274"/>
                </a:lnTo>
                <a:lnTo>
                  <a:pt x="184791" y="293943"/>
                </a:lnTo>
                <a:lnTo>
                  <a:pt x="181959" y="291419"/>
                </a:lnTo>
                <a:lnTo>
                  <a:pt x="180058" y="289019"/>
                </a:lnTo>
                <a:lnTo>
                  <a:pt x="176434" y="285765"/>
                </a:lnTo>
                <a:lnTo>
                  <a:pt x="175294" y="283711"/>
                </a:lnTo>
                <a:lnTo>
                  <a:pt x="174910" y="280526"/>
                </a:lnTo>
                <a:lnTo>
                  <a:pt x="171570" y="272211"/>
                </a:lnTo>
                <a:lnTo>
                  <a:pt x="169492" y="266556"/>
                </a:lnTo>
                <a:lnTo>
                  <a:pt x="168969" y="265410"/>
                </a:lnTo>
                <a:lnTo>
                  <a:pt x="168076" y="263564"/>
                </a:lnTo>
                <a:lnTo>
                  <a:pt x="166907" y="262602"/>
                </a:lnTo>
                <a:lnTo>
                  <a:pt x="164421" y="262010"/>
                </a:lnTo>
                <a:lnTo>
                  <a:pt x="163751" y="261010"/>
                </a:lnTo>
                <a:lnTo>
                  <a:pt x="163751" y="259048"/>
                </a:lnTo>
                <a:lnTo>
                  <a:pt x="164144" y="256332"/>
                </a:lnTo>
                <a:lnTo>
                  <a:pt x="164652" y="254348"/>
                </a:lnTo>
                <a:lnTo>
                  <a:pt x="164290" y="253848"/>
                </a:lnTo>
                <a:lnTo>
                  <a:pt x="157803" y="254409"/>
                </a:lnTo>
                <a:lnTo>
                  <a:pt x="153824" y="253094"/>
                </a:lnTo>
                <a:lnTo>
                  <a:pt x="150507" y="251663"/>
                </a:lnTo>
                <a:lnTo>
                  <a:pt x="145798" y="248001"/>
                </a:lnTo>
                <a:lnTo>
                  <a:pt x="143005" y="246586"/>
                </a:lnTo>
                <a:lnTo>
                  <a:pt x="139426" y="242785"/>
                </a:lnTo>
                <a:lnTo>
                  <a:pt x="134224" y="241885"/>
                </a:lnTo>
                <a:lnTo>
                  <a:pt x="132285" y="240393"/>
                </a:lnTo>
                <a:lnTo>
                  <a:pt x="129838" y="237131"/>
                </a:lnTo>
                <a:lnTo>
                  <a:pt x="127706" y="235031"/>
                </a:lnTo>
                <a:lnTo>
                  <a:pt x="124674" y="233708"/>
                </a:lnTo>
                <a:lnTo>
                  <a:pt x="119887" y="232531"/>
                </a:lnTo>
                <a:lnTo>
                  <a:pt x="111715" y="231408"/>
                </a:lnTo>
                <a:lnTo>
                  <a:pt x="108944" y="230931"/>
                </a:lnTo>
                <a:lnTo>
                  <a:pt x="104435" y="231685"/>
                </a:lnTo>
                <a:lnTo>
                  <a:pt x="101087" y="231746"/>
                </a:lnTo>
                <a:lnTo>
                  <a:pt x="95662" y="230946"/>
                </a:lnTo>
                <a:lnTo>
                  <a:pt x="92568" y="229938"/>
                </a:lnTo>
                <a:lnTo>
                  <a:pt x="88752" y="229908"/>
                </a:lnTo>
                <a:lnTo>
                  <a:pt x="86266" y="229923"/>
                </a:lnTo>
                <a:lnTo>
                  <a:pt x="82949" y="229692"/>
                </a:lnTo>
                <a:lnTo>
                  <a:pt x="81348" y="229031"/>
                </a:lnTo>
                <a:lnTo>
                  <a:pt x="79863" y="228223"/>
                </a:lnTo>
                <a:lnTo>
                  <a:pt x="77078" y="228423"/>
                </a:lnTo>
                <a:lnTo>
                  <a:pt x="75131" y="227615"/>
                </a:lnTo>
                <a:lnTo>
                  <a:pt x="73314" y="226107"/>
                </a:lnTo>
                <a:lnTo>
                  <a:pt x="71413" y="225392"/>
                </a:lnTo>
                <a:lnTo>
                  <a:pt x="69336" y="225438"/>
                </a:lnTo>
                <a:lnTo>
                  <a:pt x="68482" y="226107"/>
                </a:lnTo>
                <a:lnTo>
                  <a:pt x="67681" y="226046"/>
                </a:lnTo>
                <a:lnTo>
                  <a:pt x="67166" y="224007"/>
                </a:lnTo>
                <a:lnTo>
                  <a:pt x="65219" y="220707"/>
                </a:lnTo>
                <a:lnTo>
                  <a:pt x="64927" y="219222"/>
                </a:lnTo>
                <a:lnTo>
                  <a:pt x="63734" y="217514"/>
                </a:lnTo>
                <a:lnTo>
                  <a:pt x="63033" y="215961"/>
                </a:lnTo>
                <a:lnTo>
                  <a:pt x="63226" y="213814"/>
                </a:lnTo>
                <a:lnTo>
                  <a:pt x="64065" y="209637"/>
                </a:lnTo>
                <a:lnTo>
                  <a:pt x="65935" y="205852"/>
                </a:lnTo>
                <a:lnTo>
                  <a:pt x="67151" y="204868"/>
                </a:lnTo>
                <a:lnTo>
                  <a:pt x="67897" y="203744"/>
                </a:lnTo>
                <a:lnTo>
                  <a:pt x="69467" y="201783"/>
                </a:lnTo>
                <a:lnTo>
                  <a:pt x="70375" y="200213"/>
                </a:lnTo>
                <a:lnTo>
                  <a:pt x="70267" y="198059"/>
                </a:lnTo>
                <a:lnTo>
                  <a:pt x="69197" y="195813"/>
                </a:lnTo>
                <a:lnTo>
                  <a:pt x="68428" y="192913"/>
                </a:lnTo>
                <a:lnTo>
                  <a:pt x="68566" y="191243"/>
                </a:lnTo>
                <a:lnTo>
                  <a:pt x="69721" y="189259"/>
                </a:lnTo>
                <a:lnTo>
                  <a:pt x="71075" y="184851"/>
                </a:lnTo>
                <a:lnTo>
                  <a:pt x="70960" y="183689"/>
                </a:lnTo>
                <a:lnTo>
                  <a:pt x="70429" y="182766"/>
                </a:lnTo>
                <a:lnTo>
                  <a:pt x="70290" y="180712"/>
                </a:lnTo>
                <a:lnTo>
                  <a:pt x="70028" y="177958"/>
                </a:lnTo>
                <a:lnTo>
                  <a:pt x="68405" y="173735"/>
                </a:lnTo>
                <a:lnTo>
                  <a:pt x="67528" y="171488"/>
                </a:lnTo>
                <a:lnTo>
                  <a:pt x="65989" y="170519"/>
                </a:lnTo>
                <a:lnTo>
                  <a:pt x="64188" y="169934"/>
                </a:lnTo>
                <a:lnTo>
                  <a:pt x="62633" y="166888"/>
                </a:lnTo>
                <a:lnTo>
                  <a:pt x="60679" y="163288"/>
                </a:lnTo>
                <a:lnTo>
                  <a:pt x="59455" y="161026"/>
                </a:lnTo>
                <a:lnTo>
                  <a:pt x="59032" y="159642"/>
                </a:lnTo>
                <a:lnTo>
                  <a:pt x="58839" y="157126"/>
                </a:lnTo>
                <a:lnTo>
                  <a:pt x="57923" y="154072"/>
                </a:lnTo>
                <a:lnTo>
                  <a:pt x="56962" y="152395"/>
                </a:lnTo>
                <a:lnTo>
                  <a:pt x="56246" y="151102"/>
                </a:lnTo>
                <a:lnTo>
                  <a:pt x="55877" y="149248"/>
                </a:lnTo>
                <a:lnTo>
                  <a:pt x="55507" y="148571"/>
                </a:lnTo>
                <a:lnTo>
                  <a:pt x="52860" y="147748"/>
                </a:lnTo>
                <a:lnTo>
                  <a:pt x="50967" y="146364"/>
                </a:lnTo>
                <a:lnTo>
                  <a:pt x="50182" y="144502"/>
                </a:lnTo>
                <a:lnTo>
                  <a:pt x="49905" y="142994"/>
                </a:lnTo>
                <a:lnTo>
                  <a:pt x="49336" y="142117"/>
                </a:lnTo>
                <a:lnTo>
                  <a:pt x="47842" y="141840"/>
                </a:lnTo>
                <a:lnTo>
                  <a:pt x="46803" y="143194"/>
                </a:lnTo>
                <a:lnTo>
                  <a:pt x="45103" y="143871"/>
                </a:lnTo>
                <a:lnTo>
                  <a:pt x="43949" y="143748"/>
                </a:lnTo>
                <a:lnTo>
                  <a:pt x="42818" y="142932"/>
                </a:lnTo>
                <a:lnTo>
                  <a:pt x="42117" y="142079"/>
                </a:lnTo>
                <a:lnTo>
                  <a:pt x="40932" y="141117"/>
                </a:lnTo>
                <a:lnTo>
                  <a:pt x="39255" y="138063"/>
                </a:lnTo>
                <a:lnTo>
                  <a:pt x="37492" y="137255"/>
                </a:lnTo>
                <a:lnTo>
                  <a:pt x="34260" y="137394"/>
                </a:lnTo>
                <a:lnTo>
                  <a:pt x="31382" y="138809"/>
                </a:lnTo>
                <a:lnTo>
                  <a:pt x="29643" y="138586"/>
                </a:lnTo>
                <a:lnTo>
                  <a:pt x="28165" y="138109"/>
                </a:lnTo>
                <a:lnTo>
                  <a:pt x="26518" y="136586"/>
                </a:lnTo>
                <a:lnTo>
                  <a:pt x="25364" y="135324"/>
                </a:lnTo>
                <a:lnTo>
                  <a:pt x="23648" y="134917"/>
                </a:lnTo>
                <a:lnTo>
                  <a:pt x="20270" y="132693"/>
                </a:lnTo>
                <a:lnTo>
                  <a:pt x="17984" y="131093"/>
                </a:lnTo>
                <a:lnTo>
                  <a:pt x="17792" y="127947"/>
                </a:lnTo>
                <a:lnTo>
                  <a:pt x="16714" y="125778"/>
                </a:lnTo>
                <a:lnTo>
                  <a:pt x="14483" y="125162"/>
                </a:lnTo>
                <a:lnTo>
                  <a:pt x="12236" y="122931"/>
                </a:lnTo>
                <a:lnTo>
                  <a:pt x="8958" y="121731"/>
                </a:lnTo>
                <a:lnTo>
                  <a:pt x="6895" y="120800"/>
                </a:lnTo>
                <a:lnTo>
                  <a:pt x="5102" y="120239"/>
                </a:lnTo>
                <a:lnTo>
                  <a:pt x="4841" y="119392"/>
                </a:lnTo>
                <a:lnTo>
                  <a:pt x="4948" y="118669"/>
                </a:lnTo>
                <a:lnTo>
                  <a:pt x="5772" y="117462"/>
                </a:lnTo>
                <a:lnTo>
                  <a:pt x="6633" y="116331"/>
                </a:lnTo>
                <a:lnTo>
                  <a:pt x="6841" y="115285"/>
                </a:lnTo>
                <a:lnTo>
                  <a:pt x="6149" y="114361"/>
                </a:lnTo>
                <a:lnTo>
                  <a:pt x="4294" y="113392"/>
                </a:lnTo>
                <a:lnTo>
                  <a:pt x="1908" y="112523"/>
                </a:lnTo>
                <a:lnTo>
                  <a:pt x="1424" y="111084"/>
                </a:lnTo>
                <a:lnTo>
                  <a:pt x="0" y="109584"/>
                </a:lnTo>
                <a:lnTo>
                  <a:pt x="246" y="108377"/>
                </a:lnTo>
                <a:lnTo>
                  <a:pt x="1378" y="107492"/>
                </a:lnTo>
                <a:lnTo>
                  <a:pt x="2517" y="106838"/>
                </a:lnTo>
                <a:lnTo>
                  <a:pt x="2786" y="105699"/>
                </a:lnTo>
                <a:lnTo>
                  <a:pt x="1970" y="104653"/>
                </a:lnTo>
                <a:lnTo>
                  <a:pt x="1578" y="103068"/>
                </a:lnTo>
                <a:lnTo>
                  <a:pt x="1770" y="101884"/>
                </a:lnTo>
                <a:lnTo>
                  <a:pt x="1531" y="100368"/>
                </a:lnTo>
                <a:lnTo>
                  <a:pt x="1616" y="100376"/>
                </a:lnTo>
                <a:lnTo>
                  <a:pt x="4132" y="100291"/>
                </a:lnTo>
                <a:lnTo>
                  <a:pt x="5287" y="99560"/>
                </a:lnTo>
                <a:lnTo>
                  <a:pt x="6156" y="98476"/>
                </a:lnTo>
                <a:lnTo>
                  <a:pt x="8042" y="97268"/>
                </a:lnTo>
                <a:lnTo>
                  <a:pt x="8442" y="95883"/>
                </a:lnTo>
                <a:lnTo>
                  <a:pt x="8473" y="93137"/>
                </a:lnTo>
                <a:lnTo>
                  <a:pt x="9704" y="90814"/>
                </a:lnTo>
                <a:lnTo>
                  <a:pt x="12836" y="90121"/>
                </a:lnTo>
                <a:lnTo>
                  <a:pt x="14036" y="89783"/>
                </a:lnTo>
                <a:lnTo>
                  <a:pt x="15314" y="90121"/>
                </a:lnTo>
                <a:lnTo>
                  <a:pt x="17299" y="89791"/>
                </a:lnTo>
                <a:lnTo>
                  <a:pt x="19216" y="89675"/>
                </a:lnTo>
                <a:lnTo>
                  <a:pt x="20285" y="90391"/>
                </a:lnTo>
                <a:lnTo>
                  <a:pt x="21701" y="90991"/>
                </a:lnTo>
                <a:lnTo>
                  <a:pt x="23510" y="90921"/>
                </a:lnTo>
                <a:lnTo>
                  <a:pt x="24125" y="89829"/>
                </a:lnTo>
                <a:lnTo>
                  <a:pt x="24202" y="88298"/>
                </a:lnTo>
                <a:lnTo>
                  <a:pt x="24979" y="87898"/>
                </a:lnTo>
                <a:lnTo>
                  <a:pt x="25957" y="88960"/>
                </a:lnTo>
                <a:lnTo>
                  <a:pt x="26511" y="89752"/>
                </a:lnTo>
                <a:lnTo>
                  <a:pt x="27319" y="90114"/>
                </a:lnTo>
                <a:lnTo>
                  <a:pt x="29504" y="89168"/>
                </a:lnTo>
                <a:lnTo>
                  <a:pt x="31028" y="88144"/>
                </a:lnTo>
                <a:lnTo>
                  <a:pt x="31528" y="86036"/>
                </a:lnTo>
                <a:lnTo>
                  <a:pt x="32413" y="84998"/>
                </a:lnTo>
                <a:lnTo>
                  <a:pt x="33599" y="85529"/>
                </a:lnTo>
                <a:lnTo>
                  <a:pt x="35684" y="85513"/>
                </a:lnTo>
                <a:lnTo>
                  <a:pt x="37400" y="83882"/>
                </a:lnTo>
                <a:lnTo>
                  <a:pt x="39655" y="82582"/>
                </a:lnTo>
                <a:lnTo>
                  <a:pt x="41270" y="81990"/>
                </a:lnTo>
                <a:lnTo>
                  <a:pt x="41594" y="80890"/>
                </a:lnTo>
                <a:lnTo>
                  <a:pt x="40840" y="78459"/>
                </a:lnTo>
                <a:lnTo>
                  <a:pt x="41047" y="75797"/>
                </a:lnTo>
                <a:lnTo>
                  <a:pt x="43210" y="74290"/>
                </a:lnTo>
                <a:lnTo>
                  <a:pt x="46104" y="74113"/>
                </a:lnTo>
                <a:lnTo>
                  <a:pt x="48251" y="73074"/>
                </a:lnTo>
                <a:lnTo>
                  <a:pt x="48843" y="70228"/>
                </a:lnTo>
                <a:lnTo>
                  <a:pt x="49905" y="69412"/>
                </a:lnTo>
                <a:lnTo>
                  <a:pt x="50975" y="69089"/>
                </a:lnTo>
                <a:lnTo>
                  <a:pt x="53583" y="68643"/>
                </a:lnTo>
                <a:lnTo>
                  <a:pt x="55461" y="67481"/>
                </a:lnTo>
                <a:lnTo>
                  <a:pt x="56623" y="66951"/>
                </a:lnTo>
                <a:lnTo>
                  <a:pt x="59901" y="65389"/>
                </a:lnTo>
                <a:lnTo>
                  <a:pt x="62887" y="65089"/>
                </a:lnTo>
                <a:lnTo>
                  <a:pt x="64165" y="63843"/>
                </a:lnTo>
                <a:lnTo>
                  <a:pt x="65165" y="62273"/>
                </a:lnTo>
                <a:lnTo>
                  <a:pt x="66842" y="61673"/>
                </a:lnTo>
                <a:lnTo>
                  <a:pt x="68543" y="60312"/>
                </a:lnTo>
                <a:lnTo>
                  <a:pt x="70798" y="58581"/>
                </a:lnTo>
                <a:lnTo>
                  <a:pt x="71691" y="58335"/>
                </a:lnTo>
                <a:lnTo>
                  <a:pt x="75385" y="57327"/>
                </a:lnTo>
                <a:lnTo>
                  <a:pt x="76831" y="56958"/>
                </a:lnTo>
                <a:lnTo>
                  <a:pt x="77701" y="56735"/>
                </a:lnTo>
                <a:lnTo>
                  <a:pt x="79302" y="56804"/>
                </a:lnTo>
                <a:lnTo>
                  <a:pt x="79979" y="54965"/>
                </a:lnTo>
                <a:lnTo>
                  <a:pt x="81603" y="53619"/>
                </a:lnTo>
                <a:lnTo>
                  <a:pt x="83234" y="53165"/>
                </a:lnTo>
                <a:lnTo>
                  <a:pt x="84027" y="51819"/>
                </a:lnTo>
                <a:lnTo>
                  <a:pt x="85589" y="50103"/>
                </a:lnTo>
                <a:lnTo>
                  <a:pt x="87705" y="49157"/>
                </a:lnTo>
                <a:lnTo>
                  <a:pt x="90991" y="49011"/>
                </a:lnTo>
                <a:lnTo>
                  <a:pt x="94177" y="49203"/>
                </a:lnTo>
                <a:lnTo>
                  <a:pt x="96093" y="48911"/>
                </a:lnTo>
                <a:lnTo>
                  <a:pt x="97663" y="46372"/>
                </a:lnTo>
                <a:lnTo>
                  <a:pt x="97963" y="45118"/>
                </a:lnTo>
                <a:lnTo>
                  <a:pt x="98325" y="43834"/>
                </a:lnTo>
                <a:lnTo>
                  <a:pt x="99602" y="43341"/>
                </a:lnTo>
                <a:lnTo>
                  <a:pt x="101141" y="45426"/>
                </a:lnTo>
                <a:lnTo>
                  <a:pt x="102442" y="46718"/>
                </a:lnTo>
                <a:lnTo>
                  <a:pt x="104435" y="48065"/>
                </a:lnTo>
                <a:lnTo>
                  <a:pt x="105466" y="49326"/>
                </a:lnTo>
                <a:lnTo>
                  <a:pt x="106651" y="49503"/>
                </a:lnTo>
                <a:lnTo>
                  <a:pt x="107890" y="48557"/>
                </a:lnTo>
                <a:lnTo>
                  <a:pt x="108767" y="46257"/>
                </a:lnTo>
                <a:lnTo>
                  <a:pt x="110429" y="45903"/>
                </a:lnTo>
                <a:lnTo>
                  <a:pt x="112261" y="46272"/>
                </a:lnTo>
                <a:lnTo>
                  <a:pt x="112746" y="47403"/>
                </a:lnTo>
                <a:lnTo>
                  <a:pt x="112900" y="48511"/>
                </a:lnTo>
                <a:lnTo>
                  <a:pt x="113738" y="50480"/>
                </a:lnTo>
                <a:lnTo>
                  <a:pt x="115755" y="52196"/>
                </a:lnTo>
                <a:lnTo>
                  <a:pt x="118333" y="52111"/>
                </a:lnTo>
                <a:lnTo>
                  <a:pt x="119372" y="51804"/>
                </a:lnTo>
                <a:lnTo>
                  <a:pt x="121881" y="52042"/>
                </a:lnTo>
                <a:lnTo>
                  <a:pt x="124351" y="52411"/>
                </a:lnTo>
                <a:lnTo>
                  <a:pt x="127044" y="52819"/>
                </a:lnTo>
                <a:lnTo>
                  <a:pt x="127829" y="52880"/>
                </a:lnTo>
                <a:lnTo>
                  <a:pt x="130715" y="53088"/>
                </a:lnTo>
                <a:lnTo>
                  <a:pt x="134909" y="53388"/>
                </a:lnTo>
                <a:lnTo>
                  <a:pt x="136763" y="53250"/>
                </a:lnTo>
                <a:lnTo>
                  <a:pt x="140549" y="53811"/>
                </a:lnTo>
                <a:lnTo>
                  <a:pt x="141319" y="55334"/>
                </a:lnTo>
                <a:lnTo>
                  <a:pt x="142020" y="58935"/>
                </a:lnTo>
                <a:lnTo>
                  <a:pt x="142612" y="62358"/>
                </a:lnTo>
                <a:lnTo>
                  <a:pt x="142789" y="65104"/>
                </a:lnTo>
                <a:lnTo>
                  <a:pt x="143774" y="66528"/>
                </a:lnTo>
                <a:lnTo>
                  <a:pt x="145028" y="66989"/>
                </a:lnTo>
                <a:lnTo>
                  <a:pt x="145859" y="68097"/>
                </a:lnTo>
                <a:lnTo>
                  <a:pt x="147321" y="69605"/>
                </a:lnTo>
                <a:lnTo>
                  <a:pt x="148399" y="71759"/>
                </a:lnTo>
                <a:lnTo>
                  <a:pt x="149715" y="71612"/>
                </a:lnTo>
                <a:lnTo>
                  <a:pt x="150630" y="71105"/>
                </a:lnTo>
                <a:lnTo>
                  <a:pt x="152647" y="70943"/>
                </a:lnTo>
                <a:lnTo>
                  <a:pt x="155217" y="71089"/>
                </a:lnTo>
                <a:lnTo>
                  <a:pt x="157010" y="72274"/>
                </a:lnTo>
                <a:lnTo>
                  <a:pt x="157680" y="73843"/>
                </a:lnTo>
                <a:lnTo>
                  <a:pt x="159134" y="74713"/>
                </a:lnTo>
                <a:lnTo>
                  <a:pt x="160311" y="74436"/>
                </a:lnTo>
                <a:lnTo>
                  <a:pt x="163836" y="74428"/>
                </a:lnTo>
                <a:lnTo>
                  <a:pt x="165052" y="74520"/>
                </a:lnTo>
                <a:lnTo>
                  <a:pt x="166268" y="75382"/>
                </a:lnTo>
                <a:lnTo>
                  <a:pt x="168015" y="75528"/>
                </a:lnTo>
                <a:lnTo>
                  <a:pt x="168977" y="74436"/>
                </a:lnTo>
                <a:lnTo>
                  <a:pt x="172017" y="73690"/>
                </a:lnTo>
                <a:lnTo>
                  <a:pt x="173771" y="72136"/>
                </a:lnTo>
                <a:lnTo>
                  <a:pt x="175125" y="72120"/>
                </a:lnTo>
                <a:lnTo>
                  <a:pt x="176149" y="72874"/>
                </a:lnTo>
                <a:lnTo>
                  <a:pt x="176934" y="73890"/>
                </a:lnTo>
                <a:lnTo>
                  <a:pt x="178096" y="73436"/>
                </a:lnTo>
                <a:lnTo>
                  <a:pt x="178727" y="72597"/>
                </a:lnTo>
                <a:lnTo>
                  <a:pt x="179742" y="72597"/>
                </a:lnTo>
                <a:lnTo>
                  <a:pt x="180735" y="73143"/>
                </a:lnTo>
                <a:lnTo>
                  <a:pt x="183283" y="74090"/>
                </a:lnTo>
                <a:lnTo>
                  <a:pt x="185129" y="75859"/>
                </a:lnTo>
                <a:lnTo>
                  <a:pt x="186553" y="76036"/>
                </a:lnTo>
                <a:lnTo>
                  <a:pt x="188400" y="75513"/>
                </a:lnTo>
                <a:lnTo>
                  <a:pt x="189246" y="75274"/>
                </a:lnTo>
                <a:lnTo>
                  <a:pt x="190055" y="76151"/>
                </a:lnTo>
                <a:lnTo>
                  <a:pt x="191247" y="76620"/>
                </a:lnTo>
                <a:lnTo>
                  <a:pt x="192148" y="75974"/>
                </a:lnTo>
                <a:lnTo>
                  <a:pt x="193694" y="75513"/>
                </a:lnTo>
                <a:lnTo>
                  <a:pt x="199612" y="76474"/>
                </a:lnTo>
                <a:lnTo>
                  <a:pt x="200974" y="78244"/>
                </a:lnTo>
                <a:lnTo>
                  <a:pt x="202028" y="79074"/>
                </a:lnTo>
                <a:lnTo>
                  <a:pt x="202875" y="80513"/>
                </a:lnTo>
                <a:lnTo>
                  <a:pt x="204422" y="81544"/>
                </a:lnTo>
                <a:lnTo>
                  <a:pt x="207685" y="81190"/>
                </a:lnTo>
                <a:lnTo>
                  <a:pt x="208955" y="80136"/>
                </a:lnTo>
                <a:lnTo>
                  <a:pt x="211594" y="77798"/>
                </a:lnTo>
                <a:lnTo>
                  <a:pt x="212648" y="75513"/>
                </a:lnTo>
                <a:lnTo>
                  <a:pt x="213979" y="74782"/>
                </a:lnTo>
                <a:lnTo>
                  <a:pt x="215480" y="74405"/>
                </a:lnTo>
                <a:lnTo>
                  <a:pt x="216889" y="74413"/>
                </a:lnTo>
                <a:lnTo>
                  <a:pt x="218358" y="74336"/>
                </a:lnTo>
                <a:lnTo>
                  <a:pt x="220151" y="72659"/>
                </a:lnTo>
                <a:lnTo>
                  <a:pt x="221598" y="72074"/>
                </a:lnTo>
                <a:lnTo>
                  <a:pt x="223745" y="69943"/>
                </a:lnTo>
                <a:lnTo>
                  <a:pt x="224145" y="68982"/>
                </a:lnTo>
                <a:lnTo>
                  <a:pt x="225192" y="66489"/>
                </a:lnTo>
                <a:lnTo>
                  <a:pt x="225838" y="64912"/>
                </a:lnTo>
                <a:lnTo>
                  <a:pt x="226923" y="62389"/>
                </a:lnTo>
                <a:lnTo>
                  <a:pt x="227508" y="58319"/>
                </a:lnTo>
                <a:lnTo>
                  <a:pt x="227839" y="56157"/>
                </a:lnTo>
                <a:lnTo>
                  <a:pt x="227554" y="54596"/>
                </a:lnTo>
                <a:lnTo>
                  <a:pt x="226277" y="53780"/>
                </a:lnTo>
                <a:lnTo>
                  <a:pt x="224653" y="53396"/>
                </a:lnTo>
                <a:lnTo>
                  <a:pt x="223222" y="52204"/>
                </a:lnTo>
                <a:lnTo>
                  <a:pt x="222160" y="50811"/>
                </a:lnTo>
                <a:lnTo>
                  <a:pt x="221537" y="48865"/>
                </a:lnTo>
                <a:lnTo>
                  <a:pt x="220698" y="46580"/>
                </a:lnTo>
                <a:lnTo>
                  <a:pt x="220744" y="44926"/>
                </a:lnTo>
                <a:lnTo>
                  <a:pt x="220505" y="43649"/>
                </a:lnTo>
                <a:lnTo>
                  <a:pt x="219789" y="42557"/>
                </a:lnTo>
                <a:lnTo>
                  <a:pt x="218412" y="40641"/>
                </a:lnTo>
                <a:lnTo>
                  <a:pt x="217743" y="39210"/>
                </a:lnTo>
                <a:lnTo>
                  <a:pt x="217966" y="36933"/>
                </a:lnTo>
                <a:lnTo>
                  <a:pt x="219589" y="33041"/>
                </a:lnTo>
                <a:lnTo>
                  <a:pt x="219743" y="31225"/>
                </a:lnTo>
                <a:lnTo>
                  <a:pt x="219943" y="30102"/>
                </a:lnTo>
                <a:lnTo>
                  <a:pt x="219859" y="29079"/>
                </a:lnTo>
                <a:lnTo>
                  <a:pt x="220367" y="26733"/>
                </a:lnTo>
                <a:lnTo>
                  <a:pt x="221283" y="25748"/>
                </a:lnTo>
                <a:lnTo>
                  <a:pt x="222329" y="23232"/>
                </a:lnTo>
                <a:lnTo>
                  <a:pt x="223737" y="22071"/>
                </a:lnTo>
                <a:lnTo>
                  <a:pt x="225507" y="21994"/>
                </a:lnTo>
                <a:lnTo>
                  <a:pt x="226269" y="21309"/>
                </a:lnTo>
                <a:lnTo>
                  <a:pt x="226638" y="18786"/>
                </a:lnTo>
                <a:lnTo>
                  <a:pt x="227493" y="16840"/>
                </a:lnTo>
                <a:lnTo>
                  <a:pt x="228062" y="15463"/>
                </a:lnTo>
                <a:lnTo>
                  <a:pt x="229140" y="13955"/>
                </a:lnTo>
                <a:lnTo>
                  <a:pt x="235350" y="11047"/>
                </a:lnTo>
                <a:lnTo>
                  <a:pt x="237928" y="7424"/>
                </a:lnTo>
                <a:lnTo>
                  <a:pt x="238843" y="5593"/>
                </a:lnTo>
                <a:lnTo>
                  <a:pt x="239844" y="1654"/>
                </a:lnTo>
                <a:lnTo>
                  <a:pt x="240806" y="0"/>
                </a:lnTo>
                <a:lnTo>
                  <a:pt x="242206" y="546"/>
                </a:lnTo>
                <a:lnTo>
                  <a:pt x="243853" y="2869"/>
                </a:lnTo>
                <a:lnTo>
                  <a:pt x="245085" y="2893"/>
                </a:lnTo>
                <a:lnTo>
                  <a:pt x="246916" y="4146"/>
                </a:lnTo>
                <a:lnTo>
                  <a:pt x="251910" y="6785"/>
                </a:lnTo>
                <a:lnTo>
                  <a:pt x="254612" y="7608"/>
                </a:lnTo>
                <a:lnTo>
                  <a:pt x="256351" y="7862"/>
                </a:lnTo>
                <a:lnTo>
                  <a:pt x="258652" y="8593"/>
                </a:lnTo>
                <a:lnTo>
                  <a:pt x="260129" y="10131"/>
                </a:lnTo>
                <a:lnTo>
                  <a:pt x="263015" y="12639"/>
                </a:lnTo>
                <a:lnTo>
                  <a:pt x="265454" y="13278"/>
                </a:lnTo>
                <a:lnTo>
                  <a:pt x="269687" y="13532"/>
                </a:lnTo>
                <a:lnTo>
                  <a:pt x="274835" y="13662"/>
                </a:lnTo>
                <a:lnTo>
                  <a:pt x="276297" y="14101"/>
                </a:lnTo>
                <a:lnTo>
                  <a:pt x="280060" y="15901"/>
                </a:lnTo>
                <a:lnTo>
                  <a:pt x="284231" y="17893"/>
                </a:lnTo>
                <a:lnTo>
                  <a:pt x="288156" y="19671"/>
                </a:lnTo>
                <a:lnTo>
                  <a:pt x="291126" y="21040"/>
                </a:lnTo>
                <a:lnTo>
                  <a:pt x="292889" y="22378"/>
                </a:lnTo>
                <a:lnTo>
                  <a:pt x="294543" y="23140"/>
                </a:lnTo>
                <a:lnTo>
                  <a:pt x="296336" y="22486"/>
                </a:lnTo>
                <a:lnTo>
                  <a:pt x="298637" y="22632"/>
                </a:lnTo>
                <a:lnTo>
                  <a:pt x="304039" y="24232"/>
                </a:lnTo>
                <a:lnTo>
                  <a:pt x="307456" y="25571"/>
                </a:lnTo>
                <a:lnTo>
                  <a:pt x="310311" y="26563"/>
                </a:lnTo>
                <a:lnTo>
                  <a:pt x="311265" y="27933"/>
                </a:lnTo>
                <a:lnTo>
                  <a:pt x="311358" y="29756"/>
                </a:lnTo>
                <a:lnTo>
                  <a:pt x="310973" y="31294"/>
                </a:lnTo>
                <a:lnTo>
                  <a:pt x="311188" y="35018"/>
                </a:lnTo>
                <a:lnTo>
                  <a:pt x="312104" y="36972"/>
                </a:lnTo>
                <a:lnTo>
                  <a:pt x="312443" y="39579"/>
                </a:lnTo>
                <a:lnTo>
                  <a:pt x="312789" y="42072"/>
                </a:lnTo>
                <a:lnTo>
                  <a:pt x="312543" y="44526"/>
                </a:lnTo>
                <a:lnTo>
                  <a:pt x="312982" y="45826"/>
                </a:lnTo>
                <a:lnTo>
                  <a:pt x="313874" y="46595"/>
                </a:lnTo>
                <a:lnTo>
                  <a:pt x="314744" y="48303"/>
                </a:lnTo>
                <a:lnTo>
                  <a:pt x="314459" y="50103"/>
                </a:lnTo>
                <a:lnTo>
                  <a:pt x="314074" y="51149"/>
                </a:lnTo>
                <a:lnTo>
                  <a:pt x="314136" y="52834"/>
                </a:lnTo>
                <a:lnTo>
                  <a:pt x="315167" y="54219"/>
                </a:lnTo>
                <a:lnTo>
                  <a:pt x="316698" y="54488"/>
                </a:lnTo>
                <a:lnTo>
                  <a:pt x="318037" y="54850"/>
                </a:lnTo>
                <a:lnTo>
                  <a:pt x="319700" y="57027"/>
                </a:lnTo>
                <a:lnTo>
                  <a:pt x="322662" y="59535"/>
                </a:lnTo>
                <a:lnTo>
                  <a:pt x="324432" y="60227"/>
                </a:lnTo>
                <a:lnTo>
                  <a:pt x="326472" y="61350"/>
                </a:lnTo>
                <a:lnTo>
                  <a:pt x="330358" y="62458"/>
                </a:lnTo>
                <a:lnTo>
                  <a:pt x="332997" y="62781"/>
                </a:lnTo>
                <a:lnTo>
                  <a:pt x="334552" y="63681"/>
                </a:lnTo>
                <a:lnTo>
                  <a:pt x="336075" y="65828"/>
                </a:lnTo>
                <a:lnTo>
                  <a:pt x="338600" y="66274"/>
                </a:lnTo>
                <a:lnTo>
                  <a:pt x="340216" y="67020"/>
                </a:lnTo>
                <a:lnTo>
                  <a:pt x="343171" y="67904"/>
                </a:lnTo>
                <a:lnTo>
                  <a:pt x="345126" y="67397"/>
                </a:lnTo>
                <a:lnTo>
                  <a:pt x="346841" y="66643"/>
                </a:lnTo>
                <a:lnTo>
                  <a:pt x="347988" y="66789"/>
                </a:lnTo>
                <a:lnTo>
                  <a:pt x="350204" y="67274"/>
                </a:lnTo>
                <a:lnTo>
                  <a:pt x="352797" y="67381"/>
                </a:lnTo>
                <a:lnTo>
                  <a:pt x="354975" y="66866"/>
                </a:lnTo>
                <a:lnTo>
                  <a:pt x="356715" y="65350"/>
                </a:lnTo>
                <a:lnTo>
                  <a:pt x="358739" y="63304"/>
                </a:lnTo>
                <a:lnTo>
                  <a:pt x="361170" y="62266"/>
                </a:lnTo>
                <a:lnTo>
                  <a:pt x="363979" y="61896"/>
                </a:lnTo>
                <a:lnTo>
                  <a:pt x="365903" y="61066"/>
                </a:lnTo>
                <a:lnTo>
                  <a:pt x="372198" y="59681"/>
                </a:lnTo>
                <a:lnTo>
                  <a:pt x="374737" y="59435"/>
                </a:lnTo>
                <a:lnTo>
                  <a:pt x="376708" y="58104"/>
                </a:lnTo>
                <a:lnTo>
                  <a:pt x="378454" y="57058"/>
                </a:lnTo>
                <a:lnTo>
                  <a:pt x="380979" y="56604"/>
                </a:lnTo>
                <a:lnTo>
                  <a:pt x="384388" y="57704"/>
                </a:lnTo>
                <a:lnTo>
                  <a:pt x="387651" y="58619"/>
                </a:lnTo>
                <a:lnTo>
                  <a:pt x="391598" y="58919"/>
                </a:lnTo>
                <a:lnTo>
                  <a:pt x="394223" y="60181"/>
                </a:lnTo>
                <a:lnTo>
                  <a:pt x="396077" y="61373"/>
                </a:lnTo>
                <a:lnTo>
                  <a:pt x="399001" y="62320"/>
                </a:lnTo>
                <a:lnTo>
                  <a:pt x="402249" y="61881"/>
                </a:lnTo>
                <a:lnTo>
                  <a:pt x="406704" y="61504"/>
                </a:lnTo>
                <a:lnTo>
                  <a:pt x="409651" y="62050"/>
                </a:lnTo>
                <a:lnTo>
                  <a:pt x="412730" y="64220"/>
                </a:lnTo>
                <a:lnTo>
                  <a:pt x="414623" y="65951"/>
                </a:lnTo>
                <a:lnTo>
                  <a:pt x="416755" y="69658"/>
                </a:lnTo>
                <a:lnTo>
                  <a:pt x="418986" y="71443"/>
                </a:lnTo>
                <a:lnTo>
                  <a:pt x="420925" y="72905"/>
                </a:lnTo>
                <a:lnTo>
                  <a:pt x="423388" y="73005"/>
                </a:lnTo>
                <a:lnTo>
                  <a:pt x="429521" y="73120"/>
                </a:lnTo>
                <a:lnTo>
                  <a:pt x="432884" y="73890"/>
                </a:lnTo>
                <a:lnTo>
                  <a:pt x="435686" y="74305"/>
                </a:lnTo>
                <a:lnTo>
                  <a:pt x="436355" y="75074"/>
                </a:lnTo>
                <a:lnTo>
                  <a:pt x="436078" y="77605"/>
                </a:lnTo>
                <a:lnTo>
                  <a:pt x="436162" y="81213"/>
                </a:lnTo>
                <a:lnTo>
                  <a:pt x="436124" y="82867"/>
                </a:lnTo>
                <a:lnTo>
                  <a:pt x="436740" y="84113"/>
                </a:lnTo>
                <a:lnTo>
                  <a:pt x="437694" y="84336"/>
                </a:lnTo>
                <a:lnTo>
                  <a:pt x="438217" y="86098"/>
                </a:lnTo>
                <a:lnTo>
                  <a:pt x="439602" y="87137"/>
                </a:lnTo>
                <a:lnTo>
                  <a:pt x="442088" y="88390"/>
                </a:lnTo>
                <a:lnTo>
                  <a:pt x="446274" y="92645"/>
                </a:lnTo>
                <a:lnTo>
                  <a:pt x="448775" y="94460"/>
                </a:lnTo>
                <a:lnTo>
                  <a:pt x="450738" y="95076"/>
                </a:lnTo>
                <a:lnTo>
                  <a:pt x="453315" y="94652"/>
                </a:lnTo>
                <a:lnTo>
                  <a:pt x="457356" y="94668"/>
                </a:lnTo>
                <a:lnTo>
                  <a:pt x="464197" y="94676"/>
                </a:lnTo>
                <a:lnTo>
                  <a:pt x="468883" y="95952"/>
                </a:lnTo>
                <a:lnTo>
                  <a:pt x="470507" y="96822"/>
                </a:lnTo>
                <a:lnTo>
                  <a:pt x="475294" y="97837"/>
                </a:lnTo>
                <a:lnTo>
                  <a:pt x="480558" y="98945"/>
                </a:lnTo>
                <a:lnTo>
                  <a:pt x="485006" y="100107"/>
                </a:lnTo>
                <a:lnTo>
                  <a:pt x="487622" y="98607"/>
                </a:lnTo>
                <a:lnTo>
                  <a:pt x="489923" y="98468"/>
                </a:lnTo>
                <a:lnTo>
                  <a:pt x="492116" y="99553"/>
                </a:lnTo>
                <a:lnTo>
                  <a:pt x="494317" y="101184"/>
                </a:lnTo>
                <a:lnTo>
                  <a:pt x="496010" y="101007"/>
                </a:lnTo>
                <a:lnTo>
                  <a:pt x="498557" y="100245"/>
                </a:lnTo>
                <a:lnTo>
                  <a:pt x="506691" y="95691"/>
                </a:lnTo>
                <a:lnTo>
                  <a:pt x="509546" y="93983"/>
                </a:lnTo>
                <a:lnTo>
                  <a:pt x="511547" y="94422"/>
                </a:lnTo>
                <a:lnTo>
                  <a:pt x="513332" y="93822"/>
                </a:lnTo>
                <a:lnTo>
                  <a:pt x="514694" y="93306"/>
                </a:lnTo>
                <a:lnTo>
                  <a:pt x="518165" y="92598"/>
                </a:lnTo>
                <a:lnTo>
                  <a:pt x="520281" y="92406"/>
                </a:lnTo>
                <a:lnTo>
                  <a:pt x="522459" y="91998"/>
                </a:lnTo>
                <a:lnTo>
                  <a:pt x="525599" y="91722"/>
                </a:lnTo>
                <a:lnTo>
                  <a:pt x="531979" y="88729"/>
                </a:lnTo>
                <a:lnTo>
                  <a:pt x="534564" y="88144"/>
                </a:lnTo>
                <a:lnTo>
                  <a:pt x="538935" y="88975"/>
                </a:lnTo>
                <a:lnTo>
                  <a:pt x="541290" y="88429"/>
                </a:lnTo>
                <a:lnTo>
                  <a:pt x="543637" y="86921"/>
                </a:lnTo>
                <a:lnTo>
                  <a:pt x="546669" y="85360"/>
                </a:lnTo>
                <a:lnTo>
                  <a:pt x="547462" y="82821"/>
                </a:lnTo>
                <a:lnTo>
                  <a:pt x="549016" y="79328"/>
                </a:lnTo>
                <a:lnTo>
                  <a:pt x="552371" y="76759"/>
                </a:lnTo>
                <a:lnTo>
                  <a:pt x="555096" y="74505"/>
                </a:lnTo>
                <a:lnTo>
                  <a:pt x="557874" y="72320"/>
                </a:lnTo>
                <a:lnTo>
                  <a:pt x="561290" y="70489"/>
                </a:lnTo>
                <a:lnTo>
                  <a:pt x="564507" y="69166"/>
                </a:lnTo>
                <a:lnTo>
                  <a:pt x="568601" y="65681"/>
                </a:lnTo>
                <a:lnTo>
                  <a:pt x="571864" y="63912"/>
                </a:lnTo>
                <a:lnTo>
                  <a:pt x="573488" y="63335"/>
                </a:lnTo>
                <a:lnTo>
                  <a:pt x="575419" y="63974"/>
                </a:lnTo>
                <a:lnTo>
                  <a:pt x="579028" y="64443"/>
                </a:lnTo>
                <a:lnTo>
                  <a:pt x="581645" y="64304"/>
                </a:lnTo>
                <a:lnTo>
                  <a:pt x="583123" y="64704"/>
                </a:lnTo>
                <a:lnTo>
                  <a:pt x="586062" y="66412"/>
                </a:lnTo>
                <a:lnTo>
                  <a:pt x="588740" y="67904"/>
                </a:lnTo>
                <a:lnTo>
                  <a:pt x="590787" y="70566"/>
                </a:lnTo>
                <a:lnTo>
                  <a:pt x="594596" y="74266"/>
                </a:lnTo>
                <a:lnTo>
                  <a:pt x="596551" y="75505"/>
                </a:lnTo>
                <a:lnTo>
                  <a:pt x="597936" y="76020"/>
                </a:lnTo>
                <a:lnTo>
                  <a:pt x="601368" y="76367"/>
                </a:lnTo>
                <a:lnTo>
                  <a:pt x="604170" y="76551"/>
                </a:lnTo>
                <a:lnTo>
                  <a:pt x="605847" y="75705"/>
                </a:lnTo>
                <a:lnTo>
                  <a:pt x="608671" y="74159"/>
                </a:lnTo>
                <a:lnTo>
                  <a:pt x="613173" y="72189"/>
                </a:lnTo>
                <a:lnTo>
                  <a:pt x="614943" y="72243"/>
                </a:lnTo>
                <a:lnTo>
                  <a:pt x="617844" y="73290"/>
                </a:lnTo>
                <a:lnTo>
                  <a:pt x="622169" y="75220"/>
                </a:lnTo>
                <a:lnTo>
                  <a:pt x="623900" y="7666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2" name="Google Shape;922;p44"/>
          <p:cNvSpPr/>
          <p:nvPr/>
        </p:nvSpPr>
        <p:spPr>
          <a:xfrm>
            <a:off x="8094393" y="4204138"/>
            <a:ext cx="11975" cy="85222"/>
          </a:xfrm>
          <a:custGeom>
            <a:avLst/>
            <a:gdLst/>
            <a:ahLst/>
            <a:cxnLst/>
            <a:rect l="l" t="t" r="r" b="b"/>
            <a:pathLst>
              <a:path w="14767" h="105091" extrusionOk="0">
                <a:moveTo>
                  <a:pt x="12028" y="1008"/>
                </a:moveTo>
                <a:lnTo>
                  <a:pt x="11366" y="1854"/>
                </a:lnTo>
                <a:lnTo>
                  <a:pt x="10819" y="1231"/>
                </a:lnTo>
                <a:lnTo>
                  <a:pt x="10666" y="0"/>
                </a:lnTo>
                <a:lnTo>
                  <a:pt x="11628" y="116"/>
                </a:lnTo>
                <a:lnTo>
                  <a:pt x="11981" y="369"/>
                </a:lnTo>
                <a:lnTo>
                  <a:pt x="12028" y="1008"/>
                </a:lnTo>
                <a:close/>
                <a:moveTo>
                  <a:pt x="13513" y="16470"/>
                </a:moveTo>
                <a:lnTo>
                  <a:pt x="12467" y="16963"/>
                </a:lnTo>
                <a:lnTo>
                  <a:pt x="13767" y="14740"/>
                </a:lnTo>
                <a:lnTo>
                  <a:pt x="14159" y="14355"/>
                </a:lnTo>
                <a:lnTo>
                  <a:pt x="14767" y="15163"/>
                </a:lnTo>
                <a:lnTo>
                  <a:pt x="13513" y="16470"/>
                </a:lnTo>
                <a:close/>
                <a:moveTo>
                  <a:pt x="12105" y="55550"/>
                </a:moveTo>
                <a:lnTo>
                  <a:pt x="11628" y="55704"/>
                </a:lnTo>
                <a:lnTo>
                  <a:pt x="10943" y="55627"/>
                </a:lnTo>
                <a:lnTo>
                  <a:pt x="10458" y="55273"/>
                </a:lnTo>
                <a:lnTo>
                  <a:pt x="10350" y="54681"/>
                </a:lnTo>
                <a:lnTo>
                  <a:pt x="11743" y="54650"/>
                </a:lnTo>
                <a:lnTo>
                  <a:pt x="12259" y="55096"/>
                </a:lnTo>
                <a:lnTo>
                  <a:pt x="12105" y="55550"/>
                </a:lnTo>
                <a:close/>
                <a:moveTo>
                  <a:pt x="12967" y="82436"/>
                </a:moveTo>
                <a:lnTo>
                  <a:pt x="12905" y="83013"/>
                </a:lnTo>
                <a:lnTo>
                  <a:pt x="11797" y="82875"/>
                </a:lnTo>
                <a:lnTo>
                  <a:pt x="11497" y="82613"/>
                </a:lnTo>
                <a:lnTo>
                  <a:pt x="12120" y="80605"/>
                </a:lnTo>
                <a:lnTo>
                  <a:pt x="13705" y="79682"/>
                </a:lnTo>
                <a:lnTo>
                  <a:pt x="14475" y="79498"/>
                </a:lnTo>
                <a:lnTo>
                  <a:pt x="13752" y="80452"/>
                </a:lnTo>
                <a:lnTo>
                  <a:pt x="13613" y="81521"/>
                </a:lnTo>
                <a:lnTo>
                  <a:pt x="12967" y="82436"/>
                </a:lnTo>
                <a:close/>
                <a:moveTo>
                  <a:pt x="11027" y="86052"/>
                </a:moveTo>
                <a:lnTo>
                  <a:pt x="10135" y="87183"/>
                </a:lnTo>
                <a:lnTo>
                  <a:pt x="9504" y="85421"/>
                </a:lnTo>
                <a:lnTo>
                  <a:pt x="9396" y="84713"/>
                </a:lnTo>
                <a:lnTo>
                  <a:pt x="10212" y="84067"/>
                </a:lnTo>
                <a:lnTo>
                  <a:pt x="10696" y="84075"/>
                </a:lnTo>
                <a:lnTo>
                  <a:pt x="11027" y="86052"/>
                </a:lnTo>
                <a:close/>
                <a:moveTo>
                  <a:pt x="2447" y="104061"/>
                </a:moveTo>
                <a:lnTo>
                  <a:pt x="1370" y="105092"/>
                </a:lnTo>
                <a:lnTo>
                  <a:pt x="600" y="104884"/>
                </a:lnTo>
                <a:lnTo>
                  <a:pt x="115" y="104530"/>
                </a:lnTo>
                <a:lnTo>
                  <a:pt x="0" y="103938"/>
                </a:lnTo>
                <a:lnTo>
                  <a:pt x="1739" y="103369"/>
                </a:lnTo>
                <a:lnTo>
                  <a:pt x="2447" y="103569"/>
                </a:lnTo>
                <a:lnTo>
                  <a:pt x="2447" y="10406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3" name="Google Shape;923;p44"/>
          <p:cNvSpPr/>
          <p:nvPr/>
        </p:nvSpPr>
        <p:spPr>
          <a:xfrm>
            <a:off x="4480012" y="4275637"/>
            <a:ext cx="6889" cy="8072"/>
          </a:xfrm>
          <a:custGeom>
            <a:avLst/>
            <a:gdLst/>
            <a:ahLst/>
            <a:cxnLst/>
            <a:rect l="l" t="t" r="r" b="b"/>
            <a:pathLst>
              <a:path w="8495" h="9954" extrusionOk="0">
                <a:moveTo>
                  <a:pt x="8496" y="8439"/>
                </a:moveTo>
                <a:lnTo>
                  <a:pt x="8272" y="9708"/>
                </a:lnTo>
                <a:lnTo>
                  <a:pt x="7726" y="9955"/>
                </a:lnTo>
                <a:lnTo>
                  <a:pt x="6918" y="8901"/>
                </a:lnTo>
                <a:lnTo>
                  <a:pt x="3371" y="9047"/>
                </a:lnTo>
                <a:lnTo>
                  <a:pt x="2824" y="8108"/>
                </a:lnTo>
                <a:lnTo>
                  <a:pt x="2793" y="7662"/>
                </a:lnTo>
                <a:lnTo>
                  <a:pt x="4502" y="6062"/>
                </a:lnTo>
                <a:lnTo>
                  <a:pt x="2493" y="5631"/>
                </a:lnTo>
                <a:lnTo>
                  <a:pt x="1701" y="4939"/>
                </a:lnTo>
                <a:lnTo>
                  <a:pt x="0" y="1569"/>
                </a:lnTo>
                <a:lnTo>
                  <a:pt x="138" y="585"/>
                </a:lnTo>
                <a:lnTo>
                  <a:pt x="846" y="69"/>
                </a:lnTo>
                <a:lnTo>
                  <a:pt x="1993" y="0"/>
                </a:lnTo>
                <a:lnTo>
                  <a:pt x="4163" y="1085"/>
                </a:lnTo>
                <a:lnTo>
                  <a:pt x="5772" y="2639"/>
                </a:lnTo>
                <a:lnTo>
                  <a:pt x="6318" y="2662"/>
                </a:lnTo>
                <a:lnTo>
                  <a:pt x="6503" y="3100"/>
                </a:lnTo>
                <a:lnTo>
                  <a:pt x="6179" y="4193"/>
                </a:lnTo>
                <a:lnTo>
                  <a:pt x="7141" y="5116"/>
                </a:lnTo>
                <a:lnTo>
                  <a:pt x="7557" y="58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4" name="Google Shape;924;p44"/>
          <p:cNvSpPr/>
          <p:nvPr/>
        </p:nvSpPr>
        <p:spPr>
          <a:xfrm>
            <a:off x="5253394" y="4043543"/>
            <a:ext cx="214355" cy="234420"/>
          </a:xfrm>
          <a:custGeom>
            <a:avLst/>
            <a:gdLst/>
            <a:ahLst/>
            <a:cxnLst/>
            <a:rect l="l" t="t" r="r" b="b"/>
            <a:pathLst>
              <a:path w="264330" h="289073" extrusionOk="0">
                <a:moveTo>
                  <a:pt x="264331" y="54773"/>
                </a:moveTo>
                <a:lnTo>
                  <a:pt x="256766" y="54773"/>
                </a:lnTo>
                <a:lnTo>
                  <a:pt x="246662" y="54781"/>
                </a:lnTo>
                <a:lnTo>
                  <a:pt x="239775" y="54781"/>
                </a:lnTo>
                <a:lnTo>
                  <a:pt x="232703" y="54781"/>
                </a:lnTo>
                <a:lnTo>
                  <a:pt x="226077" y="54781"/>
                </a:lnTo>
                <a:lnTo>
                  <a:pt x="226654" y="60173"/>
                </a:lnTo>
                <a:lnTo>
                  <a:pt x="227270" y="66051"/>
                </a:lnTo>
                <a:lnTo>
                  <a:pt x="227885" y="71913"/>
                </a:lnTo>
                <a:lnTo>
                  <a:pt x="228501" y="77767"/>
                </a:lnTo>
                <a:lnTo>
                  <a:pt x="229117" y="83606"/>
                </a:lnTo>
                <a:lnTo>
                  <a:pt x="229732" y="89437"/>
                </a:lnTo>
                <a:lnTo>
                  <a:pt x="230348" y="95253"/>
                </a:lnTo>
                <a:lnTo>
                  <a:pt x="230963" y="101053"/>
                </a:lnTo>
                <a:lnTo>
                  <a:pt x="231579" y="106846"/>
                </a:lnTo>
                <a:lnTo>
                  <a:pt x="232195" y="112623"/>
                </a:lnTo>
                <a:lnTo>
                  <a:pt x="232810" y="118393"/>
                </a:lnTo>
                <a:lnTo>
                  <a:pt x="233426" y="124162"/>
                </a:lnTo>
                <a:lnTo>
                  <a:pt x="234042" y="129916"/>
                </a:lnTo>
                <a:lnTo>
                  <a:pt x="234657" y="135663"/>
                </a:lnTo>
                <a:lnTo>
                  <a:pt x="235273" y="141402"/>
                </a:lnTo>
                <a:lnTo>
                  <a:pt x="235889" y="147125"/>
                </a:lnTo>
                <a:lnTo>
                  <a:pt x="236504" y="152841"/>
                </a:lnTo>
                <a:lnTo>
                  <a:pt x="237120" y="158549"/>
                </a:lnTo>
                <a:lnTo>
                  <a:pt x="237735" y="164242"/>
                </a:lnTo>
                <a:lnTo>
                  <a:pt x="238351" y="169927"/>
                </a:lnTo>
                <a:lnTo>
                  <a:pt x="238967" y="175604"/>
                </a:lnTo>
                <a:lnTo>
                  <a:pt x="239582" y="181274"/>
                </a:lnTo>
                <a:lnTo>
                  <a:pt x="240198" y="186928"/>
                </a:lnTo>
                <a:lnTo>
                  <a:pt x="240814" y="192575"/>
                </a:lnTo>
                <a:lnTo>
                  <a:pt x="241429" y="198213"/>
                </a:lnTo>
                <a:lnTo>
                  <a:pt x="242045" y="203844"/>
                </a:lnTo>
                <a:lnTo>
                  <a:pt x="242660" y="209468"/>
                </a:lnTo>
                <a:lnTo>
                  <a:pt x="243276" y="215084"/>
                </a:lnTo>
                <a:lnTo>
                  <a:pt x="243892" y="220692"/>
                </a:lnTo>
                <a:lnTo>
                  <a:pt x="244507" y="226292"/>
                </a:lnTo>
                <a:lnTo>
                  <a:pt x="245123" y="231885"/>
                </a:lnTo>
                <a:lnTo>
                  <a:pt x="245739" y="237470"/>
                </a:lnTo>
                <a:lnTo>
                  <a:pt x="246354" y="243047"/>
                </a:lnTo>
                <a:lnTo>
                  <a:pt x="246955" y="248447"/>
                </a:lnTo>
                <a:lnTo>
                  <a:pt x="249525" y="251278"/>
                </a:lnTo>
                <a:lnTo>
                  <a:pt x="252757" y="254832"/>
                </a:lnTo>
                <a:lnTo>
                  <a:pt x="251810" y="259864"/>
                </a:lnTo>
                <a:lnTo>
                  <a:pt x="250687" y="265856"/>
                </a:lnTo>
                <a:lnTo>
                  <a:pt x="249456" y="272388"/>
                </a:lnTo>
                <a:lnTo>
                  <a:pt x="244892" y="272388"/>
                </a:lnTo>
                <a:lnTo>
                  <a:pt x="240483" y="272388"/>
                </a:lnTo>
                <a:lnTo>
                  <a:pt x="236081" y="272388"/>
                </a:lnTo>
                <a:lnTo>
                  <a:pt x="231679" y="272388"/>
                </a:lnTo>
                <a:lnTo>
                  <a:pt x="227277" y="272388"/>
                </a:lnTo>
                <a:lnTo>
                  <a:pt x="222868" y="272388"/>
                </a:lnTo>
                <a:lnTo>
                  <a:pt x="218466" y="272388"/>
                </a:lnTo>
                <a:lnTo>
                  <a:pt x="214064" y="272388"/>
                </a:lnTo>
                <a:lnTo>
                  <a:pt x="209662" y="272388"/>
                </a:lnTo>
                <a:lnTo>
                  <a:pt x="205261" y="272388"/>
                </a:lnTo>
                <a:lnTo>
                  <a:pt x="200851" y="272388"/>
                </a:lnTo>
                <a:lnTo>
                  <a:pt x="196449" y="272388"/>
                </a:lnTo>
                <a:lnTo>
                  <a:pt x="192047" y="272388"/>
                </a:lnTo>
                <a:lnTo>
                  <a:pt x="187646" y="272388"/>
                </a:lnTo>
                <a:lnTo>
                  <a:pt x="183236" y="272388"/>
                </a:lnTo>
                <a:lnTo>
                  <a:pt x="178835" y="272388"/>
                </a:lnTo>
                <a:lnTo>
                  <a:pt x="174433" y="272388"/>
                </a:lnTo>
                <a:lnTo>
                  <a:pt x="170331" y="272388"/>
                </a:lnTo>
                <a:lnTo>
                  <a:pt x="167807" y="272234"/>
                </a:lnTo>
                <a:lnTo>
                  <a:pt x="166906" y="271726"/>
                </a:lnTo>
                <a:lnTo>
                  <a:pt x="166583" y="268349"/>
                </a:lnTo>
                <a:lnTo>
                  <a:pt x="165829" y="268564"/>
                </a:lnTo>
                <a:lnTo>
                  <a:pt x="164937" y="269556"/>
                </a:lnTo>
                <a:lnTo>
                  <a:pt x="164475" y="270634"/>
                </a:lnTo>
                <a:lnTo>
                  <a:pt x="164636" y="272041"/>
                </a:lnTo>
                <a:lnTo>
                  <a:pt x="164490" y="273234"/>
                </a:lnTo>
                <a:lnTo>
                  <a:pt x="161658" y="273703"/>
                </a:lnTo>
                <a:lnTo>
                  <a:pt x="157834" y="274503"/>
                </a:lnTo>
                <a:lnTo>
                  <a:pt x="153809" y="275118"/>
                </a:lnTo>
                <a:lnTo>
                  <a:pt x="149746" y="274895"/>
                </a:lnTo>
                <a:lnTo>
                  <a:pt x="148360" y="274619"/>
                </a:lnTo>
                <a:lnTo>
                  <a:pt x="146891" y="274172"/>
                </a:lnTo>
                <a:lnTo>
                  <a:pt x="143659" y="273688"/>
                </a:lnTo>
                <a:lnTo>
                  <a:pt x="141896" y="273649"/>
                </a:lnTo>
                <a:lnTo>
                  <a:pt x="139880" y="273757"/>
                </a:lnTo>
                <a:lnTo>
                  <a:pt x="137502" y="274026"/>
                </a:lnTo>
                <a:lnTo>
                  <a:pt x="136740" y="274649"/>
                </a:lnTo>
                <a:lnTo>
                  <a:pt x="134947" y="277165"/>
                </a:lnTo>
                <a:lnTo>
                  <a:pt x="133208" y="280080"/>
                </a:lnTo>
                <a:lnTo>
                  <a:pt x="132077" y="280065"/>
                </a:lnTo>
                <a:lnTo>
                  <a:pt x="130800" y="278465"/>
                </a:lnTo>
                <a:lnTo>
                  <a:pt x="127298" y="275449"/>
                </a:lnTo>
                <a:lnTo>
                  <a:pt x="123058" y="271480"/>
                </a:lnTo>
                <a:lnTo>
                  <a:pt x="121126" y="269510"/>
                </a:lnTo>
                <a:lnTo>
                  <a:pt x="120103" y="269256"/>
                </a:lnTo>
                <a:lnTo>
                  <a:pt x="118071" y="270672"/>
                </a:lnTo>
                <a:lnTo>
                  <a:pt x="116363" y="272034"/>
                </a:lnTo>
                <a:lnTo>
                  <a:pt x="114547" y="273957"/>
                </a:lnTo>
                <a:lnTo>
                  <a:pt x="113723" y="275803"/>
                </a:lnTo>
                <a:lnTo>
                  <a:pt x="113069" y="277980"/>
                </a:lnTo>
                <a:lnTo>
                  <a:pt x="112777" y="280542"/>
                </a:lnTo>
                <a:lnTo>
                  <a:pt x="112115" y="283527"/>
                </a:lnTo>
                <a:lnTo>
                  <a:pt x="110645" y="285934"/>
                </a:lnTo>
                <a:lnTo>
                  <a:pt x="108906" y="287750"/>
                </a:lnTo>
                <a:lnTo>
                  <a:pt x="107613" y="288604"/>
                </a:lnTo>
                <a:lnTo>
                  <a:pt x="107113" y="289073"/>
                </a:lnTo>
                <a:lnTo>
                  <a:pt x="103311" y="287658"/>
                </a:lnTo>
                <a:lnTo>
                  <a:pt x="102834" y="287481"/>
                </a:lnTo>
                <a:lnTo>
                  <a:pt x="100541" y="285881"/>
                </a:lnTo>
                <a:lnTo>
                  <a:pt x="99433" y="283981"/>
                </a:lnTo>
                <a:lnTo>
                  <a:pt x="97624" y="282550"/>
                </a:lnTo>
                <a:lnTo>
                  <a:pt x="95116" y="281588"/>
                </a:lnTo>
                <a:lnTo>
                  <a:pt x="93484" y="280496"/>
                </a:lnTo>
                <a:lnTo>
                  <a:pt x="92723" y="279265"/>
                </a:lnTo>
                <a:lnTo>
                  <a:pt x="91799" y="278449"/>
                </a:lnTo>
                <a:lnTo>
                  <a:pt x="90822" y="278026"/>
                </a:lnTo>
                <a:lnTo>
                  <a:pt x="90729" y="277588"/>
                </a:lnTo>
                <a:lnTo>
                  <a:pt x="90960" y="276980"/>
                </a:lnTo>
                <a:lnTo>
                  <a:pt x="90729" y="275857"/>
                </a:lnTo>
                <a:lnTo>
                  <a:pt x="89259" y="273349"/>
                </a:lnTo>
                <a:lnTo>
                  <a:pt x="87890" y="272195"/>
                </a:lnTo>
                <a:lnTo>
                  <a:pt x="86720" y="272380"/>
                </a:lnTo>
                <a:lnTo>
                  <a:pt x="86058" y="272072"/>
                </a:lnTo>
                <a:lnTo>
                  <a:pt x="85658" y="271518"/>
                </a:lnTo>
                <a:lnTo>
                  <a:pt x="85497" y="270710"/>
                </a:lnTo>
                <a:lnTo>
                  <a:pt x="84696" y="270010"/>
                </a:lnTo>
                <a:lnTo>
                  <a:pt x="83311" y="269703"/>
                </a:lnTo>
                <a:lnTo>
                  <a:pt x="82195" y="267841"/>
                </a:lnTo>
                <a:lnTo>
                  <a:pt x="81356" y="264418"/>
                </a:lnTo>
                <a:lnTo>
                  <a:pt x="80263" y="261748"/>
                </a:lnTo>
                <a:lnTo>
                  <a:pt x="78925" y="259833"/>
                </a:lnTo>
                <a:lnTo>
                  <a:pt x="77963" y="259117"/>
                </a:lnTo>
                <a:lnTo>
                  <a:pt x="77255" y="258987"/>
                </a:lnTo>
                <a:lnTo>
                  <a:pt x="77016" y="258687"/>
                </a:lnTo>
                <a:lnTo>
                  <a:pt x="76824" y="258133"/>
                </a:lnTo>
                <a:lnTo>
                  <a:pt x="75777" y="257933"/>
                </a:lnTo>
                <a:lnTo>
                  <a:pt x="74307" y="258510"/>
                </a:lnTo>
                <a:lnTo>
                  <a:pt x="72984" y="258317"/>
                </a:lnTo>
                <a:lnTo>
                  <a:pt x="72337" y="257379"/>
                </a:lnTo>
                <a:lnTo>
                  <a:pt x="71437" y="257294"/>
                </a:lnTo>
                <a:lnTo>
                  <a:pt x="70290" y="258063"/>
                </a:lnTo>
                <a:lnTo>
                  <a:pt x="69020" y="257840"/>
                </a:lnTo>
                <a:lnTo>
                  <a:pt x="67635" y="256617"/>
                </a:lnTo>
                <a:lnTo>
                  <a:pt x="66866" y="255402"/>
                </a:lnTo>
                <a:lnTo>
                  <a:pt x="66720" y="254194"/>
                </a:lnTo>
                <a:lnTo>
                  <a:pt x="64326" y="251786"/>
                </a:lnTo>
                <a:lnTo>
                  <a:pt x="59693" y="248170"/>
                </a:lnTo>
                <a:lnTo>
                  <a:pt x="54645" y="246478"/>
                </a:lnTo>
                <a:lnTo>
                  <a:pt x="49182" y="246701"/>
                </a:lnTo>
                <a:lnTo>
                  <a:pt x="46119" y="246532"/>
                </a:lnTo>
                <a:lnTo>
                  <a:pt x="45449" y="245963"/>
                </a:lnTo>
                <a:lnTo>
                  <a:pt x="44780" y="246009"/>
                </a:lnTo>
                <a:lnTo>
                  <a:pt x="44103" y="246670"/>
                </a:lnTo>
                <a:lnTo>
                  <a:pt x="43387" y="246817"/>
                </a:lnTo>
                <a:lnTo>
                  <a:pt x="42625" y="246447"/>
                </a:lnTo>
                <a:lnTo>
                  <a:pt x="42148" y="246724"/>
                </a:lnTo>
                <a:lnTo>
                  <a:pt x="41963" y="247647"/>
                </a:lnTo>
                <a:lnTo>
                  <a:pt x="40039" y="248124"/>
                </a:lnTo>
                <a:lnTo>
                  <a:pt x="36384" y="248132"/>
                </a:lnTo>
                <a:lnTo>
                  <a:pt x="33429" y="248701"/>
                </a:lnTo>
                <a:lnTo>
                  <a:pt x="31182" y="249824"/>
                </a:lnTo>
                <a:lnTo>
                  <a:pt x="27996" y="250309"/>
                </a:lnTo>
                <a:lnTo>
                  <a:pt x="23871" y="250155"/>
                </a:lnTo>
                <a:lnTo>
                  <a:pt x="21386" y="249740"/>
                </a:lnTo>
                <a:lnTo>
                  <a:pt x="20539" y="249078"/>
                </a:lnTo>
                <a:lnTo>
                  <a:pt x="19354" y="248917"/>
                </a:lnTo>
                <a:lnTo>
                  <a:pt x="17830" y="249271"/>
                </a:lnTo>
                <a:lnTo>
                  <a:pt x="16461" y="251063"/>
                </a:lnTo>
                <a:lnTo>
                  <a:pt x="15252" y="254286"/>
                </a:lnTo>
                <a:lnTo>
                  <a:pt x="14260" y="256125"/>
                </a:lnTo>
                <a:lnTo>
                  <a:pt x="13467" y="256579"/>
                </a:lnTo>
                <a:lnTo>
                  <a:pt x="12621" y="258979"/>
                </a:lnTo>
                <a:lnTo>
                  <a:pt x="12143" y="262995"/>
                </a:lnTo>
                <a:lnTo>
                  <a:pt x="11428" y="264756"/>
                </a:lnTo>
                <a:lnTo>
                  <a:pt x="11420" y="254740"/>
                </a:lnTo>
                <a:lnTo>
                  <a:pt x="12597" y="250994"/>
                </a:lnTo>
                <a:lnTo>
                  <a:pt x="12982" y="247701"/>
                </a:lnTo>
                <a:lnTo>
                  <a:pt x="15506" y="240416"/>
                </a:lnTo>
                <a:lnTo>
                  <a:pt x="18515" y="234446"/>
                </a:lnTo>
                <a:lnTo>
                  <a:pt x="21293" y="226507"/>
                </a:lnTo>
                <a:lnTo>
                  <a:pt x="22340" y="218799"/>
                </a:lnTo>
                <a:lnTo>
                  <a:pt x="21986" y="211237"/>
                </a:lnTo>
                <a:lnTo>
                  <a:pt x="21162" y="204498"/>
                </a:lnTo>
                <a:lnTo>
                  <a:pt x="19754" y="200037"/>
                </a:lnTo>
                <a:lnTo>
                  <a:pt x="18392" y="193567"/>
                </a:lnTo>
                <a:lnTo>
                  <a:pt x="16384" y="190151"/>
                </a:lnTo>
                <a:lnTo>
                  <a:pt x="12705" y="187166"/>
                </a:lnTo>
                <a:lnTo>
                  <a:pt x="11882" y="185420"/>
                </a:lnTo>
                <a:lnTo>
                  <a:pt x="12736" y="184766"/>
                </a:lnTo>
                <a:lnTo>
                  <a:pt x="14975" y="184320"/>
                </a:lnTo>
                <a:lnTo>
                  <a:pt x="16399" y="181989"/>
                </a:lnTo>
                <a:lnTo>
                  <a:pt x="13382" y="182889"/>
                </a:lnTo>
                <a:lnTo>
                  <a:pt x="16868" y="175735"/>
                </a:lnTo>
                <a:lnTo>
                  <a:pt x="17954" y="170858"/>
                </a:lnTo>
                <a:lnTo>
                  <a:pt x="17784" y="167650"/>
                </a:lnTo>
                <a:lnTo>
                  <a:pt x="18446" y="165665"/>
                </a:lnTo>
                <a:lnTo>
                  <a:pt x="15783" y="161365"/>
                </a:lnTo>
                <a:lnTo>
                  <a:pt x="13713" y="155941"/>
                </a:lnTo>
                <a:lnTo>
                  <a:pt x="12644" y="155087"/>
                </a:lnTo>
                <a:lnTo>
                  <a:pt x="11535" y="154633"/>
                </a:lnTo>
                <a:lnTo>
                  <a:pt x="11435" y="155911"/>
                </a:lnTo>
                <a:lnTo>
                  <a:pt x="10835" y="157049"/>
                </a:lnTo>
                <a:lnTo>
                  <a:pt x="9542" y="156364"/>
                </a:lnTo>
                <a:lnTo>
                  <a:pt x="7257" y="152418"/>
                </a:lnTo>
                <a:lnTo>
                  <a:pt x="4063" y="145987"/>
                </a:lnTo>
                <a:lnTo>
                  <a:pt x="2940" y="145325"/>
                </a:lnTo>
                <a:lnTo>
                  <a:pt x="2008" y="146210"/>
                </a:lnTo>
                <a:lnTo>
                  <a:pt x="1424" y="147056"/>
                </a:lnTo>
                <a:lnTo>
                  <a:pt x="346" y="152426"/>
                </a:lnTo>
                <a:lnTo>
                  <a:pt x="0" y="150295"/>
                </a:lnTo>
                <a:lnTo>
                  <a:pt x="469" y="147787"/>
                </a:lnTo>
                <a:lnTo>
                  <a:pt x="1262" y="144694"/>
                </a:lnTo>
                <a:lnTo>
                  <a:pt x="2155" y="140394"/>
                </a:lnTo>
                <a:lnTo>
                  <a:pt x="4925" y="140394"/>
                </a:lnTo>
                <a:lnTo>
                  <a:pt x="9881" y="140386"/>
                </a:lnTo>
                <a:lnTo>
                  <a:pt x="14837" y="140379"/>
                </a:lnTo>
                <a:lnTo>
                  <a:pt x="19793" y="140379"/>
                </a:lnTo>
                <a:lnTo>
                  <a:pt x="24749" y="140371"/>
                </a:lnTo>
                <a:lnTo>
                  <a:pt x="29705" y="140363"/>
                </a:lnTo>
                <a:lnTo>
                  <a:pt x="34653" y="140356"/>
                </a:lnTo>
                <a:lnTo>
                  <a:pt x="39608" y="140356"/>
                </a:lnTo>
                <a:lnTo>
                  <a:pt x="44564" y="140348"/>
                </a:lnTo>
                <a:lnTo>
                  <a:pt x="49520" y="140340"/>
                </a:lnTo>
                <a:lnTo>
                  <a:pt x="54476" y="140340"/>
                </a:lnTo>
                <a:lnTo>
                  <a:pt x="59432" y="140332"/>
                </a:lnTo>
                <a:lnTo>
                  <a:pt x="64388" y="140325"/>
                </a:lnTo>
                <a:lnTo>
                  <a:pt x="69336" y="140325"/>
                </a:lnTo>
                <a:lnTo>
                  <a:pt x="74292" y="140317"/>
                </a:lnTo>
                <a:lnTo>
                  <a:pt x="79248" y="140309"/>
                </a:lnTo>
                <a:lnTo>
                  <a:pt x="84196" y="140309"/>
                </a:lnTo>
                <a:lnTo>
                  <a:pt x="87466" y="140309"/>
                </a:lnTo>
                <a:lnTo>
                  <a:pt x="87274" y="137248"/>
                </a:lnTo>
                <a:lnTo>
                  <a:pt x="87120" y="134817"/>
                </a:lnTo>
                <a:lnTo>
                  <a:pt x="86912" y="131547"/>
                </a:lnTo>
                <a:lnTo>
                  <a:pt x="86705" y="128293"/>
                </a:lnTo>
                <a:lnTo>
                  <a:pt x="86504" y="125032"/>
                </a:lnTo>
                <a:lnTo>
                  <a:pt x="86312" y="121962"/>
                </a:lnTo>
                <a:lnTo>
                  <a:pt x="86120" y="118893"/>
                </a:lnTo>
                <a:lnTo>
                  <a:pt x="85943" y="116046"/>
                </a:lnTo>
                <a:lnTo>
                  <a:pt x="85781" y="113431"/>
                </a:lnTo>
                <a:lnTo>
                  <a:pt x="85497" y="111923"/>
                </a:lnTo>
                <a:lnTo>
                  <a:pt x="84442" y="108930"/>
                </a:lnTo>
                <a:lnTo>
                  <a:pt x="84219" y="107446"/>
                </a:lnTo>
                <a:lnTo>
                  <a:pt x="84504" y="105876"/>
                </a:lnTo>
                <a:lnTo>
                  <a:pt x="85204" y="104399"/>
                </a:lnTo>
                <a:lnTo>
                  <a:pt x="87136" y="101692"/>
                </a:lnTo>
                <a:lnTo>
                  <a:pt x="90060" y="99607"/>
                </a:lnTo>
                <a:lnTo>
                  <a:pt x="93430" y="97199"/>
                </a:lnTo>
                <a:lnTo>
                  <a:pt x="96001" y="95360"/>
                </a:lnTo>
                <a:lnTo>
                  <a:pt x="97317" y="94906"/>
                </a:lnTo>
                <a:lnTo>
                  <a:pt x="101341" y="94268"/>
                </a:lnTo>
                <a:lnTo>
                  <a:pt x="104512" y="92876"/>
                </a:lnTo>
                <a:lnTo>
                  <a:pt x="107598" y="91522"/>
                </a:lnTo>
                <a:lnTo>
                  <a:pt x="108891" y="90768"/>
                </a:lnTo>
                <a:lnTo>
                  <a:pt x="109045" y="88221"/>
                </a:lnTo>
                <a:lnTo>
                  <a:pt x="109045" y="85375"/>
                </a:lnTo>
                <a:lnTo>
                  <a:pt x="109045" y="82183"/>
                </a:lnTo>
                <a:lnTo>
                  <a:pt x="109045" y="78982"/>
                </a:lnTo>
                <a:lnTo>
                  <a:pt x="109045" y="75782"/>
                </a:lnTo>
                <a:lnTo>
                  <a:pt x="109045" y="72574"/>
                </a:lnTo>
                <a:lnTo>
                  <a:pt x="109045" y="69366"/>
                </a:lnTo>
                <a:lnTo>
                  <a:pt x="109045" y="66158"/>
                </a:lnTo>
                <a:lnTo>
                  <a:pt x="109045" y="62943"/>
                </a:lnTo>
                <a:lnTo>
                  <a:pt x="109045" y="59727"/>
                </a:lnTo>
                <a:lnTo>
                  <a:pt x="109045" y="56512"/>
                </a:lnTo>
                <a:lnTo>
                  <a:pt x="109045" y="53288"/>
                </a:lnTo>
                <a:lnTo>
                  <a:pt x="109045" y="50057"/>
                </a:lnTo>
                <a:lnTo>
                  <a:pt x="109045" y="46826"/>
                </a:lnTo>
                <a:lnTo>
                  <a:pt x="109045" y="43588"/>
                </a:lnTo>
                <a:lnTo>
                  <a:pt x="109045" y="40349"/>
                </a:lnTo>
                <a:lnTo>
                  <a:pt x="109045" y="37103"/>
                </a:lnTo>
                <a:lnTo>
                  <a:pt x="109045" y="33856"/>
                </a:lnTo>
                <a:lnTo>
                  <a:pt x="109045" y="31010"/>
                </a:lnTo>
                <a:lnTo>
                  <a:pt x="112277" y="31010"/>
                </a:lnTo>
                <a:lnTo>
                  <a:pt x="116301" y="31010"/>
                </a:lnTo>
                <a:lnTo>
                  <a:pt x="120318" y="31010"/>
                </a:lnTo>
                <a:lnTo>
                  <a:pt x="124343" y="31010"/>
                </a:lnTo>
                <a:lnTo>
                  <a:pt x="128368" y="31010"/>
                </a:lnTo>
                <a:lnTo>
                  <a:pt x="132393" y="31010"/>
                </a:lnTo>
                <a:lnTo>
                  <a:pt x="136417" y="31010"/>
                </a:lnTo>
                <a:lnTo>
                  <a:pt x="140442" y="31010"/>
                </a:lnTo>
                <a:lnTo>
                  <a:pt x="144467" y="31010"/>
                </a:lnTo>
                <a:lnTo>
                  <a:pt x="148491" y="31010"/>
                </a:lnTo>
                <a:lnTo>
                  <a:pt x="152516" y="31010"/>
                </a:lnTo>
                <a:lnTo>
                  <a:pt x="156541" y="31010"/>
                </a:lnTo>
                <a:lnTo>
                  <a:pt x="160565" y="31010"/>
                </a:lnTo>
                <a:lnTo>
                  <a:pt x="164590" y="31010"/>
                </a:lnTo>
                <a:lnTo>
                  <a:pt x="168607" y="31010"/>
                </a:lnTo>
                <a:lnTo>
                  <a:pt x="172632" y="31010"/>
                </a:lnTo>
                <a:lnTo>
                  <a:pt x="176657" y="31010"/>
                </a:lnTo>
                <a:lnTo>
                  <a:pt x="181051" y="31010"/>
                </a:lnTo>
                <a:lnTo>
                  <a:pt x="181051" y="28287"/>
                </a:lnTo>
                <a:lnTo>
                  <a:pt x="181051" y="24371"/>
                </a:lnTo>
                <a:lnTo>
                  <a:pt x="181043" y="18986"/>
                </a:lnTo>
                <a:lnTo>
                  <a:pt x="181043" y="13570"/>
                </a:lnTo>
                <a:lnTo>
                  <a:pt x="181035" y="8801"/>
                </a:lnTo>
                <a:lnTo>
                  <a:pt x="181035" y="4023"/>
                </a:lnTo>
                <a:lnTo>
                  <a:pt x="181028" y="0"/>
                </a:lnTo>
                <a:lnTo>
                  <a:pt x="185091" y="2670"/>
                </a:lnTo>
                <a:lnTo>
                  <a:pt x="189154" y="5339"/>
                </a:lnTo>
                <a:lnTo>
                  <a:pt x="193217" y="8008"/>
                </a:lnTo>
                <a:lnTo>
                  <a:pt x="197280" y="10670"/>
                </a:lnTo>
                <a:lnTo>
                  <a:pt x="201344" y="13332"/>
                </a:lnTo>
                <a:lnTo>
                  <a:pt x="205407" y="15986"/>
                </a:lnTo>
                <a:lnTo>
                  <a:pt x="209462" y="18640"/>
                </a:lnTo>
                <a:lnTo>
                  <a:pt x="213526" y="21294"/>
                </a:lnTo>
                <a:lnTo>
                  <a:pt x="217589" y="23948"/>
                </a:lnTo>
                <a:lnTo>
                  <a:pt x="221652" y="26594"/>
                </a:lnTo>
                <a:lnTo>
                  <a:pt x="225715" y="29241"/>
                </a:lnTo>
                <a:lnTo>
                  <a:pt x="229778" y="31879"/>
                </a:lnTo>
                <a:lnTo>
                  <a:pt x="233841" y="34518"/>
                </a:lnTo>
                <a:lnTo>
                  <a:pt x="237905" y="37156"/>
                </a:lnTo>
                <a:lnTo>
                  <a:pt x="241968" y="39795"/>
                </a:lnTo>
                <a:lnTo>
                  <a:pt x="246023" y="42426"/>
                </a:lnTo>
                <a:lnTo>
                  <a:pt x="249425" y="44626"/>
                </a:lnTo>
                <a:lnTo>
                  <a:pt x="254650" y="48173"/>
                </a:lnTo>
                <a:lnTo>
                  <a:pt x="259521" y="51473"/>
                </a:lnTo>
                <a:lnTo>
                  <a:pt x="264331" y="54773"/>
                </a:lnTo>
                <a:close/>
                <a:moveTo>
                  <a:pt x="14868" y="177589"/>
                </a:moveTo>
                <a:lnTo>
                  <a:pt x="13483" y="179804"/>
                </a:lnTo>
                <a:lnTo>
                  <a:pt x="12867" y="178958"/>
                </a:lnTo>
                <a:lnTo>
                  <a:pt x="12628" y="177504"/>
                </a:lnTo>
                <a:lnTo>
                  <a:pt x="13859" y="175419"/>
                </a:lnTo>
                <a:lnTo>
                  <a:pt x="14444" y="174343"/>
                </a:lnTo>
                <a:lnTo>
                  <a:pt x="15514" y="173950"/>
                </a:lnTo>
                <a:lnTo>
                  <a:pt x="14868" y="17758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5" name="Google Shape;925;p44"/>
          <p:cNvSpPr/>
          <p:nvPr/>
        </p:nvSpPr>
        <p:spPr>
          <a:xfrm>
            <a:off x="4462439" y="4240645"/>
            <a:ext cx="1310" cy="2333"/>
          </a:xfrm>
          <a:custGeom>
            <a:avLst/>
            <a:gdLst/>
            <a:ahLst/>
            <a:cxnLst/>
            <a:rect l="l" t="t" r="r" b="b"/>
            <a:pathLst>
              <a:path w="1615" h="2877" extrusionOk="0">
                <a:moveTo>
                  <a:pt x="1616" y="1554"/>
                </a:moveTo>
                <a:lnTo>
                  <a:pt x="1493" y="2877"/>
                </a:lnTo>
                <a:lnTo>
                  <a:pt x="31" y="2470"/>
                </a:lnTo>
                <a:lnTo>
                  <a:pt x="0" y="1300"/>
                </a:lnTo>
                <a:lnTo>
                  <a:pt x="685" y="116"/>
                </a:lnTo>
                <a:lnTo>
                  <a:pt x="1023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6" name="Google Shape;926;p44"/>
          <p:cNvSpPr/>
          <p:nvPr/>
        </p:nvSpPr>
        <p:spPr>
          <a:xfrm>
            <a:off x="5800564" y="3863247"/>
            <a:ext cx="6758" cy="5508"/>
          </a:xfrm>
          <a:custGeom>
            <a:avLst/>
            <a:gdLst/>
            <a:ahLst/>
            <a:cxnLst/>
            <a:rect l="l" t="t" r="r" b="b"/>
            <a:pathLst>
              <a:path w="8334" h="6792" extrusionOk="0">
                <a:moveTo>
                  <a:pt x="2878" y="1285"/>
                </a:moveTo>
                <a:lnTo>
                  <a:pt x="1585" y="1692"/>
                </a:lnTo>
                <a:lnTo>
                  <a:pt x="300" y="893"/>
                </a:lnTo>
                <a:lnTo>
                  <a:pt x="0" y="408"/>
                </a:lnTo>
                <a:lnTo>
                  <a:pt x="1785" y="0"/>
                </a:lnTo>
                <a:lnTo>
                  <a:pt x="2662" y="362"/>
                </a:lnTo>
                <a:lnTo>
                  <a:pt x="3032" y="1054"/>
                </a:lnTo>
                <a:lnTo>
                  <a:pt x="2878" y="1285"/>
                </a:lnTo>
                <a:close/>
                <a:moveTo>
                  <a:pt x="8334" y="5931"/>
                </a:moveTo>
                <a:lnTo>
                  <a:pt x="7610" y="6793"/>
                </a:lnTo>
                <a:lnTo>
                  <a:pt x="5533" y="6754"/>
                </a:lnTo>
                <a:lnTo>
                  <a:pt x="3717" y="5408"/>
                </a:lnTo>
                <a:lnTo>
                  <a:pt x="3701" y="2593"/>
                </a:lnTo>
                <a:lnTo>
                  <a:pt x="5795" y="3147"/>
                </a:lnTo>
                <a:lnTo>
                  <a:pt x="7710" y="5031"/>
                </a:lnTo>
                <a:lnTo>
                  <a:pt x="8334" y="59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7" name="Google Shape;927;p44"/>
          <p:cNvSpPr/>
          <p:nvPr/>
        </p:nvSpPr>
        <p:spPr>
          <a:xfrm>
            <a:off x="6556073" y="4892332"/>
            <a:ext cx="8306" cy="9706"/>
          </a:xfrm>
          <a:custGeom>
            <a:avLst/>
            <a:gdLst/>
            <a:ahLst/>
            <a:cxnLst/>
            <a:rect l="l" t="t" r="r" b="b"/>
            <a:pathLst>
              <a:path w="10242" h="11969" extrusionOk="0">
                <a:moveTo>
                  <a:pt x="7203" y="11324"/>
                </a:moveTo>
                <a:lnTo>
                  <a:pt x="4479" y="11970"/>
                </a:lnTo>
                <a:lnTo>
                  <a:pt x="1416" y="11747"/>
                </a:lnTo>
                <a:lnTo>
                  <a:pt x="231" y="10524"/>
                </a:lnTo>
                <a:lnTo>
                  <a:pt x="0" y="10008"/>
                </a:lnTo>
                <a:lnTo>
                  <a:pt x="1023" y="9524"/>
                </a:lnTo>
                <a:lnTo>
                  <a:pt x="962" y="7947"/>
                </a:lnTo>
                <a:lnTo>
                  <a:pt x="1470" y="5454"/>
                </a:lnTo>
                <a:lnTo>
                  <a:pt x="2124" y="4431"/>
                </a:lnTo>
                <a:lnTo>
                  <a:pt x="3640" y="3515"/>
                </a:lnTo>
                <a:lnTo>
                  <a:pt x="4263" y="1508"/>
                </a:lnTo>
                <a:lnTo>
                  <a:pt x="5571" y="169"/>
                </a:lnTo>
                <a:lnTo>
                  <a:pt x="7318" y="0"/>
                </a:lnTo>
                <a:lnTo>
                  <a:pt x="9058" y="2477"/>
                </a:lnTo>
                <a:lnTo>
                  <a:pt x="10243" y="5085"/>
                </a:lnTo>
                <a:lnTo>
                  <a:pt x="9996" y="7708"/>
                </a:lnTo>
                <a:lnTo>
                  <a:pt x="8796" y="8662"/>
                </a:lnTo>
                <a:lnTo>
                  <a:pt x="8396" y="1017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8" name="Google Shape;928;p44"/>
          <p:cNvSpPr/>
          <p:nvPr/>
        </p:nvSpPr>
        <p:spPr>
          <a:xfrm>
            <a:off x="6837420" y="4463387"/>
            <a:ext cx="2552" cy="17742"/>
          </a:xfrm>
          <a:custGeom>
            <a:avLst/>
            <a:gdLst/>
            <a:ahLst/>
            <a:cxnLst/>
            <a:rect l="l" t="t" r="r" b="b"/>
            <a:pathLst>
              <a:path w="3147" h="21878" extrusionOk="0">
                <a:moveTo>
                  <a:pt x="2816" y="1785"/>
                </a:moveTo>
                <a:lnTo>
                  <a:pt x="2440" y="1985"/>
                </a:lnTo>
                <a:lnTo>
                  <a:pt x="2085" y="1908"/>
                </a:lnTo>
                <a:lnTo>
                  <a:pt x="1962" y="1654"/>
                </a:lnTo>
                <a:lnTo>
                  <a:pt x="2139" y="1285"/>
                </a:lnTo>
                <a:lnTo>
                  <a:pt x="2432" y="800"/>
                </a:lnTo>
                <a:lnTo>
                  <a:pt x="2632" y="277"/>
                </a:lnTo>
                <a:lnTo>
                  <a:pt x="2924" y="0"/>
                </a:lnTo>
                <a:lnTo>
                  <a:pt x="3147" y="92"/>
                </a:lnTo>
                <a:lnTo>
                  <a:pt x="3124" y="385"/>
                </a:lnTo>
                <a:lnTo>
                  <a:pt x="3016" y="785"/>
                </a:lnTo>
                <a:lnTo>
                  <a:pt x="2947" y="1308"/>
                </a:lnTo>
                <a:lnTo>
                  <a:pt x="2816" y="1785"/>
                </a:lnTo>
                <a:close/>
                <a:moveTo>
                  <a:pt x="746" y="21840"/>
                </a:moveTo>
                <a:lnTo>
                  <a:pt x="285" y="21878"/>
                </a:lnTo>
                <a:lnTo>
                  <a:pt x="0" y="21509"/>
                </a:lnTo>
                <a:lnTo>
                  <a:pt x="62" y="20978"/>
                </a:lnTo>
                <a:lnTo>
                  <a:pt x="423" y="20601"/>
                </a:lnTo>
                <a:lnTo>
                  <a:pt x="985" y="20578"/>
                </a:lnTo>
                <a:lnTo>
                  <a:pt x="1308" y="20909"/>
                </a:lnTo>
                <a:lnTo>
                  <a:pt x="1147" y="21425"/>
                </a:lnTo>
                <a:lnTo>
                  <a:pt x="746" y="218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29" name="Google Shape;929;p44"/>
          <p:cNvSpPr/>
          <p:nvPr/>
        </p:nvSpPr>
        <p:spPr>
          <a:xfrm>
            <a:off x="6124397" y="4701438"/>
            <a:ext cx="56439" cy="138411"/>
          </a:xfrm>
          <a:custGeom>
            <a:avLst/>
            <a:gdLst/>
            <a:ahLst/>
            <a:cxnLst/>
            <a:rect l="l" t="t" r="r" b="b"/>
            <a:pathLst>
              <a:path w="69597" h="170680" extrusionOk="0">
                <a:moveTo>
                  <a:pt x="49443" y="47642"/>
                </a:moveTo>
                <a:lnTo>
                  <a:pt x="46573" y="47588"/>
                </a:lnTo>
                <a:lnTo>
                  <a:pt x="42964" y="47872"/>
                </a:lnTo>
                <a:lnTo>
                  <a:pt x="42079" y="48565"/>
                </a:lnTo>
                <a:lnTo>
                  <a:pt x="41809" y="50096"/>
                </a:lnTo>
                <a:lnTo>
                  <a:pt x="40678" y="53250"/>
                </a:lnTo>
                <a:lnTo>
                  <a:pt x="40047" y="54411"/>
                </a:lnTo>
                <a:lnTo>
                  <a:pt x="38716" y="56535"/>
                </a:lnTo>
                <a:lnTo>
                  <a:pt x="36838" y="59527"/>
                </a:lnTo>
                <a:lnTo>
                  <a:pt x="36446" y="60504"/>
                </a:lnTo>
                <a:lnTo>
                  <a:pt x="36507" y="61512"/>
                </a:lnTo>
                <a:lnTo>
                  <a:pt x="37615" y="65581"/>
                </a:lnTo>
                <a:lnTo>
                  <a:pt x="38777" y="69858"/>
                </a:lnTo>
                <a:lnTo>
                  <a:pt x="39147" y="71536"/>
                </a:lnTo>
                <a:lnTo>
                  <a:pt x="39970" y="77228"/>
                </a:lnTo>
                <a:lnTo>
                  <a:pt x="40432" y="81259"/>
                </a:lnTo>
                <a:lnTo>
                  <a:pt x="40501" y="83629"/>
                </a:lnTo>
                <a:lnTo>
                  <a:pt x="40894" y="86798"/>
                </a:lnTo>
                <a:lnTo>
                  <a:pt x="41925" y="88514"/>
                </a:lnTo>
                <a:lnTo>
                  <a:pt x="43010" y="89591"/>
                </a:lnTo>
                <a:lnTo>
                  <a:pt x="47089" y="90237"/>
                </a:lnTo>
                <a:lnTo>
                  <a:pt x="48305" y="91029"/>
                </a:lnTo>
                <a:lnTo>
                  <a:pt x="50613" y="93052"/>
                </a:lnTo>
                <a:lnTo>
                  <a:pt x="55661" y="98653"/>
                </a:lnTo>
                <a:lnTo>
                  <a:pt x="58432" y="102230"/>
                </a:lnTo>
                <a:lnTo>
                  <a:pt x="60871" y="105376"/>
                </a:lnTo>
                <a:lnTo>
                  <a:pt x="65227" y="111230"/>
                </a:lnTo>
                <a:lnTo>
                  <a:pt x="68613" y="115785"/>
                </a:lnTo>
                <a:lnTo>
                  <a:pt x="69036" y="120062"/>
                </a:lnTo>
                <a:lnTo>
                  <a:pt x="69598" y="120685"/>
                </a:lnTo>
                <a:lnTo>
                  <a:pt x="68459" y="123862"/>
                </a:lnTo>
                <a:lnTo>
                  <a:pt x="67712" y="128993"/>
                </a:lnTo>
                <a:lnTo>
                  <a:pt x="68251" y="132401"/>
                </a:lnTo>
                <a:lnTo>
                  <a:pt x="68028" y="138224"/>
                </a:lnTo>
                <a:lnTo>
                  <a:pt x="67405" y="144433"/>
                </a:lnTo>
                <a:lnTo>
                  <a:pt x="66627" y="146656"/>
                </a:lnTo>
                <a:lnTo>
                  <a:pt x="65627" y="147494"/>
                </a:lnTo>
                <a:lnTo>
                  <a:pt x="63257" y="148164"/>
                </a:lnTo>
                <a:lnTo>
                  <a:pt x="58054" y="148941"/>
                </a:lnTo>
                <a:lnTo>
                  <a:pt x="57277" y="149671"/>
                </a:lnTo>
                <a:lnTo>
                  <a:pt x="56608" y="150879"/>
                </a:lnTo>
                <a:lnTo>
                  <a:pt x="55553" y="153749"/>
                </a:lnTo>
                <a:lnTo>
                  <a:pt x="54314" y="156641"/>
                </a:lnTo>
                <a:lnTo>
                  <a:pt x="53922" y="157880"/>
                </a:lnTo>
                <a:lnTo>
                  <a:pt x="54161" y="158172"/>
                </a:lnTo>
                <a:lnTo>
                  <a:pt x="55276" y="159649"/>
                </a:lnTo>
                <a:lnTo>
                  <a:pt x="56385" y="163426"/>
                </a:lnTo>
                <a:lnTo>
                  <a:pt x="56585" y="169911"/>
                </a:lnTo>
                <a:lnTo>
                  <a:pt x="56200" y="170396"/>
                </a:lnTo>
                <a:lnTo>
                  <a:pt x="54661" y="170681"/>
                </a:lnTo>
                <a:lnTo>
                  <a:pt x="53006" y="170596"/>
                </a:lnTo>
                <a:lnTo>
                  <a:pt x="52321" y="170227"/>
                </a:lnTo>
                <a:lnTo>
                  <a:pt x="51706" y="169504"/>
                </a:lnTo>
                <a:lnTo>
                  <a:pt x="51259" y="168119"/>
                </a:lnTo>
                <a:lnTo>
                  <a:pt x="52344" y="167157"/>
                </a:lnTo>
                <a:lnTo>
                  <a:pt x="52729" y="165465"/>
                </a:lnTo>
                <a:lnTo>
                  <a:pt x="52037" y="164019"/>
                </a:lnTo>
                <a:lnTo>
                  <a:pt x="50644" y="163695"/>
                </a:lnTo>
                <a:lnTo>
                  <a:pt x="48874" y="162365"/>
                </a:lnTo>
                <a:lnTo>
                  <a:pt x="45103" y="158034"/>
                </a:lnTo>
                <a:lnTo>
                  <a:pt x="41948" y="154995"/>
                </a:lnTo>
                <a:lnTo>
                  <a:pt x="40116" y="152480"/>
                </a:lnTo>
                <a:lnTo>
                  <a:pt x="38247" y="151479"/>
                </a:lnTo>
                <a:lnTo>
                  <a:pt x="37708" y="150864"/>
                </a:lnTo>
                <a:lnTo>
                  <a:pt x="37254" y="149802"/>
                </a:lnTo>
                <a:lnTo>
                  <a:pt x="37246" y="148271"/>
                </a:lnTo>
                <a:lnTo>
                  <a:pt x="37415" y="147148"/>
                </a:lnTo>
                <a:lnTo>
                  <a:pt x="36830" y="145879"/>
                </a:lnTo>
                <a:lnTo>
                  <a:pt x="34938" y="143925"/>
                </a:lnTo>
                <a:lnTo>
                  <a:pt x="34076" y="142840"/>
                </a:lnTo>
                <a:lnTo>
                  <a:pt x="34029" y="141548"/>
                </a:lnTo>
                <a:lnTo>
                  <a:pt x="34830" y="140302"/>
                </a:lnTo>
                <a:lnTo>
                  <a:pt x="36446" y="138779"/>
                </a:lnTo>
                <a:lnTo>
                  <a:pt x="37669" y="135694"/>
                </a:lnTo>
                <a:lnTo>
                  <a:pt x="38108" y="133701"/>
                </a:lnTo>
                <a:lnTo>
                  <a:pt x="40394" y="129693"/>
                </a:lnTo>
                <a:lnTo>
                  <a:pt x="40709" y="126216"/>
                </a:lnTo>
                <a:lnTo>
                  <a:pt x="40755" y="123439"/>
                </a:lnTo>
                <a:lnTo>
                  <a:pt x="40617" y="121362"/>
                </a:lnTo>
                <a:lnTo>
                  <a:pt x="40032" y="117108"/>
                </a:lnTo>
                <a:lnTo>
                  <a:pt x="39624" y="114169"/>
                </a:lnTo>
                <a:lnTo>
                  <a:pt x="36807" y="110323"/>
                </a:lnTo>
                <a:lnTo>
                  <a:pt x="35892" y="109961"/>
                </a:lnTo>
                <a:lnTo>
                  <a:pt x="33221" y="110300"/>
                </a:lnTo>
                <a:lnTo>
                  <a:pt x="30913" y="110861"/>
                </a:lnTo>
                <a:lnTo>
                  <a:pt x="29781" y="111661"/>
                </a:lnTo>
                <a:lnTo>
                  <a:pt x="28066" y="111700"/>
                </a:lnTo>
                <a:lnTo>
                  <a:pt x="23564" y="112369"/>
                </a:lnTo>
                <a:lnTo>
                  <a:pt x="22147" y="112654"/>
                </a:lnTo>
                <a:lnTo>
                  <a:pt x="21332" y="113346"/>
                </a:lnTo>
                <a:lnTo>
                  <a:pt x="20855" y="113492"/>
                </a:lnTo>
                <a:lnTo>
                  <a:pt x="18023" y="110523"/>
                </a:lnTo>
                <a:lnTo>
                  <a:pt x="15537" y="107315"/>
                </a:lnTo>
                <a:lnTo>
                  <a:pt x="12375" y="101868"/>
                </a:lnTo>
                <a:lnTo>
                  <a:pt x="11474" y="101215"/>
                </a:lnTo>
                <a:lnTo>
                  <a:pt x="10320" y="99614"/>
                </a:lnTo>
                <a:lnTo>
                  <a:pt x="9358" y="100014"/>
                </a:lnTo>
                <a:lnTo>
                  <a:pt x="8034" y="101138"/>
                </a:lnTo>
                <a:lnTo>
                  <a:pt x="7318" y="101445"/>
                </a:lnTo>
                <a:lnTo>
                  <a:pt x="6949" y="101415"/>
                </a:lnTo>
                <a:lnTo>
                  <a:pt x="6711" y="101130"/>
                </a:lnTo>
                <a:lnTo>
                  <a:pt x="6418" y="100414"/>
                </a:lnTo>
                <a:lnTo>
                  <a:pt x="5394" y="98360"/>
                </a:lnTo>
                <a:lnTo>
                  <a:pt x="4248" y="96891"/>
                </a:lnTo>
                <a:lnTo>
                  <a:pt x="3032" y="96322"/>
                </a:lnTo>
                <a:lnTo>
                  <a:pt x="2039" y="95645"/>
                </a:lnTo>
                <a:lnTo>
                  <a:pt x="2478" y="94991"/>
                </a:lnTo>
                <a:lnTo>
                  <a:pt x="2940" y="94522"/>
                </a:lnTo>
                <a:lnTo>
                  <a:pt x="2740" y="94037"/>
                </a:lnTo>
                <a:lnTo>
                  <a:pt x="2185" y="93329"/>
                </a:lnTo>
                <a:lnTo>
                  <a:pt x="31" y="92306"/>
                </a:lnTo>
                <a:lnTo>
                  <a:pt x="0" y="91868"/>
                </a:lnTo>
                <a:lnTo>
                  <a:pt x="1901" y="90983"/>
                </a:lnTo>
                <a:lnTo>
                  <a:pt x="3101" y="89929"/>
                </a:lnTo>
                <a:lnTo>
                  <a:pt x="3917" y="88921"/>
                </a:lnTo>
                <a:lnTo>
                  <a:pt x="4948" y="86713"/>
                </a:lnTo>
                <a:lnTo>
                  <a:pt x="5787" y="84513"/>
                </a:lnTo>
                <a:lnTo>
                  <a:pt x="6418" y="83798"/>
                </a:lnTo>
                <a:lnTo>
                  <a:pt x="6633" y="82344"/>
                </a:lnTo>
                <a:lnTo>
                  <a:pt x="6487" y="80705"/>
                </a:lnTo>
                <a:lnTo>
                  <a:pt x="6911" y="78613"/>
                </a:lnTo>
                <a:lnTo>
                  <a:pt x="7111" y="76636"/>
                </a:lnTo>
                <a:lnTo>
                  <a:pt x="6472" y="75867"/>
                </a:lnTo>
                <a:lnTo>
                  <a:pt x="5933" y="74536"/>
                </a:lnTo>
                <a:lnTo>
                  <a:pt x="6572" y="72274"/>
                </a:lnTo>
                <a:lnTo>
                  <a:pt x="7572" y="70712"/>
                </a:lnTo>
                <a:lnTo>
                  <a:pt x="12367" y="69089"/>
                </a:lnTo>
                <a:lnTo>
                  <a:pt x="15707" y="67620"/>
                </a:lnTo>
                <a:lnTo>
                  <a:pt x="16414" y="66981"/>
                </a:lnTo>
                <a:lnTo>
                  <a:pt x="17546" y="65728"/>
                </a:lnTo>
                <a:lnTo>
                  <a:pt x="18177" y="64504"/>
                </a:lnTo>
                <a:lnTo>
                  <a:pt x="17723" y="64143"/>
                </a:lnTo>
                <a:lnTo>
                  <a:pt x="15099" y="64112"/>
                </a:lnTo>
                <a:lnTo>
                  <a:pt x="14452" y="63643"/>
                </a:lnTo>
                <a:lnTo>
                  <a:pt x="12559" y="59342"/>
                </a:lnTo>
                <a:lnTo>
                  <a:pt x="13606" y="54419"/>
                </a:lnTo>
                <a:lnTo>
                  <a:pt x="13698" y="52488"/>
                </a:lnTo>
                <a:lnTo>
                  <a:pt x="13675" y="50088"/>
                </a:lnTo>
                <a:lnTo>
                  <a:pt x="13344" y="48342"/>
                </a:lnTo>
                <a:lnTo>
                  <a:pt x="12513" y="47611"/>
                </a:lnTo>
                <a:lnTo>
                  <a:pt x="12005" y="46672"/>
                </a:lnTo>
                <a:lnTo>
                  <a:pt x="12143" y="44111"/>
                </a:lnTo>
                <a:lnTo>
                  <a:pt x="12913" y="43803"/>
                </a:lnTo>
                <a:lnTo>
                  <a:pt x="14575" y="40418"/>
                </a:lnTo>
                <a:lnTo>
                  <a:pt x="15314" y="38426"/>
                </a:lnTo>
                <a:lnTo>
                  <a:pt x="14429" y="36833"/>
                </a:lnTo>
                <a:lnTo>
                  <a:pt x="13452" y="34564"/>
                </a:lnTo>
                <a:lnTo>
                  <a:pt x="13005" y="33118"/>
                </a:lnTo>
                <a:lnTo>
                  <a:pt x="12759" y="32641"/>
                </a:lnTo>
                <a:lnTo>
                  <a:pt x="13437" y="31748"/>
                </a:lnTo>
                <a:lnTo>
                  <a:pt x="14560" y="30887"/>
                </a:lnTo>
                <a:lnTo>
                  <a:pt x="15822" y="30648"/>
                </a:lnTo>
                <a:lnTo>
                  <a:pt x="17153" y="30240"/>
                </a:lnTo>
                <a:lnTo>
                  <a:pt x="21347" y="26040"/>
                </a:lnTo>
                <a:lnTo>
                  <a:pt x="21401" y="25225"/>
                </a:lnTo>
                <a:lnTo>
                  <a:pt x="20639" y="23817"/>
                </a:lnTo>
                <a:lnTo>
                  <a:pt x="19070" y="21694"/>
                </a:lnTo>
                <a:lnTo>
                  <a:pt x="18723" y="20832"/>
                </a:lnTo>
                <a:lnTo>
                  <a:pt x="18538" y="18278"/>
                </a:lnTo>
                <a:lnTo>
                  <a:pt x="17915" y="17517"/>
                </a:lnTo>
                <a:lnTo>
                  <a:pt x="15614" y="15801"/>
                </a:lnTo>
                <a:lnTo>
                  <a:pt x="13844" y="13993"/>
                </a:lnTo>
                <a:lnTo>
                  <a:pt x="14398" y="12162"/>
                </a:lnTo>
                <a:lnTo>
                  <a:pt x="14699" y="10162"/>
                </a:lnTo>
                <a:lnTo>
                  <a:pt x="13821" y="9062"/>
                </a:lnTo>
                <a:lnTo>
                  <a:pt x="12521" y="7924"/>
                </a:lnTo>
                <a:lnTo>
                  <a:pt x="11713" y="6262"/>
                </a:lnTo>
                <a:lnTo>
                  <a:pt x="11343" y="5023"/>
                </a:lnTo>
                <a:lnTo>
                  <a:pt x="10320" y="4531"/>
                </a:lnTo>
                <a:lnTo>
                  <a:pt x="9373" y="4516"/>
                </a:lnTo>
                <a:lnTo>
                  <a:pt x="8680" y="5285"/>
                </a:lnTo>
                <a:lnTo>
                  <a:pt x="7934" y="5216"/>
                </a:lnTo>
                <a:lnTo>
                  <a:pt x="7026" y="4947"/>
                </a:lnTo>
                <a:lnTo>
                  <a:pt x="6726" y="3877"/>
                </a:lnTo>
                <a:lnTo>
                  <a:pt x="6672" y="2723"/>
                </a:lnTo>
                <a:lnTo>
                  <a:pt x="6049" y="1939"/>
                </a:lnTo>
                <a:lnTo>
                  <a:pt x="5448" y="846"/>
                </a:lnTo>
                <a:lnTo>
                  <a:pt x="5371" y="269"/>
                </a:lnTo>
                <a:lnTo>
                  <a:pt x="5749" y="100"/>
                </a:lnTo>
                <a:lnTo>
                  <a:pt x="6541" y="0"/>
                </a:lnTo>
                <a:lnTo>
                  <a:pt x="9919" y="2192"/>
                </a:lnTo>
                <a:lnTo>
                  <a:pt x="11966" y="2292"/>
                </a:lnTo>
                <a:lnTo>
                  <a:pt x="14244" y="2700"/>
                </a:lnTo>
                <a:lnTo>
                  <a:pt x="16191" y="4631"/>
                </a:lnTo>
                <a:lnTo>
                  <a:pt x="17199" y="4885"/>
                </a:lnTo>
                <a:lnTo>
                  <a:pt x="18485" y="4616"/>
                </a:lnTo>
                <a:lnTo>
                  <a:pt x="22163" y="4416"/>
                </a:lnTo>
                <a:lnTo>
                  <a:pt x="23641" y="4693"/>
                </a:lnTo>
                <a:lnTo>
                  <a:pt x="25541" y="5823"/>
                </a:lnTo>
                <a:lnTo>
                  <a:pt x="26288" y="5977"/>
                </a:lnTo>
                <a:lnTo>
                  <a:pt x="27480" y="6023"/>
                </a:lnTo>
                <a:lnTo>
                  <a:pt x="27688" y="5716"/>
                </a:lnTo>
                <a:lnTo>
                  <a:pt x="27811" y="5047"/>
                </a:lnTo>
                <a:lnTo>
                  <a:pt x="27604" y="3693"/>
                </a:lnTo>
                <a:lnTo>
                  <a:pt x="27873" y="2962"/>
                </a:lnTo>
                <a:lnTo>
                  <a:pt x="28596" y="2169"/>
                </a:lnTo>
                <a:lnTo>
                  <a:pt x="30605" y="3093"/>
                </a:lnTo>
                <a:lnTo>
                  <a:pt x="35622" y="7308"/>
                </a:lnTo>
                <a:lnTo>
                  <a:pt x="35776" y="7854"/>
                </a:lnTo>
                <a:lnTo>
                  <a:pt x="38977" y="12039"/>
                </a:lnTo>
                <a:lnTo>
                  <a:pt x="40016" y="13809"/>
                </a:lnTo>
                <a:lnTo>
                  <a:pt x="40016" y="14747"/>
                </a:lnTo>
                <a:lnTo>
                  <a:pt x="41001" y="18409"/>
                </a:lnTo>
                <a:lnTo>
                  <a:pt x="41217" y="20124"/>
                </a:lnTo>
                <a:lnTo>
                  <a:pt x="40994" y="21432"/>
                </a:lnTo>
                <a:lnTo>
                  <a:pt x="41032" y="22478"/>
                </a:lnTo>
                <a:lnTo>
                  <a:pt x="41417" y="23971"/>
                </a:lnTo>
                <a:lnTo>
                  <a:pt x="41286" y="24602"/>
                </a:lnTo>
                <a:lnTo>
                  <a:pt x="42425" y="26794"/>
                </a:lnTo>
                <a:lnTo>
                  <a:pt x="42971" y="28640"/>
                </a:lnTo>
                <a:lnTo>
                  <a:pt x="43087" y="30440"/>
                </a:lnTo>
                <a:lnTo>
                  <a:pt x="42764" y="32202"/>
                </a:lnTo>
                <a:lnTo>
                  <a:pt x="41756" y="34764"/>
                </a:lnTo>
                <a:lnTo>
                  <a:pt x="41586" y="35795"/>
                </a:lnTo>
                <a:lnTo>
                  <a:pt x="41809" y="36733"/>
                </a:lnTo>
                <a:lnTo>
                  <a:pt x="42464" y="37756"/>
                </a:lnTo>
                <a:lnTo>
                  <a:pt x="43549" y="38856"/>
                </a:lnTo>
                <a:lnTo>
                  <a:pt x="44364" y="40180"/>
                </a:lnTo>
                <a:lnTo>
                  <a:pt x="44919" y="41741"/>
                </a:lnTo>
                <a:lnTo>
                  <a:pt x="45388" y="42449"/>
                </a:lnTo>
                <a:lnTo>
                  <a:pt x="45973" y="42434"/>
                </a:lnTo>
                <a:lnTo>
                  <a:pt x="47050" y="42672"/>
                </a:lnTo>
                <a:lnTo>
                  <a:pt x="47912" y="43587"/>
                </a:lnTo>
                <a:lnTo>
                  <a:pt x="48912" y="45118"/>
                </a:lnTo>
                <a:lnTo>
                  <a:pt x="49243" y="46880"/>
                </a:lnTo>
                <a:lnTo>
                  <a:pt x="49443" y="47642"/>
                </a:lnTo>
                <a:close/>
                <a:moveTo>
                  <a:pt x="42579" y="57196"/>
                </a:moveTo>
                <a:lnTo>
                  <a:pt x="42148" y="58358"/>
                </a:lnTo>
                <a:lnTo>
                  <a:pt x="41255" y="58342"/>
                </a:lnTo>
                <a:lnTo>
                  <a:pt x="40417" y="57312"/>
                </a:lnTo>
                <a:lnTo>
                  <a:pt x="40686" y="56512"/>
                </a:lnTo>
                <a:lnTo>
                  <a:pt x="41494" y="56265"/>
                </a:lnTo>
                <a:lnTo>
                  <a:pt x="42202" y="56565"/>
                </a:lnTo>
                <a:lnTo>
                  <a:pt x="42579" y="57196"/>
                </a:lnTo>
                <a:close/>
                <a:moveTo>
                  <a:pt x="44257" y="59319"/>
                </a:moveTo>
                <a:lnTo>
                  <a:pt x="43495" y="59496"/>
                </a:lnTo>
                <a:lnTo>
                  <a:pt x="43018" y="59104"/>
                </a:lnTo>
                <a:lnTo>
                  <a:pt x="43133" y="57935"/>
                </a:lnTo>
                <a:lnTo>
                  <a:pt x="43402" y="57088"/>
                </a:lnTo>
                <a:lnTo>
                  <a:pt x="44157" y="56958"/>
                </a:lnTo>
                <a:lnTo>
                  <a:pt x="44680" y="57181"/>
                </a:lnTo>
                <a:lnTo>
                  <a:pt x="45042" y="57565"/>
                </a:lnTo>
                <a:lnTo>
                  <a:pt x="45049" y="58188"/>
                </a:lnTo>
                <a:lnTo>
                  <a:pt x="44826" y="58827"/>
                </a:lnTo>
                <a:lnTo>
                  <a:pt x="44257" y="5931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0" name="Google Shape;930;p44"/>
          <p:cNvSpPr/>
          <p:nvPr/>
        </p:nvSpPr>
        <p:spPr>
          <a:xfrm>
            <a:off x="3478540" y="3934228"/>
            <a:ext cx="555281" cy="347354"/>
          </a:xfrm>
          <a:custGeom>
            <a:avLst/>
            <a:gdLst/>
            <a:ahLst/>
            <a:cxnLst/>
            <a:rect l="l" t="t" r="r" b="b"/>
            <a:pathLst>
              <a:path w="684740" h="428336" extrusionOk="0">
                <a:moveTo>
                  <a:pt x="459049" y="166596"/>
                </a:moveTo>
                <a:lnTo>
                  <a:pt x="458656" y="171527"/>
                </a:lnTo>
                <a:lnTo>
                  <a:pt x="457348" y="175558"/>
                </a:lnTo>
                <a:lnTo>
                  <a:pt x="453046" y="183935"/>
                </a:lnTo>
                <a:lnTo>
                  <a:pt x="451253" y="189120"/>
                </a:lnTo>
                <a:lnTo>
                  <a:pt x="447783" y="203875"/>
                </a:lnTo>
                <a:lnTo>
                  <a:pt x="446713" y="213507"/>
                </a:lnTo>
                <a:lnTo>
                  <a:pt x="446459" y="218030"/>
                </a:lnTo>
                <a:lnTo>
                  <a:pt x="446159" y="218668"/>
                </a:lnTo>
                <a:lnTo>
                  <a:pt x="446482" y="219330"/>
                </a:lnTo>
                <a:lnTo>
                  <a:pt x="445651" y="229307"/>
                </a:lnTo>
                <a:lnTo>
                  <a:pt x="446097" y="237800"/>
                </a:lnTo>
                <a:lnTo>
                  <a:pt x="445813" y="239116"/>
                </a:lnTo>
                <a:lnTo>
                  <a:pt x="444551" y="241670"/>
                </a:lnTo>
                <a:lnTo>
                  <a:pt x="443666" y="245201"/>
                </a:lnTo>
                <a:lnTo>
                  <a:pt x="444012" y="246770"/>
                </a:lnTo>
                <a:lnTo>
                  <a:pt x="443996" y="247855"/>
                </a:lnTo>
                <a:lnTo>
                  <a:pt x="445289" y="253217"/>
                </a:lnTo>
                <a:lnTo>
                  <a:pt x="445705" y="257240"/>
                </a:lnTo>
                <a:lnTo>
                  <a:pt x="449560" y="264118"/>
                </a:lnTo>
                <a:lnTo>
                  <a:pt x="451723" y="266518"/>
                </a:lnTo>
                <a:lnTo>
                  <a:pt x="454408" y="268595"/>
                </a:lnTo>
                <a:lnTo>
                  <a:pt x="455393" y="269764"/>
                </a:lnTo>
                <a:lnTo>
                  <a:pt x="454909" y="272680"/>
                </a:lnTo>
                <a:lnTo>
                  <a:pt x="453816" y="274149"/>
                </a:lnTo>
                <a:lnTo>
                  <a:pt x="453346" y="276487"/>
                </a:lnTo>
                <a:lnTo>
                  <a:pt x="452808" y="274557"/>
                </a:lnTo>
                <a:lnTo>
                  <a:pt x="453016" y="272049"/>
                </a:lnTo>
                <a:lnTo>
                  <a:pt x="453870" y="270703"/>
                </a:lnTo>
                <a:lnTo>
                  <a:pt x="453900" y="269718"/>
                </a:lnTo>
                <a:lnTo>
                  <a:pt x="452323" y="268664"/>
                </a:lnTo>
                <a:lnTo>
                  <a:pt x="449437" y="265210"/>
                </a:lnTo>
                <a:lnTo>
                  <a:pt x="445913" y="259086"/>
                </a:lnTo>
                <a:lnTo>
                  <a:pt x="448421" y="268864"/>
                </a:lnTo>
                <a:lnTo>
                  <a:pt x="449283" y="270426"/>
                </a:lnTo>
                <a:lnTo>
                  <a:pt x="449953" y="271072"/>
                </a:lnTo>
                <a:lnTo>
                  <a:pt x="451076" y="271756"/>
                </a:lnTo>
                <a:lnTo>
                  <a:pt x="451369" y="272818"/>
                </a:lnTo>
                <a:lnTo>
                  <a:pt x="451376" y="273603"/>
                </a:lnTo>
                <a:lnTo>
                  <a:pt x="454470" y="280372"/>
                </a:lnTo>
                <a:lnTo>
                  <a:pt x="457971" y="287358"/>
                </a:lnTo>
                <a:lnTo>
                  <a:pt x="458156" y="289265"/>
                </a:lnTo>
                <a:lnTo>
                  <a:pt x="459557" y="291612"/>
                </a:lnTo>
                <a:lnTo>
                  <a:pt x="468476" y="301382"/>
                </a:lnTo>
                <a:lnTo>
                  <a:pt x="473932" y="308659"/>
                </a:lnTo>
                <a:lnTo>
                  <a:pt x="475825" y="315552"/>
                </a:lnTo>
                <a:lnTo>
                  <a:pt x="476964" y="317698"/>
                </a:lnTo>
                <a:lnTo>
                  <a:pt x="477526" y="320637"/>
                </a:lnTo>
                <a:lnTo>
                  <a:pt x="481096" y="323929"/>
                </a:lnTo>
                <a:lnTo>
                  <a:pt x="482189" y="326053"/>
                </a:lnTo>
                <a:lnTo>
                  <a:pt x="484105" y="327229"/>
                </a:lnTo>
                <a:lnTo>
                  <a:pt x="485652" y="330784"/>
                </a:lnTo>
                <a:lnTo>
                  <a:pt x="488561" y="332860"/>
                </a:lnTo>
                <a:lnTo>
                  <a:pt x="487868" y="332899"/>
                </a:lnTo>
                <a:lnTo>
                  <a:pt x="485321" y="331853"/>
                </a:lnTo>
                <a:lnTo>
                  <a:pt x="485490" y="332545"/>
                </a:lnTo>
                <a:lnTo>
                  <a:pt x="487630" y="334015"/>
                </a:lnTo>
                <a:lnTo>
                  <a:pt x="491824" y="335461"/>
                </a:lnTo>
                <a:lnTo>
                  <a:pt x="492870" y="335461"/>
                </a:lnTo>
                <a:lnTo>
                  <a:pt x="491216" y="334707"/>
                </a:lnTo>
                <a:lnTo>
                  <a:pt x="489815" y="333691"/>
                </a:lnTo>
                <a:lnTo>
                  <a:pt x="490308" y="333545"/>
                </a:lnTo>
                <a:lnTo>
                  <a:pt x="493240" y="334807"/>
                </a:lnTo>
                <a:lnTo>
                  <a:pt x="501435" y="335222"/>
                </a:lnTo>
                <a:lnTo>
                  <a:pt x="505045" y="338169"/>
                </a:lnTo>
                <a:lnTo>
                  <a:pt x="509723" y="339438"/>
                </a:lnTo>
                <a:lnTo>
                  <a:pt x="512240" y="343200"/>
                </a:lnTo>
                <a:lnTo>
                  <a:pt x="515164" y="347123"/>
                </a:lnTo>
                <a:lnTo>
                  <a:pt x="517034" y="347308"/>
                </a:lnTo>
                <a:lnTo>
                  <a:pt x="518488" y="347323"/>
                </a:lnTo>
                <a:lnTo>
                  <a:pt x="522875" y="346661"/>
                </a:lnTo>
                <a:lnTo>
                  <a:pt x="529693" y="344192"/>
                </a:lnTo>
                <a:lnTo>
                  <a:pt x="532040" y="342984"/>
                </a:lnTo>
                <a:lnTo>
                  <a:pt x="536619" y="341346"/>
                </a:lnTo>
                <a:lnTo>
                  <a:pt x="543629" y="341046"/>
                </a:lnTo>
                <a:lnTo>
                  <a:pt x="545800" y="341507"/>
                </a:lnTo>
                <a:lnTo>
                  <a:pt x="551040" y="340484"/>
                </a:lnTo>
                <a:lnTo>
                  <a:pt x="553541" y="339230"/>
                </a:lnTo>
                <a:lnTo>
                  <a:pt x="554411" y="338092"/>
                </a:lnTo>
                <a:lnTo>
                  <a:pt x="554819" y="337253"/>
                </a:lnTo>
                <a:lnTo>
                  <a:pt x="559674" y="336053"/>
                </a:lnTo>
                <a:lnTo>
                  <a:pt x="560636" y="335815"/>
                </a:lnTo>
                <a:lnTo>
                  <a:pt x="565554" y="335599"/>
                </a:lnTo>
                <a:lnTo>
                  <a:pt x="567932" y="335153"/>
                </a:lnTo>
                <a:lnTo>
                  <a:pt x="570725" y="334891"/>
                </a:lnTo>
                <a:lnTo>
                  <a:pt x="572741" y="336661"/>
                </a:lnTo>
                <a:lnTo>
                  <a:pt x="572741" y="337522"/>
                </a:lnTo>
                <a:lnTo>
                  <a:pt x="571395" y="338338"/>
                </a:lnTo>
                <a:lnTo>
                  <a:pt x="572026" y="339130"/>
                </a:lnTo>
                <a:lnTo>
                  <a:pt x="574419" y="340438"/>
                </a:lnTo>
                <a:lnTo>
                  <a:pt x="578805" y="340969"/>
                </a:lnTo>
                <a:lnTo>
                  <a:pt x="580229" y="340761"/>
                </a:lnTo>
                <a:lnTo>
                  <a:pt x="582253" y="338830"/>
                </a:lnTo>
                <a:lnTo>
                  <a:pt x="585816" y="336961"/>
                </a:lnTo>
                <a:lnTo>
                  <a:pt x="585739" y="334784"/>
                </a:lnTo>
                <a:lnTo>
                  <a:pt x="585100" y="333591"/>
                </a:lnTo>
                <a:lnTo>
                  <a:pt x="584069" y="333515"/>
                </a:lnTo>
                <a:lnTo>
                  <a:pt x="583823" y="332845"/>
                </a:lnTo>
                <a:lnTo>
                  <a:pt x="584546" y="331245"/>
                </a:lnTo>
                <a:lnTo>
                  <a:pt x="584361" y="330707"/>
                </a:lnTo>
                <a:lnTo>
                  <a:pt x="582145" y="332245"/>
                </a:lnTo>
                <a:lnTo>
                  <a:pt x="581637" y="332245"/>
                </a:lnTo>
                <a:lnTo>
                  <a:pt x="581883" y="331530"/>
                </a:lnTo>
                <a:lnTo>
                  <a:pt x="582345" y="330961"/>
                </a:lnTo>
                <a:lnTo>
                  <a:pt x="588840" y="327606"/>
                </a:lnTo>
                <a:lnTo>
                  <a:pt x="590502" y="326229"/>
                </a:lnTo>
                <a:lnTo>
                  <a:pt x="592749" y="325014"/>
                </a:lnTo>
                <a:lnTo>
                  <a:pt x="597405" y="320452"/>
                </a:lnTo>
                <a:lnTo>
                  <a:pt x="598398" y="311852"/>
                </a:lnTo>
                <a:lnTo>
                  <a:pt x="599329" y="310344"/>
                </a:lnTo>
                <a:lnTo>
                  <a:pt x="602415" y="307697"/>
                </a:lnTo>
                <a:lnTo>
                  <a:pt x="602746" y="306897"/>
                </a:lnTo>
                <a:lnTo>
                  <a:pt x="602946" y="305097"/>
                </a:lnTo>
                <a:lnTo>
                  <a:pt x="602861" y="300566"/>
                </a:lnTo>
                <a:lnTo>
                  <a:pt x="603031" y="296997"/>
                </a:lnTo>
                <a:lnTo>
                  <a:pt x="602900" y="292958"/>
                </a:lnTo>
                <a:lnTo>
                  <a:pt x="603454" y="289350"/>
                </a:lnTo>
                <a:lnTo>
                  <a:pt x="603954" y="288342"/>
                </a:lnTo>
                <a:lnTo>
                  <a:pt x="605724" y="282557"/>
                </a:lnTo>
                <a:lnTo>
                  <a:pt x="609402" y="279996"/>
                </a:lnTo>
                <a:lnTo>
                  <a:pt x="615782" y="276957"/>
                </a:lnTo>
                <a:lnTo>
                  <a:pt x="617244" y="276457"/>
                </a:lnTo>
                <a:lnTo>
                  <a:pt x="637568" y="273241"/>
                </a:lnTo>
                <a:lnTo>
                  <a:pt x="640423" y="272457"/>
                </a:lnTo>
                <a:lnTo>
                  <a:pt x="643916" y="270372"/>
                </a:lnTo>
                <a:lnTo>
                  <a:pt x="646471" y="269664"/>
                </a:lnTo>
                <a:lnTo>
                  <a:pt x="651127" y="269718"/>
                </a:lnTo>
                <a:lnTo>
                  <a:pt x="652558" y="269441"/>
                </a:lnTo>
                <a:lnTo>
                  <a:pt x="652843" y="269156"/>
                </a:lnTo>
                <a:lnTo>
                  <a:pt x="652851" y="268872"/>
                </a:lnTo>
                <a:lnTo>
                  <a:pt x="653713" y="268587"/>
                </a:lnTo>
                <a:lnTo>
                  <a:pt x="656406" y="268864"/>
                </a:lnTo>
                <a:lnTo>
                  <a:pt x="661439" y="270126"/>
                </a:lnTo>
                <a:lnTo>
                  <a:pt x="663271" y="270441"/>
                </a:lnTo>
                <a:lnTo>
                  <a:pt x="667772" y="271903"/>
                </a:lnTo>
                <a:lnTo>
                  <a:pt x="672728" y="272487"/>
                </a:lnTo>
                <a:lnTo>
                  <a:pt x="673436" y="272234"/>
                </a:lnTo>
                <a:lnTo>
                  <a:pt x="674090" y="271787"/>
                </a:lnTo>
                <a:lnTo>
                  <a:pt x="674591" y="270933"/>
                </a:lnTo>
                <a:lnTo>
                  <a:pt x="674075" y="270187"/>
                </a:lnTo>
                <a:lnTo>
                  <a:pt x="673590" y="270241"/>
                </a:lnTo>
                <a:lnTo>
                  <a:pt x="672751" y="270641"/>
                </a:lnTo>
                <a:lnTo>
                  <a:pt x="671751" y="270680"/>
                </a:lnTo>
                <a:lnTo>
                  <a:pt x="669789" y="270064"/>
                </a:lnTo>
                <a:lnTo>
                  <a:pt x="670181" y="269549"/>
                </a:lnTo>
                <a:lnTo>
                  <a:pt x="672182" y="269595"/>
                </a:lnTo>
                <a:lnTo>
                  <a:pt x="673467" y="269349"/>
                </a:lnTo>
                <a:lnTo>
                  <a:pt x="675368" y="268449"/>
                </a:lnTo>
                <a:lnTo>
                  <a:pt x="677392" y="269126"/>
                </a:lnTo>
                <a:lnTo>
                  <a:pt x="680054" y="272110"/>
                </a:lnTo>
                <a:lnTo>
                  <a:pt x="681947" y="273057"/>
                </a:lnTo>
                <a:lnTo>
                  <a:pt x="682101" y="277380"/>
                </a:lnTo>
                <a:lnTo>
                  <a:pt x="682386" y="278172"/>
                </a:lnTo>
                <a:lnTo>
                  <a:pt x="683079" y="279311"/>
                </a:lnTo>
                <a:lnTo>
                  <a:pt x="682132" y="282657"/>
                </a:lnTo>
                <a:lnTo>
                  <a:pt x="681070" y="285419"/>
                </a:lnTo>
                <a:lnTo>
                  <a:pt x="679739" y="287681"/>
                </a:lnTo>
                <a:lnTo>
                  <a:pt x="676861" y="291243"/>
                </a:lnTo>
                <a:lnTo>
                  <a:pt x="673367" y="294089"/>
                </a:lnTo>
                <a:lnTo>
                  <a:pt x="669042" y="300405"/>
                </a:lnTo>
                <a:lnTo>
                  <a:pt x="668057" y="303359"/>
                </a:lnTo>
                <a:lnTo>
                  <a:pt x="668080" y="305728"/>
                </a:lnTo>
                <a:lnTo>
                  <a:pt x="668811" y="308013"/>
                </a:lnTo>
                <a:lnTo>
                  <a:pt x="668604" y="308859"/>
                </a:lnTo>
                <a:lnTo>
                  <a:pt x="668073" y="309713"/>
                </a:lnTo>
                <a:lnTo>
                  <a:pt x="667195" y="309636"/>
                </a:lnTo>
                <a:lnTo>
                  <a:pt x="665487" y="310728"/>
                </a:lnTo>
                <a:lnTo>
                  <a:pt x="663286" y="313975"/>
                </a:lnTo>
                <a:lnTo>
                  <a:pt x="663240" y="314959"/>
                </a:lnTo>
                <a:lnTo>
                  <a:pt x="664202" y="315867"/>
                </a:lnTo>
                <a:lnTo>
                  <a:pt x="665456" y="315429"/>
                </a:lnTo>
                <a:lnTo>
                  <a:pt x="667087" y="315390"/>
                </a:lnTo>
                <a:lnTo>
                  <a:pt x="668003" y="315121"/>
                </a:lnTo>
                <a:lnTo>
                  <a:pt x="668965" y="315190"/>
                </a:lnTo>
                <a:lnTo>
                  <a:pt x="668750" y="317052"/>
                </a:lnTo>
                <a:lnTo>
                  <a:pt x="667718" y="318375"/>
                </a:lnTo>
                <a:lnTo>
                  <a:pt x="667064" y="318790"/>
                </a:lnTo>
                <a:lnTo>
                  <a:pt x="665895" y="319014"/>
                </a:lnTo>
                <a:lnTo>
                  <a:pt x="664586" y="319767"/>
                </a:lnTo>
                <a:lnTo>
                  <a:pt x="663917" y="320460"/>
                </a:lnTo>
                <a:lnTo>
                  <a:pt x="663979" y="322606"/>
                </a:lnTo>
                <a:lnTo>
                  <a:pt x="664702" y="322775"/>
                </a:lnTo>
                <a:lnTo>
                  <a:pt x="666241" y="321175"/>
                </a:lnTo>
                <a:lnTo>
                  <a:pt x="667134" y="321252"/>
                </a:lnTo>
                <a:lnTo>
                  <a:pt x="667311" y="321929"/>
                </a:lnTo>
                <a:lnTo>
                  <a:pt x="665318" y="327414"/>
                </a:lnTo>
                <a:lnTo>
                  <a:pt x="664032" y="333038"/>
                </a:lnTo>
                <a:lnTo>
                  <a:pt x="662293" y="336292"/>
                </a:lnTo>
                <a:lnTo>
                  <a:pt x="661678" y="341023"/>
                </a:lnTo>
                <a:lnTo>
                  <a:pt x="660762" y="343038"/>
                </a:lnTo>
                <a:lnTo>
                  <a:pt x="659700" y="345031"/>
                </a:lnTo>
                <a:lnTo>
                  <a:pt x="659076" y="344923"/>
                </a:lnTo>
                <a:lnTo>
                  <a:pt x="657399" y="341146"/>
                </a:lnTo>
                <a:lnTo>
                  <a:pt x="655683" y="340177"/>
                </a:lnTo>
                <a:lnTo>
                  <a:pt x="655306" y="339261"/>
                </a:lnTo>
                <a:lnTo>
                  <a:pt x="656283" y="334676"/>
                </a:lnTo>
                <a:lnTo>
                  <a:pt x="655837" y="332137"/>
                </a:lnTo>
                <a:lnTo>
                  <a:pt x="654929" y="332237"/>
                </a:lnTo>
                <a:lnTo>
                  <a:pt x="653790" y="333630"/>
                </a:lnTo>
                <a:lnTo>
                  <a:pt x="652274" y="334838"/>
                </a:lnTo>
                <a:lnTo>
                  <a:pt x="652304" y="336584"/>
                </a:lnTo>
                <a:lnTo>
                  <a:pt x="650565" y="339484"/>
                </a:lnTo>
                <a:lnTo>
                  <a:pt x="650134" y="340438"/>
                </a:lnTo>
                <a:lnTo>
                  <a:pt x="648480" y="340215"/>
                </a:lnTo>
                <a:lnTo>
                  <a:pt x="646556" y="340338"/>
                </a:lnTo>
                <a:lnTo>
                  <a:pt x="645225" y="341038"/>
                </a:lnTo>
                <a:lnTo>
                  <a:pt x="643863" y="344554"/>
                </a:lnTo>
                <a:lnTo>
                  <a:pt x="640461" y="349500"/>
                </a:lnTo>
                <a:lnTo>
                  <a:pt x="639107" y="351893"/>
                </a:lnTo>
                <a:lnTo>
                  <a:pt x="637999" y="352716"/>
                </a:lnTo>
                <a:lnTo>
                  <a:pt x="637129" y="353039"/>
                </a:lnTo>
                <a:lnTo>
                  <a:pt x="636159" y="352477"/>
                </a:lnTo>
                <a:lnTo>
                  <a:pt x="633835" y="351123"/>
                </a:lnTo>
                <a:lnTo>
                  <a:pt x="632042" y="351770"/>
                </a:lnTo>
                <a:lnTo>
                  <a:pt x="631419" y="353323"/>
                </a:lnTo>
                <a:lnTo>
                  <a:pt x="631442" y="355285"/>
                </a:lnTo>
                <a:lnTo>
                  <a:pt x="626902" y="355285"/>
                </a:lnTo>
                <a:lnTo>
                  <a:pt x="619191" y="355277"/>
                </a:lnTo>
                <a:lnTo>
                  <a:pt x="609372" y="355270"/>
                </a:lnTo>
                <a:lnTo>
                  <a:pt x="599906" y="355262"/>
                </a:lnTo>
                <a:lnTo>
                  <a:pt x="591980" y="355254"/>
                </a:lnTo>
                <a:lnTo>
                  <a:pt x="591949" y="359662"/>
                </a:lnTo>
                <a:lnTo>
                  <a:pt x="591926" y="363563"/>
                </a:lnTo>
                <a:lnTo>
                  <a:pt x="591903" y="367947"/>
                </a:lnTo>
                <a:lnTo>
                  <a:pt x="587532" y="367909"/>
                </a:lnTo>
                <a:lnTo>
                  <a:pt x="582907" y="367871"/>
                </a:lnTo>
                <a:lnTo>
                  <a:pt x="583276" y="368309"/>
                </a:lnTo>
                <a:lnTo>
                  <a:pt x="584862" y="369132"/>
                </a:lnTo>
                <a:lnTo>
                  <a:pt x="586916" y="371094"/>
                </a:lnTo>
                <a:lnTo>
                  <a:pt x="589340" y="374148"/>
                </a:lnTo>
                <a:lnTo>
                  <a:pt x="592280" y="376579"/>
                </a:lnTo>
                <a:lnTo>
                  <a:pt x="595735" y="378387"/>
                </a:lnTo>
                <a:lnTo>
                  <a:pt x="598005" y="380156"/>
                </a:lnTo>
                <a:lnTo>
                  <a:pt x="599106" y="381887"/>
                </a:lnTo>
                <a:lnTo>
                  <a:pt x="599660" y="383356"/>
                </a:lnTo>
                <a:lnTo>
                  <a:pt x="599660" y="384572"/>
                </a:lnTo>
                <a:lnTo>
                  <a:pt x="600922" y="385533"/>
                </a:lnTo>
                <a:lnTo>
                  <a:pt x="603177" y="386172"/>
                </a:lnTo>
                <a:lnTo>
                  <a:pt x="604346" y="387257"/>
                </a:lnTo>
                <a:lnTo>
                  <a:pt x="604346" y="388141"/>
                </a:lnTo>
                <a:lnTo>
                  <a:pt x="603631" y="390149"/>
                </a:lnTo>
                <a:lnTo>
                  <a:pt x="603423" y="392365"/>
                </a:lnTo>
                <a:lnTo>
                  <a:pt x="603700" y="394365"/>
                </a:lnTo>
                <a:lnTo>
                  <a:pt x="602084" y="394396"/>
                </a:lnTo>
                <a:lnTo>
                  <a:pt x="598167" y="394396"/>
                </a:lnTo>
                <a:lnTo>
                  <a:pt x="592203" y="394403"/>
                </a:lnTo>
                <a:lnTo>
                  <a:pt x="586716" y="394403"/>
                </a:lnTo>
                <a:lnTo>
                  <a:pt x="582391" y="394403"/>
                </a:lnTo>
                <a:lnTo>
                  <a:pt x="575858" y="394411"/>
                </a:lnTo>
                <a:lnTo>
                  <a:pt x="574065" y="397488"/>
                </a:lnTo>
                <a:lnTo>
                  <a:pt x="571087" y="402596"/>
                </a:lnTo>
                <a:lnTo>
                  <a:pt x="568386" y="407219"/>
                </a:lnTo>
                <a:lnTo>
                  <a:pt x="566123" y="411104"/>
                </a:lnTo>
                <a:lnTo>
                  <a:pt x="565754" y="412127"/>
                </a:lnTo>
                <a:lnTo>
                  <a:pt x="565754" y="412958"/>
                </a:lnTo>
                <a:lnTo>
                  <a:pt x="568555" y="416589"/>
                </a:lnTo>
                <a:lnTo>
                  <a:pt x="568039" y="417643"/>
                </a:lnTo>
                <a:lnTo>
                  <a:pt x="567062" y="418197"/>
                </a:lnTo>
                <a:lnTo>
                  <a:pt x="566747" y="419051"/>
                </a:lnTo>
                <a:lnTo>
                  <a:pt x="566808" y="420436"/>
                </a:lnTo>
                <a:lnTo>
                  <a:pt x="566146" y="422274"/>
                </a:lnTo>
                <a:lnTo>
                  <a:pt x="566362" y="423544"/>
                </a:lnTo>
                <a:lnTo>
                  <a:pt x="566716" y="425105"/>
                </a:lnTo>
                <a:lnTo>
                  <a:pt x="566131" y="426459"/>
                </a:lnTo>
                <a:lnTo>
                  <a:pt x="565654" y="427767"/>
                </a:lnTo>
                <a:lnTo>
                  <a:pt x="565092" y="428336"/>
                </a:lnTo>
                <a:lnTo>
                  <a:pt x="564453" y="427844"/>
                </a:lnTo>
                <a:lnTo>
                  <a:pt x="558697" y="421813"/>
                </a:lnTo>
                <a:lnTo>
                  <a:pt x="552695" y="415174"/>
                </a:lnTo>
                <a:lnTo>
                  <a:pt x="550332" y="413004"/>
                </a:lnTo>
                <a:lnTo>
                  <a:pt x="548047" y="411358"/>
                </a:lnTo>
                <a:lnTo>
                  <a:pt x="544968" y="408296"/>
                </a:lnTo>
                <a:lnTo>
                  <a:pt x="536888" y="401565"/>
                </a:lnTo>
                <a:lnTo>
                  <a:pt x="532717" y="398488"/>
                </a:lnTo>
                <a:lnTo>
                  <a:pt x="528793" y="394803"/>
                </a:lnTo>
                <a:lnTo>
                  <a:pt x="525268" y="392757"/>
                </a:lnTo>
                <a:lnTo>
                  <a:pt x="521797" y="391426"/>
                </a:lnTo>
                <a:lnTo>
                  <a:pt x="520251" y="390657"/>
                </a:lnTo>
                <a:lnTo>
                  <a:pt x="518896" y="389649"/>
                </a:lnTo>
                <a:lnTo>
                  <a:pt x="518142" y="389588"/>
                </a:lnTo>
                <a:lnTo>
                  <a:pt x="517765" y="390957"/>
                </a:lnTo>
                <a:lnTo>
                  <a:pt x="518981" y="391642"/>
                </a:lnTo>
                <a:lnTo>
                  <a:pt x="520435" y="392226"/>
                </a:lnTo>
                <a:lnTo>
                  <a:pt x="521582" y="392265"/>
                </a:lnTo>
                <a:lnTo>
                  <a:pt x="522790" y="392749"/>
                </a:lnTo>
                <a:lnTo>
                  <a:pt x="526353" y="394619"/>
                </a:lnTo>
                <a:lnTo>
                  <a:pt x="526938" y="395580"/>
                </a:lnTo>
                <a:lnTo>
                  <a:pt x="516803" y="391842"/>
                </a:lnTo>
                <a:lnTo>
                  <a:pt x="512678" y="391495"/>
                </a:lnTo>
                <a:lnTo>
                  <a:pt x="512232" y="390911"/>
                </a:lnTo>
                <a:lnTo>
                  <a:pt x="514287" y="388957"/>
                </a:lnTo>
                <a:lnTo>
                  <a:pt x="513648" y="388249"/>
                </a:lnTo>
                <a:lnTo>
                  <a:pt x="512917" y="388149"/>
                </a:lnTo>
                <a:lnTo>
                  <a:pt x="510708" y="389503"/>
                </a:lnTo>
                <a:lnTo>
                  <a:pt x="509893" y="389595"/>
                </a:lnTo>
                <a:lnTo>
                  <a:pt x="509746" y="388703"/>
                </a:lnTo>
                <a:lnTo>
                  <a:pt x="509846" y="387864"/>
                </a:lnTo>
                <a:lnTo>
                  <a:pt x="508423" y="386633"/>
                </a:lnTo>
                <a:lnTo>
                  <a:pt x="507522" y="386679"/>
                </a:lnTo>
                <a:lnTo>
                  <a:pt x="506784" y="387541"/>
                </a:lnTo>
                <a:lnTo>
                  <a:pt x="504860" y="389164"/>
                </a:lnTo>
                <a:lnTo>
                  <a:pt x="504921" y="389803"/>
                </a:lnTo>
                <a:lnTo>
                  <a:pt x="508692" y="390495"/>
                </a:lnTo>
                <a:lnTo>
                  <a:pt x="509993" y="390887"/>
                </a:lnTo>
                <a:lnTo>
                  <a:pt x="509692" y="391318"/>
                </a:lnTo>
                <a:lnTo>
                  <a:pt x="506460" y="391311"/>
                </a:lnTo>
                <a:lnTo>
                  <a:pt x="502459" y="392049"/>
                </a:lnTo>
                <a:lnTo>
                  <a:pt x="495333" y="396565"/>
                </a:lnTo>
                <a:lnTo>
                  <a:pt x="488699" y="398503"/>
                </a:lnTo>
                <a:lnTo>
                  <a:pt x="479157" y="402842"/>
                </a:lnTo>
                <a:lnTo>
                  <a:pt x="474948" y="403065"/>
                </a:lnTo>
                <a:lnTo>
                  <a:pt x="472739" y="403758"/>
                </a:lnTo>
                <a:lnTo>
                  <a:pt x="466321" y="402096"/>
                </a:lnTo>
                <a:lnTo>
                  <a:pt x="458187" y="398019"/>
                </a:lnTo>
                <a:lnTo>
                  <a:pt x="445874" y="396734"/>
                </a:lnTo>
                <a:lnTo>
                  <a:pt x="437578" y="391387"/>
                </a:lnTo>
                <a:lnTo>
                  <a:pt x="429344" y="389187"/>
                </a:lnTo>
                <a:lnTo>
                  <a:pt x="424119" y="384049"/>
                </a:lnTo>
                <a:lnTo>
                  <a:pt x="420972" y="383825"/>
                </a:lnTo>
                <a:lnTo>
                  <a:pt x="418948" y="383002"/>
                </a:lnTo>
                <a:lnTo>
                  <a:pt x="411468" y="381141"/>
                </a:lnTo>
                <a:lnTo>
                  <a:pt x="404073" y="379910"/>
                </a:lnTo>
                <a:lnTo>
                  <a:pt x="396862" y="375410"/>
                </a:lnTo>
                <a:lnTo>
                  <a:pt x="392145" y="373979"/>
                </a:lnTo>
                <a:lnTo>
                  <a:pt x="388066" y="372186"/>
                </a:lnTo>
                <a:lnTo>
                  <a:pt x="379085" y="369125"/>
                </a:lnTo>
                <a:lnTo>
                  <a:pt x="375753" y="367424"/>
                </a:lnTo>
                <a:lnTo>
                  <a:pt x="372606" y="364793"/>
                </a:lnTo>
                <a:lnTo>
                  <a:pt x="367473" y="362070"/>
                </a:lnTo>
                <a:lnTo>
                  <a:pt x="365280" y="359793"/>
                </a:lnTo>
                <a:lnTo>
                  <a:pt x="362833" y="358978"/>
                </a:lnTo>
                <a:lnTo>
                  <a:pt x="359331" y="354685"/>
                </a:lnTo>
                <a:lnTo>
                  <a:pt x="357507" y="352877"/>
                </a:lnTo>
                <a:lnTo>
                  <a:pt x="355961" y="352031"/>
                </a:lnTo>
                <a:lnTo>
                  <a:pt x="354306" y="351739"/>
                </a:lnTo>
                <a:lnTo>
                  <a:pt x="349527" y="352085"/>
                </a:lnTo>
                <a:lnTo>
                  <a:pt x="342394" y="350185"/>
                </a:lnTo>
                <a:lnTo>
                  <a:pt x="339100" y="349700"/>
                </a:lnTo>
                <a:lnTo>
                  <a:pt x="332212" y="346900"/>
                </a:lnTo>
                <a:lnTo>
                  <a:pt x="323070" y="343769"/>
                </a:lnTo>
                <a:lnTo>
                  <a:pt x="320077" y="340169"/>
                </a:lnTo>
                <a:lnTo>
                  <a:pt x="317514" y="336807"/>
                </a:lnTo>
                <a:lnTo>
                  <a:pt x="312897" y="332376"/>
                </a:lnTo>
                <a:lnTo>
                  <a:pt x="310019" y="330483"/>
                </a:lnTo>
                <a:lnTo>
                  <a:pt x="305024" y="328237"/>
                </a:lnTo>
                <a:lnTo>
                  <a:pt x="302254" y="326414"/>
                </a:lnTo>
                <a:lnTo>
                  <a:pt x="297983" y="325014"/>
                </a:lnTo>
                <a:lnTo>
                  <a:pt x="290734" y="321460"/>
                </a:lnTo>
                <a:lnTo>
                  <a:pt x="288433" y="318413"/>
                </a:lnTo>
                <a:lnTo>
                  <a:pt x="287086" y="315706"/>
                </a:lnTo>
                <a:lnTo>
                  <a:pt x="283231" y="312413"/>
                </a:lnTo>
                <a:lnTo>
                  <a:pt x="279006" y="306266"/>
                </a:lnTo>
                <a:lnTo>
                  <a:pt x="277913" y="303997"/>
                </a:lnTo>
                <a:lnTo>
                  <a:pt x="277098" y="300512"/>
                </a:lnTo>
                <a:lnTo>
                  <a:pt x="276120" y="298489"/>
                </a:lnTo>
                <a:lnTo>
                  <a:pt x="274966" y="296904"/>
                </a:lnTo>
                <a:lnTo>
                  <a:pt x="275559" y="295751"/>
                </a:lnTo>
                <a:lnTo>
                  <a:pt x="277706" y="294327"/>
                </a:lnTo>
                <a:lnTo>
                  <a:pt x="281276" y="294004"/>
                </a:lnTo>
                <a:lnTo>
                  <a:pt x="283800" y="292466"/>
                </a:lnTo>
                <a:lnTo>
                  <a:pt x="284131" y="291196"/>
                </a:lnTo>
                <a:lnTo>
                  <a:pt x="283970" y="290412"/>
                </a:lnTo>
                <a:lnTo>
                  <a:pt x="282354" y="288473"/>
                </a:lnTo>
                <a:lnTo>
                  <a:pt x="280345" y="287958"/>
                </a:lnTo>
                <a:lnTo>
                  <a:pt x="278783" y="287927"/>
                </a:lnTo>
                <a:lnTo>
                  <a:pt x="278383" y="287188"/>
                </a:lnTo>
                <a:lnTo>
                  <a:pt x="279560" y="286381"/>
                </a:lnTo>
                <a:lnTo>
                  <a:pt x="280907" y="284488"/>
                </a:lnTo>
                <a:lnTo>
                  <a:pt x="282892" y="282180"/>
                </a:lnTo>
                <a:lnTo>
                  <a:pt x="284293" y="280049"/>
                </a:lnTo>
                <a:lnTo>
                  <a:pt x="284555" y="277042"/>
                </a:lnTo>
                <a:lnTo>
                  <a:pt x="284378" y="274033"/>
                </a:lnTo>
                <a:lnTo>
                  <a:pt x="284909" y="271487"/>
                </a:lnTo>
                <a:lnTo>
                  <a:pt x="280099" y="268549"/>
                </a:lnTo>
                <a:lnTo>
                  <a:pt x="279537" y="267295"/>
                </a:lnTo>
                <a:lnTo>
                  <a:pt x="278021" y="263918"/>
                </a:lnTo>
                <a:lnTo>
                  <a:pt x="275397" y="259994"/>
                </a:lnTo>
                <a:lnTo>
                  <a:pt x="275474" y="252140"/>
                </a:lnTo>
                <a:lnTo>
                  <a:pt x="272311" y="245155"/>
                </a:lnTo>
                <a:lnTo>
                  <a:pt x="269040" y="241678"/>
                </a:lnTo>
                <a:lnTo>
                  <a:pt x="267348" y="240462"/>
                </a:lnTo>
                <a:lnTo>
                  <a:pt x="262753" y="235054"/>
                </a:lnTo>
                <a:lnTo>
                  <a:pt x="259129" y="231908"/>
                </a:lnTo>
                <a:lnTo>
                  <a:pt x="255581" y="225977"/>
                </a:lnTo>
                <a:lnTo>
                  <a:pt x="252072" y="222199"/>
                </a:lnTo>
                <a:lnTo>
                  <a:pt x="247609" y="215853"/>
                </a:lnTo>
                <a:lnTo>
                  <a:pt x="244384" y="212683"/>
                </a:lnTo>
                <a:lnTo>
                  <a:pt x="229694" y="201952"/>
                </a:lnTo>
                <a:lnTo>
                  <a:pt x="230517" y="201952"/>
                </a:lnTo>
                <a:lnTo>
                  <a:pt x="234827" y="204591"/>
                </a:lnTo>
                <a:lnTo>
                  <a:pt x="235550" y="204375"/>
                </a:lnTo>
                <a:lnTo>
                  <a:pt x="235650" y="203090"/>
                </a:lnTo>
                <a:lnTo>
                  <a:pt x="235157" y="201552"/>
                </a:lnTo>
                <a:lnTo>
                  <a:pt x="234357" y="201183"/>
                </a:lnTo>
                <a:lnTo>
                  <a:pt x="233211" y="201529"/>
                </a:lnTo>
                <a:lnTo>
                  <a:pt x="231664" y="201206"/>
                </a:lnTo>
                <a:lnTo>
                  <a:pt x="230887" y="200698"/>
                </a:lnTo>
                <a:lnTo>
                  <a:pt x="228570" y="200375"/>
                </a:lnTo>
                <a:lnTo>
                  <a:pt x="225669" y="198582"/>
                </a:lnTo>
                <a:lnTo>
                  <a:pt x="224422" y="196721"/>
                </a:lnTo>
                <a:lnTo>
                  <a:pt x="224284" y="194598"/>
                </a:lnTo>
                <a:lnTo>
                  <a:pt x="220121" y="190067"/>
                </a:lnTo>
                <a:lnTo>
                  <a:pt x="218543" y="187535"/>
                </a:lnTo>
                <a:lnTo>
                  <a:pt x="219351" y="187720"/>
                </a:lnTo>
                <a:lnTo>
                  <a:pt x="220459" y="188736"/>
                </a:lnTo>
                <a:lnTo>
                  <a:pt x="221583" y="189028"/>
                </a:lnTo>
                <a:lnTo>
                  <a:pt x="222891" y="189036"/>
                </a:lnTo>
                <a:lnTo>
                  <a:pt x="223837" y="188628"/>
                </a:lnTo>
                <a:lnTo>
                  <a:pt x="223499" y="187874"/>
                </a:lnTo>
                <a:lnTo>
                  <a:pt x="222606" y="187243"/>
                </a:lnTo>
                <a:lnTo>
                  <a:pt x="216542" y="184851"/>
                </a:lnTo>
                <a:lnTo>
                  <a:pt x="214541" y="183174"/>
                </a:lnTo>
                <a:lnTo>
                  <a:pt x="209570" y="180373"/>
                </a:lnTo>
                <a:lnTo>
                  <a:pt x="208393" y="179389"/>
                </a:lnTo>
                <a:lnTo>
                  <a:pt x="207608" y="176681"/>
                </a:lnTo>
                <a:lnTo>
                  <a:pt x="206392" y="176550"/>
                </a:lnTo>
                <a:lnTo>
                  <a:pt x="205322" y="177304"/>
                </a:lnTo>
                <a:lnTo>
                  <a:pt x="202390" y="178042"/>
                </a:lnTo>
                <a:lnTo>
                  <a:pt x="201644" y="177181"/>
                </a:lnTo>
                <a:lnTo>
                  <a:pt x="201536" y="176350"/>
                </a:lnTo>
                <a:lnTo>
                  <a:pt x="203606" y="175473"/>
                </a:lnTo>
                <a:lnTo>
                  <a:pt x="205507" y="172911"/>
                </a:lnTo>
                <a:lnTo>
                  <a:pt x="205468" y="172019"/>
                </a:lnTo>
                <a:lnTo>
                  <a:pt x="204422" y="173050"/>
                </a:lnTo>
                <a:lnTo>
                  <a:pt x="202837" y="174196"/>
                </a:lnTo>
                <a:lnTo>
                  <a:pt x="201205" y="174835"/>
                </a:lnTo>
                <a:lnTo>
                  <a:pt x="198781" y="175365"/>
                </a:lnTo>
                <a:lnTo>
                  <a:pt x="197534" y="174981"/>
                </a:lnTo>
                <a:lnTo>
                  <a:pt x="196449" y="174404"/>
                </a:lnTo>
                <a:lnTo>
                  <a:pt x="194703" y="172165"/>
                </a:lnTo>
                <a:lnTo>
                  <a:pt x="193825" y="164873"/>
                </a:lnTo>
                <a:lnTo>
                  <a:pt x="195364" y="162342"/>
                </a:lnTo>
                <a:lnTo>
                  <a:pt x="197165" y="159834"/>
                </a:lnTo>
                <a:lnTo>
                  <a:pt x="198696" y="158349"/>
                </a:lnTo>
                <a:lnTo>
                  <a:pt x="199581" y="159472"/>
                </a:lnTo>
                <a:lnTo>
                  <a:pt x="200490" y="159611"/>
                </a:lnTo>
                <a:lnTo>
                  <a:pt x="199851" y="158341"/>
                </a:lnTo>
                <a:lnTo>
                  <a:pt x="198342" y="157157"/>
                </a:lnTo>
                <a:lnTo>
                  <a:pt x="197811" y="155972"/>
                </a:lnTo>
                <a:lnTo>
                  <a:pt x="197758" y="154887"/>
                </a:lnTo>
                <a:lnTo>
                  <a:pt x="197042" y="152872"/>
                </a:lnTo>
                <a:lnTo>
                  <a:pt x="192579" y="148633"/>
                </a:lnTo>
                <a:lnTo>
                  <a:pt x="188408" y="148956"/>
                </a:lnTo>
                <a:lnTo>
                  <a:pt x="186707" y="148810"/>
                </a:lnTo>
                <a:lnTo>
                  <a:pt x="185114" y="147194"/>
                </a:lnTo>
                <a:lnTo>
                  <a:pt x="183760" y="144471"/>
                </a:lnTo>
                <a:lnTo>
                  <a:pt x="183098" y="142186"/>
                </a:lnTo>
                <a:lnTo>
                  <a:pt x="183013" y="140971"/>
                </a:lnTo>
                <a:lnTo>
                  <a:pt x="182613" y="139748"/>
                </a:lnTo>
                <a:lnTo>
                  <a:pt x="175418" y="137748"/>
                </a:lnTo>
                <a:lnTo>
                  <a:pt x="173255" y="136032"/>
                </a:lnTo>
                <a:lnTo>
                  <a:pt x="171085" y="133871"/>
                </a:lnTo>
                <a:lnTo>
                  <a:pt x="170185" y="132109"/>
                </a:lnTo>
                <a:lnTo>
                  <a:pt x="169338" y="130809"/>
                </a:lnTo>
                <a:lnTo>
                  <a:pt x="168646" y="128532"/>
                </a:lnTo>
                <a:lnTo>
                  <a:pt x="168153" y="125878"/>
                </a:lnTo>
                <a:lnTo>
                  <a:pt x="168954" y="122439"/>
                </a:lnTo>
                <a:lnTo>
                  <a:pt x="170000" y="120777"/>
                </a:lnTo>
                <a:lnTo>
                  <a:pt x="165052" y="119539"/>
                </a:lnTo>
                <a:lnTo>
                  <a:pt x="163120" y="119485"/>
                </a:lnTo>
                <a:lnTo>
                  <a:pt x="161558" y="120185"/>
                </a:lnTo>
                <a:lnTo>
                  <a:pt x="160150" y="119285"/>
                </a:lnTo>
                <a:lnTo>
                  <a:pt x="157226" y="118285"/>
                </a:lnTo>
                <a:lnTo>
                  <a:pt x="153747" y="114677"/>
                </a:lnTo>
                <a:lnTo>
                  <a:pt x="149661" y="108123"/>
                </a:lnTo>
                <a:lnTo>
                  <a:pt x="145167" y="106015"/>
                </a:lnTo>
                <a:lnTo>
                  <a:pt x="143720" y="103730"/>
                </a:lnTo>
                <a:lnTo>
                  <a:pt x="141881" y="101668"/>
                </a:lnTo>
                <a:lnTo>
                  <a:pt x="140273" y="99114"/>
                </a:lnTo>
                <a:lnTo>
                  <a:pt x="140026" y="97999"/>
                </a:lnTo>
                <a:lnTo>
                  <a:pt x="139542" y="97376"/>
                </a:lnTo>
                <a:lnTo>
                  <a:pt x="137294" y="95591"/>
                </a:lnTo>
                <a:lnTo>
                  <a:pt x="134770" y="92568"/>
                </a:lnTo>
                <a:lnTo>
                  <a:pt x="134116" y="90137"/>
                </a:lnTo>
                <a:lnTo>
                  <a:pt x="133439" y="86413"/>
                </a:lnTo>
                <a:lnTo>
                  <a:pt x="131754" y="85098"/>
                </a:lnTo>
                <a:lnTo>
                  <a:pt x="130099" y="84490"/>
                </a:lnTo>
                <a:lnTo>
                  <a:pt x="129776" y="82713"/>
                </a:lnTo>
                <a:lnTo>
                  <a:pt x="129876" y="81721"/>
                </a:lnTo>
                <a:lnTo>
                  <a:pt x="129314" y="79836"/>
                </a:lnTo>
                <a:lnTo>
                  <a:pt x="125897" y="75313"/>
                </a:lnTo>
                <a:lnTo>
                  <a:pt x="124166" y="71589"/>
                </a:lnTo>
                <a:lnTo>
                  <a:pt x="123212" y="70428"/>
                </a:lnTo>
                <a:lnTo>
                  <a:pt x="122319" y="68728"/>
                </a:lnTo>
                <a:lnTo>
                  <a:pt x="121865" y="65243"/>
                </a:lnTo>
                <a:lnTo>
                  <a:pt x="120449" y="60904"/>
                </a:lnTo>
                <a:lnTo>
                  <a:pt x="117710" y="55681"/>
                </a:lnTo>
                <a:lnTo>
                  <a:pt x="115424" y="52157"/>
                </a:lnTo>
                <a:lnTo>
                  <a:pt x="114285" y="48603"/>
                </a:lnTo>
                <a:lnTo>
                  <a:pt x="114793" y="44980"/>
                </a:lnTo>
                <a:lnTo>
                  <a:pt x="114408" y="42741"/>
                </a:lnTo>
                <a:lnTo>
                  <a:pt x="114116" y="42218"/>
                </a:lnTo>
                <a:lnTo>
                  <a:pt x="114347" y="41487"/>
                </a:lnTo>
                <a:lnTo>
                  <a:pt x="115109" y="41895"/>
                </a:lnTo>
                <a:lnTo>
                  <a:pt x="115747" y="41241"/>
                </a:lnTo>
                <a:lnTo>
                  <a:pt x="115670" y="38926"/>
                </a:lnTo>
                <a:lnTo>
                  <a:pt x="114870" y="38226"/>
                </a:lnTo>
                <a:lnTo>
                  <a:pt x="112654" y="37502"/>
                </a:lnTo>
                <a:lnTo>
                  <a:pt x="111676" y="37002"/>
                </a:lnTo>
                <a:lnTo>
                  <a:pt x="106290" y="36056"/>
                </a:lnTo>
                <a:lnTo>
                  <a:pt x="103204" y="34741"/>
                </a:lnTo>
                <a:lnTo>
                  <a:pt x="103004" y="31679"/>
                </a:lnTo>
                <a:lnTo>
                  <a:pt x="101557" y="30271"/>
                </a:lnTo>
                <a:lnTo>
                  <a:pt x="100272" y="29402"/>
                </a:lnTo>
                <a:lnTo>
                  <a:pt x="96208" y="27594"/>
                </a:lnTo>
                <a:lnTo>
                  <a:pt x="95570" y="28517"/>
                </a:lnTo>
                <a:lnTo>
                  <a:pt x="95023" y="30225"/>
                </a:lnTo>
                <a:lnTo>
                  <a:pt x="93330" y="30594"/>
                </a:lnTo>
                <a:lnTo>
                  <a:pt x="91853" y="30671"/>
                </a:lnTo>
                <a:lnTo>
                  <a:pt x="89375" y="29487"/>
                </a:lnTo>
                <a:lnTo>
                  <a:pt x="83226" y="24971"/>
                </a:lnTo>
                <a:lnTo>
                  <a:pt x="81926" y="24248"/>
                </a:lnTo>
                <a:lnTo>
                  <a:pt x="80010" y="23863"/>
                </a:lnTo>
                <a:lnTo>
                  <a:pt x="79048" y="23109"/>
                </a:lnTo>
                <a:lnTo>
                  <a:pt x="74892" y="20724"/>
                </a:lnTo>
                <a:lnTo>
                  <a:pt x="75723" y="21994"/>
                </a:lnTo>
                <a:lnTo>
                  <a:pt x="76924" y="23309"/>
                </a:lnTo>
                <a:lnTo>
                  <a:pt x="77993" y="27133"/>
                </a:lnTo>
                <a:lnTo>
                  <a:pt x="76739" y="29886"/>
                </a:lnTo>
                <a:lnTo>
                  <a:pt x="76008" y="39487"/>
                </a:lnTo>
                <a:lnTo>
                  <a:pt x="76808" y="41395"/>
                </a:lnTo>
                <a:lnTo>
                  <a:pt x="78609" y="44449"/>
                </a:lnTo>
                <a:lnTo>
                  <a:pt x="79856" y="49288"/>
                </a:lnTo>
                <a:lnTo>
                  <a:pt x="80240" y="52888"/>
                </a:lnTo>
                <a:lnTo>
                  <a:pt x="81364" y="55742"/>
                </a:lnTo>
                <a:lnTo>
                  <a:pt x="81010" y="62435"/>
                </a:lnTo>
                <a:lnTo>
                  <a:pt x="81441" y="64466"/>
                </a:lnTo>
                <a:lnTo>
                  <a:pt x="83157" y="67797"/>
                </a:lnTo>
                <a:lnTo>
                  <a:pt x="86335" y="70920"/>
                </a:lnTo>
                <a:lnTo>
                  <a:pt x="86997" y="72559"/>
                </a:lnTo>
                <a:lnTo>
                  <a:pt x="91168" y="74936"/>
                </a:lnTo>
                <a:lnTo>
                  <a:pt x="93707" y="78021"/>
                </a:lnTo>
                <a:lnTo>
                  <a:pt x="98740" y="82221"/>
                </a:lnTo>
                <a:lnTo>
                  <a:pt x="100326" y="83990"/>
                </a:lnTo>
                <a:lnTo>
                  <a:pt x="104866" y="90521"/>
                </a:lnTo>
                <a:lnTo>
                  <a:pt x="105012" y="92460"/>
                </a:lnTo>
                <a:lnTo>
                  <a:pt x="105851" y="94837"/>
                </a:lnTo>
                <a:lnTo>
                  <a:pt x="108398" y="94345"/>
                </a:lnTo>
                <a:lnTo>
                  <a:pt x="109537" y="96153"/>
                </a:lnTo>
                <a:lnTo>
                  <a:pt x="109406" y="96983"/>
                </a:lnTo>
                <a:lnTo>
                  <a:pt x="109714" y="97622"/>
                </a:lnTo>
                <a:lnTo>
                  <a:pt x="111045" y="97483"/>
                </a:lnTo>
                <a:lnTo>
                  <a:pt x="112192" y="97976"/>
                </a:lnTo>
                <a:lnTo>
                  <a:pt x="114608" y="104999"/>
                </a:lnTo>
                <a:lnTo>
                  <a:pt x="115901" y="105961"/>
                </a:lnTo>
                <a:lnTo>
                  <a:pt x="117563" y="106369"/>
                </a:lnTo>
                <a:lnTo>
                  <a:pt x="119418" y="107146"/>
                </a:lnTo>
                <a:lnTo>
                  <a:pt x="119541" y="108938"/>
                </a:lnTo>
                <a:lnTo>
                  <a:pt x="119472" y="110369"/>
                </a:lnTo>
                <a:lnTo>
                  <a:pt x="121042" y="112438"/>
                </a:lnTo>
                <a:lnTo>
                  <a:pt x="120772" y="115238"/>
                </a:lnTo>
                <a:lnTo>
                  <a:pt x="122042" y="117608"/>
                </a:lnTo>
                <a:lnTo>
                  <a:pt x="121850" y="119900"/>
                </a:lnTo>
                <a:lnTo>
                  <a:pt x="122373" y="121708"/>
                </a:lnTo>
                <a:lnTo>
                  <a:pt x="126290" y="125801"/>
                </a:lnTo>
                <a:lnTo>
                  <a:pt x="131115" y="129047"/>
                </a:lnTo>
                <a:lnTo>
                  <a:pt x="132123" y="133301"/>
                </a:lnTo>
                <a:lnTo>
                  <a:pt x="134093" y="137186"/>
                </a:lnTo>
                <a:lnTo>
                  <a:pt x="136109" y="138163"/>
                </a:lnTo>
                <a:lnTo>
                  <a:pt x="138141" y="139771"/>
                </a:lnTo>
                <a:lnTo>
                  <a:pt x="137887" y="141448"/>
                </a:lnTo>
                <a:lnTo>
                  <a:pt x="138033" y="142471"/>
                </a:lnTo>
                <a:lnTo>
                  <a:pt x="140757" y="145525"/>
                </a:lnTo>
                <a:lnTo>
                  <a:pt x="141196" y="149410"/>
                </a:lnTo>
                <a:lnTo>
                  <a:pt x="143543" y="151956"/>
                </a:lnTo>
                <a:lnTo>
                  <a:pt x="144205" y="152156"/>
                </a:lnTo>
                <a:lnTo>
                  <a:pt x="144721" y="151756"/>
                </a:lnTo>
                <a:lnTo>
                  <a:pt x="143012" y="149202"/>
                </a:lnTo>
                <a:lnTo>
                  <a:pt x="142189" y="147540"/>
                </a:lnTo>
                <a:lnTo>
                  <a:pt x="142081" y="144925"/>
                </a:lnTo>
                <a:lnTo>
                  <a:pt x="142658" y="144579"/>
                </a:lnTo>
                <a:lnTo>
                  <a:pt x="147529" y="148718"/>
                </a:lnTo>
                <a:lnTo>
                  <a:pt x="148045" y="151802"/>
                </a:lnTo>
                <a:lnTo>
                  <a:pt x="149677" y="153549"/>
                </a:lnTo>
                <a:lnTo>
                  <a:pt x="149800" y="155903"/>
                </a:lnTo>
                <a:lnTo>
                  <a:pt x="150792" y="157303"/>
                </a:lnTo>
                <a:lnTo>
                  <a:pt x="151092" y="159334"/>
                </a:lnTo>
                <a:lnTo>
                  <a:pt x="152662" y="162680"/>
                </a:lnTo>
                <a:lnTo>
                  <a:pt x="152701" y="167319"/>
                </a:lnTo>
                <a:lnTo>
                  <a:pt x="153532" y="170696"/>
                </a:lnTo>
                <a:lnTo>
                  <a:pt x="156602" y="175873"/>
                </a:lnTo>
                <a:lnTo>
                  <a:pt x="159088" y="176958"/>
                </a:lnTo>
                <a:lnTo>
                  <a:pt x="159534" y="179497"/>
                </a:lnTo>
                <a:lnTo>
                  <a:pt x="162120" y="186051"/>
                </a:lnTo>
                <a:lnTo>
                  <a:pt x="165106" y="189597"/>
                </a:lnTo>
                <a:lnTo>
                  <a:pt x="166591" y="192605"/>
                </a:lnTo>
                <a:lnTo>
                  <a:pt x="166791" y="194474"/>
                </a:lnTo>
                <a:lnTo>
                  <a:pt x="165675" y="197244"/>
                </a:lnTo>
                <a:lnTo>
                  <a:pt x="165552" y="199167"/>
                </a:lnTo>
                <a:lnTo>
                  <a:pt x="167176" y="205029"/>
                </a:lnTo>
                <a:lnTo>
                  <a:pt x="169600" y="208029"/>
                </a:lnTo>
                <a:lnTo>
                  <a:pt x="172316" y="208752"/>
                </a:lnTo>
                <a:lnTo>
                  <a:pt x="172786" y="209183"/>
                </a:lnTo>
                <a:lnTo>
                  <a:pt x="172570" y="209983"/>
                </a:lnTo>
                <a:lnTo>
                  <a:pt x="173478" y="210699"/>
                </a:lnTo>
                <a:lnTo>
                  <a:pt x="174502" y="209783"/>
                </a:lnTo>
                <a:lnTo>
                  <a:pt x="175002" y="208483"/>
                </a:lnTo>
                <a:lnTo>
                  <a:pt x="174487" y="206968"/>
                </a:lnTo>
                <a:lnTo>
                  <a:pt x="174394" y="205867"/>
                </a:lnTo>
                <a:lnTo>
                  <a:pt x="174856" y="205075"/>
                </a:lnTo>
                <a:lnTo>
                  <a:pt x="175741" y="204960"/>
                </a:lnTo>
                <a:lnTo>
                  <a:pt x="180928" y="208960"/>
                </a:lnTo>
                <a:lnTo>
                  <a:pt x="181797" y="210499"/>
                </a:lnTo>
                <a:lnTo>
                  <a:pt x="183721" y="212291"/>
                </a:lnTo>
                <a:lnTo>
                  <a:pt x="185491" y="214499"/>
                </a:lnTo>
                <a:lnTo>
                  <a:pt x="186253" y="216238"/>
                </a:lnTo>
                <a:lnTo>
                  <a:pt x="187669" y="217676"/>
                </a:lnTo>
                <a:lnTo>
                  <a:pt x="188400" y="221015"/>
                </a:lnTo>
                <a:lnTo>
                  <a:pt x="192009" y="222507"/>
                </a:lnTo>
                <a:lnTo>
                  <a:pt x="193925" y="225261"/>
                </a:lnTo>
                <a:lnTo>
                  <a:pt x="194056" y="227007"/>
                </a:lnTo>
                <a:lnTo>
                  <a:pt x="193125" y="231469"/>
                </a:lnTo>
                <a:lnTo>
                  <a:pt x="192317" y="232754"/>
                </a:lnTo>
                <a:lnTo>
                  <a:pt x="189408" y="234654"/>
                </a:lnTo>
                <a:lnTo>
                  <a:pt x="187292" y="236908"/>
                </a:lnTo>
                <a:lnTo>
                  <a:pt x="185245" y="238300"/>
                </a:lnTo>
                <a:lnTo>
                  <a:pt x="183075" y="239147"/>
                </a:lnTo>
                <a:lnTo>
                  <a:pt x="181289" y="238954"/>
                </a:lnTo>
                <a:lnTo>
                  <a:pt x="179566" y="236362"/>
                </a:lnTo>
                <a:lnTo>
                  <a:pt x="177519" y="228507"/>
                </a:lnTo>
                <a:lnTo>
                  <a:pt x="176149" y="226853"/>
                </a:lnTo>
                <a:lnTo>
                  <a:pt x="175187" y="224384"/>
                </a:lnTo>
                <a:lnTo>
                  <a:pt x="173586" y="222338"/>
                </a:lnTo>
                <a:lnTo>
                  <a:pt x="167815" y="219238"/>
                </a:lnTo>
                <a:lnTo>
                  <a:pt x="164906" y="215961"/>
                </a:lnTo>
                <a:lnTo>
                  <a:pt x="162082" y="213768"/>
                </a:lnTo>
                <a:lnTo>
                  <a:pt x="159042" y="210591"/>
                </a:lnTo>
                <a:lnTo>
                  <a:pt x="150762" y="205321"/>
                </a:lnTo>
                <a:lnTo>
                  <a:pt x="147329" y="202637"/>
                </a:lnTo>
                <a:lnTo>
                  <a:pt x="145067" y="199975"/>
                </a:lnTo>
                <a:lnTo>
                  <a:pt x="143612" y="200013"/>
                </a:lnTo>
                <a:lnTo>
                  <a:pt x="142489" y="200290"/>
                </a:lnTo>
                <a:lnTo>
                  <a:pt x="142058" y="199559"/>
                </a:lnTo>
                <a:lnTo>
                  <a:pt x="141996" y="198175"/>
                </a:lnTo>
                <a:lnTo>
                  <a:pt x="141496" y="197275"/>
                </a:lnTo>
                <a:lnTo>
                  <a:pt x="136656" y="193259"/>
                </a:lnTo>
                <a:lnTo>
                  <a:pt x="135655" y="191036"/>
                </a:lnTo>
                <a:lnTo>
                  <a:pt x="135448" y="188451"/>
                </a:lnTo>
                <a:lnTo>
                  <a:pt x="136540" y="181789"/>
                </a:lnTo>
                <a:lnTo>
                  <a:pt x="137025" y="177881"/>
                </a:lnTo>
                <a:lnTo>
                  <a:pt x="136717" y="175866"/>
                </a:lnTo>
                <a:lnTo>
                  <a:pt x="136209" y="175588"/>
                </a:lnTo>
                <a:lnTo>
                  <a:pt x="135748" y="174496"/>
                </a:lnTo>
                <a:lnTo>
                  <a:pt x="135640" y="171273"/>
                </a:lnTo>
                <a:lnTo>
                  <a:pt x="134470" y="167765"/>
                </a:lnTo>
                <a:lnTo>
                  <a:pt x="130076" y="160557"/>
                </a:lnTo>
                <a:lnTo>
                  <a:pt x="126867" y="159134"/>
                </a:lnTo>
                <a:lnTo>
                  <a:pt x="124012" y="158095"/>
                </a:lnTo>
                <a:lnTo>
                  <a:pt x="116186" y="151702"/>
                </a:lnTo>
                <a:lnTo>
                  <a:pt x="114062" y="148502"/>
                </a:lnTo>
                <a:lnTo>
                  <a:pt x="113546" y="146679"/>
                </a:lnTo>
                <a:lnTo>
                  <a:pt x="113277" y="142971"/>
                </a:lnTo>
                <a:lnTo>
                  <a:pt x="112200" y="145117"/>
                </a:lnTo>
                <a:lnTo>
                  <a:pt x="110761" y="146710"/>
                </a:lnTo>
                <a:lnTo>
                  <a:pt x="107444" y="146594"/>
                </a:lnTo>
                <a:lnTo>
                  <a:pt x="103719" y="148387"/>
                </a:lnTo>
                <a:lnTo>
                  <a:pt x="101503" y="146702"/>
                </a:lnTo>
                <a:lnTo>
                  <a:pt x="100303" y="144786"/>
                </a:lnTo>
                <a:lnTo>
                  <a:pt x="98479" y="142486"/>
                </a:lnTo>
                <a:lnTo>
                  <a:pt x="96432" y="142032"/>
                </a:lnTo>
                <a:lnTo>
                  <a:pt x="95123" y="141971"/>
                </a:lnTo>
                <a:lnTo>
                  <a:pt x="92669" y="139117"/>
                </a:lnTo>
                <a:lnTo>
                  <a:pt x="90683" y="138209"/>
                </a:lnTo>
                <a:lnTo>
                  <a:pt x="87844" y="137855"/>
                </a:lnTo>
                <a:lnTo>
                  <a:pt x="85427" y="136409"/>
                </a:lnTo>
                <a:lnTo>
                  <a:pt x="84681" y="134824"/>
                </a:lnTo>
                <a:lnTo>
                  <a:pt x="84281" y="132586"/>
                </a:lnTo>
                <a:lnTo>
                  <a:pt x="83380" y="131263"/>
                </a:lnTo>
                <a:lnTo>
                  <a:pt x="79586" y="128639"/>
                </a:lnTo>
                <a:lnTo>
                  <a:pt x="76501" y="125739"/>
                </a:lnTo>
                <a:lnTo>
                  <a:pt x="73592" y="123877"/>
                </a:lnTo>
                <a:lnTo>
                  <a:pt x="72737" y="122354"/>
                </a:lnTo>
                <a:lnTo>
                  <a:pt x="72668" y="121308"/>
                </a:lnTo>
                <a:lnTo>
                  <a:pt x="77270" y="121600"/>
                </a:lnTo>
                <a:lnTo>
                  <a:pt x="82741" y="122716"/>
                </a:lnTo>
                <a:lnTo>
                  <a:pt x="85366" y="122400"/>
                </a:lnTo>
                <a:lnTo>
                  <a:pt x="86997" y="121323"/>
                </a:lnTo>
                <a:lnTo>
                  <a:pt x="88559" y="120546"/>
                </a:lnTo>
                <a:lnTo>
                  <a:pt x="88806" y="121385"/>
                </a:lnTo>
                <a:lnTo>
                  <a:pt x="88521" y="122908"/>
                </a:lnTo>
                <a:lnTo>
                  <a:pt x="90021" y="124308"/>
                </a:lnTo>
                <a:lnTo>
                  <a:pt x="92084" y="125439"/>
                </a:lnTo>
                <a:lnTo>
                  <a:pt x="93546" y="125331"/>
                </a:lnTo>
                <a:lnTo>
                  <a:pt x="92122" y="124093"/>
                </a:lnTo>
                <a:lnTo>
                  <a:pt x="91253" y="121570"/>
                </a:lnTo>
                <a:lnTo>
                  <a:pt x="91645" y="120662"/>
                </a:lnTo>
                <a:lnTo>
                  <a:pt x="91622" y="119400"/>
                </a:lnTo>
                <a:lnTo>
                  <a:pt x="89583" y="119685"/>
                </a:lnTo>
                <a:lnTo>
                  <a:pt x="89298" y="119046"/>
                </a:lnTo>
                <a:lnTo>
                  <a:pt x="91045" y="117123"/>
                </a:lnTo>
                <a:lnTo>
                  <a:pt x="93046" y="112061"/>
                </a:lnTo>
                <a:lnTo>
                  <a:pt x="94000" y="107061"/>
                </a:lnTo>
                <a:lnTo>
                  <a:pt x="91907" y="102676"/>
                </a:lnTo>
                <a:lnTo>
                  <a:pt x="88375" y="99630"/>
                </a:lnTo>
                <a:lnTo>
                  <a:pt x="80710" y="90683"/>
                </a:lnTo>
                <a:lnTo>
                  <a:pt x="76131" y="86075"/>
                </a:lnTo>
                <a:lnTo>
                  <a:pt x="74807" y="84359"/>
                </a:lnTo>
                <a:lnTo>
                  <a:pt x="73592" y="83552"/>
                </a:lnTo>
                <a:lnTo>
                  <a:pt x="69859" y="82498"/>
                </a:lnTo>
                <a:lnTo>
                  <a:pt x="66727" y="79913"/>
                </a:lnTo>
                <a:lnTo>
                  <a:pt x="61240" y="76251"/>
                </a:lnTo>
                <a:lnTo>
                  <a:pt x="58893" y="74359"/>
                </a:lnTo>
                <a:lnTo>
                  <a:pt x="57277" y="69920"/>
                </a:lnTo>
                <a:lnTo>
                  <a:pt x="55992" y="69312"/>
                </a:lnTo>
                <a:lnTo>
                  <a:pt x="56400" y="66235"/>
                </a:lnTo>
                <a:lnTo>
                  <a:pt x="55838" y="60781"/>
                </a:lnTo>
                <a:lnTo>
                  <a:pt x="54915" y="59381"/>
                </a:lnTo>
                <a:lnTo>
                  <a:pt x="51944" y="58019"/>
                </a:lnTo>
                <a:lnTo>
                  <a:pt x="51236" y="54304"/>
                </a:lnTo>
                <a:lnTo>
                  <a:pt x="51090" y="50765"/>
                </a:lnTo>
                <a:lnTo>
                  <a:pt x="50513" y="48295"/>
                </a:lnTo>
                <a:lnTo>
                  <a:pt x="45457" y="44134"/>
                </a:lnTo>
                <a:lnTo>
                  <a:pt x="45172" y="42118"/>
                </a:lnTo>
                <a:lnTo>
                  <a:pt x="45172" y="40203"/>
                </a:lnTo>
                <a:lnTo>
                  <a:pt x="44657" y="38303"/>
                </a:lnTo>
                <a:lnTo>
                  <a:pt x="41956" y="34325"/>
                </a:lnTo>
                <a:lnTo>
                  <a:pt x="38693" y="30848"/>
                </a:lnTo>
                <a:lnTo>
                  <a:pt x="37554" y="29187"/>
                </a:lnTo>
                <a:lnTo>
                  <a:pt x="37415" y="25817"/>
                </a:lnTo>
                <a:lnTo>
                  <a:pt x="36261" y="24909"/>
                </a:lnTo>
                <a:lnTo>
                  <a:pt x="36700" y="24679"/>
                </a:lnTo>
                <a:lnTo>
                  <a:pt x="37769" y="24763"/>
                </a:lnTo>
                <a:lnTo>
                  <a:pt x="38377" y="24317"/>
                </a:lnTo>
                <a:lnTo>
                  <a:pt x="38446" y="21963"/>
                </a:lnTo>
                <a:lnTo>
                  <a:pt x="33537" y="18263"/>
                </a:lnTo>
                <a:lnTo>
                  <a:pt x="32121" y="13162"/>
                </a:lnTo>
                <a:lnTo>
                  <a:pt x="29504" y="10455"/>
                </a:lnTo>
                <a:lnTo>
                  <a:pt x="28889" y="9478"/>
                </a:lnTo>
                <a:lnTo>
                  <a:pt x="27480" y="4646"/>
                </a:lnTo>
                <a:lnTo>
                  <a:pt x="33660" y="4100"/>
                </a:lnTo>
                <a:lnTo>
                  <a:pt x="39839" y="3554"/>
                </a:lnTo>
                <a:lnTo>
                  <a:pt x="46019" y="3008"/>
                </a:lnTo>
                <a:lnTo>
                  <a:pt x="52198" y="2462"/>
                </a:lnTo>
                <a:lnTo>
                  <a:pt x="58378" y="1915"/>
                </a:lnTo>
                <a:lnTo>
                  <a:pt x="64557" y="1369"/>
                </a:lnTo>
                <a:lnTo>
                  <a:pt x="70737" y="823"/>
                </a:lnTo>
                <a:lnTo>
                  <a:pt x="76916" y="277"/>
                </a:lnTo>
                <a:lnTo>
                  <a:pt x="79386" y="0"/>
                </a:lnTo>
                <a:lnTo>
                  <a:pt x="78016" y="3846"/>
                </a:lnTo>
                <a:lnTo>
                  <a:pt x="76985" y="5285"/>
                </a:lnTo>
                <a:lnTo>
                  <a:pt x="87228" y="9054"/>
                </a:lnTo>
                <a:lnTo>
                  <a:pt x="97471" y="12816"/>
                </a:lnTo>
                <a:lnTo>
                  <a:pt x="107713" y="16570"/>
                </a:lnTo>
                <a:lnTo>
                  <a:pt x="117956" y="20317"/>
                </a:lnTo>
                <a:lnTo>
                  <a:pt x="128199" y="24063"/>
                </a:lnTo>
                <a:lnTo>
                  <a:pt x="138441" y="27802"/>
                </a:lnTo>
                <a:lnTo>
                  <a:pt x="148684" y="31533"/>
                </a:lnTo>
                <a:lnTo>
                  <a:pt x="158926" y="35256"/>
                </a:lnTo>
                <a:lnTo>
                  <a:pt x="166560" y="35241"/>
                </a:lnTo>
                <a:lnTo>
                  <a:pt x="174194" y="35225"/>
                </a:lnTo>
                <a:lnTo>
                  <a:pt x="181828" y="35210"/>
                </a:lnTo>
                <a:lnTo>
                  <a:pt x="189462" y="35195"/>
                </a:lnTo>
                <a:lnTo>
                  <a:pt x="197096" y="35179"/>
                </a:lnTo>
                <a:lnTo>
                  <a:pt x="204730" y="35164"/>
                </a:lnTo>
                <a:lnTo>
                  <a:pt x="212364" y="35148"/>
                </a:lnTo>
                <a:lnTo>
                  <a:pt x="219998" y="35133"/>
                </a:lnTo>
                <a:lnTo>
                  <a:pt x="220013" y="32302"/>
                </a:lnTo>
                <a:lnTo>
                  <a:pt x="220021" y="29471"/>
                </a:lnTo>
                <a:lnTo>
                  <a:pt x="220036" y="26633"/>
                </a:lnTo>
                <a:lnTo>
                  <a:pt x="220051" y="23794"/>
                </a:lnTo>
                <a:lnTo>
                  <a:pt x="224799" y="23825"/>
                </a:lnTo>
                <a:lnTo>
                  <a:pt x="229548" y="23855"/>
                </a:lnTo>
                <a:lnTo>
                  <a:pt x="234296" y="23879"/>
                </a:lnTo>
                <a:lnTo>
                  <a:pt x="239044" y="23909"/>
                </a:lnTo>
                <a:lnTo>
                  <a:pt x="243792" y="23932"/>
                </a:lnTo>
                <a:lnTo>
                  <a:pt x="248540" y="23963"/>
                </a:lnTo>
                <a:lnTo>
                  <a:pt x="253288" y="23994"/>
                </a:lnTo>
                <a:lnTo>
                  <a:pt x="258036" y="24025"/>
                </a:lnTo>
                <a:lnTo>
                  <a:pt x="258205" y="24071"/>
                </a:lnTo>
                <a:lnTo>
                  <a:pt x="258405" y="24171"/>
                </a:lnTo>
                <a:lnTo>
                  <a:pt x="260329" y="26333"/>
                </a:lnTo>
                <a:lnTo>
                  <a:pt x="262299" y="29717"/>
                </a:lnTo>
                <a:lnTo>
                  <a:pt x="264623" y="32079"/>
                </a:lnTo>
                <a:lnTo>
                  <a:pt x="267301" y="33418"/>
                </a:lnTo>
                <a:lnTo>
                  <a:pt x="271865" y="37356"/>
                </a:lnTo>
                <a:lnTo>
                  <a:pt x="278314" y="43887"/>
                </a:lnTo>
                <a:lnTo>
                  <a:pt x="283454" y="48226"/>
                </a:lnTo>
                <a:lnTo>
                  <a:pt x="287294" y="50396"/>
                </a:lnTo>
                <a:lnTo>
                  <a:pt x="289864" y="52257"/>
                </a:lnTo>
                <a:lnTo>
                  <a:pt x="291180" y="53819"/>
                </a:lnTo>
                <a:lnTo>
                  <a:pt x="292950" y="57204"/>
                </a:lnTo>
                <a:lnTo>
                  <a:pt x="296290" y="64997"/>
                </a:lnTo>
                <a:lnTo>
                  <a:pt x="296290" y="68566"/>
                </a:lnTo>
                <a:lnTo>
                  <a:pt x="297567" y="71943"/>
                </a:lnTo>
                <a:lnTo>
                  <a:pt x="300122" y="76313"/>
                </a:lnTo>
                <a:lnTo>
                  <a:pt x="302354" y="78882"/>
                </a:lnTo>
                <a:lnTo>
                  <a:pt x="304263" y="79659"/>
                </a:lnTo>
                <a:lnTo>
                  <a:pt x="306348" y="81205"/>
                </a:lnTo>
                <a:lnTo>
                  <a:pt x="308611" y="83521"/>
                </a:lnTo>
                <a:lnTo>
                  <a:pt x="311219" y="85075"/>
                </a:lnTo>
                <a:lnTo>
                  <a:pt x="314174" y="85867"/>
                </a:lnTo>
                <a:lnTo>
                  <a:pt x="318253" y="87944"/>
                </a:lnTo>
                <a:lnTo>
                  <a:pt x="323455" y="91298"/>
                </a:lnTo>
                <a:lnTo>
                  <a:pt x="327026" y="93006"/>
                </a:lnTo>
                <a:lnTo>
                  <a:pt x="328957" y="93083"/>
                </a:lnTo>
                <a:lnTo>
                  <a:pt x="330650" y="92006"/>
                </a:lnTo>
                <a:lnTo>
                  <a:pt x="332097" y="89783"/>
                </a:lnTo>
                <a:lnTo>
                  <a:pt x="333521" y="88352"/>
                </a:lnTo>
                <a:lnTo>
                  <a:pt x="334921" y="87714"/>
                </a:lnTo>
                <a:lnTo>
                  <a:pt x="335491" y="86690"/>
                </a:lnTo>
                <a:lnTo>
                  <a:pt x="335229" y="85275"/>
                </a:lnTo>
                <a:lnTo>
                  <a:pt x="336176" y="82106"/>
                </a:lnTo>
                <a:lnTo>
                  <a:pt x="338330" y="77167"/>
                </a:lnTo>
                <a:lnTo>
                  <a:pt x="340901" y="74489"/>
                </a:lnTo>
                <a:lnTo>
                  <a:pt x="343894" y="74074"/>
                </a:lnTo>
                <a:lnTo>
                  <a:pt x="345849" y="73143"/>
                </a:lnTo>
                <a:lnTo>
                  <a:pt x="346772" y="71697"/>
                </a:lnTo>
                <a:lnTo>
                  <a:pt x="348373" y="71543"/>
                </a:lnTo>
                <a:lnTo>
                  <a:pt x="350658" y="72674"/>
                </a:lnTo>
                <a:lnTo>
                  <a:pt x="354375" y="73405"/>
                </a:lnTo>
                <a:lnTo>
                  <a:pt x="359524" y="73728"/>
                </a:lnTo>
                <a:lnTo>
                  <a:pt x="362563" y="73620"/>
                </a:lnTo>
                <a:lnTo>
                  <a:pt x="363494" y="73066"/>
                </a:lnTo>
                <a:lnTo>
                  <a:pt x="363979" y="73097"/>
                </a:lnTo>
                <a:lnTo>
                  <a:pt x="364018" y="73705"/>
                </a:lnTo>
                <a:lnTo>
                  <a:pt x="364780" y="73966"/>
                </a:lnTo>
                <a:lnTo>
                  <a:pt x="366265" y="73874"/>
                </a:lnTo>
                <a:lnTo>
                  <a:pt x="367558" y="74720"/>
                </a:lnTo>
                <a:lnTo>
                  <a:pt x="369220" y="77405"/>
                </a:lnTo>
                <a:lnTo>
                  <a:pt x="374930" y="81698"/>
                </a:lnTo>
                <a:lnTo>
                  <a:pt x="374938" y="81698"/>
                </a:lnTo>
                <a:lnTo>
                  <a:pt x="375422" y="83167"/>
                </a:lnTo>
                <a:lnTo>
                  <a:pt x="377408" y="85283"/>
                </a:lnTo>
                <a:lnTo>
                  <a:pt x="381071" y="88537"/>
                </a:lnTo>
                <a:lnTo>
                  <a:pt x="383141" y="91337"/>
                </a:lnTo>
                <a:lnTo>
                  <a:pt x="383626" y="93691"/>
                </a:lnTo>
                <a:lnTo>
                  <a:pt x="385496" y="97406"/>
                </a:lnTo>
                <a:lnTo>
                  <a:pt x="388751" y="102476"/>
                </a:lnTo>
                <a:lnTo>
                  <a:pt x="390198" y="105207"/>
                </a:lnTo>
                <a:lnTo>
                  <a:pt x="389844" y="105599"/>
                </a:lnTo>
                <a:lnTo>
                  <a:pt x="390098" y="107022"/>
                </a:lnTo>
                <a:lnTo>
                  <a:pt x="390967" y="109476"/>
                </a:lnTo>
                <a:lnTo>
                  <a:pt x="392576" y="111554"/>
                </a:lnTo>
                <a:lnTo>
                  <a:pt x="394938" y="113254"/>
                </a:lnTo>
                <a:lnTo>
                  <a:pt x="397324" y="116300"/>
                </a:lnTo>
                <a:lnTo>
                  <a:pt x="399732" y="120693"/>
                </a:lnTo>
                <a:lnTo>
                  <a:pt x="402657" y="124031"/>
                </a:lnTo>
                <a:lnTo>
                  <a:pt x="406089" y="126308"/>
                </a:lnTo>
                <a:lnTo>
                  <a:pt x="408028" y="128432"/>
                </a:lnTo>
                <a:lnTo>
                  <a:pt x="408482" y="130393"/>
                </a:lnTo>
                <a:lnTo>
                  <a:pt x="408451" y="132070"/>
                </a:lnTo>
                <a:lnTo>
                  <a:pt x="407928" y="133463"/>
                </a:lnTo>
                <a:lnTo>
                  <a:pt x="408151" y="134786"/>
                </a:lnTo>
                <a:lnTo>
                  <a:pt x="409113" y="136040"/>
                </a:lnTo>
                <a:lnTo>
                  <a:pt x="409436" y="137578"/>
                </a:lnTo>
                <a:lnTo>
                  <a:pt x="409059" y="139709"/>
                </a:lnTo>
                <a:lnTo>
                  <a:pt x="409082" y="140309"/>
                </a:lnTo>
                <a:lnTo>
                  <a:pt x="409082" y="140309"/>
                </a:lnTo>
                <a:lnTo>
                  <a:pt x="409359" y="140794"/>
                </a:lnTo>
                <a:lnTo>
                  <a:pt x="412407" y="144456"/>
                </a:lnTo>
                <a:lnTo>
                  <a:pt x="413976" y="147410"/>
                </a:lnTo>
                <a:lnTo>
                  <a:pt x="415223" y="152118"/>
                </a:lnTo>
                <a:lnTo>
                  <a:pt x="415231" y="152156"/>
                </a:lnTo>
                <a:lnTo>
                  <a:pt x="416616" y="154972"/>
                </a:lnTo>
                <a:lnTo>
                  <a:pt x="418617" y="156118"/>
                </a:lnTo>
                <a:lnTo>
                  <a:pt x="421687" y="156549"/>
                </a:lnTo>
                <a:lnTo>
                  <a:pt x="424019" y="157526"/>
                </a:lnTo>
                <a:lnTo>
                  <a:pt x="425612" y="159057"/>
                </a:lnTo>
                <a:lnTo>
                  <a:pt x="427628" y="159980"/>
                </a:lnTo>
                <a:lnTo>
                  <a:pt x="430052" y="160295"/>
                </a:lnTo>
                <a:lnTo>
                  <a:pt x="432376" y="161311"/>
                </a:lnTo>
                <a:lnTo>
                  <a:pt x="434608" y="163011"/>
                </a:lnTo>
                <a:lnTo>
                  <a:pt x="438764" y="164126"/>
                </a:lnTo>
                <a:lnTo>
                  <a:pt x="444843" y="164665"/>
                </a:lnTo>
                <a:lnTo>
                  <a:pt x="449468" y="166049"/>
                </a:lnTo>
                <a:lnTo>
                  <a:pt x="452646" y="168280"/>
                </a:lnTo>
                <a:lnTo>
                  <a:pt x="454039" y="168734"/>
                </a:lnTo>
                <a:lnTo>
                  <a:pt x="454416" y="168765"/>
                </a:lnTo>
                <a:lnTo>
                  <a:pt x="454593" y="168426"/>
                </a:lnTo>
                <a:lnTo>
                  <a:pt x="454832" y="167796"/>
                </a:lnTo>
                <a:lnTo>
                  <a:pt x="456063" y="167073"/>
                </a:lnTo>
                <a:lnTo>
                  <a:pt x="459049" y="166596"/>
                </a:lnTo>
                <a:close/>
                <a:moveTo>
                  <a:pt x="80063" y="25663"/>
                </a:moveTo>
                <a:lnTo>
                  <a:pt x="79348" y="25771"/>
                </a:lnTo>
                <a:lnTo>
                  <a:pt x="78009" y="24609"/>
                </a:lnTo>
                <a:lnTo>
                  <a:pt x="78109" y="23540"/>
                </a:lnTo>
                <a:lnTo>
                  <a:pt x="78401" y="23432"/>
                </a:lnTo>
                <a:lnTo>
                  <a:pt x="79740" y="24371"/>
                </a:lnTo>
                <a:lnTo>
                  <a:pt x="80194" y="25194"/>
                </a:lnTo>
                <a:lnTo>
                  <a:pt x="80063" y="25663"/>
                </a:lnTo>
                <a:close/>
                <a:moveTo>
                  <a:pt x="113292" y="91745"/>
                </a:moveTo>
                <a:lnTo>
                  <a:pt x="113139" y="92175"/>
                </a:lnTo>
                <a:lnTo>
                  <a:pt x="110930" y="90652"/>
                </a:lnTo>
                <a:lnTo>
                  <a:pt x="105928" y="85467"/>
                </a:lnTo>
                <a:lnTo>
                  <a:pt x="104112" y="82867"/>
                </a:lnTo>
                <a:lnTo>
                  <a:pt x="103812" y="81644"/>
                </a:lnTo>
                <a:lnTo>
                  <a:pt x="103966" y="78921"/>
                </a:lnTo>
                <a:lnTo>
                  <a:pt x="105682" y="79244"/>
                </a:lnTo>
                <a:lnTo>
                  <a:pt x="107667" y="81067"/>
                </a:lnTo>
                <a:lnTo>
                  <a:pt x="108529" y="82759"/>
                </a:lnTo>
                <a:lnTo>
                  <a:pt x="108567" y="84690"/>
                </a:lnTo>
                <a:lnTo>
                  <a:pt x="112277" y="85606"/>
                </a:lnTo>
                <a:lnTo>
                  <a:pt x="112800" y="89783"/>
                </a:lnTo>
                <a:lnTo>
                  <a:pt x="113292" y="91745"/>
                </a:lnTo>
                <a:close/>
                <a:moveTo>
                  <a:pt x="133862" y="92898"/>
                </a:moveTo>
                <a:lnTo>
                  <a:pt x="132239" y="98684"/>
                </a:lnTo>
                <a:lnTo>
                  <a:pt x="130576" y="98591"/>
                </a:lnTo>
                <a:lnTo>
                  <a:pt x="127144" y="96768"/>
                </a:lnTo>
                <a:lnTo>
                  <a:pt x="126783" y="95629"/>
                </a:lnTo>
                <a:lnTo>
                  <a:pt x="128098" y="88906"/>
                </a:lnTo>
                <a:lnTo>
                  <a:pt x="129099" y="88021"/>
                </a:lnTo>
                <a:lnTo>
                  <a:pt x="132092" y="87114"/>
                </a:lnTo>
                <a:lnTo>
                  <a:pt x="132562" y="87944"/>
                </a:lnTo>
                <a:lnTo>
                  <a:pt x="132877" y="89929"/>
                </a:lnTo>
                <a:lnTo>
                  <a:pt x="133862" y="92898"/>
                </a:lnTo>
                <a:close/>
                <a:moveTo>
                  <a:pt x="3425" y="94452"/>
                </a:moveTo>
                <a:lnTo>
                  <a:pt x="2501" y="95391"/>
                </a:lnTo>
                <a:lnTo>
                  <a:pt x="23" y="90268"/>
                </a:lnTo>
                <a:lnTo>
                  <a:pt x="0" y="89029"/>
                </a:lnTo>
                <a:lnTo>
                  <a:pt x="723" y="88413"/>
                </a:lnTo>
                <a:lnTo>
                  <a:pt x="1924" y="88529"/>
                </a:lnTo>
                <a:lnTo>
                  <a:pt x="1924" y="89814"/>
                </a:lnTo>
                <a:lnTo>
                  <a:pt x="2932" y="90898"/>
                </a:lnTo>
                <a:lnTo>
                  <a:pt x="3324" y="91960"/>
                </a:lnTo>
                <a:lnTo>
                  <a:pt x="3425" y="94452"/>
                </a:lnTo>
                <a:close/>
                <a:moveTo>
                  <a:pt x="69775" y="115777"/>
                </a:moveTo>
                <a:lnTo>
                  <a:pt x="69482" y="116562"/>
                </a:lnTo>
                <a:lnTo>
                  <a:pt x="65835" y="114938"/>
                </a:lnTo>
                <a:lnTo>
                  <a:pt x="67835" y="112100"/>
                </a:lnTo>
                <a:lnTo>
                  <a:pt x="67543" y="109115"/>
                </a:lnTo>
                <a:lnTo>
                  <a:pt x="68413" y="108492"/>
                </a:lnTo>
                <a:lnTo>
                  <a:pt x="69205" y="109476"/>
                </a:lnTo>
                <a:lnTo>
                  <a:pt x="70252" y="113277"/>
                </a:lnTo>
                <a:lnTo>
                  <a:pt x="69775" y="115777"/>
                </a:lnTo>
                <a:close/>
                <a:moveTo>
                  <a:pt x="157680" y="165180"/>
                </a:moveTo>
                <a:lnTo>
                  <a:pt x="157949" y="166042"/>
                </a:lnTo>
                <a:lnTo>
                  <a:pt x="157803" y="166288"/>
                </a:lnTo>
                <a:lnTo>
                  <a:pt x="156918" y="165688"/>
                </a:lnTo>
                <a:lnTo>
                  <a:pt x="155425" y="169257"/>
                </a:lnTo>
                <a:lnTo>
                  <a:pt x="154986" y="169581"/>
                </a:lnTo>
                <a:lnTo>
                  <a:pt x="155887" y="164696"/>
                </a:lnTo>
                <a:lnTo>
                  <a:pt x="156833" y="163995"/>
                </a:lnTo>
                <a:lnTo>
                  <a:pt x="157880" y="163857"/>
                </a:lnTo>
                <a:lnTo>
                  <a:pt x="157680" y="165180"/>
                </a:lnTo>
                <a:close/>
                <a:moveTo>
                  <a:pt x="137010" y="200206"/>
                </a:moveTo>
                <a:lnTo>
                  <a:pt x="136571" y="200467"/>
                </a:lnTo>
                <a:lnTo>
                  <a:pt x="134724" y="197736"/>
                </a:lnTo>
                <a:lnTo>
                  <a:pt x="134447" y="195859"/>
                </a:lnTo>
                <a:lnTo>
                  <a:pt x="133693" y="195067"/>
                </a:lnTo>
                <a:lnTo>
                  <a:pt x="131831" y="194436"/>
                </a:lnTo>
                <a:lnTo>
                  <a:pt x="133439" y="190613"/>
                </a:lnTo>
                <a:lnTo>
                  <a:pt x="134801" y="182681"/>
                </a:lnTo>
                <a:lnTo>
                  <a:pt x="135401" y="184135"/>
                </a:lnTo>
                <a:lnTo>
                  <a:pt x="133962" y="192166"/>
                </a:lnTo>
                <a:lnTo>
                  <a:pt x="134032" y="193213"/>
                </a:lnTo>
                <a:lnTo>
                  <a:pt x="134701" y="194190"/>
                </a:lnTo>
                <a:lnTo>
                  <a:pt x="135425" y="195844"/>
                </a:lnTo>
                <a:lnTo>
                  <a:pt x="135509" y="197629"/>
                </a:lnTo>
                <a:lnTo>
                  <a:pt x="136779" y="199290"/>
                </a:lnTo>
                <a:lnTo>
                  <a:pt x="137010" y="200206"/>
                </a:lnTo>
                <a:close/>
                <a:moveTo>
                  <a:pt x="169192" y="189382"/>
                </a:moveTo>
                <a:lnTo>
                  <a:pt x="169808" y="192028"/>
                </a:lnTo>
                <a:lnTo>
                  <a:pt x="168700" y="191636"/>
                </a:lnTo>
                <a:lnTo>
                  <a:pt x="167253" y="190197"/>
                </a:lnTo>
                <a:lnTo>
                  <a:pt x="166260" y="188359"/>
                </a:lnTo>
                <a:lnTo>
                  <a:pt x="166352" y="187535"/>
                </a:lnTo>
                <a:lnTo>
                  <a:pt x="166545" y="187382"/>
                </a:lnTo>
                <a:lnTo>
                  <a:pt x="168600" y="188466"/>
                </a:lnTo>
                <a:lnTo>
                  <a:pt x="169192" y="189382"/>
                </a:lnTo>
                <a:close/>
                <a:moveTo>
                  <a:pt x="144751" y="203798"/>
                </a:moveTo>
                <a:lnTo>
                  <a:pt x="144459" y="204914"/>
                </a:lnTo>
                <a:lnTo>
                  <a:pt x="137956" y="200506"/>
                </a:lnTo>
                <a:lnTo>
                  <a:pt x="139518" y="200090"/>
                </a:lnTo>
                <a:lnTo>
                  <a:pt x="141335" y="200398"/>
                </a:lnTo>
                <a:lnTo>
                  <a:pt x="144751" y="203798"/>
                </a:lnTo>
                <a:close/>
                <a:moveTo>
                  <a:pt x="185653" y="209506"/>
                </a:moveTo>
                <a:lnTo>
                  <a:pt x="185183" y="209583"/>
                </a:lnTo>
                <a:lnTo>
                  <a:pt x="184075" y="208337"/>
                </a:lnTo>
                <a:lnTo>
                  <a:pt x="183590" y="205267"/>
                </a:lnTo>
                <a:lnTo>
                  <a:pt x="183813" y="204944"/>
                </a:lnTo>
                <a:lnTo>
                  <a:pt x="185899" y="208745"/>
                </a:lnTo>
                <a:lnTo>
                  <a:pt x="185860" y="209214"/>
                </a:lnTo>
                <a:lnTo>
                  <a:pt x="185653" y="209506"/>
                </a:lnTo>
                <a:close/>
                <a:moveTo>
                  <a:pt x="256982" y="268702"/>
                </a:moveTo>
                <a:lnTo>
                  <a:pt x="256351" y="270603"/>
                </a:lnTo>
                <a:lnTo>
                  <a:pt x="254719" y="269841"/>
                </a:lnTo>
                <a:lnTo>
                  <a:pt x="254134" y="268649"/>
                </a:lnTo>
                <a:lnTo>
                  <a:pt x="254019" y="266695"/>
                </a:lnTo>
                <a:lnTo>
                  <a:pt x="254927" y="266364"/>
                </a:lnTo>
                <a:lnTo>
                  <a:pt x="256243" y="267195"/>
                </a:lnTo>
                <a:lnTo>
                  <a:pt x="256512" y="267749"/>
                </a:lnTo>
                <a:lnTo>
                  <a:pt x="256982" y="268702"/>
                </a:lnTo>
                <a:close/>
                <a:moveTo>
                  <a:pt x="684356" y="277272"/>
                </a:moveTo>
                <a:lnTo>
                  <a:pt x="684741" y="278388"/>
                </a:lnTo>
                <a:lnTo>
                  <a:pt x="684364" y="278257"/>
                </a:lnTo>
                <a:lnTo>
                  <a:pt x="683871" y="277418"/>
                </a:lnTo>
                <a:lnTo>
                  <a:pt x="683517" y="276372"/>
                </a:lnTo>
                <a:lnTo>
                  <a:pt x="683817" y="276349"/>
                </a:lnTo>
                <a:lnTo>
                  <a:pt x="684079" y="276711"/>
                </a:lnTo>
                <a:lnTo>
                  <a:pt x="684356" y="277272"/>
                </a:lnTo>
                <a:close/>
                <a:moveTo>
                  <a:pt x="679485" y="298758"/>
                </a:moveTo>
                <a:lnTo>
                  <a:pt x="678361" y="299474"/>
                </a:lnTo>
                <a:lnTo>
                  <a:pt x="677753" y="296950"/>
                </a:lnTo>
                <a:lnTo>
                  <a:pt x="678646" y="294489"/>
                </a:lnTo>
                <a:lnTo>
                  <a:pt x="679731" y="293073"/>
                </a:lnTo>
                <a:lnTo>
                  <a:pt x="681870" y="292912"/>
                </a:lnTo>
                <a:lnTo>
                  <a:pt x="683286" y="292442"/>
                </a:lnTo>
                <a:lnTo>
                  <a:pt x="683463" y="293066"/>
                </a:lnTo>
                <a:lnTo>
                  <a:pt x="682301" y="294973"/>
                </a:lnTo>
                <a:lnTo>
                  <a:pt x="679485" y="298758"/>
                </a:lnTo>
                <a:close/>
                <a:moveTo>
                  <a:pt x="161689" y="334322"/>
                </a:moveTo>
                <a:lnTo>
                  <a:pt x="160389" y="334799"/>
                </a:lnTo>
                <a:lnTo>
                  <a:pt x="158472" y="333407"/>
                </a:lnTo>
                <a:lnTo>
                  <a:pt x="158980" y="332307"/>
                </a:lnTo>
                <a:lnTo>
                  <a:pt x="160073" y="331561"/>
                </a:lnTo>
                <a:lnTo>
                  <a:pt x="161097" y="332953"/>
                </a:lnTo>
                <a:lnTo>
                  <a:pt x="161689" y="334322"/>
                </a:lnTo>
                <a:close/>
                <a:moveTo>
                  <a:pt x="577028" y="335776"/>
                </a:moveTo>
                <a:lnTo>
                  <a:pt x="574596" y="336299"/>
                </a:lnTo>
                <a:lnTo>
                  <a:pt x="574165" y="335807"/>
                </a:lnTo>
                <a:lnTo>
                  <a:pt x="579067" y="333491"/>
                </a:lnTo>
                <a:lnTo>
                  <a:pt x="579906" y="333591"/>
                </a:lnTo>
                <a:lnTo>
                  <a:pt x="580198" y="333907"/>
                </a:lnTo>
                <a:lnTo>
                  <a:pt x="577659" y="335007"/>
                </a:lnTo>
                <a:lnTo>
                  <a:pt x="577028" y="33577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1" name="Google Shape;931;p44"/>
          <p:cNvSpPr/>
          <p:nvPr/>
        </p:nvSpPr>
        <p:spPr>
          <a:xfrm>
            <a:off x="7297415" y="4409113"/>
            <a:ext cx="343603" cy="113233"/>
          </a:xfrm>
          <a:custGeom>
            <a:avLst/>
            <a:gdLst/>
            <a:ahLst/>
            <a:cxnLst/>
            <a:rect l="l" t="t" r="r" b="b"/>
            <a:pathLst>
              <a:path w="423711" h="139632" extrusionOk="0">
                <a:moveTo>
                  <a:pt x="377846" y="3970"/>
                </a:moveTo>
                <a:lnTo>
                  <a:pt x="376531" y="5108"/>
                </a:lnTo>
                <a:lnTo>
                  <a:pt x="376084" y="3731"/>
                </a:lnTo>
                <a:lnTo>
                  <a:pt x="376176" y="1962"/>
                </a:lnTo>
                <a:lnTo>
                  <a:pt x="377954" y="316"/>
                </a:lnTo>
                <a:lnTo>
                  <a:pt x="380486" y="0"/>
                </a:lnTo>
                <a:lnTo>
                  <a:pt x="380848" y="1316"/>
                </a:lnTo>
                <a:lnTo>
                  <a:pt x="380547" y="2823"/>
                </a:lnTo>
                <a:lnTo>
                  <a:pt x="379955" y="3600"/>
                </a:lnTo>
                <a:lnTo>
                  <a:pt x="377846" y="3970"/>
                </a:lnTo>
                <a:close/>
                <a:moveTo>
                  <a:pt x="387196" y="68582"/>
                </a:moveTo>
                <a:lnTo>
                  <a:pt x="386396" y="68566"/>
                </a:lnTo>
                <a:lnTo>
                  <a:pt x="384534" y="68105"/>
                </a:lnTo>
                <a:lnTo>
                  <a:pt x="380794" y="65820"/>
                </a:lnTo>
                <a:lnTo>
                  <a:pt x="376969" y="65012"/>
                </a:lnTo>
                <a:lnTo>
                  <a:pt x="371413" y="64943"/>
                </a:lnTo>
                <a:lnTo>
                  <a:pt x="368273" y="64620"/>
                </a:lnTo>
                <a:lnTo>
                  <a:pt x="366996" y="64958"/>
                </a:lnTo>
                <a:lnTo>
                  <a:pt x="365918" y="64974"/>
                </a:lnTo>
                <a:lnTo>
                  <a:pt x="365141" y="64512"/>
                </a:lnTo>
                <a:lnTo>
                  <a:pt x="364318" y="64281"/>
                </a:lnTo>
                <a:lnTo>
                  <a:pt x="362148" y="65627"/>
                </a:lnTo>
                <a:lnTo>
                  <a:pt x="361140" y="65220"/>
                </a:lnTo>
                <a:lnTo>
                  <a:pt x="360116" y="64651"/>
                </a:lnTo>
                <a:lnTo>
                  <a:pt x="358300" y="64466"/>
                </a:lnTo>
                <a:lnTo>
                  <a:pt x="356099" y="64627"/>
                </a:lnTo>
                <a:lnTo>
                  <a:pt x="353667" y="66012"/>
                </a:lnTo>
                <a:lnTo>
                  <a:pt x="350959" y="64766"/>
                </a:lnTo>
                <a:lnTo>
                  <a:pt x="350189" y="64781"/>
                </a:lnTo>
                <a:lnTo>
                  <a:pt x="349673" y="65104"/>
                </a:lnTo>
                <a:lnTo>
                  <a:pt x="348504" y="66812"/>
                </a:lnTo>
                <a:lnTo>
                  <a:pt x="346264" y="68112"/>
                </a:lnTo>
                <a:lnTo>
                  <a:pt x="345156" y="70505"/>
                </a:lnTo>
                <a:lnTo>
                  <a:pt x="344471" y="72797"/>
                </a:lnTo>
                <a:lnTo>
                  <a:pt x="343878" y="73590"/>
                </a:lnTo>
                <a:lnTo>
                  <a:pt x="343717" y="78013"/>
                </a:lnTo>
                <a:lnTo>
                  <a:pt x="343363" y="80152"/>
                </a:lnTo>
                <a:lnTo>
                  <a:pt x="343925" y="82975"/>
                </a:lnTo>
                <a:lnTo>
                  <a:pt x="343825" y="84190"/>
                </a:lnTo>
                <a:lnTo>
                  <a:pt x="342832" y="85998"/>
                </a:lnTo>
                <a:lnTo>
                  <a:pt x="342701" y="86413"/>
                </a:lnTo>
                <a:lnTo>
                  <a:pt x="342178" y="89283"/>
                </a:lnTo>
                <a:lnTo>
                  <a:pt x="342378" y="90052"/>
                </a:lnTo>
                <a:lnTo>
                  <a:pt x="342247" y="91014"/>
                </a:lnTo>
                <a:lnTo>
                  <a:pt x="341408" y="93029"/>
                </a:lnTo>
                <a:lnTo>
                  <a:pt x="339892" y="93583"/>
                </a:lnTo>
                <a:lnTo>
                  <a:pt x="338299" y="93899"/>
                </a:lnTo>
                <a:lnTo>
                  <a:pt x="336930" y="93214"/>
                </a:lnTo>
                <a:lnTo>
                  <a:pt x="335698" y="94322"/>
                </a:lnTo>
                <a:lnTo>
                  <a:pt x="334136" y="96029"/>
                </a:lnTo>
                <a:lnTo>
                  <a:pt x="333459" y="97183"/>
                </a:lnTo>
                <a:lnTo>
                  <a:pt x="333467" y="98253"/>
                </a:lnTo>
                <a:lnTo>
                  <a:pt x="333628" y="98968"/>
                </a:lnTo>
                <a:lnTo>
                  <a:pt x="333305" y="99707"/>
                </a:lnTo>
                <a:lnTo>
                  <a:pt x="333267" y="100491"/>
                </a:lnTo>
                <a:lnTo>
                  <a:pt x="333344" y="101622"/>
                </a:lnTo>
                <a:lnTo>
                  <a:pt x="334406" y="102091"/>
                </a:lnTo>
                <a:lnTo>
                  <a:pt x="335514" y="103068"/>
                </a:lnTo>
                <a:lnTo>
                  <a:pt x="335475" y="104007"/>
                </a:lnTo>
                <a:lnTo>
                  <a:pt x="334867" y="104653"/>
                </a:lnTo>
                <a:lnTo>
                  <a:pt x="333474" y="105653"/>
                </a:lnTo>
                <a:lnTo>
                  <a:pt x="330935" y="107699"/>
                </a:lnTo>
                <a:lnTo>
                  <a:pt x="328072" y="109446"/>
                </a:lnTo>
                <a:lnTo>
                  <a:pt x="326987" y="109853"/>
                </a:lnTo>
                <a:lnTo>
                  <a:pt x="326595" y="110661"/>
                </a:lnTo>
                <a:lnTo>
                  <a:pt x="326395" y="111746"/>
                </a:lnTo>
                <a:lnTo>
                  <a:pt x="327025" y="114123"/>
                </a:lnTo>
                <a:lnTo>
                  <a:pt x="327626" y="114823"/>
                </a:lnTo>
                <a:lnTo>
                  <a:pt x="327941" y="115654"/>
                </a:lnTo>
                <a:lnTo>
                  <a:pt x="327557" y="116646"/>
                </a:lnTo>
                <a:lnTo>
                  <a:pt x="327280" y="117500"/>
                </a:lnTo>
                <a:lnTo>
                  <a:pt x="326225" y="118039"/>
                </a:lnTo>
                <a:lnTo>
                  <a:pt x="325194" y="118431"/>
                </a:lnTo>
                <a:lnTo>
                  <a:pt x="324817" y="119108"/>
                </a:lnTo>
                <a:lnTo>
                  <a:pt x="324278" y="121954"/>
                </a:lnTo>
                <a:lnTo>
                  <a:pt x="323655" y="123439"/>
                </a:lnTo>
                <a:lnTo>
                  <a:pt x="322254" y="125647"/>
                </a:lnTo>
                <a:lnTo>
                  <a:pt x="321785" y="126655"/>
                </a:lnTo>
                <a:lnTo>
                  <a:pt x="321062" y="126978"/>
                </a:lnTo>
                <a:lnTo>
                  <a:pt x="318353" y="125947"/>
                </a:lnTo>
                <a:lnTo>
                  <a:pt x="315929" y="126570"/>
                </a:lnTo>
                <a:lnTo>
                  <a:pt x="312712" y="126970"/>
                </a:lnTo>
                <a:lnTo>
                  <a:pt x="309988" y="126909"/>
                </a:lnTo>
                <a:lnTo>
                  <a:pt x="307887" y="127362"/>
                </a:lnTo>
                <a:lnTo>
                  <a:pt x="306440" y="128524"/>
                </a:lnTo>
                <a:lnTo>
                  <a:pt x="304824" y="129993"/>
                </a:lnTo>
                <a:lnTo>
                  <a:pt x="303124" y="131086"/>
                </a:lnTo>
                <a:lnTo>
                  <a:pt x="301839" y="131617"/>
                </a:lnTo>
                <a:lnTo>
                  <a:pt x="299484" y="130063"/>
                </a:lnTo>
                <a:lnTo>
                  <a:pt x="298291" y="130201"/>
                </a:lnTo>
                <a:lnTo>
                  <a:pt x="296152" y="129663"/>
                </a:lnTo>
                <a:lnTo>
                  <a:pt x="291126" y="127924"/>
                </a:lnTo>
                <a:lnTo>
                  <a:pt x="289887" y="127416"/>
                </a:lnTo>
                <a:lnTo>
                  <a:pt x="288548" y="127370"/>
                </a:lnTo>
                <a:lnTo>
                  <a:pt x="288148" y="126870"/>
                </a:lnTo>
                <a:lnTo>
                  <a:pt x="288356" y="126031"/>
                </a:lnTo>
                <a:lnTo>
                  <a:pt x="288148" y="124924"/>
                </a:lnTo>
                <a:lnTo>
                  <a:pt x="287171" y="124508"/>
                </a:lnTo>
                <a:lnTo>
                  <a:pt x="277082" y="124678"/>
                </a:lnTo>
                <a:lnTo>
                  <a:pt x="274173" y="125631"/>
                </a:lnTo>
                <a:lnTo>
                  <a:pt x="272211" y="126385"/>
                </a:lnTo>
                <a:lnTo>
                  <a:pt x="270810" y="127255"/>
                </a:lnTo>
                <a:lnTo>
                  <a:pt x="270410" y="129416"/>
                </a:lnTo>
                <a:lnTo>
                  <a:pt x="269571" y="131447"/>
                </a:lnTo>
                <a:lnTo>
                  <a:pt x="268486" y="133601"/>
                </a:lnTo>
                <a:lnTo>
                  <a:pt x="265131" y="134248"/>
                </a:lnTo>
                <a:lnTo>
                  <a:pt x="262669" y="136425"/>
                </a:lnTo>
                <a:lnTo>
                  <a:pt x="261822" y="136686"/>
                </a:lnTo>
                <a:lnTo>
                  <a:pt x="260129" y="136371"/>
                </a:lnTo>
                <a:lnTo>
                  <a:pt x="258313" y="136194"/>
                </a:lnTo>
                <a:lnTo>
                  <a:pt x="257005" y="136802"/>
                </a:lnTo>
                <a:lnTo>
                  <a:pt x="255627" y="136771"/>
                </a:lnTo>
                <a:lnTo>
                  <a:pt x="251387" y="135755"/>
                </a:lnTo>
                <a:lnTo>
                  <a:pt x="247378" y="135594"/>
                </a:lnTo>
                <a:lnTo>
                  <a:pt x="245108" y="136109"/>
                </a:lnTo>
                <a:lnTo>
                  <a:pt x="243853" y="136302"/>
                </a:lnTo>
                <a:lnTo>
                  <a:pt x="236874" y="139286"/>
                </a:lnTo>
                <a:lnTo>
                  <a:pt x="234511" y="139632"/>
                </a:lnTo>
                <a:lnTo>
                  <a:pt x="233557" y="139202"/>
                </a:lnTo>
                <a:lnTo>
                  <a:pt x="232210" y="137978"/>
                </a:lnTo>
                <a:lnTo>
                  <a:pt x="230402" y="136755"/>
                </a:lnTo>
                <a:lnTo>
                  <a:pt x="226069" y="132594"/>
                </a:lnTo>
                <a:lnTo>
                  <a:pt x="224469" y="131617"/>
                </a:lnTo>
                <a:lnTo>
                  <a:pt x="223407" y="130616"/>
                </a:lnTo>
                <a:lnTo>
                  <a:pt x="222398" y="129424"/>
                </a:lnTo>
                <a:lnTo>
                  <a:pt x="220959" y="128139"/>
                </a:lnTo>
                <a:lnTo>
                  <a:pt x="219651" y="127255"/>
                </a:lnTo>
                <a:lnTo>
                  <a:pt x="217881" y="125455"/>
                </a:lnTo>
                <a:lnTo>
                  <a:pt x="216119" y="123485"/>
                </a:lnTo>
                <a:lnTo>
                  <a:pt x="215719" y="120016"/>
                </a:lnTo>
                <a:lnTo>
                  <a:pt x="214318" y="119377"/>
                </a:lnTo>
                <a:lnTo>
                  <a:pt x="213841" y="118469"/>
                </a:lnTo>
                <a:lnTo>
                  <a:pt x="213626" y="117446"/>
                </a:lnTo>
                <a:lnTo>
                  <a:pt x="215573" y="114631"/>
                </a:lnTo>
                <a:lnTo>
                  <a:pt x="216989" y="117608"/>
                </a:lnTo>
                <a:lnTo>
                  <a:pt x="217527" y="118269"/>
                </a:lnTo>
                <a:lnTo>
                  <a:pt x="220667" y="120277"/>
                </a:lnTo>
                <a:lnTo>
                  <a:pt x="223252" y="121277"/>
                </a:lnTo>
                <a:lnTo>
                  <a:pt x="226046" y="121685"/>
                </a:lnTo>
                <a:lnTo>
                  <a:pt x="228893" y="121770"/>
                </a:lnTo>
                <a:lnTo>
                  <a:pt x="230017" y="121631"/>
                </a:lnTo>
                <a:lnTo>
                  <a:pt x="231125" y="121231"/>
                </a:lnTo>
                <a:lnTo>
                  <a:pt x="232210" y="121662"/>
                </a:lnTo>
                <a:lnTo>
                  <a:pt x="238159" y="124916"/>
                </a:lnTo>
                <a:lnTo>
                  <a:pt x="240467" y="125501"/>
                </a:lnTo>
                <a:lnTo>
                  <a:pt x="242907" y="125255"/>
                </a:lnTo>
                <a:lnTo>
                  <a:pt x="243876" y="125578"/>
                </a:lnTo>
                <a:lnTo>
                  <a:pt x="247301" y="128078"/>
                </a:lnTo>
                <a:lnTo>
                  <a:pt x="248309" y="128378"/>
                </a:lnTo>
                <a:lnTo>
                  <a:pt x="249994" y="128185"/>
                </a:lnTo>
                <a:lnTo>
                  <a:pt x="247847" y="127047"/>
                </a:lnTo>
                <a:lnTo>
                  <a:pt x="246431" y="126239"/>
                </a:lnTo>
                <a:lnTo>
                  <a:pt x="245793" y="124716"/>
                </a:lnTo>
                <a:lnTo>
                  <a:pt x="246185" y="123093"/>
                </a:lnTo>
                <a:lnTo>
                  <a:pt x="247555" y="122008"/>
                </a:lnTo>
                <a:lnTo>
                  <a:pt x="248509" y="120831"/>
                </a:lnTo>
                <a:lnTo>
                  <a:pt x="248847" y="117323"/>
                </a:lnTo>
                <a:lnTo>
                  <a:pt x="249456" y="115546"/>
                </a:lnTo>
                <a:lnTo>
                  <a:pt x="250594" y="113861"/>
                </a:lnTo>
                <a:lnTo>
                  <a:pt x="250971" y="112231"/>
                </a:lnTo>
                <a:lnTo>
                  <a:pt x="249686" y="110984"/>
                </a:lnTo>
                <a:lnTo>
                  <a:pt x="249402" y="108846"/>
                </a:lnTo>
                <a:lnTo>
                  <a:pt x="249679" y="107076"/>
                </a:lnTo>
                <a:lnTo>
                  <a:pt x="250410" y="105869"/>
                </a:lnTo>
                <a:lnTo>
                  <a:pt x="251564" y="106669"/>
                </a:lnTo>
                <a:lnTo>
                  <a:pt x="252765" y="107407"/>
                </a:lnTo>
                <a:lnTo>
                  <a:pt x="253942" y="107330"/>
                </a:lnTo>
                <a:lnTo>
                  <a:pt x="254758" y="107038"/>
                </a:lnTo>
                <a:lnTo>
                  <a:pt x="254904" y="106123"/>
                </a:lnTo>
                <a:lnTo>
                  <a:pt x="254689" y="104530"/>
                </a:lnTo>
                <a:lnTo>
                  <a:pt x="254750" y="101607"/>
                </a:lnTo>
                <a:lnTo>
                  <a:pt x="256243" y="99268"/>
                </a:lnTo>
                <a:lnTo>
                  <a:pt x="258636" y="97660"/>
                </a:lnTo>
                <a:lnTo>
                  <a:pt x="260891" y="96891"/>
                </a:lnTo>
                <a:lnTo>
                  <a:pt x="269341" y="95583"/>
                </a:lnTo>
                <a:lnTo>
                  <a:pt x="282700" y="92237"/>
                </a:lnTo>
                <a:lnTo>
                  <a:pt x="286655" y="90945"/>
                </a:lnTo>
                <a:lnTo>
                  <a:pt x="288110" y="90275"/>
                </a:lnTo>
                <a:lnTo>
                  <a:pt x="289334" y="89345"/>
                </a:lnTo>
                <a:lnTo>
                  <a:pt x="291403" y="86375"/>
                </a:lnTo>
                <a:lnTo>
                  <a:pt x="295290" y="81690"/>
                </a:lnTo>
                <a:lnTo>
                  <a:pt x="298014" y="77844"/>
                </a:lnTo>
                <a:lnTo>
                  <a:pt x="303755" y="72236"/>
                </a:lnTo>
                <a:lnTo>
                  <a:pt x="308334" y="67035"/>
                </a:lnTo>
                <a:lnTo>
                  <a:pt x="308949" y="66058"/>
                </a:lnTo>
                <a:lnTo>
                  <a:pt x="309711" y="63220"/>
                </a:lnTo>
                <a:lnTo>
                  <a:pt x="309772" y="61881"/>
                </a:lnTo>
                <a:lnTo>
                  <a:pt x="309634" y="60527"/>
                </a:lnTo>
                <a:lnTo>
                  <a:pt x="310242" y="59896"/>
                </a:lnTo>
                <a:lnTo>
                  <a:pt x="311134" y="59519"/>
                </a:lnTo>
                <a:lnTo>
                  <a:pt x="311350" y="59519"/>
                </a:lnTo>
                <a:lnTo>
                  <a:pt x="312027" y="60112"/>
                </a:lnTo>
                <a:lnTo>
                  <a:pt x="313620" y="60935"/>
                </a:lnTo>
                <a:lnTo>
                  <a:pt x="314805" y="61997"/>
                </a:lnTo>
                <a:lnTo>
                  <a:pt x="315605" y="63366"/>
                </a:lnTo>
                <a:lnTo>
                  <a:pt x="316175" y="64643"/>
                </a:lnTo>
                <a:lnTo>
                  <a:pt x="316221" y="65735"/>
                </a:lnTo>
                <a:lnTo>
                  <a:pt x="316944" y="66628"/>
                </a:lnTo>
                <a:lnTo>
                  <a:pt x="318968" y="66781"/>
                </a:lnTo>
                <a:lnTo>
                  <a:pt x="319623" y="67904"/>
                </a:lnTo>
                <a:lnTo>
                  <a:pt x="321031" y="69835"/>
                </a:lnTo>
                <a:lnTo>
                  <a:pt x="322324" y="71228"/>
                </a:lnTo>
                <a:lnTo>
                  <a:pt x="323116" y="71766"/>
                </a:lnTo>
                <a:lnTo>
                  <a:pt x="324101" y="71474"/>
                </a:lnTo>
                <a:lnTo>
                  <a:pt x="325633" y="70205"/>
                </a:lnTo>
                <a:lnTo>
                  <a:pt x="326741" y="68651"/>
                </a:lnTo>
                <a:lnTo>
                  <a:pt x="327487" y="66551"/>
                </a:lnTo>
                <a:lnTo>
                  <a:pt x="326902" y="66243"/>
                </a:lnTo>
                <a:lnTo>
                  <a:pt x="327934" y="64658"/>
                </a:lnTo>
                <a:lnTo>
                  <a:pt x="328126" y="63827"/>
                </a:lnTo>
                <a:lnTo>
                  <a:pt x="327649" y="63066"/>
                </a:lnTo>
                <a:lnTo>
                  <a:pt x="327041" y="62304"/>
                </a:lnTo>
                <a:lnTo>
                  <a:pt x="326810" y="60389"/>
                </a:lnTo>
                <a:lnTo>
                  <a:pt x="326387" y="57950"/>
                </a:lnTo>
                <a:lnTo>
                  <a:pt x="326102" y="56842"/>
                </a:lnTo>
                <a:lnTo>
                  <a:pt x="326910" y="56050"/>
                </a:lnTo>
                <a:lnTo>
                  <a:pt x="328649" y="55042"/>
                </a:lnTo>
                <a:lnTo>
                  <a:pt x="330388" y="53873"/>
                </a:lnTo>
                <a:lnTo>
                  <a:pt x="332151" y="52934"/>
                </a:lnTo>
                <a:lnTo>
                  <a:pt x="332197" y="54627"/>
                </a:lnTo>
                <a:lnTo>
                  <a:pt x="332151" y="57419"/>
                </a:lnTo>
                <a:lnTo>
                  <a:pt x="332682" y="59758"/>
                </a:lnTo>
                <a:lnTo>
                  <a:pt x="333882" y="63897"/>
                </a:lnTo>
                <a:lnTo>
                  <a:pt x="335252" y="64458"/>
                </a:lnTo>
                <a:lnTo>
                  <a:pt x="336899" y="64827"/>
                </a:lnTo>
                <a:lnTo>
                  <a:pt x="337853" y="64712"/>
                </a:lnTo>
                <a:lnTo>
                  <a:pt x="338469" y="64435"/>
                </a:lnTo>
                <a:lnTo>
                  <a:pt x="338630" y="64104"/>
                </a:lnTo>
                <a:lnTo>
                  <a:pt x="337607" y="62481"/>
                </a:lnTo>
                <a:lnTo>
                  <a:pt x="337338" y="58658"/>
                </a:lnTo>
                <a:lnTo>
                  <a:pt x="336499" y="56150"/>
                </a:lnTo>
                <a:lnTo>
                  <a:pt x="335214" y="53650"/>
                </a:lnTo>
                <a:lnTo>
                  <a:pt x="334606" y="52942"/>
                </a:lnTo>
                <a:lnTo>
                  <a:pt x="339677" y="52234"/>
                </a:lnTo>
                <a:lnTo>
                  <a:pt x="340808" y="51450"/>
                </a:lnTo>
                <a:lnTo>
                  <a:pt x="342801" y="49734"/>
                </a:lnTo>
                <a:lnTo>
                  <a:pt x="343555" y="48772"/>
                </a:lnTo>
                <a:lnTo>
                  <a:pt x="344148" y="46603"/>
                </a:lnTo>
                <a:lnTo>
                  <a:pt x="341662" y="45319"/>
                </a:lnTo>
                <a:lnTo>
                  <a:pt x="340685" y="43672"/>
                </a:lnTo>
                <a:lnTo>
                  <a:pt x="340624" y="41895"/>
                </a:lnTo>
                <a:lnTo>
                  <a:pt x="343594" y="38587"/>
                </a:lnTo>
                <a:lnTo>
                  <a:pt x="344625" y="37795"/>
                </a:lnTo>
                <a:lnTo>
                  <a:pt x="345072" y="38972"/>
                </a:lnTo>
                <a:lnTo>
                  <a:pt x="346380" y="39272"/>
                </a:lnTo>
                <a:lnTo>
                  <a:pt x="347580" y="39318"/>
                </a:lnTo>
                <a:lnTo>
                  <a:pt x="348788" y="39249"/>
                </a:lnTo>
                <a:lnTo>
                  <a:pt x="350527" y="37580"/>
                </a:lnTo>
                <a:lnTo>
                  <a:pt x="351420" y="35179"/>
                </a:lnTo>
                <a:lnTo>
                  <a:pt x="354468" y="31787"/>
                </a:lnTo>
                <a:lnTo>
                  <a:pt x="355553" y="29187"/>
                </a:lnTo>
                <a:lnTo>
                  <a:pt x="356168" y="26463"/>
                </a:lnTo>
                <a:lnTo>
                  <a:pt x="363864" y="18001"/>
                </a:lnTo>
                <a:lnTo>
                  <a:pt x="364802" y="16686"/>
                </a:lnTo>
                <a:lnTo>
                  <a:pt x="369373" y="8170"/>
                </a:lnTo>
                <a:lnTo>
                  <a:pt x="369943" y="7885"/>
                </a:lnTo>
                <a:lnTo>
                  <a:pt x="371167" y="8708"/>
                </a:lnTo>
                <a:lnTo>
                  <a:pt x="371528" y="11416"/>
                </a:lnTo>
                <a:lnTo>
                  <a:pt x="371367" y="12593"/>
                </a:lnTo>
                <a:lnTo>
                  <a:pt x="370620" y="14347"/>
                </a:lnTo>
                <a:lnTo>
                  <a:pt x="370197" y="16178"/>
                </a:lnTo>
                <a:lnTo>
                  <a:pt x="370720" y="16140"/>
                </a:lnTo>
                <a:lnTo>
                  <a:pt x="372898" y="15024"/>
                </a:lnTo>
                <a:lnTo>
                  <a:pt x="375168" y="12047"/>
                </a:lnTo>
                <a:lnTo>
                  <a:pt x="376454" y="9470"/>
                </a:lnTo>
                <a:lnTo>
                  <a:pt x="377546" y="8347"/>
                </a:lnTo>
                <a:lnTo>
                  <a:pt x="379740" y="8978"/>
                </a:lnTo>
                <a:lnTo>
                  <a:pt x="380224" y="9424"/>
                </a:lnTo>
                <a:lnTo>
                  <a:pt x="380070" y="11278"/>
                </a:lnTo>
                <a:lnTo>
                  <a:pt x="380278" y="12355"/>
                </a:lnTo>
                <a:lnTo>
                  <a:pt x="381117" y="14655"/>
                </a:lnTo>
                <a:lnTo>
                  <a:pt x="382979" y="16055"/>
                </a:lnTo>
                <a:lnTo>
                  <a:pt x="385550" y="16932"/>
                </a:lnTo>
                <a:lnTo>
                  <a:pt x="387935" y="18209"/>
                </a:lnTo>
                <a:lnTo>
                  <a:pt x="388720" y="19048"/>
                </a:lnTo>
                <a:lnTo>
                  <a:pt x="389228" y="20055"/>
                </a:lnTo>
                <a:lnTo>
                  <a:pt x="389751" y="21709"/>
                </a:lnTo>
                <a:lnTo>
                  <a:pt x="389790" y="23386"/>
                </a:lnTo>
                <a:lnTo>
                  <a:pt x="388066" y="25025"/>
                </a:lnTo>
                <a:lnTo>
                  <a:pt x="388797" y="27679"/>
                </a:lnTo>
                <a:lnTo>
                  <a:pt x="388682" y="29225"/>
                </a:lnTo>
                <a:lnTo>
                  <a:pt x="388097" y="30548"/>
                </a:lnTo>
                <a:lnTo>
                  <a:pt x="385588" y="31756"/>
                </a:lnTo>
                <a:lnTo>
                  <a:pt x="392429" y="30556"/>
                </a:lnTo>
                <a:lnTo>
                  <a:pt x="394114" y="29871"/>
                </a:lnTo>
                <a:lnTo>
                  <a:pt x="396454" y="28125"/>
                </a:lnTo>
                <a:lnTo>
                  <a:pt x="397701" y="29633"/>
                </a:lnTo>
                <a:lnTo>
                  <a:pt x="398870" y="32241"/>
                </a:lnTo>
                <a:lnTo>
                  <a:pt x="397932" y="32895"/>
                </a:lnTo>
                <a:lnTo>
                  <a:pt x="394953" y="33856"/>
                </a:lnTo>
                <a:lnTo>
                  <a:pt x="394807" y="34248"/>
                </a:lnTo>
                <a:lnTo>
                  <a:pt x="395792" y="35603"/>
                </a:lnTo>
                <a:lnTo>
                  <a:pt x="397031" y="35472"/>
                </a:lnTo>
                <a:lnTo>
                  <a:pt x="399486" y="34564"/>
                </a:lnTo>
                <a:lnTo>
                  <a:pt x="401741" y="33133"/>
                </a:lnTo>
                <a:lnTo>
                  <a:pt x="402833" y="33149"/>
                </a:lnTo>
                <a:lnTo>
                  <a:pt x="403988" y="33441"/>
                </a:lnTo>
                <a:lnTo>
                  <a:pt x="406212" y="34364"/>
                </a:lnTo>
                <a:lnTo>
                  <a:pt x="407458" y="35110"/>
                </a:lnTo>
                <a:lnTo>
                  <a:pt x="408520" y="36072"/>
                </a:lnTo>
                <a:lnTo>
                  <a:pt x="409205" y="38064"/>
                </a:lnTo>
                <a:lnTo>
                  <a:pt x="411775" y="38787"/>
                </a:lnTo>
                <a:lnTo>
                  <a:pt x="417039" y="41580"/>
                </a:lnTo>
                <a:lnTo>
                  <a:pt x="418017" y="41818"/>
                </a:lnTo>
                <a:lnTo>
                  <a:pt x="419040" y="41872"/>
                </a:lnTo>
                <a:lnTo>
                  <a:pt x="421810" y="41534"/>
                </a:lnTo>
                <a:lnTo>
                  <a:pt x="422788" y="41926"/>
                </a:lnTo>
                <a:lnTo>
                  <a:pt x="423480" y="42934"/>
                </a:lnTo>
                <a:lnTo>
                  <a:pt x="423711" y="44180"/>
                </a:lnTo>
                <a:lnTo>
                  <a:pt x="423634" y="45519"/>
                </a:lnTo>
                <a:lnTo>
                  <a:pt x="423350" y="46534"/>
                </a:lnTo>
                <a:lnTo>
                  <a:pt x="422703" y="47373"/>
                </a:lnTo>
                <a:lnTo>
                  <a:pt x="420818" y="48649"/>
                </a:lnTo>
                <a:lnTo>
                  <a:pt x="416070" y="50319"/>
                </a:lnTo>
                <a:lnTo>
                  <a:pt x="410875" y="51588"/>
                </a:lnTo>
                <a:lnTo>
                  <a:pt x="408266" y="51503"/>
                </a:lnTo>
                <a:lnTo>
                  <a:pt x="404603" y="50419"/>
                </a:lnTo>
                <a:lnTo>
                  <a:pt x="403272" y="50557"/>
                </a:lnTo>
                <a:lnTo>
                  <a:pt x="401979" y="51057"/>
                </a:lnTo>
                <a:lnTo>
                  <a:pt x="400363" y="54511"/>
                </a:lnTo>
                <a:lnTo>
                  <a:pt x="403357" y="57950"/>
                </a:lnTo>
                <a:lnTo>
                  <a:pt x="408505" y="61527"/>
                </a:lnTo>
                <a:lnTo>
                  <a:pt x="409213" y="62420"/>
                </a:lnTo>
                <a:lnTo>
                  <a:pt x="409028" y="63520"/>
                </a:lnTo>
                <a:lnTo>
                  <a:pt x="408213" y="64174"/>
                </a:lnTo>
                <a:lnTo>
                  <a:pt x="407120" y="64535"/>
                </a:lnTo>
                <a:lnTo>
                  <a:pt x="404226" y="65104"/>
                </a:lnTo>
                <a:lnTo>
                  <a:pt x="401302" y="65527"/>
                </a:lnTo>
                <a:lnTo>
                  <a:pt x="398894" y="66143"/>
                </a:lnTo>
                <a:lnTo>
                  <a:pt x="396531" y="66943"/>
                </a:lnTo>
                <a:lnTo>
                  <a:pt x="394107" y="66666"/>
                </a:lnTo>
                <a:lnTo>
                  <a:pt x="390767" y="65066"/>
                </a:lnTo>
                <a:lnTo>
                  <a:pt x="389805" y="64950"/>
                </a:lnTo>
                <a:lnTo>
                  <a:pt x="388789" y="65774"/>
                </a:lnTo>
                <a:lnTo>
                  <a:pt x="387797" y="68020"/>
                </a:lnTo>
                <a:lnTo>
                  <a:pt x="387196" y="68582"/>
                </a:lnTo>
                <a:close/>
                <a:moveTo>
                  <a:pt x="53014" y="23963"/>
                </a:moveTo>
                <a:lnTo>
                  <a:pt x="56746" y="24802"/>
                </a:lnTo>
                <a:lnTo>
                  <a:pt x="58178" y="25479"/>
                </a:lnTo>
                <a:lnTo>
                  <a:pt x="62371" y="32156"/>
                </a:lnTo>
                <a:lnTo>
                  <a:pt x="67897" y="36849"/>
                </a:lnTo>
                <a:lnTo>
                  <a:pt x="70244" y="38603"/>
                </a:lnTo>
                <a:lnTo>
                  <a:pt x="72052" y="39433"/>
                </a:lnTo>
                <a:lnTo>
                  <a:pt x="74523" y="41941"/>
                </a:lnTo>
                <a:lnTo>
                  <a:pt x="76677" y="45095"/>
                </a:lnTo>
                <a:lnTo>
                  <a:pt x="81402" y="53965"/>
                </a:lnTo>
                <a:lnTo>
                  <a:pt x="82218" y="57858"/>
                </a:lnTo>
                <a:lnTo>
                  <a:pt x="82541" y="63797"/>
                </a:lnTo>
                <a:lnTo>
                  <a:pt x="81502" y="72751"/>
                </a:lnTo>
                <a:lnTo>
                  <a:pt x="80232" y="77213"/>
                </a:lnTo>
                <a:lnTo>
                  <a:pt x="80479" y="79321"/>
                </a:lnTo>
                <a:lnTo>
                  <a:pt x="82218" y="82552"/>
                </a:lnTo>
                <a:lnTo>
                  <a:pt x="81695" y="85606"/>
                </a:lnTo>
                <a:lnTo>
                  <a:pt x="82033" y="88144"/>
                </a:lnTo>
                <a:lnTo>
                  <a:pt x="81910" y="95176"/>
                </a:lnTo>
                <a:lnTo>
                  <a:pt x="82895" y="97253"/>
                </a:lnTo>
                <a:lnTo>
                  <a:pt x="84019" y="98576"/>
                </a:lnTo>
                <a:lnTo>
                  <a:pt x="89952" y="102745"/>
                </a:lnTo>
                <a:lnTo>
                  <a:pt x="90390" y="104292"/>
                </a:lnTo>
                <a:lnTo>
                  <a:pt x="93315" y="109600"/>
                </a:lnTo>
                <a:lnTo>
                  <a:pt x="98733" y="121154"/>
                </a:lnTo>
                <a:lnTo>
                  <a:pt x="100241" y="126347"/>
                </a:lnTo>
                <a:lnTo>
                  <a:pt x="100071" y="127747"/>
                </a:lnTo>
                <a:lnTo>
                  <a:pt x="99418" y="128324"/>
                </a:lnTo>
                <a:lnTo>
                  <a:pt x="97824" y="128832"/>
                </a:lnTo>
                <a:lnTo>
                  <a:pt x="96493" y="127816"/>
                </a:lnTo>
                <a:lnTo>
                  <a:pt x="96047" y="127093"/>
                </a:lnTo>
                <a:lnTo>
                  <a:pt x="96185" y="126185"/>
                </a:lnTo>
                <a:lnTo>
                  <a:pt x="95662" y="125293"/>
                </a:lnTo>
                <a:lnTo>
                  <a:pt x="94361" y="124231"/>
                </a:lnTo>
                <a:lnTo>
                  <a:pt x="93615" y="123277"/>
                </a:lnTo>
                <a:lnTo>
                  <a:pt x="93823" y="124855"/>
                </a:lnTo>
                <a:lnTo>
                  <a:pt x="93831" y="126901"/>
                </a:lnTo>
                <a:lnTo>
                  <a:pt x="92176" y="127078"/>
                </a:lnTo>
                <a:lnTo>
                  <a:pt x="90060" y="126439"/>
                </a:lnTo>
                <a:lnTo>
                  <a:pt x="87413" y="127016"/>
                </a:lnTo>
                <a:lnTo>
                  <a:pt x="84288" y="129524"/>
                </a:lnTo>
                <a:lnTo>
                  <a:pt x="82788" y="129593"/>
                </a:lnTo>
                <a:lnTo>
                  <a:pt x="81649" y="127439"/>
                </a:lnTo>
                <a:lnTo>
                  <a:pt x="81064" y="125978"/>
                </a:lnTo>
                <a:lnTo>
                  <a:pt x="80132" y="124947"/>
                </a:lnTo>
                <a:lnTo>
                  <a:pt x="70198" y="119662"/>
                </a:lnTo>
                <a:lnTo>
                  <a:pt x="66527" y="118308"/>
                </a:lnTo>
                <a:lnTo>
                  <a:pt x="62664" y="114300"/>
                </a:lnTo>
                <a:lnTo>
                  <a:pt x="53968" y="109877"/>
                </a:lnTo>
                <a:lnTo>
                  <a:pt x="48443" y="105561"/>
                </a:lnTo>
                <a:lnTo>
                  <a:pt x="46096" y="102899"/>
                </a:lnTo>
                <a:lnTo>
                  <a:pt x="40447" y="100537"/>
                </a:lnTo>
                <a:lnTo>
                  <a:pt x="38016" y="97753"/>
                </a:lnTo>
                <a:lnTo>
                  <a:pt x="36815" y="97207"/>
                </a:lnTo>
                <a:lnTo>
                  <a:pt x="35614" y="96214"/>
                </a:lnTo>
                <a:lnTo>
                  <a:pt x="36884" y="93506"/>
                </a:lnTo>
                <a:lnTo>
                  <a:pt x="36361" y="90683"/>
                </a:lnTo>
                <a:lnTo>
                  <a:pt x="35707" y="88298"/>
                </a:lnTo>
                <a:lnTo>
                  <a:pt x="31721" y="83598"/>
                </a:lnTo>
                <a:lnTo>
                  <a:pt x="29766" y="80321"/>
                </a:lnTo>
                <a:lnTo>
                  <a:pt x="26018" y="77051"/>
                </a:lnTo>
                <a:lnTo>
                  <a:pt x="24517" y="75167"/>
                </a:lnTo>
                <a:lnTo>
                  <a:pt x="23086" y="72982"/>
                </a:lnTo>
                <a:lnTo>
                  <a:pt x="23979" y="72212"/>
                </a:lnTo>
                <a:lnTo>
                  <a:pt x="24810" y="71751"/>
                </a:lnTo>
                <a:lnTo>
                  <a:pt x="24048" y="70158"/>
                </a:lnTo>
                <a:lnTo>
                  <a:pt x="21901" y="67397"/>
                </a:lnTo>
                <a:lnTo>
                  <a:pt x="20901" y="64220"/>
                </a:lnTo>
                <a:lnTo>
                  <a:pt x="20901" y="58219"/>
                </a:lnTo>
                <a:lnTo>
                  <a:pt x="17853" y="49780"/>
                </a:lnTo>
                <a:lnTo>
                  <a:pt x="15245" y="38080"/>
                </a:lnTo>
                <a:lnTo>
                  <a:pt x="15714" y="33979"/>
                </a:lnTo>
                <a:lnTo>
                  <a:pt x="15045" y="29533"/>
                </a:lnTo>
                <a:lnTo>
                  <a:pt x="13313" y="25256"/>
                </a:lnTo>
                <a:lnTo>
                  <a:pt x="11050" y="22202"/>
                </a:lnTo>
                <a:lnTo>
                  <a:pt x="10204" y="19663"/>
                </a:lnTo>
                <a:lnTo>
                  <a:pt x="10612" y="18655"/>
                </a:lnTo>
                <a:lnTo>
                  <a:pt x="11112" y="15355"/>
                </a:lnTo>
                <a:lnTo>
                  <a:pt x="11451" y="14701"/>
                </a:lnTo>
                <a:lnTo>
                  <a:pt x="12305" y="14386"/>
                </a:lnTo>
                <a:lnTo>
                  <a:pt x="13274" y="14470"/>
                </a:lnTo>
                <a:lnTo>
                  <a:pt x="15083" y="17340"/>
                </a:lnTo>
                <a:lnTo>
                  <a:pt x="19800" y="19117"/>
                </a:lnTo>
                <a:lnTo>
                  <a:pt x="21224" y="19540"/>
                </a:lnTo>
                <a:lnTo>
                  <a:pt x="23078" y="18832"/>
                </a:lnTo>
                <a:lnTo>
                  <a:pt x="23917" y="19278"/>
                </a:lnTo>
                <a:lnTo>
                  <a:pt x="24764" y="20009"/>
                </a:lnTo>
                <a:lnTo>
                  <a:pt x="25249" y="22055"/>
                </a:lnTo>
                <a:lnTo>
                  <a:pt x="26488" y="23917"/>
                </a:lnTo>
                <a:lnTo>
                  <a:pt x="28965" y="23648"/>
                </a:lnTo>
                <a:lnTo>
                  <a:pt x="29843" y="23917"/>
                </a:lnTo>
                <a:lnTo>
                  <a:pt x="30359" y="23971"/>
                </a:lnTo>
                <a:lnTo>
                  <a:pt x="30843" y="25617"/>
                </a:lnTo>
                <a:lnTo>
                  <a:pt x="31066" y="28479"/>
                </a:lnTo>
                <a:lnTo>
                  <a:pt x="30836" y="30140"/>
                </a:lnTo>
                <a:lnTo>
                  <a:pt x="29050" y="32518"/>
                </a:lnTo>
                <a:lnTo>
                  <a:pt x="28812" y="34133"/>
                </a:lnTo>
                <a:lnTo>
                  <a:pt x="29750" y="35133"/>
                </a:lnTo>
                <a:lnTo>
                  <a:pt x="30966" y="36202"/>
                </a:lnTo>
                <a:lnTo>
                  <a:pt x="31667" y="37026"/>
                </a:lnTo>
                <a:lnTo>
                  <a:pt x="32398" y="36887"/>
                </a:lnTo>
                <a:lnTo>
                  <a:pt x="33321" y="36333"/>
                </a:lnTo>
                <a:lnTo>
                  <a:pt x="34168" y="34933"/>
                </a:lnTo>
                <a:lnTo>
                  <a:pt x="34753" y="33733"/>
                </a:lnTo>
                <a:lnTo>
                  <a:pt x="37931" y="32394"/>
                </a:lnTo>
                <a:lnTo>
                  <a:pt x="41217" y="31187"/>
                </a:lnTo>
                <a:lnTo>
                  <a:pt x="41663" y="31310"/>
                </a:lnTo>
                <a:lnTo>
                  <a:pt x="42194" y="31841"/>
                </a:lnTo>
                <a:lnTo>
                  <a:pt x="43241" y="33595"/>
                </a:lnTo>
                <a:lnTo>
                  <a:pt x="43856" y="33964"/>
                </a:lnTo>
                <a:lnTo>
                  <a:pt x="44741" y="34141"/>
                </a:lnTo>
                <a:lnTo>
                  <a:pt x="46280" y="33956"/>
                </a:lnTo>
                <a:lnTo>
                  <a:pt x="48066" y="32964"/>
                </a:lnTo>
                <a:lnTo>
                  <a:pt x="49004" y="31110"/>
                </a:lnTo>
                <a:lnTo>
                  <a:pt x="49420" y="29648"/>
                </a:lnTo>
                <a:lnTo>
                  <a:pt x="51990" y="27117"/>
                </a:lnTo>
                <a:lnTo>
                  <a:pt x="52275" y="25217"/>
                </a:lnTo>
                <a:lnTo>
                  <a:pt x="53014" y="23963"/>
                </a:lnTo>
                <a:close/>
                <a:moveTo>
                  <a:pt x="4355" y="19140"/>
                </a:moveTo>
                <a:lnTo>
                  <a:pt x="5879" y="21455"/>
                </a:lnTo>
                <a:lnTo>
                  <a:pt x="5117" y="22486"/>
                </a:lnTo>
                <a:lnTo>
                  <a:pt x="4733" y="22786"/>
                </a:lnTo>
                <a:lnTo>
                  <a:pt x="3817" y="22448"/>
                </a:lnTo>
                <a:lnTo>
                  <a:pt x="2940" y="23332"/>
                </a:lnTo>
                <a:lnTo>
                  <a:pt x="2101" y="23509"/>
                </a:lnTo>
                <a:lnTo>
                  <a:pt x="1262" y="21909"/>
                </a:lnTo>
                <a:lnTo>
                  <a:pt x="223" y="21271"/>
                </a:lnTo>
                <a:lnTo>
                  <a:pt x="0" y="20163"/>
                </a:lnTo>
                <a:lnTo>
                  <a:pt x="1393" y="19971"/>
                </a:lnTo>
                <a:lnTo>
                  <a:pt x="2224" y="20355"/>
                </a:lnTo>
                <a:lnTo>
                  <a:pt x="3786" y="19586"/>
                </a:lnTo>
                <a:lnTo>
                  <a:pt x="4355" y="19140"/>
                </a:lnTo>
                <a:close/>
                <a:moveTo>
                  <a:pt x="13875" y="44388"/>
                </a:moveTo>
                <a:lnTo>
                  <a:pt x="13336" y="44988"/>
                </a:lnTo>
                <a:lnTo>
                  <a:pt x="11766" y="44642"/>
                </a:lnTo>
                <a:lnTo>
                  <a:pt x="12043" y="41110"/>
                </a:lnTo>
                <a:lnTo>
                  <a:pt x="12936" y="40657"/>
                </a:lnTo>
                <a:lnTo>
                  <a:pt x="14336" y="41295"/>
                </a:lnTo>
                <a:lnTo>
                  <a:pt x="14952" y="41895"/>
                </a:lnTo>
                <a:lnTo>
                  <a:pt x="13875" y="44388"/>
                </a:lnTo>
                <a:close/>
                <a:moveTo>
                  <a:pt x="393891" y="68243"/>
                </a:moveTo>
                <a:lnTo>
                  <a:pt x="390883" y="68659"/>
                </a:lnTo>
                <a:lnTo>
                  <a:pt x="388797" y="68612"/>
                </a:lnTo>
                <a:lnTo>
                  <a:pt x="389182" y="67858"/>
                </a:lnTo>
                <a:lnTo>
                  <a:pt x="389082" y="66866"/>
                </a:lnTo>
                <a:lnTo>
                  <a:pt x="390074" y="66605"/>
                </a:lnTo>
                <a:lnTo>
                  <a:pt x="391221" y="66820"/>
                </a:lnTo>
                <a:lnTo>
                  <a:pt x="393891" y="68243"/>
                </a:lnTo>
                <a:close/>
                <a:moveTo>
                  <a:pt x="36115" y="93976"/>
                </a:moveTo>
                <a:lnTo>
                  <a:pt x="35022" y="94368"/>
                </a:lnTo>
                <a:lnTo>
                  <a:pt x="34960" y="93806"/>
                </a:lnTo>
                <a:lnTo>
                  <a:pt x="35153" y="93022"/>
                </a:lnTo>
                <a:lnTo>
                  <a:pt x="35953" y="92275"/>
                </a:lnTo>
                <a:lnTo>
                  <a:pt x="36322" y="92699"/>
                </a:lnTo>
                <a:lnTo>
                  <a:pt x="36115" y="93976"/>
                </a:lnTo>
                <a:close/>
                <a:moveTo>
                  <a:pt x="98809" y="99491"/>
                </a:moveTo>
                <a:lnTo>
                  <a:pt x="97763" y="99714"/>
                </a:lnTo>
                <a:lnTo>
                  <a:pt x="97194" y="99568"/>
                </a:lnTo>
                <a:lnTo>
                  <a:pt x="96809" y="98730"/>
                </a:lnTo>
                <a:lnTo>
                  <a:pt x="97686" y="96807"/>
                </a:lnTo>
                <a:lnTo>
                  <a:pt x="98009" y="96484"/>
                </a:lnTo>
                <a:lnTo>
                  <a:pt x="98840" y="98576"/>
                </a:lnTo>
                <a:lnTo>
                  <a:pt x="98809" y="99491"/>
                </a:lnTo>
                <a:close/>
                <a:moveTo>
                  <a:pt x="253619" y="106284"/>
                </a:moveTo>
                <a:lnTo>
                  <a:pt x="252957" y="106569"/>
                </a:lnTo>
                <a:lnTo>
                  <a:pt x="251933" y="105807"/>
                </a:lnTo>
                <a:lnTo>
                  <a:pt x="251695" y="99291"/>
                </a:lnTo>
                <a:lnTo>
                  <a:pt x="252411" y="98707"/>
                </a:lnTo>
                <a:lnTo>
                  <a:pt x="252880" y="98791"/>
                </a:lnTo>
                <a:lnTo>
                  <a:pt x="253380" y="99976"/>
                </a:lnTo>
                <a:lnTo>
                  <a:pt x="253334" y="102830"/>
                </a:lnTo>
                <a:lnTo>
                  <a:pt x="253426" y="105353"/>
                </a:lnTo>
                <a:lnTo>
                  <a:pt x="253619" y="1062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2" name="Google Shape;932;p44"/>
          <p:cNvSpPr/>
          <p:nvPr/>
        </p:nvSpPr>
        <p:spPr>
          <a:xfrm>
            <a:off x="6081537" y="4720321"/>
            <a:ext cx="186061" cy="302493"/>
          </a:xfrm>
          <a:custGeom>
            <a:avLst/>
            <a:gdLst/>
            <a:ahLst/>
            <a:cxnLst/>
            <a:rect l="l" t="t" r="r" b="b"/>
            <a:pathLst>
              <a:path w="229439" h="373017" extrusionOk="0">
                <a:moveTo>
                  <a:pt x="57516" y="372725"/>
                </a:moveTo>
                <a:lnTo>
                  <a:pt x="55146" y="372763"/>
                </a:lnTo>
                <a:lnTo>
                  <a:pt x="51090" y="372879"/>
                </a:lnTo>
                <a:lnTo>
                  <a:pt x="48689" y="372948"/>
                </a:lnTo>
                <a:lnTo>
                  <a:pt x="46003" y="373017"/>
                </a:lnTo>
                <a:lnTo>
                  <a:pt x="42679" y="372340"/>
                </a:lnTo>
                <a:lnTo>
                  <a:pt x="40809" y="372486"/>
                </a:lnTo>
                <a:lnTo>
                  <a:pt x="40655" y="364801"/>
                </a:lnTo>
                <a:lnTo>
                  <a:pt x="40047" y="363116"/>
                </a:lnTo>
                <a:lnTo>
                  <a:pt x="39408" y="360655"/>
                </a:lnTo>
                <a:lnTo>
                  <a:pt x="39255" y="359078"/>
                </a:lnTo>
                <a:lnTo>
                  <a:pt x="39655" y="357493"/>
                </a:lnTo>
                <a:lnTo>
                  <a:pt x="39847" y="354985"/>
                </a:lnTo>
                <a:lnTo>
                  <a:pt x="39670" y="352785"/>
                </a:lnTo>
                <a:lnTo>
                  <a:pt x="37684" y="351685"/>
                </a:lnTo>
                <a:lnTo>
                  <a:pt x="37246" y="351339"/>
                </a:lnTo>
                <a:lnTo>
                  <a:pt x="36815" y="349616"/>
                </a:lnTo>
                <a:lnTo>
                  <a:pt x="36645" y="346954"/>
                </a:lnTo>
                <a:lnTo>
                  <a:pt x="38039" y="343577"/>
                </a:lnTo>
                <a:lnTo>
                  <a:pt x="37923" y="337091"/>
                </a:lnTo>
                <a:lnTo>
                  <a:pt x="38085" y="334815"/>
                </a:lnTo>
                <a:lnTo>
                  <a:pt x="38062" y="330314"/>
                </a:lnTo>
                <a:lnTo>
                  <a:pt x="38031" y="324876"/>
                </a:lnTo>
                <a:lnTo>
                  <a:pt x="38008" y="320006"/>
                </a:lnTo>
                <a:lnTo>
                  <a:pt x="38062" y="315813"/>
                </a:lnTo>
                <a:lnTo>
                  <a:pt x="37646" y="313828"/>
                </a:lnTo>
                <a:lnTo>
                  <a:pt x="37300" y="312736"/>
                </a:lnTo>
                <a:lnTo>
                  <a:pt x="36376" y="310521"/>
                </a:lnTo>
                <a:lnTo>
                  <a:pt x="35299" y="305913"/>
                </a:lnTo>
                <a:lnTo>
                  <a:pt x="34029" y="302435"/>
                </a:lnTo>
                <a:lnTo>
                  <a:pt x="32398" y="300143"/>
                </a:lnTo>
                <a:lnTo>
                  <a:pt x="31882" y="298935"/>
                </a:lnTo>
                <a:lnTo>
                  <a:pt x="31359" y="297327"/>
                </a:lnTo>
                <a:lnTo>
                  <a:pt x="29812" y="294481"/>
                </a:lnTo>
                <a:lnTo>
                  <a:pt x="28550" y="292827"/>
                </a:lnTo>
                <a:lnTo>
                  <a:pt x="28204" y="291504"/>
                </a:lnTo>
                <a:lnTo>
                  <a:pt x="28250" y="288081"/>
                </a:lnTo>
                <a:lnTo>
                  <a:pt x="26842" y="281950"/>
                </a:lnTo>
                <a:lnTo>
                  <a:pt x="25818" y="277488"/>
                </a:lnTo>
                <a:lnTo>
                  <a:pt x="24279" y="272657"/>
                </a:lnTo>
                <a:lnTo>
                  <a:pt x="23248" y="269433"/>
                </a:lnTo>
                <a:lnTo>
                  <a:pt x="23094" y="268879"/>
                </a:lnTo>
                <a:lnTo>
                  <a:pt x="22978" y="267656"/>
                </a:lnTo>
                <a:lnTo>
                  <a:pt x="26041" y="265264"/>
                </a:lnTo>
                <a:lnTo>
                  <a:pt x="29104" y="261894"/>
                </a:lnTo>
                <a:lnTo>
                  <a:pt x="32690" y="257956"/>
                </a:lnTo>
                <a:lnTo>
                  <a:pt x="35892" y="254440"/>
                </a:lnTo>
                <a:lnTo>
                  <a:pt x="38708" y="251355"/>
                </a:lnTo>
                <a:lnTo>
                  <a:pt x="42564" y="247139"/>
                </a:lnTo>
                <a:lnTo>
                  <a:pt x="46373" y="242977"/>
                </a:lnTo>
                <a:lnTo>
                  <a:pt x="47265" y="242447"/>
                </a:lnTo>
                <a:lnTo>
                  <a:pt x="47642" y="242108"/>
                </a:lnTo>
                <a:lnTo>
                  <a:pt x="45996" y="238416"/>
                </a:lnTo>
                <a:lnTo>
                  <a:pt x="48643" y="234131"/>
                </a:lnTo>
                <a:lnTo>
                  <a:pt x="48789" y="231346"/>
                </a:lnTo>
                <a:lnTo>
                  <a:pt x="48674" y="228684"/>
                </a:lnTo>
                <a:lnTo>
                  <a:pt x="48997" y="227461"/>
                </a:lnTo>
                <a:lnTo>
                  <a:pt x="49797" y="226392"/>
                </a:lnTo>
                <a:lnTo>
                  <a:pt x="52891" y="224169"/>
                </a:lnTo>
                <a:lnTo>
                  <a:pt x="55230" y="220630"/>
                </a:lnTo>
                <a:lnTo>
                  <a:pt x="57146" y="217322"/>
                </a:lnTo>
                <a:lnTo>
                  <a:pt x="59809" y="212014"/>
                </a:lnTo>
                <a:lnTo>
                  <a:pt x="60070" y="210760"/>
                </a:lnTo>
                <a:lnTo>
                  <a:pt x="60109" y="209475"/>
                </a:lnTo>
                <a:lnTo>
                  <a:pt x="59386" y="207668"/>
                </a:lnTo>
                <a:lnTo>
                  <a:pt x="57616" y="204767"/>
                </a:lnTo>
                <a:lnTo>
                  <a:pt x="56331" y="202260"/>
                </a:lnTo>
                <a:lnTo>
                  <a:pt x="55184" y="198406"/>
                </a:lnTo>
                <a:lnTo>
                  <a:pt x="56338" y="195059"/>
                </a:lnTo>
                <a:lnTo>
                  <a:pt x="56746" y="193036"/>
                </a:lnTo>
                <a:lnTo>
                  <a:pt x="56746" y="191943"/>
                </a:lnTo>
                <a:lnTo>
                  <a:pt x="56238" y="190913"/>
                </a:lnTo>
                <a:lnTo>
                  <a:pt x="54946" y="190128"/>
                </a:lnTo>
                <a:lnTo>
                  <a:pt x="53868" y="189620"/>
                </a:lnTo>
                <a:lnTo>
                  <a:pt x="53506" y="188236"/>
                </a:lnTo>
                <a:lnTo>
                  <a:pt x="53498" y="186597"/>
                </a:lnTo>
                <a:lnTo>
                  <a:pt x="53984" y="185689"/>
                </a:lnTo>
                <a:lnTo>
                  <a:pt x="56846" y="184220"/>
                </a:lnTo>
                <a:lnTo>
                  <a:pt x="57493" y="183420"/>
                </a:lnTo>
                <a:lnTo>
                  <a:pt x="57831" y="182527"/>
                </a:lnTo>
                <a:lnTo>
                  <a:pt x="57862" y="181258"/>
                </a:lnTo>
                <a:lnTo>
                  <a:pt x="58747" y="178081"/>
                </a:lnTo>
                <a:lnTo>
                  <a:pt x="59840" y="175066"/>
                </a:lnTo>
                <a:lnTo>
                  <a:pt x="59917" y="174004"/>
                </a:lnTo>
                <a:lnTo>
                  <a:pt x="59532" y="173073"/>
                </a:lnTo>
                <a:lnTo>
                  <a:pt x="59232" y="171373"/>
                </a:lnTo>
                <a:lnTo>
                  <a:pt x="59039" y="168811"/>
                </a:lnTo>
                <a:lnTo>
                  <a:pt x="59024" y="161649"/>
                </a:lnTo>
                <a:lnTo>
                  <a:pt x="59586" y="154272"/>
                </a:lnTo>
                <a:lnTo>
                  <a:pt x="59340" y="150095"/>
                </a:lnTo>
                <a:lnTo>
                  <a:pt x="57508" y="145294"/>
                </a:lnTo>
                <a:lnTo>
                  <a:pt x="57331" y="141832"/>
                </a:lnTo>
                <a:lnTo>
                  <a:pt x="58662" y="139417"/>
                </a:lnTo>
                <a:lnTo>
                  <a:pt x="58878" y="137994"/>
                </a:lnTo>
                <a:lnTo>
                  <a:pt x="57908" y="137809"/>
                </a:lnTo>
                <a:lnTo>
                  <a:pt x="55908" y="137663"/>
                </a:lnTo>
                <a:lnTo>
                  <a:pt x="54430" y="137217"/>
                </a:lnTo>
                <a:lnTo>
                  <a:pt x="52144" y="135240"/>
                </a:lnTo>
                <a:lnTo>
                  <a:pt x="48174" y="133593"/>
                </a:lnTo>
                <a:lnTo>
                  <a:pt x="43664" y="132093"/>
                </a:lnTo>
                <a:lnTo>
                  <a:pt x="37107" y="131647"/>
                </a:lnTo>
                <a:lnTo>
                  <a:pt x="31659" y="126847"/>
                </a:lnTo>
                <a:lnTo>
                  <a:pt x="27388" y="126077"/>
                </a:lnTo>
                <a:lnTo>
                  <a:pt x="26011" y="125462"/>
                </a:lnTo>
                <a:lnTo>
                  <a:pt x="21909" y="122585"/>
                </a:lnTo>
                <a:lnTo>
                  <a:pt x="15483" y="122316"/>
                </a:lnTo>
                <a:lnTo>
                  <a:pt x="8819" y="122031"/>
                </a:lnTo>
                <a:lnTo>
                  <a:pt x="4664" y="121947"/>
                </a:lnTo>
                <a:lnTo>
                  <a:pt x="4048" y="121562"/>
                </a:lnTo>
                <a:lnTo>
                  <a:pt x="3809" y="117600"/>
                </a:lnTo>
                <a:lnTo>
                  <a:pt x="3763" y="114084"/>
                </a:lnTo>
                <a:lnTo>
                  <a:pt x="3409" y="111030"/>
                </a:lnTo>
                <a:lnTo>
                  <a:pt x="2778" y="107553"/>
                </a:lnTo>
                <a:lnTo>
                  <a:pt x="1808" y="106199"/>
                </a:lnTo>
                <a:lnTo>
                  <a:pt x="654" y="103853"/>
                </a:lnTo>
                <a:lnTo>
                  <a:pt x="69" y="101268"/>
                </a:lnTo>
                <a:lnTo>
                  <a:pt x="0" y="100014"/>
                </a:lnTo>
                <a:lnTo>
                  <a:pt x="216" y="99568"/>
                </a:lnTo>
                <a:lnTo>
                  <a:pt x="4840" y="97729"/>
                </a:lnTo>
                <a:lnTo>
                  <a:pt x="6818" y="96822"/>
                </a:lnTo>
                <a:lnTo>
                  <a:pt x="9750" y="95768"/>
                </a:lnTo>
                <a:lnTo>
                  <a:pt x="14968" y="94314"/>
                </a:lnTo>
                <a:lnTo>
                  <a:pt x="19623" y="93014"/>
                </a:lnTo>
                <a:lnTo>
                  <a:pt x="23894" y="91752"/>
                </a:lnTo>
                <a:lnTo>
                  <a:pt x="28419" y="90414"/>
                </a:lnTo>
                <a:lnTo>
                  <a:pt x="30259" y="89514"/>
                </a:lnTo>
                <a:lnTo>
                  <a:pt x="32544" y="88613"/>
                </a:lnTo>
                <a:lnTo>
                  <a:pt x="38016" y="86806"/>
                </a:lnTo>
                <a:lnTo>
                  <a:pt x="39578" y="86183"/>
                </a:lnTo>
                <a:lnTo>
                  <a:pt x="42717" y="85175"/>
                </a:lnTo>
                <a:lnTo>
                  <a:pt x="44295" y="84783"/>
                </a:lnTo>
                <a:lnTo>
                  <a:pt x="50351" y="82713"/>
                </a:lnTo>
                <a:lnTo>
                  <a:pt x="57293" y="80344"/>
                </a:lnTo>
                <a:lnTo>
                  <a:pt x="59724" y="79513"/>
                </a:lnTo>
                <a:lnTo>
                  <a:pt x="64365" y="77928"/>
                </a:lnTo>
                <a:lnTo>
                  <a:pt x="65265" y="78582"/>
                </a:lnTo>
                <a:lnTo>
                  <a:pt x="68428" y="84029"/>
                </a:lnTo>
                <a:lnTo>
                  <a:pt x="70913" y="87237"/>
                </a:lnTo>
                <a:lnTo>
                  <a:pt x="73746" y="90206"/>
                </a:lnTo>
                <a:lnTo>
                  <a:pt x="74223" y="90060"/>
                </a:lnTo>
                <a:lnTo>
                  <a:pt x="75038" y="89368"/>
                </a:lnTo>
                <a:lnTo>
                  <a:pt x="76454" y="89083"/>
                </a:lnTo>
                <a:lnTo>
                  <a:pt x="80956" y="88413"/>
                </a:lnTo>
                <a:lnTo>
                  <a:pt x="82672" y="88375"/>
                </a:lnTo>
                <a:lnTo>
                  <a:pt x="83804" y="87575"/>
                </a:lnTo>
                <a:lnTo>
                  <a:pt x="86112" y="87014"/>
                </a:lnTo>
                <a:lnTo>
                  <a:pt x="88782" y="86675"/>
                </a:lnTo>
                <a:lnTo>
                  <a:pt x="89698" y="87037"/>
                </a:lnTo>
                <a:lnTo>
                  <a:pt x="92514" y="90883"/>
                </a:lnTo>
                <a:lnTo>
                  <a:pt x="92923" y="93822"/>
                </a:lnTo>
                <a:lnTo>
                  <a:pt x="93507" y="98076"/>
                </a:lnTo>
                <a:lnTo>
                  <a:pt x="93646" y="100153"/>
                </a:lnTo>
                <a:lnTo>
                  <a:pt x="93599" y="102930"/>
                </a:lnTo>
                <a:lnTo>
                  <a:pt x="93284" y="106407"/>
                </a:lnTo>
                <a:lnTo>
                  <a:pt x="90999" y="110415"/>
                </a:lnTo>
                <a:lnTo>
                  <a:pt x="90560" y="112407"/>
                </a:lnTo>
                <a:lnTo>
                  <a:pt x="89336" y="115492"/>
                </a:lnTo>
                <a:lnTo>
                  <a:pt x="87720" y="117015"/>
                </a:lnTo>
                <a:lnTo>
                  <a:pt x="86920" y="118262"/>
                </a:lnTo>
                <a:lnTo>
                  <a:pt x="86966" y="119554"/>
                </a:lnTo>
                <a:lnTo>
                  <a:pt x="87828" y="120639"/>
                </a:lnTo>
                <a:lnTo>
                  <a:pt x="89721" y="122593"/>
                </a:lnTo>
                <a:lnTo>
                  <a:pt x="90306" y="123862"/>
                </a:lnTo>
                <a:lnTo>
                  <a:pt x="90137" y="124985"/>
                </a:lnTo>
                <a:lnTo>
                  <a:pt x="90144" y="126516"/>
                </a:lnTo>
                <a:lnTo>
                  <a:pt x="90599" y="127578"/>
                </a:lnTo>
                <a:lnTo>
                  <a:pt x="91137" y="128193"/>
                </a:lnTo>
                <a:lnTo>
                  <a:pt x="93007" y="129193"/>
                </a:lnTo>
                <a:lnTo>
                  <a:pt x="94838" y="131709"/>
                </a:lnTo>
                <a:lnTo>
                  <a:pt x="97994" y="134747"/>
                </a:lnTo>
                <a:lnTo>
                  <a:pt x="101765" y="139078"/>
                </a:lnTo>
                <a:lnTo>
                  <a:pt x="103534" y="140409"/>
                </a:lnTo>
                <a:lnTo>
                  <a:pt x="104927" y="140733"/>
                </a:lnTo>
                <a:lnTo>
                  <a:pt x="105620" y="142179"/>
                </a:lnTo>
                <a:lnTo>
                  <a:pt x="105235" y="143871"/>
                </a:lnTo>
                <a:lnTo>
                  <a:pt x="104150" y="144833"/>
                </a:lnTo>
                <a:lnTo>
                  <a:pt x="104596" y="146217"/>
                </a:lnTo>
                <a:lnTo>
                  <a:pt x="105212" y="146940"/>
                </a:lnTo>
                <a:lnTo>
                  <a:pt x="105897" y="147310"/>
                </a:lnTo>
                <a:lnTo>
                  <a:pt x="107552" y="147394"/>
                </a:lnTo>
                <a:lnTo>
                  <a:pt x="109090" y="147110"/>
                </a:lnTo>
                <a:lnTo>
                  <a:pt x="109476" y="146625"/>
                </a:lnTo>
                <a:lnTo>
                  <a:pt x="109275" y="140140"/>
                </a:lnTo>
                <a:lnTo>
                  <a:pt x="108167" y="136363"/>
                </a:lnTo>
                <a:lnTo>
                  <a:pt x="107051" y="134886"/>
                </a:lnTo>
                <a:lnTo>
                  <a:pt x="106813" y="134594"/>
                </a:lnTo>
                <a:lnTo>
                  <a:pt x="107205" y="133355"/>
                </a:lnTo>
                <a:lnTo>
                  <a:pt x="108444" y="130462"/>
                </a:lnTo>
                <a:lnTo>
                  <a:pt x="109499" y="127593"/>
                </a:lnTo>
                <a:lnTo>
                  <a:pt x="110168" y="126385"/>
                </a:lnTo>
                <a:lnTo>
                  <a:pt x="110945" y="125654"/>
                </a:lnTo>
                <a:lnTo>
                  <a:pt x="116147" y="124878"/>
                </a:lnTo>
                <a:lnTo>
                  <a:pt x="118518" y="124208"/>
                </a:lnTo>
                <a:lnTo>
                  <a:pt x="119518" y="123370"/>
                </a:lnTo>
                <a:lnTo>
                  <a:pt x="120295" y="121146"/>
                </a:lnTo>
                <a:lnTo>
                  <a:pt x="120919" y="114938"/>
                </a:lnTo>
                <a:lnTo>
                  <a:pt x="121142" y="109115"/>
                </a:lnTo>
                <a:lnTo>
                  <a:pt x="120603" y="105707"/>
                </a:lnTo>
                <a:lnTo>
                  <a:pt x="121349" y="100576"/>
                </a:lnTo>
                <a:lnTo>
                  <a:pt x="122488" y="97399"/>
                </a:lnTo>
                <a:lnTo>
                  <a:pt x="121927" y="96776"/>
                </a:lnTo>
                <a:lnTo>
                  <a:pt x="121503" y="92498"/>
                </a:lnTo>
                <a:lnTo>
                  <a:pt x="118117" y="87944"/>
                </a:lnTo>
                <a:lnTo>
                  <a:pt x="113762" y="82090"/>
                </a:lnTo>
                <a:lnTo>
                  <a:pt x="111322" y="78944"/>
                </a:lnTo>
                <a:lnTo>
                  <a:pt x="108552" y="75367"/>
                </a:lnTo>
                <a:lnTo>
                  <a:pt x="103504" y="69766"/>
                </a:lnTo>
                <a:lnTo>
                  <a:pt x="101195" y="67743"/>
                </a:lnTo>
                <a:lnTo>
                  <a:pt x="99979" y="66951"/>
                </a:lnTo>
                <a:lnTo>
                  <a:pt x="95900" y="66304"/>
                </a:lnTo>
                <a:lnTo>
                  <a:pt x="94815" y="65227"/>
                </a:lnTo>
                <a:lnTo>
                  <a:pt x="93784" y="63512"/>
                </a:lnTo>
                <a:lnTo>
                  <a:pt x="93392" y="60342"/>
                </a:lnTo>
                <a:lnTo>
                  <a:pt x="93323" y="57973"/>
                </a:lnTo>
                <a:lnTo>
                  <a:pt x="92861" y="53942"/>
                </a:lnTo>
                <a:lnTo>
                  <a:pt x="92037" y="48249"/>
                </a:lnTo>
                <a:lnTo>
                  <a:pt x="91668" y="46572"/>
                </a:lnTo>
                <a:lnTo>
                  <a:pt x="90506" y="42295"/>
                </a:lnTo>
                <a:lnTo>
                  <a:pt x="89398" y="38226"/>
                </a:lnTo>
                <a:lnTo>
                  <a:pt x="89336" y="37218"/>
                </a:lnTo>
                <a:lnTo>
                  <a:pt x="89729" y="36241"/>
                </a:lnTo>
                <a:lnTo>
                  <a:pt x="91607" y="33248"/>
                </a:lnTo>
                <a:lnTo>
                  <a:pt x="92938" y="31125"/>
                </a:lnTo>
                <a:lnTo>
                  <a:pt x="93569" y="29963"/>
                </a:lnTo>
                <a:lnTo>
                  <a:pt x="94700" y="26809"/>
                </a:lnTo>
                <a:lnTo>
                  <a:pt x="94970" y="25278"/>
                </a:lnTo>
                <a:lnTo>
                  <a:pt x="95854" y="24586"/>
                </a:lnTo>
                <a:lnTo>
                  <a:pt x="99464" y="24302"/>
                </a:lnTo>
                <a:lnTo>
                  <a:pt x="102334" y="24355"/>
                </a:lnTo>
                <a:lnTo>
                  <a:pt x="107151" y="24286"/>
                </a:lnTo>
                <a:lnTo>
                  <a:pt x="112238" y="24471"/>
                </a:lnTo>
                <a:lnTo>
                  <a:pt x="112954" y="24609"/>
                </a:lnTo>
                <a:lnTo>
                  <a:pt x="114100" y="24940"/>
                </a:lnTo>
                <a:lnTo>
                  <a:pt x="115393" y="24886"/>
                </a:lnTo>
                <a:lnTo>
                  <a:pt x="116832" y="24440"/>
                </a:lnTo>
                <a:lnTo>
                  <a:pt x="118425" y="23348"/>
                </a:lnTo>
                <a:lnTo>
                  <a:pt x="120172" y="21609"/>
                </a:lnTo>
                <a:lnTo>
                  <a:pt x="122896" y="21648"/>
                </a:lnTo>
                <a:lnTo>
                  <a:pt x="126582" y="23455"/>
                </a:lnTo>
                <a:lnTo>
                  <a:pt x="128599" y="25032"/>
                </a:lnTo>
                <a:lnTo>
                  <a:pt x="128937" y="26379"/>
                </a:lnTo>
                <a:lnTo>
                  <a:pt x="131407" y="27163"/>
                </a:lnTo>
                <a:lnTo>
                  <a:pt x="136009" y="27379"/>
                </a:lnTo>
                <a:lnTo>
                  <a:pt x="139357" y="26679"/>
                </a:lnTo>
                <a:lnTo>
                  <a:pt x="141458" y="25063"/>
                </a:lnTo>
                <a:lnTo>
                  <a:pt x="143658" y="24209"/>
                </a:lnTo>
                <a:lnTo>
                  <a:pt x="145952" y="24109"/>
                </a:lnTo>
                <a:lnTo>
                  <a:pt x="147683" y="24663"/>
                </a:lnTo>
                <a:lnTo>
                  <a:pt x="148861" y="25863"/>
                </a:lnTo>
                <a:lnTo>
                  <a:pt x="151115" y="26725"/>
                </a:lnTo>
                <a:lnTo>
                  <a:pt x="154455" y="27248"/>
                </a:lnTo>
                <a:lnTo>
                  <a:pt x="158103" y="26471"/>
                </a:lnTo>
                <a:lnTo>
                  <a:pt x="162059" y="24402"/>
                </a:lnTo>
                <a:lnTo>
                  <a:pt x="164313" y="22240"/>
                </a:lnTo>
                <a:lnTo>
                  <a:pt x="164867" y="19994"/>
                </a:lnTo>
                <a:lnTo>
                  <a:pt x="165521" y="18624"/>
                </a:lnTo>
                <a:lnTo>
                  <a:pt x="166275" y="18140"/>
                </a:lnTo>
                <a:lnTo>
                  <a:pt x="168368" y="17863"/>
                </a:lnTo>
                <a:lnTo>
                  <a:pt x="171808" y="17786"/>
                </a:lnTo>
                <a:lnTo>
                  <a:pt x="174802" y="18493"/>
                </a:lnTo>
                <a:lnTo>
                  <a:pt x="178619" y="20732"/>
                </a:lnTo>
                <a:lnTo>
                  <a:pt x="181028" y="19247"/>
                </a:lnTo>
                <a:lnTo>
                  <a:pt x="185160" y="16701"/>
                </a:lnTo>
                <a:lnTo>
                  <a:pt x="189323" y="15355"/>
                </a:lnTo>
                <a:lnTo>
                  <a:pt x="193287" y="15347"/>
                </a:lnTo>
                <a:lnTo>
                  <a:pt x="196542" y="14378"/>
                </a:lnTo>
                <a:lnTo>
                  <a:pt x="199081" y="12455"/>
                </a:lnTo>
                <a:lnTo>
                  <a:pt x="201767" y="11231"/>
                </a:lnTo>
                <a:lnTo>
                  <a:pt x="204599" y="10716"/>
                </a:lnTo>
                <a:lnTo>
                  <a:pt x="207246" y="9785"/>
                </a:lnTo>
                <a:lnTo>
                  <a:pt x="210947" y="7785"/>
                </a:lnTo>
                <a:lnTo>
                  <a:pt x="214788" y="4877"/>
                </a:lnTo>
                <a:lnTo>
                  <a:pt x="218697" y="1908"/>
                </a:lnTo>
                <a:lnTo>
                  <a:pt x="221206" y="0"/>
                </a:lnTo>
                <a:lnTo>
                  <a:pt x="222352" y="2246"/>
                </a:lnTo>
                <a:lnTo>
                  <a:pt x="224407" y="4300"/>
                </a:lnTo>
                <a:lnTo>
                  <a:pt x="223183" y="5493"/>
                </a:lnTo>
                <a:lnTo>
                  <a:pt x="221706" y="6562"/>
                </a:lnTo>
                <a:lnTo>
                  <a:pt x="224091" y="7993"/>
                </a:lnTo>
                <a:lnTo>
                  <a:pt x="222345" y="10154"/>
                </a:lnTo>
                <a:lnTo>
                  <a:pt x="222129" y="11655"/>
                </a:lnTo>
                <a:lnTo>
                  <a:pt x="222575" y="12247"/>
                </a:lnTo>
                <a:lnTo>
                  <a:pt x="222960" y="13124"/>
                </a:lnTo>
                <a:lnTo>
                  <a:pt x="221813" y="15601"/>
                </a:lnTo>
                <a:lnTo>
                  <a:pt x="220290" y="17501"/>
                </a:lnTo>
                <a:lnTo>
                  <a:pt x="219897" y="18955"/>
                </a:lnTo>
                <a:lnTo>
                  <a:pt x="221244" y="21517"/>
                </a:lnTo>
                <a:lnTo>
                  <a:pt x="220551" y="26071"/>
                </a:lnTo>
                <a:lnTo>
                  <a:pt x="221852" y="30171"/>
                </a:lnTo>
                <a:lnTo>
                  <a:pt x="222214" y="32271"/>
                </a:lnTo>
                <a:lnTo>
                  <a:pt x="222668" y="33679"/>
                </a:lnTo>
                <a:lnTo>
                  <a:pt x="222021" y="36195"/>
                </a:lnTo>
                <a:lnTo>
                  <a:pt x="222190" y="40441"/>
                </a:lnTo>
                <a:lnTo>
                  <a:pt x="222491" y="42195"/>
                </a:lnTo>
                <a:lnTo>
                  <a:pt x="221713" y="44380"/>
                </a:lnTo>
                <a:lnTo>
                  <a:pt x="223037" y="45134"/>
                </a:lnTo>
                <a:lnTo>
                  <a:pt x="223737" y="47534"/>
                </a:lnTo>
                <a:lnTo>
                  <a:pt x="223553" y="50234"/>
                </a:lnTo>
                <a:lnTo>
                  <a:pt x="223145" y="51688"/>
                </a:lnTo>
                <a:lnTo>
                  <a:pt x="220867" y="53450"/>
                </a:lnTo>
                <a:lnTo>
                  <a:pt x="220598" y="54134"/>
                </a:lnTo>
                <a:lnTo>
                  <a:pt x="220628" y="55173"/>
                </a:lnTo>
                <a:lnTo>
                  <a:pt x="223476" y="55204"/>
                </a:lnTo>
                <a:lnTo>
                  <a:pt x="223576" y="56811"/>
                </a:lnTo>
                <a:lnTo>
                  <a:pt x="223391" y="58081"/>
                </a:lnTo>
                <a:lnTo>
                  <a:pt x="223499" y="60465"/>
                </a:lnTo>
                <a:lnTo>
                  <a:pt x="223122" y="62012"/>
                </a:lnTo>
                <a:lnTo>
                  <a:pt x="223784" y="63781"/>
                </a:lnTo>
                <a:lnTo>
                  <a:pt x="222975" y="65743"/>
                </a:lnTo>
                <a:lnTo>
                  <a:pt x="223252" y="67258"/>
                </a:lnTo>
                <a:lnTo>
                  <a:pt x="223291" y="69220"/>
                </a:lnTo>
                <a:lnTo>
                  <a:pt x="223953" y="74182"/>
                </a:lnTo>
                <a:lnTo>
                  <a:pt x="224068" y="80321"/>
                </a:lnTo>
                <a:lnTo>
                  <a:pt x="224214" y="81305"/>
                </a:lnTo>
                <a:lnTo>
                  <a:pt x="225230" y="81998"/>
                </a:lnTo>
                <a:lnTo>
                  <a:pt x="226654" y="82344"/>
                </a:lnTo>
                <a:lnTo>
                  <a:pt x="226600" y="84029"/>
                </a:lnTo>
                <a:lnTo>
                  <a:pt x="225015" y="86229"/>
                </a:lnTo>
                <a:lnTo>
                  <a:pt x="224922" y="87598"/>
                </a:lnTo>
                <a:lnTo>
                  <a:pt x="225153" y="89521"/>
                </a:lnTo>
                <a:lnTo>
                  <a:pt x="226893" y="86906"/>
                </a:lnTo>
                <a:lnTo>
                  <a:pt x="227939" y="86914"/>
                </a:lnTo>
                <a:lnTo>
                  <a:pt x="228870" y="87937"/>
                </a:lnTo>
                <a:lnTo>
                  <a:pt x="228739" y="89444"/>
                </a:lnTo>
                <a:lnTo>
                  <a:pt x="229063" y="90191"/>
                </a:lnTo>
                <a:lnTo>
                  <a:pt x="228924" y="91652"/>
                </a:lnTo>
                <a:lnTo>
                  <a:pt x="229440" y="93506"/>
                </a:lnTo>
                <a:lnTo>
                  <a:pt x="229240" y="95122"/>
                </a:lnTo>
                <a:lnTo>
                  <a:pt x="227962" y="96253"/>
                </a:lnTo>
                <a:lnTo>
                  <a:pt x="226338" y="98191"/>
                </a:lnTo>
                <a:lnTo>
                  <a:pt x="226046" y="100007"/>
                </a:lnTo>
                <a:lnTo>
                  <a:pt x="226200" y="101199"/>
                </a:lnTo>
                <a:lnTo>
                  <a:pt x="225076" y="101576"/>
                </a:lnTo>
                <a:lnTo>
                  <a:pt x="224553" y="102314"/>
                </a:lnTo>
                <a:lnTo>
                  <a:pt x="225315" y="104030"/>
                </a:lnTo>
                <a:lnTo>
                  <a:pt x="225269" y="105546"/>
                </a:lnTo>
                <a:lnTo>
                  <a:pt x="223283" y="110269"/>
                </a:lnTo>
                <a:lnTo>
                  <a:pt x="217989" y="116738"/>
                </a:lnTo>
                <a:lnTo>
                  <a:pt x="215703" y="119039"/>
                </a:lnTo>
                <a:lnTo>
                  <a:pt x="213564" y="121539"/>
                </a:lnTo>
                <a:lnTo>
                  <a:pt x="213564" y="122570"/>
                </a:lnTo>
                <a:lnTo>
                  <a:pt x="213356" y="123462"/>
                </a:lnTo>
                <a:lnTo>
                  <a:pt x="210863" y="127039"/>
                </a:lnTo>
                <a:lnTo>
                  <a:pt x="208185" y="127624"/>
                </a:lnTo>
                <a:lnTo>
                  <a:pt x="206700" y="128585"/>
                </a:lnTo>
                <a:lnTo>
                  <a:pt x="207862" y="131740"/>
                </a:lnTo>
                <a:lnTo>
                  <a:pt x="206130" y="132470"/>
                </a:lnTo>
                <a:lnTo>
                  <a:pt x="203121" y="134955"/>
                </a:lnTo>
                <a:lnTo>
                  <a:pt x="194849" y="139732"/>
                </a:lnTo>
                <a:lnTo>
                  <a:pt x="193540" y="140840"/>
                </a:lnTo>
                <a:lnTo>
                  <a:pt x="191440" y="143771"/>
                </a:lnTo>
                <a:lnTo>
                  <a:pt x="188669" y="144479"/>
                </a:lnTo>
                <a:lnTo>
                  <a:pt x="187130" y="145310"/>
                </a:lnTo>
                <a:lnTo>
                  <a:pt x="184383" y="145610"/>
                </a:lnTo>
                <a:lnTo>
                  <a:pt x="183421" y="145402"/>
                </a:lnTo>
                <a:lnTo>
                  <a:pt x="182482" y="145510"/>
                </a:lnTo>
                <a:lnTo>
                  <a:pt x="181689" y="146140"/>
                </a:lnTo>
                <a:lnTo>
                  <a:pt x="176233" y="148202"/>
                </a:lnTo>
                <a:lnTo>
                  <a:pt x="171139" y="149833"/>
                </a:lnTo>
                <a:lnTo>
                  <a:pt x="169885" y="150579"/>
                </a:lnTo>
                <a:lnTo>
                  <a:pt x="169054" y="151595"/>
                </a:lnTo>
                <a:lnTo>
                  <a:pt x="164544" y="153210"/>
                </a:lnTo>
                <a:lnTo>
                  <a:pt x="157480" y="157203"/>
                </a:lnTo>
                <a:lnTo>
                  <a:pt x="151700" y="161018"/>
                </a:lnTo>
                <a:lnTo>
                  <a:pt x="147514" y="164834"/>
                </a:lnTo>
                <a:lnTo>
                  <a:pt x="146406" y="165411"/>
                </a:lnTo>
                <a:lnTo>
                  <a:pt x="145113" y="166734"/>
                </a:lnTo>
                <a:lnTo>
                  <a:pt x="144674" y="168688"/>
                </a:lnTo>
                <a:lnTo>
                  <a:pt x="144251" y="169796"/>
                </a:lnTo>
                <a:lnTo>
                  <a:pt x="141150" y="173827"/>
                </a:lnTo>
                <a:lnTo>
                  <a:pt x="136486" y="178597"/>
                </a:lnTo>
                <a:lnTo>
                  <a:pt x="135578" y="179897"/>
                </a:lnTo>
                <a:lnTo>
                  <a:pt x="133724" y="182550"/>
                </a:lnTo>
                <a:lnTo>
                  <a:pt x="133547" y="184289"/>
                </a:lnTo>
                <a:lnTo>
                  <a:pt x="131892" y="184820"/>
                </a:lnTo>
                <a:lnTo>
                  <a:pt x="130507" y="183159"/>
                </a:lnTo>
                <a:lnTo>
                  <a:pt x="129915" y="186366"/>
                </a:lnTo>
                <a:lnTo>
                  <a:pt x="128783" y="186597"/>
                </a:lnTo>
                <a:lnTo>
                  <a:pt x="127529" y="185935"/>
                </a:lnTo>
                <a:lnTo>
                  <a:pt x="124397" y="187528"/>
                </a:lnTo>
                <a:lnTo>
                  <a:pt x="121672" y="189366"/>
                </a:lnTo>
                <a:lnTo>
                  <a:pt x="117302" y="193236"/>
                </a:lnTo>
                <a:lnTo>
                  <a:pt x="111122" y="200744"/>
                </a:lnTo>
                <a:lnTo>
                  <a:pt x="102111" y="208006"/>
                </a:lnTo>
                <a:lnTo>
                  <a:pt x="100880" y="208214"/>
                </a:lnTo>
                <a:lnTo>
                  <a:pt x="100048" y="208183"/>
                </a:lnTo>
                <a:lnTo>
                  <a:pt x="97209" y="205652"/>
                </a:lnTo>
                <a:lnTo>
                  <a:pt x="95662" y="205467"/>
                </a:lnTo>
                <a:lnTo>
                  <a:pt x="97047" y="206968"/>
                </a:lnTo>
                <a:lnTo>
                  <a:pt x="97963" y="208222"/>
                </a:lnTo>
                <a:lnTo>
                  <a:pt x="97732" y="210675"/>
                </a:lnTo>
                <a:lnTo>
                  <a:pt x="97840" y="214360"/>
                </a:lnTo>
                <a:lnTo>
                  <a:pt x="96724" y="221538"/>
                </a:lnTo>
                <a:lnTo>
                  <a:pt x="96878" y="223107"/>
                </a:lnTo>
                <a:lnTo>
                  <a:pt x="98163" y="225146"/>
                </a:lnTo>
                <a:lnTo>
                  <a:pt x="100587" y="227638"/>
                </a:lnTo>
                <a:lnTo>
                  <a:pt x="102857" y="230746"/>
                </a:lnTo>
                <a:lnTo>
                  <a:pt x="105781" y="239685"/>
                </a:lnTo>
                <a:lnTo>
                  <a:pt x="106004" y="244301"/>
                </a:lnTo>
                <a:lnTo>
                  <a:pt x="109021" y="250201"/>
                </a:lnTo>
                <a:lnTo>
                  <a:pt x="109137" y="252763"/>
                </a:lnTo>
                <a:lnTo>
                  <a:pt x="110360" y="259140"/>
                </a:lnTo>
                <a:lnTo>
                  <a:pt x="110276" y="264310"/>
                </a:lnTo>
                <a:lnTo>
                  <a:pt x="110060" y="267480"/>
                </a:lnTo>
                <a:lnTo>
                  <a:pt x="111514" y="268818"/>
                </a:lnTo>
                <a:lnTo>
                  <a:pt x="112053" y="267610"/>
                </a:lnTo>
                <a:lnTo>
                  <a:pt x="111900" y="265602"/>
                </a:lnTo>
                <a:lnTo>
                  <a:pt x="112284" y="262386"/>
                </a:lnTo>
                <a:lnTo>
                  <a:pt x="113092" y="260956"/>
                </a:lnTo>
                <a:lnTo>
                  <a:pt x="113900" y="261156"/>
                </a:lnTo>
                <a:lnTo>
                  <a:pt x="114139" y="262671"/>
                </a:lnTo>
                <a:lnTo>
                  <a:pt x="114685" y="264018"/>
                </a:lnTo>
                <a:lnTo>
                  <a:pt x="114908" y="265279"/>
                </a:lnTo>
                <a:lnTo>
                  <a:pt x="114947" y="266994"/>
                </a:lnTo>
                <a:lnTo>
                  <a:pt x="113831" y="273526"/>
                </a:lnTo>
                <a:lnTo>
                  <a:pt x="114162" y="276187"/>
                </a:lnTo>
                <a:lnTo>
                  <a:pt x="115662" y="280642"/>
                </a:lnTo>
                <a:lnTo>
                  <a:pt x="113908" y="285819"/>
                </a:lnTo>
                <a:lnTo>
                  <a:pt x="111368" y="298051"/>
                </a:lnTo>
                <a:lnTo>
                  <a:pt x="111222" y="300174"/>
                </a:lnTo>
                <a:lnTo>
                  <a:pt x="111838" y="301097"/>
                </a:lnTo>
                <a:lnTo>
                  <a:pt x="113200" y="301412"/>
                </a:lnTo>
                <a:lnTo>
                  <a:pt x="113700" y="299843"/>
                </a:lnTo>
                <a:lnTo>
                  <a:pt x="114500" y="299858"/>
                </a:lnTo>
                <a:lnTo>
                  <a:pt x="114924" y="300782"/>
                </a:lnTo>
                <a:lnTo>
                  <a:pt x="113792" y="306443"/>
                </a:lnTo>
                <a:lnTo>
                  <a:pt x="112676" y="308928"/>
                </a:lnTo>
                <a:lnTo>
                  <a:pt x="108714" y="315029"/>
                </a:lnTo>
                <a:lnTo>
                  <a:pt x="106582" y="317644"/>
                </a:lnTo>
                <a:lnTo>
                  <a:pt x="103042" y="320221"/>
                </a:lnTo>
                <a:lnTo>
                  <a:pt x="94731" y="324252"/>
                </a:lnTo>
                <a:lnTo>
                  <a:pt x="78070" y="330091"/>
                </a:lnTo>
                <a:lnTo>
                  <a:pt x="71468" y="332961"/>
                </a:lnTo>
                <a:lnTo>
                  <a:pt x="67520" y="334676"/>
                </a:lnTo>
                <a:lnTo>
                  <a:pt x="59178" y="340130"/>
                </a:lnTo>
                <a:lnTo>
                  <a:pt x="55530" y="343792"/>
                </a:lnTo>
                <a:lnTo>
                  <a:pt x="54030" y="348000"/>
                </a:lnTo>
                <a:lnTo>
                  <a:pt x="52591" y="349923"/>
                </a:lnTo>
                <a:lnTo>
                  <a:pt x="51174" y="352370"/>
                </a:lnTo>
                <a:lnTo>
                  <a:pt x="52406" y="354470"/>
                </a:lnTo>
                <a:lnTo>
                  <a:pt x="53614" y="356062"/>
                </a:lnTo>
                <a:lnTo>
                  <a:pt x="55046" y="357132"/>
                </a:lnTo>
                <a:lnTo>
                  <a:pt x="55784" y="358055"/>
                </a:lnTo>
                <a:lnTo>
                  <a:pt x="56754" y="358693"/>
                </a:lnTo>
                <a:lnTo>
                  <a:pt x="57723" y="355385"/>
                </a:lnTo>
                <a:lnTo>
                  <a:pt x="58208" y="354354"/>
                </a:lnTo>
                <a:lnTo>
                  <a:pt x="59039" y="354277"/>
                </a:lnTo>
                <a:lnTo>
                  <a:pt x="58578" y="358308"/>
                </a:lnTo>
                <a:lnTo>
                  <a:pt x="57616" y="372186"/>
                </a:lnTo>
                <a:lnTo>
                  <a:pt x="57516" y="372725"/>
                </a:lnTo>
                <a:close/>
                <a:moveTo>
                  <a:pt x="97109" y="36033"/>
                </a:moveTo>
                <a:lnTo>
                  <a:pt x="97686" y="35549"/>
                </a:lnTo>
                <a:lnTo>
                  <a:pt x="97909" y="34910"/>
                </a:lnTo>
                <a:lnTo>
                  <a:pt x="97901" y="34287"/>
                </a:lnTo>
                <a:lnTo>
                  <a:pt x="97540" y="33902"/>
                </a:lnTo>
                <a:lnTo>
                  <a:pt x="97016" y="33679"/>
                </a:lnTo>
                <a:lnTo>
                  <a:pt x="96262" y="33810"/>
                </a:lnTo>
                <a:lnTo>
                  <a:pt x="95993" y="34656"/>
                </a:lnTo>
                <a:lnTo>
                  <a:pt x="95877" y="35825"/>
                </a:lnTo>
                <a:lnTo>
                  <a:pt x="96355" y="36218"/>
                </a:lnTo>
                <a:lnTo>
                  <a:pt x="97109" y="36033"/>
                </a:lnTo>
                <a:close/>
                <a:moveTo>
                  <a:pt x="95431" y="33910"/>
                </a:moveTo>
                <a:lnTo>
                  <a:pt x="95054" y="33271"/>
                </a:lnTo>
                <a:lnTo>
                  <a:pt x="94346" y="32971"/>
                </a:lnTo>
                <a:lnTo>
                  <a:pt x="93538" y="33218"/>
                </a:lnTo>
                <a:lnTo>
                  <a:pt x="93269" y="34018"/>
                </a:lnTo>
                <a:lnTo>
                  <a:pt x="94108" y="35048"/>
                </a:lnTo>
                <a:lnTo>
                  <a:pt x="95000" y="35064"/>
                </a:lnTo>
                <a:lnTo>
                  <a:pt x="95431" y="339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3" name="Google Shape;933;p44"/>
          <p:cNvSpPr/>
          <p:nvPr/>
        </p:nvSpPr>
        <p:spPr>
          <a:xfrm>
            <a:off x="5757504" y="4836873"/>
            <a:ext cx="237090" cy="226884"/>
          </a:xfrm>
          <a:custGeom>
            <a:avLst/>
            <a:gdLst/>
            <a:ahLst/>
            <a:cxnLst/>
            <a:rect l="l" t="t" r="r" b="b"/>
            <a:pathLst>
              <a:path w="292365" h="279780" extrusionOk="0">
                <a:moveTo>
                  <a:pt x="251803" y="15117"/>
                </a:moveTo>
                <a:lnTo>
                  <a:pt x="256428" y="14193"/>
                </a:lnTo>
                <a:lnTo>
                  <a:pt x="260845" y="13308"/>
                </a:lnTo>
                <a:lnTo>
                  <a:pt x="265978" y="12424"/>
                </a:lnTo>
                <a:lnTo>
                  <a:pt x="270087" y="11716"/>
                </a:lnTo>
                <a:lnTo>
                  <a:pt x="271118" y="11532"/>
                </a:lnTo>
                <a:lnTo>
                  <a:pt x="281007" y="12355"/>
                </a:lnTo>
                <a:lnTo>
                  <a:pt x="285316" y="12932"/>
                </a:lnTo>
                <a:lnTo>
                  <a:pt x="286817" y="13501"/>
                </a:lnTo>
                <a:lnTo>
                  <a:pt x="288764" y="14978"/>
                </a:lnTo>
                <a:lnTo>
                  <a:pt x="292365" y="18570"/>
                </a:lnTo>
                <a:lnTo>
                  <a:pt x="291442" y="18432"/>
                </a:lnTo>
                <a:lnTo>
                  <a:pt x="284809" y="19194"/>
                </a:lnTo>
                <a:lnTo>
                  <a:pt x="282284" y="20171"/>
                </a:lnTo>
                <a:lnTo>
                  <a:pt x="276636" y="24410"/>
                </a:lnTo>
                <a:lnTo>
                  <a:pt x="275435" y="23863"/>
                </a:lnTo>
                <a:lnTo>
                  <a:pt x="274081" y="22986"/>
                </a:lnTo>
                <a:lnTo>
                  <a:pt x="272934" y="22732"/>
                </a:lnTo>
                <a:lnTo>
                  <a:pt x="270449" y="23748"/>
                </a:lnTo>
                <a:lnTo>
                  <a:pt x="267971" y="24971"/>
                </a:lnTo>
                <a:lnTo>
                  <a:pt x="265239" y="26702"/>
                </a:lnTo>
                <a:lnTo>
                  <a:pt x="262984" y="28394"/>
                </a:lnTo>
                <a:lnTo>
                  <a:pt x="262245" y="29310"/>
                </a:lnTo>
                <a:lnTo>
                  <a:pt x="258713" y="32810"/>
                </a:lnTo>
                <a:lnTo>
                  <a:pt x="257559" y="33372"/>
                </a:lnTo>
                <a:lnTo>
                  <a:pt x="256535" y="33618"/>
                </a:lnTo>
                <a:lnTo>
                  <a:pt x="256120" y="33456"/>
                </a:lnTo>
                <a:lnTo>
                  <a:pt x="255681" y="31948"/>
                </a:lnTo>
                <a:lnTo>
                  <a:pt x="253511" y="28441"/>
                </a:lnTo>
                <a:lnTo>
                  <a:pt x="250033" y="23840"/>
                </a:lnTo>
                <a:lnTo>
                  <a:pt x="249017" y="23394"/>
                </a:lnTo>
                <a:lnTo>
                  <a:pt x="248317" y="23217"/>
                </a:lnTo>
                <a:lnTo>
                  <a:pt x="245739" y="23440"/>
                </a:lnTo>
                <a:lnTo>
                  <a:pt x="238243" y="24740"/>
                </a:lnTo>
                <a:lnTo>
                  <a:pt x="231918" y="25833"/>
                </a:lnTo>
                <a:lnTo>
                  <a:pt x="222229" y="27709"/>
                </a:lnTo>
                <a:lnTo>
                  <a:pt x="211825" y="29218"/>
                </a:lnTo>
                <a:lnTo>
                  <a:pt x="205414" y="30148"/>
                </a:lnTo>
                <a:lnTo>
                  <a:pt x="199827" y="30425"/>
                </a:lnTo>
                <a:lnTo>
                  <a:pt x="199835" y="34979"/>
                </a:lnTo>
                <a:lnTo>
                  <a:pt x="199843" y="44234"/>
                </a:lnTo>
                <a:lnTo>
                  <a:pt x="199858" y="53496"/>
                </a:lnTo>
                <a:lnTo>
                  <a:pt x="199874" y="62789"/>
                </a:lnTo>
                <a:lnTo>
                  <a:pt x="199889" y="72097"/>
                </a:lnTo>
                <a:lnTo>
                  <a:pt x="199897" y="81436"/>
                </a:lnTo>
                <a:lnTo>
                  <a:pt x="199913" y="90798"/>
                </a:lnTo>
                <a:lnTo>
                  <a:pt x="199928" y="100191"/>
                </a:lnTo>
                <a:lnTo>
                  <a:pt x="199943" y="109607"/>
                </a:lnTo>
                <a:lnTo>
                  <a:pt x="199943" y="113723"/>
                </a:lnTo>
                <a:lnTo>
                  <a:pt x="199758" y="114608"/>
                </a:lnTo>
                <a:lnTo>
                  <a:pt x="196557" y="114608"/>
                </a:lnTo>
                <a:lnTo>
                  <a:pt x="189316" y="114608"/>
                </a:lnTo>
                <a:lnTo>
                  <a:pt x="183229" y="114608"/>
                </a:lnTo>
                <a:lnTo>
                  <a:pt x="178303" y="114608"/>
                </a:lnTo>
                <a:lnTo>
                  <a:pt x="178311" y="120223"/>
                </a:lnTo>
                <a:lnTo>
                  <a:pt x="178319" y="126878"/>
                </a:lnTo>
                <a:lnTo>
                  <a:pt x="178319" y="133547"/>
                </a:lnTo>
                <a:lnTo>
                  <a:pt x="178326" y="140232"/>
                </a:lnTo>
                <a:lnTo>
                  <a:pt x="178334" y="146925"/>
                </a:lnTo>
                <a:lnTo>
                  <a:pt x="178342" y="153641"/>
                </a:lnTo>
                <a:lnTo>
                  <a:pt x="178350" y="160365"/>
                </a:lnTo>
                <a:lnTo>
                  <a:pt x="178357" y="167111"/>
                </a:lnTo>
                <a:lnTo>
                  <a:pt x="178365" y="173866"/>
                </a:lnTo>
                <a:lnTo>
                  <a:pt x="178365" y="178974"/>
                </a:lnTo>
                <a:lnTo>
                  <a:pt x="178365" y="179558"/>
                </a:lnTo>
                <a:lnTo>
                  <a:pt x="178365" y="189505"/>
                </a:lnTo>
                <a:lnTo>
                  <a:pt x="178365" y="200083"/>
                </a:lnTo>
                <a:lnTo>
                  <a:pt x="178365" y="210699"/>
                </a:lnTo>
                <a:lnTo>
                  <a:pt x="178365" y="221353"/>
                </a:lnTo>
                <a:lnTo>
                  <a:pt x="178365" y="232054"/>
                </a:lnTo>
                <a:lnTo>
                  <a:pt x="178365" y="242793"/>
                </a:lnTo>
                <a:lnTo>
                  <a:pt x="178365" y="253571"/>
                </a:lnTo>
                <a:lnTo>
                  <a:pt x="178365" y="264402"/>
                </a:lnTo>
                <a:lnTo>
                  <a:pt x="178365" y="267841"/>
                </a:lnTo>
                <a:lnTo>
                  <a:pt x="176149" y="267795"/>
                </a:lnTo>
                <a:lnTo>
                  <a:pt x="171693" y="269126"/>
                </a:lnTo>
                <a:lnTo>
                  <a:pt x="168854" y="270856"/>
                </a:lnTo>
                <a:lnTo>
                  <a:pt x="167622" y="272988"/>
                </a:lnTo>
                <a:lnTo>
                  <a:pt x="165991" y="274280"/>
                </a:lnTo>
                <a:lnTo>
                  <a:pt x="163944" y="274741"/>
                </a:lnTo>
                <a:lnTo>
                  <a:pt x="163044" y="275826"/>
                </a:lnTo>
                <a:lnTo>
                  <a:pt x="163290" y="277549"/>
                </a:lnTo>
                <a:lnTo>
                  <a:pt x="162497" y="278865"/>
                </a:lnTo>
                <a:lnTo>
                  <a:pt x="160688" y="279780"/>
                </a:lnTo>
                <a:lnTo>
                  <a:pt x="157757" y="279511"/>
                </a:lnTo>
                <a:lnTo>
                  <a:pt x="153709" y="278065"/>
                </a:lnTo>
                <a:lnTo>
                  <a:pt x="148561" y="277726"/>
                </a:lnTo>
                <a:lnTo>
                  <a:pt x="142312" y="278488"/>
                </a:lnTo>
                <a:lnTo>
                  <a:pt x="137810" y="278134"/>
                </a:lnTo>
                <a:lnTo>
                  <a:pt x="135078" y="276649"/>
                </a:lnTo>
                <a:lnTo>
                  <a:pt x="132177" y="275811"/>
                </a:lnTo>
                <a:lnTo>
                  <a:pt x="129106" y="275595"/>
                </a:lnTo>
                <a:lnTo>
                  <a:pt x="127321" y="274980"/>
                </a:lnTo>
                <a:lnTo>
                  <a:pt x="123673" y="273880"/>
                </a:lnTo>
                <a:lnTo>
                  <a:pt x="122981" y="271987"/>
                </a:lnTo>
                <a:lnTo>
                  <a:pt x="122550" y="270564"/>
                </a:lnTo>
                <a:lnTo>
                  <a:pt x="121511" y="269064"/>
                </a:lnTo>
                <a:lnTo>
                  <a:pt x="121396" y="267849"/>
                </a:lnTo>
                <a:lnTo>
                  <a:pt x="122211" y="266925"/>
                </a:lnTo>
                <a:lnTo>
                  <a:pt x="122327" y="265448"/>
                </a:lnTo>
                <a:lnTo>
                  <a:pt x="121750" y="263402"/>
                </a:lnTo>
                <a:lnTo>
                  <a:pt x="120742" y="262410"/>
                </a:lnTo>
                <a:lnTo>
                  <a:pt x="119310" y="262463"/>
                </a:lnTo>
                <a:lnTo>
                  <a:pt x="118418" y="261679"/>
                </a:lnTo>
                <a:lnTo>
                  <a:pt x="118063" y="260064"/>
                </a:lnTo>
                <a:lnTo>
                  <a:pt x="117225" y="258841"/>
                </a:lnTo>
                <a:lnTo>
                  <a:pt x="115216" y="257594"/>
                </a:lnTo>
                <a:lnTo>
                  <a:pt x="112561" y="258533"/>
                </a:lnTo>
                <a:lnTo>
                  <a:pt x="111307" y="259956"/>
                </a:lnTo>
                <a:lnTo>
                  <a:pt x="110568" y="262171"/>
                </a:lnTo>
                <a:lnTo>
                  <a:pt x="109899" y="263287"/>
                </a:lnTo>
                <a:lnTo>
                  <a:pt x="109560" y="265141"/>
                </a:lnTo>
                <a:lnTo>
                  <a:pt x="109406" y="266456"/>
                </a:lnTo>
                <a:lnTo>
                  <a:pt x="108729" y="267864"/>
                </a:lnTo>
                <a:lnTo>
                  <a:pt x="108021" y="268433"/>
                </a:lnTo>
                <a:lnTo>
                  <a:pt x="107290" y="268172"/>
                </a:lnTo>
                <a:lnTo>
                  <a:pt x="105928" y="268741"/>
                </a:lnTo>
                <a:lnTo>
                  <a:pt x="102919" y="270810"/>
                </a:lnTo>
                <a:lnTo>
                  <a:pt x="102065" y="271903"/>
                </a:lnTo>
                <a:lnTo>
                  <a:pt x="99641" y="269926"/>
                </a:lnTo>
                <a:lnTo>
                  <a:pt x="92561" y="262487"/>
                </a:lnTo>
                <a:lnTo>
                  <a:pt x="90044" y="260556"/>
                </a:lnTo>
                <a:lnTo>
                  <a:pt x="86335" y="256009"/>
                </a:lnTo>
                <a:lnTo>
                  <a:pt x="78178" y="241962"/>
                </a:lnTo>
                <a:lnTo>
                  <a:pt x="77016" y="239262"/>
                </a:lnTo>
                <a:lnTo>
                  <a:pt x="75462" y="232508"/>
                </a:lnTo>
                <a:lnTo>
                  <a:pt x="73676" y="227515"/>
                </a:lnTo>
                <a:lnTo>
                  <a:pt x="73476" y="224638"/>
                </a:lnTo>
                <a:lnTo>
                  <a:pt x="74330" y="223007"/>
                </a:lnTo>
                <a:lnTo>
                  <a:pt x="73807" y="220800"/>
                </a:lnTo>
                <a:lnTo>
                  <a:pt x="72891" y="218822"/>
                </a:lnTo>
                <a:lnTo>
                  <a:pt x="70113" y="216238"/>
                </a:lnTo>
                <a:lnTo>
                  <a:pt x="69321" y="207637"/>
                </a:lnTo>
                <a:lnTo>
                  <a:pt x="67458" y="202091"/>
                </a:lnTo>
                <a:lnTo>
                  <a:pt x="67866" y="197513"/>
                </a:lnTo>
                <a:lnTo>
                  <a:pt x="66973" y="193352"/>
                </a:lnTo>
                <a:lnTo>
                  <a:pt x="66889" y="190690"/>
                </a:lnTo>
                <a:lnTo>
                  <a:pt x="67289" y="185628"/>
                </a:lnTo>
                <a:lnTo>
                  <a:pt x="65796" y="179820"/>
                </a:lnTo>
                <a:lnTo>
                  <a:pt x="62772" y="174158"/>
                </a:lnTo>
                <a:lnTo>
                  <a:pt x="60040" y="166003"/>
                </a:lnTo>
                <a:lnTo>
                  <a:pt x="59647" y="162434"/>
                </a:lnTo>
                <a:lnTo>
                  <a:pt x="59940" y="152872"/>
                </a:lnTo>
                <a:lnTo>
                  <a:pt x="59409" y="148971"/>
                </a:lnTo>
                <a:lnTo>
                  <a:pt x="59440" y="144402"/>
                </a:lnTo>
                <a:lnTo>
                  <a:pt x="58362" y="139671"/>
                </a:lnTo>
                <a:lnTo>
                  <a:pt x="57916" y="137094"/>
                </a:lnTo>
                <a:lnTo>
                  <a:pt x="58678" y="135055"/>
                </a:lnTo>
                <a:lnTo>
                  <a:pt x="59124" y="135701"/>
                </a:lnTo>
                <a:lnTo>
                  <a:pt x="59909" y="136009"/>
                </a:lnTo>
                <a:lnTo>
                  <a:pt x="60440" y="133301"/>
                </a:lnTo>
                <a:lnTo>
                  <a:pt x="60563" y="130909"/>
                </a:lnTo>
                <a:lnTo>
                  <a:pt x="59201" y="125016"/>
                </a:lnTo>
                <a:lnTo>
                  <a:pt x="56161" y="119000"/>
                </a:lnTo>
                <a:lnTo>
                  <a:pt x="48628" y="109231"/>
                </a:lnTo>
                <a:lnTo>
                  <a:pt x="46788" y="105507"/>
                </a:lnTo>
                <a:lnTo>
                  <a:pt x="45742" y="102430"/>
                </a:lnTo>
                <a:lnTo>
                  <a:pt x="37338" y="89614"/>
                </a:lnTo>
                <a:lnTo>
                  <a:pt x="33752" y="80606"/>
                </a:lnTo>
                <a:lnTo>
                  <a:pt x="31243" y="72836"/>
                </a:lnTo>
                <a:lnTo>
                  <a:pt x="28519" y="69258"/>
                </a:lnTo>
                <a:lnTo>
                  <a:pt x="15907" y="44188"/>
                </a:lnTo>
                <a:lnTo>
                  <a:pt x="13113" y="40203"/>
                </a:lnTo>
                <a:lnTo>
                  <a:pt x="8080" y="35441"/>
                </a:lnTo>
                <a:lnTo>
                  <a:pt x="6903" y="33856"/>
                </a:lnTo>
                <a:lnTo>
                  <a:pt x="4963" y="29325"/>
                </a:lnTo>
                <a:lnTo>
                  <a:pt x="1178" y="23263"/>
                </a:lnTo>
                <a:lnTo>
                  <a:pt x="254" y="17609"/>
                </a:lnTo>
                <a:lnTo>
                  <a:pt x="0" y="11209"/>
                </a:lnTo>
                <a:lnTo>
                  <a:pt x="462" y="6316"/>
                </a:lnTo>
                <a:lnTo>
                  <a:pt x="3909" y="5808"/>
                </a:lnTo>
                <a:lnTo>
                  <a:pt x="6318" y="4500"/>
                </a:lnTo>
                <a:lnTo>
                  <a:pt x="8480" y="4416"/>
                </a:lnTo>
                <a:lnTo>
                  <a:pt x="10620" y="5439"/>
                </a:lnTo>
                <a:lnTo>
                  <a:pt x="12890" y="5516"/>
                </a:lnTo>
                <a:lnTo>
                  <a:pt x="13775" y="5347"/>
                </a:lnTo>
                <a:lnTo>
                  <a:pt x="17853" y="5493"/>
                </a:lnTo>
                <a:lnTo>
                  <a:pt x="20193" y="4323"/>
                </a:lnTo>
                <a:lnTo>
                  <a:pt x="22971" y="3154"/>
                </a:lnTo>
                <a:lnTo>
                  <a:pt x="24572" y="2123"/>
                </a:lnTo>
                <a:lnTo>
                  <a:pt x="26819" y="1069"/>
                </a:lnTo>
                <a:lnTo>
                  <a:pt x="29797" y="0"/>
                </a:lnTo>
                <a:lnTo>
                  <a:pt x="31490" y="85"/>
                </a:lnTo>
                <a:lnTo>
                  <a:pt x="33568" y="485"/>
                </a:lnTo>
                <a:lnTo>
                  <a:pt x="36330" y="900"/>
                </a:lnTo>
                <a:lnTo>
                  <a:pt x="37892" y="1616"/>
                </a:lnTo>
                <a:lnTo>
                  <a:pt x="39739" y="3893"/>
                </a:lnTo>
                <a:lnTo>
                  <a:pt x="42610" y="5962"/>
                </a:lnTo>
                <a:lnTo>
                  <a:pt x="44718" y="7201"/>
                </a:lnTo>
                <a:lnTo>
                  <a:pt x="47142" y="8824"/>
                </a:lnTo>
                <a:lnTo>
                  <a:pt x="47866" y="9455"/>
                </a:lnTo>
                <a:lnTo>
                  <a:pt x="48935" y="9801"/>
                </a:lnTo>
                <a:lnTo>
                  <a:pt x="49590" y="9909"/>
                </a:lnTo>
                <a:lnTo>
                  <a:pt x="54091" y="9655"/>
                </a:lnTo>
                <a:lnTo>
                  <a:pt x="58162" y="9431"/>
                </a:lnTo>
                <a:lnTo>
                  <a:pt x="62556" y="9439"/>
                </a:lnTo>
                <a:lnTo>
                  <a:pt x="70814" y="9447"/>
                </a:lnTo>
                <a:lnTo>
                  <a:pt x="79078" y="9462"/>
                </a:lnTo>
                <a:lnTo>
                  <a:pt x="87343" y="9470"/>
                </a:lnTo>
                <a:lnTo>
                  <a:pt x="95608" y="9485"/>
                </a:lnTo>
                <a:lnTo>
                  <a:pt x="103873" y="9501"/>
                </a:lnTo>
                <a:lnTo>
                  <a:pt x="112130" y="9516"/>
                </a:lnTo>
                <a:lnTo>
                  <a:pt x="120395" y="9524"/>
                </a:lnTo>
                <a:lnTo>
                  <a:pt x="128660" y="9539"/>
                </a:lnTo>
                <a:lnTo>
                  <a:pt x="132039" y="9547"/>
                </a:lnTo>
                <a:lnTo>
                  <a:pt x="137941" y="9616"/>
                </a:lnTo>
                <a:lnTo>
                  <a:pt x="144159" y="9693"/>
                </a:lnTo>
                <a:lnTo>
                  <a:pt x="144844" y="9824"/>
                </a:lnTo>
                <a:lnTo>
                  <a:pt x="145536" y="10255"/>
                </a:lnTo>
                <a:lnTo>
                  <a:pt x="146106" y="10670"/>
                </a:lnTo>
                <a:lnTo>
                  <a:pt x="148299" y="13532"/>
                </a:lnTo>
                <a:lnTo>
                  <a:pt x="151100" y="16532"/>
                </a:lnTo>
                <a:lnTo>
                  <a:pt x="153440" y="17947"/>
                </a:lnTo>
                <a:lnTo>
                  <a:pt x="156225" y="18794"/>
                </a:lnTo>
                <a:lnTo>
                  <a:pt x="158842" y="19109"/>
                </a:lnTo>
                <a:lnTo>
                  <a:pt x="161289" y="18901"/>
                </a:lnTo>
                <a:lnTo>
                  <a:pt x="165337" y="19286"/>
                </a:lnTo>
                <a:lnTo>
                  <a:pt x="171001" y="20255"/>
                </a:lnTo>
                <a:lnTo>
                  <a:pt x="176888" y="20540"/>
                </a:lnTo>
                <a:lnTo>
                  <a:pt x="182990" y="20148"/>
                </a:lnTo>
                <a:lnTo>
                  <a:pt x="187276" y="20678"/>
                </a:lnTo>
                <a:lnTo>
                  <a:pt x="189754" y="22148"/>
                </a:lnTo>
                <a:lnTo>
                  <a:pt x="192294" y="23148"/>
                </a:lnTo>
                <a:lnTo>
                  <a:pt x="194895" y="23671"/>
                </a:lnTo>
                <a:lnTo>
                  <a:pt x="198404" y="23363"/>
                </a:lnTo>
                <a:lnTo>
                  <a:pt x="202837" y="22225"/>
                </a:lnTo>
                <a:lnTo>
                  <a:pt x="206608" y="22386"/>
                </a:lnTo>
                <a:lnTo>
                  <a:pt x="208354" y="23209"/>
                </a:lnTo>
                <a:lnTo>
                  <a:pt x="209393" y="23232"/>
                </a:lnTo>
                <a:lnTo>
                  <a:pt x="215904" y="22040"/>
                </a:lnTo>
                <a:lnTo>
                  <a:pt x="221137" y="21086"/>
                </a:lnTo>
                <a:lnTo>
                  <a:pt x="228994" y="19555"/>
                </a:lnTo>
                <a:lnTo>
                  <a:pt x="235465" y="18293"/>
                </a:lnTo>
                <a:lnTo>
                  <a:pt x="245054" y="1643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4" name="Google Shape;934;p44"/>
          <p:cNvSpPr/>
          <p:nvPr/>
        </p:nvSpPr>
        <p:spPr>
          <a:xfrm>
            <a:off x="8353193" y="4876169"/>
            <a:ext cx="143806" cy="66077"/>
          </a:xfrm>
          <a:custGeom>
            <a:avLst/>
            <a:gdLst/>
            <a:ahLst/>
            <a:cxnLst/>
            <a:rect l="l" t="t" r="r" b="b"/>
            <a:pathLst>
              <a:path w="177333" h="81482" extrusionOk="0">
                <a:moveTo>
                  <a:pt x="508" y="4477"/>
                </a:moveTo>
                <a:lnTo>
                  <a:pt x="170" y="4962"/>
                </a:lnTo>
                <a:lnTo>
                  <a:pt x="0" y="1354"/>
                </a:lnTo>
                <a:lnTo>
                  <a:pt x="685" y="0"/>
                </a:lnTo>
                <a:lnTo>
                  <a:pt x="1016" y="2808"/>
                </a:lnTo>
                <a:lnTo>
                  <a:pt x="508" y="4477"/>
                </a:lnTo>
                <a:close/>
                <a:moveTo>
                  <a:pt x="92299" y="25786"/>
                </a:moveTo>
                <a:lnTo>
                  <a:pt x="94731" y="27225"/>
                </a:lnTo>
                <a:lnTo>
                  <a:pt x="97348" y="26609"/>
                </a:lnTo>
                <a:lnTo>
                  <a:pt x="100634" y="28871"/>
                </a:lnTo>
                <a:lnTo>
                  <a:pt x="109006" y="35748"/>
                </a:lnTo>
                <a:lnTo>
                  <a:pt x="111946" y="37202"/>
                </a:lnTo>
                <a:lnTo>
                  <a:pt x="113677" y="37757"/>
                </a:lnTo>
                <a:lnTo>
                  <a:pt x="114985" y="38880"/>
                </a:lnTo>
                <a:lnTo>
                  <a:pt x="116155" y="40472"/>
                </a:lnTo>
                <a:lnTo>
                  <a:pt x="117748" y="41595"/>
                </a:lnTo>
                <a:lnTo>
                  <a:pt x="118441" y="42641"/>
                </a:lnTo>
                <a:lnTo>
                  <a:pt x="118610" y="44057"/>
                </a:lnTo>
                <a:lnTo>
                  <a:pt x="119187" y="44926"/>
                </a:lnTo>
                <a:lnTo>
                  <a:pt x="122104" y="47211"/>
                </a:lnTo>
                <a:lnTo>
                  <a:pt x="123843" y="49219"/>
                </a:lnTo>
                <a:lnTo>
                  <a:pt x="126260" y="50242"/>
                </a:lnTo>
                <a:lnTo>
                  <a:pt x="127298" y="51442"/>
                </a:lnTo>
                <a:lnTo>
                  <a:pt x="128653" y="52027"/>
                </a:lnTo>
                <a:lnTo>
                  <a:pt x="130038" y="53257"/>
                </a:lnTo>
                <a:lnTo>
                  <a:pt x="132377" y="54219"/>
                </a:lnTo>
                <a:lnTo>
                  <a:pt x="137680" y="57758"/>
                </a:lnTo>
                <a:lnTo>
                  <a:pt x="141773" y="61120"/>
                </a:lnTo>
                <a:lnTo>
                  <a:pt x="143820" y="63204"/>
                </a:lnTo>
                <a:lnTo>
                  <a:pt x="146021" y="65058"/>
                </a:lnTo>
                <a:lnTo>
                  <a:pt x="148838" y="66543"/>
                </a:lnTo>
                <a:lnTo>
                  <a:pt x="151485" y="68235"/>
                </a:lnTo>
                <a:lnTo>
                  <a:pt x="152816" y="72205"/>
                </a:lnTo>
                <a:lnTo>
                  <a:pt x="152085" y="73628"/>
                </a:lnTo>
                <a:lnTo>
                  <a:pt x="150569" y="74336"/>
                </a:lnTo>
                <a:lnTo>
                  <a:pt x="149161" y="74389"/>
                </a:lnTo>
                <a:lnTo>
                  <a:pt x="147845" y="74866"/>
                </a:lnTo>
                <a:lnTo>
                  <a:pt x="143451" y="72305"/>
                </a:lnTo>
                <a:lnTo>
                  <a:pt x="142404" y="71928"/>
                </a:lnTo>
                <a:lnTo>
                  <a:pt x="141235" y="72089"/>
                </a:lnTo>
                <a:lnTo>
                  <a:pt x="140580" y="71520"/>
                </a:lnTo>
                <a:lnTo>
                  <a:pt x="140119" y="70705"/>
                </a:lnTo>
                <a:lnTo>
                  <a:pt x="137433" y="69751"/>
                </a:lnTo>
                <a:lnTo>
                  <a:pt x="134940" y="68228"/>
                </a:lnTo>
                <a:lnTo>
                  <a:pt x="134217" y="67189"/>
                </a:lnTo>
                <a:lnTo>
                  <a:pt x="133793" y="65897"/>
                </a:lnTo>
                <a:lnTo>
                  <a:pt x="133193" y="65158"/>
                </a:lnTo>
                <a:lnTo>
                  <a:pt x="129676" y="64035"/>
                </a:lnTo>
                <a:lnTo>
                  <a:pt x="127306" y="62781"/>
                </a:lnTo>
                <a:lnTo>
                  <a:pt x="125582" y="61020"/>
                </a:lnTo>
                <a:lnTo>
                  <a:pt x="122912" y="59788"/>
                </a:lnTo>
                <a:lnTo>
                  <a:pt x="118749" y="57265"/>
                </a:lnTo>
                <a:lnTo>
                  <a:pt x="116617" y="56458"/>
                </a:lnTo>
                <a:lnTo>
                  <a:pt x="114747" y="55196"/>
                </a:lnTo>
                <a:lnTo>
                  <a:pt x="109745" y="50619"/>
                </a:lnTo>
                <a:lnTo>
                  <a:pt x="107960" y="49765"/>
                </a:lnTo>
                <a:lnTo>
                  <a:pt x="106405" y="47734"/>
                </a:lnTo>
                <a:lnTo>
                  <a:pt x="102088" y="42911"/>
                </a:lnTo>
                <a:lnTo>
                  <a:pt x="100002" y="40933"/>
                </a:lnTo>
                <a:lnTo>
                  <a:pt x="97740" y="39172"/>
                </a:lnTo>
                <a:lnTo>
                  <a:pt x="96008" y="37110"/>
                </a:lnTo>
                <a:lnTo>
                  <a:pt x="94677" y="34664"/>
                </a:lnTo>
                <a:lnTo>
                  <a:pt x="91584" y="31164"/>
                </a:lnTo>
                <a:lnTo>
                  <a:pt x="91207" y="29671"/>
                </a:lnTo>
                <a:lnTo>
                  <a:pt x="91337" y="28140"/>
                </a:lnTo>
                <a:lnTo>
                  <a:pt x="90591" y="27155"/>
                </a:lnTo>
                <a:lnTo>
                  <a:pt x="89329" y="26556"/>
                </a:lnTo>
                <a:lnTo>
                  <a:pt x="88729" y="25525"/>
                </a:lnTo>
                <a:lnTo>
                  <a:pt x="88798" y="24133"/>
                </a:lnTo>
                <a:lnTo>
                  <a:pt x="89213" y="23417"/>
                </a:lnTo>
                <a:lnTo>
                  <a:pt x="92299" y="25786"/>
                </a:lnTo>
                <a:close/>
                <a:moveTo>
                  <a:pt x="142935" y="36156"/>
                </a:moveTo>
                <a:lnTo>
                  <a:pt x="141789" y="36379"/>
                </a:lnTo>
                <a:lnTo>
                  <a:pt x="143174" y="34279"/>
                </a:lnTo>
                <a:lnTo>
                  <a:pt x="143220" y="32995"/>
                </a:lnTo>
                <a:lnTo>
                  <a:pt x="143774" y="30456"/>
                </a:lnTo>
                <a:lnTo>
                  <a:pt x="143705" y="29610"/>
                </a:lnTo>
                <a:lnTo>
                  <a:pt x="144621" y="29717"/>
                </a:lnTo>
                <a:lnTo>
                  <a:pt x="145613" y="30448"/>
                </a:lnTo>
                <a:lnTo>
                  <a:pt x="144475" y="31079"/>
                </a:lnTo>
                <a:lnTo>
                  <a:pt x="144090" y="32179"/>
                </a:lnTo>
                <a:lnTo>
                  <a:pt x="144136" y="33549"/>
                </a:lnTo>
                <a:lnTo>
                  <a:pt x="144575" y="33802"/>
                </a:lnTo>
                <a:lnTo>
                  <a:pt x="143843" y="35302"/>
                </a:lnTo>
                <a:lnTo>
                  <a:pt x="142935" y="36156"/>
                </a:lnTo>
                <a:close/>
                <a:moveTo>
                  <a:pt x="161381" y="46772"/>
                </a:moveTo>
                <a:lnTo>
                  <a:pt x="160204" y="46957"/>
                </a:lnTo>
                <a:lnTo>
                  <a:pt x="158627" y="45295"/>
                </a:lnTo>
                <a:lnTo>
                  <a:pt x="155618" y="44464"/>
                </a:lnTo>
                <a:lnTo>
                  <a:pt x="154294" y="43011"/>
                </a:lnTo>
                <a:lnTo>
                  <a:pt x="153432" y="41295"/>
                </a:lnTo>
                <a:lnTo>
                  <a:pt x="155140" y="40872"/>
                </a:lnTo>
                <a:lnTo>
                  <a:pt x="156818" y="38564"/>
                </a:lnTo>
                <a:lnTo>
                  <a:pt x="155679" y="37710"/>
                </a:lnTo>
                <a:lnTo>
                  <a:pt x="153709" y="37556"/>
                </a:lnTo>
                <a:lnTo>
                  <a:pt x="153932" y="36656"/>
                </a:lnTo>
                <a:lnTo>
                  <a:pt x="157133" y="35587"/>
                </a:lnTo>
                <a:lnTo>
                  <a:pt x="158542" y="36210"/>
                </a:lnTo>
                <a:lnTo>
                  <a:pt x="159165" y="36941"/>
                </a:lnTo>
                <a:lnTo>
                  <a:pt x="159073" y="40595"/>
                </a:lnTo>
                <a:lnTo>
                  <a:pt x="160519" y="41756"/>
                </a:lnTo>
                <a:lnTo>
                  <a:pt x="162020" y="44357"/>
                </a:lnTo>
                <a:lnTo>
                  <a:pt x="162020" y="45088"/>
                </a:lnTo>
                <a:lnTo>
                  <a:pt x="161381" y="46772"/>
                </a:lnTo>
                <a:close/>
                <a:moveTo>
                  <a:pt x="174564" y="52973"/>
                </a:moveTo>
                <a:lnTo>
                  <a:pt x="175572" y="53404"/>
                </a:lnTo>
                <a:lnTo>
                  <a:pt x="177334" y="53327"/>
                </a:lnTo>
                <a:lnTo>
                  <a:pt x="176934" y="57265"/>
                </a:lnTo>
                <a:lnTo>
                  <a:pt x="174464" y="57896"/>
                </a:lnTo>
                <a:lnTo>
                  <a:pt x="173617" y="57865"/>
                </a:lnTo>
                <a:lnTo>
                  <a:pt x="173063" y="57035"/>
                </a:lnTo>
                <a:lnTo>
                  <a:pt x="171647" y="56489"/>
                </a:lnTo>
                <a:lnTo>
                  <a:pt x="171716" y="55142"/>
                </a:lnTo>
                <a:lnTo>
                  <a:pt x="170347" y="52119"/>
                </a:lnTo>
                <a:lnTo>
                  <a:pt x="172732" y="51657"/>
                </a:lnTo>
                <a:lnTo>
                  <a:pt x="174086" y="50849"/>
                </a:lnTo>
                <a:lnTo>
                  <a:pt x="174009" y="51588"/>
                </a:lnTo>
                <a:lnTo>
                  <a:pt x="174217" y="52442"/>
                </a:lnTo>
                <a:lnTo>
                  <a:pt x="174564" y="52973"/>
                </a:lnTo>
                <a:close/>
                <a:moveTo>
                  <a:pt x="164483" y="80605"/>
                </a:moveTo>
                <a:lnTo>
                  <a:pt x="163798" y="81482"/>
                </a:lnTo>
                <a:lnTo>
                  <a:pt x="162951" y="81305"/>
                </a:lnTo>
                <a:lnTo>
                  <a:pt x="162305" y="80975"/>
                </a:lnTo>
                <a:lnTo>
                  <a:pt x="161835" y="80498"/>
                </a:lnTo>
                <a:lnTo>
                  <a:pt x="162305" y="78705"/>
                </a:lnTo>
                <a:lnTo>
                  <a:pt x="164159" y="79582"/>
                </a:lnTo>
                <a:lnTo>
                  <a:pt x="164483" y="8060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5" name="Google Shape;935;p44"/>
          <p:cNvSpPr/>
          <p:nvPr/>
        </p:nvSpPr>
        <p:spPr>
          <a:xfrm>
            <a:off x="5555080" y="4116176"/>
            <a:ext cx="276710" cy="216291"/>
          </a:xfrm>
          <a:custGeom>
            <a:avLst/>
            <a:gdLst/>
            <a:ahLst/>
            <a:cxnLst/>
            <a:rect l="l" t="t" r="r" b="b"/>
            <a:pathLst>
              <a:path w="341223" h="266717" extrusionOk="0">
                <a:moveTo>
                  <a:pt x="319969" y="12193"/>
                </a:moveTo>
                <a:lnTo>
                  <a:pt x="322339" y="25640"/>
                </a:lnTo>
                <a:lnTo>
                  <a:pt x="324140" y="37141"/>
                </a:lnTo>
                <a:lnTo>
                  <a:pt x="324263" y="44449"/>
                </a:lnTo>
                <a:lnTo>
                  <a:pt x="324348" y="46357"/>
                </a:lnTo>
                <a:lnTo>
                  <a:pt x="325087" y="47642"/>
                </a:lnTo>
                <a:lnTo>
                  <a:pt x="326764" y="48934"/>
                </a:lnTo>
                <a:lnTo>
                  <a:pt x="333536" y="59458"/>
                </a:lnTo>
                <a:lnTo>
                  <a:pt x="332089" y="61281"/>
                </a:lnTo>
                <a:lnTo>
                  <a:pt x="333105" y="64535"/>
                </a:lnTo>
                <a:lnTo>
                  <a:pt x="334860" y="65928"/>
                </a:lnTo>
                <a:lnTo>
                  <a:pt x="340493" y="72174"/>
                </a:lnTo>
                <a:lnTo>
                  <a:pt x="341224" y="73405"/>
                </a:lnTo>
                <a:lnTo>
                  <a:pt x="340916" y="74390"/>
                </a:lnTo>
                <a:lnTo>
                  <a:pt x="336968" y="81721"/>
                </a:lnTo>
                <a:lnTo>
                  <a:pt x="336299" y="83513"/>
                </a:lnTo>
                <a:lnTo>
                  <a:pt x="335514" y="92829"/>
                </a:lnTo>
                <a:lnTo>
                  <a:pt x="334960" y="99391"/>
                </a:lnTo>
                <a:lnTo>
                  <a:pt x="334190" y="108377"/>
                </a:lnTo>
                <a:lnTo>
                  <a:pt x="333282" y="119108"/>
                </a:lnTo>
                <a:lnTo>
                  <a:pt x="332551" y="128132"/>
                </a:lnTo>
                <a:lnTo>
                  <a:pt x="331581" y="140040"/>
                </a:lnTo>
                <a:lnTo>
                  <a:pt x="330666" y="151272"/>
                </a:lnTo>
                <a:lnTo>
                  <a:pt x="325002" y="157426"/>
                </a:lnTo>
                <a:lnTo>
                  <a:pt x="314952" y="168319"/>
                </a:lnTo>
                <a:lnTo>
                  <a:pt x="306771" y="177166"/>
                </a:lnTo>
                <a:lnTo>
                  <a:pt x="302670" y="183082"/>
                </a:lnTo>
                <a:lnTo>
                  <a:pt x="294659" y="194613"/>
                </a:lnTo>
                <a:lnTo>
                  <a:pt x="291103" y="202060"/>
                </a:lnTo>
                <a:lnTo>
                  <a:pt x="288318" y="205944"/>
                </a:lnTo>
                <a:lnTo>
                  <a:pt x="286909" y="207599"/>
                </a:lnTo>
                <a:lnTo>
                  <a:pt x="288156" y="213045"/>
                </a:lnTo>
                <a:lnTo>
                  <a:pt x="290326" y="222553"/>
                </a:lnTo>
                <a:lnTo>
                  <a:pt x="286448" y="222615"/>
                </a:lnTo>
                <a:lnTo>
                  <a:pt x="284224" y="223292"/>
                </a:lnTo>
                <a:lnTo>
                  <a:pt x="281415" y="225454"/>
                </a:lnTo>
                <a:lnTo>
                  <a:pt x="278275" y="226307"/>
                </a:lnTo>
                <a:lnTo>
                  <a:pt x="274458" y="228192"/>
                </a:lnTo>
                <a:lnTo>
                  <a:pt x="272042" y="229700"/>
                </a:lnTo>
                <a:lnTo>
                  <a:pt x="269772" y="230892"/>
                </a:lnTo>
                <a:lnTo>
                  <a:pt x="266647" y="233808"/>
                </a:lnTo>
                <a:lnTo>
                  <a:pt x="265631" y="236023"/>
                </a:lnTo>
                <a:lnTo>
                  <a:pt x="262523" y="236462"/>
                </a:lnTo>
                <a:lnTo>
                  <a:pt x="258175" y="236100"/>
                </a:lnTo>
                <a:lnTo>
                  <a:pt x="255412" y="233862"/>
                </a:lnTo>
                <a:lnTo>
                  <a:pt x="249009" y="231531"/>
                </a:lnTo>
                <a:lnTo>
                  <a:pt x="244854" y="230585"/>
                </a:lnTo>
                <a:lnTo>
                  <a:pt x="242930" y="230300"/>
                </a:lnTo>
                <a:lnTo>
                  <a:pt x="233149" y="229900"/>
                </a:lnTo>
                <a:lnTo>
                  <a:pt x="222714" y="230815"/>
                </a:lnTo>
                <a:lnTo>
                  <a:pt x="217396" y="231900"/>
                </a:lnTo>
                <a:lnTo>
                  <a:pt x="216427" y="232138"/>
                </a:lnTo>
                <a:lnTo>
                  <a:pt x="213410" y="233546"/>
                </a:lnTo>
                <a:lnTo>
                  <a:pt x="210909" y="235108"/>
                </a:lnTo>
                <a:lnTo>
                  <a:pt x="204145" y="242255"/>
                </a:lnTo>
                <a:lnTo>
                  <a:pt x="195187" y="242016"/>
                </a:lnTo>
                <a:lnTo>
                  <a:pt x="189924" y="241224"/>
                </a:lnTo>
                <a:lnTo>
                  <a:pt x="185453" y="240108"/>
                </a:lnTo>
                <a:lnTo>
                  <a:pt x="179088" y="236770"/>
                </a:lnTo>
                <a:lnTo>
                  <a:pt x="171293" y="231669"/>
                </a:lnTo>
                <a:lnTo>
                  <a:pt x="168284" y="230977"/>
                </a:lnTo>
                <a:lnTo>
                  <a:pt x="165583" y="230577"/>
                </a:lnTo>
                <a:lnTo>
                  <a:pt x="164683" y="230646"/>
                </a:lnTo>
                <a:lnTo>
                  <a:pt x="155371" y="235723"/>
                </a:lnTo>
                <a:lnTo>
                  <a:pt x="153578" y="235616"/>
                </a:lnTo>
                <a:lnTo>
                  <a:pt x="151385" y="236185"/>
                </a:lnTo>
                <a:lnTo>
                  <a:pt x="149938" y="237447"/>
                </a:lnTo>
                <a:lnTo>
                  <a:pt x="148868" y="238077"/>
                </a:lnTo>
                <a:lnTo>
                  <a:pt x="147753" y="238185"/>
                </a:lnTo>
                <a:lnTo>
                  <a:pt x="146283" y="237908"/>
                </a:lnTo>
                <a:lnTo>
                  <a:pt x="144852" y="237131"/>
                </a:lnTo>
                <a:lnTo>
                  <a:pt x="143420" y="235716"/>
                </a:lnTo>
                <a:lnTo>
                  <a:pt x="139580" y="230062"/>
                </a:lnTo>
                <a:lnTo>
                  <a:pt x="138787" y="229069"/>
                </a:lnTo>
                <a:lnTo>
                  <a:pt x="137148" y="227392"/>
                </a:lnTo>
                <a:lnTo>
                  <a:pt x="134393" y="224776"/>
                </a:lnTo>
                <a:lnTo>
                  <a:pt x="132523" y="223561"/>
                </a:lnTo>
                <a:lnTo>
                  <a:pt x="131385" y="223246"/>
                </a:lnTo>
                <a:lnTo>
                  <a:pt x="130030" y="223453"/>
                </a:lnTo>
                <a:lnTo>
                  <a:pt x="122550" y="221207"/>
                </a:lnTo>
                <a:lnTo>
                  <a:pt x="115078" y="218830"/>
                </a:lnTo>
                <a:lnTo>
                  <a:pt x="113431" y="219138"/>
                </a:lnTo>
                <a:lnTo>
                  <a:pt x="112261" y="219630"/>
                </a:lnTo>
                <a:lnTo>
                  <a:pt x="109676" y="221384"/>
                </a:lnTo>
                <a:lnTo>
                  <a:pt x="106628" y="221707"/>
                </a:lnTo>
                <a:lnTo>
                  <a:pt x="102757" y="221569"/>
                </a:lnTo>
                <a:lnTo>
                  <a:pt x="100634" y="221330"/>
                </a:lnTo>
                <a:lnTo>
                  <a:pt x="97217" y="221915"/>
                </a:lnTo>
                <a:lnTo>
                  <a:pt x="94939" y="222615"/>
                </a:lnTo>
                <a:lnTo>
                  <a:pt x="91953" y="223807"/>
                </a:lnTo>
                <a:lnTo>
                  <a:pt x="88082" y="227046"/>
                </a:lnTo>
                <a:lnTo>
                  <a:pt x="86974" y="227461"/>
                </a:lnTo>
                <a:lnTo>
                  <a:pt x="86035" y="228000"/>
                </a:lnTo>
                <a:lnTo>
                  <a:pt x="84742" y="236862"/>
                </a:lnTo>
                <a:lnTo>
                  <a:pt x="83688" y="239524"/>
                </a:lnTo>
                <a:lnTo>
                  <a:pt x="81726" y="243039"/>
                </a:lnTo>
                <a:lnTo>
                  <a:pt x="77870" y="246394"/>
                </a:lnTo>
                <a:lnTo>
                  <a:pt x="75223" y="248424"/>
                </a:lnTo>
                <a:lnTo>
                  <a:pt x="75162" y="251163"/>
                </a:lnTo>
                <a:lnTo>
                  <a:pt x="74954" y="255640"/>
                </a:lnTo>
                <a:lnTo>
                  <a:pt x="74915" y="258710"/>
                </a:lnTo>
                <a:lnTo>
                  <a:pt x="75092" y="260710"/>
                </a:lnTo>
                <a:lnTo>
                  <a:pt x="74646" y="261664"/>
                </a:lnTo>
                <a:lnTo>
                  <a:pt x="74469" y="262533"/>
                </a:lnTo>
                <a:lnTo>
                  <a:pt x="74607" y="263833"/>
                </a:lnTo>
                <a:lnTo>
                  <a:pt x="75238" y="264456"/>
                </a:lnTo>
                <a:lnTo>
                  <a:pt x="75608" y="265272"/>
                </a:lnTo>
                <a:lnTo>
                  <a:pt x="75361" y="265933"/>
                </a:lnTo>
                <a:lnTo>
                  <a:pt x="74115" y="266718"/>
                </a:lnTo>
                <a:lnTo>
                  <a:pt x="72738" y="264718"/>
                </a:lnTo>
                <a:lnTo>
                  <a:pt x="70968" y="263310"/>
                </a:lnTo>
                <a:lnTo>
                  <a:pt x="69028" y="262679"/>
                </a:lnTo>
                <a:lnTo>
                  <a:pt x="67712" y="261656"/>
                </a:lnTo>
                <a:lnTo>
                  <a:pt x="67035" y="260240"/>
                </a:lnTo>
                <a:lnTo>
                  <a:pt x="64488" y="257471"/>
                </a:lnTo>
                <a:lnTo>
                  <a:pt x="58624" y="251986"/>
                </a:lnTo>
                <a:lnTo>
                  <a:pt x="58024" y="251855"/>
                </a:lnTo>
                <a:lnTo>
                  <a:pt x="57047" y="251640"/>
                </a:lnTo>
                <a:lnTo>
                  <a:pt x="55392" y="252294"/>
                </a:lnTo>
                <a:lnTo>
                  <a:pt x="54376" y="253194"/>
                </a:lnTo>
                <a:lnTo>
                  <a:pt x="53661" y="253548"/>
                </a:lnTo>
                <a:lnTo>
                  <a:pt x="52583" y="253602"/>
                </a:lnTo>
                <a:lnTo>
                  <a:pt x="49797" y="254294"/>
                </a:lnTo>
                <a:lnTo>
                  <a:pt x="47566" y="255186"/>
                </a:lnTo>
                <a:lnTo>
                  <a:pt x="47504" y="255925"/>
                </a:lnTo>
                <a:lnTo>
                  <a:pt x="48574" y="260071"/>
                </a:lnTo>
                <a:lnTo>
                  <a:pt x="48066" y="262317"/>
                </a:lnTo>
                <a:lnTo>
                  <a:pt x="47073" y="261248"/>
                </a:lnTo>
                <a:lnTo>
                  <a:pt x="43856" y="257063"/>
                </a:lnTo>
                <a:lnTo>
                  <a:pt x="41632" y="253963"/>
                </a:lnTo>
                <a:lnTo>
                  <a:pt x="41240" y="253271"/>
                </a:lnTo>
                <a:lnTo>
                  <a:pt x="40925" y="252201"/>
                </a:lnTo>
                <a:lnTo>
                  <a:pt x="41140" y="251740"/>
                </a:lnTo>
                <a:lnTo>
                  <a:pt x="42025" y="251417"/>
                </a:lnTo>
                <a:lnTo>
                  <a:pt x="44064" y="251009"/>
                </a:lnTo>
                <a:lnTo>
                  <a:pt x="44441" y="250686"/>
                </a:lnTo>
                <a:lnTo>
                  <a:pt x="44541" y="249832"/>
                </a:lnTo>
                <a:lnTo>
                  <a:pt x="44226" y="248240"/>
                </a:lnTo>
                <a:lnTo>
                  <a:pt x="43110" y="246086"/>
                </a:lnTo>
                <a:lnTo>
                  <a:pt x="41917" y="244655"/>
                </a:lnTo>
                <a:lnTo>
                  <a:pt x="41255" y="244378"/>
                </a:lnTo>
                <a:lnTo>
                  <a:pt x="40032" y="244332"/>
                </a:lnTo>
                <a:lnTo>
                  <a:pt x="38708" y="244524"/>
                </a:lnTo>
                <a:lnTo>
                  <a:pt x="36222" y="246270"/>
                </a:lnTo>
                <a:lnTo>
                  <a:pt x="35122" y="246594"/>
                </a:lnTo>
                <a:lnTo>
                  <a:pt x="32552" y="246447"/>
                </a:lnTo>
                <a:lnTo>
                  <a:pt x="30266" y="246109"/>
                </a:lnTo>
                <a:lnTo>
                  <a:pt x="28873" y="245209"/>
                </a:lnTo>
                <a:lnTo>
                  <a:pt x="24733" y="241732"/>
                </a:lnTo>
                <a:lnTo>
                  <a:pt x="20155" y="238062"/>
                </a:lnTo>
                <a:lnTo>
                  <a:pt x="18231" y="237539"/>
                </a:lnTo>
                <a:lnTo>
                  <a:pt x="17784" y="237162"/>
                </a:lnTo>
                <a:lnTo>
                  <a:pt x="17484" y="234339"/>
                </a:lnTo>
                <a:lnTo>
                  <a:pt x="17561" y="230939"/>
                </a:lnTo>
                <a:lnTo>
                  <a:pt x="17815" y="230046"/>
                </a:lnTo>
                <a:lnTo>
                  <a:pt x="19724" y="230577"/>
                </a:lnTo>
                <a:lnTo>
                  <a:pt x="21755" y="230823"/>
                </a:lnTo>
                <a:lnTo>
                  <a:pt x="22409" y="230208"/>
                </a:lnTo>
                <a:lnTo>
                  <a:pt x="20778" y="229000"/>
                </a:lnTo>
                <a:lnTo>
                  <a:pt x="18446" y="227777"/>
                </a:lnTo>
                <a:lnTo>
                  <a:pt x="17577" y="225923"/>
                </a:lnTo>
                <a:lnTo>
                  <a:pt x="16907" y="225277"/>
                </a:lnTo>
                <a:lnTo>
                  <a:pt x="15860" y="224615"/>
                </a:lnTo>
                <a:lnTo>
                  <a:pt x="14652" y="224277"/>
                </a:lnTo>
                <a:lnTo>
                  <a:pt x="13444" y="223753"/>
                </a:lnTo>
                <a:lnTo>
                  <a:pt x="12613" y="223215"/>
                </a:lnTo>
                <a:lnTo>
                  <a:pt x="11251" y="222969"/>
                </a:lnTo>
                <a:lnTo>
                  <a:pt x="9819" y="222576"/>
                </a:lnTo>
                <a:lnTo>
                  <a:pt x="7749" y="219569"/>
                </a:lnTo>
                <a:lnTo>
                  <a:pt x="5733" y="216638"/>
                </a:lnTo>
                <a:lnTo>
                  <a:pt x="4548" y="214330"/>
                </a:lnTo>
                <a:lnTo>
                  <a:pt x="4125" y="212945"/>
                </a:lnTo>
                <a:lnTo>
                  <a:pt x="4725" y="210583"/>
                </a:lnTo>
                <a:lnTo>
                  <a:pt x="4125" y="209653"/>
                </a:lnTo>
                <a:lnTo>
                  <a:pt x="1878" y="207252"/>
                </a:lnTo>
                <a:lnTo>
                  <a:pt x="0" y="205021"/>
                </a:lnTo>
                <a:lnTo>
                  <a:pt x="462" y="201567"/>
                </a:lnTo>
                <a:lnTo>
                  <a:pt x="847" y="198682"/>
                </a:lnTo>
                <a:lnTo>
                  <a:pt x="862" y="196859"/>
                </a:lnTo>
                <a:lnTo>
                  <a:pt x="1162" y="195828"/>
                </a:lnTo>
                <a:lnTo>
                  <a:pt x="1401" y="194667"/>
                </a:lnTo>
                <a:lnTo>
                  <a:pt x="2647" y="194298"/>
                </a:lnTo>
                <a:lnTo>
                  <a:pt x="5818" y="194328"/>
                </a:lnTo>
                <a:lnTo>
                  <a:pt x="11982" y="194867"/>
                </a:lnTo>
                <a:lnTo>
                  <a:pt x="16922" y="194259"/>
                </a:lnTo>
                <a:lnTo>
                  <a:pt x="17199" y="194151"/>
                </a:lnTo>
                <a:lnTo>
                  <a:pt x="20686" y="191059"/>
                </a:lnTo>
                <a:lnTo>
                  <a:pt x="24548" y="187813"/>
                </a:lnTo>
                <a:lnTo>
                  <a:pt x="30359" y="187497"/>
                </a:lnTo>
                <a:lnTo>
                  <a:pt x="36623" y="187159"/>
                </a:lnTo>
                <a:lnTo>
                  <a:pt x="41563" y="186989"/>
                </a:lnTo>
                <a:lnTo>
                  <a:pt x="48751" y="186743"/>
                </a:lnTo>
                <a:lnTo>
                  <a:pt x="54553" y="186528"/>
                </a:lnTo>
                <a:lnTo>
                  <a:pt x="61279" y="186282"/>
                </a:lnTo>
                <a:lnTo>
                  <a:pt x="61479" y="184789"/>
                </a:lnTo>
                <a:lnTo>
                  <a:pt x="61894" y="184420"/>
                </a:lnTo>
                <a:lnTo>
                  <a:pt x="62556" y="184366"/>
                </a:lnTo>
                <a:lnTo>
                  <a:pt x="67497" y="185166"/>
                </a:lnTo>
                <a:lnTo>
                  <a:pt x="72145" y="185943"/>
                </a:lnTo>
                <a:lnTo>
                  <a:pt x="72499" y="183120"/>
                </a:lnTo>
                <a:lnTo>
                  <a:pt x="76578" y="179589"/>
                </a:lnTo>
                <a:lnTo>
                  <a:pt x="78894" y="178866"/>
                </a:lnTo>
                <a:lnTo>
                  <a:pt x="79463" y="178250"/>
                </a:lnTo>
                <a:lnTo>
                  <a:pt x="80194" y="177058"/>
                </a:lnTo>
                <a:lnTo>
                  <a:pt x="80648" y="175212"/>
                </a:lnTo>
                <a:lnTo>
                  <a:pt x="80848" y="173904"/>
                </a:lnTo>
                <a:lnTo>
                  <a:pt x="81710" y="172812"/>
                </a:lnTo>
                <a:lnTo>
                  <a:pt x="82341" y="170804"/>
                </a:lnTo>
                <a:lnTo>
                  <a:pt x="83172" y="167296"/>
                </a:lnTo>
                <a:lnTo>
                  <a:pt x="85474" y="163603"/>
                </a:lnTo>
                <a:lnTo>
                  <a:pt x="86789" y="158588"/>
                </a:lnTo>
                <a:lnTo>
                  <a:pt x="86982" y="153741"/>
                </a:lnTo>
                <a:lnTo>
                  <a:pt x="87236" y="150056"/>
                </a:lnTo>
                <a:lnTo>
                  <a:pt x="87921" y="149302"/>
                </a:lnTo>
                <a:lnTo>
                  <a:pt x="87898" y="142740"/>
                </a:lnTo>
                <a:lnTo>
                  <a:pt x="87882" y="136132"/>
                </a:lnTo>
                <a:lnTo>
                  <a:pt x="87859" y="130539"/>
                </a:lnTo>
                <a:lnTo>
                  <a:pt x="87836" y="123570"/>
                </a:lnTo>
                <a:lnTo>
                  <a:pt x="87821" y="117446"/>
                </a:lnTo>
                <a:lnTo>
                  <a:pt x="87798" y="110792"/>
                </a:lnTo>
                <a:lnTo>
                  <a:pt x="87782" y="104815"/>
                </a:lnTo>
                <a:lnTo>
                  <a:pt x="87767" y="100845"/>
                </a:lnTo>
                <a:lnTo>
                  <a:pt x="92484" y="99899"/>
                </a:lnTo>
                <a:lnTo>
                  <a:pt x="97355" y="98914"/>
                </a:lnTo>
                <a:lnTo>
                  <a:pt x="104481" y="97476"/>
                </a:lnTo>
                <a:lnTo>
                  <a:pt x="112200" y="95922"/>
                </a:lnTo>
                <a:lnTo>
                  <a:pt x="120611" y="94222"/>
                </a:lnTo>
                <a:lnTo>
                  <a:pt x="122519" y="93199"/>
                </a:lnTo>
                <a:lnTo>
                  <a:pt x="128868" y="87437"/>
                </a:lnTo>
                <a:lnTo>
                  <a:pt x="131738" y="84829"/>
                </a:lnTo>
                <a:lnTo>
                  <a:pt x="137433" y="79659"/>
                </a:lnTo>
                <a:lnTo>
                  <a:pt x="141827" y="75651"/>
                </a:lnTo>
                <a:lnTo>
                  <a:pt x="147414" y="70559"/>
                </a:lnTo>
                <a:lnTo>
                  <a:pt x="153332" y="65427"/>
                </a:lnTo>
                <a:lnTo>
                  <a:pt x="158049" y="61320"/>
                </a:lnTo>
                <a:lnTo>
                  <a:pt x="165468" y="56665"/>
                </a:lnTo>
                <a:lnTo>
                  <a:pt x="176649" y="49642"/>
                </a:lnTo>
                <a:lnTo>
                  <a:pt x="187831" y="42595"/>
                </a:lnTo>
                <a:lnTo>
                  <a:pt x="199020" y="35533"/>
                </a:lnTo>
                <a:lnTo>
                  <a:pt x="210201" y="28456"/>
                </a:lnTo>
                <a:lnTo>
                  <a:pt x="221383" y="21371"/>
                </a:lnTo>
                <a:lnTo>
                  <a:pt x="232564" y="14263"/>
                </a:lnTo>
                <a:lnTo>
                  <a:pt x="243753" y="7139"/>
                </a:lnTo>
                <a:lnTo>
                  <a:pt x="254935" y="0"/>
                </a:lnTo>
                <a:lnTo>
                  <a:pt x="266186" y="2723"/>
                </a:lnTo>
                <a:lnTo>
                  <a:pt x="276874" y="5300"/>
                </a:lnTo>
                <a:lnTo>
                  <a:pt x="287625" y="7893"/>
                </a:lnTo>
                <a:lnTo>
                  <a:pt x="290157" y="9316"/>
                </a:lnTo>
                <a:lnTo>
                  <a:pt x="295859" y="14386"/>
                </a:lnTo>
                <a:lnTo>
                  <a:pt x="303162" y="20863"/>
                </a:lnTo>
                <a:lnTo>
                  <a:pt x="303478" y="20955"/>
                </a:lnTo>
                <a:lnTo>
                  <a:pt x="303809" y="20986"/>
                </a:lnTo>
                <a:lnTo>
                  <a:pt x="310827" y="17170"/>
                </a:lnTo>
                <a:lnTo>
                  <a:pt x="319969" y="1219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6" name="Google Shape;936;p44"/>
          <p:cNvSpPr/>
          <p:nvPr/>
        </p:nvSpPr>
        <p:spPr>
          <a:xfrm>
            <a:off x="8492913" y="5065249"/>
            <a:ext cx="1472" cy="1646"/>
          </a:xfrm>
          <a:custGeom>
            <a:avLst/>
            <a:gdLst/>
            <a:ahLst/>
            <a:cxnLst/>
            <a:rect l="l" t="t" r="r" b="b"/>
            <a:pathLst>
              <a:path w="1815" h="2030" extrusionOk="0">
                <a:moveTo>
                  <a:pt x="723" y="100"/>
                </a:moveTo>
                <a:lnTo>
                  <a:pt x="1154" y="354"/>
                </a:lnTo>
                <a:lnTo>
                  <a:pt x="1554" y="500"/>
                </a:lnTo>
                <a:lnTo>
                  <a:pt x="1816" y="692"/>
                </a:lnTo>
                <a:lnTo>
                  <a:pt x="1777" y="1108"/>
                </a:lnTo>
                <a:lnTo>
                  <a:pt x="1577" y="1523"/>
                </a:lnTo>
                <a:lnTo>
                  <a:pt x="1331" y="1700"/>
                </a:lnTo>
                <a:lnTo>
                  <a:pt x="1254" y="1754"/>
                </a:lnTo>
                <a:lnTo>
                  <a:pt x="1201" y="1838"/>
                </a:lnTo>
                <a:lnTo>
                  <a:pt x="1178" y="1923"/>
                </a:lnTo>
                <a:lnTo>
                  <a:pt x="1178" y="2031"/>
                </a:lnTo>
                <a:lnTo>
                  <a:pt x="1054" y="1685"/>
                </a:lnTo>
                <a:lnTo>
                  <a:pt x="823" y="1454"/>
                </a:lnTo>
                <a:lnTo>
                  <a:pt x="600" y="1431"/>
                </a:lnTo>
                <a:lnTo>
                  <a:pt x="439" y="1700"/>
                </a:lnTo>
                <a:lnTo>
                  <a:pt x="308" y="1700"/>
                </a:lnTo>
                <a:lnTo>
                  <a:pt x="262" y="1423"/>
                </a:lnTo>
                <a:lnTo>
                  <a:pt x="169" y="1185"/>
                </a:lnTo>
                <a:lnTo>
                  <a:pt x="131" y="954"/>
                </a:lnTo>
                <a:lnTo>
                  <a:pt x="223" y="769"/>
                </a:lnTo>
                <a:lnTo>
                  <a:pt x="392" y="546"/>
                </a:lnTo>
                <a:lnTo>
                  <a:pt x="400" y="362"/>
                </a:lnTo>
                <a:lnTo>
                  <a:pt x="269" y="277"/>
                </a:lnTo>
                <a:lnTo>
                  <a:pt x="0" y="354"/>
                </a:lnTo>
                <a:lnTo>
                  <a:pt x="315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7" name="Google Shape;937;p44"/>
          <p:cNvSpPr/>
          <p:nvPr/>
        </p:nvSpPr>
        <p:spPr>
          <a:xfrm>
            <a:off x="5599288" y="4293635"/>
            <a:ext cx="209120" cy="169228"/>
          </a:xfrm>
          <a:custGeom>
            <a:avLst/>
            <a:gdLst/>
            <a:ahLst/>
            <a:cxnLst/>
            <a:rect l="l" t="t" r="r" b="b"/>
            <a:pathLst>
              <a:path w="257874" h="208682" extrusionOk="0">
                <a:moveTo>
                  <a:pt x="235811" y="3723"/>
                </a:moveTo>
                <a:lnTo>
                  <a:pt x="239205" y="8470"/>
                </a:lnTo>
                <a:lnTo>
                  <a:pt x="242853" y="13570"/>
                </a:lnTo>
                <a:lnTo>
                  <a:pt x="245692" y="17532"/>
                </a:lnTo>
                <a:lnTo>
                  <a:pt x="247770" y="27786"/>
                </a:lnTo>
                <a:lnTo>
                  <a:pt x="247993" y="29733"/>
                </a:lnTo>
                <a:lnTo>
                  <a:pt x="248155" y="30610"/>
                </a:lnTo>
                <a:lnTo>
                  <a:pt x="248316" y="31417"/>
                </a:lnTo>
                <a:lnTo>
                  <a:pt x="248586" y="32810"/>
                </a:lnTo>
                <a:lnTo>
                  <a:pt x="250217" y="33410"/>
                </a:lnTo>
                <a:lnTo>
                  <a:pt x="253296" y="33687"/>
                </a:lnTo>
                <a:lnTo>
                  <a:pt x="255535" y="34694"/>
                </a:lnTo>
                <a:lnTo>
                  <a:pt x="256874" y="36364"/>
                </a:lnTo>
                <a:lnTo>
                  <a:pt x="257005" y="36641"/>
                </a:lnTo>
                <a:lnTo>
                  <a:pt x="257713" y="37926"/>
                </a:lnTo>
                <a:lnTo>
                  <a:pt x="257874" y="38856"/>
                </a:lnTo>
                <a:lnTo>
                  <a:pt x="257682" y="41533"/>
                </a:lnTo>
                <a:lnTo>
                  <a:pt x="257228" y="44972"/>
                </a:lnTo>
                <a:lnTo>
                  <a:pt x="256459" y="47188"/>
                </a:lnTo>
                <a:lnTo>
                  <a:pt x="256889" y="50203"/>
                </a:lnTo>
                <a:lnTo>
                  <a:pt x="256751" y="51488"/>
                </a:lnTo>
                <a:lnTo>
                  <a:pt x="256412" y="52365"/>
                </a:lnTo>
                <a:lnTo>
                  <a:pt x="255035" y="53373"/>
                </a:lnTo>
                <a:lnTo>
                  <a:pt x="253165" y="54358"/>
                </a:lnTo>
                <a:lnTo>
                  <a:pt x="248694" y="57265"/>
                </a:lnTo>
                <a:lnTo>
                  <a:pt x="247416" y="57696"/>
                </a:lnTo>
                <a:lnTo>
                  <a:pt x="245546" y="57773"/>
                </a:lnTo>
                <a:lnTo>
                  <a:pt x="243922" y="58496"/>
                </a:lnTo>
                <a:lnTo>
                  <a:pt x="241999" y="60065"/>
                </a:lnTo>
                <a:lnTo>
                  <a:pt x="237843" y="65897"/>
                </a:lnTo>
                <a:lnTo>
                  <a:pt x="234296" y="71751"/>
                </a:lnTo>
                <a:lnTo>
                  <a:pt x="233064" y="76590"/>
                </a:lnTo>
                <a:lnTo>
                  <a:pt x="231679" y="81205"/>
                </a:lnTo>
                <a:lnTo>
                  <a:pt x="228555" y="84152"/>
                </a:lnTo>
                <a:lnTo>
                  <a:pt x="228116" y="85806"/>
                </a:lnTo>
                <a:lnTo>
                  <a:pt x="227985" y="86767"/>
                </a:lnTo>
                <a:lnTo>
                  <a:pt x="227877" y="88990"/>
                </a:lnTo>
                <a:lnTo>
                  <a:pt x="227501" y="92668"/>
                </a:lnTo>
                <a:lnTo>
                  <a:pt x="227016" y="94437"/>
                </a:lnTo>
                <a:lnTo>
                  <a:pt x="226515" y="94960"/>
                </a:lnTo>
                <a:lnTo>
                  <a:pt x="223145" y="96083"/>
                </a:lnTo>
                <a:lnTo>
                  <a:pt x="221206" y="97430"/>
                </a:lnTo>
                <a:lnTo>
                  <a:pt x="220044" y="100099"/>
                </a:lnTo>
                <a:lnTo>
                  <a:pt x="219620" y="102984"/>
                </a:lnTo>
                <a:lnTo>
                  <a:pt x="218943" y="106269"/>
                </a:lnTo>
                <a:lnTo>
                  <a:pt x="218558" y="109153"/>
                </a:lnTo>
                <a:lnTo>
                  <a:pt x="218035" y="110646"/>
                </a:lnTo>
                <a:lnTo>
                  <a:pt x="216927" y="112215"/>
                </a:lnTo>
                <a:lnTo>
                  <a:pt x="215211" y="113900"/>
                </a:lnTo>
                <a:lnTo>
                  <a:pt x="213726" y="114854"/>
                </a:lnTo>
                <a:lnTo>
                  <a:pt x="209855" y="115477"/>
                </a:lnTo>
                <a:lnTo>
                  <a:pt x="207862" y="119292"/>
                </a:lnTo>
                <a:lnTo>
                  <a:pt x="206176" y="122270"/>
                </a:lnTo>
                <a:lnTo>
                  <a:pt x="206130" y="123462"/>
                </a:lnTo>
                <a:lnTo>
                  <a:pt x="204507" y="129632"/>
                </a:lnTo>
                <a:lnTo>
                  <a:pt x="201682" y="134278"/>
                </a:lnTo>
                <a:lnTo>
                  <a:pt x="201497" y="135917"/>
                </a:lnTo>
                <a:lnTo>
                  <a:pt x="201490" y="137263"/>
                </a:lnTo>
                <a:lnTo>
                  <a:pt x="197958" y="141348"/>
                </a:lnTo>
                <a:lnTo>
                  <a:pt x="197019" y="142556"/>
                </a:lnTo>
                <a:lnTo>
                  <a:pt x="196118" y="144133"/>
                </a:lnTo>
                <a:lnTo>
                  <a:pt x="197011" y="145656"/>
                </a:lnTo>
                <a:lnTo>
                  <a:pt x="198004" y="147040"/>
                </a:lnTo>
                <a:lnTo>
                  <a:pt x="198150" y="147510"/>
                </a:lnTo>
                <a:lnTo>
                  <a:pt x="196549" y="148810"/>
                </a:lnTo>
                <a:lnTo>
                  <a:pt x="193748" y="151072"/>
                </a:lnTo>
                <a:lnTo>
                  <a:pt x="192078" y="152426"/>
                </a:lnTo>
                <a:lnTo>
                  <a:pt x="191709" y="153164"/>
                </a:lnTo>
                <a:lnTo>
                  <a:pt x="191463" y="156556"/>
                </a:lnTo>
                <a:lnTo>
                  <a:pt x="190978" y="157472"/>
                </a:lnTo>
                <a:lnTo>
                  <a:pt x="189862" y="158718"/>
                </a:lnTo>
                <a:lnTo>
                  <a:pt x="188223" y="160088"/>
                </a:lnTo>
                <a:lnTo>
                  <a:pt x="186561" y="161149"/>
                </a:lnTo>
                <a:lnTo>
                  <a:pt x="184675" y="161888"/>
                </a:lnTo>
                <a:lnTo>
                  <a:pt x="182867" y="162165"/>
                </a:lnTo>
                <a:lnTo>
                  <a:pt x="181851" y="161734"/>
                </a:lnTo>
                <a:lnTo>
                  <a:pt x="181274" y="160703"/>
                </a:lnTo>
                <a:lnTo>
                  <a:pt x="180258" y="156549"/>
                </a:lnTo>
                <a:lnTo>
                  <a:pt x="179742" y="155657"/>
                </a:lnTo>
                <a:lnTo>
                  <a:pt x="178565" y="154849"/>
                </a:lnTo>
                <a:lnTo>
                  <a:pt x="176241" y="152572"/>
                </a:lnTo>
                <a:lnTo>
                  <a:pt x="173886" y="150272"/>
                </a:lnTo>
                <a:lnTo>
                  <a:pt x="171047" y="148656"/>
                </a:lnTo>
                <a:lnTo>
                  <a:pt x="170439" y="148771"/>
                </a:lnTo>
                <a:lnTo>
                  <a:pt x="169969" y="149210"/>
                </a:lnTo>
                <a:lnTo>
                  <a:pt x="169161" y="151525"/>
                </a:lnTo>
                <a:lnTo>
                  <a:pt x="168369" y="152372"/>
                </a:lnTo>
                <a:lnTo>
                  <a:pt x="166876" y="152664"/>
                </a:lnTo>
                <a:lnTo>
                  <a:pt x="164282" y="152679"/>
                </a:lnTo>
                <a:lnTo>
                  <a:pt x="162389" y="152356"/>
                </a:lnTo>
                <a:lnTo>
                  <a:pt x="161958" y="151895"/>
                </a:lnTo>
                <a:lnTo>
                  <a:pt x="161574" y="150895"/>
                </a:lnTo>
                <a:lnTo>
                  <a:pt x="161050" y="150095"/>
                </a:lnTo>
                <a:lnTo>
                  <a:pt x="158788" y="151718"/>
                </a:lnTo>
                <a:lnTo>
                  <a:pt x="155233" y="154272"/>
                </a:lnTo>
                <a:lnTo>
                  <a:pt x="154078" y="154687"/>
                </a:lnTo>
                <a:lnTo>
                  <a:pt x="153193" y="155203"/>
                </a:lnTo>
                <a:lnTo>
                  <a:pt x="152024" y="157580"/>
                </a:lnTo>
                <a:lnTo>
                  <a:pt x="150600" y="160126"/>
                </a:lnTo>
                <a:lnTo>
                  <a:pt x="148745" y="161457"/>
                </a:lnTo>
                <a:lnTo>
                  <a:pt x="146937" y="162580"/>
                </a:lnTo>
                <a:lnTo>
                  <a:pt x="145898" y="163557"/>
                </a:lnTo>
                <a:lnTo>
                  <a:pt x="144413" y="164711"/>
                </a:lnTo>
                <a:lnTo>
                  <a:pt x="141504" y="167596"/>
                </a:lnTo>
                <a:lnTo>
                  <a:pt x="137648" y="171411"/>
                </a:lnTo>
                <a:lnTo>
                  <a:pt x="136286" y="173381"/>
                </a:lnTo>
                <a:lnTo>
                  <a:pt x="134940" y="176327"/>
                </a:lnTo>
                <a:lnTo>
                  <a:pt x="134155" y="179589"/>
                </a:lnTo>
                <a:lnTo>
                  <a:pt x="133300" y="183158"/>
                </a:lnTo>
                <a:lnTo>
                  <a:pt x="132046" y="188897"/>
                </a:lnTo>
                <a:lnTo>
                  <a:pt x="130199" y="192143"/>
                </a:lnTo>
                <a:lnTo>
                  <a:pt x="128583" y="194721"/>
                </a:lnTo>
                <a:lnTo>
                  <a:pt x="127383" y="196744"/>
                </a:lnTo>
                <a:lnTo>
                  <a:pt x="126752" y="198413"/>
                </a:lnTo>
                <a:lnTo>
                  <a:pt x="126490" y="198359"/>
                </a:lnTo>
                <a:lnTo>
                  <a:pt x="125859" y="199075"/>
                </a:lnTo>
                <a:lnTo>
                  <a:pt x="124058" y="198605"/>
                </a:lnTo>
                <a:lnTo>
                  <a:pt x="123250" y="197152"/>
                </a:lnTo>
                <a:lnTo>
                  <a:pt x="122134" y="196913"/>
                </a:lnTo>
                <a:lnTo>
                  <a:pt x="120211" y="194782"/>
                </a:lnTo>
                <a:lnTo>
                  <a:pt x="119803" y="195136"/>
                </a:lnTo>
                <a:lnTo>
                  <a:pt x="121834" y="200552"/>
                </a:lnTo>
                <a:lnTo>
                  <a:pt x="121080" y="202667"/>
                </a:lnTo>
                <a:lnTo>
                  <a:pt x="115362" y="202713"/>
                </a:lnTo>
                <a:lnTo>
                  <a:pt x="110445" y="203421"/>
                </a:lnTo>
                <a:lnTo>
                  <a:pt x="107067" y="203360"/>
                </a:lnTo>
                <a:lnTo>
                  <a:pt x="105374" y="202590"/>
                </a:lnTo>
                <a:lnTo>
                  <a:pt x="104620" y="200559"/>
                </a:lnTo>
                <a:lnTo>
                  <a:pt x="104327" y="200767"/>
                </a:lnTo>
                <a:lnTo>
                  <a:pt x="104158" y="201852"/>
                </a:lnTo>
                <a:lnTo>
                  <a:pt x="103088" y="202706"/>
                </a:lnTo>
                <a:lnTo>
                  <a:pt x="99294" y="202867"/>
                </a:lnTo>
                <a:lnTo>
                  <a:pt x="97617" y="201483"/>
                </a:lnTo>
                <a:lnTo>
                  <a:pt x="96262" y="199929"/>
                </a:lnTo>
                <a:lnTo>
                  <a:pt x="94808" y="199244"/>
                </a:lnTo>
                <a:lnTo>
                  <a:pt x="95031" y="199890"/>
                </a:lnTo>
                <a:lnTo>
                  <a:pt x="96701" y="201406"/>
                </a:lnTo>
                <a:lnTo>
                  <a:pt x="96501" y="203583"/>
                </a:lnTo>
                <a:lnTo>
                  <a:pt x="93446" y="206106"/>
                </a:lnTo>
                <a:lnTo>
                  <a:pt x="91499" y="206252"/>
                </a:lnTo>
                <a:lnTo>
                  <a:pt x="90306" y="205167"/>
                </a:lnTo>
                <a:lnTo>
                  <a:pt x="89683" y="203398"/>
                </a:lnTo>
                <a:lnTo>
                  <a:pt x="89367" y="200783"/>
                </a:lnTo>
                <a:lnTo>
                  <a:pt x="88567" y="199075"/>
                </a:lnTo>
                <a:lnTo>
                  <a:pt x="88136" y="199075"/>
                </a:lnTo>
                <a:lnTo>
                  <a:pt x="88536" y="200636"/>
                </a:lnTo>
                <a:lnTo>
                  <a:pt x="88667" y="201914"/>
                </a:lnTo>
                <a:lnTo>
                  <a:pt x="88682" y="204567"/>
                </a:lnTo>
                <a:lnTo>
                  <a:pt x="90137" y="206629"/>
                </a:lnTo>
                <a:lnTo>
                  <a:pt x="87905" y="207268"/>
                </a:lnTo>
                <a:lnTo>
                  <a:pt x="86997" y="207291"/>
                </a:lnTo>
                <a:lnTo>
                  <a:pt x="85227" y="207337"/>
                </a:lnTo>
                <a:lnTo>
                  <a:pt x="84889" y="206568"/>
                </a:lnTo>
                <a:lnTo>
                  <a:pt x="84550" y="204860"/>
                </a:lnTo>
                <a:lnTo>
                  <a:pt x="84080" y="204414"/>
                </a:lnTo>
                <a:lnTo>
                  <a:pt x="83534" y="207306"/>
                </a:lnTo>
                <a:lnTo>
                  <a:pt x="82357" y="207506"/>
                </a:lnTo>
                <a:lnTo>
                  <a:pt x="81541" y="207483"/>
                </a:lnTo>
                <a:lnTo>
                  <a:pt x="78032" y="208114"/>
                </a:lnTo>
                <a:lnTo>
                  <a:pt x="77247" y="207991"/>
                </a:lnTo>
                <a:lnTo>
                  <a:pt x="77085" y="207452"/>
                </a:lnTo>
                <a:lnTo>
                  <a:pt x="77501" y="206652"/>
                </a:lnTo>
                <a:lnTo>
                  <a:pt x="77408" y="205352"/>
                </a:lnTo>
                <a:lnTo>
                  <a:pt x="76193" y="206352"/>
                </a:lnTo>
                <a:lnTo>
                  <a:pt x="76000" y="208360"/>
                </a:lnTo>
                <a:lnTo>
                  <a:pt x="75308" y="208683"/>
                </a:lnTo>
                <a:lnTo>
                  <a:pt x="73222" y="208398"/>
                </a:lnTo>
                <a:lnTo>
                  <a:pt x="70937" y="207368"/>
                </a:lnTo>
                <a:lnTo>
                  <a:pt x="69544" y="206314"/>
                </a:lnTo>
                <a:lnTo>
                  <a:pt x="67220" y="204844"/>
                </a:lnTo>
                <a:lnTo>
                  <a:pt x="62664" y="200729"/>
                </a:lnTo>
                <a:lnTo>
                  <a:pt x="61925" y="198875"/>
                </a:lnTo>
                <a:lnTo>
                  <a:pt x="60625" y="196605"/>
                </a:lnTo>
                <a:lnTo>
                  <a:pt x="59655" y="194297"/>
                </a:lnTo>
                <a:lnTo>
                  <a:pt x="58255" y="190359"/>
                </a:lnTo>
                <a:lnTo>
                  <a:pt x="58686" y="190074"/>
                </a:lnTo>
                <a:lnTo>
                  <a:pt x="59740" y="190413"/>
                </a:lnTo>
                <a:lnTo>
                  <a:pt x="60255" y="189820"/>
                </a:lnTo>
                <a:lnTo>
                  <a:pt x="58362" y="189389"/>
                </a:lnTo>
                <a:lnTo>
                  <a:pt x="57970" y="188928"/>
                </a:lnTo>
                <a:lnTo>
                  <a:pt x="57839" y="187543"/>
                </a:lnTo>
                <a:lnTo>
                  <a:pt x="57924" y="185851"/>
                </a:lnTo>
                <a:lnTo>
                  <a:pt x="59463" y="185259"/>
                </a:lnTo>
                <a:lnTo>
                  <a:pt x="60794" y="184966"/>
                </a:lnTo>
                <a:lnTo>
                  <a:pt x="61464" y="183943"/>
                </a:lnTo>
                <a:lnTo>
                  <a:pt x="61848" y="182912"/>
                </a:lnTo>
                <a:lnTo>
                  <a:pt x="58316" y="184474"/>
                </a:lnTo>
                <a:lnTo>
                  <a:pt x="54999" y="182704"/>
                </a:lnTo>
                <a:lnTo>
                  <a:pt x="54284" y="181635"/>
                </a:lnTo>
                <a:lnTo>
                  <a:pt x="54645" y="180812"/>
                </a:lnTo>
                <a:lnTo>
                  <a:pt x="56231" y="180689"/>
                </a:lnTo>
                <a:lnTo>
                  <a:pt x="58493" y="180751"/>
                </a:lnTo>
                <a:lnTo>
                  <a:pt x="59848" y="179950"/>
                </a:lnTo>
                <a:lnTo>
                  <a:pt x="59016" y="179666"/>
                </a:lnTo>
                <a:lnTo>
                  <a:pt x="57554" y="179697"/>
                </a:lnTo>
                <a:lnTo>
                  <a:pt x="57016" y="179166"/>
                </a:lnTo>
                <a:lnTo>
                  <a:pt x="57062" y="177881"/>
                </a:lnTo>
                <a:lnTo>
                  <a:pt x="56585" y="178166"/>
                </a:lnTo>
                <a:lnTo>
                  <a:pt x="55954" y="179304"/>
                </a:lnTo>
                <a:lnTo>
                  <a:pt x="53722" y="180143"/>
                </a:lnTo>
                <a:lnTo>
                  <a:pt x="52414" y="179304"/>
                </a:lnTo>
                <a:lnTo>
                  <a:pt x="52283" y="177443"/>
                </a:lnTo>
                <a:lnTo>
                  <a:pt x="51998" y="176604"/>
                </a:lnTo>
                <a:lnTo>
                  <a:pt x="50898" y="175950"/>
                </a:lnTo>
                <a:lnTo>
                  <a:pt x="46988" y="171019"/>
                </a:lnTo>
                <a:lnTo>
                  <a:pt x="42079" y="166903"/>
                </a:lnTo>
                <a:lnTo>
                  <a:pt x="37715" y="164065"/>
                </a:lnTo>
                <a:lnTo>
                  <a:pt x="31120" y="162711"/>
                </a:lnTo>
                <a:lnTo>
                  <a:pt x="17315" y="162765"/>
                </a:lnTo>
                <a:lnTo>
                  <a:pt x="16537" y="162372"/>
                </a:lnTo>
                <a:lnTo>
                  <a:pt x="17384" y="161726"/>
                </a:lnTo>
                <a:lnTo>
                  <a:pt x="18592" y="161288"/>
                </a:lnTo>
                <a:lnTo>
                  <a:pt x="23033" y="158987"/>
                </a:lnTo>
                <a:lnTo>
                  <a:pt x="22286" y="158680"/>
                </a:lnTo>
                <a:lnTo>
                  <a:pt x="17669" y="160118"/>
                </a:lnTo>
                <a:lnTo>
                  <a:pt x="16091" y="160257"/>
                </a:lnTo>
                <a:lnTo>
                  <a:pt x="14044" y="163019"/>
                </a:lnTo>
                <a:lnTo>
                  <a:pt x="1885" y="163480"/>
                </a:lnTo>
                <a:lnTo>
                  <a:pt x="462" y="163626"/>
                </a:lnTo>
                <a:lnTo>
                  <a:pt x="492" y="162365"/>
                </a:lnTo>
                <a:lnTo>
                  <a:pt x="1085" y="158734"/>
                </a:lnTo>
                <a:lnTo>
                  <a:pt x="1477" y="157303"/>
                </a:lnTo>
                <a:lnTo>
                  <a:pt x="1932" y="156226"/>
                </a:lnTo>
                <a:lnTo>
                  <a:pt x="1462" y="154933"/>
                </a:lnTo>
                <a:lnTo>
                  <a:pt x="1000" y="153179"/>
                </a:lnTo>
                <a:lnTo>
                  <a:pt x="777" y="150425"/>
                </a:lnTo>
                <a:lnTo>
                  <a:pt x="1347" y="149571"/>
                </a:lnTo>
                <a:lnTo>
                  <a:pt x="1539" y="148533"/>
                </a:lnTo>
                <a:lnTo>
                  <a:pt x="1401" y="146902"/>
                </a:lnTo>
                <a:lnTo>
                  <a:pt x="1401" y="141456"/>
                </a:lnTo>
                <a:lnTo>
                  <a:pt x="1732" y="140863"/>
                </a:lnTo>
                <a:lnTo>
                  <a:pt x="2124" y="140409"/>
                </a:lnTo>
                <a:lnTo>
                  <a:pt x="2147" y="139686"/>
                </a:lnTo>
                <a:lnTo>
                  <a:pt x="1408" y="138278"/>
                </a:lnTo>
                <a:lnTo>
                  <a:pt x="723" y="136671"/>
                </a:lnTo>
                <a:lnTo>
                  <a:pt x="746" y="134355"/>
                </a:lnTo>
                <a:lnTo>
                  <a:pt x="469" y="132116"/>
                </a:lnTo>
                <a:lnTo>
                  <a:pt x="0" y="131093"/>
                </a:lnTo>
                <a:lnTo>
                  <a:pt x="354" y="127278"/>
                </a:lnTo>
                <a:lnTo>
                  <a:pt x="554" y="122447"/>
                </a:lnTo>
                <a:lnTo>
                  <a:pt x="369" y="120300"/>
                </a:lnTo>
                <a:lnTo>
                  <a:pt x="816" y="118785"/>
                </a:lnTo>
                <a:lnTo>
                  <a:pt x="1054" y="115054"/>
                </a:lnTo>
                <a:lnTo>
                  <a:pt x="1016" y="111400"/>
                </a:lnTo>
                <a:lnTo>
                  <a:pt x="1924" y="105622"/>
                </a:lnTo>
                <a:lnTo>
                  <a:pt x="4587" y="105345"/>
                </a:lnTo>
                <a:lnTo>
                  <a:pt x="7757" y="104861"/>
                </a:lnTo>
                <a:lnTo>
                  <a:pt x="9173" y="102591"/>
                </a:lnTo>
                <a:lnTo>
                  <a:pt x="9989" y="99714"/>
                </a:lnTo>
                <a:lnTo>
                  <a:pt x="9727" y="96868"/>
                </a:lnTo>
                <a:lnTo>
                  <a:pt x="10343" y="95929"/>
                </a:lnTo>
                <a:lnTo>
                  <a:pt x="11612" y="94383"/>
                </a:lnTo>
                <a:lnTo>
                  <a:pt x="13906" y="92175"/>
                </a:lnTo>
                <a:lnTo>
                  <a:pt x="13813" y="89752"/>
                </a:lnTo>
                <a:lnTo>
                  <a:pt x="14444" y="89006"/>
                </a:lnTo>
                <a:lnTo>
                  <a:pt x="15529" y="88444"/>
                </a:lnTo>
                <a:lnTo>
                  <a:pt x="17084" y="88160"/>
                </a:lnTo>
                <a:lnTo>
                  <a:pt x="18823" y="86952"/>
                </a:lnTo>
                <a:lnTo>
                  <a:pt x="19785" y="84836"/>
                </a:lnTo>
                <a:lnTo>
                  <a:pt x="20732" y="81451"/>
                </a:lnTo>
                <a:lnTo>
                  <a:pt x="19239" y="79090"/>
                </a:lnTo>
                <a:lnTo>
                  <a:pt x="19262" y="78567"/>
                </a:lnTo>
                <a:lnTo>
                  <a:pt x="19831" y="77297"/>
                </a:lnTo>
                <a:lnTo>
                  <a:pt x="20747" y="76028"/>
                </a:lnTo>
                <a:lnTo>
                  <a:pt x="21470" y="75620"/>
                </a:lnTo>
                <a:lnTo>
                  <a:pt x="23163" y="75944"/>
                </a:lnTo>
                <a:lnTo>
                  <a:pt x="23456" y="75836"/>
                </a:lnTo>
                <a:lnTo>
                  <a:pt x="23717" y="75436"/>
                </a:lnTo>
                <a:lnTo>
                  <a:pt x="24810" y="71689"/>
                </a:lnTo>
                <a:lnTo>
                  <a:pt x="24710" y="70682"/>
                </a:lnTo>
                <a:lnTo>
                  <a:pt x="23133" y="68174"/>
                </a:lnTo>
                <a:lnTo>
                  <a:pt x="22871" y="66389"/>
                </a:lnTo>
                <a:lnTo>
                  <a:pt x="22640" y="63735"/>
                </a:lnTo>
                <a:lnTo>
                  <a:pt x="22255" y="61381"/>
                </a:lnTo>
                <a:lnTo>
                  <a:pt x="21801" y="60489"/>
                </a:lnTo>
                <a:lnTo>
                  <a:pt x="20962" y="59742"/>
                </a:lnTo>
                <a:lnTo>
                  <a:pt x="20585" y="59258"/>
                </a:lnTo>
                <a:lnTo>
                  <a:pt x="17323" y="54473"/>
                </a:lnTo>
                <a:lnTo>
                  <a:pt x="17376" y="52203"/>
                </a:lnTo>
                <a:lnTo>
                  <a:pt x="18746" y="49303"/>
                </a:lnTo>
                <a:lnTo>
                  <a:pt x="19639" y="47895"/>
                </a:lnTo>
                <a:lnTo>
                  <a:pt x="20885" y="47111"/>
                </a:lnTo>
                <a:lnTo>
                  <a:pt x="21132" y="46441"/>
                </a:lnTo>
                <a:lnTo>
                  <a:pt x="20762" y="45626"/>
                </a:lnTo>
                <a:lnTo>
                  <a:pt x="20131" y="45011"/>
                </a:lnTo>
                <a:lnTo>
                  <a:pt x="19985" y="43703"/>
                </a:lnTo>
                <a:lnTo>
                  <a:pt x="20162" y="42834"/>
                </a:lnTo>
                <a:lnTo>
                  <a:pt x="20608" y="41880"/>
                </a:lnTo>
                <a:lnTo>
                  <a:pt x="20431" y="39880"/>
                </a:lnTo>
                <a:lnTo>
                  <a:pt x="20470" y="36810"/>
                </a:lnTo>
                <a:lnTo>
                  <a:pt x="20678" y="32333"/>
                </a:lnTo>
                <a:lnTo>
                  <a:pt x="20739" y="29594"/>
                </a:lnTo>
                <a:lnTo>
                  <a:pt x="23386" y="27563"/>
                </a:lnTo>
                <a:lnTo>
                  <a:pt x="27242" y="24202"/>
                </a:lnTo>
                <a:lnTo>
                  <a:pt x="29204" y="20686"/>
                </a:lnTo>
                <a:lnTo>
                  <a:pt x="30259" y="18024"/>
                </a:lnTo>
                <a:lnTo>
                  <a:pt x="31551" y="9162"/>
                </a:lnTo>
                <a:lnTo>
                  <a:pt x="32490" y="8624"/>
                </a:lnTo>
                <a:lnTo>
                  <a:pt x="33598" y="8208"/>
                </a:lnTo>
                <a:lnTo>
                  <a:pt x="37469" y="4977"/>
                </a:lnTo>
                <a:lnTo>
                  <a:pt x="40447" y="3777"/>
                </a:lnTo>
                <a:lnTo>
                  <a:pt x="42725" y="3085"/>
                </a:lnTo>
                <a:lnTo>
                  <a:pt x="46150" y="2500"/>
                </a:lnTo>
                <a:lnTo>
                  <a:pt x="48274" y="2739"/>
                </a:lnTo>
                <a:lnTo>
                  <a:pt x="52144" y="2885"/>
                </a:lnTo>
                <a:lnTo>
                  <a:pt x="55192" y="2562"/>
                </a:lnTo>
                <a:lnTo>
                  <a:pt x="57777" y="800"/>
                </a:lnTo>
                <a:lnTo>
                  <a:pt x="58947" y="308"/>
                </a:lnTo>
                <a:lnTo>
                  <a:pt x="60594" y="0"/>
                </a:lnTo>
                <a:lnTo>
                  <a:pt x="68074" y="2377"/>
                </a:lnTo>
                <a:lnTo>
                  <a:pt x="75546" y="4623"/>
                </a:lnTo>
                <a:lnTo>
                  <a:pt x="76901" y="4416"/>
                </a:lnTo>
                <a:lnTo>
                  <a:pt x="78039" y="4731"/>
                </a:lnTo>
                <a:lnTo>
                  <a:pt x="79910" y="5946"/>
                </a:lnTo>
                <a:lnTo>
                  <a:pt x="82665" y="8554"/>
                </a:lnTo>
                <a:lnTo>
                  <a:pt x="84304" y="10239"/>
                </a:lnTo>
                <a:lnTo>
                  <a:pt x="85096" y="11224"/>
                </a:lnTo>
                <a:lnTo>
                  <a:pt x="88936" y="16878"/>
                </a:lnTo>
                <a:lnTo>
                  <a:pt x="90368" y="18301"/>
                </a:lnTo>
                <a:lnTo>
                  <a:pt x="91807" y="19078"/>
                </a:lnTo>
                <a:lnTo>
                  <a:pt x="93269" y="19355"/>
                </a:lnTo>
                <a:lnTo>
                  <a:pt x="94392" y="19247"/>
                </a:lnTo>
                <a:lnTo>
                  <a:pt x="95454" y="18609"/>
                </a:lnTo>
                <a:lnTo>
                  <a:pt x="96901" y="17347"/>
                </a:lnTo>
                <a:lnTo>
                  <a:pt x="99102" y="16770"/>
                </a:lnTo>
                <a:lnTo>
                  <a:pt x="100895" y="16886"/>
                </a:lnTo>
                <a:lnTo>
                  <a:pt x="110199" y="11801"/>
                </a:lnTo>
                <a:lnTo>
                  <a:pt x="111099" y="11732"/>
                </a:lnTo>
                <a:lnTo>
                  <a:pt x="113808" y="12132"/>
                </a:lnTo>
                <a:lnTo>
                  <a:pt x="116817" y="12832"/>
                </a:lnTo>
                <a:lnTo>
                  <a:pt x="124612" y="17932"/>
                </a:lnTo>
                <a:lnTo>
                  <a:pt x="130976" y="21271"/>
                </a:lnTo>
                <a:lnTo>
                  <a:pt x="135448" y="22386"/>
                </a:lnTo>
                <a:lnTo>
                  <a:pt x="140719" y="23178"/>
                </a:lnTo>
                <a:lnTo>
                  <a:pt x="149669" y="23417"/>
                </a:lnTo>
                <a:lnTo>
                  <a:pt x="156433" y="16270"/>
                </a:lnTo>
                <a:lnTo>
                  <a:pt x="158934" y="14709"/>
                </a:lnTo>
                <a:lnTo>
                  <a:pt x="161951" y="13301"/>
                </a:lnTo>
                <a:lnTo>
                  <a:pt x="162920" y="13062"/>
                </a:lnTo>
                <a:lnTo>
                  <a:pt x="168238" y="11978"/>
                </a:lnTo>
                <a:lnTo>
                  <a:pt x="178665" y="11062"/>
                </a:lnTo>
                <a:lnTo>
                  <a:pt x="188446" y="11462"/>
                </a:lnTo>
                <a:lnTo>
                  <a:pt x="190370" y="11747"/>
                </a:lnTo>
                <a:lnTo>
                  <a:pt x="194525" y="12693"/>
                </a:lnTo>
                <a:lnTo>
                  <a:pt x="200928" y="15024"/>
                </a:lnTo>
                <a:lnTo>
                  <a:pt x="203691" y="17263"/>
                </a:lnTo>
                <a:lnTo>
                  <a:pt x="208031" y="17632"/>
                </a:lnTo>
                <a:lnTo>
                  <a:pt x="211140" y="17186"/>
                </a:lnTo>
                <a:lnTo>
                  <a:pt x="212156" y="14970"/>
                </a:lnTo>
                <a:lnTo>
                  <a:pt x="215280" y="12055"/>
                </a:lnTo>
                <a:lnTo>
                  <a:pt x="217550" y="10870"/>
                </a:lnTo>
                <a:lnTo>
                  <a:pt x="219959" y="9354"/>
                </a:lnTo>
                <a:lnTo>
                  <a:pt x="223776" y="7470"/>
                </a:lnTo>
                <a:lnTo>
                  <a:pt x="226916" y="6623"/>
                </a:lnTo>
                <a:lnTo>
                  <a:pt x="229725" y="4462"/>
                </a:lnTo>
                <a:lnTo>
                  <a:pt x="231949" y="3777"/>
                </a:lnTo>
                <a:lnTo>
                  <a:pt x="235811" y="3723"/>
                </a:lnTo>
                <a:close/>
                <a:moveTo>
                  <a:pt x="99625" y="205652"/>
                </a:moveTo>
                <a:lnTo>
                  <a:pt x="97540" y="206306"/>
                </a:lnTo>
                <a:lnTo>
                  <a:pt x="96170" y="206144"/>
                </a:lnTo>
                <a:lnTo>
                  <a:pt x="98048" y="203298"/>
                </a:lnTo>
                <a:lnTo>
                  <a:pt x="99002" y="203913"/>
                </a:lnTo>
                <a:lnTo>
                  <a:pt x="100225" y="204168"/>
                </a:lnTo>
                <a:lnTo>
                  <a:pt x="99625" y="20565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8" name="Google Shape;938;p44"/>
          <p:cNvSpPr/>
          <p:nvPr/>
        </p:nvSpPr>
        <p:spPr>
          <a:xfrm>
            <a:off x="4016759" y="4273241"/>
            <a:ext cx="79036" cy="76264"/>
          </a:xfrm>
          <a:custGeom>
            <a:avLst/>
            <a:gdLst/>
            <a:ahLst/>
            <a:cxnLst/>
            <a:rect l="l" t="t" r="r" b="b"/>
            <a:pathLst>
              <a:path w="97462" h="94044" extrusionOk="0">
                <a:moveTo>
                  <a:pt x="97463" y="331"/>
                </a:moveTo>
                <a:lnTo>
                  <a:pt x="96863" y="1146"/>
                </a:lnTo>
                <a:lnTo>
                  <a:pt x="96201" y="1685"/>
                </a:lnTo>
                <a:lnTo>
                  <a:pt x="94823" y="4339"/>
                </a:lnTo>
                <a:lnTo>
                  <a:pt x="94346" y="4577"/>
                </a:lnTo>
                <a:lnTo>
                  <a:pt x="94246" y="2616"/>
                </a:lnTo>
                <a:lnTo>
                  <a:pt x="93423" y="2354"/>
                </a:lnTo>
                <a:lnTo>
                  <a:pt x="92461" y="3054"/>
                </a:lnTo>
                <a:lnTo>
                  <a:pt x="91930" y="4062"/>
                </a:lnTo>
                <a:lnTo>
                  <a:pt x="92769" y="5370"/>
                </a:lnTo>
                <a:lnTo>
                  <a:pt x="93507" y="5393"/>
                </a:lnTo>
                <a:lnTo>
                  <a:pt x="94400" y="5754"/>
                </a:lnTo>
                <a:lnTo>
                  <a:pt x="96809" y="14816"/>
                </a:lnTo>
                <a:lnTo>
                  <a:pt x="96293" y="16432"/>
                </a:lnTo>
                <a:lnTo>
                  <a:pt x="94800" y="18948"/>
                </a:lnTo>
                <a:lnTo>
                  <a:pt x="93384" y="21078"/>
                </a:lnTo>
                <a:lnTo>
                  <a:pt x="91961" y="22417"/>
                </a:lnTo>
                <a:lnTo>
                  <a:pt x="90198" y="28110"/>
                </a:lnTo>
                <a:lnTo>
                  <a:pt x="88613" y="37349"/>
                </a:lnTo>
                <a:lnTo>
                  <a:pt x="89752" y="45634"/>
                </a:lnTo>
                <a:lnTo>
                  <a:pt x="89175" y="53288"/>
                </a:lnTo>
                <a:lnTo>
                  <a:pt x="89683" y="55088"/>
                </a:lnTo>
                <a:lnTo>
                  <a:pt x="89829" y="57335"/>
                </a:lnTo>
                <a:lnTo>
                  <a:pt x="88659" y="57742"/>
                </a:lnTo>
                <a:lnTo>
                  <a:pt x="87997" y="57673"/>
                </a:lnTo>
                <a:lnTo>
                  <a:pt x="87320" y="56296"/>
                </a:lnTo>
                <a:lnTo>
                  <a:pt x="87397" y="55081"/>
                </a:lnTo>
                <a:lnTo>
                  <a:pt x="88097" y="53657"/>
                </a:lnTo>
                <a:lnTo>
                  <a:pt x="88382" y="51727"/>
                </a:lnTo>
                <a:lnTo>
                  <a:pt x="88051" y="50719"/>
                </a:lnTo>
                <a:lnTo>
                  <a:pt x="87359" y="52919"/>
                </a:lnTo>
                <a:lnTo>
                  <a:pt x="86143" y="53904"/>
                </a:lnTo>
                <a:lnTo>
                  <a:pt x="85350" y="54250"/>
                </a:lnTo>
                <a:lnTo>
                  <a:pt x="84581" y="55358"/>
                </a:lnTo>
                <a:lnTo>
                  <a:pt x="85396" y="57450"/>
                </a:lnTo>
                <a:lnTo>
                  <a:pt x="86451" y="58981"/>
                </a:lnTo>
                <a:lnTo>
                  <a:pt x="86805" y="60073"/>
                </a:lnTo>
                <a:lnTo>
                  <a:pt x="86412" y="61381"/>
                </a:lnTo>
                <a:lnTo>
                  <a:pt x="86174" y="65843"/>
                </a:lnTo>
                <a:lnTo>
                  <a:pt x="85797" y="65720"/>
                </a:lnTo>
                <a:lnTo>
                  <a:pt x="85412" y="65120"/>
                </a:lnTo>
                <a:lnTo>
                  <a:pt x="84296" y="65074"/>
                </a:lnTo>
                <a:lnTo>
                  <a:pt x="84165" y="66874"/>
                </a:lnTo>
                <a:lnTo>
                  <a:pt x="84250" y="67874"/>
                </a:lnTo>
                <a:lnTo>
                  <a:pt x="83303" y="68651"/>
                </a:lnTo>
                <a:lnTo>
                  <a:pt x="82965" y="69420"/>
                </a:lnTo>
                <a:lnTo>
                  <a:pt x="83742" y="69974"/>
                </a:lnTo>
                <a:lnTo>
                  <a:pt x="84596" y="70297"/>
                </a:lnTo>
                <a:lnTo>
                  <a:pt x="85650" y="70220"/>
                </a:lnTo>
                <a:lnTo>
                  <a:pt x="86512" y="72428"/>
                </a:lnTo>
                <a:lnTo>
                  <a:pt x="86789" y="74220"/>
                </a:lnTo>
                <a:lnTo>
                  <a:pt x="84773" y="75874"/>
                </a:lnTo>
                <a:lnTo>
                  <a:pt x="84096" y="77244"/>
                </a:lnTo>
                <a:lnTo>
                  <a:pt x="82957" y="78905"/>
                </a:lnTo>
                <a:lnTo>
                  <a:pt x="82310" y="80536"/>
                </a:lnTo>
                <a:lnTo>
                  <a:pt x="82118" y="81705"/>
                </a:lnTo>
                <a:lnTo>
                  <a:pt x="82903" y="85413"/>
                </a:lnTo>
                <a:lnTo>
                  <a:pt x="84280" y="88044"/>
                </a:lnTo>
                <a:lnTo>
                  <a:pt x="85443" y="89714"/>
                </a:lnTo>
                <a:lnTo>
                  <a:pt x="86997" y="90075"/>
                </a:lnTo>
                <a:lnTo>
                  <a:pt x="86635" y="91829"/>
                </a:lnTo>
                <a:lnTo>
                  <a:pt x="85466" y="92945"/>
                </a:lnTo>
                <a:lnTo>
                  <a:pt x="83342" y="93876"/>
                </a:lnTo>
                <a:lnTo>
                  <a:pt x="81010" y="94045"/>
                </a:lnTo>
                <a:lnTo>
                  <a:pt x="77193" y="93168"/>
                </a:lnTo>
                <a:lnTo>
                  <a:pt x="75631" y="93068"/>
                </a:lnTo>
                <a:lnTo>
                  <a:pt x="75023" y="92599"/>
                </a:lnTo>
                <a:lnTo>
                  <a:pt x="74838" y="91737"/>
                </a:lnTo>
                <a:lnTo>
                  <a:pt x="73746" y="90437"/>
                </a:lnTo>
                <a:lnTo>
                  <a:pt x="71745" y="88706"/>
                </a:lnTo>
                <a:lnTo>
                  <a:pt x="70590" y="88829"/>
                </a:lnTo>
                <a:lnTo>
                  <a:pt x="68705" y="88452"/>
                </a:lnTo>
                <a:lnTo>
                  <a:pt x="65573" y="87275"/>
                </a:lnTo>
                <a:lnTo>
                  <a:pt x="64126" y="87129"/>
                </a:lnTo>
                <a:lnTo>
                  <a:pt x="62048" y="88137"/>
                </a:lnTo>
                <a:lnTo>
                  <a:pt x="59632" y="89460"/>
                </a:lnTo>
                <a:lnTo>
                  <a:pt x="53807" y="87398"/>
                </a:lnTo>
                <a:lnTo>
                  <a:pt x="49713" y="85944"/>
                </a:lnTo>
                <a:lnTo>
                  <a:pt x="46034" y="84629"/>
                </a:lnTo>
                <a:lnTo>
                  <a:pt x="45057" y="84129"/>
                </a:lnTo>
                <a:lnTo>
                  <a:pt x="44249" y="84236"/>
                </a:lnTo>
                <a:lnTo>
                  <a:pt x="43549" y="84921"/>
                </a:lnTo>
                <a:lnTo>
                  <a:pt x="42756" y="86137"/>
                </a:lnTo>
                <a:lnTo>
                  <a:pt x="42494" y="86490"/>
                </a:lnTo>
                <a:lnTo>
                  <a:pt x="42071" y="86821"/>
                </a:lnTo>
                <a:lnTo>
                  <a:pt x="41594" y="86914"/>
                </a:lnTo>
                <a:lnTo>
                  <a:pt x="41578" y="86336"/>
                </a:lnTo>
                <a:lnTo>
                  <a:pt x="39778" y="83921"/>
                </a:lnTo>
                <a:lnTo>
                  <a:pt x="36915" y="81021"/>
                </a:lnTo>
                <a:lnTo>
                  <a:pt x="25949" y="72112"/>
                </a:lnTo>
                <a:lnTo>
                  <a:pt x="21917" y="66781"/>
                </a:lnTo>
                <a:lnTo>
                  <a:pt x="19754" y="62943"/>
                </a:lnTo>
                <a:lnTo>
                  <a:pt x="17700" y="60942"/>
                </a:lnTo>
                <a:lnTo>
                  <a:pt x="11774" y="56850"/>
                </a:lnTo>
                <a:lnTo>
                  <a:pt x="10404" y="55219"/>
                </a:lnTo>
                <a:lnTo>
                  <a:pt x="4540" y="49742"/>
                </a:lnTo>
                <a:lnTo>
                  <a:pt x="62" y="46526"/>
                </a:lnTo>
                <a:lnTo>
                  <a:pt x="0" y="45157"/>
                </a:lnTo>
                <a:lnTo>
                  <a:pt x="1839" y="43449"/>
                </a:lnTo>
                <a:lnTo>
                  <a:pt x="2740" y="43534"/>
                </a:lnTo>
                <a:lnTo>
                  <a:pt x="3725" y="44749"/>
                </a:lnTo>
                <a:lnTo>
                  <a:pt x="5310" y="46142"/>
                </a:lnTo>
                <a:lnTo>
                  <a:pt x="6056" y="46149"/>
                </a:lnTo>
                <a:lnTo>
                  <a:pt x="7164" y="45503"/>
                </a:lnTo>
                <a:lnTo>
                  <a:pt x="7188" y="44857"/>
                </a:lnTo>
                <a:lnTo>
                  <a:pt x="13198" y="44595"/>
                </a:lnTo>
                <a:lnTo>
                  <a:pt x="14275" y="44234"/>
                </a:lnTo>
                <a:lnTo>
                  <a:pt x="15360" y="43226"/>
                </a:lnTo>
                <a:lnTo>
                  <a:pt x="15922" y="41810"/>
                </a:lnTo>
                <a:lnTo>
                  <a:pt x="16014" y="40457"/>
                </a:lnTo>
                <a:lnTo>
                  <a:pt x="16245" y="39480"/>
                </a:lnTo>
                <a:lnTo>
                  <a:pt x="17207" y="38533"/>
                </a:lnTo>
                <a:lnTo>
                  <a:pt x="18969" y="38241"/>
                </a:lnTo>
                <a:lnTo>
                  <a:pt x="20324" y="38141"/>
                </a:lnTo>
                <a:lnTo>
                  <a:pt x="20724" y="37502"/>
                </a:lnTo>
                <a:lnTo>
                  <a:pt x="20316" y="35433"/>
                </a:lnTo>
                <a:lnTo>
                  <a:pt x="19585" y="30402"/>
                </a:lnTo>
                <a:lnTo>
                  <a:pt x="19431" y="28994"/>
                </a:lnTo>
                <a:lnTo>
                  <a:pt x="19677" y="27948"/>
                </a:lnTo>
                <a:lnTo>
                  <a:pt x="20231" y="27571"/>
                </a:lnTo>
                <a:lnTo>
                  <a:pt x="22894" y="27317"/>
                </a:lnTo>
                <a:lnTo>
                  <a:pt x="27935" y="27740"/>
                </a:lnTo>
                <a:lnTo>
                  <a:pt x="28912" y="27425"/>
                </a:lnTo>
                <a:lnTo>
                  <a:pt x="30928" y="24563"/>
                </a:lnTo>
                <a:lnTo>
                  <a:pt x="32806" y="22463"/>
                </a:lnTo>
                <a:lnTo>
                  <a:pt x="34145" y="21517"/>
                </a:lnTo>
                <a:lnTo>
                  <a:pt x="35207" y="21232"/>
                </a:lnTo>
                <a:lnTo>
                  <a:pt x="36423" y="23102"/>
                </a:lnTo>
                <a:lnTo>
                  <a:pt x="40678" y="25779"/>
                </a:lnTo>
                <a:lnTo>
                  <a:pt x="41402" y="25609"/>
                </a:lnTo>
                <a:lnTo>
                  <a:pt x="41817" y="25463"/>
                </a:lnTo>
                <a:lnTo>
                  <a:pt x="41956" y="25079"/>
                </a:lnTo>
                <a:lnTo>
                  <a:pt x="41879" y="23848"/>
                </a:lnTo>
                <a:lnTo>
                  <a:pt x="42941" y="22725"/>
                </a:lnTo>
                <a:lnTo>
                  <a:pt x="45149" y="21717"/>
                </a:lnTo>
                <a:lnTo>
                  <a:pt x="47365" y="19940"/>
                </a:lnTo>
                <a:lnTo>
                  <a:pt x="49597" y="17386"/>
                </a:lnTo>
                <a:lnTo>
                  <a:pt x="51536" y="15886"/>
                </a:lnTo>
                <a:lnTo>
                  <a:pt x="53168" y="15440"/>
                </a:lnTo>
                <a:lnTo>
                  <a:pt x="53799" y="14747"/>
                </a:lnTo>
                <a:lnTo>
                  <a:pt x="53406" y="13801"/>
                </a:lnTo>
                <a:lnTo>
                  <a:pt x="53537" y="12455"/>
                </a:lnTo>
                <a:lnTo>
                  <a:pt x="54184" y="10716"/>
                </a:lnTo>
                <a:lnTo>
                  <a:pt x="55138" y="9708"/>
                </a:lnTo>
                <a:lnTo>
                  <a:pt x="56384" y="9431"/>
                </a:lnTo>
                <a:lnTo>
                  <a:pt x="56885" y="8885"/>
                </a:lnTo>
                <a:lnTo>
                  <a:pt x="56623" y="8062"/>
                </a:lnTo>
                <a:lnTo>
                  <a:pt x="56862" y="7162"/>
                </a:lnTo>
                <a:lnTo>
                  <a:pt x="57993" y="5677"/>
                </a:lnTo>
                <a:lnTo>
                  <a:pt x="60686" y="4408"/>
                </a:lnTo>
                <a:lnTo>
                  <a:pt x="62225" y="4831"/>
                </a:lnTo>
                <a:lnTo>
                  <a:pt x="63503" y="6539"/>
                </a:lnTo>
                <a:lnTo>
                  <a:pt x="65319" y="7701"/>
                </a:lnTo>
                <a:lnTo>
                  <a:pt x="67658" y="8316"/>
                </a:lnTo>
                <a:lnTo>
                  <a:pt x="69474" y="8093"/>
                </a:lnTo>
                <a:lnTo>
                  <a:pt x="70767" y="7024"/>
                </a:lnTo>
                <a:lnTo>
                  <a:pt x="71929" y="6700"/>
                </a:lnTo>
                <a:lnTo>
                  <a:pt x="72961" y="7124"/>
                </a:lnTo>
                <a:lnTo>
                  <a:pt x="73507" y="6877"/>
                </a:lnTo>
                <a:lnTo>
                  <a:pt x="73568" y="5985"/>
                </a:lnTo>
                <a:lnTo>
                  <a:pt x="74099" y="5777"/>
                </a:lnTo>
                <a:lnTo>
                  <a:pt x="75115" y="6262"/>
                </a:lnTo>
                <a:lnTo>
                  <a:pt x="76008" y="6385"/>
                </a:lnTo>
                <a:lnTo>
                  <a:pt x="76793" y="6154"/>
                </a:lnTo>
                <a:lnTo>
                  <a:pt x="77101" y="5716"/>
                </a:lnTo>
                <a:lnTo>
                  <a:pt x="77262" y="5262"/>
                </a:lnTo>
                <a:lnTo>
                  <a:pt x="77847" y="4931"/>
                </a:lnTo>
                <a:lnTo>
                  <a:pt x="79871" y="5262"/>
                </a:lnTo>
                <a:lnTo>
                  <a:pt x="82134" y="4747"/>
                </a:lnTo>
                <a:lnTo>
                  <a:pt x="84650" y="3370"/>
                </a:lnTo>
                <a:lnTo>
                  <a:pt x="86320" y="2770"/>
                </a:lnTo>
                <a:lnTo>
                  <a:pt x="87143" y="2923"/>
                </a:lnTo>
                <a:lnTo>
                  <a:pt x="88128" y="2231"/>
                </a:lnTo>
                <a:lnTo>
                  <a:pt x="89275" y="692"/>
                </a:lnTo>
                <a:lnTo>
                  <a:pt x="91899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39" name="Google Shape;939;p44"/>
          <p:cNvSpPr/>
          <p:nvPr/>
        </p:nvSpPr>
        <p:spPr>
          <a:xfrm>
            <a:off x="5610902" y="3426142"/>
            <a:ext cx="67366" cy="81941"/>
          </a:xfrm>
          <a:custGeom>
            <a:avLst/>
            <a:gdLst/>
            <a:ahLst/>
            <a:cxnLst/>
            <a:rect l="l" t="t" r="r" b="b"/>
            <a:pathLst>
              <a:path w="83072" h="101045" extrusionOk="0">
                <a:moveTo>
                  <a:pt x="40640" y="8970"/>
                </a:moveTo>
                <a:lnTo>
                  <a:pt x="39724" y="8470"/>
                </a:lnTo>
                <a:lnTo>
                  <a:pt x="44580" y="7031"/>
                </a:lnTo>
                <a:lnTo>
                  <a:pt x="47650" y="6593"/>
                </a:lnTo>
                <a:lnTo>
                  <a:pt x="48197" y="6785"/>
                </a:lnTo>
                <a:lnTo>
                  <a:pt x="42648" y="8677"/>
                </a:lnTo>
                <a:lnTo>
                  <a:pt x="40640" y="8970"/>
                </a:lnTo>
                <a:close/>
                <a:moveTo>
                  <a:pt x="51421" y="6631"/>
                </a:moveTo>
                <a:lnTo>
                  <a:pt x="55684" y="6039"/>
                </a:lnTo>
                <a:lnTo>
                  <a:pt x="55661" y="5816"/>
                </a:lnTo>
                <a:lnTo>
                  <a:pt x="54538" y="5454"/>
                </a:lnTo>
                <a:lnTo>
                  <a:pt x="50906" y="5516"/>
                </a:lnTo>
                <a:lnTo>
                  <a:pt x="49744" y="5770"/>
                </a:lnTo>
                <a:lnTo>
                  <a:pt x="49982" y="6193"/>
                </a:lnTo>
                <a:lnTo>
                  <a:pt x="51421" y="6631"/>
                </a:lnTo>
                <a:close/>
                <a:moveTo>
                  <a:pt x="64411" y="4162"/>
                </a:moveTo>
                <a:lnTo>
                  <a:pt x="63495" y="4008"/>
                </a:lnTo>
                <a:lnTo>
                  <a:pt x="60832" y="4777"/>
                </a:lnTo>
                <a:lnTo>
                  <a:pt x="60648" y="5131"/>
                </a:lnTo>
                <a:lnTo>
                  <a:pt x="61387" y="5393"/>
                </a:lnTo>
                <a:lnTo>
                  <a:pt x="64411" y="4162"/>
                </a:lnTo>
                <a:close/>
                <a:moveTo>
                  <a:pt x="37962" y="11485"/>
                </a:moveTo>
                <a:lnTo>
                  <a:pt x="36199" y="11408"/>
                </a:lnTo>
                <a:lnTo>
                  <a:pt x="33629" y="13709"/>
                </a:lnTo>
                <a:lnTo>
                  <a:pt x="33968" y="14132"/>
                </a:lnTo>
                <a:lnTo>
                  <a:pt x="37962" y="11485"/>
                </a:lnTo>
                <a:close/>
                <a:moveTo>
                  <a:pt x="74507" y="0"/>
                </a:moveTo>
                <a:lnTo>
                  <a:pt x="73507" y="0"/>
                </a:lnTo>
                <a:lnTo>
                  <a:pt x="71652" y="723"/>
                </a:lnTo>
                <a:lnTo>
                  <a:pt x="71075" y="1685"/>
                </a:lnTo>
                <a:lnTo>
                  <a:pt x="73076" y="1562"/>
                </a:lnTo>
                <a:lnTo>
                  <a:pt x="74507" y="0"/>
                </a:lnTo>
                <a:close/>
                <a:moveTo>
                  <a:pt x="14260" y="78921"/>
                </a:moveTo>
                <a:lnTo>
                  <a:pt x="11505" y="80352"/>
                </a:lnTo>
                <a:lnTo>
                  <a:pt x="7903" y="79852"/>
                </a:lnTo>
                <a:lnTo>
                  <a:pt x="5164" y="78805"/>
                </a:lnTo>
                <a:lnTo>
                  <a:pt x="1631" y="79005"/>
                </a:lnTo>
                <a:lnTo>
                  <a:pt x="0" y="79551"/>
                </a:lnTo>
                <a:lnTo>
                  <a:pt x="647" y="82536"/>
                </a:lnTo>
                <a:lnTo>
                  <a:pt x="1139" y="83482"/>
                </a:lnTo>
                <a:lnTo>
                  <a:pt x="1778" y="84098"/>
                </a:lnTo>
                <a:lnTo>
                  <a:pt x="2624" y="84221"/>
                </a:lnTo>
                <a:lnTo>
                  <a:pt x="3602" y="83482"/>
                </a:lnTo>
                <a:lnTo>
                  <a:pt x="4964" y="82706"/>
                </a:lnTo>
                <a:lnTo>
                  <a:pt x="7157" y="83067"/>
                </a:lnTo>
                <a:lnTo>
                  <a:pt x="8750" y="83782"/>
                </a:lnTo>
                <a:lnTo>
                  <a:pt x="9319" y="84529"/>
                </a:lnTo>
                <a:lnTo>
                  <a:pt x="10373" y="85236"/>
                </a:lnTo>
                <a:lnTo>
                  <a:pt x="11913" y="85406"/>
                </a:lnTo>
                <a:lnTo>
                  <a:pt x="14891" y="84052"/>
                </a:lnTo>
                <a:lnTo>
                  <a:pt x="17753" y="81982"/>
                </a:lnTo>
                <a:lnTo>
                  <a:pt x="18592" y="80544"/>
                </a:lnTo>
                <a:lnTo>
                  <a:pt x="18908" y="79244"/>
                </a:lnTo>
                <a:lnTo>
                  <a:pt x="16430" y="80136"/>
                </a:lnTo>
                <a:lnTo>
                  <a:pt x="14260" y="78921"/>
                </a:lnTo>
                <a:close/>
                <a:moveTo>
                  <a:pt x="83072" y="12416"/>
                </a:moveTo>
                <a:lnTo>
                  <a:pt x="80063" y="11762"/>
                </a:lnTo>
                <a:lnTo>
                  <a:pt x="78124" y="10801"/>
                </a:lnTo>
                <a:lnTo>
                  <a:pt x="76916" y="9062"/>
                </a:lnTo>
                <a:lnTo>
                  <a:pt x="74838" y="6685"/>
                </a:lnTo>
                <a:lnTo>
                  <a:pt x="69382" y="6931"/>
                </a:lnTo>
                <a:lnTo>
                  <a:pt x="64842" y="7616"/>
                </a:lnTo>
                <a:lnTo>
                  <a:pt x="58555" y="7908"/>
                </a:lnTo>
                <a:lnTo>
                  <a:pt x="54484" y="9062"/>
                </a:lnTo>
                <a:lnTo>
                  <a:pt x="47112" y="12909"/>
                </a:lnTo>
                <a:lnTo>
                  <a:pt x="45257" y="14870"/>
                </a:lnTo>
                <a:lnTo>
                  <a:pt x="43364" y="19094"/>
                </a:lnTo>
                <a:lnTo>
                  <a:pt x="36946" y="23956"/>
                </a:lnTo>
                <a:lnTo>
                  <a:pt x="33206" y="25825"/>
                </a:lnTo>
                <a:lnTo>
                  <a:pt x="32152" y="25109"/>
                </a:lnTo>
                <a:lnTo>
                  <a:pt x="30636" y="24640"/>
                </a:lnTo>
                <a:lnTo>
                  <a:pt x="29427" y="27109"/>
                </a:lnTo>
                <a:lnTo>
                  <a:pt x="28681" y="29333"/>
                </a:lnTo>
                <a:lnTo>
                  <a:pt x="26172" y="42357"/>
                </a:lnTo>
                <a:lnTo>
                  <a:pt x="24464" y="47065"/>
                </a:lnTo>
                <a:lnTo>
                  <a:pt x="22163" y="51019"/>
                </a:lnTo>
                <a:lnTo>
                  <a:pt x="18546" y="55850"/>
                </a:lnTo>
                <a:lnTo>
                  <a:pt x="16884" y="57496"/>
                </a:lnTo>
                <a:lnTo>
                  <a:pt x="15868" y="58119"/>
                </a:lnTo>
                <a:lnTo>
                  <a:pt x="14598" y="60442"/>
                </a:lnTo>
                <a:lnTo>
                  <a:pt x="13583" y="63227"/>
                </a:lnTo>
                <a:lnTo>
                  <a:pt x="12890" y="64527"/>
                </a:lnTo>
                <a:lnTo>
                  <a:pt x="16945" y="69312"/>
                </a:lnTo>
                <a:lnTo>
                  <a:pt x="17453" y="70682"/>
                </a:lnTo>
                <a:lnTo>
                  <a:pt x="17984" y="71482"/>
                </a:lnTo>
                <a:lnTo>
                  <a:pt x="14144" y="71982"/>
                </a:lnTo>
                <a:lnTo>
                  <a:pt x="15776" y="73528"/>
                </a:lnTo>
                <a:lnTo>
                  <a:pt x="17830" y="74636"/>
                </a:lnTo>
                <a:lnTo>
                  <a:pt x="19208" y="75167"/>
                </a:lnTo>
                <a:lnTo>
                  <a:pt x="19962" y="76282"/>
                </a:lnTo>
                <a:lnTo>
                  <a:pt x="18485" y="76797"/>
                </a:lnTo>
                <a:lnTo>
                  <a:pt x="17092" y="76828"/>
                </a:lnTo>
                <a:lnTo>
                  <a:pt x="11582" y="72728"/>
                </a:lnTo>
                <a:lnTo>
                  <a:pt x="8519" y="71974"/>
                </a:lnTo>
                <a:lnTo>
                  <a:pt x="4302" y="72212"/>
                </a:lnTo>
                <a:lnTo>
                  <a:pt x="3240" y="72643"/>
                </a:lnTo>
                <a:lnTo>
                  <a:pt x="2147" y="73890"/>
                </a:lnTo>
                <a:lnTo>
                  <a:pt x="3694" y="75782"/>
                </a:lnTo>
                <a:lnTo>
                  <a:pt x="5125" y="76897"/>
                </a:lnTo>
                <a:lnTo>
                  <a:pt x="7426" y="77044"/>
                </a:lnTo>
                <a:lnTo>
                  <a:pt x="10197" y="78444"/>
                </a:lnTo>
                <a:lnTo>
                  <a:pt x="14183" y="77274"/>
                </a:lnTo>
                <a:lnTo>
                  <a:pt x="17045" y="78713"/>
                </a:lnTo>
                <a:lnTo>
                  <a:pt x="18931" y="79228"/>
                </a:lnTo>
                <a:lnTo>
                  <a:pt x="20624" y="80090"/>
                </a:lnTo>
                <a:lnTo>
                  <a:pt x="22117" y="80275"/>
                </a:lnTo>
                <a:lnTo>
                  <a:pt x="22771" y="79890"/>
                </a:lnTo>
                <a:lnTo>
                  <a:pt x="22355" y="77805"/>
                </a:lnTo>
                <a:lnTo>
                  <a:pt x="23571" y="76690"/>
                </a:lnTo>
                <a:lnTo>
                  <a:pt x="24918" y="76174"/>
                </a:lnTo>
                <a:lnTo>
                  <a:pt x="25526" y="77082"/>
                </a:lnTo>
                <a:lnTo>
                  <a:pt x="26765" y="78005"/>
                </a:lnTo>
                <a:lnTo>
                  <a:pt x="27734" y="78013"/>
                </a:lnTo>
                <a:lnTo>
                  <a:pt x="30366" y="75613"/>
                </a:lnTo>
                <a:lnTo>
                  <a:pt x="30982" y="76090"/>
                </a:lnTo>
                <a:lnTo>
                  <a:pt x="31551" y="76944"/>
                </a:lnTo>
                <a:lnTo>
                  <a:pt x="31674" y="77628"/>
                </a:lnTo>
                <a:lnTo>
                  <a:pt x="31774" y="78351"/>
                </a:lnTo>
                <a:lnTo>
                  <a:pt x="32367" y="78651"/>
                </a:lnTo>
                <a:lnTo>
                  <a:pt x="34437" y="78498"/>
                </a:lnTo>
                <a:lnTo>
                  <a:pt x="35491" y="77197"/>
                </a:lnTo>
                <a:lnTo>
                  <a:pt x="36315" y="76382"/>
                </a:lnTo>
                <a:lnTo>
                  <a:pt x="36931" y="76936"/>
                </a:lnTo>
                <a:lnTo>
                  <a:pt x="37231" y="78536"/>
                </a:lnTo>
                <a:lnTo>
                  <a:pt x="37800" y="80621"/>
                </a:lnTo>
                <a:lnTo>
                  <a:pt x="40270" y="82944"/>
                </a:lnTo>
                <a:lnTo>
                  <a:pt x="42356" y="83606"/>
                </a:lnTo>
                <a:lnTo>
                  <a:pt x="44918" y="83152"/>
                </a:lnTo>
                <a:lnTo>
                  <a:pt x="45934" y="82736"/>
                </a:lnTo>
                <a:lnTo>
                  <a:pt x="46619" y="83082"/>
                </a:lnTo>
                <a:lnTo>
                  <a:pt x="47304" y="84313"/>
                </a:lnTo>
                <a:lnTo>
                  <a:pt x="48782" y="85721"/>
                </a:lnTo>
                <a:lnTo>
                  <a:pt x="51883" y="86713"/>
                </a:lnTo>
                <a:lnTo>
                  <a:pt x="52837" y="87275"/>
                </a:lnTo>
                <a:lnTo>
                  <a:pt x="53499" y="88221"/>
                </a:lnTo>
                <a:lnTo>
                  <a:pt x="53306" y="89568"/>
                </a:lnTo>
                <a:lnTo>
                  <a:pt x="51829" y="92914"/>
                </a:lnTo>
                <a:lnTo>
                  <a:pt x="51636" y="93899"/>
                </a:lnTo>
                <a:lnTo>
                  <a:pt x="51836" y="94229"/>
                </a:lnTo>
                <a:lnTo>
                  <a:pt x="51544" y="94845"/>
                </a:lnTo>
                <a:lnTo>
                  <a:pt x="49620" y="97083"/>
                </a:lnTo>
                <a:lnTo>
                  <a:pt x="49451" y="97876"/>
                </a:lnTo>
                <a:lnTo>
                  <a:pt x="50090" y="99161"/>
                </a:lnTo>
                <a:lnTo>
                  <a:pt x="50621" y="100222"/>
                </a:lnTo>
                <a:lnTo>
                  <a:pt x="50621" y="100222"/>
                </a:lnTo>
                <a:lnTo>
                  <a:pt x="51775" y="100737"/>
                </a:lnTo>
                <a:lnTo>
                  <a:pt x="52860" y="100907"/>
                </a:lnTo>
                <a:lnTo>
                  <a:pt x="54915" y="100976"/>
                </a:lnTo>
                <a:lnTo>
                  <a:pt x="57108" y="101045"/>
                </a:lnTo>
                <a:lnTo>
                  <a:pt x="58285" y="95776"/>
                </a:lnTo>
                <a:lnTo>
                  <a:pt x="57385" y="94237"/>
                </a:lnTo>
                <a:lnTo>
                  <a:pt x="56269" y="93452"/>
                </a:lnTo>
                <a:lnTo>
                  <a:pt x="54969" y="93068"/>
                </a:lnTo>
                <a:lnTo>
                  <a:pt x="54368" y="92337"/>
                </a:lnTo>
                <a:lnTo>
                  <a:pt x="54161" y="91498"/>
                </a:lnTo>
                <a:lnTo>
                  <a:pt x="54391" y="90983"/>
                </a:lnTo>
                <a:lnTo>
                  <a:pt x="55923" y="91137"/>
                </a:lnTo>
                <a:lnTo>
                  <a:pt x="56400" y="90591"/>
                </a:lnTo>
                <a:lnTo>
                  <a:pt x="60048" y="87483"/>
                </a:lnTo>
                <a:lnTo>
                  <a:pt x="60201" y="86883"/>
                </a:lnTo>
                <a:lnTo>
                  <a:pt x="59694" y="86544"/>
                </a:lnTo>
                <a:lnTo>
                  <a:pt x="59032" y="86367"/>
                </a:lnTo>
                <a:lnTo>
                  <a:pt x="58863" y="85713"/>
                </a:lnTo>
                <a:lnTo>
                  <a:pt x="58886" y="84852"/>
                </a:lnTo>
                <a:lnTo>
                  <a:pt x="60832" y="80352"/>
                </a:lnTo>
                <a:lnTo>
                  <a:pt x="61410" y="78428"/>
                </a:lnTo>
                <a:lnTo>
                  <a:pt x="61541" y="77067"/>
                </a:lnTo>
                <a:lnTo>
                  <a:pt x="61417" y="75720"/>
                </a:lnTo>
                <a:lnTo>
                  <a:pt x="60294" y="73605"/>
                </a:lnTo>
                <a:lnTo>
                  <a:pt x="59209" y="71912"/>
                </a:lnTo>
                <a:lnTo>
                  <a:pt x="59170" y="70566"/>
                </a:lnTo>
                <a:lnTo>
                  <a:pt x="58378" y="69858"/>
                </a:lnTo>
                <a:lnTo>
                  <a:pt x="56131" y="66235"/>
                </a:lnTo>
                <a:lnTo>
                  <a:pt x="56131" y="64835"/>
                </a:lnTo>
                <a:lnTo>
                  <a:pt x="57400" y="63743"/>
                </a:lnTo>
                <a:lnTo>
                  <a:pt x="59178" y="63050"/>
                </a:lnTo>
                <a:lnTo>
                  <a:pt x="59771" y="62473"/>
                </a:lnTo>
                <a:lnTo>
                  <a:pt x="60832" y="62112"/>
                </a:lnTo>
                <a:lnTo>
                  <a:pt x="63657" y="63158"/>
                </a:lnTo>
                <a:lnTo>
                  <a:pt x="64919" y="64066"/>
                </a:lnTo>
                <a:lnTo>
                  <a:pt x="65273" y="63881"/>
                </a:lnTo>
                <a:lnTo>
                  <a:pt x="66412" y="62896"/>
                </a:lnTo>
                <a:lnTo>
                  <a:pt x="68413" y="63050"/>
                </a:lnTo>
                <a:lnTo>
                  <a:pt x="73253" y="61066"/>
                </a:lnTo>
                <a:lnTo>
                  <a:pt x="73976" y="60112"/>
                </a:lnTo>
                <a:lnTo>
                  <a:pt x="74515" y="59096"/>
                </a:lnTo>
                <a:lnTo>
                  <a:pt x="74561" y="58650"/>
                </a:lnTo>
                <a:lnTo>
                  <a:pt x="72684" y="56688"/>
                </a:lnTo>
                <a:lnTo>
                  <a:pt x="72630" y="55965"/>
                </a:lnTo>
                <a:lnTo>
                  <a:pt x="72876" y="55150"/>
                </a:lnTo>
                <a:lnTo>
                  <a:pt x="73407" y="54504"/>
                </a:lnTo>
                <a:lnTo>
                  <a:pt x="74515" y="54065"/>
                </a:lnTo>
                <a:lnTo>
                  <a:pt x="75692" y="53204"/>
                </a:lnTo>
                <a:lnTo>
                  <a:pt x="78332" y="50757"/>
                </a:lnTo>
                <a:lnTo>
                  <a:pt x="79248" y="48634"/>
                </a:lnTo>
                <a:lnTo>
                  <a:pt x="79532" y="46326"/>
                </a:lnTo>
                <a:lnTo>
                  <a:pt x="79586" y="44603"/>
                </a:lnTo>
                <a:lnTo>
                  <a:pt x="78863" y="43234"/>
                </a:lnTo>
                <a:lnTo>
                  <a:pt x="78132" y="42349"/>
                </a:lnTo>
                <a:lnTo>
                  <a:pt x="77139" y="42488"/>
                </a:lnTo>
                <a:lnTo>
                  <a:pt x="75208" y="42418"/>
                </a:lnTo>
                <a:lnTo>
                  <a:pt x="73399" y="41649"/>
                </a:lnTo>
                <a:lnTo>
                  <a:pt x="72406" y="40403"/>
                </a:lnTo>
                <a:lnTo>
                  <a:pt x="72160" y="39310"/>
                </a:lnTo>
                <a:lnTo>
                  <a:pt x="72614" y="38618"/>
                </a:lnTo>
                <a:lnTo>
                  <a:pt x="72753" y="37772"/>
                </a:lnTo>
                <a:lnTo>
                  <a:pt x="72460" y="36918"/>
                </a:lnTo>
                <a:lnTo>
                  <a:pt x="72576" y="36202"/>
                </a:lnTo>
                <a:lnTo>
                  <a:pt x="73392" y="35626"/>
                </a:lnTo>
                <a:lnTo>
                  <a:pt x="79109" y="35641"/>
                </a:lnTo>
                <a:lnTo>
                  <a:pt x="79540" y="35010"/>
                </a:lnTo>
                <a:lnTo>
                  <a:pt x="79925" y="31687"/>
                </a:lnTo>
                <a:lnTo>
                  <a:pt x="81356" y="26617"/>
                </a:lnTo>
                <a:lnTo>
                  <a:pt x="82703" y="23786"/>
                </a:lnTo>
                <a:lnTo>
                  <a:pt x="82926" y="22594"/>
                </a:lnTo>
                <a:lnTo>
                  <a:pt x="82903" y="15863"/>
                </a:lnTo>
                <a:lnTo>
                  <a:pt x="83072" y="12416"/>
                </a:lnTo>
                <a:close/>
                <a:moveTo>
                  <a:pt x="8226" y="69143"/>
                </a:moveTo>
                <a:lnTo>
                  <a:pt x="10112" y="68597"/>
                </a:lnTo>
                <a:lnTo>
                  <a:pt x="12967" y="70920"/>
                </a:lnTo>
                <a:lnTo>
                  <a:pt x="15645" y="70166"/>
                </a:lnTo>
                <a:lnTo>
                  <a:pt x="15483" y="69520"/>
                </a:lnTo>
                <a:lnTo>
                  <a:pt x="15029" y="68912"/>
                </a:lnTo>
                <a:lnTo>
                  <a:pt x="12921" y="67012"/>
                </a:lnTo>
                <a:lnTo>
                  <a:pt x="9465" y="66774"/>
                </a:lnTo>
                <a:lnTo>
                  <a:pt x="7511" y="67358"/>
                </a:lnTo>
                <a:lnTo>
                  <a:pt x="7519" y="68043"/>
                </a:lnTo>
                <a:lnTo>
                  <a:pt x="8226" y="69143"/>
                </a:lnTo>
                <a:close/>
                <a:moveTo>
                  <a:pt x="31020" y="22555"/>
                </a:moveTo>
                <a:lnTo>
                  <a:pt x="33160" y="20017"/>
                </a:lnTo>
                <a:lnTo>
                  <a:pt x="33160" y="15978"/>
                </a:lnTo>
                <a:lnTo>
                  <a:pt x="29997" y="19278"/>
                </a:lnTo>
                <a:lnTo>
                  <a:pt x="29335" y="21263"/>
                </a:lnTo>
                <a:lnTo>
                  <a:pt x="29712" y="21855"/>
                </a:lnTo>
                <a:lnTo>
                  <a:pt x="31020" y="225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0" name="Google Shape;940;p44"/>
          <p:cNvSpPr/>
          <p:nvPr/>
        </p:nvSpPr>
        <p:spPr>
          <a:xfrm>
            <a:off x="5636257" y="2742707"/>
            <a:ext cx="458223" cy="546533"/>
          </a:xfrm>
          <a:custGeom>
            <a:avLst/>
            <a:gdLst/>
            <a:ahLst/>
            <a:cxnLst/>
            <a:rect l="l" t="t" r="r" b="b"/>
            <a:pathLst>
              <a:path w="565053" h="673952" extrusionOk="0">
                <a:moveTo>
                  <a:pt x="448952" y="0"/>
                </a:moveTo>
                <a:lnTo>
                  <a:pt x="454724" y="2554"/>
                </a:lnTo>
                <a:lnTo>
                  <a:pt x="456694" y="2500"/>
                </a:lnTo>
                <a:lnTo>
                  <a:pt x="459564" y="7262"/>
                </a:lnTo>
                <a:lnTo>
                  <a:pt x="461057" y="6839"/>
                </a:lnTo>
                <a:lnTo>
                  <a:pt x="460773" y="9731"/>
                </a:lnTo>
                <a:lnTo>
                  <a:pt x="457879" y="11108"/>
                </a:lnTo>
                <a:lnTo>
                  <a:pt x="453377" y="11939"/>
                </a:lnTo>
                <a:lnTo>
                  <a:pt x="452707" y="12516"/>
                </a:lnTo>
                <a:lnTo>
                  <a:pt x="448860" y="12055"/>
                </a:lnTo>
                <a:lnTo>
                  <a:pt x="446697" y="8162"/>
                </a:lnTo>
                <a:lnTo>
                  <a:pt x="443088" y="7200"/>
                </a:lnTo>
                <a:lnTo>
                  <a:pt x="443096" y="5947"/>
                </a:lnTo>
                <a:lnTo>
                  <a:pt x="445435" y="2992"/>
                </a:lnTo>
                <a:lnTo>
                  <a:pt x="448952" y="0"/>
                </a:lnTo>
                <a:close/>
                <a:moveTo>
                  <a:pt x="563060" y="87683"/>
                </a:moveTo>
                <a:lnTo>
                  <a:pt x="564238" y="95876"/>
                </a:lnTo>
                <a:lnTo>
                  <a:pt x="564199" y="98722"/>
                </a:lnTo>
                <a:lnTo>
                  <a:pt x="563645" y="101476"/>
                </a:lnTo>
                <a:lnTo>
                  <a:pt x="562868" y="102884"/>
                </a:lnTo>
                <a:lnTo>
                  <a:pt x="561321" y="103499"/>
                </a:lnTo>
                <a:lnTo>
                  <a:pt x="557573" y="103253"/>
                </a:lnTo>
                <a:lnTo>
                  <a:pt x="552487" y="100030"/>
                </a:lnTo>
                <a:lnTo>
                  <a:pt x="549201" y="96991"/>
                </a:lnTo>
                <a:lnTo>
                  <a:pt x="548177" y="96860"/>
                </a:lnTo>
                <a:lnTo>
                  <a:pt x="547731" y="97229"/>
                </a:lnTo>
                <a:lnTo>
                  <a:pt x="548531" y="100276"/>
                </a:lnTo>
                <a:lnTo>
                  <a:pt x="548316" y="102614"/>
                </a:lnTo>
                <a:lnTo>
                  <a:pt x="547823" y="105153"/>
                </a:lnTo>
                <a:lnTo>
                  <a:pt x="547131" y="107453"/>
                </a:lnTo>
                <a:lnTo>
                  <a:pt x="546169" y="109377"/>
                </a:lnTo>
                <a:lnTo>
                  <a:pt x="544152" y="111854"/>
                </a:lnTo>
                <a:lnTo>
                  <a:pt x="540666" y="113808"/>
                </a:lnTo>
                <a:lnTo>
                  <a:pt x="531071" y="117616"/>
                </a:lnTo>
                <a:lnTo>
                  <a:pt x="530309" y="119292"/>
                </a:lnTo>
                <a:lnTo>
                  <a:pt x="527215" y="129832"/>
                </a:lnTo>
                <a:lnTo>
                  <a:pt x="526376" y="131370"/>
                </a:lnTo>
                <a:lnTo>
                  <a:pt x="525245" y="132670"/>
                </a:lnTo>
                <a:lnTo>
                  <a:pt x="521943" y="134355"/>
                </a:lnTo>
                <a:lnTo>
                  <a:pt x="520343" y="132032"/>
                </a:lnTo>
                <a:lnTo>
                  <a:pt x="519065" y="128501"/>
                </a:lnTo>
                <a:lnTo>
                  <a:pt x="519358" y="124993"/>
                </a:lnTo>
                <a:lnTo>
                  <a:pt x="523213" y="118239"/>
                </a:lnTo>
                <a:lnTo>
                  <a:pt x="526823" y="113431"/>
                </a:lnTo>
                <a:lnTo>
                  <a:pt x="527838" y="111761"/>
                </a:lnTo>
                <a:lnTo>
                  <a:pt x="529885" y="106907"/>
                </a:lnTo>
                <a:lnTo>
                  <a:pt x="525745" y="94645"/>
                </a:lnTo>
                <a:lnTo>
                  <a:pt x="518373" y="90914"/>
                </a:lnTo>
                <a:lnTo>
                  <a:pt x="509977" y="85213"/>
                </a:lnTo>
                <a:lnTo>
                  <a:pt x="506899" y="82167"/>
                </a:lnTo>
                <a:lnTo>
                  <a:pt x="502105" y="75867"/>
                </a:lnTo>
                <a:lnTo>
                  <a:pt x="498711" y="70189"/>
                </a:lnTo>
                <a:lnTo>
                  <a:pt x="495648" y="69989"/>
                </a:lnTo>
                <a:lnTo>
                  <a:pt x="492278" y="71420"/>
                </a:lnTo>
                <a:lnTo>
                  <a:pt x="487014" y="76605"/>
                </a:lnTo>
                <a:lnTo>
                  <a:pt x="483943" y="79205"/>
                </a:lnTo>
                <a:lnTo>
                  <a:pt x="482250" y="79975"/>
                </a:lnTo>
                <a:lnTo>
                  <a:pt x="481843" y="80090"/>
                </a:lnTo>
                <a:lnTo>
                  <a:pt x="478072" y="78621"/>
                </a:lnTo>
                <a:lnTo>
                  <a:pt x="473885" y="78313"/>
                </a:lnTo>
                <a:lnTo>
                  <a:pt x="470515" y="78736"/>
                </a:lnTo>
                <a:lnTo>
                  <a:pt x="469245" y="79444"/>
                </a:lnTo>
                <a:lnTo>
                  <a:pt x="464551" y="87783"/>
                </a:lnTo>
                <a:lnTo>
                  <a:pt x="461265" y="91968"/>
                </a:lnTo>
                <a:lnTo>
                  <a:pt x="459456" y="93406"/>
                </a:lnTo>
                <a:lnTo>
                  <a:pt x="458140" y="95822"/>
                </a:lnTo>
                <a:lnTo>
                  <a:pt x="457063" y="99791"/>
                </a:lnTo>
                <a:lnTo>
                  <a:pt x="454654" y="113454"/>
                </a:lnTo>
                <a:lnTo>
                  <a:pt x="452862" y="118577"/>
                </a:lnTo>
                <a:lnTo>
                  <a:pt x="452461" y="121700"/>
                </a:lnTo>
                <a:lnTo>
                  <a:pt x="452885" y="131116"/>
                </a:lnTo>
                <a:lnTo>
                  <a:pt x="452454" y="136301"/>
                </a:lnTo>
                <a:lnTo>
                  <a:pt x="450260" y="140563"/>
                </a:lnTo>
                <a:lnTo>
                  <a:pt x="448714" y="142479"/>
                </a:lnTo>
                <a:lnTo>
                  <a:pt x="446674" y="142871"/>
                </a:lnTo>
                <a:lnTo>
                  <a:pt x="444004" y="143956"/>
                </a:lnTo>
                <a:lnTo>
                  <a:pt x="441673" y="146410"/>
                </a:lnTo>
                <a:lnTo>
                  <a:pt x="440025" y="149756"/>
                </a:lnTo>
                <a:lnTo>
                  <a:pt x="438171" y="157226"/>
                </a:lnTo>
                <a:lnTo>
                  <a:pt x="435031" y="159964"/>
                </a:lnTo>
                <a:lnTo>
                  <a:pt x="432030" y="159180"/>
                </a:lnTo>
                <a:lnTo>
                  <a:pt x="429891" y="156441"/>
                </a:lnTo>
                <a:lnTo>
                  <a:pt x="425296" y="154318"/>
                </a:lnTo>
                <a:lnTo>
                  <a:pt x="421872" y="152964"/>
                </a:lnTo>
                <a:lnTo>
                  <a:pt x="418032" y="150025"/>
                </a:lnTo>
                <a:lnTo>
                  <a:pt x="414646" y="147787"/>
                </a:lnTo>
                <a:lnTo>
                  <a:pt x="411553" y="147341"/>
                </a:lnTo>
                <a:lnTo>
                  <a:pt x="409790" y="150179"/>
                </a:lnTo>
                <a:lnTo>
                  <a:pt x="408374" y="152826"/>
                </a:lnTo>
                <a:lnTo>
                  <a:pt x="403095" y="154972"/>
                </a:lnTo>
                <a:lnTo>
                  <a:pt x="400101" y="156672"/>
                </a:lnTo>
                <a:lnTo>
                  <a:pt x="396223" y="157049"/>
                </a:lnTo>
                <a:lnTo>
                  <a:pt x="394653" y="155164"/>
                </a:lnTo>
                <a:lnTo>
                  <a:pt x="389020" y="153918"/>
                </a:lnTo>
                <a:lnTo>
                  <a:pt x="382317" y="152441"/>
                </a:lnTo>
                <a:lnTo>
                  <a:pt x="380378" y="152456"/>
                </a:lnTo>
                <a:lnTo>
                  <a:pt x="379770" y="149079"/>
                </a:lnTo>
                <a:lnTo>
                  <a:pt x="377985" y="144348"/>
                </a:lnTo>
                <a:lnTo>
                  <a:pt x="373221" y="136132"/>
                </a:lnTo>
                <a:lnTo>
                  <a:pt x="371274" y="133224"/>
                </a:lnTo>
                <a:lnTo>
                  <a:pt x="367604" y="126370"/>
                </a:lnTo>
                <a:lnTo>
                  <a:pt x="363332" y="119308"/>
                </a:lnTo>
                <a:lnTo>
                  <a:pt x="362725" y="119131"/>
                </a:lnTo>
                <a:lnTo>
                  <a:pt x="359862" y="118893"/>
                </a:lnTo>
                <a:lnTo>
                  <a:pt x="355668" y="119123"/>
                </a:lnTo>
                <a:lnTo>
                  <a:pt x="353005" y="120731"/>
                </a:lnTo>
                <a:lnTo>
                  <a:pt x="351328" y="122747"/>
                </a:lnTo>
                <a:lnTo>
                  <a:pt x="351035" y="124424"/>
                </a:lnTo>
                <a:lnTo>
                  <a:pt x="352659" y="130824"/>
                </a:lnTo>
                <a:lnTo>
                  <a:pt x="352159" y="132416"/>
                </a:lnTo>
                <a:lnTo>
                  <a:pt x="351320" y="133186"/>
                </a:lnTo>
                <a:lnTo>
                  <a:pt x="347511" y="131393"/>
                </a:lnTo>
                <a:lnTo>
                  <a:pt x="342901" y="131516"/>
                </a:lnTo>
                <a:lnTo>
                  <a:pt x="341739" y="133486"/>
                </a:lnTo>
                <a:lnTo>
                  <a:pt x="338931" y="133701"/>
                </a:lnTo>
                <a:lnTo>
                  <a:pt x="330827" y="134447"/>
                </a:lnTo>
                <a:lnTo>
                  <a:pt x="334405" y="139648"/>
                </a:lnTo>
                <a:lnTo>
                  <a:pt x="335591" y="141732"/>
                </a:lnTo>
                <a:lnTo>
                  <a:pt x="335829" y="144779"/>
                </a:lnTo>
                <a:lnTo>
                  <a:pt x="335206" y="150425"/>
                </a:lnTo>
                <a:lnTo>
                  <a:pt x="333490" y="155233"/>
                </a:lnTo>
                <a:lnTo>
                  <a:pt x="331489" y="159134"/>
                </a:lnTo>
                <a:lnTo>
                  <a:pt x="327633" y="162988"/>
                </a:lnTo>
                <a:lnTo>
                  <a:pt x="333490" y="166788"/>
                </a:lnTo>
                <a:lnTo>
                  <a:pt x="329511" y="171904"/>
                </a:lnTo>
                <a:lnTo>
                  <a:pt x="327649" y="173888"/>
                </a:lnTo>
                <a:lnTo>
                  <a:pt x="325494" y="173550"/>
                </a:lnTo>
                <a:lnTo>
                  <a:pt x="321639" y="171788"/>
                </a:lnTo>
                <a:lnTo>
                  <a:pt x="312304" y="167511"/>
                </a:lnTo>
                <a:lnTo>
                  <a:pt x="307849" y="165903"/>
                </a:lnTo>
                <a:lnTo>
                  <a:pt x="303862" y="165411"/>
                </a:lnTo>
                <a:lnTo>
                  <a:pt x="301738" y="165473"/>
                </a:lnTo>
                <a:lnTo>
                  <a:pt x="293289" y="161795"/>
                </a:lnTo>
                <a:lnTo>
                  <a:pt x="291657" y="162203"/>
                </a:lnTo>
                <a:lnTo>
                  <a:pt x="288625" y="163795"/>
                </a:lnTo>
                <a:lnTo>
                  <a:pt x="288287" y="167365"/>
                </a:lnTo>
                <a:lnTo>
                  <a:pt x="288479" y="176204"/>
                </a:lnTo>
                <a:lnTo>
                  <a:pt x="288926" y="182974"/>
                </a:lnTo>
                <a:lnTo>
                  <a:pt x="287810" y="186866"/>
                </a:lnTo>
                <a:lnTo>
                  <a:pt x="286694" y="189505"/>
                </a:lnTo>
                <a:lnTo>
                  <a:pt x="283316" y="196590"/>
                </a:lnTo>
                <a:lnTo>
                  <a:pt x="275712" y="191774"/>
                </a:lnTo>
                <a:lnTo>
                  <a:pt x="270525" y="188574"/>
                </a:lnTo>
                <a:lnTo>
                  <a:pt x="267193" y="192828"/>
                </a:lnTo>
                <a:lnTo>
                  <a:pt x="258844" y="200598"/>
                </a:lnTo>
                <a:lnTo>
                  <a:pt x="254565" y="215799"/>
                </a:lnTo>
                <a:lnTo>
                  <a:pt x="254319" y="216291"/>
                </a:lnTo>
                <a:lnTo>
                  <a:pt x="251787" y="220130"/>
                </a:lnTo>
                <a:lnTo>
                  <a:pt x="248548" y="221892"/>
                </a:lnTo>
                <a:lnTo>
                  <a:pt x="246092" y="222761"/>
                </a:lnTo>
                <a:lnTo>
                  <a:pt x="244661" y="227230"/>
                </a:lnTo>
                <a:lnTo>
                  <a:pt x="247993" y="233608"/>
                </a:lnTo>
                <a:lnTo>
                  <a:pt x="249702" y="236962"/>
                </a:lnTo>
                <a:lnTo>
                  <a:pt x="251295" y="242362"/>
                </a:lnTo>
                <a:lnTo>
                  <a:pt x="251002" y="245786"/>
                </a:lnTo>
                <a:lnTo>
                  <a:pt x="250633" y="247909"/>
                </a:lnTo>
                <a:lnTo>
                  <a:pt x="247054" y="252248"/>
                </a:lnTo>
                <a:lnTo>
                  <a:pt x="239420" y="263641"/>
                </a:lnTo>
                <a:lnTo>
                  <a:pt x="232356" y="275441"/>
                </a:lnTo>
                <a:lnTo>
                  <a:pt x="229463" y="278811"/>
                </a:lnTo>
                <a:lnTo>
                  <a:pt x="230771" y="288719"/>
                </a:lnTo>
                <a:lnTo>
                  <a:pt x="228424" y="291612"/>
                </a:lnTo>
                <a:lnTo>
                  <a:pt x="223637" y="294873"/>
                </a:lnTo>
                <a:lnTo>
                  <a:pt x="221190" y="296127"/>
                </a:lnTo>
                <a:lnTo>
                  <a:pt x="218558" y="296866"/>
                </a:lnTo>
                <a:lnTo>
                  <a:pt x="210463" y="298166"/>
                </a:lnTo>
                <a:lnTo>
                  <a:pt x="211902" y="308628"/>
                </a:lnTo>
                <a:lnTo>
                  <a:pt x="212448" y="313236"/>
                </a:lnTo>
                <a:lnTo>
                  <a:pt x="212440" y="315959"/>
                </a:lnTo>
                <a:lnTo>
                  <a:pt x="211602" y="318613"/>
                </a:lnTo>
                <a:lnTo>
                  <a:pt x="210601" y="323668"/>
                </a:lnTo>
                <a:lnTo>
                  <a:pt x="209093" y="341592"/>
                </a:lnTo>
                <a:lnTo>
                  <a:pt x="207938" y="343507"/>
                </a:lnTo>
                <a:lnTo>
                  <a:pt x="206346" y="348316"/>
                </a:lnTo>
                <a:lnTo>
                  <a:pt x="201220" y="359801"/>
                </a:lnTo>
                <a:lnTo>
                  <a:pt x="197111" y="367386"/>
                </a:lnTo>
                <a:lnTo>
                  <a:pt x="191178" y="378241"/>
                </a:lnTo>
                <a:lnTo>
                  <a:pt x="196003" y="381648"/>
                </a:lnTo>
                <a:lnTo>
                  <a:pt x="200405" y="384133"/>
                </a:lnTo>
                <a:lnTo>
                  <a:pt x="201320" y="387941"/>
                </a:lnTo>
                <a:lnTo>
                  <a:pt x="201928" y="394280"/>
                </a:lnTo>
                <a:lnTo>
                  <a:pt x="201782" y="398580"/>
                </a:lnTo>
                <a:lnTo>
                  <a:pt x="200097" y="402434"/>
                </a:lnTo>
                <a:lnTo>
                  <a:pt x="198789" y="405135"/>
                </a:lnTo>
                <a:lnTo>
                  <a:pt x="197873" y="406450"/>
                </a:lnTo>
                <a:lnTo>
                  <a:pt x="191617" y="405142"/>
                </a:lnTo>
                <a:lnTo>
                  <a:pt x="183598" y="403458"/>
                </a:lnTo>
                <a:lnTo>
                  <a:pt x="181520" y="403442"/>
                </a:lnTo>
                <a:lnTo>
                  <a:pt x="176857" y="404658"/>
                </a:lnTo>
                <a:lnTo>
                  <a:pt x="172647" y="407142"/>
                </a:lnTo>
                <a:lnTo>
                  <a:pt x="170431" y="409235"/>
                </a:lnTo>
                <a:lnTo>
                  <a:pt x="169838" y="410066"/>
                </a:lnTo>
                <a:lnTo>
                  <a:pt x="167037" y="414820"/>
                </a:lnTo>
                <a:lnTo>
                  <a:pt x="162051" y="423220"/>
                </a:lnTo>
                <a:lnTo>
                  <a:pt x="159319" y="426875"/>
                </a:lnTo>
                <a:lnTo>
                  <a:pt x="160119" y="431898"/>
                </a:lnTo>
                <a:lnTo>
                  <a:pt x="155533" y="441552"/>
                </a:lnTo>
                <a:lnTo>
                  <a:pt x="158534" y="451230"/>
                </a:lnTo>
                <a:lnTo>
                  <a:pt x="158665" y="451553"/>
                </a:lnTo>
                <a:lnTo>
                  <a:pt x="160258" y="455446"/>
                </a:lnTo>
                <a:lnTo>
                  <a:pt x="158595" y="457954"/>
                </a:lnTo>
                <a:lnTo>
                  <a:pt x="157895" y="459300"/>
                </a:lnTo>
                <a:lnTo>
                  <a:pt x="158134" y="463723"/>
                </a:lnTo>
                <a:lnTo>
                  <a:pt x="158572" y="468654"/>
                </a:lnTo>
                <a:lnTo>
                  <a:pt x="158188" y="471539"/>
                </a:lnTo>
                <a:lnTo>
                  <a:pt x="158026" y="474732"/>
                </a:lnTo>
                <a:lnTo>
                  <a:pt x="162105" y="489002"/>
                </a:lnTo>
                <a:lnTo>
                  <a:pt x="162058" y="492325"/>
                </a:lnTo>
                <a:lnTo>
                  <a:pt x="161858" y="494464"/>
                </a:lnTo>
                <a:lnTo>
                  <a:pt x="160596" y="503241"/>
                </a:lnTo>
                <a:lnTo>
                  <a:pt x="158903" y="514942"/>
                </a:lnTo>
                <a:lnTo>
                  <a:pt x="161858" y="517996"/>
                </a:lnTo>
                <a:lnTo>
                  <a:pt x="166060" y="521642"/>
                </a:lnTo>
                <a:lnTo>
                  <a:pt x="168422" y="523081"/>
                </a:lnTo>
                <a:lnTo>
                  <a:pt x="171908" y="527404"/>
                </a:lnTo>
                <a:lnTo>
                  <a:pt x="174571" y="531612"/>
                </a:lnTo>
                <a:lnTo>
                  <a:pt x="174202" y="534397"/>
                </a:lnTo>
                <a:lnTo>
                  <a:pt x="173432" y="537467"/>
                </a:lnTo>
                <a:lnTo>
                  <a:pt x="172316" y="539605"/>
                </a:lnTo>
                <a:lnTo>
                  <a:pt x="171262" y="542536"/>
                </a:lnTo>
                <a:lnTo>
                  <a:pt x="170793" y="544698"/>
                </a:lnTo>
                <a:lnTo>
                  <a:pt x="170300" y="545275"/>
                </a:lnTo>
                <a:lnTo>
                  <a:pt x="165644" y="545513"/>
                </a:lnTo>
                <a:lnTo>
                  <a:pt x="163190" y="546329"/>
                </a:lnTo>
                <a:lnTo>
                  <a:pt x="161904" y="547244"/>
                </a:lnTo>
                <a:lnTo>
                  <a:pt x="162343" y="552152"/>
                </a:lnTo>
                <a:lnTo>
                  <a:pt x="165167" y="561099"/>
                </a:lnTo>
                <a:lnTo>
                  <a:pt x="167514" y="567422"/>
                </a:lnTo>
                <a:lnTo>
                  <a:pt x="168269" y="571576"/>
                </a:lnTo>
                <a:lnTo>
                  <a:pt x="167499" y="575777"/>
                </a:lnTo>
                <a:lnTo>
                  <a:pt x="166699" y="577923"/>
                </a:lnTo>
                <a:lnTo>
                  <a:pt x="166676" y="580808"/>
                </a:lnTo>
                <a:lnTo>
                  <a:pt x="166060" y="586531"/>
                </a:lnTo>
                <a:lnTo>
                  <a:pt x="164244" y="589416"/>
                </a:lnTo>
                <a:lnTo>
                  <a:pt x="161866" y="592555"/>
                </a:lnTo>
                <a:lnTo>
                  <a:pt x="159219" y="594893"/>
                </a:lnTo>
                <a:lnTo>
                  <a:pt x="157118" y="595547"/>
                </a:lnTo>
                <a:lnTo>
                  <a:pt x="155317" y="595817"/>
                </a:lnTo>
                <a:lnTo>
                  <a:pt x="154101" y="597001"/>
                </a:lnTo>
                <a:lnTo>
                  <a:pt x="153001" y="600486"/>
                </a:lnTo>
                <a:lnTo>
                  <a:pt x="151985" y="604133"/>
                </a:lnTo>
                <a:lnTo>
                  <a:pt x="148668" y="608610"/>
                </a:lnTo>
                <a:lnTo>
                  <a:pt x="148761" y="610164"/>
                </a:lnTo>
                <a:lnTo>
                  <a:pt x="150023" y="615441"/>
                </a:lnTo>
                <a:lnTo>
                  <a:pt x="151208" y="621426"/>
                </a:lnTo>
                <a:lnTo>
                  <a:pt x="150207" y="627003"/>
                </a:lnTo>
                <a:lnTo>
                  <a:pt x="149353" y="632827"/>
                </a:lnTo>
                <a:lnTo>
                  <a:pt x="147852" y="636696"/>
                </a:lnTo>
                <a:lnTo>
                  <a:pt x="145713" y="638081"/>
                </a:lnTo>
                <a:lnTo>
                  <a:pt x="144143" y="637389"/>
                </a:lnTo>
                <a:lnTo>
                  <a:pt x="142366" y="632081"/>
                </a:lnTo>
                <a:lnTo>
                  <a:pt x="142273" y="630827"/>
                </a:lnTo>
                <a:lnTo>
                  <a:pt x="141835" y="629196"/>
                </a:lnTo>
                <a:lnTo>
                  <a:pt x="136787" y="627573"/>
                </a:lnTo>
                <a:lnTo>
                  <a:pt x="135894" y="627626"/>
                </a:lnTo>
                <a:lnTo>
                  <a:pt x="133908" y="626672"/>
                </a:lnTo>
                <a:lnTo>
                  <a:pt x="132746" y="626403"/>
                </a:lnTo>
                <a:lnTo>
                  <a:pt x="130361" y="625857"/>
                </a:lnTo>
                <a:lnTo>
                  <a:pt x="128375" y="621134"/>
                </a:lnTo>
                <a:lnTo>
                  <a:pt x="126275" y="617195"/>
                </a:lnTo>
                <a:lnTo>
                  <a:pt x="125967" y="615549"/>
                </a:lnTo>
                <a:lnTo>
                  <a:pt x="126044" y="608140"/>
                </a:lnTo>
                <a:lnTo>
                  <a:pt x="125397" y="604833"/>
                </a:lnTo>
                <a:lnTo>
                  <a:pt x="125197" y="601217"/>
                </a:lnTo>
                <a:lnTo>
                  <a:pt x="123873" y="604156"/>
                </a:lnTo>
                <a:lnTo>
                  <a:pt x="124643" y="608794"/>
                </a:lnTo>
                <a:lnTo>
                  <a:pt x="123012" y="610733"/>
                </a:lnTo>
                <a:lnTo>
                  <a:pt x="120941" y="611679"/>
                </a:lnTo>
                <a:lnTo>
                  <a:pt x="121134" y="614379"/>
                </a:lnTo>
                <a:lnTo>
                  <a:pt x="121980" y="614895"/>
                </a:lnTo>
                <a:lnTo>
                  <a:pt x="122157" y="617687"/>
                </a:lnTo>
                <a:lnTo>
                  <a:pt x="121657" y="621826"/>
                </a:lnTo>
                <a:lnTo>
                  <a:pt x="117594" y="630973"/>
                </a:lnTo>
                <a:lnTo>
                  <a:pt x="116778" y="631950"/>
                </a:lnTo>
                <a:lnTo>
                  <a:pt x="116217" y="633181"/>
                </a:lnTo>
                <a:lnTo>
                  <a:pt x="114139" y="632365"/>
                </a:lnTo>
                <a:lnTo>
                  <a:pt x="111468" y="634904"/>
                </a:lnTo>
                <a:lnTo>
                  <a:pt x="108937" y="635312"/>
                </a:lnTo>
                <a:lnTo>
                  <a:pt x="108021" y="632442"/>
                </a:lnTo>
                <a:lnTo>
                  <a:pt x="104458" y="628634"/>
                </a:lnTo>
                <a:lnTo>
                  <a:pt x="102780" y="628849"/>
                </a:lnTo>
                <a:lnTo>
                  <a:pt x="104289" y="630727"/>
                </a:lnTo>
                <a:lnTo>
                  <a:pt x="105782" y="633165"/>
                </a:lnTo>
                <a:lnTo>
                  <a:pt x="104935" y="634773"/>
                </a:lnTo>
                <a:lnTo>
                  <a:pt x="104104" y="635827"/>
                </a:lnTo>
                <a:lnTo>
                  <a:pt x="102649" y="636373"/>
                </a:lnTo>
                <a:lnTo>
                  <a:pt x="97440" y="639550"/>
                </a:lnTo>
                <a:lnTo>
                  <a:pt x="99294" y="641681"/>
                </a:lnTo>
                <a:lnTo>
                  <a:pt x="97717" y="644097"/>
                </a:lnTo>
                <a:lnTo>
                  <a:pt x="95900" y="644451"/>
                </a:lnTo>
                <a:lnTo>
                  <a:pt x="94931" y="645574"/>
                </a:lnTo>
                <a:lnTo>
                  <a:pt x="94592" y="647097"/>
                </a:lnTo>
                <a:lnTo>
                  <a:pt x="89198" y="651443"/>
                </a:lnTo>
                <a:lnTo>
                  <a:pt x="80410" y="662529"/>
                </a:lnTo>
                <a:lnTo>
                  <a:pt x="75892" y="665652"/>
                </a:lnTo>
                <a:lnTo>
                  <a:pt x="72737" y="668883"/>
                </a:lnTo>
                <a:lnTo>
                  <a:pt x="69959" y="668806"/>
                </a:lnTo>
                <a:lnTo>
                  <a:pt x="66466" y="671552"/>
                </a:lnTo>
                <a:lnTo>
                  <a:pt x="57616" y="673952"/>
                </a:lnTo>
                <a:lnTo>
                  <a:pt x="51744" y="672868"/>
                </a:lnTo>
                <a:lnTo>
                  <a:pt x="47658" y="673822"/>
                </a:lnTo>
                <a:lnTo>
                  <a:pt x="45465" y="671937"/>
                </a:lnTo>
                <a:lnTo>
                  <a:pt x="45180" y="670645"/>
                </a:lnTo>
                <a:lnTo>
                  <a:pt x="45288" y="669891"/>
                </a:lnTo>
                <a:lnTo>
                  <a:pt x="45649" y="668983"/>
                </a:lnTo>
                <a:lnTo>
                  <a:pt x="44887" y="668683"/>
                </a:lnTo>
                <a:lnTo>
                  <a:pt x="43287" y="668529"/>
                </a:lnTo>
                <a:lnTo>
                  <a:pt x="42602" y="669437"/>
                </a:lnTo>
                <a:lnTo>
                  <a:pt x="42510" y="671506"/>
                </a:lnTo>
                <a:lnTo>
                  <a:pt x="41748" y="672045"/>
                </a:lnTo>
                <a:lnTo>
                  <a:pt x="38700" y="670860"/>
                </a:lnTo>
                <a:lnTo>
                  <a:pt x="37931" y="669799"/>
                </a:lnTo>
                <a:lnTo>
                  <a:pt x="39023" y="667637"/>
                </a:lnTo>
                <a:lnTo>
                  <a:pt x="40901" y="665690"/>
                </a:lnTo>
                <a:lnTo>
                  <a:pt x="40563" y="665291"/>
                </a:lnTo>
                <a:lnTo>
                  <a:pt x="40201" y="664106"/>
                </a:lnTo>
                <a:lnTo>
                  <a:pt x="39285" y="663952"/>
                </a:lnTo>
                <a:lnTo>
                  <a:pt x="36561" y="664244"/>
                </a:lnTo>
                <a:lnTo>
                  <a:pt x="34345" y="663890"/>
                </a:lnTo>
                <a:lnTo>
                  <a:pt x="27126" y="659498"/>
                </a:lnTo>
                <a:lnTo>
                  <a:pt x="25441" y="657144"/>
                </a:lnTo>
                <a:lnTo>
                  <a:pt x="19616" y="653382"/>
                </a:lnTo>
                <a:lnTo>
                  <a:pt x="17007" y="649382"/>
                </a:lnTo>
                <a:lnTo>
                  <a:pt x="15522" y="644981"/>
                </a:lnTo>
                <a:lnTo>
                  <a:pt x="15637" y="640981"/>
                </a:lnTo>
                <a:lnTo>
                  <a:pt x="16353" y="634619"/>
                </a:lnTo>
                <a:lnTo>
                  <a:pt x="17576" y="633042"/>
                </a:lnTo>
                <a:lnTo>
                  <a:pt x="22801" y="635281"/>
                </a:lnTo>
                <a:lnTo>
                  <a:pt x="28088" y="639004"/>
                </a:lnTo>
                <a:lnTo>
                  <a:pt x="28912" y="638819"/>
                </a:lnTo>
                <a:lnTo>
                  <a:pt x="30574" y="635896"/>
                </a:lnTo>
                <a:lnTo>
                  <a:pt x="33791" y="633542"/>
                </a:lnTo>
                <a:lnTo>
                  <a:pt x="32875" y="632896"/>
                </a:lnTo>
                <a:lnTo>
                  <a:pt x="28088" y="635596"/>
                </a:lnTo>
                <a:lnTo>
                  <a:pt x="26311" y="634104"/>
                </a:lnTo>
                <a:lnTo>
                  <a:pt x="23548" y="631057"/>
                </a:lnTo>
                <a:lnTo>
                  <a:pt x="23548" y="629480"/>
                </a:lnTo>
                <a:lnTo>
                  <a:pt x="24833" y="627903"/>
                </a:lnTo>
                <a:lnTo>
                  <a:pt x="25264" y="625772"/>
                </a:lnTo>
                <a:lnTo>
                  <a:pt x="24595" y="623757"/>
                </a:lnTo>
                <a:lnTo>
                  <a:pt x="24910" y="621011"/>
                </a:lnTo>
                <a:lnTo>
                  <a:pt x="27042" y="618095"/>
                </a:lnTo>
                <a:lnTo>
                  <a:pt x="30243" y="615133"/>
                </a:lnTo>
                <a:lnTo>
                  <a:pt x="32552" y="612264"/>
                </a:lnTo>
                <a:lnTo>
                  <a:pt x="34922" y="610502"/>
                </a:lnTo>
                <a:lnTo>
                  <a:pt x="34676" y="609910"/>
                </a:lnTo>
                <a:lnTo>
                  <a:pt x="31967" y="611033"/>
                </a:lnTo>
                <a:lnTo>
                  <a:pt x="29373" y="612941"/>
                </a:lnTo>
                <a:lnTo>
                  <a:pt x="26326" y="616133"/>
                </a:lnTo>
                <a:lnTo>
                  <a:pt x="22609" y="618710"/>
                </a:lnTo>
                <a:lnTo>
                  <a:pt x="19862" y="619710"/>
                </a:lnTo>
                <a:lnTo>
                  <a:pt x="18554" y="620541"/>
                </a:lnTo>
                <a:lnTo>
                  <a:pt x="16537" y="621341"/>
                </a:lnTo>
                <a:lnTo>
                  <a:pt x="14452" y="625026"/>
                </a:lnTo>
                <a:lnTo>
                  <a:pt x="12174" y="626603"/>
                </a:lnTo>
                <a:lnTo>
                  <a:pt x="8096" y="626765"/>
                </a:lnTo>
                <a:lnTo>
                  <a:pt x="7195" y="624072"/>
                </a:lnTo>
                <a:lnTo>
                  <a:pt x="8349" y="614472"/>
                </a:lnTo>
                <a:lnTo>
                  <a:pt x="9581" y="609771"/>
                </a:lnTo>
                <a:lnTo>
                  <a:pt x="10935" y="606440"/>
                </a:lnTo>
                <a:lnTo>
                  <a:pt x="13059" y="605879"/>
                </a:lnTo>
                <a:lnTo>
                  <a:pt x="14552" y="603432"/>
                </a:lnTo>
                <a:lnTo>
                  <a:pt x="15791" y="603432"/>
                </a:lnTo>
                <a:lnTo>
                  <a:pt x="16868" y="604563"/>
                </a:lnTo>
                <a:lnTo>
                  <a:pt x="21032" y="605656"/>
                </a:lnTo>
                <a:lnTo>
                  <a:pt x="23086" y="602540"/>
                </a:lnTo>
                <a:lnTo>
                  <a:pt x="25757" y="602079"/>
                </a:lnTo>
                <a:lnTo>
                  <a:pt x="30628" y="598924"/>
                </a:lnTo>
                <a:lnTo>
                  <a:pt x="30528" y="598348"/>
                </a:lnTo>
                <a:lnTo>
                  <a:pt x="27234" y="599040"/>
                </a:lnTo>
                <a:lnTo>
                  <a:pt x="25233" y="599140"/>
                </a:lnTo>
                <a:lnTo>
                  <a:pt x="22371" y="599932"/>
                </a:lnTo>
                <a:lnTo>
                  <a:pt x="20847" y="599363"/>
                </a:lnTo>
                <a:lnTo>
                  <a:pt x="20131" y="597001"/>
                </a:lnTo>
                <a:lnTo>
                  <a:pt x="21278" y="594863"/>
                </a:lnTo>
                <a:lnTo>
                  <a:pt x="25872" y="589747"/>
                </a:lnTo>
                <a:lnTo>
                  <a:pt x="27465" y="587501"/>
                </a:lnTo>
                <a:lnTo>
                  <a:pt x="28365" y="585401"/>
                </a:lnTo>
                <a:lnTo>
                  <a:pt x="28219" y="583970"/>
                </a:lnTo>
                <a:lnTo>
                  <a:pt x="28989" y="581000"/>
                </a:lnTo>
                <a:lnTo>
                  <a:pt x="33483" y="575808"/>
                </a:lnTo>
                <a:lnTo>
                  <a:pt x="37146" y="573423"/>
                </a:lnTo>
                <a:lnTo>
                  <a:pt x="38346" y="575469"/>
                </a:lnTo>
                <a:lnTo>
                  <a:pt x="37323" y="581862"/>
                </a:lnTo>
                <a:lnTo>
                  <a:pt x="37330" y="584493"/>
                </a:lnTo>
                <a:lnTo>
                  <a:pt x="40224" y="575184"/>
                </a:lnTo>
                <a:lnTo>
                  <a:pt x="41501" y="572961"/>
                </a:lnTo>
                <a:lnTo>
                  <a:pt x="42948" y="571392"/>
                </a:lnTo>
                <a:lnTo>
                  <a:pt x="46457" y="570338"/>
                </a:lnTo>
                <a:lnTo>
                  <a:pt x="47450" y="568861"/>
                </a:lnTo>
                <a:lnTo>
                  <a:pt x="43356" y="569346"/>
                </a:lnTo>
                <a:lnTo>
                  <a:pt x="33437" y="572915"/>
                </a:lnTo>
                <a:lnTo>
                  <a:pt x="29258" y="576092"/>
                </a:lnTo>
                <a:lnTo>
                  <a:pt x="28142" y="578531"/>
                </a:lnTo>
                <a:lnTo>
                  <a:pt x="25241" y="582208"/>
                </a:lnTo>
                <a:lnTo>
                  <a:pt x="23879" y="584585"/>
                </a:lnTo>
                <a:lnTo>
                  <a:pt x="23279" y="588078"/>
                </a:lnTo>
                <a:lnTo>
                  <a:pt x="21647" y="589970"/>
                </a:lnTo>
                <a:lnTo>
                  <a:pt x="19439" y="590670"/>
                </a:lnTo>
                <a:lnTo>
                  <a:pt x="16376" y="595070"/>
                </a:lnTo>
                <a:lnTo>
                  <a:pt x="15021" y="598601"/>
                </a:lnTo>
                <a:lnTo>
                  <a:pt x="11974" y="601402"/>
                </a:lnTo>
                <a:lnTo>
                  <a:pt x="10043" y="603556"/>
                </a:lnTo>
                <a:lnTo>
                  <a:pt x="9404" y="604325"/>
                </a:lnTo>
                <a:lnTo>
                  <a:pt x="8357" y="606433"/>
                </a:lnTo>
                <a:lnTo>
                  <a:pt x="7488" y="606587"/>
                </a:lnTo>
                <a:lnTo>
                  <a:pt x="6734" y="605348"/>
                </a:lnTo>
                <a:lnTo>
                  <a:pt x="6603" y="602625"/>
                </a:lnTo>
                <a:lnTo>
                  <a:pt x="6910" y="598255"/>
                </a:lnTo>
                <a:lnTo>
                  <a:pt x="8380" y="595101"/>
                </a:lnTo>
                <a:lnTo>
                  <a:pt x="9081" y="592016"/>
                </a:lnTo>
                <a:lnTo>
                  <a:pt x="8111" y="589132"/>
                </a:lnTo>
                <a:lnTo>
                  <a:pt x="8788" y="587301"/>
                </a:lnTo>
                <a:lnTo>
                  <a:pt x="10073" y="587370"/>
                </a:lnTo>
                <a:lnTo>
                  <a:pt x="12474" y="588201"/>
                </a:lnTo>
                <a:lnTo>
                  <a:pt x="15021" y="588070"/>
                </a:lnTo>
                <a:lnTo>
                  <a:pt x="19215" y="585785"/>
                </a:lnTo>
                <a:lnTo>
                  <a:pt x="18546" y="584447"/>
                </a:lnTo>
                <a:lnTo>
                  <a:pt x="16738" y="584254"/>
                </a:lnTo>
                <a:lnTo>
                  <a:pt x="13359" y="584447"/>
                </a:lnTo>
                <a:lnTo>
                  <a:pt x="10519" y="582208"/>
                </a:lnTo>
                <a:lnTo>
                  <a:pt x="8311" y="577746"/>
                </a:lnTo>
                <a:lnTo>
                  <a:pt x="7311" y="571761"/>
                </a:lnTo>
                <a:lnTo>
                  <a:pt x="7980" y="570046"/>
                </a:lnTo>
                <a:lnTo>
                  <a:pt x="16153" y="563922"/>
                </a:lnTo>
                <a:lnTo>
                  <a:pt x="18353" y="561130"/>
                </a:lnTo>
                <a:lnTo>
                  <a:pt x="17076" y="560853"/>
                </a:lnTo>
                <a:lnTo>
                  <a:pt x="14006" y="564238"/>
                </a:lnTo>
                <a:lnTo>
                  <a:pt x="9619" y="566330"/>
                </a:lnTo>
                <a:lnTo>
                  <a:pt x="6849" y="563414"/>
                </a:lnTo>
                <a:lnTo>
                  <a:pt x="5410" y="560268"/>
                </a:lnTo>
                <a:lnTo>
                  <a:pt x="4579" y="553598"/>
                </a:lnTo>
                <a:lnTo>
                  <a:pt x="4879" y="550160"/>
                </a:lnTo>
                <a:lnTo>
                  <a:pt x="4533" y="545629"/>
                </a:lnTo>
                <a:lnTo>
                  <a:pt x="6410" y="544152"/>
                </a:lnTo>
                <a:lnTo>
                  <a:pt x="8503" y="544936"/>
                </a:lnTo>
                <a:lnTo>
                  <a:pt x="10573" y="545229"/>
                </a:lnTo>
                <a:lnTo>
                  <a:pt x="15260" y="544829"/>
                </a:lnTo>
                <a:lnTo>
                  <a:pt x="25603" y="542098"/>
                </a:lnTo>
                <a:lnTo>
                  <a:pt x="32267" y="543721"/>
                </a:lnTo>
                <a:lnTo>
                  <a:pt x="34976" y="543575"/>
                </a:lnTo>
                <a:lnTo>
                  <a:pt x="39124" y="541221"/>
                </a:lnTo>
                <a:lnTo>
                  <a:pt x="42748" y="540982"/>
                </a:lnTo>
                <a:lnTo>
                  <a:pt x="45465" y="542775"/>
                </a:lnTo>
                <a:lnTo>
                  <a:pt x="46950" y="544836"/>
                </a:lnTo>
                <a:lnTo>
                  <a:pt x="47135" y="547583"/>
                </a:lnTo>
                <a:lnTo>
                  <a:pt x="48389" y="549413"/>
                </a:lnTo>
                <a:lnTo>
                  <a:pt x="49235" y="548813"/>
                </a:lnTo>
                <a:lnTo>
                  <a:pt x="48558" y="546636"/>
                </a:lnTo>
                <a:lnTo>
                  <a:pt x="48420" y="543259"/>
                </a:lnTo>
                <a:lnTo>
                  <a:pt x="59324" y="539421"/>
                </a:lnTo>
                <a:lnTo>
                  <a:pt x="60609" y="537928"/>
                </a:lnTo>
                <a:lnTo>
                  <a:pt x="56277" y="537405"/>
                </a:lnTo>
                <a:lnTo>
                  <a:pt x="55038" y="533889"/>
                </a:lnTo>
                <a:lnTo>
                  <a:pt x="57323" y="528551"/>
                </a:lnTo>
                <a:lnTo>
                  <a:pt x="57108" y="527858"/>
                </a:lnTo>
                <a:lnTo>
                  <a:pt x="54699" y="530681"/>
                </a:lnTo>
                <a:lnTo>
                  <a:pt x="53514" y="534636"/>
                </a:lnTo>
                <a:lnTo>
                  <a:pt x="53991" y="537790"/>
                </a:lnTo>
                <a:lnTo>
                  <a:pt x="53514" y="539251"/>
                </a:lnTo>
                <a:lnTo>
                  <a:pt x="51298" y="539921"/>
                </a:lnTo>
                <a:lnTo>
                  <a:pt x="46311" y="540167"/>
                </a:lnTo>
                <a:lnTo>
                  <a:pt x="43110" y="538828"/>
                </a:lnTo>
                <a:lnTo>
                  <a:pt x="40147" y="538105"/>
                </a:lnTo>
                <a:lnTo>
                  <a:pt x="39139" y="537097"/>
                </a:lnTo>
                <a:lnTo>
                  <a:pt x="39477" y="534843"/>
                </a:lnTo>
                <a:lnTo>
                  <a:pt x="38916" y="534374"/>
                </a:lnTo>
                <a:lnTo>
                  <a:pt x="37684" y="536397"/>
                </a:lnTo>
                <a:lnTo>
                  <a:pt x="36592" y="540421"/>
                </a:lnTo>
                <a:lnTo>
                  <a:pt x="34237" y="541351"/>
                </a:lnTo>
                <a:lnTo>
                  <a:pt x="27734" y="539859"/>
                </a:lnTo>
                <a:lnTo>
                  <a:pt x="18323" y="540736"/>
                </a:lnTo>
                <a:lnTo>
                  <a:pt x="14098" y="542752"/>
                </a:lnTo>
                <a:lnTo>
                  <a:pt x="11366" y="542490"/>
                </a:lnTo>
                <a:lnTo>
                  <a:pt x="6656" y="538951"/>
                </a:lnTo>
                <a:lnTo>
                  <a:pt x="4825" y="536128"/>
                </a:lnTo>
                <a:lnTo>
                  <a:pt x="4140" y="530420"/>
                </a:lnTo>
                <a:lnTo>
                  <a:pt x="4417" y="527904"/>
                </a:lnTo>
                <a:lnTo>
                  <a:pt x="8080" y="526843"/>
                </a:lnTo>
                <a:lnTo>
                  <a:pt x="9935" y="526912"/>
                </a:lnTo>
                <a:lnTo>
                  <a:pt x="11674" y="525558"/>
                </a:lnTo>
                <a:lnTo>
                  <a:pt x="10135" y="524673"/>
                </a:lnTo>
                <a:lnTo>
                  <a:pt x="7972" y="522935"/>
                </a:lnTo>
                <a:lnTo>
                  <a:pt x="6503" y="519458"/>
                </a:lnTo>
                <a:lnTo>
                  <a:pt x="4279" y="518319"/>
                </a:lnTo>
                <a:lnTo>
                  <a:pt x="2793" y="515342"/>
                </a:lnTo>
                <a:lnTo>
                  <a:pt x="2416" y="510842"/>
                </a:lnTo>
                <a:lnTo>
                  <a:pt x="2840" y="507703"/>
                </a:lnTo>
                <a:lnTo>
                  <a:pt x="4025" y="506695"/>
                </a:lnTo>
                <a:lnTo>
                  <a:pt x="6880" y="507380"/>
                </a:lnTo>
                <a:lnTo>
                  <a:pt x="14406" y="506849"/>
                </a:lnTo>
                <a:lnTo>
                  <a:pt x="21486" y="510049"/>
                </a:lnTo>
                <a:lnTo>
                  <a:pt x="26295" y="511849"/>
                </a:lnTo>
                <a:lnTo>
                  <a:pt x="36030" y="510942"/>
                </a:lnTo>
                <a:lnTo>
                  <a:pt x="41732" y="508088"/>
                </a:lnTo>
                <a:lnTo>
                  <a:pt x="40686" y="507303"/>
                </a:lnTo>
                <a:lnTo>
                  <a:pt x="34499" y="508949"/>
                </a:lnTo>
                <a:lnTo>
                  <a:pt x="28781" y="508880"/>
                </a:lnTo>
                <a:lnTo>
                  <a:pt x="18700" y="505657"/>
                </a:lnTo>
                <a:lnTo>
                  <a:pt x="14567" y="504618"/>
                </a:lnTo>
                <a:lnTo>
                  <a:pt x="10112" y="505080"/>
                </a:lnTo>
                <a:lnTo>
                  <a:pt x="7795" y="504103"/>
                </a:lnTo>
                <a:lnTo>
                  <a:pt x="6433" y="500903"/>
                </a:lnTo>
                <a:lnTo>
                  <a:pt x="7441" y="494764"/>
                </a:lnTo>
                <a:lnTo>
                  <a:pt x="9550" y="493440"/>
                </a:lnTo>
                <a:lnTo>
                  <a:pt x="10689" y="495041"/>
                </a:lnTo>
                <a:lnTo>
                  <a:pt x="12066" y="495141"/>
                </a:lnTo>
                <a:lnTo>
                  <a:pt x="13467" y="492571"/>
                </a:lnTo>
                <a:lnTo>
                  <a:pt x="14798" y="491102"/>
                </a:lnTo>
                <a:lnTo>
                  <a:pt x="15860" y="487779"/>
                </a:lnTo>
                <a:lnTo>
                  <a:pt x="19854" y="484617"/>
                </a:lnTo>
                <a:lnTo>
                  <a:pt x="21539" y="484348"/>
                </a:lnTo>
                <a:lnTo>
                  <a:pt x="23956" y="482894"/>
                </a:lnTo>
                <a:lnTo>
                  <a:pt x="25503" y="483309"/>
                </a:lnTo>
                <a:lnTo>
                  <a:pt x="26488" y="484771"/>
                </a:lnTo>
                <a:lnTo>
                  <a:pt x="27742" y="485978"/>
                </a:lnTo>
                <a:lnTo>
                  <a:pt x="30451" y="485832"/>
                </a:lnTo>
                <a:lnTo>
                  <a:pt x="38469" y="483294"/>
                </a:lnTo>
                <a:lnTo>
                  <a:pt x="39331" y="482547"/>
                </a:lnTo>
                <a:lnTo>
                  <a:pt x="40894" y="480463"/>
                </a:lnTo>
                <a:lnTo>
                  <a:pt x="35815" y="481394"/>
                </a:lnTo>
                <a:lnTo>
                  <a:pt x="31597" y="482871"/>
                </a:lnTo>
                <a:lnTo>
                  <a:pt x="28881" y="483286"/>
                </a:lnTo>
                <a:lnTo>
                  <a:pt x="28496" y="481432"/>
                </a:lnTo>
                <a:lnTo>
                  <a:pt x="29496" y="479793"/>
                </a:lnTo>
                <a:lnTo>
                  <a:pt x="31066" y="478039"/>
                </a:lnTo>
                <a:lnTo>
                  <a:pt x="31828" y="475047"/>
                </a:lnTo>
                <a:lnTo>
                  <a:pt x="33560" y="473770"/>
                </a:lnTo>
                <a:lnTo>
                  <a:pt x="35430" y="473839"/>
                </a:lnTo>
                <a:lnTo>
                  <a:pt x="39293" y="473293"/>
                </a:lnTo>
                <a:lnTo>
                  <a:pt x="42017" y="472516"/>
                </a:lnTo>
                <a:lnTo>
                  <a:pt x="46688" y="473031"/>
                </a:lnTo>
                <a:lnTo>
                  <a:pt x="53660" y="474178"/>
                </a:lnTo>
                <a:lnTo>
                  <a:pt x="58147" y="476962"/>
                </a:lnTo>
                <a:lnTo>
                  <a:pt x="59840" y="476709"/>
                </a:lnTo>
                <a:lnTo>
                  <a:pt x="61633" y="475970"/>
                </a:lnTo>
                <a:lnTo>
                  <a:pt x="62448" y="474962"/>
                </a:lnTo>
                <a:lnTo>
                  <a:pt x="58924" y="473808"/>
                </a:lnTo>
                <a:lnTo>
                  <a:pt x="58724" y="472154"/>
                </a:lnTo>
                <a:lnTo>
                  <a:pt x="59162" y="470908"/>
                </a:lnTo>
                <a:lnTo>
                  <a:pt x="64919" y="468608"/>
                </a:lnTo>
                <a:lnTo>
                  <a:pt x="71198" y="468100"/>
                </a:lnTo>
                <a:lnTo>
                  <a:pt x="70121" y="466246"/>
                </a:lnTo>
                <a:lnTo>
                  <a:pt x="56361" y="469047"/>
                </a:lnTo>
                <a:lnTo>
                  <a:pt x="52768" y="467131"/>
                </a:lnTo>
                <a:lnTo>
                  <a:pt x="49928" y="467146"/>
                </a:lnTo>
                <a:lnTo>
                  <a:pt x="48073" y="468239"/>
                </a:lnTo>
                <a:lnTo>
                  <a:pt x="42779" y="469562"/>
                </a:lnTo>
                <a:lnTo>
                  <a:pt x="41809" y="468623"/>
                </a:lnTo>
                <a:lnTo>
                  <a:pt x="42817" y="465377"/>
                </a:lnTo>
                <a:lnTo>
                  <a:pt x="45988" y="460038"/>
                </a:lnTo>
                <a:lnTo>
                  <a:pt x="46249" y="458731"/>
                </a:lnTo>
                <a:lnTo>
                  <a:pt x="47719" y="457438"/>
                </a:lnTo>
                <a:lnTo>
                  <a:pt x="55938" y="454323"/>
                </a:lnTo>
                <a:lnTo>
                  <a:pt x="59886" y="450692"/>
                </a:lnTo>
                <a:lnTo>
                  <a:pt x="61664" y="450230"/>
                </a:lnTo>
                <a:lnTo>
                  <a:pt x="63426" y="450484"/>
                </a:lnTo>
                <a:lnTo>
                  <a:pt x="66111" y="450061"/>
                </a:lnTo>
                <a:lnTo>
                  <a:pt x="71298" y="451099"/>
                </a:lnTo>
                <a:lnTo>
                  <a:pt x="73692" y="455638"/>
                </a:lnTo>
                <a:lnTo>
                  <a:pt x="75838" y="457061"/>
                </a:lnTo>
                <a:lnTo>
                  <a:pt x="82587" y="462708"/>
                </a:lnTo>
                <a:lnTo>
                  <a:pt x="82287" y="461092"/>
                </a:lnTo>
                <a:lnTo>
                  <a:pt x="76439" y="453422"/>
                </a:lnTo>
                <a:lnTo>
                  <a:pt x="74207" y="451515"/>
                </a:lnTo>
                <a:lnTo>
                  <a:pt x="72537" y="447730"/>
                </a:lnTo>
                <a:lnTo>
                  <a:pt x="73107" y="444145"/>
                </a:lnTo>
                <a:lnTo>
                  <a:pt x="74984" y="441745"/>
                </a:lnTo>
                <a:lnTo>
                  <a:pt x="81656" y="440460"/>
                </a:lnTo>
                <a:lnTo>
                  <a:pt x="82849" y="439068"/>
                </a:lnTo>
                <a:lnTo>
                  <a:pt x="82972" y="436675"/>
                </a:lnTo>
                <a:lnTo>
                  <a:pt x="81949" y="435037"/>
                </a:lnTo>
                <a:lnTo>
                  <a:pt x="79494" y="435129"/>
                </a:lnTo>
                <a:lnTo>
                  <a:pt x="77470" y="434114"/>
                </a:lnTo>
                <a:lnTo>
                  <a:pt x="76916" y="431529"/>
                </a:lnTo>
                <a:lnTo>
                  <a:pt x="77724" y="429775"/>
                </a:lnTo>
                <a:lnTo>
                  <a:pt x="81572" y="426567"/>
                </a:lnTo>
                <a:lnTo>
                  <a:pt x="83672" y="425528"/>
                </a:lnTo>
                <a:lnTo>
                  <a:pt x="87320" y="424405"/>
                </a:lnTo>
                <a:lnTo>
                  <a:pt x="93653" y="426944"/>
                </a:lnTo>
                <a:lnTo>
                  <a:pt x="94138" y="428267"/>
                </a:lnTo>
                <a:lnTo>
                  <a:pt x="92361" y="431452"/>
                </a:lnTo>
                <a:lnTo>
                  <a:pt x="92538" y="433237"/>
                </a:lnTo>
                <a:lnTo>
                  <a:pt x="94092" y="433429"/>
                </a:lnTo>
                <a:lnTo>
                  <a:pt x="97709" y="428059"/>
                </a:lnTo>
                <a:lnTo>
                  <a:pt x="101965" y="427313"/>
                </a:lnTo>
                <a:lnTo>
                  <a:pt x="103727" y="426159"/>
                </a:lnTo>
                <a:lnTo>
                  <a:pt x="105774" y="425428"/>
                </a:lnTo>
                <a:lnTo>
                  <a:pt x="108690" y="430290"/>
                </a:lnTo>
                <a:lnTo>
                  <a:pt x="109976" y="431844"/>
                </a:lnTo>
                <a:lnTo>
                  <a:pt x="110937" y="432483"/>
                </a:lnTo>
                <a:lnTo>
                  <a:pt x="111869" y="436514"/>
                </a:lnTo>
                <a:lnTo>
                  <a:pt x="112769" y="436729"/>
                </a:lnTo>
                <a:lnTo>
                  <a:pt x="114054" y="434714"/>
                </a:lnTo>
                <a:lnTo>
                  <a:pt x="116386" y="433644"/>
                </a:lnTo>
                <a:lnTo>
                  <a:pt x="119656" y="432944"/>
                </a:lnTo>
                <a:lnTo>
                  <a:pt x="125074" y="434014"/>
                </a:lnTo>
                <a:lnTo>
                  <a:pt x="127529" y="433221"/>
                </a:lnTo>
                <a:lnTo>
                  <a:pt x="128729" y="433337"/>
                </a:lnTo>
                <a:lnTo>
                  <a:pt x="127575" y="429713"/>
                </a:lnTo>
                <a:lnTo>
                  <a:pt x="126859" y="428659"/>
                </a:lnTo>
                <a:lnTo>
                  <a:pt x="127975" y="425413"/>
                </a:lnTo>
                <a:lnTo>
                  <a:pt x="129137" y="424144"/>
                </a:lnTo>
                <a:lnTo>
                  <a:pt x="132877" y="421859"/>
                </a:lnTo>
                <a:lnTo>
                  <a:pt x="136448" y="420836"/>
                </a:lnTo>
                <a:lnTo>
                  <a:pt x="138780" y="418666"/>
                </a:lnTo>
                <a:lnTo>
                  <a:pt x="141912" y="416659"/>
                </a:lnTo>
                <a:lnTo>
                  <a:pt x="141419" y="415058"/>
                </a:lnTo>
                <a:lnTo>
                  <a:pt x="140549" y="413197"/>
                </a:lnTo>
                <a:lnTo>
                  <a:pt x="138518" y="413081"/>
                </a:lnTo>
                <a:lnTo>
                  <a:pt x="137694" y="412066"/>
                </a:lnTo>
                <a:lnTo>
                  <a:pt x="140265" y="409650"/>
                </a:lnTo>
                <a:lnTo>
                  <a:pt x="143789" y="406958"/>
                </a:lnTo>
                <a:lnTo>
                  <a:pt x="143174" y="405896"/>
                </a:lnTo>
                <a:lnTo>
                  <a:pt x="140526" y="404696"/>
                </a:lnTo>
                <a:lnTo>
                  <a:pt x="138518" y="405596"/>
                </a:lnTo>
                <a:lnTo>
                  <a:pt x="135532" y="407681"/>
                </a:lnTo>
                <a:lnTo>
                  <a:pt x="132054" y="410973"/>
                </a:lnTo>
                <a:lnTo>
                  <a:pt x="133185" y="411935"/>
                </a:lnTo>
                <a:lnTo>
                  <a:pt x="134924" y="414697"/>
                </a:lnTo>
                <a:lnTo>
                  <a:pt x="132500" y="418359"/>
                </a:lnTo>
                <a:lnTo>
                  <a:pt x="119633" y="428044"/>
                </a:lnTo>
                <a:lnTo>
                  <a:pt x="113500" y="430867"/>
                </a:lnTo>
                <a:lnTo>
                  <a:pt x="110668" y="430429"/>
                </a:lnTo>
                <a:lnTo>
                  <a:pt x="109991" y="427790"/>
                </a:lnTo>
                <a:lnTo>
                  <a:pt x="108690" y="425844"/>
                </a:lnTo>
                <a:lnTo>
                  <a:pt x="107290" y="421805"/>
                </a:lnTo>
                <a:lnTo>
                  <a:pt x="104904" y="421913"/>
                </a:lnTo>
                <a:lnTo>
                  <a:pt x="103550" y="422805"/>
                </a:lnTo>
                <a:lnTo>
                  <a:pt x="102965" y="421482"/>
                </a:lnTo>
                <a:lnTo>
                  <a:pt x="103989" y="417158"/>
                </a:lnTo>
                <a:lnTo>
                  <a:pt x="106005" y="413735"/>
                </a:lnTo>
                <a:lnTo>
                  <a:pt x="109383" y="411143"/>
                </a:lnTo>
                <a:lnTo>
                  <a:pt x="111007" y="408004"/>
                </a:lnTo>
                <a:lnTo>
                  <a:pt x="112530" y="403011"/>
                </a:lnTo>
                <a:lnTo>
                  <a:pt x="117417" y="398242"/>
                </a:lnTo>
                <a:lnTo>
                  <a:pt x="124528" y="386380"/>
                </a:lnTo>
                <a:lnTo>
                  <a:pt x="130322" y="382572"/>
                </a:lnTo>
                <a:lnTo>
                  <a:pt x="132446" y="378394"/>
                </a:lnTo>
                <a:lnTo>
                  <a:pt x="135863" y="376548"/>
                </a:lnTo>
                <a:lnTo>
                  <a:pt x="138780" y="373279"/>
                </a:lnTo>
                <a:lnTo>
                  <a:pt x="141065" y="372956"/>
                </a:lnTo>
                <a:lnTo>
                  <a:pt x="145221" y="370002"/>
                </a:lnTo>
                <a:lnTo>
                  <a:pt x="147576" y="366478"/>
                </a:lnTo>
                <a:lnTo>
                  <a:pt x="146036" y="366263"/>
                </a:lnTo>
                <a:lnTo>
                  <a:pt x="142381" y="368548"/>
                </a:lnTo>
                <a:lnTo>
                  <a:pt x="140311" y="369471"/>
                </a:lnTo>
                <a:lnTo>
                  <a:pt x="140457" y="365694"/>
                </a:lnTo>
                <a:lnTo>
                  <a:pt x="141458" y="361809"/>
                </a:lnTo>
                <a:lnTo>
                  <a:pt x="144466" y="358247"/>
                </a:lnTo>
                <a:lnTo>
                  <a:pt x="158942" y="347854"/>
                </a:lnTo>
                <a:lnTo>
                  <a:pt x="160388" y="349577"/>
                </a:lnTo>
                <a:lnTo>
                  <a:pt x="162120" y="352623"/>
                </a:lnTo>
                <a:lnTo>
                  <a:pt x="166476" y="351939"/>
                </a:lnTo>
                <a:lnTo>
                  <a:pt x="171447" y="346038"/>
                </a:lnTo>
                <a:lnTo>
                  <a:pt x="175271" y="339599"/>
                </a:lnTo>
                <a:lnTo>
                  <a:pt x="173201" y="340723"/>
                </a:lnTo>
                <a:lnTo>
                  <a:pt x="170947" y="343361"/>
                </a:lnTo>
                <a:lnTo>
                  <a:pt x="166552" y="347015"/>
                </a:lnTo>
                <a:lnTo>
                  <a:pt x="164521" y="347592"/>
                </a:lnTo>
                <a:lnTo>
                  <a:pt x="163359" y="347115"/>
                </a:lnTo>
                <a:lnTo>
                  <a:pt x="162712" y="344677"/>
                </a:lnTo>
                <a:lnTo>
                  <a:pt x="161189" y="343884"/>
                </a:lnTo>
                <a:lnTo>
                  <a:pt x="159811" y="344431"/>
                </a:lnTo>
                <a:lnTo>
                  <a:pt x="158388" y="342692"/>
                </a:lnTo>
                <a:lnTo>
                  <a:pt x="158134" y="338392"/>
                </a:lnTo>
                <a:lnTo>
                  <a:pt x="159950" y="331968"/>
                </a:lnTo>
                <a:lnTo>
                  <a:pt x="161389" y="327706"/>
                </a:lnTo>
                <a:lnTo>
                  <a:pt x="162943" y="324468"/>
                </a:lnTo>
                <a:lnTo>
                  <a:pt x="169053" y="315236"/>
                </a:lnTo>
                <a:lnTo>
                  <a:pt x="170369" y="310174"/>
                </a:lnTo>
                <a:lnTo>
                  <a:pt x="173132" y="307497"/>
                </a:lnTo>
                <a:lnTo>
                  <a:pt x="176718" y="308090"/>
                </a:lnTo>
                <a:lnTo>
                  <a:pt x="177803" y="307313"/>
                </a:lnTo>
                <a:lnTo>
                  <a:pt x="176572" y="303974"/>
                </a:lnTo>
                <a:lnTo>
                  <a:pt x="172663" y="301328"/>
                </a:lnTo>
                <a:lnTo>
                  <a:pt x="172424" y="299658"/>
                </a:lnTo>
                <a:lnTo>
                  <a:pt x="185452" y="295266"/>
                </a:lnTo>
                <a:lnTo>
                  <a:pt x="191655" y="295412"/>
                </a:lnTo>
                <a:lnTo>
                  <a:pt x="193494" y="293220"/>
                </a:lnTo>
                <a:lnTo>
                  <a:pt x="196865" y="291804"/>
                </a:lnTo>
                <a:lnTo>
                  <a:pt x="199420" y="289112"/>
                </a:lnTo>
                <a:lnTo>
                  <a:pt x="198104" y="287919"/>
                </a:lnTo>
                <a:lnTo>
                  <a:pt x="191801" y="290396"/>
                </a:lnTo>
                <a:lnTo>
                  <a:pt x="187861" y="291558"/>
                </a:lnTo>
                <a:lnTo>
                  <a:pt x="186084" y="291519"/>
                </a:lnTo>
                <a:lnTo>
                  <a:pt x="184690" y="292366"/>
                </a:lnTo>
                <a:lnTo>
                  <a:pt x="179658" y="292689"/>
                </a:lnTo>
                <a:lnTo>
                  <a:pt x="178557" y="281942"/>
                </a:lnTo>
                <a:lnTo>
                  <a:pt x="179350" y="276072"/>
                </a:lnTo>
                <a:lnTo>
                  <a:pt x="181228" y="276195"/>
                </a:lnTo>
                <a:lnTo>
                  <a:pt x="181659" y="270572"/>
                </a:lnTo>
                <a:lnTo>
                  <a:pt x="183829" y="267241"/>
                </a:lnTo>
                <a:lnTo>
                  <a:pt x="186822" y="266495"/>
                </a:lnTo>
                <a:lnTo>
                  <a:pt x="188331" y="265072"/>
                </a:lnTo>
                <a:lnTo>
                  <a:pt x="190509" y="262164"/>
                </a:lnTo>
                <a:lnTo>
                  <a:pt x="194110" y="262833"/>
                </a:lnTo>
                <a:lnTo>
                  <a:pt x="197811" y="262187"/>
                </a:lnTo>
                <a:lnTo>
                  <a:pt x="196888" y="260810"/>
                </a:lnTo>
                <a:lnTo>
                  <a:pt x="192294" y="259040"/>
                </a:lnTo>
                <a:lnTo>
                  <a:pt x="191162" y="255994"/>
                </a:lnTo>
                <a:lnTo>
                  <a:pt x="192779" y="254286"/>
                </a:lnTo>
                <a:lnTo>
                  <a:pt x="194541" y="253032"/>
                </a:lnTo>
                <a:lnTo>
                  <a:pt x="196095" y="252809"/>
                </a:lnTo>
                <a:lnTo>
                  <a:pt x="199166" y="246832"/>
                </a:lnTo>
                <a:lnTo>
                  <a:pt x="201036" y="244270"/>
                </a:lnTo>
                <a:lnTo>
                  <a:pt x="203121" y="244716"/>
                </a:lnTo>
                <a:lnTo>
                  <a:pt x="206030" y="242070"/>
                </a:lnTo>
                <a:lnTo>
                  <a:pt x="208893" y="242970"/>
                </a:lnTo>
                <a:lnTo>
                  <a:pt x="211656" y="241239"/>
                </a:lnTo>
                <a:lnTo>
                  <a:pt x="215434" y="240093"/>
                </a:lnTo>
                <a:lnTo>
                  <a:pt x="229262" y="239654"/>
                </a:lnTo>
                <a:lnTo>
                  <a:pt x="229671" y="237185"/>
                </a:lnTo>
                <a:lnTo>
                  <a:pt x="226762" y="236616"/>
                </a:lnTo>
                <a:lnTo>
                  <a:pt x="216488" y="235977"/>
                </a:lnTo>
                <a:lnTo>
                  <a:pt x="211240" y="236031"/>
                </a:lnTo>
                <a:lnTo>
                  <a:pt x="209031" y="236670"/>
                </a:lnTo>
                <a:lnTo>
                  <a:pt x="208223" y="235808"/>
                </a:lnTo>
                <a:lnTo>
                  <a:pt x="208370" y="234331"/>
                </a:lnTo>
                <a:lnTo>
                  <a:pt x="210278" y="231985"/>
                </a:lnTo>
                <a:lnTo>
                  <a:pt x="211178" y="229392"/>
                </a:lnTo>
                <a:lnTo>
                  <a:pt x="214995" y="223038"/>
                </a:lnTo>
                <a:lnTo>
                  <a:pt x="219467" y="218791"/>
                </a:lnTo>
                <a:lnTo>
                  <a:pt x="222891" y="219876"/>
                </a:lnTo>
                <a:lnTo>
                  <a:pt x="226531" y="223930"/>
                </a:lnTo>
                <a:lnTo>
                  <a:pt x="229124" y="224438"/>
                </a:lnTo>
                <a:lnTo>
                  <a:pt x="230332" y="225746"/>
                </a:lnTo>
                <a:lnTo>
                  <a:pt x="232225" y="231315"/>
                </a:lnTo>
                <a:lnTo>
                  <a:pt x="233126" y="231492"/>
                </a:lnTo>
                <a:lnTo>
                  <a:pt x="232718" y="226146"/>
                </a:lnTo>
                <a:lnTo>
                  <a:pt x="235219" y="221776"/>
                </a:lnTo>
                <a:lnTo>
                  <a:pt x="234572" y="220569"/>
                </a:lnTo>
                <a:lnTo>
                  <a:pt x="230817" y="222153"/>
                </a:lnTo>
                <a:lnTo>
                  <a:pt x="227939" y="220507"/>
                </a:lnTo>
                <a:lnTo>
                  <a:pt x="225669" y="217214"/>
                </a:lnTo>
                <a:lnTo>
                  <a:pt x="225023" y="214199"/>
                </a:lnTo>
                <a:lnTo>
                  <a:pt x="226438" y="211214"/>
                </a:lnTo>
                <a:lnTo>
                  <a:pt x="227770" y="209706"/>
                </a:lnTo>
                <a:lnTo>
                  <a:pt x="226869" y="207945"/>
                </a:lnTo>
                <a:lnTo>
                  <a:pt x="221190" y="212645"/>
                </a:lnTo>
                <a:lnTo>
                  <a:pt x="217173" y="213745"/>
                </a:lnTo>
                <a:lnTo>
                  <a:pt x="215588" y="213091"/>
                </a:lnTo>
                <a:lnTo>
                  <a:pt x="216442" y="208829"/>
                </a:lnTo>
                <a:lnTo>
                  <a:pt x="215965" y="205437"/>
                </a:lnTo>
                <a:lnTo>
                  <a:pt x="221352" y="197052"/>
                </a:lnTo>
                <a:lnTo>
                  <a:pt x="223206" y="196082"/>
                </a:lnTo>
                <a:lnTo>
                  <a:pt x="226231" y="196759"/>
                </a:lnTo>
                <a:lnTo>
                  <a:pt x="228962" y="199129"/>
                </a:lnTo>
                <a:lnTo>
                  <a:pt x="231248" y="198752"/>
                </a:lnTo>
                <a:lnTo>
                  <a:pt x="233726" y="197482"/>
                </a:lnTo>
                <a:lnTo>
                  <a:pt x="233387" y="195205"/>
                </a:lnTo>
                <a:lnTo>
                  <a:pt x="228016" y="194297"/>
                </a:lnTo>
                <a:lnTo>
                  <a:pt x="226631" y="192405"/>
                </a:lnTo>
                <a:lnTo>
                  <a:pt x="227131" y="190536"/>
                </a:lnTo>
                <a:lnTo>
                  <a:pt x="230817" y="188566"/>
                </a:lnTo>
                <a:lnTo>
                  <a:pt x="234488" y="185005"/>
                </a:lnTo>
                <a:lnTo>
                  <a:pt x="238690" y="183966"/>
                </a:lnTo>
                <a:lnTo>
                  <a:pt x="242068" y="181266"/>
                </a:lnTo>
                <a:lnTo>
                  <a:pt x="242722" y="181881"/>
                </a:lnTo>
                <a:lnTo>
                  <a:pt x="243291" y="182943"/>
                </a:lnTo>
                <a:lnTo>
                  <a:pt x="244507" y="192928"/>
                </a:lnTo>
                <a:lnTo>
                  <a:pt x="247532" y="201021"/>
                </a:lnTo>
                <a:lnTo>
                  <a:pt x="248648" y="201313"/>
                </a:lnTo>
                <a:lnTo>
                  <a:pt x="247486" y="194436"/>
                </a:lnTo>
                <a:lnTo>
                  <a:pt x="248571" y="192451"/>
                </a:lnTo>
                <a:lnTo>
                  <a:pt x="249940" y="190943"/>
                </a:lnTo>
                <a:lnTo>
                  <a:pt x="250371" y="189220"/>
                </a:lnTo>
                <a:lnTo>
                  <a:pt x="248801" y="188636"/>
                </a:lnTo>
                <a:lnTo>
                  <a:pt x="247516" y="186158"/>
                </a:lnTo>
                <a:lnTo>
                  <a:pt x="245685" y="178212"/>
                </a:lnTo>
                <a:lnTo>
                  <a:pt x="246316" y="176135"/>
                </a:lnTo>
                <a:lnTo>
                  <a:pt x="250294" y="171873"/>
                </a:lnTo>
                <a:lnTo>
                  <a:pt x="255281" y="170896"/>
                </a:lnTo>
                <a:lnTo>
                  <a:pt x="260591" y="173881"/>
                </a:lnTo>
                <a:lnTo>
                  <a:pt x="262461" y="173912"/>
                </a:lnTo>
                <a:lnTo>
                  <a:pt x="265539" y="173111"/>
                </a:lnTo>
                <a:lnTo>
                  <a:pt x="270764" y="170650"/>
                </a:lnTo>
                <a:lnTo>
                  <a:pt x="273842" y="169711"/>
                </a:lnTo>
                <a:lnTo>
                  <a:pt x="275443" y="169711"/>
                </a:lnTo>
                <a:lnTo>
                  <a:pt x="275835" y="168465"/>
                </a:lnTo>
                <a:lnTo>
                  <a:pt x="274350" y="167665"/>
                </a:lnTo>
                <a:lnTo>
                  <a:pt x="273873" y="166888"/>
                </a:lnTo>
                <a:lnTo>
                  <a:pt x="272711" y="166442"/>
                </a:lnTo>
                <a:lnTo>
                  <a:pt x="267878" y="167773"/>
                </a:lnTo>
                <a:lnTo>
                  <a:pt x="254542" y="167350"/>
                </a:lnTo>
                <a:lnTo>
                  <a:pt x="253257" y="165926"/>
                </a:lnTo>
                <a:lnTo>
                  <a:pt x="253019" y="163457"/>
                </a:lnTo>
                <a:lnTo>
                  <a:pt x="254434" y="159918"/>
                </a:lnTo>
                <a:lnTo>
                  <a:pt x="255989" y="157957"/>
                </a:lnTo>
                <a:lnTo>
                  <a:pt x="261022" y="154426"/>
                </a:lnTo>
                <a:lnTo>
                  <a:pt x="266340" y="153949"/>
                </a:lnTo>
                <a:lnTo>
                  <a:pt x="271949" y="147648"/>
                </a:lnTo>
                <a:lnTo>
                  <a:pt x="274088" y="142909"/>
                </a:lnTo>
                <a:lnTo>
                  <a:pt x="275305" y="135563"/>
                </a:lnTo>
                <a:lnTo>
                  <a:pt x="278721" y="129593"/>
                </a:lnTo>
                <a:lnTo>
                  <a:pt x="287294" y="126185"/>
                </a:lnTo>
                <a:lnTo>
                  <a:pt x="287640" y="124678"/>
                </a:lnTo>
                <a:lnTo>
                  <a:pt x="286732" y="121546"/>
                </a:lnTo>
                <a:lnTo>
                  <a:pt x="286809" y="115900"/>
                </a:lnTo>
                <a:lnTo>
                  <a:pt x="289156" y="109292"/>
                </a:lnTo>
                <a:lnTo>
                  <a:pt x="290718" y="106992"/>
                </a:lnTo>
                <a:lnTo>
                  <a:pt x="291442" y="106715"/>
                </a:lnTo>
                <a:lnTo>
                  <a:pt x="293289" y="108884"/>
                </a:lnTo>
                <a:lnTo>
                  <a:pt x="295536" y="113484"/>
                </a:lnTo>
                <a:lnTo>
                  <a:pt x="299053" y="116115"/>
                </a:lnTo>
                <a:lnTo>
                  <a:pt x="303662" y="116569"/>
                </a:lnTo>
                <a:lnTo>
                  <a:pt x="304893" y="115277"/>
                </a:lnTo>
                <a:lnTo>
                  <a:pt x="301315" y="112661"/>
                </a:lnTo>
                <a:lnTo>
                  <a:pt x="298598" y="109230"/>
                </a:lnTo>
                <a:lnTo>
                  <a:pt x="298383" y="105776"/>
                </a:lnTo>
                <a:lnTo>
                  <a:pt x="299668" y="103945"/>
                </a:lnTo>
                <a:lnTo>
                  <a:pt x="301669" y="104145"/>
                </a:lnTo>
                <a:lnTo>
                  <a:pt x="304178" y="103761"/>
                </a:lnTo>
                <a:lnTo>
                  <a:pt x="306517" y="101430"/>
                </a:lnTo>
                <a:lnTo>
                  <a:pt x="306856" y="99791"/>
                </a:lnTo>
                <a:lnTo>
                  <a:pt x="306956" y="97560"/>
                </a:lnTo>
                <a:lnTo>
                  <a:pt x="307540" y="95291"/>
                </a:lnTo>
                <a:lnTo>
                  <a:pt x="310973" y="89852"/>
                </a:lnTo>
                <a:lnTo>
                  <a:pt x="321546" y="86306"/>
                </a:lnTo>
                <a:lnTo>
                  <a:pt x="322316" y="87752"/>
                </a:lnTo>
                <a:lnTo>
                  <a:pt x="321746" y="98237"/>
                </a:lnTo>
                <a:lnTo>
                  <a:pt x="320531" y="104976"/>
                </a:lnTo>
                <a:lnTo>
                  <a:pt x="320569" y="109884"/>
                </a:lnTo>
                <a:lnTo>
                  <a:pt x="322631" y="104976"/>
                </a:lnTo>
                <a:lnTo>
                  <a:pt x="325386" y="91460"/>
                </a:lnTo>
                <a:lnTo>
                  <a:pt x="327464" y="85059"/>
                </a:lnTo>
                <a:lnTo>
                  <a:pt x="329803" y="81375"/>
                </a:lnTo>
                <a:lnTo>
                  <a:pt x="331474" y="80544"/>
                </a:lnTo>
                <a:lnTo>
                  <a:pt x="333128" y="78628"/>
                </a:lnTo>
                <a:lnTo>
                  <a:pt x="335313" y="77490"/>
                </a:lnTo>
                <a:lnTo>
                  <a:pt x="335983" y="78959"/>
                </a:lnTo>
                <a:lnTo>
                  <a:pt x="336676" y="82367"/>
                </a:lnTo>
                <a:lnTo>
                  <a:pt x="335498" y="94260"/>
                </a:lnTo>
                <a:lnTo>
                  <a:pt x="335614" y="97999"/>
                </a:lnTo>
                <a:lnTo>
                  <a:pt x="334298" y="102991"/>
                </a:lnTo>
                <a:lnTo>
                  <a:pt x="329257" y="114061"/>
                </a:lnTo>
                <a:lnTo>
                  <a:pt x="329488" y="115469"/>
                </a:lnTo>
                <a:lnTo>
                  <a:pt x="330627" y="114946"/>
                </a:lnTo>
                <a:lnTo>
                  <a:pt x="332574" y="113131"/>
                </a:lnTo>
                <a:lnTo>
                  <a:pt x="338822" y="102607"/>
                </a:lnTo>
                <a:lnTo>
                  <a:pt x="344279" y="103938"/>
                </a:lnTo>
                <a:lnTo>
                  <a:pt x="344348" y="103076"/>
                </a:lnTo>
                <a:lnTo>
                  <a:pt x="342594" y="99976"/>
                </a:lnTo>
                <a:lnTo>
                  <a:pt x="340462" y="96999"/>
                </a:lnTo>
                <a:lnTo>
                  <a:pt x="339815" y="93306"/>
                </a:lnTo>
                <a:lnTo>
                  <a:pt x="340100" y="83398"/>
                </a:lnTo>
                <a:lnTo>
                  <a:pt x="341747" y="79451"/>
                </a:lnTo>
                <a:lnTo>
                  <a:pt x="346456" y="79867"/>
                </a:lnTo>
                <a:lnTo>
                  <a:pt x="349281" y="79321"/>
                </a:lnTo>
                <a:lnTo>
                  <a:pt x="350597" y="81113"/>
                </a:lnTo>
                <a:lnTo>
                  <a:pt x="353421" y="80982"/>
                </a:lnTo>
                <a:lnTo>
                  <a:pt x="355375" y="73828"/>
                </a:lnTo>
                <a:lnTo>
                  <a:pt x="359247" y="73197"/>
                </a:lnTo>
                <a:lnTo>
                  <a:pt x="362648" y="77936"/>
                </a:lnTo>
                <a:lnTo>
                  <a:pt x="366734" y="81113"/>
                </a:lnTo>
                <a:lnTo>
                  <a:pt x="370020" y="85667"/>
                </a:lnTo>
                <a:lnTo>
                  <a:pt x="370951" y="84421"/>
                </a:lnTo>
                <a:lnTo>
                  <a:pt x="369181" y="73759"/>
                </a:lnTo>
                <a:lnTo>
                  <a:pt x="367242" y="69851"/>
                </a:lnTo>
                <a:lnTo>
                  <a:pt x="363032" y="67812"/>
                </a:lnTo>
                <a:lnTo>
                  <a:pt x="358546" y="62973"/>
                </a:lnTo>
                <a:lnTo>
                  <a:pt x="357384" y="60819"/>
                </a:lnTo>
                <a:lnTo>
                  <a:pt x="357584" y="59219"/>
                </a:lnTo>
                <a:lnTo>
                  <a:pt x="361540" y="57673"/>
                </a:lnTo>
                <a:lnTo>
                  <a:pt x="366757" y="59450"/>
                </a:lnTo>
                <a:lnTo>
                  <a:pt x="371405" y="55396"/>
                </a:lnTo>
                <a:lnTo>
                  <a:pt x="372675" y="56511"/>
                </a:lnTo>
                <a:lnTo>
                  <a:pt x="376238" y="54388"/>
                </a:lnTo>
                <a:lnTo>
                  <a:pt x="378454" y="57250"/>
                </a:lnTo>
                <a:lnTo>
                  <a:pt x="379816" y="56404"/>
                </a:lnTo>
                <a:lnTo>
                  <a:pt x="380601" y="52565"/>
                </a:lnTo>
                <a:lnTo>
                  <a:pt x="386288" y="50180"/>
                </a:lnTo>
                <a:lnTo>
                  <a:pt x="389897" y="52388"/>
                </a:lnTo>
                <a:lnTo>
                  <a:pt x="391829" y="54657"/>
                </a:lnTo>
                <a:lnTo>
                  <a:pt x="392729" y="59019"/>
                </a:lnTo>
                <a:lnTo>
                  <a:pt x="394107" y="67597"/>
                </a:lnTo>
                <a:lnTo>
                  <a:pt x="396923" y="72205"/>
                </a:lnTo>
                <a:lnTo>
                  <a:pt x="398678" y="74459"/>
                </a:lnTo>
                <a:lnTo>
                  <a:pt x="400748" y="75082"/>
                </a:lnTo>
                <a:lnTo>
                  <a:pt x="401748" y="72789"/>
                </a:lnTo>
                <a:lnTo>
                  <a:pt x="399809" y="70020"/>
                </a:lnTo>
                <a:lnTo>
                  <a:pt x="399286" y="67404"/>
                </a:lnTo>
                <a:lnTo>
                  <a:pt x="400217" y="60896"/>
                </a:lnTo>
                <a:lnTo>
                  <a:pt x="401302" y="58335"/>
                </a:lnTo>
                <a:lnTo>
                  <a:pt x="407389" y="48572"/>
                </a:lnTo>
                <a:lnTo>
                  <a:pt x="412483" y="43480"/>
                </a:lnTo>
                <a:lnTo>
                  <a:pt x="415531" y="43049"/>
                </a:lnTo>
                <a:lnTo>
                  <a:pt x="420872" y="31564"/>
                </a:lnTo>
                <a:lnTo>
                  <a:pt x="422380" y="29464"/>
                </a:lnTo>
                <a:lnTo>
                  <a:pt x="423773" y="28979"/>
                </a:lnTo>
                <a:lnTo>
                  <a:pt x="423419" y="26148"/>
                </a:lnTo>
                <a:lnTo>
                  <a:pt x="420502" y="24355"/>
                </a:lnTo>
                <a:lnTo>
                  <a:pt x="420402" y="20832"/>
                </a:lnTo>
                <a:lnTo>
                  <a:pt x="424250" y="16540"/>
                </a:lnTo>
                <a:lnTo>
                  <a:pt x="428921" y="9301"/>
                </a:lnTo>
                <a:lnTo>
                  <a:pt x="431222" y="8816"/>
                </a:lnTo>
                <a:lnTo>
                  <a:pt x="432669" y="10831"/>
                </a:lnTo>
                <a:lnTo>
                  <a:pt x="437217" y="14101"/>
                </a:lnTo>
                <a:lnTo>
                  <a:pt x="440002" y="17832"/>
                </a:lnTo>
                <a:lnTo>
                  <a:pt x="442019" y="19709"/>
                </a:lnTo>
                <a:lnTo>
                  <a:pt x="443327" y="19317"/>
                </a:lnTo>
                <a:lnTo>
                  <a:pt x="444412" y="16516"/>
                </a:lnTo>
                <a:lnTo>
                  <a:pt x="445720" y="15201"/>
                </a:lnTo>
                <a:lnTo>
                  <a:pt x="448606" y="15939"/>
                </a:lnTo>
                <a:lnTo>
                  <a:pt x="450330" y="17740"/>
                </a:lnTo>
                <a:lnTo>
                  <a:pt x="451676" y="17978"/>
                </a:lnTo>
                <a:lnTo>
                  <a:pt x="452892" y="19070"/>
                </a:lnTo>
                <a:lnTo>
                  <a:pt x="453177" y="21463"/>
                </a:lnTo>
                <a:lnTo>
                  <a:pt x="450676" y="24071"/>
                </a:lnTo>
                <a:lnTo>
                  <a:pt x="446413" y="30940"/>
                </a:lnTo>
                <a:lnTo>
                  <a:pt x="442211" y="38710"/>
                </a:lnTo>
                <a:lnTo>
                  <a:pt x="440826" y="42787"/>
                </a:lnTo>
                <a:lnTo>
                  <a:pt x="439464" y="53427"/>
                </a:lnTo>
                <a:lnTo>
                  <a:pt x="436178" y="60189"/>
                </a:lnTo>
                <a:lnTo>
                  <a:pt x="435924" y="64912"/>
                </a:lnTo>
                <a:lnTo>
                  <a:pt x="437248" y="67128"/>
                </a:lnTo>
                <a:lnTo>
                  <a:pt x="440872" y="65389"/>
                </a:lnTo>
                <a:lnTo>
                  <a:pt x="445343" y="59089"/>
                </a:lnTo>
                <a:lnTo>
                  <a:pt x="446459" y="52365"/>
                </a:lnTo>
                <a:lnTo>
                  <a:pt x="457640" y="33971"/>
                </a:lnTo>
                <a:lnTo>
                  <a:pt x="462889" y="23709"/>
                </a:lnTo>
                <a:lnTo>
                  <a:pt x="468845" y="15147"/>
                </a:lnTo>
                <a:lnTo>
                  <a:pt x="472185" y="13370"/>
                </a:lnTo>
                <a:lnTo>
                  <a:pt x="473754" y="19055"/>
                </a:lnTo>
                <a:lnTo>
                  <a:pt x="472493" y="26440"/>
                </a:lnTo>
                <a:lnTo>
                  <a:pt x="469961" y="31125"/>
                </a:lnTo>
                <a:lnTo>
                  <a:pt x="471831" y="33271"/>
                </a:lnTo>
                <a:lnTo>
                  <a:pt x="471477" y="38810"/>
                </a:lnTo>
                <a:lnTo>
                  <a:pt x="470892" y="41880"/>
                </a:lnTo>
                <a:lnTo>
                  <a:pt x="470522" y="45088"/>
                </a:lnTo>
                <a:lnTo>
                  <a:pt x="470545" y="47903"/>
                </a:lnTo>
                <a:lnTo>
                  <a:pt x="472300" y="47149"/>
                </a:lnTo>
                <a:lnTo>
                  <a:pt x="479280" y="41364"/>
                </a:lnTo>
                <a:lnTo>
                  <a:pt x="481050" y="35071"/>
                </a:lnTo>
                <a:lnTo>
                  <a:pt x="482689" y="30333"/>
                </a:lnTo>
                <a:lnTo>
                  <a:pt x="483474" y="26232"/>
                </a:lnTo>
                <a:lnTo>
                  <a:pt x="486190" y="22332"/>
                </a:lnTo>
                <a:lnTo>
                  <a:pt x="491316" y="22302"/>
                </a:lnTo>
                <a:lnTo>
                  <a:pt x="491516" y="20763"/>
                </a:lnTo>
                <a:lnTo>
                  <a:pt x="485298" y="15401"/>
                </a:lnTo>
                <a:lnTo>
                  <a:pt x="484567" y="12947"/>
                </a:lnTo>
                <a:lnTo>
                  <a:pt x="486652" y="9670"/>
                </a:lnTo>
                <a:lnTo>
                  <a:pt x="492385" y="3392"/>
                </a:lnTo>
                <a:lnTo>
                  <a:pt x="495333" y="4085"/>
                </a:lnTo>
                <a:lnTo>
                  <a:pt x="497095" y="5516"/>
                </a:lnTo>
                <a:lnTo>
                  <a:pt x="504152" y="6608"/>
                </a:lnTo>
                <a:lnTo>
                  <a:pt x="509569" y="11093"/>
                </a:lnTo>
                <a:lnTo>
                  <a:pt x="509361" y="18086"/>
                </a:lnTo>
                <a:lnTo>
                  <a:pt x="508153" y="20994"/>
                </a:lnTo>
                <a:lnTo>
                  <a:pt x="506968" y="22778"/>
                </a:lnTo>
                <a:lnTo>
                  <a:pt x="500035" y="28040"/>
                </a:lnTo>
                <a:lnTo>
                  <a:pt x="498896" y="30633"/>
                </a:lnTo>
                <a:lnTo>
                  <a:pt x="501074" y="31525"/>
                </a:lnTo>
                <a:lnTo>
                  <a:pt x="505752" y="28910"/>
                </a:lnTo>
                <a:lnTo>
                  <a:pt x="506968" y="31287"/>
                </a:lnTo>
                <a:lnTo>
                  <a:pt x="505475" y="37210"/>
                </a:lnTo>
                <a:lnTo>
                  <a:pt x="505221" y="46049"/>
                </a:lnTo>
                <a:lnTo>
                  <a:pt x="504683" y="51180"/>
                </a:lnTo>
                <a:lnTo>
                  <a:pt x="504683" y="55842"/>
                </a:lnTo>
                <a:lnTo>
                  <a:pt x="505267" y="58342"/>
                </a:lnTo>
                <a:lnTo>
                  <a:pt x="507153" y="48419"/>
                </a:lnTo>
                <a:lnTo>
                  <a:pt x="507792" y="45857"/>
                </a:lnTo>
                <a:lnTo>
                  <a:pt x="510546" y="42095"/>
                </a:lnTo>
                <a:lnTo>
                  <a:pt x="511570" y="34487"/>
                </a:lnTo>
                <a:lnTo>
                  <a:pt x="514264" y="25294"/>
                </a:lnTo>
                <a:lnTo>
                  <a:pt x="517303" y="19924"/>
                </a:lnTo>
                <a:lnTo>
                  <a:pt x="519065" y="18455"/>
                </a:lnTo>
                <a:lnTo>
                  <a:pt x="524914" y="18663"/>
                </a:lnTo>
                <a:lnTo>
                  <a:pt x="527423" y="20686"/>
                </a:lnTo>
                <a:lnTo>
                  <a:pt x="529639" y="25171"/>
                </a:lnTo>
                <a:lnTo>
                  <a:pt x="531294" y="26963"/>
                </a:lnTo>
                <a:lnTo>
                  <a:pt x="536511" y="28863"/>
                </a:lnTo>
                <a:lnTo>
                  <a:pt x="538296" y="31240"/>
                </a:lnTo>
                <a:lnTo>
                  <a:pt x="538627" y="32656"/>
                </a:lnTo>
                <a:lnTo>
                  <a:pt x="539905" y="32941"/>
                </a:lnTo>
                <a:lnTo>
                  <a:pt x="543429" y="29564"/>
                </a:lnTo>
                <a:lnTo>
                  <a:pt x="545715" y="29002"/>
                </a:lnTo>
                <a:lnTo>
                  <a:pt x="549439" y="34264"/>
                </a:lnTo>
                <a:lnTo>
                  <a:pt x="548693" y="38149"/>
                </a:lnTo>
                <a:lnTo>
                  <a:pt x="548909" y="39379"/>
                </a:lnTo>
                <a:lnTo>
                  <a:pt x="553418" y="39133"/>
                </a:lnTo>
                <a:lnTo>
                  <a:pt x="557173" y="40656"/>
                </a:lnTo>
                <a:lnTo>
                  <a:pt x="564307" y="48565"/>
                </a:lnTo>
                <a:lnTo>
                  <a:pt x="565053" y="52242"/>
                </a:lnTo>
                <a:lnTo>
                  <a:pt x="564700" y="56688"/>
                </a:lnTo>
                <a:lnTo>
                  <a:pt x="554403" y="61558"/>
                </a:lnTo>
                <a:lnTo>
                  <a:pt x="549955" y="66204"/>
                </a:lnTo>
                <a:lnTo>
                  <a:pt x="542675" y="67989"/>
                </a:lnTo>
                <a:lnTo>
                  <a:pt x="517957" y="64881"/>
                </a:lnTo>
                <a:lnTo>
                  <a:pt x="518457" y="68243"/>
                </a:lnTo>
                <a:lnTo>
                  <a:pt x="535672" y="75559"/>
                </a:lnTo>
                <a:lnTo>
                  <a:pt x="536657" y="77644"/>
                </a:lnTo>
                <a:lnTo>
                  <a:pt x="536103" y="82013"/>
                </a:lnTo>
                <a:lnTo>
                  <a:pt x="536095" y="85513"/>
                </a:lnTo>
                <a:lnTo>
                  <a:pt x="536418" y="87898"/>
                </a:lnTo>
                <a:lnTo>
                  <a:pt x="537689" y="90114"/>
                </a:lnTo>
                <a:lnTo>
                  <a:pt x="539789" y="91152"/>
                </a:lnTo>
                <a:lnTo>
                  <a:pt x="544075" y="90606"/>
                </a:lnTo>
                <a:lnTo>
                  <a:pt x="546184" y="91798"/>
                </a:lnTo>
                <a:lnTo>
                  <a:pt x="547631" y="90037"/>
                </a:lnTo>
                <a:lnTo>
                  <a:pt x="548170" y="84090"/>
                </a:lnTo>
                <a:lnTo>
                  <a:pt x="549416" y="82775"/>
                </a:lnTo>
                <a:lnTo>
                  <a:pt x="551817" y="84506"/>
                </a:lnTo>
                <a:lnTo>
                  <a:pt x="552864" y="90860"/>
                </a:lnTo>
                <a:lnTo>
                  <a:pt x="553533" y="91514"/>
                </a:lnTo>
                <a:lnTo>
                  <a:pt x="554742" y="86990"/>
                </a:lnTo>
                <a:lnTo>
                  <a:pt x="557119" y="87313"/>
                </a:lnTo>
                <a:lnTo>
                  <a:pt x="559713" y="86937"/>
                </a:lnTo>
                <a:lnTo>
                  <a:pt x="563060" y="87683"/>
                </a:lnTo>
                <a:close/>
                <a:moveTo>
                  <a:pt x="402610" y="21601"/>
                </a:moveTo>
                <a:lnTo>
                  <a:pt x="402187" y="23663"/>
                </a:lnTo>
                <a:lnTo>
                  <a:pt x="401456" y="25663"/>
                </a:lnTo>
                <a:lnTo>
                  <a:pt x="399686" y="27771"/>
                </a:lnTo>
                <a:lnTo>
                  <a:pt x="394561" y="36087"/>
                </a:lnTo>
                <a:lnTo>
                  <a:pt x="391552" y="37418"/>
                </a:lnTo>
                <a:lnTo>
                  <a:pt x="390598" y="38718"/>
                </a:lnTo>
                <a:lnTo>
                  <a:pt x="389397" y="39495"/>
                </a:lnTo>
                <a:lnTo>
                  <a:pt x="385657" y="38364"/>
                </a:lnTo>
                <a:lnTo>
                  <a:pt x="384564" y="40041"/>
                </a:lnTo>
                <a:lnTo>
                  <a:pt x="383533" y="41164"/>
                </a:lnTo>
                <a:lnTo>
                  <a:pt x="380824" y="41595"/>
                </a:lnTo>
                <a:lnTo>
                  <a:pt x="379232" y="41234"/>
                </a:lnTo>
                <a:lnTo>
                  <a:pt x="375130" y="38172"/>
                </a:lnTo>
                <a:lnTo>
                  <a:pt x="372690" y="34848"/>
                </a:lnTo>
                <a:lnTo>
                  <a:pt x="371367" y="32002"/>
                </a:lnTo>
                <a:lnTo>
                  <a:pt x="375161" y="32056"/>
                </a:lnTo>
                <a:lnTo>
                  <a:pt x="376507" y="31364"/>
                </a:lnTo>
                <a:lnTo>
                  <a:pt x="379054" y="31964"/>
                </a:lnTo>
                <a:lnTo>
                  <a:pt x="380586" y="29033"/>
                </a:lnTo>
                <a:lnTo>
                  <a:pt x="383818" y="29387"/>
                </a:lnTo>
                <a:lnTo>
                  <a:pt x="390028" y="27348"/>
                </a:lnTo>
                <a:lnTo>
                  <a:pt x="392306" y="28486"/>
                </a:lnTo>
                <a:lnTo>
                  <a:pt x="397516" y="21648"/>
                </a:lnTo>
                <a:lnTo>
                  <a:pt x="399147" y="21824"/>
                </a:lnTo>
                <a:lnTo>
                  <a:pt x="401641" y="19863"/>
                </a:lnTo>
                <a:lnTo>
                  <a:pt x="402610" y="21601"/>
                </a:lnTo>
                <a:close/>
                <a:moveTo>
                  <a:pt x="415069" y="37810"/>
                </a:moveTo>
                <a:lnTo>
                  <a:pt x="410952" y="40395"/>
                </a:lnTo>
                <a:lnTo>
                  <a:pt x="408567" y="38172"/>
                </a:lnTo>
                <a:lnTo>
                  <a:pt x="407566" y="35887"/>
                </a:lnTo>
                <a:lnTo>
                  <a:pt x="407420" y="30802"/>
                </a:lnTo>
                <a:lnTo>
                  <a:pt x="407974" y="27694"/>
                </a:lnTo>
                <a:lnTo>
                  <a:pt x="409905" y="26086"/>
                </a:lnTo>
                <a:lnTo>
                  <a:pt x="411160" y="27263"/>
                </a:lnTo>
                <a:lnTo>
                  <a:pt x="411491" y="28248"/>
                </a:lnTo>
                <a:lnTo>
                  <a:pt x="413738" y="29210"/>
                </a:lnTo>
                <a:lnTo>
                  <a:pt x="416377" y="32410"/>
                </a:lnTo>
                <a:lnTo>
                  <a:pt x="415069" y="37810"/>
                </a:lnTo>
                <a:close/>
                <a:moveTo>
                  <a:pt x="406389" y="38980"/>
                </a:moveTo>
                <a:lnTo>
                  <a:pt x="406789" y="42010"/>
                </a:lnTo>
                <a:lnTo>
                  <a:pt x="406943" y="44503"/>
                </a:lnTo>
                <a:lnTo>
                  <a:pt x="404927" y="48096"/>
                </a:lnTo>
                <a:lnTo>
                  <a:pt x="400278" y="52796"/>
                </a:lnTo>
                <a:lnTo>
                  <a:pt x="400548" y="54057"/>
                </a:lnTo>
                <a:lnTo>
                  <a:pt x="398939" y="55265"/>
                </a:lnTo>
                <a:lnTo>
                  <a:pt x="396531" y="56150"/>
                </a:lnTo>
                <a:lnTo>
                  <a:pt x="395261" y="55296"/>
                </a:lnTo>
                <a:lnTo>
                  <a:pt x="395430" y="51273"/>
                </a:lnTo>
                <a:lnTo>
                  <a:pt x="395046" y="50073"/>
                </a:lnTo>
                <a:lnTo>
                  <a:pt x="393222" y="51673"/>
                </a:lnTo>
                <a:lnTo>
                  <a:pt x="391321" y="49619"/>
                </a:lnTo>
                <a:lnTo>
                  <a:pt x="391321" y="47557"/>
                </a:lnTo>
                <a:lnTo>
                  <a:pt x="391821" y="45765"/>
                </a:lnTo>
                <a:lnTo>
                  <a:pt x="393583" y="43034"/>
                </a:lnTo>
                <a:lnTo>
                  <a:pt x="396515" y="41149"/>
                </a:lnTo>
                <a:lnTo>
                  <a:pt x="398447" y="41857"/>
                </a:lnTo>
                <a:lnTo>
                  <a:pt x="404896" y="34602"/>
                </a:lnTo>
                <a:lnTo>
                  <a:pt x="405588" y="36125"/>
                </a:lnTo>
                <a:lnTo>
                  <a:pt x="406389" y="38980"/>
                </a:lnTo>
                <a:close/>
                <a:moveTo>
                  <a:pt x="323286" y="60350"/>
                </a:moveTo>
                <a:lnTo>
                  <a:pt x="324386" y="61096"/>
                </a:lnTo>
                <a:lnTo>
                  <a:pt x="325479" y="60635"/>
                </a:lnTo>
                <a:lnTo>
                  <a:pt x="326379" y="61289"/>
                </a:lnTo>
                <a:lnTo>
                  <a:pt x="328188" y="64643"/>
                </a:lnTo>
                <a:lnTo>
                  <a:pt x="330135" y="65958"/>
                </a:lnTo>
                <a:lnTo>
                  <a:pt x="330227" y="67635"/>
                </a:lnTo>
                <a:lnTo>
                  <a:pt x="328449" y="69266"/>
                </a:lnTo>
                <a:lnTo>
                  <a:pt x="326102" y="69758"/>
                </a:lnTo>
                <a:lnTo>
                  <a:pt x="323586" y="69189"/>
                </a:lnTo>
                <a:lnTo>
                  <a:pt x="322847" y="67097"/>
                </a:lnTo>
                <a:lnTo>
                  <a:pt x="322069" y="63612"/>
                </a:lnTo>
                <a:lnTo>
                  <a:pt x="319969" y="60189"/>
                </a:lnTo>
                <a:lnTo>
                  <a:pt x="319653" y="57181"/>
                </a:lnTo>
                <a:lnTo>
                  <a:pt x="321485" y="56704"/>
                </a:lnTo>
                <a:lnTo>
                  <a:pt x="323286" y="60350"/>
                </a:lnTo>
                <a:close/>
                <a:moveTo>
                  <a:pt x="312220" y="69897"/>
                </a:moveTo>
                <a:lnTo>
                  <a:pt x="314136" y="73336"/>
                </a:lnTo>
                <a:lnTo>
                  <a:pt x="315836" y="73005"/>
                </a:lnTo>
                <a:lnTo>
                  <a:pt x="316344" y="71712"/>
                </a:lnTo>
                <a:lnTo>
                  <a:pt x="317498" y="71066"/>
                </a:lnTo>
                <a:lnTo>
                  <a:pt x="319838" y="72889"/>
                </a:lnTo>
                <a:lnTo>
                  <a:pt x="319507" y="75974"/>
                </a:lnTo>
                <a:lnTo>
                  <a:pt x="316267" y="79859"/>
                </a:lnTo>
                <a:lnTo>
                  <a:pt x="313943" y="85383"/>
                </a:lnTo>
                <a:lnTo>
                  <a:pt x="310973" y="86660"/>
                </a:lnTo>
                <a:lnTo>
                  <a:pt x="309541" y="85998"/>
                </a:lnTo>
                <a:lnTo>
                  <a:pt x="306879" y="89175"/>
                </a:lnTo>
                <a:lnTo>
                  <a:pt x="304755" y="92468"/>
                </a:lnTo>
                <a:lnTo>
                  <a:pt x="302546" y="96622"/>
                </a:lnTo>
                <a:lnTo>
                  <a:pt x="302408" y="98760"/>
                </a:lnTo>
                <a:lnTo>
                  <a:pt x="302062" y="100391"/>
                </a:lnTo>
                <a:lnTo>
                  <a:pt x="293973" y="102007"/>
                </a:lnTo>
                <a:lnTo>
                  <a:pt x="291034" y="103076"/>
                </a:lnTo>
                <a:lnTo>
                  <a:pt x="287917" y="101699"/>
                </a:lnTo>
                <a:lnTo>
                  <a:pt x="286440" y="98960"/>
                </a:lnTo>
                <a:lnTo>
                  <a:pt x="286917" y="97476"/>
                </a:lnTo>
                <a:lnTo>
                  <a:pt x="290026" y="96883"/>
                </a:lnTo>
                <a:lnTo>
                  <a:pt x="290126" y="94337"/>
                </a:lnTo>
                <a:lnTo>
                  <a:pt x="290919" y="92783"/>
                </a:lnTo>
                <a:lnTo>
                  <a:pt x="291926" y="91929"/>
                </a:lnTo>
                <a:lnTo>
                  <a:pt x="292665" y="88667"/>
                </a:lnTo>
                <a:lnTo>
                  <a:pt x="293897" y="87813"/>
                </a:lnTo>
                <a:lnTo>
                  <a:pt x="296190" y="88614"/>
                </a:lnTo>
                <a:lnTo>
                  <a:pt x="297737" y="86244"/>
                </a:lnTo>
                <a:lnTo>
                  <a:pt x="298606" y="85836"/>
                </a:lnTo>
                <a:lnTo>
                  <a:pt x="299676" y="87798"/>
                </a:lnTo>
                <a:lnTo>
                  <a:pt x="300192" y="85098"/>
                </a:lnTo>
                <a:lnTo>
                  <a:pt x="299676" y="82629"/>
                </a:lnTo>
                <a:lnTo>
                  <a:pt x="299945" y="80959"/>
                </a:lnTo>
                <a:lnTo>
                  <a:pt x="302908" y="76613"/>
                </a:lnTo>
                <a:lnTo>
                  <a:pt x="304193" y="73436"/>
                </a:lnTo>
                <a:lnTo>
                  <a:pt x="306040" y="71382"/>
                </a:lnTo>
                <a:lnTo>
                  <a:pt x="307818" y="71705"/>
                </a:lnTo>
                <a:lnTo>
                  <a:pt x="308333" y="68674"/>
                </a:lnTo>
                <a:lnTo>
                  <a:pt x="307818" y="65566"/>
                </a:lnTo>
                <a:lnTo>
                  <a:pt x="308010" y="63535"/>
                </a:lnTo>
                <a:lnTo>
                  <a:pt x="309580" y="58596"/>
                </a:lnTo>
                <a:lnTo>
                  <a:pt x="311304" y="58388"/>
                </a:lnTo>
                <a:lnTo>
                  <a:pt x="312097" y="62781"/>
                </a:lnTo>
                <a:lnTo>
                  <a:pt x="312220" y="69897"/>
                </a:lnTo>
                <a:close/>
                <a:moveTo>
                  <a:pt x="345133" y="68420"/>
                </a:moveTo>
                <a:lnTo>
                  <a:pt x="343971" y="69889"/>
                </a:lnTo>
                <a:lnTo>
                  <a:pt x="342185" y="70489"/>
                </a:lnTo>
                <a:lnTo>
                  <a:pt x="341224" y="69582"/>
                </a:lnTo>
                <a:lnTo>
                  <a:pt x="339854" y="68981"/>
                </a:lnTo>
                <a:lnTo>
                  <a:pt x="338330" y="69251"/>
                </a:lnTo>
                <a:lnTo>
                  <a:pt x="337053" y="66551"/>
                </a:lnTo>
                <a:lnTo>
                  <a:pt x="337199" y="64281"/>
                </a:lnTo>
                <a:lnTo>
                  <a:pt x="338946" y="61204"/>
                </a:lnTo>
                <a:lnTo>
                  <a:pt x="342447" y="59450"/>
                </a:lnTo>
                <a:lnTo>
                  <a:pt x="345279" y="60173"/>
                </a:lnTo>
                <a:lnTo>
                  <a:pt x="346003" y="61073"/>
                </a:lnTo>
                <a:lnTo>
                  <a:pt x="345133" y="68420"/>
                </a:lnTo>
                <a:close/>
                <a:moveTo>
                  <a:pt x="543329" y="86852"/>
                </a:moveTo>
                <a:lnTo>
                  <a:pt x="539228" y="88675"/>
                </a:lnTo>
                <a:lnTo>
                  <a:pt x="538750" y="87175"/>
                </a:lnTo>
                <a:lnTo>
                  <a:pt x="539651" y="84836"/>
                </a:lnTo>
                <a:lnTo>
                  <a:pt x="540728" y="80036"/>
                </a:lnTo>
                <a:lnTo>
                  <a:pt x="542414" y="80228"/>
                </a:lnTo>
                <a:lnTo>
                  <a:pt x="544122" y="82059"/>
                </a:lnTo>
                <a:lnTo>
                  <a:pt x="545461" y="84244"/>
                </a:lnTo>
                <a:lnTo>
                  <a:pt x="543329" y="86852"/>
                </a:lnTo>
                <a:close/>
                <a:moveTo>
                  <a:pt x="274381" y="99314"/>
                </a:moveTo>
                <a:lnTo>
                  <a:pt x="276974" y="102845"/>
                </a:lnTo>
                <a:lnTo>
                  <a:pt x="278136" y="101768"/>
                </a:lnTo>
                <a:lnTo>
                  <a:pt x="280437" y="101361"/>
                </a:lnTo>
                <a:lnTo>
                  <a:pt x="282146" y="102607"/>
                </a:lnTo>
                <a:lnTo>
                  <a:pt x="283546" y="104845"/>
                </a:lnTo>
                <a:lnTo>
                  <a:pt x="285201" y="104945"/>
                </a:lnTo>
                <a:lnTo>
                  <a:pt x="286240" y="107869"/>
                </a:lnTo>
                <a:lnTo>
                  <a:pt x="286771" y="111661"/>
                </a:lnTo>
                <a:lnTo>
                  <a:pt x="285570" y="114484"/>
                </a:lnTo>
                <a:lnTo>
                  <a:pt x="283862" y="115769"/>
                </a:lnTo>
                <a:lnTo>
                  <a:pt x="283400" y="119085"/>
                </a:lnTo>
                <a:lnTo>
                  <a:pt x="284046" y="123724"/>
                </a:lnTo>
                <a:lnTo>
                  <a:pt x="280214" y="125308"/>
                </a:lnTo>
                <a:lnTo>
                  <a:pt x="275782" y="126016"/>
                </a:lnTo>
                <a:lnTo>
                  <a:pt x="274042" y="123801"/>
                </a:lnTo>
                <a:lnTo>
                  <a:pt x="270502" y="127847"/>
                </a:lnTo>
                <a:lnTo>
                  <a:pt x="266986" y="134132"/>
                </a:lnTo>
                <a:lnTo>
                  <a:pt x="265293" y="134871"/>
                </a:lnTo>
                <a:lnTo>
                  <a:pt x="265170" y="132886"/>
                </a:lnTo>
                <a:lnTo>
                  <a:pt x="262645" y="131509"/>
                </a:lnTo>
                <a:lnTo>
                  <a:pt x="259413" y="131432"/>
                </a:lnTo>
                <a:lnTo>
                  <a:pt x="259521" y="129955"/>
                </a:lnTo>
                <a:lnTo>
                  <a:pt x="260114" y="128916"/>
                </a:lnTo>
                <a:lnTo>
                  <a:pt x="262899" y="127370"/>
                </a:lnTo>
                <a:lnTo>
                  <a:pt x="263454" y="124170"/>
                </a:lnTo>
                <a:lnTo>
                  <a:pt x="262946" y="118446"/>
                </a:lnTo>
                <a:lnTo>
                  <a:pt x="263438" y="115654"/>
                </a:lnTo>
                <a:lnTo>
                  <a:pt x="263546" y="113731"/>
                </a:lnTo>
                <a:lnTo>
                  <a:pt x="265301" y="111469"/>
                </a:lnTo>
                <a:lnTo>
                  <a:pt x="271303" y="112531"/>
                </a:lnTo>
                <a:lnTo>
                  <a:pt x="272034" y="110369"/>
                </a:lnTo>
                <a:lnTo>
                  <a:pt x="271580" y="109007"/>
                </a:lnTo>
                <a:lnTo>
                  <a:pt x="268478" y="106622"/>
                </a:lnTo>
                <a:lnTo>
                  <a:pt x="268956" y="105015"/>
                </a:lnTo>
                <a:lnTo>
                  <a:pt x="271195" y="103576"/>
                </a:lnTo>
                <a:lnTo>
                  <a:pt x="273311" y="103384"/>
                </a:lnTo>
                <a:lnTo>
                  <a:pt x="273950" y="100953"/>
                </a:lnTo>
                <a:lnTo>
                  <a:pt x="274058" y="99884"/>
                </a:lnTo>
                <a:lnTo>
                  <a:pt x="274381" y="99314"/>
                </a:lnTo>
                <a:close/>
                <a:moveTo>
                  <a:pt x="236743" y="161857"/>
                </a:moveTo>
                <a:lnTo>
                  <a:pt x="237004" y="162272"/>
                </a:lnTo>
                <a:lnTo>
                  <a:pt x="239944" y="156580"/>
                </a:lnTo>
                <a:lnTo>
                  <a:pt x="243207" y="154803"/>
                </a:lnTo>
                <a:lnTo>
                  <a:pt x="243407" y="152810"/>
                </a:lnTo>
                <a:lnTo>
                  <a:pt x="244669" y="150887"/>
                </a:lnTo>
                <a:lnTo>
                  <a:pt x="244523" y="147733"/>
                </a:lnTo>
                <a:lnTo>
                  <a:pt x="245162" y="145171"/>
                </a:lnTo>
                <a:lnTo>
                  <a:pt x="246824" y="144487"/>
                </a:lnTo>
                <a:lnTo>
                  <a:pt x="247863" y="143617"/>
                </a:lnTo>
                <a:lnTo>
                  <a:pt x="249009" y="143133"/>
                </a:lnTo>
                <a:lnTo>
                  <a:pt x="251095" y="145217"/>
                </a:lnTo>
                <a:lnTo>
                  <a:pt x="252264" y="147525"/>
                </a:lnTo>
                <a:lnTo>
                  <a:pt x="253726" y="152664"/>
                </a:lnTo>
                <a:lnTo>
                  <a:pt x="253119" y="157618"/>
                </a:lnTo>
                <a:lnTo>
                  <a:pt x="249201" y="161472"/>
                </a:lnTo>
                <a:lnTo>
                  <a:pt x="246092" y="163203"/>
                </a:lnTo>
                <a:lnTo>
                  <a:pt x="242945" y="167603"/>
                </a:lnTo>
                <a:lnTo>
                  <a:pt x="241367" y="171196"/>
                </a:lnTo>
                <a:lnTo>
                  <a:pt x="240005" y="171973"/>
                </a:lnTo>
                <a:lnTo>
                  <a:pt x="239151" y="171681"/>
                </a:lnTo>
                <a:lnTo>
                  <a:pt x="238389" y="170819"/>
                </a:lnTo>
                <a:lnTo>
                  <a:pt x="236796" y="170819"/>
                </a:lnTo>
                <a:lnTo>
                  <a:pt x="235042" y="173927"/>
                </a:lnTo>
                <a:lnTo>
                  <a:pt x="229748" y="176450"/>
                </a:lnTo>
                <a:lnTo>
                  <a:pt x="227670" y="175719"/>
                </a:lnTo>
                <a:lnTo>
                  <a:pt x="227577" y="172627"/>
                </a:lnTo>
                <a:lnTo>
                  <a:pt x="226339" y="172881"/>
                </a:lnTo>
                <a:lnTo>
                  <a:pt x="224353" y="176589"/>
                </a:lnTo>
                <a:lnTo>
                  <a:pt x="222414" y="177827"/>
                </a:lnTo>
                <a:lnTo>
                  <a:pt x="221113" y="178204"/>
                </a:lnTo>
                <a:lnTo>
                  <a:pt x="218720" y="176812"/>
                </a:lnTo>
                <a:lnTo>
                  <a:pt x="212286" y="183105"/>
                </a:lnTo>
                <a:lnTo>
                  <a:pt x="206253" y="184274"/>
                </a:lnTo>
                <a:lnTo>
                  <a:pt x="204268" y="183551"/>
                </a:lnTo>
                <a:lnTo>
                  <a:pt x="204260" y="179704"/>
                </a:lnTo>
                <a:lnTo>
                  <a:pt x="208161" y="174766"/>
                </a:lnTo>
                <a:lnTo>
                  <a:pt x="211355" y="171327"/>
                </a:lnTo>
                <a:lnTo>
                  <a:pt x="222360" y="168919"/>
                </a:lnTo>
                <a:lnTo>
                  <a:pt x="229216" y="158641"/>
                </a:lnTo>
                <a:lnTo>
                  <a:pt x="230871" y="147387"/>
                </a:lnTo>
                <a:lnTo>
                  <a:pt x="232487" y="143294"/>
                </a:lnTo>
                <a:lnTo>
                  <a:pt x="231725" y="140979"/>
                </a:lnTo>
                <a:lnTo>
                  <a:pt x="229886" y="140571"/>
                </a:lnTo>
                <a:lnTo>
                  <a:pt x="229771" y="137001"/>
                </a:lnTo>
                <a:lnTo>
                  <a:pt x="230733" y="133093"/>
                </a:lnTo>
                <a:lnTo>
                  <a:pt x="234326" y="127708"/>
                </a:lnTo>
                <a:lnTo>
                  <a:pt x="236327" y="125408"/>
                </a:lnTo>
                <a:lnTo>
                  <a:pt x="239582" y="118877"/>
                </a:lnTo>
                <a:lnTo>
                  <a:pt x="241152" y="117408"/>
                </a:lnTo>
                <a:lnTo>
                  <a:pt x="242938" y="117408"/>
                </a:lnTo>
                <a:lnTo>
                  <a:pt x="244700" y="119123"/>
                </a:lnTo>
                <a:lnTo>
                  <a:pt x="244384" y="122624"/>
                </a:lnTo>
                <a:lnTo>
                  <a:pt x="241745" y="128916"/>
                </a:lnTo>
                <a:lnTo>
                  <a:pt x="237835" y="134255"/>
                </a:lnTo>
                <a:lnTo>
                  <a:pt x="238312" y="138078"/>
                </a:lnTo>
                <a:lnTo>
                  <a:pt x="239867" y="141209"/>
                </a:lnTo>
                <a:lnTo>
                  <a:pt x="240252" y="146548"/>
                </a:lnTo>
                <a:lnTo>
                  <a:pt x="240352" y="151672"/>
                </a:lnTo>
                <a:lnTo>
                  <a:pt x="237389" y="158564"/>
                </a:lnTo>
                <a:lnTo>
                  <a:pt x="236743" y="161857"/>
                </a:lnTo>
                <a:close/>
                <a:moveTo>
                  <a:pt x="224791" y="139125"/>
                </a:moveTo>
                <a:lnTo>
                  <a:pt x="227600" y="145156"/>
                </a:lnTo>
                <a:lnTo>
                  <a:pt x="228886" y="148671"/>
                </a:lnTo>
                <a:lnTo>
                  <a:pt x="227847" y="155280"/>
                </a:lnTo>
                <a:lnTo>
                  <a:pt x="225115" y="158603"/>
                </a:lnTo>
                <a:lnTo>
                  <a:pt x="220905" y="159195"/>
                </a:lnTo>
                <a:lnTo>
                  <a:pt x="217950" y="158918"/>
                </a:lnTo>
                <a:lnTo>
                  <a:pt x="216088" y="157318"/>
                </a:lnTo>
                <a:lnTo>
                  <a:pt x="215857" y="155526"/>
                </a:lnTo>
                <a:lnTo>
                  <a:pt x="214780" y="154995"/>
                </a:lnTo>
                <a:lnTo>
                  <a:pt x="211940" y="157303"/>
                </a:lnTo>
                <a:lnTo>
                  <a:pt x="209970" y="157610"/>
                </a:lnTo>
                <a:lnTo>
                  <a:pt x="207462" y="155826"/>
                </a:lnTo>
                <a:lnTo>
                  <a:pt x="206784" y="152964"/>
                </a:lnTo>
                <a:lnTo>
                  <a:pt x="209447" y="149371"/>
                </a:lnTo>
                <a:lnTo>
                  <a:pt x="210678" y="146571"/>
                </a:lnTo>
                <a:lnTo>
                  <a:pt x="213625" y="146817"/>
                </a:lnTo>
                <a:lnTo>
                  <a:pt x="214364" y="147687"/>
                </a:lnTo>
                <a:lnTo>
                  <a:pt x="216034" y="148233"/>
                </a:lnTo>
                <a:lnTo>
                  <a:pt x="217050" y="144856"/>
                </a:lnTo>
                <a:lnTo>
                  <a:pt x="216819" y="142517"/>
                </a:lnTo>
                <a:lnTo>
                  <a:pt x="217566" y="140886"/>
                </a:lnTo>
                <a:lnTo>
                  <a:pt x="221129" y="142063"/>
                </a:lnTo>
                <a:lnTo>
                  <a:pt x="221136" y="135678"/>
                </a:lnTo>
                <a:lnTo>
                  <a:pt x="222521" y="135232"/>
                </a:lnTo>
                <a:lnTo>
                  <a:pt x="223091" y="135478"/>
                </a:lnTo>
                <a:lnTo>
                  <a:pt x="224115" y="136824"/>
                </a:lnTo>
                <a:lnTo>
                  <a:pt x="224791" y="139125"/>
                </a:lnTo>
                <a:close/>
                <a:moveTo>
                  <a:pt x="195980" y="179196"/>
                </a:moveTo>
                <a:lnTo>
                  <a:pt x="197265" y="180189"/>
                </a:lnTo>
                <a:lnTo>
                  <a:pt x="200620" y="179897"/>
                </a:lnTo>
                <a:lnTo>
                  <a:pt x="201297" y="180266"/>
                </a:lnTo>
                <a:lnTo>
                  <a:pt x="200813" y="181904"/>
                </a:lnTo>
                <a:lnTo>
                  <a:pt x="199358" y="183704"/>
                </a:lnTo>
                <a:lnTo>
                  <a:pt x="196303" y="184812"/>
                </a:lnTo>
                <a:lnTo>
                  <a:pt x="194926" y="187559"/>
                </a:lnTo>
                <a:lnTo>
                  <a:pt x="193941" y="188489"/>
                </a:lnTo>
                <a:lnTo>
                  <a:pt x="191301" y="188497"/>
                </a:lnTo>
                <a:lnTo>
                  <a:pt x="189739" y="189136"/>
                </a:lnTo>
                <a:lnTo>
                  <a:pt x="187823" y="191567"/>
                </a:lnTo>
                <a:lnTo>
                  <a:pt x="186291" y="189774"/>
                </a:lnTo>
                <a:lnTo>
                  <a:pt x="185860" y="191051"/>
                </a:lnTo>
                <a:lnTo>
                  <a:pt x="185583" y="193328"/>
                </a:lnTo>
                <a:lnTo>
                  <a:pt x="184729" y="193990"/>
                </a:lnTo>
                <a:lnTo>
                  <a:pt x="182082" y="194813"/>
                </a:lnTo>
                <a:lnTo>
                  <a:pt x="181443" y="189513"/>
                </a:lnTo>
                <a:lnTo>
                  <a:pt x="182659" y="187589"/>
                </a:lnTo>
                <a:lnTo>
                  <a:pt x="183613" y="185282"/>
                </a:lnTo>
                <a:lnTo>
                  <a:pt x="185075" y="184928"/>
                </a:lnTo>
                <a:lnTo>
                  <a:pt x="186384" y="185120"/>
                </a:lnTo>
                <a:lnTo>
                  <a:pt x="188746" y="180135"/>
                </a:lnTo>
                <a:lnTo>
                  <a:pt x="191978" y="178712"/>
                </a:lnTo>
                <a:lnTo>
                  <a:pt x="194064" y="178550"/>
                </a:lnTo>
                <a:lnTo>
                  <a:pt x="195980" y="179196"/>
                </a:lnTo>
                <a:close/>
                <a:moveTo>
                  <a:pt x="176510" y="201798"/>
                </a:moveTo>
                <a:lnTo>
                  <a:pt x="173317" y="204821"/>
                </a:lnTo>
                <a:lnTo>
                  <a:pt x="174479" y="199298"/>
                </a:lnTo>
                <a:lnTo>
                  <a:pt x="176202" y="193682"/>
                </a:lnTo>
                <a:lnTo>
                  <a:pt x="178588" y="190459"/>
                </a:lnTo>
                <a:lnTo>
                  <a:pt x="179773" y="191720"/>
                </a:lnTo>
                <a:lnTo>
                  <a:pt x="179227" y="194421"/>
                </a:lnTo>
                <a:lnTo>
                  <a:pt x="179235" y="197082"/>
                </a:lnTo>
                <a:lnTo>
                  <a:pt x="178727" y="198336"/>
                </a:lnTo>
                <a:lnTo>
                  <a:pt x="176510" y="201798"/>
                </a:lnTo>
                <a:close/>
                <a:moveTo>
                  <a:pt x="164598" y="302736"/>
                </a:moveTo>
                <a:lnTo>
                  <a:pt x="162597" y="303082"/>
                </a:lnTo>
                <a:lnTo>
                  <a:pt x="162928" y="300735"/>
                </a:lnTo>
                <a:lnTo>
                  <a:pt x="164544" y="298504"/>
                </a:lnTo>
                <a:lnTo>
                  <a:pt x="165167" y="296981"/>
                </a:lnTo>
                <a:lnTo>
                  <a:pt x="165490" y="295181"/>
                </a:lnTo>
                <a:lnTo>
                  <a:pt x="166922" y="293820"/>
                </a:lnTo>
                <a:lnTo>
                  <a:pt x="168938" y="295566"/>
                </a:lnTo>
                <a:lnTo>
                  <a:pt x="168976" y="298520"/>
                </a:lnTo>
                <a:lnTo>
                  <a:pt x="167976" y="301212"/>
                </a:lnTo>
                <a:lnTo>
                  <a:pt x="164598" y="302736"/>
                </a:lnTo>
                <a:close/>
                <a:moveTo>
                  <a:pt x="166537" y="310221"/>
                </a:moveTo>
                <a:lnTo>
                  <a:pt x="164806" y="310374"/>
                </a:lnTo>
                <a:lnTo>
                  <a:pt x="164821" y="308213"/>
                </a:lnTo>
                <a:lnTo>
                  <a:pt x="165814" y="306243"/>
                </a:lnTo>
                <a:lnTo>
                  <a:pt x="167383" y="304928"/>
                </a:lnTo>
                <a:lnTo>
                  <a:pt x="169407" y="304582"/>
                </a:lnTo>
                <a:lnTo>
                  <a:pt x="171670" y="304428"/>
                </a:lnTo>
                <a:lnTo>
                  <a:pt x="172355" y="305474"/>
                </a:lnTo>
                <a:lnTo>
                  <a:pt x="171054" y="306943"/>
                </a:lnTo>
                <a:lnTo>
                  <a:pt x="166537" y="310221"/>
                </a:lnTo>
                <a:close/>
                <a:moveTo>
                  <a:pt x="154840" y="324691"/>
                </a:moveTo>
                <a:lnTo>
                  <a:pt x="153409" y="326299"/>
                </a:lnTo>
                <a:lnTo>
                  <a:pt x="150738" y="325837"/>
                </a:lnTo>
                <a:lnTo>
                  <a:pt x="150454" y="324452"/>
                </a:lnTo>
                <a:lnTo>
                  <a:pt x="151215" y="321683"/>
                </a:lnTo>
                <a:lnTo>
                  <a:pt x="152839" y="320537"/>
                </a:lnTo>
                <a:lnTo>
                  <a:pt x="154932" y="320760"/>
                </a:lnTo>
                <a:lnTo>
                  <a:pt x="155602" y="321914"/>
                </a:lnTo>
                <a:lnTo>
                  <a:pt x="154840" y="324691"/>
                </a:lnTo>
                <a:close/>
                <a:moveTo>
                  <a:pt x="138933" y="363863"/>
                </a:moveTo>
                <a:lnTo>
                  <a:pt x="137802" y="365278"/>
                </a:lnTo>
                <a:lnTo>
                  <a:pt x="135286" y="364147"/>
                </a:lnTo>
                <a:lnTo>
                  <a:pt x="130322" y="365024"/>
                </a:lnTo>
                <a:lnTo>
                  <a:pt x="128321" y="363647"/>
                </a:lnTo>
                <a:lnTo>
                  <a:pt x="129914" y="360955"/>
                </a:lnTo>
                <a:lnTo>
                  <a:pt x="134401" y="358124"/>
                </a:lnTo>
                <a:lnTo>
                  <a:pt x="136810" y="358255"/>
                </a:lnTo>
                <a:lnTo>
                  <a:pt x="139264" y="361732"/>
                </a:lnTo>
                <a:lnTo>
                  <a:pt x="138933" y="363863"/>
                </a:lnTo>
                <a:close/>
                <a:moveTo>
                  <a:pt x="79309" y="423413"/>
                </a:moveTo>
                <a:lnTo>
                  <a:pt x="76831" y="423528"/>
                </a:lnTo>
                <a:lnTo>
                  <a:pt x="75338" y="422436"/>
                </a:lnTo>
                <a:lnTo>
                  <a:pt x="78886" y="420266"/>
                </a:lnTo>
                <a:lnTo>
                  <a:pt x="84450" y="418189"/>
                </a:lnTo>
                <a:lnTo>
                  <a:pt x="84981" y="416874"/>
                </a:lnTo>
                <a:lnTo>
                  <a:pt x="85650" y="416712"/>
                </a:lnTo>
                <a:lnTo>
                  <a:pt x="86612" y="418328"/>
                </a:lnTo>
                <a:lnTo>
                  <a:pt x="86735" y="420543"/>
                </a:lnTo>
                <a:lnTo>
                  <a:pt x="86120" y="421643"/>
                </a:lnTo>
                <a:lnTo>
                  <a:pt x="79309" y="423413"/>
                </a:lnTo>
                <a:close/>
                <a:moveTo>
                  <a:pt x="71352" y="439337"/>
                </a:moveTo>
                <a:lnTo>
                  <a:pt x="69236" y="439368"/>
                </a:lnTo>
                <a:lnTo>
                  <a:pt x="66719" y="438629"/>
                </a:lnTo>
                <a:lnTo>
                  <a:pt x="65142" y="437052"/>
                </a:lnTo>
                <a:lnTo>
                  <a:pt x="64896" y="435660"/>
                </a:lnTo>
                <a:lnTo>
                  <a:pt x="67797" y="433929"/>
                </a:lnTo>
                <a:lnTo>
                  <a:pt x="70713" y="432913"/>
                </a:lnTo>
                <a:lnTo>
                  <a:pt x="72068" y="434821"/>
                </a:lnTo>
                <a:lnTo>
                  <a:pt x="72168" y="437945"/>
                </a:lnTo>
                <a:lnTo>
                  <a:pt x="71352" y="439337"/>
                </a:lnTo>
                <a:close/>
                <a:moveTo>
                  <a:pt x="3455" y="543575"/>
                </a:moveTo>
                <a:lnTo>
                  <a:pt x="1539" y="544136"/>
                </a:lnTo>
                <a:lnTo>
                  <a:pt x="0" y="543652"/>
                </a:lnTo>
                <a:lnTo>
                  <a:pt x="546" y="539390"/>
                </a:lnTo>
                <a:lnTo>
                  <a:pt x="1347" y="538697"/>
                </a:lnTo>
                <a:lnTo>
                  <a:pt x="2509" y="538451"/>
                </a:lnTo>
                <a:lnTo>
                  <a:pt x="3763" y="540736"/>
                </a:lnTo>
                <a:lnTo>
                  <a:pt x="3455" y="543575"/>
                </a:lnTo>
                <a:close/>
                <a:moveTo>
                  <a:pt x="6203" y="577792"/>
                </a:moveTo>
                <a:lnTo>
                  <a:pt x="6272" y="582954"/>
                </a:lnTo>
                <a:lnTo>
                  <a:pt x="4286" y="582562"/>
                </a:lnTo>
                <a:lnTo>
                  <a:pt x="3394" y="580585"/>
                </a:lnTo>
                <a:lnTo>
                  <a:pt x="3132" y="579316"/>
                </a:lnTo>
                <a:lnTo>
                  <a:pt x="3293" y="576323"/>
                </a:lnTo>
                <a:lnTo>
                  <a:pt x="2847" y="573230"/>
                </a:lnTo>
                <a:lnTo>
                  <a:pt x="3432" y="571692"/>
                </a:lnTo>
                <a:lnTo>
                  <a:pt x="4155" y="571484"/>
                </a:lnTo>
                <a:lnTo>
                  <a:pt x="5441" y="574238"/>
                </a:lnTo>
                <a:lnTo>
                  <a:pt x="6203" y="57779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1" name="Google Shape;941;p44"/>
          <p:cNvSpPr/>
          <p:nvPr/>
        </p:nvSpPr>
        <p:spPr>
          <a:xfrm>
            <a:off x="6954231" y="3981839"/>
            <a:ext cx="142040" cy="79751"/>
          </a:xfrm>
          <a:custGeom>
            <a:avLst/>
            <a:gdLst/>
            <a:ahLst/>
            <a:cxnLst/>
            <a:rect l="l" t="t" r="r" b="b"/>
            <a:pathLst>
              <a:path w="175155" h="98344" extrusionOk="0">
                <a:moveTo>
                  <a:pt x="174040" y="61904"/>
                </a:moveTo>
                <a:lnTo>
                  <a:pt x="174909" y="62566"/>
                </a:lnTo>
                <a:lnTo>
                  <a:pt x="175002" y="63651"/>
                </a:lnTo>
                <a:lnTo>
                  <a:pt x="174840" y="64850"/>
                </a:lnTo>
                <a:lnTo>
                  <a:pt x="173947" y="67443"/>
                </a:lnTo>
                <a:lnTo>
                  <a:pt x="173132" y="69258"/>
                </a:lnTo>
                <a:lnTo>
                  <a:pt x="172186" y="73097"/>
                </a:lnTo>
                <a:lnTo>
                  <a:pt x="171331" y="79736"/>
                </a:lnTo>
                <a:lnTo>
                  <a:pt x="171516" y="80898"/>
                </a:lnTo>
                <a:lnTo>
                  <a:pt x="174063" y="84690"/>
                </a:lnTo>
                <a:lnTo>
                  <a:pt x="175056" y="87614"/>
                </a:lnTo>
                <a:lnTo>
                  <a:pt x="175156" y="89591"/>
                </a:lnTo>
                <a:lnTo>
                  <a:pt x="174071" y="92922"/>
                </a:lnTo>
                <a:lnTo>
                  <a:pt x="172847" y="96668"/>
                </a:lnTo>
                <a:lnTo>
                  <a:pt x="172247" y="97514"/>
                </a:lnTo>
                <a:lnTo>
                  <a:pt x="171554" y="97814"/>
                </a:lnTo>
                <a:lnTo>
                  <a:pt x="168407" y="96507"/>
                </a:lnTo>
                <a:lnTo>
                  <a:pt x="166244" y="96691"/>
                </a:lnTo>
                <a:lnTo>
                  <a:pt x="163751" y="97414"/>
                </a:lnTo>
                <a:lnTo>
                  <a:pt x="161150" y="97268"/>
                </a:lnTo>
                <a:lnTo>
                  <a:pt x="158995" y="96837"/>
                </a:lnTo>
                <a:lnTo>
                  <a:pt x="156279" y="98345"/>
                </a:lnTo>
                <a:lnTo>
                  <a:pt x="153670" y="97530"/>
                </a:lnTo>
                <a:lnTo>
                  <a:pt x="152000" y="96599"/>
                </a:lnTo>
                <a:lnTo>
                  <a:pt x="150892" y="93991"/>
                </a:lnTo>
                <a:lnTo>
                  <a:pt x="150423" y="93660"/>
                </a:lnTo>
                <a:lnTo>
                  <a:pt x="144936" y="96383"/>
                </a:lnTo>
                <a:lnTo>
                  <a:pt x="143620" y="96553"/>
                </a:lnTo>
                <a:lnTo>
                  <a:pt x="140211" y="95091"/>
                </a:lnTo>
                <a:lnTo>
                  <a:pt x="137425" y="93637"/>
                </a:lnTo>
                <a:lnTo>
                  <a:pt x="136379" y="93206"/>
                </a:lnTo>
                <a:lnTo>
                  <a:pt x="133685" y="92637"/>
                </a:lnTo>
                <a:lnTo>
                  <a:pt x="131269" y="92306"/>
                </a:lnTo>
                <a:lnTo>
                  <a:pt x="128629" y="91406"/>
                </a:lnTo>
                <a:lnTo>
                  <a:pt x="125351" y="92591"/>
                </a:lnTo>
                <a:lnTo>
                  <a:pt x="124027" y="92491"/>
                </a:lnTo>
                <a:lnTo>
                  <a:pt x="122796" y="91637"/>
                </a:lnTo>
                <a:lnTo>
                  <a:pt x="122150" y="89891"/>
                </a:lnTo>
                <a:lnTo>
                  <a:pt x="121988" y="88229"/>
                </a:lnTo>
                <a:lnTo>
                  <a:pt x="120872" y="87091"/>
                </a:lnTo>
                <a:lnTo>
                  <a:pt x="119156" y="86829"/>
                </a:lnTo>
                <a:lnTo>
                  <a:pt x="116732" y="87852"/>
                </a:lnTo>
                <a:lnTo>
                  <a:pt x="113200" y="89206"/>
                </a:lnTo>
                <a:lnTo>
                  <a:pt x="112061" y="88975"/>
                </a:lnTo>
                <a:lnTo>
                  <a:pt x="111014" y="88590"/>
                </a:lnTo>
                <a:lnTo>
                  <a:pt x="110630" y="88229"/>
                </a:lnTo>
                <a:lnTo>
                  <a:pt x="110145" y="86667"/>
                </a:lnTo>
                <a:lnTo>
                  <a:pt x="109583" y="86321"/>
                </a:lnTo>
                <a:lnTo>
                  <a:pt x="108760" y="86267"/>
                </a:lnTo>
                <a:lnTo>
                  <a:pt x="107313" y="85890"/>
                </a:lnTo>
                <a:lnTo>
                  <a:pt x="105512" y="84729"/>
                </a:lnTo>
                <a:lnTo>
                  <a:pt x="100079" y="81982"/>
                </a:lnTo>
                <a:lnTo>
                  <a:pt x="99394" y="80759"/>
                </a:lnTo>
                <a:lnTo>
                  <a:pt x="99417" y="78051"/>
                </a:lnTo>
                <a:lnTo>
                  <a:pt x="99117" y="76936"/>
                </a:lnTo>
                <a:lnTo>
                  <a:pt x="98455" y="75759"/>
                </a:lnTo>
                <a:lnTo>
                  <a:pt x="95662" y="74559"/>
                </a:lnTo>
                <a:lnTo>
                  <a:pt x="90244" y="72636"/>
                </a:lnTo>
                <a:lnTo>
                  <a:pt x="87243" y="71097"/>
                </a:lnTo>
                <a:lnTo>
                  <a:pt x="85812" y="71820"/>
                </a:lnTo>
                <a:lnTo>
                  <a:pt x="83057" y="72459"/>
                </a:lnTo>
                <a:lnTo>
                  <a:pt x="81579" y="73851"/>
                </a:lnTo>
                <a:lnTo>
                  <a:pt x="79809" y="73405"/>
                </a:lnTo>
                <a:lnTo>
                  <a:pt x="75600" y="71943"/>
                </a:lnTo>
                <a:lnTo>
                  <a:pt x="73337" y="71728"/>
                </a:lnTo>
                <a:lnTo>
                  <a:pt x="71975" y="72228"/>
                </a:lnTo>
                <a:lnTo>
                  <a:pt x="71660" y="73059"/>
                </a:lnTo>
                <a:lnTo>
                  <a:pt x="69936" y="74013"/>
                </a:lnTo>
                <a:lnTo>
                  <a:pt x="68297" y="73251"/>
                </a:lnTo>
                <a:lnTo>
                  <a:pt x="65057" y="72236"/>
                </a:lnTo>
                <a:lnTo>
                  <a:pt x="62225" y="71674"/>
                </a:lnTo>
                <a:lnTo>
                  <a:pt x="57923" y="70428"/>
                </a:lnTo>
                <a:lnTo>
                  <a:pt x="57431" y="68551"/>
                </a:lnTo>
                <a:lnTo>
                  <a:pt x="56707" y="66689"/>
                </a:lnTo>
                <a:lnTo>
                  <a:pt x="55692" y="66358"/>
                </a:lnTo>
                <a:lnTo>
                  <a:pt x="51836" y="66728"/>
                </a:lnTo>
                <a:lnTo>
                  <a:pt x="48297" y="64674"/>
                </a:lnTo>
                <a:lnTo>
                  <a:pt x="44502" y="62035"/>
                </a:lnTo>
                <a:lnTo>
                  <a:pt x="42887" y="61173"/>
                </a:lnTo>
                <a:lnTo>
                  <a:pt x="41817" y="60858"/>
                </a:lnTo>
                <a:lnTo>
                  <a:pt x="40901" y="61204"/>
                </a:lnTo>
                <a:lnTo>
                  <a:pt x="39854" y="61812"/>
                </a:lnTo>
                <a:lnTo>
                  <a:pt x="38900" y="61989"/>
                </a:lnTo>
                <a:lnTo>
                  <a:pt x="36838" y="60850"/>
                </a:lnTo>
                <a:lnTo>
                  <a:pt x="34214" y="59235"/>
                </a:lnTo>
                <a:lnTo>
                  <a:pt x="30982" y="57242"/>
                </a:lnTo>
                <a:lnTo>
                  <a:pt x="27196" y="54465"/>
                </a:lnTo>
                <a:lnTo>
                  <a:pt x="25641" y="52888"/>
                </a:lnTo>
                <a:lnTo>
                  <a:pt x="24941" y="51711"/>
                </a:lnTo>
                <a:lnTo>
                  <a:pt x="24133" y="50596"/>
                </a:lnTo>
                <a:lnTo>
                  <a:pt x="20839" y="48772"/>
                </a:lnTo>
                <a:lnTo>
                  <a:pt x="18238" y="47334"/>
                </a:lnTo>
                <a:lnTo>
                  <a:pt x="15098" y="45595"/>
                </a:lnTo>
                <a:lnTo>
                  <a:pt x="14575" y="45249"/>
                </a:lnTo>
                <a:lnTo>
                  <a:pt x="13390" y="44211"/>
                </a:lnTo>
                <a:lnTo>
                  <a:pt x="11566" y="42911"/>
                </a:lnTo>
                <a:lnTo>
                  <a:pt x="10073" y="42526"/>
                </a:lnTo>
                <a:lnTo>
                  <a:pt x="9596" y="43249"/>
                </a:lnTo>
                <a:lnTo>
                  <a:pt x="9234" y="44003"/>
                </a:lnTo>
                <a:lnTo>
                  <a:pt x="7934" y="43826"/>
                </a:lnTo>
                <a:lnTo>
                  <a:pt x="5902" y="42495"/>
                </a:lnTo>
                <a:lnTo>
                  <a:pt x="3778" y="41103"/>
                </a:lnTo>
                <a:lnTo>
                  <a:pt x="2124" y="39810"/>
                </a:lnTo>
                <a:lnTo>
                  <a:pt x="415" y="38480"/>
                </a:lnTo>
                <a:lnTo>
                  <a:pt x="0" y="37495"/>
                </a:lnTo>
                <a:lnTo>
                  <a:pt x="715" y="34456"/>
                </a:lnTo>
                <a:lnTo>
                  <a:pt x="1708" y="31848"/>
                </a:lnTo>
                <a:lnTo>
                  <a:pt x="2547" y="31264"/>
                </a:lnTo>
                <a:lnTo>
                  <a:pt x="3917" y="29533"/>
                </a:lnTo>
                <a:lnTo>
                  <a:pt x="4417" y="26494"/>
                </a:lnTo>
                <a:lnTo>
                  <a:pt x="4394" y="23894"/>
                </a:lnTo>
                <a:lnTo>
                  <a:pt x="5725" y="20224"/>
                </a:lnTo>
                <a:lnTo>
                  <a:pt x="7572" y="16316"/>
                </a:lnTo>
                <a:lnTo>
                  <a:pt x="10750" y="12124"/>
                </a:lnTo>
                <a:lnTo>
                  <a:pt x="12120" y="10732"/>
                </a:lnTo>
                <a:lnTo>
                  <a:pt x="13667" y="9778"/>
                </a:lnTo>
                <a:lnTo>
                  <a:pt x="16599" y="6677"/>
                </a:lnTo>
                <a:lnTo>
                  <a:pt x="17207" y="6170"/>
                </a:lnTo>
                <a:lnTo>
                  <a:pt x="18492" y="5370"/>
                </a:lnTo>
                <a:lnTo>
                  <a:pt x="19754" y="5170"/>
                </a:lnTo>
                <a:lnTo>
                  <a:pt x="20708" y="5554"/>
                </a:lnTo>
                <a:lnTo>
                  <a:pt x="21686" y="7178"/>
                </a:lnTo>
                <a:lnTo>
                  <a:pt x="22871" y="8724"/>
                </a:lnTo>
                <a:lnTo>
                  <a:pt x="24310" y="8647"/>
                </a:lnTo>
                <a:lnTo>
                  <a:pt x="25995" y="7324"/>
                </a:lnTo>
                <a:lnTo>
                  <a:pt x="29489" y="1246"/>
                </a:lnTo>
                <a:lnTo>
                  <a:pt x="34344" y="0"/>
                </a:lnTo>
                <a:lnTo>
                  <a:pt x="38946" y="631"/>
                </a:lnTo>
                <a:lnTo>
                  <a:pt x="43017" y="1515"/>
                </a:lnTo>
                <a:lnTo>
                  <a:pt x="44218" y="3546"/>
                </a:lnTo>
                <a:lnTo>
                  <a:pt x="45003" y="5693"/>
                </a:lnTo>
                <a:lnTo>
                  <a:pt x="45511" y="6777"/>
                </a:lnTo>
                <a:lnTo>
                  <a:pt x="46850" y="8054"/>
                </a:lnTo>
                <a:lnTo>
                  <a:pt x="52591" y="11085"/>
                </a:lnTo>
                <a:lnTo>
                  <a:pt x="55923" y="13816"/>
                </a:lnTo>
                <a:lnTo>
                  <a:pt x="60532" y="17478"/>
                </a:lnTo>
                <a:lnTo>
                  <a:pt x="63980" y="19086"/>
                </a:lnTo>
                <a:lnTo>
                  <a:pt x="67035" y="19224"/>
                </a:lnTo>
                <a:lnTo>
                  <a:pt x="68759" y="20655"/>
                </a:lnTo>
                <a:lnTo>
                  <a:pt x="71352" y="23509"/>
                </a:lnTo>
                <a:lnTo>
                  <a:pt x="73545" y="26779"/>
                </a:lnTo>
                <a:lnTo>
                  <a:pt x="76277" y="29802"/>
                </a:lnTo>
                <a:lnTo>
                  <a:pt x="78170" y="29702"/>
                </a:lnTo>
                <a:lnTo>
                  <a:pt x="80748" y="28725"/>
                </a:lnTo>
                <a:lnTo>
                  <a:pt x="83896" y="27440"/>
                </a:lnTo>
                <a:lnTo>
                  <a:pt x="85750" y="28071"/>
                </a:lnTo>
                <a:lnTo>
                  <a:pt x="87466" y="28910"/>
                </a:lnTo>
                <a:lnTo>
                  <a:pt x="88036" y="30471"/>
                </a:lnTo>
                <a:lnTo>
                  <a:pt x="89074" y="33425"/>
                </a:lnTo>
                <a:lnTo>
                  <a:pt x="90213" y="36487"/>
                </a:lnTo>
                <a:lnTo>
                  <a:pt x="92014" y="37556"/>
                </a:lnTo>
                <a:lnTo>
                  <a:pt x="94154" y="39126"/>
                </a:lnTo>
                <a:lnTo>
                  <a:pt x="95331" y="40372"/>
                </a:lnTo>
                <a:lnTo>
                  <a:pt x="99332" y="42665"/>
                </a:lnTo>
                <a:lnTo>
                  <a:pt x="99894" y="43595"/>
                </a:lnTo>
                <a:lnTo>
                  <a:pt x="100703" y="44226"/>
                </a:lnTo>
                <a:lnTo>
                  <a:pt x="101680" y="44626"/>
                </a:lnTo>
                <a:lnTo>
                  <a:pt x="102488" y="45095"/>
                </a:lnTo>
                <a:lnTo>
                  <a:pt x="103750" y="45257"/>
                </a:lnTo>
                <a:lnTo>
                  <a:pt x="108367" y="43888"/>
                </a:lnTo>
                <a:lnTo>
                  <a:pt x="109598" y="44057"/>
                </a:lnTo>
                <a:lnTo>
                  <a:pt x="110306" y="44311"/>
                </a:lnTo>
                <a:lnTo>
                  <a:pt x="110329" y="44811"/>
                </a:lnTo>
                <a:lnTo>
                  <a:pt x="109498" y="46949"/>
                </a:lnTo>
                <a:lnTo>
                  <a:pt x="108790" y="49688"/>
                </a:lnTo>
                <a:lnTo>
                  <a:pt x="109522" y="51057"/>
                </a:lnTo>
                <a:lnTo>
                  <a:pt x="111460" y="51627"/>
                </a:lnTo>
                <a:lnTo>
                  <a:pt x="115739" y="52034"/>
                </a:lnTo>
                <a:lnTo>
                  <a:pt x="121518" y="51996"/>
                </a:lnTo>
                <a:lnTo>
                  <a:pt x="123281" y="53380"/>
                </a:lnTo>
                <a:lnTo>
                  <a:pt x="125020" y="55458"/>
                </a:lnTo>
                <a:lnTo>
                  <a:pt x="126782" y="59004"/>
                </a:lnTo>
                <a:lnTo>
                  <a:pt x="127483" y="60504"/>
                </a:lnTo>
                <a:lnTo>
                  <a:pt x="128352" y="60935"/>
                </a:lnTo>
                <a:lnTo>
                  <a:pt x="129853" y="60342"/>
                </a:lnTo>
                <a:lnTo>
                  <a:pt x="130107" y="58889"/>
                </a:lnTo>
                <a:lnTo>
                  <a:pt x="130168" y="56719"/>
                </a:lnTo>
                <a:lnTo>
                  <a:pt x="131430" y="55973"/>
                </a:lnTo>
                <a:lnTo>
                  <a:pt x="132238" y="56527"/>
                </a:lnTo>
                <a:lnTo>
                  <a:pt x="133177" y="58219"/>
                </a:lnTo>
                <a:lnTo>
                  <a:pt x="135563" y="59742"/>
                </a:lnTo>
                <a:lnTo>
                  <a:pt x="137294" y="60489"/>
                </a:lnTo>
                <a:lnTo>
                  <a:pt x="138941" y="60227"/>
                </a:lnTo>
                <a:lnTo>
                  <a:pt x="139634" y="59642"/>
                </a:lnTo>
                <a:lnTo>
                  <a:pt x="140442" y="56681"/>
                </a:lnTo>
                <a:lnTo>
                  <a:pt x="141742" y="56250"/>
                </a:lnTo>
                <a:lnTo>
                  <a:pt x="143381" y="56442"/>
                </a:lnTo>
                <a:lnTo>
                  <a:pt x="144012" y="57035"/>
                </a:lnTo>
                <a:lnTo>
                  <a:pt x="144674" y="58219"/>
                </a:lnTo>
                <a:lnTo>
                  <a:pt x="146667" y="58781"/>
                </a:lnTo>
                <a:lnTo>
                  <a:pt x="148645" y="59519"/>
                </a:lnTo>
                <a:lnTo>
                  <a:pt x="150499" y="60489"/>
                </a:lnTo>
                <a:lnTo>
                  <a:pt x="153124" y="62681"/>
                </a:lnTo>
                <a:lnTo>
                  <a:pt x="156348" y="63089"/>
                </a:lnTo>
                <a:lnTo>
                  <a:pt x="160096" y="63035"/>
                </a:lnTo>
                <a:lnTo>
                  <a:pt x="162066" y="63089"/>
                </a:lnTo>
                <a:lnTo>
                  <a:pt x="163513" y="63250"/>
                </a:lnTo>
                <a:lnTo>
                  <a:pt x="164813" y="63096"/>
                </a:lnTo>
                <a:lnTo>
                  <a:pt x="168653" y="61527"/>
                </a:lnTo>
                <a:lnTo>
                  <a:pt x="170223" y="61412"/>
                </a:lnTo>
                <a:lnTo>
                  <a:pt x="172170" y="6158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2" name="Google Shape;942;p44"/>
          <p:cNvSpPr/>
          <p:nvPr/>
        </p:nvSpPr>
        <p:spPr>
          <a:xfrm>
            <a:off x="8475415" y="4545834"/>
            <a:ext cx="904" cy="1066"/>
          </a:xfrm>
          <a:custGeom>
            <a:avLst/>
            <a:gdLst/>
            <a:ahLst/>
            <a:cxnLst/>
            <a:rect l="l" t="t" r="r" b="b"/>
            <a:pathLst>
              <a:path w="1115" h="1315" extrusionOk="0">
                <a:moveTo>
                  <a:pt x="1116" y="577"/>
                </a:moveTo>
                <a:lnTo>
                  <a:pt x="693" y="1315"/>
                </a:lnTo>
                <a:lnTo>
                  <a:pt x="200" y="1223"/>
                </a:lnTo>
                <a:lnTo>
                  <a:pt x="0" y="731"/>
                </a:lnTo>
                <a:lnTo>
                  <a:pt x="146" y="208"/>
                </a:lnTo>
                <a:lnTo>
                  <a:pt x="693" y="0"/>
                </a:lnTo>
                <a:lnTo>
                  <a:pt x="1054" y="1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3" name="Google Shape;943;p44"/>
          <p:cNvSpPr/>
          <p:nvPr/>
        </p:nvSpPr>
        <p:spPr>
          <a:xfrm>
            <a:off x="8880767" y="4873430"/>
            <a:ext cx="2714" cy="3163"/>
          </a:xfrm>
          <a:custGeom>
            <a:avLst/>
            <a:gdLst/>
            <a:ahLst/>
            <a:cxnLst/>
            <a:rect l="l" t="t" r="r" b="b"/>
            <a:pathLst>
              <a:path w="3347" h="3900" extrusionOk="0">
                <a:moveTo>
                  <a:pt x="3124" y="2654"/>
                </a:moveTo>
                <a:lnTo>
                  <a:pt x="962" y="3900"/>
                </a:lnTo>
                <a:lnTo>
                  <a:pt x="0" y="2423"/>
                </a:lnTo>
                <a:lnTo>
                  <a:pt x="854" y="547"/>
                </a:lnTo>
                <a:lnTo>
                  <a:pt x="1870" y="62"/>
                </a:lnTo>
                <a:lnTo>
                  <a:pt x="2470" y="0"/>
                </a:lnTo>
                <a:lnTo>
                  <a:pt x="3348" y="17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4" name="Google Shape;944;p44"/>
          <p:cNvSpPr/>
          <p:nvPr/>
        </p:nvSpPr>
        <p:spPr>
          <a:xfrm>
            <a:off x="8457598" y="5176236"/>
            <a:ext cx="315039" cy="441566"/>
          </a:xfrm>
          <a:custGeom>
            <a:avLst/>
            <a:gdLst/>
            <a:ahLst/>
            <a:cxnLst/>
            <a:rect l="l" t="t" r="r" b="b"/>
            <a:pathLst>
              <a:path w="388488" h="544513" extrusionOk="0">
                <a:moveTo>
                  <a:pt x="387296" y="258610"/>
                </a:moveTo>
                <a:lnTo>
                  <a:pt x="386519" y="259387"/>
                </a:lnTo>
                <a:lnTo>
                  <a:pt x="385195" y="259348"/>
                </a:lnTo>
                <a:lnTo>
                  <a:pt x="382879" y="262387"/>
                </a:lnTo>
                <a:lnTo>
                  <a:pt x="383026" y="260118"/>
                </a:lnTo>
                <a:lnTo>
                  <a:pt x="382333" y="259233"/>
                </a:lnTo>
                <a:lnTo>
                  <a:pt x="380347" y="259441"/>
                </a:lnTo>
                <a:lnTo>
                  <a:pt x="379970" y="259941"/>
                </a:lnTo>
                <a:lnTo>
                  <a:pt x="381302" y="260541"/>
                </a:lnTo>
                <a:lnTo>
                  <a:pt x="381594" y="260871"/>
                </a:lnTo>
                <a:lnTo>
                  <a:pt x="380324" y="262187"/>
                </a:lnTo>
                <a:lnTo>
                  <a:pt x="381648" y="265010"/>
                </a:lnTo>
                <a:lnTo>
                  <a:pt x="382802" y="264910"/>
                </a:lnTo>
                <a:lnTo>
                  <a:pt x="383925" y="267118"/>
                </a:lnTo>
                <a:lnTo>
                  <a:pt x="383918" y="267811"/>
                </a:lnTo>
                <a:lnTo>
                  <a:pt x="381348" y="268664"/>
                </a:lnTo>
                <a:lnTo>
                  <a:pt x="379993" y="269857"/>
                </a:lnTo>
                <a:lnTo>
                  <a:pt x="378785" y="269810"/>
                </a:lnTo>
                <a:lnTo>
                  <a:pt x="378216" y="269580"/>
                </a:lnTo>
                <a:lnTo>
                  <a:pt x="377539" y="267449"/>
                </a:lnTo>
                <a:lnTo>
                  <a:pt x="377485" y="266556"/>
                </a:lnTo>
                <a:lnTo>
                  <a:pt x="378970" y="264995"/>
                </a:lnTo>
                <a:lnTo>
                  <a:pt x="379809" y="263403"/>
                </a:lnTo>
                <a:lnTo>
                  <a:pt x="379131" y="261941"/>
                </a:lnTo>
                <a:lnTo>
                  <a:pt x="377415" y="260994"/>
                </a:lnTo>
                <a:lnTo>
                  <a:pt x="373675" y="261425"/>
                </a:lnTo>
                <a:lnTo>
                  <a:pt x="372813" y="261110"/>
                </a:lnTo>
                <a:lnTo>
                  <a:pt x="374683" y="259141"/>
                </a:lnTo>
                <a:lnTo>
                  <a:pt x="376715" y="259356"/>
                </a:lnTo>
                <a:lnTo>
                  <a:pt x="378901" y="257940"/>
                </a:lnTo>
                <a:lnTo>
                  <a:pt x="387296" y="258610"/>
                </a:lnTo>
                <a:close/>
                <a:moveTo>
                  <a:pt x="387319" y="276011"/>
                </a:moveTo>
                <a:lnTo>
                  <a:pt x="386365" y="276272"/>
                </a:lnTo>
                <a:lnTo>
                  <a:pt x="386504" y="274557"/>
                </a:lnTo>
                <a:lnTo>
                  <a:pt x="386180" y="273449"/>
                </a:lnTo>
                <a:lnTo>
                  <a:pt x="387797" y="273088"/>
                </a:lnTo>
                <a:lnTo>
                  <a:pt x="388489" y="274403"/>
                </a:lnTo>
                <a:lnTo>
                  <a:pt x="387319" y="276011"/>
                </a:lnTo>
                <a:close/>
                <a:moveTo>
                  <a:pt x="159388" y="13224"/>
                </a:moveTo>
                <a:lnTo>
                  <a:pt x="159711" y="14424"/>
                </a:lnTo>
                <a:lnTo>
                  <a:pt x="160904" y="13570"/>
                </a:lnTo>
                <a:lnTo>
                  <a:pt x="161796" y="12224"/>
                </a:lnTo>
                <a:lnTo>
                  <a:pt x="163236" y="10855"/>
                </a:lnTo>
                <a:lnTo>
                  <a:pt x="163044" y="13062"/>
                </a:lnTo>
                <a:lnTo>
                  <a:pt x="163782" y="13547"/>
                </a:lnTo>
                <a:lnTo>
                  <a:pt x="168553" y="15086"/>
                </a:lnTo>
                <a:lnTo>
                  <a:pt x="169538" y="16370"/>
                </a:lnTo>
                <a:lnTo>
                  <a:pt x="170554" y="16740"/>
                </a:lnTo>
                <a:lnTo>
                  <a:pt x="171124" y="16017"/>
                </a:lnTo>
                <a:lnTo>
                  <a:pt x="171800" y="15624"/>
                </a:lnTo>
                <a:lnTo>
                  <a:pt x="173525" y="16432"/>
                </a:lnTo>
                <a:lnTo>
                  <a:pt x="177418" y="18678"/>
                </a:lnTo>
                <a:lnTo>
                  <a:pt x="177742" y="19455"/>
                </a:lnTo>
                <a:lnTo>
                  <a:pt x="177542" y="20609"/>
                </a:lnTo>
                <a:lnTo>
                  <a:pt x="177734" y="21832"/>
                </a:lnTo>
                <a:lnTo>
                  <a:pt x="178265" y="22809"/>
                </a:lnTo>
                <a:lnTo>
                  <a:pt x="179558" y="23032"/>
                </a:lnTo>
                <a:lnTo>
                  <a:pt x="181282" y="21586"/>
                </a:lnTo>
                <a:lnTo>
                  <a:pt x="182090" y="21409"/>
                </a:lnTo>
                <a:lnTo>
                  <a:pt x="183229" y="23463"/>
                </a:lnTo>
                <a:lnTo>
                  <a:pt x="183659" y="24625"/>
                </a:lnTo>
                <a:lnTo>
                  <a:pt x="183482" y="24587"/>
                </a:lnTo>
                <a:lnTo>
                  <a:pt x="184229" y="25740"/>
                </a:lnTo>
                <a:lnTo>
                  <a:pt x="185214" y="26879"/>
                </a:lnTo>
                <a:lnTo>
                  <a:pt x="186915" y="30256"/>
                </a:lnTo>
                <a:lnTo>
                  <a:pt x="186661" y="31441"/>
                </a:lnTo>
                <a:lnTo>
                  <a:pt x="186160" y="32510"/>
                </a:lnTo>
                <a:lnTo>
                  <a:pt x="187723" y="35641"/>
                </a:lnTo>
                <a:lnTo>
                  <a:pt x="186699" y="35856"/>
                </a:lnTo>
                <a:lnTo>
                  <a:pt x="183629" y="35326"/>
                </a:lnTo>
                <a:lnTo>
                  <a:pt x="183729" y="35956"/>
                </a:lnTo>
                <a:lnTo>
                  <a:pt x="185522" y="38257"/>
                </a:lnTo>
                <a:lnTo>
                  <a:pt x="187030" y="41510"/>
                </a:lnTo>
                <a:lnTo>
                  <a:pt x="188238" y="43472"/>
                </a:lnTo>
                <a:lnTo>
                  <a:pt x="192501" y="49573"/>
                </a:lnTo>
                <a:lnTo>
                  <a:pt x="191863" y="51742"/>
                </a:lnTo>
                <a:lnTo>
                  <a:pt x="191963" y="53181"/>
                </a:lnTo>
                <a:lnTo>
                  <a:pt x="191416" y="54419"/>
                </a:lnTo>
                <a:lnTo>
                  <a:pt x="192871" y="57666"/>
                </a:lnTo>
                <a:lnTo>
                  <a:pt x="191963" y="58673"/>
                </a:lnTo>
                <a:lnTo>
                  <a:pt x="191363" y="62004"/>
                </a:lnTo>
                <a:lnTo>
                  <a:pt x="190701" y="62589"/>
                </a:lnTo>
                <a:lnTo>
                  <a:pt x="190785" y="63804"/>
                </a:lnTo>
                <a:lnTo>
                  <a:pt x="192509" y="64127"/>
                </a:lnTo>
                <a:lnTo>
                  <a:pt x="193548" y="64643"/>
                </a:lnTo>
                <a:lnTo>
                  <a:pt x="194441" y="65635"/>
                </a:lnTo>
                <a:lnTo>
                  <a:pt x="194995" y="64443"/>
                </a:lnTo>
                <a:lnTo>
                  <a:pt x="195749" y="64120"/>
                </a:lnTo>
                <a:lnTo>
                  <a:pt x="197804" y="65712"/>
                </a:lnTo>
                <a:lnTo>
                  <a:pt x="202082" y="67305"/>
                </a:lnTo>
                <a:lnTo>
                  <a:pt x="203260" y="67897"/>
                </a:lnTo>
                <a:lnTo>
                  <a:pt x="203837" y="69182"/>
                </a:lnTo>
                <a:lnTo>
                  <a:pt x="204275" y="72290"/>
                </a:lnTo>
                <a:lnTo>
                  <a:pt x="205106" y="73659"/>
                </a:lnTo>
                <a:lnTo>
                  <a:pt x="206746" y="73920"/>
                </a:lnTo>
                <a:lnTo>
                  <a:pt x="208508" y="73505"/>
                </a:lnTo>
                <a:lnTo>
                  <a:pt x="209062" y="72374"/>
                </a:lnTo>
                <a:lnTo>
                  <a:pt x="208708" y="69328"/>
                </a:lnTo>
                <a:lnTo>
                  <a:pt x="207438" y="64466"/>
                </a:lnTo>
                <a:lnTo>
                  <a:pt x="207430" y="62889"/>
                </a:lnTo>
                <a:lnTo>
                  <a:pt x="207607" y="61304"/>
                </a:lnTo>
                <a:lnTo>
                  <a:pt x="207315" y="59735"/>
                </a:lnTo>
                <a:lnTo>
                  <a:pt x="206677" y="58258"/>
                </a:lnTo>
                <a:lnTo>
                  <a:pt x="205992" y="57127"/>
                </a:lnTo>
                <a:lnTo>
                  <a:pt x="205114" y="56173"/>
                </a:lnTo>
                <a:lnTo>
                  <a:pt x="205422" y="54688"/>
                </a:lnTo>
                <a:lnTo>
                  <a:pt x="206738" y="54019"/>
                </a:lnTo>
                <a:lnTo>
                  <a:pt x="207538" y="55273"/>
                </a:lnTo>
                <a:lnTo>
                  <a:pt x="208192" y="56789"/>
                </a:lnTo>
                <a:lnTo>
                  <a:pt x="211509" y="61281"/>
                </a:lnTo>
                <a:lnTo>
                  <a:pt x="213472" y="60966"/>
                </a:lnTo>
                <a:lnTo>
                  <a:pt x="213649" y="62827"/>
                </a:lnTo>
                <a:lnTo>
                  <a:pt x="214980" y="64720"/>
                </a:lnTo>
                <a:lnTo>
                  <a:pt x="215719" y="66943"/>
                </a:lnTo>
                <a:lnTo>
                  <a:pt x="216688" y="73597"/>
                </a:lnTo>
                <a:lnTo>
                  <a:pt x="218173" y="79883"/>
                </a:lnTo>
                <a:lnTo>
                  <a:pt x="220867" y="82621"/>
                </a:lnTo>
                <a:lnTo>
                  <a:pt x="221183" y="83936"/>
                </a:lnTo>
                <a:lnTo>
                  <a:pt x="219543" y="83259"/>
                </a:lnTo>
                <a:lnTo>
                  <a:pt x="219043" y="83652"/>
                </a:lnTo>
                <a:lnTo>
                  <a:pt x="219212" y="84313"/>
                </a:lnTo>
                <a:lnTo>
                  <a:pt x="220728" y="85521"/>
                </a:lnTo>
                <a:lnTo>
                  <a:pt x="222514" y="86114"/>
                </a:lnTo>
                <a:lnTo>
                  <a:pt x="223637" y="86029"/>
                </a:lnTo>
                <a:lnTo>
                  <a:pt x="224692" y="86468"/>
                </a:lnTo>
                <a:lnTo>
                  <a:pt x="231671" y="90576"/>
                </a:lnTo>
                <a:lnTo>
                  <a:pt x="235026" y="92175"/>
                </a:lnTo>
                <a:lnTo>
                  <a:pt x="243492" y="94799"/>
                </a:lnTo>
                <a:lnTo>
                  <a:pt x="245908" y="95007"/>
                </a:lnTo>
                <a:lnTo>
                  <a:pt x="247247" y="94937"/>
                </a:lnTo>
                <a:lnTo>
                  <a:pt x="249779" y="94030"/>
                </a:lnTo>
                <a:lnTo>
                  <a:pt x="252049" y="92399"/>
                </a:lnTo>
                <a:lnTo>
                  <a:pt x="254011" y="89960"/>
                </a:lnTo>
                <a:lnTo>
                  <a:pt x="255704" y="87183"/>
                </a:lnTo>
                <a:lnTo>
                  <a:pt x="257543" y="85837"/>
                </a:lnTo>
                <a:lnTo>
                  <a:pt x="259629" y="84775"/>
                </a:lnTo>
                <a:lnTo>
                  <a:pt x="260683" y="83790"/>
                </a:lnTo>
                <a:lnTo>
                  <a:pt x="261791" y="83090"/>
                </a:lnTo>
                <a:lnTo>
                  <a:pt x="267463" y="83413"/>
                </a:lnTo>
                <a:lnTo>
                  <a:pt x="269379" y="84814"/>
                </a:lnTo>
                <a:lnTo>
                  <a:pt x="271865" y="85937"/>
                </a:lnTo>
                <a:lnTo>
                  <a:pt x="273165" y="86814"/>
                </a:lnTo>
                <a:lnTo>
                  <a:pt x="272727" y="88598"/>
                </a:lnTo>
                <a:lnTo>
                  <a:pt x="271241" y="91229"/>
                </a:lnTo>
                <a:lnTo>
                  <a:pt x="270102" y="94114"/>
                </a:lnTo>
                <a:lnTo>
                  <a:pt x="269087" y="100684"/>
                </a:lnTo>
                <a:lnTo>
                  <a:pt x="268402" y="107346"/>
                </a:lnTo>
                <a:lnTo>
                  <a:pt x="267370" y="110292"/>
                </a:lnTo>
                <a:lnTo>
                  <a:pt x="265493" y="112561"/>
                </a:lnTo>
                <a:lnTo>
                  <a:pt x="263415" y="114223"/>
                </a:lnTo>
                <a:lnTo>
                  <a:pt x="261068" y="115008"/>
                </a:lnTo>
                <a:lnTo>
                  <a:pt x="260113" y="118816"/>
                </a:lnTo>
                <a:lnTo>
                  <a:pt x="259644" y="123285"/>
                </a:lnTo>
                <a:lnTo>
                  <a:pt x="259783" y="124408"/>
                </a:lnTo>
                <a:lnTo>
                  <a:pt x="260537" y="125301"/>
                </a:lnTo>
                <a:lnTo>
                  <a:pt x="260845" y="126631"/>
                </a:lnTo>
                <a:lnTo>
                  <a:pt x="259613" y="129324"/>
                </a:lnTo>
                <a:lnTo>
                  <a:pt x="258898" y="128932"/>
                </a:lnTo>
                <a:lnTo>
                  <a:pt x="257882" y="126685"/>
                </a:lnTo>
                <a:lnTo>
                  <a:pt x="256966" y="125747"/>
                </a:lnTo>
                <a:lnTo>
                  <a:pt x="254150" y="125047"/>
                </a:lnTo>
                <a:lnTo>
                  <a:pt x="251279" y="124724"/>
                </a:lnTo>
                <a:lnTo>
                  <a:pt x="248793" y="124924"/>
                </a:lnTo>
                <a:lnTo>
                  <a:pt x="246393" y="125885"/>
                </a:lnTo>
                <a:lnTo>
                  <a:pt x="242768" y="127832"/>
                </a:lnTo>
                <a:lnTo>
                  <a:pt x="241645" y="128816"/>
                </a:lnTo>
                <a:lnTo>
                  <a:pt x="240660" y="130070"/>
                </a:lnTo>
                <a:lnTo>
                  <a:pt x="238998" y="132871"/>
                </a:lnTo>
                <a:lnTo>
                  <a:pt x="238597" y="136302"/>
                </a:lnTo>
                <a:lnTo>
                  <a:pt x="238674" y="138102"/>
                </a:lnTo>
                <a:lnTo>
                  <a:pt x="239267" y="139494"/>
                </a:lnTo>
                <a:lnTo>
                  <a:pt x="242353" y="141394"/>
                </a:lnTo>
                <a:lnTo>
                  <a:pt x="239290" y="148041"/>
                </a:lnTo>
                <a:lnTo>
                  <a:pt x="236573" y="154980"/>
                </a:lnTo>
                <a:lnTo>
                  <a:pt x="235034" y="156964"/>
                </a:lnTo>
                <a:lnTo>
                  <a:pt x="233264" y="158803"/>
                </a:lnTo>
                <a:lnTo>
                  <a:pt x="231594" y="162996"/>
                </a:lnTo>
                <a:lnTo>
                  <a:pt x="228678" y="166611"/>
                </a:lnTo>
                <a:lnTo>
                  <a:pt x="226708" y="169381"/>
                </a:lnTo>
                <a:lnTo>
                  <a:pt x="225169" y="172258"/>
                </a:lnTo>
                <a:lnTo>
                  <a:pt x="223822" y="175320"/>
                </a:lnTo>
                <a:lnTo>
                  <a:pt x="220951" y="179651"/>
                </a:lnTo>
                <a:lnTo>
                  <a:pt x="219682" y="182520"/>
                </a:lnTo>
                <a:lnTo>
                  <a:pt x="218020" y="184913"/>
                </a:lnTo>
                <a:lnTo>
                  <a:pt x="214926" y="187967"/>
                </a:lnTo>
                <a:lnTo>
                  <a:pt x="211632" y="190590"/>
                </a:lnTo>
                <a:lnTo>
                  <a:pt x="206445" y="194221"/>
                </a:lnTo>
                <a:lnTo>
                  <a:pt x="204999" y="195421"/>
                </a:lnTo>
                <a:lnTo>
                  <a:pt x="203475" y="196305"/>
                </a:lnTo>
                <a:lnTo>
                  <a:pt x="201582" y="195267"/>
                </a:lnTo>
                <a:lnTo>
                  <a:pt x="201205" y="194136"/>
                </a:lnTo>
                <a:lnTo>
                  <a:pt x="200751" y="191651"/>
                </a:lnTo>
                <a:lnTo>
                  <a:pt x="200335" y="190744"/>
                </a:lnTo>
                <a:lnTo>
                  <a:pt x="197927" y="189990"/>
                </a:lnTo>
                <a:lnTo>
                  <a:pt x="194733" y="191190"/>
                </a:lnTo>
                <a:lnTo>
                  <a:pt x="194202" y="190936"/>
                </a:lnTo>
                <a:lnTo>
                  <a:pt x="194063" y="190367"/>
                </a:lnTo>
                <a:lnTo>
                  <a:pt x="194063" y="186759"/>
                </a:lnTo>
                <a:lnTo>
                  <a:pt x="194602" y="185743"/>
                </a:lnTo>
                <a:lnTo>
                  <a:pt x="193856" y="185182"/>
                </a:lnTo>
                <a:lnTo>
                  <a:pt x="193117" y="185405"/>
                </a:lnTo>
                <a:lnTo>
                  <a:pt x="192863" y="186328"/>
                </a:lnTo>
                <a:lnTo>
                  <a:pt x="193333" y="187128"/>
                </a:lnTo>
                <a:lnTo>
                  <a:pt x="191516" y="188121"/>
                </a:lnTo>
                <a:lnTo>
                  <a:pt x="189623" y="188144"/>
                </a:lnTo>
                <a:lnTo>
                  <a:pt x="189054" y="187751"/>
                </a:lnTo>
                <a:lnTo>
                  <a:pt x="188892" y="187089"/>
                </a:lnTo>
                <a:lnTo>
                  <a:pt x="189354" y="185997"/>
                </a:lnTo>
                <a:lnTo>
                  <a:pt x="189962" y="185036"/>
                </a:lnTo>
                <a:lnTo>
                  <a:pt x="193479" y="180497"/>
                </a:lnTo>
                <a:lnTo>
                  <a:pt x="197134" y="174489"/>
                </a:lnTo>
                <a:lnTo>
                  <a:pt x="200282" y="168073"/>
                </a:lnTo>
                <a:lnTo>
                  <a:pt x="201097" y="164781"/>
                </a:lnTo>
                <a:lnTo>
                  <a:pt x="202252" y="158687"/>
                </a:lnTo>
                <a:lnTo>
                  <a:pt x="201305" y="156149"/>
                </a:lnTo>
                <a:lnTo>
                  <a:pt x="200135" y="153772"/>
                </a:lnTo>
                <a:lnTo>
                  <a:pt x="196973" y="149202"/>
                </a:lnTo>
                <a:lnTo>
                  <a:pt x="192748" y="146625"/>
                </a:lnTo>
                <a:lnTo>
                  <a:pt x="190016" y="146264"/>
                </a:lnTo>
                <a:lnTo>
                  <a:pt x="187430" y="145302"/>
                </a:lnTo>
                <a:lnTo>
                  <a:pt x="184998" y="143125"/>
                </a:lnTo>
                <a:lnTo>
                  <a:pt x="182782" y="140563"/>
                </a:lnTo>
                <a:lnTo>
                  <a:pt x="178388" y="138463"/>
                </a:lnTo>
                <a:lnTo>
                  <a:pt x="173755" y="136817"/>
                </a:lnTo>
                <a:lnTo>
                  <a:pt x="171116" y="134494"/>
                </a:lnTo>
                <a:lnTo>
                  <a:pt x="170485" y="133117"/>
                </a:lnTo>
                <a:lnTo>
                  <a:pt x="170069" y="131517"/>
                </a:lnTo>
                <a:lnTo>
                  <a:pt x="170131" y="130032"/>
                </a:lnTo>
                <a:lnTo>
                  <a:pt x="170462" y="128524"/>
                </a:lnTo>
                <a:lnTo>
                  <a:pt x="170985" y="127370"/>
                </a:lnTo>
                <a:lnTo>
                  <a:pt x="171808" y="126531"/>
                </a:lnTo>
                <a:lnTo>
                  <a:pt x="176710" y="123539"/>
                </a:lnTo>
                <a:lnTo>
                  <a:pt x="181905" y="121877"/>
                </a:lnTo>
                <a:lnTo>
                  <a:pt x="182859" y="121908"/>
                </a:lnTo>
                <a:lnTo>
                  <a:pt x="183775" y="121639"/>
                </a:lnTo>
                <a:lnTo>
                  <a:pt x="185075" y="120623"/>
                </a:lnTo>
                <a:lnTo>
                  <a:pt x="187399" y="118300"/>
                </a:lnTo>
                <a:lnTo>
                  <a:pt x="188077" y="116739"/>
                </a:lnTo>
                <a:lnTo>
                  <a:pt x="188538" y="111784"/>
                </a:lnTo>
                <a:lnTo>
                  <a:pt x="189285" y="106923"/>
                </a:lnTo>
                <a:lnTo>
                  <a:pt x="190631" y="101361"/>
                </a:lnTo>
                <a:lnTo>
                  <a:pt x="192663" y="97922"/>
                </a:lnTo>
                <a:lnTo>
                  <a:pt x="193325" y="95814"/>
                </a:lnTo>
                <a:lnTo>
                  <a:pt x="192501" y="92345"/>
                </a:lnTo>
                <a:lnTo>
                  <a:pt x="193263" y="91076"/>
                </a:lnTo>
                <a:lnTo>
                  <a:pt x="194187" y="90306"/>
                </a:lnTo>
                <a:lnTo>
                  <a:pt x="195233" y="89860"/>
                </a:lnTo>
                <a:lnTo>
                  <a:pt x="193463" y="86614"/>
                </a:lnTo>
                <a:lnTo>
                  <a:pt x="191378" y="81713"/>
                </a:lnTo>
                <a:lnTo>
                  <a:pt x="190939" y="80198"/>
                </a:lnTo>
                <a:lnTo>
                  <a:pt x="191255" y="78698"/>
                </a:lnTo>
                <a:lnTo>
                  <a:pt x="191763" y="77228"/>
                </a:lnTo>
                <a:lnTo>
                  <a:pt x="190462" y="76859"/>
                </a:lnTo>
                <a:lnTo>
                  <a:pt x="189708" y="75452"/>
                </a:lnTo>
                <a:lnTo>
                  <a:pt x="187838" y="70720"/>
                </a:lnTo>
                <a:lnTo>
                  <a:pt x="188346" y="69966"/>
                </a:lnTo>
                <a:lnTo>
                  <a:pt x="189431" y="70474"/>
                </a:lnTo>
                <a:lnTo>
                  <a:pt x="191039" y="73882"/>
                </a:lnTo>
                <a:lnTo>
                  <a:pt x="191301" y="72128"/>
                </a:lnTo>
                <a:lnTo>
                  <a:pt x="192532" y="71044"/>
                </a:lnTo>
                <a:lnTo>
                  <a:pt x="193840" y="70482"/>
                </a:lnTo>
                <a:lnTo>
                  <a:pt x="195241" y="70359"/>
                </a:lnTo>
                <a:lnTo>
                  <a:pt x="192071" y="66559"/>
                </a:lnTo>
                <a:lnTo>
                  <a:pt x="191009" y="66712"/>
                </a:lnTo>
                <a:lnTo>
                  <a:pt x="189608" y="67320"/>
                </a:lnTo>
                <a:lnTo>
                  <a:pt x="188169" y="67689"/>
                </a:lnTo>
                <a:lnTo>
                  <a:pt x="186761" y="67359"/>
                </a:lnTo>
                <a:lnTo>
                  <a:pt x="185445" y="66520"/>
                </a:lnTo>
                <a:lnTo>
                  <a:pt x="184768" y="64920"/>
                </a:lnTo>
                <a:lnTo>
                  <a:pt x="183944" y="61851"/>
                </a:lnTo>
                <a:lnTo>
                  <a:pt x="183429" y="60719"/>
                </a:lnTo>
                <a:lnTo>
                  <a:pt x="179258" y="54465"/>
                </a:lnTo>
                <a:lnTo>
                  <a:pt x="180481" y="54265"/>
                </a:lnTo>
                <a:lnTo>
                  <a:pt x="183852" y="57396"/>
                </a:lnTo>
                <a:lnTo>
                  <a:pt x="184506" y="56396"/>
                </a:lnTo>
                <a:lnTo>
                  <a:pt x="184991" y="54958"/>
                </a:lnTo>
                <a:lnTo>
                  <a:pt x="184829" y="53358"/>
                </a:lnTo>
                <a:lnTo>
                  <a:pt x="184029" y="52142"/>
                </a:lnTo>
                <a:lnTo>
                  <a:pt x="182836" y="51357"/>
                </a:lnTo>
                <a:lnTo>
                  <a:pt x="182813" y="49934"/>
                </a:lnTo>
                <a:lnTo>
                  <a:pt x="183721" y="48634"/>
                </a:lnTo>
                <a:lnTo>
                  <a:pt x="183667" y="47727"/>
                </a:lnTo>
                <a:lnTo>
                  <a:pt x="181735" y="45872"/>
                </a:lnTo>
                <a:lnTo>
                  <a:pt x="180966" y="45672"/>
                </a:lnTo>
                <a:lnTo>
                  <a:pt x="180620" y="46534"/>
                </a:lnTo>
                <a:lnTo>
                  <a:pt x="181174" y="47819"/>
                </a:lnTo>
                <a:lnTo>
                  <a:pt x="180658" y="47965"/>
                </a:lnTo>
                <a:lnTo>
                  <a:pt x="175972" y="44595"/>
                </a:lnTo>
                <a:lnTo>
                  <a:pt x="174525" y="41887"/>
                </a:lnTo>
                <a:lnTo>
                  <a:pt x="173340" y="38918"/>
                </a:lnTo>
                <a:lnTo>
                  <a:pt x="173217" y="40126"/>
                </a:lnTo>
                <a:lnTo>
                  <a:pt x="173394" y="41826"/>
                </a:lnTo>
                <a:lnTo>
                  <a:pt x="175248" y="45234"/>
                </a:lnTo>
                <a:lnTo>
                  <a:pt x="178257" y="49050"/>
                </a:lnTo>
                <a:lnTo>
                  <a:pt x="178773" y="50065"/>
                </a:lnTo>
                <a:lnTo>
                  <a:pt x="178326" y="51380"/>
                </a:lnTo>
                <a:lnTo>
                  <a:pt x="177280" y="51758"/>
                </a:lnTo>
                <a:lnTo>
                  <a:pt x="176356" y="50926"/>
                </a:lnTo>
                <a:lnTo>
                  <a:pt x="174979" y="47657"/>
                </a:lnTo>
                <a:lnTo>
                  <a:pt x="173986" y="46026"/>
                </a:lnTo>
                <a:lnTo>
                  <a:pt x="162481" y="29225"/>
                </a:lnTo>
                <a:lnTo>
                  <a:pt x="163951" y="27017"/>
                </a:lnTo>
                <a:lnTo>
                  <a:pt x="166229" y="25156"/>
                </a:lnTo>
                <a:lnTo>
                  <a:pt x="166753" y="24333"/>
                </a:lnTo>
                <a:lnTo>
                  <a:pt x="167099" y="23325"/>
                </a:lnTo>
                <a:lnTo>
                  <a:pt x="166137" y="23155"/>
                </a:lnTo>
                <a:lnTo>
                  <a:pt x="165275" y="23617"/>
                </a:lnTo>
                <a:lnTo>
                  <a:pt x="164290" y="24471"/>
                </a:lnTo>
                <a:lnTo>
                  <a:pt x="163390" y="25440"/>
                </a:lnTo>
                <a:lnTo>
                  <a:pt x="162251" y="27602"/>
                </a:lnTo>
                <a:lnTo>
                  <a:pt x="161712" y="28102"/>
                </a:lnTo>
                <a:lnTo>
                  <a:pt x="160365" y="26602"/>
                </a:lnTo>
                <a:lnTo>
                  <a:pt x="159850" y="25679"/>
                </a:lnTo>
                <a:lnTo>
                  <a:pt x="159873" y="24571"/>
                </a:lnTo>
                <a:lnTo>
                  <a:pt x="159511" y="23871"/>
                </a:lnTo>
                <a:lnTo>
                  <a:pt x="158510" y="23648"/>
                </a:lnTo>
                <a:lnTo>
                  <a:pt x="157041" y="21448"/>
                </a:lnTo>
                <a:lnTo>
                  <a:pt x="156110" y="20325"/>
                </a:lnTo>
                <a:lnTo>
                  <a:pt x="157664" y="18178"/>
                </a:lnTo>
                <a:lnTo>
                  <a:pt x="157703" y="15355"/>
                </a:lnTo>
                <a:lnTo>
                  <a:pt x="156117" y="12401"/>
                </a:lnTo>
                <a:lnTo>
                  <a:pt x="154224" y="9686"/>
                </a:lnTo>
                <a:lnTo>
                  <a:pt x="150576" y="5308"/>
                </a:lnTo>
                <a:lnTo>
                  <a:pt x="147229" y="685"/>
                </a:lnTo>
                <a:lnTo>
                  <a:pt x="150854" y="100"/>
                </a:lnTo>
                <a:lnTo>
                  <a:pt x="154532" y="0"/>
                </a:lnTo>
                <a:lnTo>
                  <a:pt x="152800" y="2770"/>
                </a:lnTo>
                <a:lnTo>
                  <a:pt x="153586" y="4369"/>
                </a:lnTo>
                <a:lnTo>
                  <a:pt x="154755" y="5724"/>
                </a:lnTo>
                <a:lnTo>
                  <a:pt x="157279" y="9878"/>
                </a:lnTo>
                <a:lnTo>
                  <a:pt x="157495" y="11078"/>
                </a:lnTo>
                <a:lnTo>
                  <a:pt x="158772" y="12293"/>
                </a:lnTo>
                <a:lnTo>
                  <a:pt x="159388" y="13224"/>
                </a:lnTo>
                <a:close/>
                <a:moveTo>
                  <a:pt x="208485" y="48773"/>
                </a:moveTo>
                <a:lnTo>
                  <a:pt x="208654" y="50226"/>
                </a:lnTo>
                <a:lnTo>
                  <a:pt x="207000" y="49711"/>
                </a:lnTo>
                <a:lnTo>
                  <a:pt x="206353" y="48611"/>
                </a:lnTo>
                <a:lnTo>
                  <a:pt x="204499" y="47473"/>
                </a:lnTo>
                <a:lnTo>
                  <a:pt x="204229" y="47134"/>
                </a:lnTo>
                <a:lnTo>
                  <a:pt x="204021" y="44926"/>
                </a:lnTo>
                <a:lnTo>
                  <a:pt x="204999" y="43857"/>
                </a:lnTo>
                <a:lnTo>
                  <a:pt x="205160" y="43403"/>
                </a:lnTo>
                <a:lnTo>
                  <a:pt x="205592" y="43226"/>
                </a:lnTo>
                <a:lnTo>
                  <a:pt x="206353" y="44388"/>
                </a:lnTo>
                <a:lnTo>
                  <a:pt x="207823" y="46042"/>
                </a:lnTo>
                <a:lnTo>
                  <a:pt x="208485" y="48773"/>
                </a:lnTo>
                <a:close/>
                <a:moveTo>
                  <a:pt x="156056" y="186782"/>
                </a:moveTo>
                <a:lnTo>
                  <a:pt x="158541" y="186920"/>
                </a:lnTo>
                <a:lnTo>
                  <a:pt x="160858" y="184828"/>
                </a:lnTo>
                <a:lnTo>
                  <a:pt x="163228" y="183128"/>
                </a:lnTo>
                <a:lnTo>
                  <a:pt x="165714" y="181720"/>
                </a:lnTo>
                <a:lnTo>
                  <a:pt x="169500" y="178497"/>
                </a:lnTo>
                <a:lnTo>
                  <a:pt x="170492" y="178019"/>
                </a:lnTo>
                <a:lnTo>
                  <a:pt x="172947" y="177404"/>
                </a:lnTo>
                <a:lnTo>
                  <a:pt x="174017" y="176643"/>
                </a:lnTo>
                <a:lnTo>
                  <a:pt x="175210" y="176466"/>
                </a:lnTo>
                <a:lnTo>
                  <a:pt x="174132" y="178374"/>
                </a:lnTo>
                <a:lnTo>
                  <a:pt x="172778" y="179012"/>
                </a:lnTo>
                <a:lnTo>
                  <a:pt x="172563" y="179697"/>
                </a:lnTo>
                <a:lnTo>
                  <a:pt x="173325" y="180804"/>
                </a:lnTo>
                <a:lnTo>
                  <a:pt x="172147" y="182351"/>
                </a:lnTo>
                <a:lnTo>
                  <a:pt x="172193" y="184282"/>
                </a:lnTo>
                <a:lnTo>
                  <a:pt x="170792" y="186566"/>
                </a:lnTo>
                <a:lnTo>
                  <a:pt x="172932" y="185628"/>
                </a:lnTo>
                <a:lnTo>
                  <a:pt x="173724" y="184143"/>
                </a:lnTo>
                <a:lnTo>
                  <a:pt x="173317" y="183305"/>
                </a:lnTo>
                <a:lnTo>
                  <a:pt x="174240" y="181643"/>
                </a:lnTo>
                <a:lnTo>
                  <a:pt x="175679" y="180851"/>
                </a:lnTo>
                <a:lnTo>
                  <a:pt x="175110" y="179597"/>
                </a:lnTo>
                <a:lnTo>
                  <a:pt x="175148" y="178605"/>
                </a:lnTo>
                <a:lnTo>
                  <a:pt x="176910" y="178974"/>
                </a:lnTo>
                <a:lnTo>
                  <a:pt x="177780" y="178935"/>
                </a:lnTo>
                <a:lnTo>
                  <a:pt x="178472" y="178543"/>
                </a:lnTo>
                <a:lnTo>
                  <a:pt x="179742" y="178389"/>
                </a:lnTo>
                <a:lnTo>
                  <a:pt x="179996" y="179497"/>
                </a:lnTo>
                <a:lnTo>
                  <a:pt x="181705" y="179358"/>
                </a:lnTo>
                <a:lnTo>
                  <a:pt x="181082" y="180758"/>
                </a:lnTo>
                <a:lnTo>
                  <a:pt x="179781" y="182381"/>
                </a:lnTo>
                <a:lnTo>
                  <a:pt x="179473" y="183366"/>
                </a:lnTo>
                <a:lnTo>
                  <a:pt x="177387" y="185005"/>
                </a:lnTo>
                <a:lnTo>
                  <a:pt x="175995" y="185705"/>
                </a:lnTo>
                <a:lnTo>
                  <a:pt x="178142" y="185882"/>
                </a:lnTo>
                <a:lnTo>
                  <a:pt x="181282" y="183689"/>
                </a:lnTo>
                <a:lnTo>
                  <a:pt x="183144" y="181758"/>
                </a:lnTo>
                <a:lnTo>
                  <a:pt x="183090" y="184174"/>
                </a:lnTo>
                <a:lnTo>
                  <a:pt x="181574" y="186343"/>
                </a:lnTo>
                <a:lnTo>
                  <a:pt x="180281" y="187713"/>
                </a:lnTo>
                <a:lnTo>
                  <a:pt x="178819" y="188144"/>
                </a:lnTo>
                <a:lnTo>
                  <a:pt x="177364" y="189259"/>
                </a:lnTo>
                <a:lnTo>
                  <a:pt x="176657" y="191082"/>
                </a:lnTo>
                <a:lnTo>
                  <a:pt x="176741" y="192297"/>
                </a:lnTo>
                <a:lnTo>
                  <a:pt x="177157" y="193259"/>
                </a:lnTo>
                <a:lnTo>
                  <a:pt x="178642" y="194882"/>
                </a:lnTo>
                <a:lnTo>
                  <a:pt x="176972" y="198021"/>
                </a:lnTo>
                <a:lnTo>
                  <a:pt x="178834" y="197629"/>
                </a:lnTo>
                <a:lnTo>
                  <a:pt x="179850" y="198221"/>
                </a:lnTo>
                <a:lnTo>
                  <a:pt x="181282" y="200029"/>
                </a:lnTo>
                <a:lnTo>
                  <a:pt x="180420" y="202122"/>
                </a:lnTo>
                <a:lnTo>
                  <a:pt x="179820" y="203191"/>
                </a:lnTo>
                <a:lnTo>
                  <a:pt x="176187" y="207614"/>
                </a:lnTo>
                <a:lnTo>
                  <a:pt x="174602" y="209860"/>
                </a:lnTo>
                <a:lnTo>
                  <a:pt x="172747" y="211299"/>
                </a:lnTo>
                <a:lnTo>
                  <a:pt x="172770" y="213661"/>
                </a:lnTo>
                <a:lnTo>
                  <a:pt x="171708" y="215384"/>
                </a:lnTo>
                <a:lnTo>
                  <a:pt x="166291" y="221300"/>
                </a:lnTo>
                <a:lnTo>
                  <a:pt x="165344" y="222584"/>
                </a:lnTo>
                <a:lnTo>
                  <a:pt x="161073" y="232039"/>
                </a:lnTo>
                <a:lnTo>
                  <a:pt x="158349" y="236024"/>
                </a:lnTo>
                <a:lnTo>
                  <a:pt x="156787" y="237385"/>
                </a:lnTo>
                <a:lnTo>
                  <a:pt x="155132" y="238485"/>
                </a:lnTo>
                <a:lnTo>
                  <a:pt x="151169" y="240370"/>
                </a:lnTo>
                <a:lnTo>
                  <a:pt x="149414" y="242539"/>
                </a:lnTo>
                <a:lnTo>
                  <a:pt x="147483" y="244340"/>
                </a:lnTo>
                <a:lnTo>
                  <a:pt x="145444" y="244747"/>
                </a:lnTo>
                <a:lnTo>
                  <a:pt x="145505" y="245547"/>
                </a:lnTo>
                <a:lnTo>
                  <a:pt x="146814" y="245994"/>
                </a:lnTo>
                <a:lnTo>
                  <a:pt x="147837" y="247178"/>
                </a:lnTo>
                <a:lnTo>
                  <a:pt x="147075" y="248509"/>
                </a:lnTo>
                <a:lnTo>
                  <a:pt x="145621" y="249340"/>
                </a:lnTo>
                <a:lnTo>
                  <a:pt x="144113" y="249578"/>
                </a:lnTo>
                <a:lnTo>
                  <a:pt x="143343" y="250432"/>
                </a:lnTo>
                <a:lnTo>
                  <a:pt x="146944" y="249825"/>
                </a:lnTo>
                <a:lnTo>
                  <a:pt x="147960" y="250517"/>
                </a:lnTo>
                <a:lnTo>
                  <a:pt x="148145" y="251986"/>
                </a:lnTo>
                <a:lnTo>
                  <a:pt x="148530" y="253309"/>
                </a:lnTo>
                <a:lnTo>
                  <a:pt x="149399" y="255063"/>
                </a:lnTo>
                <a:lnTo>
                  <a:pt x="152431" y="256186"/>
                </a:lnTo>
                <a:lnTo>
                  <a:pt x="155155" y="256709"/>
                </a:lnTo>
                <a:lnTo>
                  <a:pt x="155686" y="257525"/>
                </a:lnTo>
                <a:lnTo>
                  <a:pt x="156094" y="260333"/>
                </a:lnTo>
                <a:lnTo>
                  <a:pt x="155602" y="261710"/>
                </a:lnTo>
                <a:lnTo>
                  <a:pt x="154994" y="262618"/>
                </a:lnTo>
                <a:lnTo>
                  <a:pt x="154078" y="262941"/>
                </a:lnTo>
                <a:lnTo>
                  <a:pt x="151862" y="263118"/>
                </a:lnTo>
                <a:lnTo>
                  <a:pt x="149638" y="262479"/>
                </a:lnTo>
                <a:lnTo>
                  <a:pt x="148168" y="260779"/>
                </a:lnTo>
                <a:lnTo>
                  <a:pt x="143958" y="261325"/>
                </a:lnTo>
                <a:lnTo>
                  <a:pt x="142835" y="261687"/>
                </a:lnTo>
                <a:lnTo>
                  <a:pt x="142258" y="261379"/>
                </a:lnTo>
                <a:lnTo>
                  <a:pt x="144590" y="259594"/>
                </a:lnTo>
                <a:lnTo>
                  <a:pt x="143374" y="258579"/>
                </a:lnTo>
                <a:lnTo>
                  <a:pt x="142358" y="258202"/>
                </a:lnTo>
                <a:lnTo>
                  <a:pt x="141257" y="258794"/>
                </a:lnTo>
                <a:lnTo>
                  <a:pt x="140519" y="259733"/>
                </a:lnTo>
                <a:lnTo>
                  <a:pt x="140303" y="261271"/>
                </a:lnTo>
                <a:lnTo>
                  <a:pt x="139541" y="262164"/>
                </a:lnTo>
                <a:lnTo>
                  <a:pt x="138387" y="262417"/>
                </a:lnTo>
                <a:lnTo>
                  <a:pt x="136748" y="261133"/>
                </a:lnTo>
                <a:lnTo>
                  <a:pt x="135124" y="259302"/>
                </a:lnTo>
                <a:lnTo>
                  <a:pt x="132738" y="257456"/>
                </a:lnTo>
                <a:lnTo>
                  <a:pt x="133108" y="258595"/>
                </a:lnTo>
                <a:lnTo>
                  <a:pt x="134939" y="261387"/>
                </a:lnTo>
                <a:lnTo>
                  <a:pt x="135855" y="263241"/>
                </a:lnTo>
                <a:lnTo>
                  <a:pt x="133723" y="264726"/>
                </a:lnTo>
                <a:lnTo>
                  <a:pt x="131492" y="265879"/>
                </a:lnTo>
                <a:lnTo>
                  <a:pt x="129614" y="266556"/>
                </a:lnTo>
                <a:lnTo>
                  <a:pt x="127844" y="267618"/>
                </a:lnTo>
                <a:lnTo>
                  <a:pt x="125759" y="269272"/>
                </a:lnTo>
                <a:lnTo>
                  <a:pt x="124612" y="269857"/>
                </a:lnTo>
                <a:lnTo>
                  <a:pt x="121565" y="269895"/>
                </a:lnTo>
                <a:lnTo>
                  <a:pt x="119933" y="270418"/>
                </a:lnTo>
                <a:lnTo>
                  <a:pt x="119394" y="272603"/>
                </a:lnTo>
                <a:lnTo>
                  <a:pt x="118256" y="273995"/>
                </a:lnTo>
                <a:lnTo>
                  <a:pt x="115578" y="274272"/>
                </a:lnTo>
                <a:lnTo>
                  <a:pt x="116547" y="274711"/>
                </a:lnTo>
                <a:lnTo>
                  <a:pt x="117140" y="275411"/>
                </a:lnTo>
                <a:lnTo>
                  <a:pt x="115370" y="282011"/>
                </a:lnTo>
                <a:lnTo>
                  <a:pt x="114985" y="284757"/>
                </a:lnTo>
                <a:lnTo>
                  <a:pt x="114654" y="289465"/>
                </a:lnTo>
                <a:lnTo>
                  <a:pt x="113538" y="293850"/>
                </a:lnTo>
                <a:lnTo>
                  <a:pt x="110360" y="293827"/>
                </a:lnTo>
                <a:lnTo>
                  <a:pt x="110868" y="294604"/>
                </a:lnTo>
                <a:lnTo>
                  <a:pt x="113277" y="295843"/>
                </a:lnTo>
                <a:lnTo>
                  <a:pt x="112823" y="297712"/>
                </a:lnTo>
                <a:lnTo>
                  <a:pt x="110175" y="301136"/>
                </a:lnTo>
                <a:lnTo>
                  <a:pt x="109067" y="303113"/>
                </a:lnTo>
                <a:lnTo>
                  <a:pt x="107990" y="307928"/>
                </a:lnTo>
                <a:lnTo>
                  <a:pt x="106374" y="312382"/>
                </a:lnTo>
                <a:lnTo>
                  <a:pt x="103904" y="317460"/>
                </a:lnTo>
                <a:lnTo>
                  <a:pt x="103881" y="318375"/>
                </a:lnTo>
                <a:lnTo>
                  <a:pt x="104750" y="319675"/>
                </a:lnTo>
                <a:lnTo>
                  <a:pt x="105804" y="320799"/>
                </a:lnTo>
                <a:lnTo>
                  <a:pt x="105866" y="322383"/>
                </a:lnTo>
                <a:lnTo>
                  <a:pt x="105543" y="323221"/>
                </a:lnTo>
                <a:lnTo>
                  <a:pt x="104366" y="323437"/>
                </a:lnTo>
                <a:lnTo>
                  <a:pt x="103334" y="323984"/>
                </a:lnTo>
                <a:lnTo>
                  <a:pt x="97824" y="325383"/>
                </a:lnTo>
                <a:lnTo>
                  <a:pt x="96024" y="326953"/>
                </a:lnTo>
                <a:lnTo>
                  <a:pt x="94538" y="329768"/>
                </a:lnTo>
                <a:lnTo>
                  <a:pt x="92799" y="332199"/>
                </a:lnTo>
                <a:lnTo>
                  <a:pt x="87012" y="337599"/>
                </a:lnTo>
                <a:lnTo>
                  <a:pt x="83611" y="342138"/>
                </a:lnTo>
                <a:lnTo>
                  <a:pt x="82926" y="343439"/>
                </a:lnTo>
                <a:lnTo>
                  <a:pt x="82010" y="344385"/>
                </a:lnTo>
                <a:lnTo>
                  <a:pt x="74569" y="346538"/>
                </a:lnTo>
                <a:lnTo>
                  <a:pt x="69305" y="346862"/>
                </a:lnTo>
                <a:lnTo>
                  <a:pt x="66442" y="346308"/>
                </a:lnTo>
                <a:lnTo>
                  <a:pt x="63680" y="345215"/>
                </a:lnTo>
                <a:lnTo>
                  <a:pt x="62148" y="344846"/>
                </a:lnTo>
                <a:lnTo>
                  <a:pt x="59224" y="345515"/>
                </a:lnTo>
                <a:lnTo>
                  <a:pt x="57946" y="346246"/>
                </a:lnTo>
                <a:lnTo>
                  <a:pt x="55653" y="345523"/>
                </a:lnTo>
                <a:lnTo>
                  <a:pt x="53837" y="346069"/>
                </a:lnTo>
                <a:lnTo>
                  <a:pt x="53298" y="345538"/>
                </a:lnTo>
                <a:lnTo>
                  <a:pt x="52621" y="344208"/>
                </a:lnTo>
                <a:lnTo>
                  <a:pt x="52998" y="342438"/>
                </a:lnTo>
                <a:lnTo>
                  <a:pt x="52498" y="341130"/>
                </a:lnTo>
                <a:lnTo>
                  <a:pt x="51344" y="340246"/>
                </a:lnTo>
                <a:lnTo>
                  <a:pt x="50567" y="339215"/>
                </a:lnTo>
                <a:lnTo>
                  <a:pt x="49682" y="338484"/>
                </a:lnTo>
                <a:lnTo>
                  <a:pt x="47265" y="338200"/>
                </a:lnTo>
                <a:lnTo>
                  <a:pt x="43448" y="338661"/>
                </a:lnTo>
                <a:lnTo>
                  <a:pt x="42186" y="338615"/>
                </a:lnTo>
                <a:lnTo>
                  <a:pt x="39593" y="334284"/>
                </a:lnTo>
                <a:lnTo>
                  <a:pt x="38739" y="333223"/>
                </a:lnTo>
                <a:lnTo>
                  <a:pt x="35653" y="331845"/>
                </a:lnTo>
                <a:lnTo>
                  <a:pt x="34599" y="332038"/>
                </a:lnTo>
                <a:lnTo>
                  <a:pt x="32944" y="334346"/>
                </a:lnTo>
                <a:lnTo>
                  <a:pt x="31967" y="334738"/>
                </a:lnTo>
                <a:lnTo>
                  <a:pt x="26164" y="334984"/>
                </a:lnTo>
                <a:lnTo>
                  <a:pt x="20347" y="334238"/>
                </a:lnTo>
                <a:lnTo>
                  <a:pt x="18207" y="333376"/>
                </a:lnTo>
                <a:lnTo>
                  <a:pt x="17784" y="331384"/>
                </a:lnTo>
                <a:lnTo>
                  <a:pt x="22201" y="325914"/>
                </a:lnTo>
                <a:lnTo>
                  <a:pt x="20893" y="326645"/>
                </a:lnTo>
                <a:lnTo>
                  <a:pt x="18169" y="328868"/>
                </a:lnTo>
                <a:lnTo>
                  <a:pt x="16430" y="328530"/>
                </a:lnTo>
                <a:lnTo>
                  <a:pt x="18100" y="326106"/>
                </a:lnTo>
                <a:lnTo>
                  <a:pt x="18246" y="325022"/>
                </a:lnTo>
                <a:lnTo>
                  <a:pt x="17900" y="323822"/>
                </a:lnTo>
                <a:lnTo>
                  <a:pt x="15629" y="325860"/>
                </a:lnTo>
                <a:lnTo>
                  <a:pt x="13044" y="326130"/>
                </a:lnTo>
                <a:lnTo>
                  <a:pt x="12713" y="324237"/>
                </a:lnTo>
                <a:lnTo>
                  <a:pt x="12944" y="322045"/>
                </a:lnTo>
                <a:lnTo>
                  <a:pt x="13467" y="321422"/>
                </a:lnTo>
                <a:lnTo>
                  <a:pt x="20447" y="320275"/>
                </a:lnTo>
                <a:lnTo>
                  <a:pt x="22963" y="319529"/>
                </a:lnTo>
                <a:lnTo>
                  <a:pt x="24063" y="318352"/>
                </a:lnTo>
                <a:lnTo>
                  <a:pt x="19885" y="317952"/>
                </a:lnTo>
                <a:lnTo>
                  <a:pt x="19623" y="316306"/>
                </a:lnTo>
                <a:lnTo>
                  <a:pt x="20224" y="314991"/>
                </a:lnTo>
                <a:lnTo>
                  <a:pt x="23794" y="312806"/>
                </a:lnTo>
                <a:lnTo>
                  <a:pt x="21162" y="313359"/>
                </a:lnTo>
                <a:lnTo>
                  <a:pt x="18246" y="313167"/>
                </a:lnTo>
                <a:lnTo>
                  <a:pt x="18438" y="310859"/>
                </a:lnTo>
                <a:lnTo>
                  <a:pt x="19200" y="309059"/>
                </a:lnTo>
                <a:lnTo>
                  <a:pt x="22255" y="309005"/>
                </a:lnTo>
                <a:lnTo>
                  <a:pt x="21301" y="307767"/>
                </a:lnTo>
                <a:lnTo>
                  <a:pt x="21154" y="306044"/>
                </a:lnTo>
                <a:lnTo>
                  <a:pt x="22001" y="305928"/>
                </a:lnTo>
                <a:lnTo>
                  <a:pt x="25102" y="308251"/>
                </a:lnTo>
                <a:lnTo>
                  <a:pt x="27342" y="309097"/>
                </a:lnTo>
                <a:lnTo>
                  <a:pt x="26395" y="307351"/>
                </a:lnTo>
                <a:lnTo>
                  <a:pt x="26526" y="306251"/>
                </a:lnTo>
                <a:lnTo>
                  <a:pt x="27119" y="305759"/>
                </a:lnTo>
                <a:lnTo>
                  <a:pt x="28950" y="305413"/>
                </a:lnTo>
                <a:lnTo>
                  <a:pt x="28442" y="305105"/>
                </a:lnTo>
                <a:lnTo>
                  <a:pt x="26726" y="304659"/>
                </a:lnTo>
                <a:lnTo>
                  <a:pt x="24679" y="303336"/>
                </a:lnTo>
                <a:lnTo>
                  <a:pt x="24463" y="301936"/>
                </a:lnTo>
                <a:lnTo>
                  <a:pt x="24541" y="300320"/>
                </a:lnTo>
                <a:lnTo>
                  <a:pt x="26741" y="298097"/>
                </a:lnTo>
                <a:lnTo>
                  <a:pt x="28042" y="299420"/>
                </a:lnTo>
                <a:lnTo>
                  <a:pt x="29581" y="299058"/>
                </a:lnTo>
                <a:lnTo>
                  <a:pt x="28404" y="298020"/>
                </a:lnTo>
                <a:lnTo>
                  <a:pt x="27688" y="296466"/>
                </a:lnTo>
                <a:lnTo>
                  <a:pt x="28173" y="295443"/>
                </a:lnTo>
                <a:lnTo>
                  <a:pt x="32844" y="291327"/>
                </a:lnTo>
                <a:lnTo>
                  <a:pt x="34037" y="295289"/>
                </a:lnTo>
                <a:lnTo>
                  <a:pt x="34314" y="293974"/>
                </a:lnTo>
                <a:lnTo>
                  <a:pt x="34383" y="292727"/>
                </a:lnTo>
                <a:lnTo>
                  <a:pt x="33821" y="291643"/>
                </a:lnTo>
                <a:lnTo>
                  <a:pt x="33906" y="290550"/>
                </a:lnTo>
                <a:lnTo>
                  <a:pt x="34444" y="289612"/>
                </a:lnTo>
                <a:lnTo>
                  <a:pt x="36445" y="288681"/>
                </a:lnTo>
                <a:lnTo>
                  <a:pt x="39046" y="285665"/>
                </a:lnTo>
                <a:lnTo>
                  <a:pt x="40970" y="284265"/>
                </a:lnTo>
                <a:lnTo>
                  <a:pt x="42533" y="285165"/>
                </a:lnTo>
                <a:lnTo>
                  <a:pt x="43602" y="286373"/>
                </a:lnTo>
                <a:lnTo>
                  <a:pt x="43440" y="285173"/>
                </a:lnTo>
                <a:lnTo>
                  <a:pt x="42679" y="284181"/>
                </a:lnTo>
                <a:lnTo>
                  <a:pt x="42471" y="281419"/>
                </a:lnTo>
                <a:lnTo>
                  <a:pt x="45965" y="277142"/>
                </a:lnTo>
                <a:lnTo>
                  <a:pt x="49805" y="273080"/>
                </a:lnTo>
                <a:lnTo>
                  <a:pt x="53491" y="268834"/>
                </a:lnTo>
                <a:lnTo>
                  <a:pt x="55453" y="267295"/>
                </a:lnTo>
                <a:lnTo>
                  <a:pt x="59632" y="265549"/>
                </a:lnTo>
                <a:lnTo>
                  <a:pt x="62310" y="266279"/>
                </a:lnTo>
                <a:lnTo>
                  <a:pt x="62995" y="266141"/>
                </a:lnTo>
                <a:lnTo>
                  <a:pt x="66966" y="263095"/>
                </a:lnTo>
                <a:lnTo>
                  <a:pt x="68612" y="262302"/>
                </a:lnTo>
                <a:lnTo>
                  <a:pt x="70113" y="263387"/>
                </a:lnTo>
                <a:lnTo>
                  <a:pt x="71036" y="263779"/>
                </a:lnTo>
                <a:lnTo>
                  <a:pt x="70105" y="260994"/>
                </a:lnTo>
                <a:lnTo>
                  <a:pt x="70836" y="259718"/>
                </a:lnTo>
                <a:lnTo>
                  <a:pt x="74153" y="257471"/>
                </a:lnTo>
                <a:lnTo>
                  <a:pt x="78309" y="255156"/>
                </a:lnTo>
                <a:lnTo>
                  <a:pt x="81464" y="254194"/>
                </a:lnTo>
                <a:lnTo>
                  <a:pt x="83788" y="252625"/>
                </a:lnTo>
                <a:lnTo>
                  <a:pt x="85189" y="252586"/>
                </a:lnTo>
                <a:lnTo>
                  <a:pt x="84981" y="251401"/>
                </a:lnTo>
                <a:lnTo>
                  <a:pt x="85219" y="250271"/>
                </a:lnTo>
                <a:lnTo>
                  <a:pt x="86420" y="250348"/>
                </a:lnTo>
                <a:lnTo>
                  <a:pt x="86789" y="249902"/>
                </a:lnTo>
                <a:lnTo>
                  <a:pt x="85727" y="249286"/>
                </a:lnTo>
                <a:lnTo>
                  <a:pt x="89151" y="247024"/>
                </a:lnTo>
                <a:lnTo>
                  <a:pt x="91014" y="244524"/>
                </a:lnTo>
                <a:lnTo>
                  <a:pt x="91984" y="244009"/>
                </a:lnTo>
                <a:lnTo>
                  <a:pt x="92869" y="243255"/>
                </a:lnTo>
                <a:lnTo>
                  <a:pt x="93961" y="241532"/>
                </a:lnTo>
                <a:lnTo>
                  <a:pt x="95254" y="240962"/>
                </a:lnTo>
                <a:lnTo>
                  <a:pt x="96455" y="241232"/>
                </a:lnTo>
                <a:lnTo>
                  <a:pt x="97324" y="242078"/>
                </a:lnTo>
                <a:lnTo>
                  <a:pt x="96847" y="240670"/>
                </a:lnTo>
                <a:lnTo>
                  <a:pt x="95308" y="239870"/>
                </a:lnTo>
                <a:lnTo>
                  <a:pt x="96962" y="238654"/>
                </a:lnTo>
                <a:lnTo>
                  <a:pt x="98679" y="237808"/>
                </a:lnTo>
                <a:lnTo>
                  <a:pt x="100348" y="238416"/>
                </a:lnTo>
                <a:lnTo>
                  <a:pt x="101988" y="239401"/>
                </a:lnTo>
                <a:lnTo>
                  <a:pt x="100348" y="237893"/>
                </a:lnTo>
                <a:lnTo>
                  <a:pt x="100079" y="236962"/>
                </a:lnTo>
                <a:lnTo>
                  <a:pt x="102072" y="235885"/>
                </a:lnTo>
                <a:lnTo>
                  <a:pt x="103150" y="235554"/>
                </a:lnTo>
                <a:lnTo>
                  <a:pt x="104658" y="237570"/>
                </a:lnTo>
                <a:lnTo>
                  <a:pt x="104442" y="235970"/>
                </a:lnTo>
                <a:lnTo>
                  <a:pt x="104796" y="234554"/>
                </a:lnTo>
                <a:lnTo>
                  <a:pt x="106928" y="232239"/>
                </a:lnTo>
                <a:lnTo>
                  <a:pt x="109722" y="228423"/>
                </a:lnTo>
                <a:lnTo>
                  <a:pt x="110614" y="229754"/>
                </a:lnTo>
                <a:lnTo>
                  <a:pt x="110761" y="231362"/>
                </a:lnTo>
                <a:lnTo>
                  <a:pt x="110622" y="233308"/>
                </a:lnTo>
                <a:lnTo>
                  <a:pt x="111199" y="232639"/>
                </a:lnTo>
                <a:lnTo>
                  <a:pt x="111391" y="230877"/>
                </a:lnTo>
                <a:lnTo>
                  <a:pt x="110961" y="227777"/>
                </a:lnTo>
                <a:lnTo>
                  <a:pt x="114454" y="222061"/>
                </a:lnTo>
                <a:lnTo>
                  <a:pt x="115147" y="221423"/>
                </a:lnTo>
                <a:lnTo>
                  <a:pt x="115916" y="221038"/>
                </a:lnTo>
                <a:lnTo>
                  <a:pt x="117132" y="220884"/>
                </a:lnTo>
                <a:lnTo>
                  <a:pt x="116755" y="220022"/>
                </a:lnTo>
                <a:lnTo>
                  <a:pt x="115809" y="219192"/>
                </a:lnTo>
                <a:lnTo>
                  <a:pt x="116763" y="216299"/>
                </a:lnTo>
                <a:lnTo>
                  <a:pt x="117333" y="212999"/>
                </a:lnTo>
                <a:lnTo>
                  <a:pt x="118140" y="209829"/>
                </a:lnTo>
                <a:lnTo>
                  <a:pt x="119441" y="206737"/>
                </a:lnTo>
                <a:lnTo>
                  <a:pt x="120865" y="201583"/>
                </a:lnTo>
                <a:lnTo>
                  <a:pt x="121950" y="200506"/>
                </a:lnTo>
                <a:lnTo>
                  <a:pt x="124881" y="200136"/>
                </a:lnTo>
                <a:lnTo>
                  <a:pt x="126167" y="199413"/>
                </a:lnTo>
                <a:lnTo>
                  <a:pt x="128306" y="197560"/>
                </a:lnTo>
                <a:lnTo>
                  <a:pt x="130838" y="194205"/>
                </a:lnTo>
                <a:lnTo>
                  <a:pt x="132192" y="191505"/>
                </a:lnTo>
                <a:lnTo>
                  <a:pt x="133970" y="184543"/>
                </a:lnTo>
                <a:lnTo>
                  <a:pt x="134970" y="177289"/>
                </a:lnTo>
                <a:lnTo>
                  <a:pt x="137848" y="171927"/>
                </a:lnTo>
                <a:lnTo>
                  <a:pt x="142073" y="168057"/>
                </a:lnTo>
                <a:lnTo>
                  <a:pt x="145790" y="165119"/>
                </a:lnTo>
                <a:lnTo>
                  <a:pt x="147314" y="164504"/>
                </a:lnTo>
                <a:lnTo>
                  <a:pt x="149884" y="164319"/>
                </a:lnTo>
                <a:lnTo>
                  <a:pt x="152331" y="165127"/>
                </a:lnTo>
                <a:lnTo>
                  <a:pt x="147776" y="165834"/>
                </a:lnTo>
                <a:lnTo>
                  <a:pt x="147306" y="167580"/>
                </a:lnTo>
                <a:lnTo>
                  <a:pt x="147160" y="169350"/>
                </a:lnTo>
                <a:lnTo>
                  <a:pt x="147683" y="170935"/>
                </a:lnTo>
                <a:lnTo>
                  <a:pt x="148499" y="172350"/>
                </a:lnTo>
                <a:lnTo>
                  <a:pt x="150707" y="173681"/>
                </a:lnTo>
                <a:lnTo>
                  <a:pt x="153293" y="174473"/>
                </a:lnTo>
                <a:lnTo>
                  <a:pt x="154448" y="177473"/>
                </a:lnTo>
                <a:lnTo>
                  <a:pt x="154655" y="181035"/>
                </a:lnTo>
                <a:lnTo>
                  <a:pt x="155009" y="184097"/>
                </a:lnTo>
                <a:lnTo>
                  <a:pt x="156056" y="186782"/>
                </a:lnTo>
                <a:close/>
                <a:moveTo>
                  <a:pt x="173317" y="174927"/>
                </a:moveTo>
                <a:lnTo>
                  <a:pt x="170423" y="176581"/>
                </a:lnTo>
                <a:lnTo>
                  <a:pt x="170546" y="175435"/>
                </a:lnTo>
                <a:lnTo>
                  <a:pt x="171108" y="172935"/>
                </a:lnTo>
                <a:lnTo>
                  <a:pt x="172424" y="171673"/>
                </a:lnTo>
                <a:lnTo>
                  <a:pt x="173071" y="171588"/>
                </a:lnTo>
                <a:lnTo>
                  <a:pt x="174394" y="170642"/>
                </a:lnTo>
                <a:lnTo>
                  <a:pt x="174248" y="172735"/>
                </a:lnTo>
                <a:lnTo>
                  <a:pt x="173317" y="174927"/>
                </a:lnTo>
                <a:close/>
                <a:moveTo>
                  <a:pt x="23533" y="302005"/>
                </a:moveTo>
                <a:lnTo>
                  <a:pt x="24463" y="305675"/>
                </a:lnTo>
                <a:lnTo>
                  <a:pt x="22486" y="304974"/>
                </a:lnTo>
                <a:lnTo>
                  <a:pt x="21663" y="303859"/>
                </a:lnTo>
                <a:lnTo>
                  <a:pt x="23171" y="302020"/>
                </a:lnTo>
                <a:lnTo>
                  <a:pt x="23533" y="302005"/>
                </a:lnTo>
                <a:close/>
                <a:moveTo>
                  <a:pt x="18500" y="316606"/>
                </a:moveTo>
                <a:lnTo>
                  <a:pt x="18384" y="318121"/>
                </a:lnTo>
                <a:lnTo>
                  <a:pt x="18130" y="318883"/>
                </a:lnTo>
                <a:lnTo>
                  <a:pt x="17376" y="318890"/>
                </a:lnTo>
                <a:lnTo>
                  <a:pt x="16253" y="318721"/>
                </a:lnTo>
                <a:lnTo>
                  <a:pt x="15152" y="318021"/>
                </a:lnTo>
                <a:lnTo>
                  <a:pt x="14444" y="318221"/>
                </a:lnTo>
                <a:lnTo>
                  <a:pt x="13859" y="317967"/>
                </a:lnTo>
                <a:lnTo>
                  <a:pt x="14621" y="316260"/>
                </a:lnTo>
                <a:lnTo>
                  <a:pt x="17184" y="315352"/>
                </a:lnTo>
                <a:lnTo>
                  <a:pt x="18169" y="316083"/>
                </a:lnTo>
                <a:lnTo>
                  <a:pt x="18500" y="316606"/>
                </a:lnTo>
                <a:close/>
                <a:moveTo>
                  <a:pt x="48704" y="354155"/>
                </a:moveTo>
                <a:lnTo>
                  <a:pt x="48720" y="355408"/>
                </a:lnTo>
                <a:lnTo>
                  <a:pt x="46465" y="354962"/>
                </a:lnTo>
                <a:lnTo>
                  <a:pt x="46511" y="356370"/>
                </a:lnTo>
                <a:lnTo>
                  <a:pt x="48289" y="357116"/>
                </a:lnTo>
                <a:lnTo>
                  <a:pt x="48943" y="358132"/>
                </a:lnTo>
                <a:lnTo>
                  <a:pt x="50790" y="357839"/>
                </a:lnTo>
                <a:lnTo>
                  <a:pt x="51205" y="359355"/>
                </a:lnTo>
                <a:lnTo>
                  <a:pt x="50774" y="360716"/>
                </a:lnTo>
                <a:lnTo>
                  <a:pt x="49543" y="361709"/>
                </a:lnTo>
                <a:lnTo>
                  <a:pt x="45896" y="362209"/>
                </a:lnTo>
                <a:lnTo>
                  <a:pt x="43525" y="364186"/>
                </a:lnTo>
                <a:lnTo>
                  <a:pt x="41478" y="363886"/>
                </a:lnTo>
                <a:lnTo>
                  <a:pt x="40924" y="364063"/>
                </a:lnTo>
                <a:lnTo>
                  <a:pt x="38577" y="366186"/>
                </a:lnTo>
                <a:lnTo>
                  <a:pt x="35953" y="366840"/>
                </a:lnTo>
                <a:lnTo>
                  <a:pt x="35237" y="366679"/>
                </a:lnTo>
                <a:lnTo>
                  <a:pt x="35599" y="364786"/>
                </a:lnTo>
                <a:lnTo>
                  <a:pt x="37554" y="362994"/>
                </a:lnTo>
                <a:lnTo>
                  <a:pt x="37592" y="361270"/>
                </a:lnTo>
                <a:lnTo>
                  <a:pt x="38092" y="359893"/>
                </a:lnTo>
                <a:lnTo>
                  <a:pt x="39962" y="358924"/>
                </a:lnTo>
                <a:lnTo>
                  <a:pt x="39993" y="357140"/>
                </a:lnTo>
                <a:lnTo>
                  <a:pt x="41255" y="355547"/>
                </a:lnTo>
                <a:lnTo>
                  <a:pt x="40486" y="352124"/>
                </a:lnTo>
                <a:lnTo>
                  <a:pt x="40893" y="349054"/>
                </a:lnTo>
                <a:lnTo>
                  <a:pt x="44602" y="348885"/>
                </a:lnTo>
                <a:lnTo>
                  <a:pt x="48704" y="354155"/>
                </a:lnTo>
                <a:close/>
                <a:moveTo>
                  <a:pt x="7157" y="481709"/>
                </a:moveTo>
                <a:lnTo>
                  <a:pt x="7626" y="484579"/>
                </a:lnTo>
                <a:lnTo>
                  <a:pt x="6441" y="484586"/>
                </a:lnTo>
                <a:lnTo>
                  <a:pt x="3971" y="483786"/>
                </a:lnTo>
                <a:lnTo>
                  <a:pt x="3193" y="482563"/>
                </a:lnTo>
                <a:lnTo>
                  <a:pt x="2670" y="482263"/>
                </a:lnTo>
                <a:lnTo>
                  <a:pt x="1770" y="483686"/>
                </a:lnTo>
                <a:lnTo>
                  <a:pt x="323" y="483756"/>
                </a:lnTo>
                <a:lnTo>
                  <a:pt x="0" y="483279"/>
                </a:lnTo>
                <a:lnTo>
                  <a:pt x="569" y="481763"/>
                </a:lnTo>
                <a:lnTo>
                  <a:pt x="3978" y="478901"/>
                </a:lnTo>
                <a:lnTo>
                  <a:pt x="4617" y="475309"/>
                </a:lnTo>
                <a:lnTo>
                  <a:pt x="4571" y="474155"/>
                </a:lnTo>
                <a:lnTo>
                  <a:pt x="7249" y="473886"/>
                </a:lnTo>
                <a:lnTo>
                  <a:pt x="7880" y="474324"/>
                </a:lnTo>
                <a:lnTo>
                  <a:pt x="8165" y="474817"/>
                </a:lnTo>
                <a:lnTo>
                  <a:pt x="7996" y="475447"/>
                </a:lnTo>
                <a:lnTo>
                  <a:pt x="6911" y="476632"/>
                </a:lnTo>
                <a:lnTo>
                  <a:pt x="6872" y="478001"/>
                </a:lnTo>
                <a:lnTo>
                  <a:pt x="7149" y="479432"/>
                </a:lnTo>
                <a:lnTo>
                  <a:pt x="6264" y="480125"/>
                </a:lnTo>
                <a:lnTo>
                  <a:pt x="6726" y="481355"/>
                </a:lnTo>
                <a:lnTo>
                  <a:pt x="7157" y="481709"/>
                </a:lnTo>
                <a:close/>
                <a:moveTo>
                  <a:pt x="71021" y="541929"/>
                </a:moveTo>
                <a:lnTo>
                  <a:pt x="72214" y="543728"/>
                </a:lnTo>
                <a:lnTo>
                  <a:pt x="69921" y="544514"/>
                </a:lnTo>
                <a:lnTo>
                  <a:pt x="68805" y="543859"/>
                </a:lnTo>
                <a:lnTo>
                  <a:pt x="68020" y="543036"/>
                </a:lnTo>
                <a:lnTo>
                  <a:pt x="67627" y="541875"/>
                </a:lnTo>
                <a:lnTo>
                  <a:pt x="68866" y="541998"/>
                </a:lnTo>
                <a:lnTo>
                  <a:pt x="69936" y="541513"/>
                </a:lnTo>
                <a:lnTo>
                  <a:pt x="71021" y="54192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5" name="Google Shape;945;p44"/>
          <p:cNvSpPr/>
          <p:nvPr/>
        </p:nvSpPr>
        <p:spPr>
          <a:xfrm>
            <a:off x="6462552" y="4061666"/>
            <a:ext cx="137672" cy="181905"/>
          </a:xfrm>
          <a:custGeom>
            <a:avLst/>
            <a:gdLst/>
            <a:ahLst/>
            <a:cxnLst/>
            <a:rect l="l" t="t" r="r" b="b"/>
            <a:pathLst>
              <a:path w="169769" h="224314" extrusionOk="0">
                <a:moveTo>
                  <a:pt x="93300" y="16863"/>
                </a:moveTo>
                <a:lnTo>
                  <a:pt x="92876" y="17409"/>
                </a:lnTo>
                <a:lnTo>
                  <a:pt x="92253" y="17463"/>
                </a:lnTo>
                <a:lnTo>
                  <a:pt x="90822" y="16993"/>
                </a:lnTo>
                <a:lnTo>
                  <a:pt x="89983" y="15909"/>
                </a:lnTo>
                <a:lnTo>
                  <a:pt x="90144" y="14586"/>
                </a:lnTo>
                <a:lnTo>
                  <a:pt x="90190" y="12139"/>
                </a:lnTo>
                <a:lnTo>
                  <a:pt x="90599" y="9831"/>
                </a:lnTo>
                <a:lnTo>
                  <a:pt x="90483" y="7385"/>
                </a:lnTo>
                <a:lnTo>
                  <a:pt x="89375" y="6893"/>
                </a:lnTo>
                <a:lnTo>
                  <a:pt x="88598" y="7031"/>
                </a:lnTo>
                <a:lnTo>
                  <a:pt x="90406" y="3577"/>
                </a:lnTo>
                <a:lnTo>
                  <a:pt x="91122" y="3046"/>
                </a:lnTo>
                <a:lnTo>
                  <a:pt x="91791" y="3269"/>
                </a:lnTo>
                <a:lnTo>
                  <a:pt x="93461" y="2900"/>
                </a:lnTo>
                <a:lnTo>
                  <a:pt x="94338" y="1023"/>
                </a:lnTo>
                <a:lnTo>
                  <a:pt x="95039" y="0"/>
                </a:lnTo>
                <a:lnTo>
                  <a:pt x="95785" y="123"/>
                </a:lnTo>
                <a:lnTo>
                  <a:pt x="96147" y="700"/>
                </a:lnTo>
                <a:lnTo>
                  <a:pt x="95885" y="3554"/>
                </a:lnTo>
                <a:lnTo>
                  <a:pt x="95854" y="5931"/>
                </a:lnTo>
                <a:lnTo>
                  <a:pt x="94931" y="13193"/>
                </a:lnTo>
                <a:lnTo>
                  <a:pt x="93977" y="14447"/>
                </a:lnTo>
                <a:lnTo>
                  <a:pt x="93492" y="15462"/>
                </a:lnTo>
                <a:lnTo>
                  <a:pt x="93300" y="16863"/>
                </a:lnTo>
                <a:close/>
                <a:moveTo>
                  <a:pt x="92946" y="26732"/>
                </a:moveTo>
                <a:lnTo>
                  <a:pt x="92053" y="27371"/>
                </a:lnTo>
                <a:lnTo>
                  <a:pt x="91414" y="27263"/>
                </a:lnTo>
                <a:lnTo>
                  <a:pt x="91545" y="25994"/>
                </a:lnTo>
                <a:lnTo>
                  <a:pt x="91930" y="25109"/>
                </a:lnTo>
                <a:lnTo>
                  <a:pt x="92853" y="25178"/>
                </a:lnTo>
                <a:lnTo>
                  <a:pt x="93076" y="25709"/>
                </a:lnTo>
                <a:lnTo>
                  <a:pt x="92946" y="26732"/>
                </a:lnTo>
                <a:close/>
                <a:moveTo>
                  <a:pt x="23925" y="224315"/>
                </a:moveTo>
                <a:lnTo>
                  <a:pt x="22617" y="221361"/>
                </a:lnTo>
                <a:lnTo>
                  <a:pt x="21309" y="218407"/>
                </a:lnTo>
                <a:lnTo>
                  <a:pt x="19993" y="215453"/>
                </a:lnTo>
                <a:lnTo>
                  <a:pt x="18684" y="212491"/>
                </a:lnTo>
                <a:lnTo>
                  <a:pt x="17769" y="210414"/>
                </a:lnTo>
                <a:lnTo>
                  <a:pt x="16230" y="209683"/>
                </a:lnTo>
                <a:lnTo>
                  <a:pt x="15291" y="207491"/>
                </a:lnTo>
                <a:lnTo>
                  <a:pt x="14336" y="205244"/>
                </a:lnTo>
                <a:lnTo>
                  <a:pt x="13382" y="202998"/>
                </a:lnTo>
                <a:lnTo>
                  <a:pt x="12428" y="200752"/>
                </a:lnTo>
                <a:lnTo>
                  <a:pt x="11474" y="198505"/>
                </a:lnTo>
                <a:lnTo>
                  <a:pt x="10512" y="196251"/>
                </a:lnTo>
                <a:lnTo>
                  <a:pt x="9558" y="193997"/>
                </a:lnTo>
                <a:lnTo>
                  <a:pt x="8603" y="191743"/>
                </a:lnTo>
                <a:lnTo>
                  <a:pt x="7649" y="189489"/>
                </a:lnTo>
                <a:lnTo>
                  <a:pt x="6687" y="187235"/>
                </a:lnTo>
                <a:lnTo>
                  <a:pt x="5733" y="184981"/>
                </a:lnTo>
                <a:lnTo>
                  <a:pt x="4779" y="182720"/>
                </a:lnTo>
                <a:lnTo>
                  <a:pt x="3825" y="180458"/>
                </a:lnTo>
                <a:lnTo>
                  <a:pt x="2870" y="178196"/>
                </a:lnTo>
                <a:lnTo>
                  <a:pt x="1908" y="175935"/>
                </a:lnTo>
                <a:lnTo>
                  <a:pt x="954" y="173673"/>
                </a:lnTo>
                <a:lnTo>
                  <a:pt x="0" y="171411"/>
                </a:lnTo>
                <a:lnTo>
                  <a:pt x="3047" y="170342"/>
                </a:lnTo>
                <a:lnTo>
                  <a:pt x="6757" y="169042"/>
                </a:lnTo>
                <a:lnTo>
                  <a:pt x="10474" y="167742"/>
                </a:lnTo>
                <a:lnTo>
                  <a:pt x="14183" y="166442"/>
                </a:lnTo>
                <a:lnTo>
                  <a:pt x="17900" y="165142"/>
                </a:lnTo>
                <a:lnTo>
                  <a:pt x="21609" y="163841"/>
                </a:lnTo>
                <a:lnTo>
                  <a:pt x="25318" y="162534"/>
                </a:lnTo>
                <a:lnTo>
                  <a:pt x="29035" y="161234"/>
                </a:lnTo>
                <a:lnTo>
                  <a:pt x="32744" y="159934"/>
                </a:lnTo>
                <a:lnTo>
                  <a:pt x="36461" y="158626"/>
                </a:lnTo>
                <a:lnTo>
                  <a:pt x="40170" y="157318"/>
                </a:lnTo>
                <a:lnTo>
                  <a:pt x="43880" y="156018"/>
                </a:lnTo>
                <a:lnTo>
                  <a:pt x="47596" y="154710"/>
                </a:lnTo>
                <a:lnTo>
                  <a:pt x="51305" y="153402"/>
                </a:lnTo>
                <a:lnTo>
                  <a:pt x="55015" y="152095"/>
                </a:lnTo>
                <a:lnTo>
                  <a:pt x="58732" y="150787"/>
                </a:lnTo>
                <a:lnTo>
                  <a:pt x="62441" y="149479"/>
                </a:lnTo>
                <a:lnTo>
                  <a:pt x="64742" y="148671"/>
                </a:lnTo>
                <a:lnTo>
                  <a:pt x="65696" y="145625"/>
                </a:lnTo>
                <a:lnTo>
                  <a:pt x="66489" y="143094"/>
                </a:lnTo>
                <a:lnTo>
                  <a:pt x="67281" y="140563"/>
                </a:lnTo>
                <a:lnTo>
                  <a:pt x="68074" y="138024"/>
                </a:lnTo>
                <a:lnTo>
                  <a:pt x="68874" y="135486"/>
                </a:lnTo>
                <a:lnTo>
                  <a:pt x="69667" y="132947"/>
                </a:lnTo>
                <a:lnTo>
                  <a:pt x="70460" y="130409"/>
                </a:lnTo>
                <a:lnTo>
                  <a:pt x="71252" y="127862"/>
                </a:lnTo>
                <a:lnTo>
                  <a:pt x="72052" y="125316"/>
                </a:lnTo>
                <a:lnTo>
                  <a:pt x="72845" y="122770"/>
                </a:lnTo>
                <a:lnTo>
                  <a:pt x="73637" y="120223"/>
                </a:lnTo>
                <a:lnTo>
                  <a:pt x="74430" y="117669"/>
                </a:lnTo>
                <a:lnTo>
                  <a:pt x="75223" y="115115"/>
                </a:lnTo>
                <a:lnTo>
                  <a:pt x="76024" y="112561"/>
                </a:lnTo>
                <a:lnTo>
                  <a:pt x="76816" y="110007"/>
                </a:lnTo>
                <a:lnTo>
                  <a:pt x="77609" y="107445"/>
                </a:lnTo>
                <a:lnTo>
                  <a:pt x="78401" y="104884"/>
                </a:lnTo>
                <a:lnTo>
                  <a:pt x="79132" y="102537"/>
                </a:lnTo>
                <a:lnTo>
                  <a:pt x="77762" y="100276"/>
                </a:lnTo>
                <a:lnTo>
                  <a:pt x="75931" y="97229"/>
                </a:lnTo>
                <a:lnTo>
                  <a:pt x="74007" y="94045"/>
                </a:lnTo>
                <a:lnTo>
                  <a:pt x="72206" y="91044"/>
                </a:lnTo>
                <a:lnTo>
                  <a:pt x="70890" y="88860"/>
                </a:lnTo>
                <a:lnTo>
                  <a:pt x="69305" y="86221"/>
                </a:lnTo>
                <a:lnTo>
                  <a:pt x="69475" y="82829"/>
                </a:lnTo>
                <a:lnTo>
                  <a:pt x="69436" y="81128"/>
                </a:lnTo>
                <a:lnTo>
                  <a:pt x="69598" y="78520"/>
                </a:lnTo>
                <a:lnTo>
                  <a:pt x="71114" y="74897"/>
                </a:lnTo>
                <a:lnTo>
                  <a:pt x="72907" y="70282"/>
                </a:lnTo>
                <a:lnTo>
                  <a:pt x="74215" y="67212"/>
                </a:lnTo>
                <a:lnTo>
                  <a:pt x="75346" y="64535"/>
                </a:lnTo>
                <a:lnTo>
                  <a:pt x="76254" y="62389"/>
                </a:lnTo>
                <a:lnTo>
                  <a:pt x="76754" y="60173"/>
                </a:lnTo>
                <a:lnTo>
                  <a:pt x="76485" y="58612"/>
                </a:lnTo>
                <a:lnTo>
                  <a:pt x="75892" y="58042"/>
                </a:lnTo>
                <a:lnTo>
                  <a:pt x="75392" y="57304"/>
                </a:lnTo>
                <a:lnTo>
                  <a:pt x="77109" y="56119"/>
                </a:lnTo>
                <a:lnTo>
                  <a:pt x="80325" y="55350"/>
                </a:lnTo>
                <a:lnTo>
                  <a:pt x="82103" y="55511"/>
                </a:lnTo>
                <a:lnTo>
                  <a:pt x="84581" y="54942"/>
                </a:lnTo>
                <a:lnTo>
                  <a:pt x="86551" y="54427"/>
                </a:lnTo>
                <a:lnTo>
                  <a:pt x="86704" y="53734"/>
                </a:lnTo>
                <a:lnTo>
                  <a:pt x="86151" y="52565"/>
                </a:lnTo>
                <a:lnTo>
                  <a:pt x="85335" y="50857"/>
                </a:lnTo>
                <a:lnTo>
                  <a:pt x="82557" y="50680"/>
                </a:lnTo>
                <a:lnTo>
                  <a:pt x="81718" y="50203"/>
                </a:lnTo>
                <a:lnTo>
                  <a:pt x="82688" y="47680"/>
                </a:lnTo>
                <a:lnTo>
                  <a:pt x="82649" y="46880"/>
                </a:lnTo>
                <a:lnTo>
                  <a:pt x="82280" y="45934"/>
                </a:lnTo>
                <a:lnTo>
                  <a:pt x="81872" y="44349"/>
                </a:lnTo>
                <a:lnTo>
                  <a:pt x="82072" y="42303"/>
                </a:lnTo>
                <a:lnTo>
                  <a:pt x="82641" y="40910"/>
                </a:lnTo>
                <a:lnTo>
                  <a:pt x="82649" y="39787"/>
                </a:lnTo>
                <a:lnTo>
                  <a:pt x="82380" y="37479"/>
                </a:lnTo>
                <a:lnTo>
                  <a:pt x="82464" y="35425"/>
                </a:lnTo>
                <a:lnTo>
                  <a:pt x="83049" y="34402"/>
                </a:lnTo>
                <a:lnTo>
                  <a:pt x="84088" y="33448"/>
                </a:lnTo>
                <a:lnTo>
                  <a:pt x="85066" y="32964"/>
                </a:lnTo>
                <a:lnTo>
                  <a:pt x="86081" y="32994"/>
                </a:lnTo>
                <a:lnTo>
                  <a:pt x="86889" y="33402"/>
                </a:lnTo>
                <a:lnTo>
                  <a:pt x="87236" y="34479"/>
                </a:lnTo>
                <a:lnTo>
                  <a:pt x="87020" y="35225"/>
                </a:lnTo>
                <a:lnTo>
                  <a:pt x="86443" y="35325"/>
                </a:lnTo>
                <a:lnTo>
                  <a:pt x="86243" y="35641"/>
                </a:lnTo>
                <a:lnTo>
                  <a:pt x="87066" y="37079"/>
                </a:lnTo>
                <a:lnTo>
                  <a:pt x="88259" y="38487"/>
                </a:lnTo>
                <a:lnTo>
                  <a:pt x="89182" y="38249"/>
                </a:lnTo>
                <a:lnTo>
                  <a:pt x="90214" y="37141"/>
                </a:lnTo>
                <a:lnTo>
                  <a:pt x="91306" y="36248"/>
                </a:lnTo>
                <a:lnTo>
                  <a:pt x="92668" y="35456"/>
                </a:lnTo>
                <a:lnTo>
                  <a:pt x="93661" y="33925"/>
                </a:lnTo>
                <a:lnTo>
                  <a:pt x="94508" y="32933"/>
                </a:lnTo>
                <a:lnTo>
                  <a:pt x="95262" y="32794"/>
                </a:lnTo>
                <a:lnTo>
                  <a:pt x="97463" y="39010"/>
                </a:lnTo>
                <a:lnTo>
                  <a:pt x="100726" y="44818"/>
                </a:lnTo>
                <a:lnTo>
                  <a:pt x="103604" y="48018"/>
                </a:lnTo>
                <a:lnTo>
                  <a:pt x="106597" y="52357"/>
                </a:lnTo>
                <a:lnTo>
                  <a:pt x="111145" y="56342"/>
                </a:lnTo>
                <a:lnTo>
                  <a:pt x="113231" y="57704"/>
                </a:lnTo>
                <a:lnTo>
                  <a:pt x="121688" y="60496"/>
                </a:lnTo>
                <a:lnTo>
                  <a:pt x="126313" y="61543"/>
                </a:lnTo>
                <a:lnTo>
                  <a:pt x="132685" y="62542"/>
                </a:lnTo>
                <a:lnTo>
                  <a:pt x="137094" y="64712"/>
                </a:lnTo>
                <a:lnTo>
                  <a:pt x="138572" y="64850"/>
                </a:lnTo>
                <a:lnTo>
                  <a:pt x="140881" y="64204"/>
                </a:lnTo>
                <a:lnTo>
                  <a:pt x="142566" y="64258"/>
                </a:lnTo>
                <a:lnTo>
                  <a:pt x="146783" y="67212"/>
                </a:lnTo>
                <a:lnTo>
                  <a:pt x="148022" y="70012"/>
                </a:lnTo>
                <a:lnTo>
                  <a:pt x="149777" y="71489"/>
                </a:lnTo>
                <a:lnTo>
                  <a:pt x="151323" y="73812"/>
                </a:lnTo>
                <a:lnTo>
                  <a:pt x="152331" y="76243"/>
                </a:lnTo>
                <a:lnTo>
                  <a:pt x="155894" y="79944"/>
                </a:lnTo>
                <a:lnTo>
                  <a:pt x="158403" y="84105"/>
                </a:lnTo>
                <a:lnTo>
                  <a:pt x="160958" y="87183"/>
                </a:lnTo>
                <a:lnTo>
                  <a:pt x="163244" y="89098"/>
                </a:lnTo>
                <a:lnTo>
                  <a:pt x="166707" y="89852"/>
                </a:lnTo>
                <a:lnTo>
                  <a:pt x="169461" y="90714"/>
                </a:lnTo>
                <a:lnTo>
                  <a:pt x="169769" y="92768"/>
                </a:lnTo>
                <a:lnTo>
                  <a:pt x="169484" y="95445"/>
                </a:lnTo>
                <a:lnTo>
                  <a:pt x="168961" y="97422"/>
                </a:lnTo>
                <a:lnTo>
                  <a:pt x="166391" y="101268"/>
                </a:lnTo>
                <a:lnTo>
                  <a:pt x="165775" y="103638"/>
                </a:lnTo>
                <a:lnTo>
                  <a:pt x="162866" y="107545"/>
                </a:lnTo>
                <a:lnTo>
                  <a:pt x="159712" y="114092"/>
                </a:lnTo>
                <a:lnTo>
                  <a:pt x="158264" y="115554"/>
                </a:lnTo>
                <a:lnTo>
                  <a:pt x="153178" y="118923"/>
                </a:lnTo>
                <a:lnTo>
                  <a:pt x="149438" y="122977"/>
                </a:lnTo>
                <a:lnTo>
                  <a:pt x="145005" y="130009"/>
                </a:lnTo>
                <a:lnTo>
                  <a:pt x="141634" y="136963"/>
                </a:lnTo>
                <a:lnTo>
                  <a:pt x="140342" y="139186"/>
                </a:lnTo>
                <a:lnTo>
                  <a:pt x="137625" y="139648"/>
                </a:lnTo>
                <a:lnTo>
                  <a:pt x="135848" y="139455"/>
                </a:lnTo>
                <a:lnTo>
                  <a:pt x="134616" y="138802"/>
                </a:lnTo>
                <a:lnTo>
                  <a:pt x="135101" y="136901"/>
                </a:lnTo>
                <a:lnTo>
                  <a:pt x="135394" y="134786"/>
                </a:lnTo>
                <a:lnTo>
                  <a:pt x="133754" y="135009"/>
                </a:lnTo>
                <a:lnTo>
                  <a:pt x="132315" y="135447"/>
                </a:lnTo>
                <a:lnTo>
                  <a:pt x="128953" y="140640"/>
                </a:lnTo>
                <a:lnTo>
                  <a:pt x="127105" y="142917"/>
                </a:lnTo>
                <a:lnTo>
                  <a:pt x="126713" y="145802"/>
                </a:lnTo>
                <a:lnTo>
                  <a:pt x="125820" y="149525"/>
                </a:lnTo>
                <a:lnTo>
                  <a:pt x="124505" y="152949"/>
                </a:lnTo>
                <a:lnTo>
                  <a:pt x="123920" y="155826"/>
                </a:lnTo>
                <a:lnTo>
                  <a:pt x="123943" y="157457"/>
                </a:lnTo>
                <a:lnTo>
                  <a:pt x="124928" y="161434"/>
                </a:lnTo>
                <a:lnTo>
                  <a:pt x="124997" y="165503"/>
                </a:lnTo>
                <a:lnTo>
                  <a:pt x="125567" y="167942"/>
                </a:lnTo>
                <a:lnTo>
                  <a:pt x="126028" y="170865"/>
                </a:lnTo>
                <a:lnTo>
                  <a:pt x="124451" y="171765"/>
                </a:lnTo>
                <a:lnTo>
                  <a:pt x="123096" y="172211"/>
                </a:lnTo>
                <a:lnTo>
                  <a:pt x="117740" y="172534"/>
                </a:lnTo>
                <a:lnTo>
                  <a:pt x="112315" y="173473"/>
                </a:lnTo>
                <a:lnTo>
                  <a:pt x="107575" y="175165"/>
                </a:lnTo>
                <a:lnTo>
                  <a:pt x="104743" y="176850"/>
                </a:lnTo>
                <a:lnTo>
                  <a:pt x="101057" y="180612"/>
                </a:lnTo>
                <a:lnTo>
                  <a:pt x="98802" y="190143"/>
                </a:lnTo>
                <a:lnTo>
                  <a:pt x="95193" y="194159"/>
                </a:lnTo>
                <a:lnTo>
                  <a:pt x="92746" y="194998"/>
                </a:lnTo>
                <a:lnTo>
                  <a:pt x="86858" y="195351"/>
                </a:lnTo>
                <a:lnTo>
                  <a:pt x="78571" y="196459"/>
                </a:lnTo>
                <a:lnTo>
                  <a:pt x="75661" y="197421"/>
                </a:lnTo>
                <a:lnTo>
                  <a:pt x="70829" y="203221"/>
                </a:lnTo>
                <a:lnTo>
                  <a:pt x="70452" y="205044"/>
                </a:lnTo>
                <a:lnTo>
                  <a:pt x="71383" y="206360"/>
                </a:lnTo>
                <a:lnTo>
                  <a:pt x="71691" y="207814"/>
                </a:lnTo>
                <a:lnTo>
                  <a:pt x="71252" y="209175"/>
                </a:lnTo>
                <a:lnTo>
                  <a:pt x="69059" y="212845"/>
                </a:lnTo>
                <a:lnTo>
                  <a:pt x="66689" y="215506"/>
                </a:lnTo>
                <a:lnTo>
                  <a:pt x="60379" y="217176"/>
                </a:lnTo>
                <a:lnTo>
                  <a:pt x="58062" y="216184"/>
                </a:lnTo>
                <a:lnTo>
                  <a:pt x="55946" y="215683"/>
                </a:lnTo>
                <a:lnTo>
                  <a:pt x="51852" y="215630"/>
                </a:lnTo>
                <a:lnTo>
                  <a:pt x="45188" y="216261"/>
                </a:lnTo>
                <a:lnTo>
                  <a:pt x="42733" y="218230"/>
                </a:lnTo>
                <a:lnTo>
                  <a:pt x="38862" y="219622"/>
                </a:lnTo>
                <a:lnTo>
                  <a:pt x="35291" y="221768"/>
                </a:lnTo>
                <a:lnTo>
                  <a:pt x="28550" y="222584"/>
                </a:lnTo>
                <a:lnTo>
                  <a:pt x="23925" y="224315"/>
                </a:lnTo>
                <a:close/>
                <a:moveTo>
                  <a:pt x="145652" y="143540"/>
                </a:moveTo>
                <a:lnTo>
                  <a:pt x="144290" y="143886"/>
                </a:lnTo>
                <a:lnTo>
                  <a:pt x="143897" y="143725"/>
                </a:lnTo>
                <a:lnTo>
                  <a:pt x="143905" y="140832"/>
                </a:lnTo>
                <a:lnTo>
                  <a:pt x="147075" y="137186"/>
                </a:lnTo>
                <a:lnTo>
                  <a:pt x="149161" y="132970"/>
                </a:lnTo>
                <a:lnTo>
                  <a:pt x="150600" y="136740"/>
                </a:lnTo>
                <a:lnTo>
                  <a:pt x="148099" y="138848"/>
                </a:lnTo>
                <a:lnTo>
                  <a:pt x="146744" y="142448"/>
                </a:lnTo>
                <a:lnTo>
                  <a:pt x="145652" y="1435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6" name="Google Shape;946;p44"/>
          <p:cNvSpPr/>
          <p:nvPr/>
        </p:nvSpPr>
        <p:spPr>
          <a:xfrm>
            <a:off x="4098099" y="4369649"/>
            <a:ext cx="102107" cy="41784"/>
          </a:xfrm>
          <a:custGeom>
            <a:avLst/>
            <a:gdLst/>
            <a:ahLst/>
            <a:cxnLst/>
            <a:rect l="l" t="t" r="r" b="b"/>
            <a:pathLst>
              <a:path w="125912" h="51526" extrusionOk="0">
                <a:moveTo>
                  <a:pt x="122065" y="20363"/>
                </a:moveTo>
                <a:lnTo>
                  <a:pt x="121657" y="20663"/>
                </a:lnTo>
                <a:lnTo>
                  <a:pt x="120465" y="22371"/>
                </a:lnTo>
                <a:lnTo>
                  <a:pt x="119818" y="23832"/>
                </a:lnTo>
                <a:lnTo>
                  <a:pt x="121357" y="25379"/>
                </a:lnTo>
                <a:lnTo>
                  <a:pt x="121819" y="27017"/>
                </a:lnTo>
                <a:lnTo>
                  <a:pt x="122689" y="28794"/>
                </a:lnTo>
                <a:lnTo>
                  <a:pt x="124043" y="30579"/>
                </a:lnTo>
                <a:lnTo>
                  <a:pt x="125567" y="33895"/>
                </a:lnTo>
                <a:lnTo>
                  <a:pt x="125913" y="35226"/>
                </a:lnTo>
                <a:lnTo>
                  <a:pt x="125482" y="36087"/>
                </a:lnTo>
                <a:lnTo>
                  <a:pt x="124035" y="36618"/>
                </a:lnTo>
                <a:lnTo>
                  <a:pt x="122681" y="38164"/>
                </a:lnTo>
                <a:lnTo>
                  <a:pt x="122311" y="40057"/>
                </a:lnTo>
                <a:lnTo>
                  <a:pt x="122573" y="40995"/>
                </a:lnTo>
                <a:lnTo>
                  <a:pt x="118525" y="44018"/>
                </a:lnTo>
                <a:lnTo>
                  <a:pt x="117479" y="44518"/>
                </a:lnTo>
                <a:lnTo>
                  <a:pt x="116786" y="44057"/>
                </a:lnTo>
                <a:lnTo>
                  <a:pt x="115924" y="42541"/>
                </a:lnTo>
                <a:lnTo>
                  <a:pt x="114893" y="41318"/>
                </a:lnTo>
                <a:lnTo>
                  <a:pt x="114339" y="40887"/>
                </a:lnTo>
                <a:lnTo>
                  <a:pt x="114016" y="40872"/>
                </a:lnTo>
                <a:lnTo>
                  <a:pt x="113693" y="41157"/>
                </a:lnTo>
                <a:lnTo>
                  <a:pt x="113539" y="41818"/>
                </a:lnTo>
                <a:lnTo>
                  <a:pt x="114077" y="44657"/>
                </a:lnTo>
                <a:lnTo>
                  <a:pt x="113631" y="45803"/>
                </a:lnTo>
                <a:lnTo>
                  <a:pt x="112254" y="46688"/>
                </a:lnTo>
                <a:lnTo>
                  <a:pt x="110676" y="51303"/>
                </a:lnTo>
                <a:lnTo>
                  <a:pt x="110060" y="50719"/>
                </a:lnTo>
                <a:lnTo>
                  <a:pt x="104866" y="44503"/>
                </a:lnTo>
                <a:lnTo>
                  <a:pt x="100372" y="36802"/>
                </a:lnTo>
                <a:lnTo>
                  <a:pt x="99433" y="33310"/>
                </a:lnTo>
                <a:lnTo>
                  <a:pt x="100595" y="33102"/>
                </a:lnTo>
                <a:lnTo>
                  <a:pt x="101718" y="33179"/>
                </a:lnTo>
                <a:lnTo>
                  <a:pt x="102326" y="32641"/>
                </a:lnTo>
                <a:lnTo>
                  <a:pt x="103027" y="31625"/>
                </a:lnTo>
                <a:lnTo>
                  <a:pt x="102457" y="29263"/>
                </a:lnTo>
                <a:lnTo>
                  <a:pt x="104643" y="27471"/>
                </a:lnTo>
                <a:lnTo>
                  <a:pt x="105466" y="26263"/>
                </a:lnTo>
                <a:lnTo>
                  <a:pt x="106074" y="26402"/>
                </a:lnTo>
                <a:lnTo>
                  <a:pt x="107505" y="28463"/>
                </a:lnTo>
                <a:lnTo>
                  <a:pt x="109583" y="29640"/>
                </a:lnTo>
                <a:lnTo>
                  <a:pt x="112130" y="31356"/>
                </a:lnTo>
                <a:lnTo>
                  <a:pt x="113708" y="31748"/>
                </a:lnTo>
                <a:lnTo>
                  <a:pt x="111715" y="29948"/>
                </a:lnTo>
                <a:lnTo>
                  <a:pt x="108267" y="27579"/>
                </a:lnTo>
                <a:lnTo>
                  <a:pt x="107305" y="26025"/>
                </a:lnTo>
                <a:lnTo>
                  <a:pt x="106397" y="23863"/>
                </a:lnTo>
                <a:lnTo>
                  <a:pt x="105051" y="24802"/>
                </a:lnTo>
                <a:lnTo>
                  <a:pt x="104427" y="25594"/>
                </a:lnTo>
                <a:lnTo>
                  <a:pt x="103727" y="26040"/>
                </a:lnTo>
                <a:lnTo>
                  <a:pt x="103119" y="25502"/>
                </a:lnTo>
                <a:lnTo>
                  <a:pt x="103011" y="24802"/>
                </a:lnTo>
                <a:lnTo>
                  <a:pt x="100980" y="24663"/>
                </a:lnTo>
                <a:lnTo>
                  <a:pt x="100456" y="24025"/>
                </a:lnTo>
                <a:lnTo>
                  <a:pt x="99918" y="23671"/>
                </a:lnTo>
                <a:lnTo>
                  <a:pt x="100164" y="25025"/>
                </a:lnTo>
                <a:lnTo>
                  <a:pt x="100564" y="25856"/>
                </a:lnTo>
                <a:lnTo>
                  <a:pt x="100349" y="26863"/>
                </a:lnTo>
                <a:lnTo>
                  <a:pt x="99687" y="26933"/>
                </a:lnTo>
                <a:lnTo>
                  <a:pt x="99125" y="25894"/>
                </a:lnTo>
                <a:lnTo>
                  <a:pt x="98402" y="24948"/>
                </a:lnTo>
                <a:lnTo>
                  <a:pt x="97440" y="21009"/>
                </a:lnTo>
                <a:lnTo>
                  <a:pt x="95131" y="19155"/>
                </a:lnTo>
                <a:lnTo>
                  <a:pt x="94069" y="18532"/>
                </a:lnTo>
                <a:lnTo>
                  <a:pt x="93200" y="18301"/>
                </a:lnTo>
                <a:lnTo>
                  <a:pt x="91914" y="17040"/>
                </a:lnTo>
                <a:lnTo>
                  <a:pt x="90222" y="16370"/>
                </a:lnTo>
                <a:lnTo>
                  <a:pt x="87913" y="14409"/>
                </a:lnTo>
                <a:lnTo>
                  <a:pt x="85081" y="13001"/>
                </a:lnTo>
                <a:lnTo>
                  <a:pt x="81618" y="12509"/>
                </a:lnTo>
                <a:lnTo>
                  <a:pt x="77409" y="12816"/>
                </a:lnTo>
                <a:lnTo>
                  <a:pt x="75993" y="13601"/>
                </a:lnTo>
                <a:lnTo>
                  <a:pt x="75031" y="14593"/>
                </a:lnTo>
                <a:lnTo>
                  <a:pt x="74584" y="15055"/>
                </a:lnTo>
                <a:lnTo>
                  <a:pt x="72099" y="16186"/>
                </a:lnTo>
                <a:lnTo>
                  <a:pt x="71160" y="17824"/>
                </a:lnTo>
                <a:lnTo>
                  <a:pt x="70567" y="19209"/>
                </a:lnTo>
                <a:lnTo>
                  <a:pt x="69328" y="20778"/>
                </a:lnTo>
                <a:lnTo>
                  <a:pt x="70744" y="21725"/>
                </a:lnTo>
                <a:lnTo>
                  <a:pt x="62641" y="27056"/>
                </a:lnTo>
                <a:lnTo>
                  <a:pt x="61040" y="27833"/>
                </a:lnTo>
                <a:lnTo>
                  <a:pt x="57400" y="28379"/>
                </a:lnTo>
                <a:lnTo>
                  <a:pt x="56562" y="28948"/>
                </a:lnTo>
                <a:lnTo>
                  <a:pt x="55453" y="30002"/>
                </a:lnTo>
                <a:lnTo>
                  <a:pt x="55300" y="31602"/>
                </a:lnTo>
                <a:lnTo>
                  <a:pt x="55469" y="32964"/>
                </a:lnTo>
                <a:lnTo>
                  <a:pt x="56523" y="34018"/>
                </a:lnTo>
                <a:lnTo>
                  <a:pt x="57470" y="34679"/>
                </a:lnTo>
                <a:lnTo>
                  <a:pt x="59724" y="37849"/>
                </a:lnTo>
                <a:lnTo>
                  <a:pt x="63734" y="41849"/>
                </a:lnTo>
                <a:lnTo>
                  <a:pt x="64496" y="43303"/>
                </a:lnTo>
                <a:lnTo>
                  <a:pt x="65119" y="45465"/>
                </a:lnTo>
                <a:lnTo>
                  <a:pt x="63911" y="46480"/>
                </a:lnTo>
                <a:lnTo>
                  <a:pt x="62972" y="46911"/>
                </a:lnTo>
                <a:lnTo>
                  <a:pt x="59155" y="47080"/>
                </a:lnTo>
                <a:lnTo>
                  <a:pt x="57839" y="47942"/>
                </a:lnTo>
                <a:lnTo>
                  <a:pt x="57308" y="49257"/>
                </a:lnTo>
                <a:lnTo>
                  <a:pt x="55884" y="50334"/>
                </a:lnTo>
                <a:lnTo>
                  <a:pt x="50967" y="51403"/>
                </a:lnTo>
                <a:lnTo>
                  <a:pt x="47104" y="51526"/>
                </a:lnTo>
                <a:lnTo>
                  <a:pt x="45903" y="50296"/>
                </a:lnTo>
                <a:lnTo>
                  <a:pt x="45611" y="46826"/>
                </a:lnTo>
                <a:lnTo>
                  <a:pt x="43010" y="40903"/>
                </a:lnTo>
                <a:lnTo>
                  <a:pt x="42387" y="36818"/>
                </a:lnTo>
                <a:lnTo>
                  <a:pt x="41740" y="37325"/>
                </a:lnTo>
                <a:lnTo>
                  <a:pt x="40363" y="37803"/>
                </a:lnTo>
                <a:lnTo>
                  <a:pt x="39893" y="38818"/>
                </a:lnTo>
                <a:lnTo>
                  <a:pt x="39547" y="41826"/>
                </a:lnTo>
                <a:lnTo>
                  <a:pt x="39039" y="42857"/>
                </a:lnTo>
                <a:lnTo>
                  <a:pt x="37977" y="42757"/>
                </a:lnTo>
                <a:lnTo>
                  <a:pt x="35792" y="41680"/>
                </a:lnTo>
                <a:lnTo>
                  <a:pt x="32883" y="40687"/>
                </a:lnTo>
                <a:lnTo>
                  <a:pt x="29181" y="34310"/>
                </a:lnTo>
                <a:lnTo>
                  <a:pt x="28781" y="33110"/>
                </a:lnTo>
                <a:lnTo>
                  <a:pt x="28058" y="31671"/>
                </a:lnTo>
                <a:lnTo>
                  <a:pt x="25195" y="31064"/>
                </a:lnTo>
                <a:lnTo>
                  <a:pt x="22755" y="29987"/>
                </a:lnTo>
                <a:lnTo>
                  <a:pt x="20093" y="29825"/>
                </a:lnTo>
                <a:lnTo>
                  <a:pt x="18731" y="30433"/>
                </a:lnTo>
                <a:lnTo>
                  <a:pt x="17338" y="29663"/>
                </a:lnTo>
                <a:lnTo>
                  <a:pt x="17099" y="27909"/>
                </a:lnTo>
                <a:lnTo>
                  <a:pt x="14306" y="28694"/>
                </a:lnTo>
                <a:lnTo>
                  <a:pt x="10720" y="28417"/>
                </a:lnTo>
                <a:lnTo>
                  <a:pt x="7511" y="27671"/>
                </a:lnTo>
                <a:lnTo>
                  <a:pt x="5318" y="28071"/>
                </a:lnTo>
                <a:lnTo>
                  <a:pt x="3478" y="29317"/>
                </a:lnTo>
                <a:lnTo>
                  <a:pt x="3732" y="32494"/>
                </a:lnTo>
                <a:lnTo>
                  <a:pt x="3194" y="33125"/>
                </a:lnTo>
                <a:lnTo>
                  <a:pt x="3109" y="31825"/>
                </a:lnTo>
                <a:lnTo>
                  <a:pt x="2470" y="30333"/>
                </a:lnTo>
                <a:lnTo>
                  <a:pt x="1701" y="29094"/>
                </a:lnTo>
                <a:lnTo>
                  <a:pt x="85" y="27809"/>
                </a:lnTo>
                <a:lnTo>
                  <a:pt x="0" y="27340"/>
                </a:lnTo>
                <a:lnTo>
                  <a:pt x="639" y="26694"/>
                </a:lnTo>
                <a:lnTo>
                  <a:pt x="3571" y="24832"/>
                </a:lnTo>
                <a:lnTo>
                  <a:pt x="3932" y="24055"/>
                </a:lnTo>
                <a:lnTo>
                  <a:pt x="3979" y="22440"/>
                </a:lnTo>
                <a:lnTo>
                  <a:pt x="3694" y="20894"/>
                </a:lnTo>
                <a:lnTo>
                  <a:pt x="2370" y="18616"/>
                </a:lnTo>
                <a:lnTo>
                  <a:pt x="3124" y="17209"/>
                </a:lnTo>
                <a:lnTo>
                  <a:pt x="4640" y="16078"/>
                </a:lnTo>
                <a:lnTo>
                  <a:pt x="6195" y="15186"/>
                </a:lnTo>
                <a:lnTo>
                  <a:pt x="6457" y="14809"/>
                </a:lnTo>
                <a:lnTo>
                  <a:pt x="6172" y="14032"/>
                </a:lnTo>
                <a:lnTo>
                  <a:pt x="5264" y="13193"/>
                </a:lnTo>
                <a:lnTo>
                  <a:pt x="3140" y="11770"/>
                </a:lnTo>
                <a:lnTo>
                  <a:pt x="1862" y="11678"/>
                </a:lnTo>
                <a:lnTo>
                  <a:pt x="1808" y="7577"/>
                </a:lnTo>
                <a:lnTo>
                  <a:pt x="1870" y="3223"/>
                </a:lnTo>
                <a:lnTo>
                  <a:pt x="2193" y="2793"/>
                </a:lnTo>
                <a:lnTo>
                  <a:pt x="2970" y="2531"/>
                </a:lnTo>
                <a:lnTo>
                  <a:pt x="3594" y="1869"/>
                </a:lnTo>
                <a:lnTo>
                  <a:pt x="3940" y="577"/>
                </a:lnTo>
                <a:lnTo>
                  <a:pt x="4871" y="115"/>
                </a:lnTo>
                <a:lnTo>
                  <a:pt x="6549" y="1108"/>
                </a:lnTo>
                <a:lnTo>
                  <a:pt x="8265" y="1985"/>
                </a:lnTo>
                <a:lnTo>
                  <a:pt x="8973" y="1692"/>
                </a:lnTo>
                <a:lnTo>
                  <a:pt x="9504" y="1262"/>
                </a:lnTo>
                <a:lnTo>
                  <a:pt x="9881" y="839"/>
                </a:lnTo>
                <a:lnTo>
                  <a:pt x="10004" y="439"/>
                </a:lnTo>
                <a:lnTo>
                  <a:pt x="11374" y="1600"/>
                </a:lnTo>
                <a:lnTo>
                  <a:pt x="14167" y="3662"/>
                </a:lnTo>
                <a:lnTo>
                  <a:pt x="14329" y="4670"/>
                </a:lnTo>
                <a:lnTo>
                  <a:pt x="14067" y="5639"/>
                </a:lnTo>
                <a:lnTo>
                  <a:pt x="14837" y="8424"/>
                </a:lnTo>
                <a:lnTo>
                  <a:pt x="16284" y="8824"/>
                </a:lnTo>
                <a:lnTo>
                  <a:pt x="17746" y="8285"/>
                </a:lnTo>
                <a:lnTo>
                  <a:pt x="18107" y="8800"/>
                </a:lnTo>
                <a:lnTo>
                  <a:pt x="17838" y="9316"/>
                </a:lnTo>
                <a:lnTo>
                  <a:pt x="17084" y="9893"/>
                </a:lnTo>
                <a:lnTo>
                  <a:pt x="16899" y="12285"/>
                </a:lnTo>
                <a:lnTo>
                  <a:pt x="19293" y="13401"/>
                </a:lnTo>
                <a:lnTo>
                  <a:pt x="20493" y="14378"/>
                </a:lnTo>
                <a:lnTo>
                  <a:pt x="24464" y="13916"/>
                </a:lnTo>
                <a:lnTo>
                  <a:pt x="25926" y="14178"/>
                </a:lnTo>
                <a:lnTo>
                  <a:pt x="26926" y="13893"/>
                </a:lnTo>
                <a:lnTo>
                  <a:pt x="25818" y="11970"/>
                </a:lnTo>
                <a:lnTo>
                  <a:pt x="24333" y="10547"/>
                </a:lnTo>
                <a:lnTo>
                  <a:pt x="24456" y="9908"/>
                </a:lnTo>
                <a:lnTo>
                  <a:pt x="25580" y="10385"/>
                </a:lnTo>
                <a:lnTo>
                  <a:pt x="26442" y="11354"/>
                </a:lnTo>
                <a:lnTo>
                  <a:pt x="28396" y="12555"/>
                </a:lnTo>
                <a:lnTo>
                  <a:pt x="31990" y="16724"/>
                </a:lnTo>
                <a:lnTo>
                  <a:pt x="36115" y="17732"/>
                </a:lnTo>
                <a:lnTo>
                  <a:pt x="39378" y="17601"/>
                </a:lnTo>
                <a:lnTo>
                  <a:pt x="42417" y="17040"/>
                </a:lnTo>
                <a:lnTo>
                  <a:pt x="47258" y="15424"/>
                </a:lnTo>
                <a:lnTo>
                  <a:pt x="50767" y="12501"/>
                </a:lnTo>
                <a:lnTo>
                  <a:pt x="53560" y="11201"/>
                </a:lnTo>
                <a:lnTo>
                  <a:pt x="62626" y="8424"/>
                </a:lnTo>
                <a:lnTo>
                  <a:pt x="65842" y="5516"/>
                </a:lnTo>
                <a:lnTo>
                  <a:pt x="67204" y="5139"/>
                </a:lnTo>
                <a:lnTo>
                  <a:pt x="68497" y="4777"/>
                </a:lnTo>
                <a:lnTo>
                  <a:pt x="71345" y="2577"/>
                </a:lnTo>
                <a:lnTo>
                  <a:pt x="72876" y="862"/>
                </a:lnTo>
                <a:lnTo>
                  <a:pt x="74492" y="0"/>
                </a:lnTo>
                <a:lnTo>
                  <a:pt x="79286" y="623"/>
                </a:lnTo>
                <a:lnTo>
                  <a:pt x="82395" y="1431"/>
                </a:lnTo>
                <a:lnTo>
                  <a:pt x="84542" y="1323"/>
                </a:lnTo>
                <a:lnTo>
                  <a:pt x="86605" y="1900"/>
                </a:lnTo>
                <a:lnTo>
                  <a:pt x="87505" y="3146"/>
                </a:lnTo>
                <a:lnTo>
                  <a:pt x="88444" y="3677"/>
                </a:lnTo>
                <a:lnTo>
                  <a:pt x="93515" y="3539"/>
                </a:lnTo>
                <a:lnTo>
                  <a:pt x="97671" y="4154"/>
                </a:lnTo>
                <a:lnTo>
                  <a:pt x="106774" y="7847"/>
                </a:lnTo>
                <a:lnTo>
                  <a:pt x="112223" y="11501"/>
                </a:lnTo>
                <a:lnTo>
                  <a:pt x="115108" y="15378"/>
                </a:lnTo>
                <a:lnTo>
                  <a:pt x="122065" y="20363"/>
                </a:lnTo>
                <a:close/>
                <a:moveTo>
                  <a:pt x="17115" y="4670"/>
                </a:moveTo>
                <a:lnTo>
                  <a:pt x="16876" y="5685"/>
                </a:lnTo>
                <a:lnTo>
                  <a:pt x="15206" y="3862"/>
                </a:lnTo>
                <a:lnTo>
                  <a:pt x="16199" y="3562"/>
                </a:lnTo>
                <a:lnTo>
                  <a:pt x="16553" y="3600"/>
                </a:lnTo>
                <a:lnTo>
                  <a:pt x="17115" y="4670"/>
                </a:lnTo>
                <a:close/>
                <a:moveTo>
                  <a:pt x="89144" y="28687"/>
                </a:moveTo>
                <a:lnTo>
                  <a:pt x="88713" y="29602"/>
                </a:lnTo>
                <a:lnTo>
                  <a:pt x="87705" y="27556"/>
                </a:lnTo>
                <a:lnTo>
                  <a:pt x="87867" y="27033"/>
                </a:lnTo>
                <a:lnTo>
                  <a:pt x="87797" y="25186"/>
                </a:lnTo>
                <a:lnTo>
                  <a:pt x="88759" y="24702"/>
                </a:lnTo>
                <a:lnTo>
                  <a:pt x="89467" y="24663"/>
                </a:lnTo>
                <a:lnTo>
                  <a:pt x="90052" y="24925"/>
                </a:lnTo>
                <a:lnTo>
                  <a:pt x="90421" y="27102"/>
                </a:lnTo>
                <a:lnTo>
                  <a:pt x="90114" y="28086"/>
                </a:lnTo>
                <a:lnTo>
                  <a:pt x="89144" y="28687"/>
                </a:lnTo>
                <a:close/>
                <a:moveTo>
                  <a:pt x="85535" y="29125"/>
                </a:moveTo>
                <a:lnTo>
                  <a:pt x="84565" y="30087"/>
                </a:lnTo>
                <a:lnTo>
                  <a:pt x="84196" y="29179"/>
                </a:lnTo>
                <a:lnTo>
                  <a:pt x="84873" y="28233"/>
                </a:lnTo>
                <a:lnTo>
                  <a:pt x="85112" y="28225"/>
                </a:lnTo>
                <a:lnTo>
                  <a:pt x="85535" y="29125"/>
                </a:lnTo>
                <a:close/>
                <a:moveTo>
                  <a:pt x="30728" y="49072"/>
                </a:moveTo>
                <a:lnTo>
                  <a:pt x="29543" y="49188"/>
                </a:lnTo>
                <a:lnTo>
                  <a:pt x="27127" y="48257"/>
                </a:lnTo>
                <a:lnTo>
                  <a:pt x="25357" y="46465"/>
                </a:lnTo>
                <a:lnTo>
                  <a:pt x="25210" y="45888"/>
                </a:lnTo>
                <a:lnTo>
                  <a:pt x="25249" y="45288"/>
                </a:lnTo>
                <a:lnTo>
                  <a:pt x="26211" y="43457"/>
                </a:lnTo>
                <a:lnTo>
                  <a:pt x="27504" y="42826"/>
                </a:lnTo>
                <a:lnTo>
                  <a:pt x="28011" y="42834"/>
                </a:lnTo>
                <a:lnTo>
                  <a:pt x="29250" y="44949"/>
                </a:lnTo>
                <a:lnTo>
                  <a:pt x="28412" y="45765"/>
                </a:lnTo>
                <a:lnTo>
                  <a:pt x="28750" y="47072"/>
                </a:lnTo>
                <a:lnTo>
                  <a:pt x="30505" y="48042"/>
                </a:lnTo>
                <a:lnTo>
                  <a:pt x="30728" y="4907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7" name="Google Shape;947;p44"/>
          <p:cNvSpPr/>
          <p:nvPr/>
        </p:nvSpPr>
        <p:spPr>
          <a:xfrm>
            <a:off x="4127685" y="4538048"/>
            <a:ext cx="221582" cy="323985"/>
          </a:xfrm>
          <a:custGeom>
            <a:avLst/>
            <a:gdLst/>
            <a:ahLst/>
            <a:cxnLst/>
            <a:rect l="l" t="t" r="r" b="b"/>
            <a:pathLst>
              <a:path w="273242" h="399519" extrusionOk="0">
                <a:moveTo>
                  <a:pt x="245577" y="90029"/>
                </a:moveTo>
                <a:lnTo>
                  <a:pt x="245446" y="91429"/>
                </a:lnTo>
                <a:lnTo>
                  <a:pt x="244754" y="91991"/>
                </a:lnTo>
                <a:lnTo>
                  <a:pt x="243692" y="92114"/>
                </a:lnTo>
                <a:lnTo>
                  <a:pt x="242060" y="91114"/>
                </a:lnTo>
                <a:lnTo>
                  <a:pt x="240867" y="91368"/>
                </a:lnTo>
                <a:lnTo>
                  <a:pt x="239675" y="91429"/>
                </a:lnTo>
                <a:lnTo>
                  <a:pt x="237997" y="90268"/>
                </a:lnTo>
                <a:lnTo>
                  <a:pt x="237420" y="89121"/>
                </a:lnTo>
                <a:lnTo>
                  <a:pt x="236104" y="88183"/>
                </a:lnTo>
                <a:lnTo>
                  <a:pt x="233380" y="88560"/>
                </a:lnTo>
                <a:lnTo>
                  <a:pt x="231133" y="88583"/>
                </a:lnTo>
                <a:lnTo>
                  <a:pt x="229255" y="88367"/>
                </a:lnTo>
                <a:lnTo>
                  <a:pt x="227570" y="88683"/>
                </a:lnTo>
                <a:lnTo>
                  <a:pt x="226138" y="89891"/>
                </a:lnTo>
                <a:lnTo>
                  <a:pt x="225069" y="91306"/>
                </a:lnTo>
                <a:lnTo>
                  <a:pt x="223814" y="92491"/>
                </a:lnTo>
                <a:lnTo>
                  <a:pt x="220128" y="93283"/>
                </a:lnTo>
                <a:lnTo>
                  <a:pt x="218166" y="93306"/>
                </a:lnTo>
                <a:lnTo>
                  <a:pt x="216404" y="94083"/>
                </a:lnTo>
                <a:lnTo>
                  <a:pt x="213779" y="94368"/>
                </a:lnTo>
                <a:lnTo>
                  <a:pt x="211986" y="95060"/>
                </a:lnTo>
                <a:lnTo>
                  <a:pt x="208808" y="95437"/>
                </a:lnTo>
                <a:lnTo>
                  <a:pt x="204999" y="95799"/>
                </a:lnTo>
                <a:lnTo>
                  <a:pt x="202875" y="96853"/>
                </a:lnTo>
                <a:lnTo>
                  <a:pt x="202028" y="97314"/>
                </a:lnTo>
                <a:lnTo>
                  <a:pt x="199866" y="98768"/>
                </a:lnTo>
                <a:lnTo>
                  <a:pt x="196103" y="101061"/>
                </a:lnTo>
                <a:lnTo>
                  <a:pt x="194025" y="101861"/>
                </a:lnTo>
                <a:lnTo>
                  <a:pt x="191517" y="104345"/>
                </a:lnTo>
                <a:lnTo>
                  <a:pt x="188508" y="106676"/>
                </a:lnTo>
                <a:lnTo>
                  <a:pt x="186553" y="107915"/>
                </a:lnTo>
                <a:lnTo>
                  <a:pt x="183683" y="108484"/>
                </a:lnTo>
                <a:lnTo>
                  <a:pt x="182490" y="109115"/>
                </a:lnTo>
                <a:lnTo>
                  <a:pt x="182051" y="109861"/>
                </a:lnTo>
                <a:lnTo>
                  <a:pt x="182305" y="110738"/>
                </a:lnTo>
                <a:lnTo>
                  <a:pt x="181813" y="112985"/>
                </a:lnTo>
                <a:lnTo>
                  <a:pt x="180935" y="117131"/>
                </a:lnTo>
                <a:lnTo>
                  <a:pt x="180697" y="119169"/>
                </a:lnTo>
                <a:lnTo>
                  <a:pt x="180481" y="120139"/>
                </a:lnTo>
                <a:lnTo>
                  <a:pt x="178580" y="123477"/>
                </a:lnTo>
                <a:lnTo>
                  <a:pt x="176534" y="126578"/>
                </a:lnTo>
                <a:lnTo>
                  <a:pt x="175525" y="128632"/>
                </a:lnTo>
                <a:lnTo>
                  <a:pt x="174964" y="130140"/>
                </a:lnTo>
                <a:lnTo>
                  <a:pt x="175595" y="131386"/>
                </a:lnTo>
                <a:lnTo>
                  <a:pt x="176426" y="133640"/>
                </a:lnTo>
                <a:lnTo>
                  <a:pt x="177126" y="135440"/>
                </a:lnTo>
                <a:lnTo>
                  <a:pt x="177326" y="136663"/>
                </a:lnTo>
                <a:lnTo>
                  <a:pt x="177080" y="138063"/>
                </a:lnTo>
                <a:lnTo>
                  <a:pt x="176218" y="139348"/>
                </a:lnTo>
                <a:lnTo>
                  <a:pt x="174856" y="140186"/>
                </a:lnTo>
                <a:lnTo>
                  <a:pt x="173024" y="140417"/>
                </a:lnTo>
                <a:lnTo>
                  <a:pt x="169254" y="142671"/>
                </a:lnTo>
                <a:lnTo>
                  <a:pt x="165052" y="146010"/>
                </a:lnTo>
                <a:lnTo>
                  <a:pt x="163674" y="147564"/>
                </a:lnTo>
                <a:lnTo>
                  <a:pt x="163282" y="149033"/>
                </a:lnTo>
                <a:lnTo>
                  <a:pt x="162674" y="151326"/>
                </a:lnTo>
                <a:lnTo>
                  <a:pt x="162928" y="152518"/>
                </a:lnTo>
                <a:lnTo>
                  <a:pt x="163674" y="153333"/>
                </a:lnTo>
                <a:lnTo>
                  <a:pt x="164429" y="155280"/>
                </a:lnTo>
                <a:lnTo>
                  <a:pt x="164490" y="156287"/>
                </a:lnTo>
                <a:lnTo>
                  <a:pt x="163867" y="156849"/>
                </a:lnTo>
                <a:lnTo>
                  <a:pt x="162674" y="156972"/>
                </a:lnTo>
                <a:lnTo>
                  <a:pt x="161604" y="157164"/>
                </a:lnTo>
                <a:lnTo>
                  <a:pt x="160789" y="157664"/>
                </a:lnTo>
                <a:lnTo>
                  <a:pt x="159973" y="157541"/>
                </a:lnTo>
                <a:lnTo>
                  <a:pt x="159226" y="157788"/>
                </a:lnTo>
                <a:lnTo>
                  <a:pt x="159226" y="158611"/>
                </a:lnTo>
                <a:lnTo>
                  <a:pt x="159473" y="159549"/>
                </a:lnTo>
                <a:lnTo>
                  <a:pt x="159350" y="160557"/>
                </a:lnTo>
                <a:lnTo>
                  <a:pt x="158849" y="161180"/>
                </a:lnTo>
                <a:lnTo>
                  <a:pt x="158411" y="161618"/>
                </a:lnTo>
                <a:lnTo>
                  <a:pt x="158849" y="162249"/>
                </a:lnTo>
                <a:lnTo>
                  <a:pt x="159596" y="162819"/>
                </a:lnTo>
                <a:lnTo>
                  <a:pt x="160727" y="163757"/>
                </a:lnTo>
                <a:lnTo>
                  <a:pt x="162297" y="165580"/>
                </a:lnTo>
                <a:lnTo>
                  <a:pt x="163490" y="165896"/>
                </a:lnTo>
                <a:lnTo>
                  <a:pt x="164490" y="166527"/>
                </a:lnTo>
                <a:lnTo>
                  <a:pt x="164613" y="167527"/>
                </a:lnTo>
                <a:lnTo>
                  <a:pt x="164236" y="168534"/>
                </a:lnTo>
                <a:lnTo>
                  <a:pt x="163359" y="168973"/>
                </a:lnTo>
                <a:lnTo>
                  <a:pt x="163297" y="169858"/>
                </a:lnTo>
                <a:lnTo>
                  <a:pt x="164490" y="170927"/>
                </a:lnTo>
                <a:lnTo>
                  <a:pt x="165306" y="171681"/>
                </a:lnTo>
                <a:lnTo>
                  <a:pt x="166122" y="172812"/>
                </a:lnTo>
                <a:lnTo>
                  <a:pt x="166876" y="174389"/>
                </a:lnTo>
                <a:lnTo>
                  <a:pt x="166876" y="175389"/>
                </a:lnTo>
                <a:lnTo>
                  <a:pt x="167691" y="176650"/>
                </a:lnTo>
                <a:lnTo>
                  <a:pt x="168192" y="177720"/>
                </a:lnTo>
                <a:lnTo>
                  <a:pt x="168192" y="178727"/>
                </a:lnTo>
                <a:lnTo>
                  <a:pt x="169508" y="179727"/>
                </a:lnTo>
                <a:lnTo>
                  <a:pt x="170639" y="180489"/>
                </a:lnTo>
                <a:lnTo>
                  <a:pt x="171447" y="181181"/>
                </a:lnTo>
                <a:lnTo>
                  <a:pt x="172262" y="181620"/>
                </a:lnTo>
                <a:lnTo>
                  <a:pt x="172455" y="182374"/>
                </a:lnTo>
                <a:lnTo>
                  <a:pt x="172347" y="183520"/>
                </a:lnTo>
                <a:lnTo>
                  <a:pt x="173517" y="185413"/>
                </a:lnTo>
                <a:lnTo>
                  <a:pt x="175664" y="186828"/>
                </a:lnTo>
                <a:lnTo>
                  <a:pt x="177403" y="188882"/>
                </a:lnTo>
                <a:lnTo>
                  <a:pt x="178527" y="190374"/>
                </a:lnTo>
                <a:lnTo>
                  <a:pt x="180612" y="192775"/>
                </a:lnTo>
                <a:lnTo>
                  <a:pt x="180689" y="195529"/>
                </a:lnTo>
                <a:lnTo>
                  <a:pt x="178111" y="198690"/>
                </a:lnTo>
                <a:lnTo>
                  <a:pt x="175525" y="201860"/>
                </a:lnTo>
                <a:lnTo>
                  <a:pt x="179750" y="201775"/>
                </a:lnTo>
                <a:lnTo>
                  <a:pt x="184060" y="201837"/>
                </a:lnTo>
                <a:lnTo>
                  <a:pt x="188569" y="202744"/>
                </a:lnTo>
                <a:lnTo>
                  <a:pt x="191609" y="203614"/>
                </a:lnTo>
                <a:lnTo>
                  <a:pt x="193463" y="204006"/>
                </a:lnTo>
                <a:lnTo>
                  <a:pt x="194779" y="205021"/>
                </a:lnTo>
                <a:lnTo>
                  <a:pt x="195403" y="206599"/>
                </a:lnTo>
                <a:lnTo>
                  <a:pt x="195903" y="207891"/>
                </a:lnTo>
                <a:lnTo>
                  <a:pt x="196034" y="209753"/>
                </a:lnTo>
                <a:lnTo>
                  <a:pt x="197911" y="211268"/>
                </a:lnTo>
                <a:lnTo>
                  <a:pt x="197781" y="212714"/>
                </a:lnTo>
                <a:lnTo>
                  <a:pt x="197727" y="214753"/>
                </a:lnTo>
                <a:lnTo>
                  <a:pt x="198558" y="214784"/>
                </a:lnTo>
                <a:lnTo>
                  <a:pt x="204075" y="214791"/>
                </a:lnTo>
                <a:lnTo>
                  <a:pt x="210109" y="214799"/>
                </a:lnTo>
                <a:lnTo>
                  <a:pt x="215911" y="214422"/>
                </a:lnTo>
                <a:lnTo>
                  <a:pt x="218104" y="213930"/>
                </a:lnTo>
                <a:lnTo>
                  <a:pt x="220752" y="211453"/>
                </a:lnTo>
                <a:lnTo>
                  <a:pt x="222345" y="210722"/>
                </a:lnTo>
                <a:lnTo>
                  <a:pt x="223876" y="209568"/>
                </a:lnTo>
                <a:lnTo>
                  <a:pt x="225738" y="207460"/>
                </a:lnTo>
                <a:lnTo>
                  <a:pt x="227216" y="206514"/>
                </a:lnTo>
                <a:lnTo>
                  <a:pt x="228462" y="205345"/>
                </a:lnTo>
                <a:lnTo>
                  <a:pt x="230317" y="204175"/>
                </a:lnTo>
                <a:lnTo>
                  <a:pt x="231086" y="203314"/>
                </a:lnTo>
                <a:lnTo>
                  <a:pt x="231718" y="202998"/>
                </a:lnTo>
                <a:lnTo>
                  <a:pt x="233157" y="202429"/>
                </a:lnTo>
                <a:lnTo>
                  <a:pt x="232533" y="203567"/>
                </a:lnTo>
                <a:lnTo>
                  <a:pt x="232048" y="204729"/>
                </a:lnTo>
                <a:lnTo>
                  <a:pt x="231902" y="206406"/>
                </a:lnTo>
                <a:lnTo>
                  <a:pt x="232587" y="208237"/>
                </a:lnTo>
                <a:lnTo>
                  <a:pt x="232018" y="209606"/>
                </a:lnTo>
                <a:lnTo>
                  <a:pt x="231086" y="210829"/>
                </a:lnTo>
                <a:lnTo>
                  <a:pt x="231071" y="214053"/>
                </a:lnTo>
                <a:lnTo>
                  <a:pt x="231056" y="218622"/>
                </a:lnTo>
                <a:lnTo>
                  <a:pt x="231033" y="222538"/>
                </a:lnTo>
                <a:lnTo>
                  <a:pt x="231009" y="227446"/>
                </a:lnTo>
                <a:lnTo>
                  <a:pt x="230986" y="233008"/>
                </a:lnTo>
                <a:lnTo>
                  <a:pt x="230971" y="236708"/>
                </a:lnTo>
                <a:lnTo>
                  <a:pt x="231956" y="235977"/>
                </a:lnTo>
                <a:lnTo>
                  <a:pt x="233326" y="235323"/>
                </a:lnTo>
                <a:lnTo>
                  <a:pt x="235104" y="237024"/>
                </a:lnTo>
                <a:lnTo>
                  <a:pt x="236373" y="237762"/>
                </a:lnTo>
                <a:lnTo>
                  <a:pt x="237458" y="237939"/>
                </a:lnTo>
                <a:lnTo>
                  <a:pt x="238574" y="237885"/>
                </a:lnTo>
                <a:lnTo>
                  <a:pt x="240090" y="237524"/>
                </a:lnTo>
                <a:lnTo>
                  <a:pt x="243415" y="236100"/>
                </a:lnTo>
                <a:lnTo>
                  <a:pt x="245693" y="234954"/>
                </a:lnTo>
                <a:lnTo>
                  <a:pt x="248301" y="235031"/>
                </a:lnTo>
                <a:lnTo>
                  <a:pt x="251880" y="235477"/>
                </a:lnTo>
                <a:lnTo>
                  <a:pt x="253942" y="235431"/>
                </a:lnTo>
                <a:lnTo>
                  <a:pt x="256643" y="240170"/>
                </a:lnTo>
                <a:lnTo>
                  <a:pt x="258621" y="243647"/>
                </a:lnTo>
                <a:lnTo>
                  <a:pt x="260876" y="247609"/>
                </a:lnTo>
                <a:lnTo>
                  <a:pt x="262684" y="250801"/>
                </a:lnTo>
                <a:lnTo>
                  <a:pt x="265439" y="255648"/>
                </a:lnTo>
                <a:lnTo>
                  <a:pt x="267817" y="259840"/>
                </a:lnTo>
                <a:lnTo>
                  <a:pt x="270356" y="264310"/>
                </a:lnTo>
                <a:lnTo>
                  <a:pt x="273242" y="269395"/>
                </a:lnTo>
                <a:lnTo>
                  <a:pt x="272311" y="270687"/>
                </a:lnTo>
                <a:lnTo>
                  <a:pt x="271557" y="271718"/>
                </a:lnTo>
                <a:lnTo>
                  <a:pt x="271641" y="273464"/>
                </a:lnTo>
                <a:lnTo>
                  <a:pt x="270503" y="274395"/>
                </a:lnTo>
                <a:lnTo>
                  <a:pt x="269294" y="274957"/>
                </a:lnTo>
                <a:lnTo>
                  <a:pt x="267871" y="276434"/>
                </a:lnTo>
                <a:lnTo>
                  <a:pt x="266901" y="277703"/>
                </a:lnTo>
                <a:lnTo>
                  <a:pt x="266855" y="279526"/>
                </a:lnTo>
                <a:lnTo>
                  <a:pt x="267040" y="288773"/>
                </a:lnTo>
                <a:lnTo>
                  <a:pt x="266801" y="291289"/>
                </a:lnTo>
                <a:lnTo>
                  <a:pt x="266062" y="293450"/>
                </a:lnTo>
                <a:lnTo>
                  <a:pt x="265301" y="294543"/>
                </a:lnTo>
                <a:lnTo>
                  <a:pt x="264839" y="295404"/>
                </a:lnTo>
                <a:lnTo>
                  <a:pt x="265939" y="297551"/>
                </a:lnTo>
                <a:lnTo>
                  <a:pt x="266994" y="301874"/>
                </a:lnTo>
                <a:lnTo>
                  <a:pt x="267794" y="302736"/>
                </a:lnTo>
                <a:lnTo>
                  <a:pt x="268779" y="304497"/>
                </a:lnTo>
                <a:lnTo>
                  <a:pt x="269225" y="306167"/>
                </a:lnTo>
                <a:lnTo>
                  <a:pt x="269025" y="306805"/>
                </a:lnTo>
                <a:lnTo>
                  <a:pt x="267047" y="307598"/>
                </a:lnTo>
                <a:lnTo>
                  <a:pt x="266339" y="308274"/>
                </a:lnTo>
                <a:lnTo>
                  <a:pt x="266155" y="310759"/>
                </a:lnTo>
                <a:lnTo>
                  <a:pt x="265301" y="311652"/>
                </a:lnTo>
                <a:lnTo>
                  <a:pt x="263854" y="312821"/>
                </a:lnTo>
                <a:lnTo>
                  <a:pt x="262922" y="314159"/>
                </a:lnTo>
                <a:lnTo>
                  <a:pt x="262138" y="315090"/>
                </a:lnTo>
                <a:lnTo>
                  <a:pt x="261368" y="315629"/>
                </a:lnTo>
                <a:lnTo>
                  <a:pt x="260991" y="317267"/>
                </a:lnTo>
                <a:lnTo>
                  <a:pt x="260475" y="318929"/>
                </a:lnTo>
                <a:lnTo>
                  <a:pt x="258675" y="320029"/>
                </a:lnTo>
                <a:lnTo>
                  <a:pt x="258367" y="322068"/>
                </a:lnTo>
                <a:lnTo>
                  <a:pt x="258344" y="323753"/>
                </a:lnTo>
                <a:lnTo>
                  <a:pt x="259298" y="325437"/>
                </a:lnTo>
                <a:lnTo>
                  <a:pt x="262399" y="328984"/>
                </a:lnTo>
                <a:lnTo>
                  <a:pt x="262715" y="329830"/>
                </a:lnTo>
                <a:lnTo>
                  <a:pt x="260945" y="331968"/>
                </a:lnTo>
                <a:lnTo>
                  <a:pt x="259921" y="333453"/>
                </a:lnTo>
                <a:lnTo>
                  <a:pt x="257397" y="337992"/>
                </a:lnTo>
                <a:lnTo>
                  <a:pt x="257351" y="338823"/>
                </a:lnTo>
                <a:lnTo>
                  <a:pt x="257974" y="340969"/>
                </a:lnTo>
                <a:lnTo>
                  <a:pt x="261737" y="350170"/>
                </a:lnTo>
                <a:lnTo>
                  <a:pt x="262376" y="350916"/>
                </a:lnTo>
                <a:lnTo>
                  <a:pt x="263538" y="351793"/>
                </a:lnTo>
                <a:lnTo>
                  <a:pt x="265439" y="351693"/>
                </a:lnTo>
                <a:lnTo>
                  <a:pt x="268309" y="352685"/>
                </a:lnTo>
                <a:lnTo>
                  <a:pt x="269702" y="353824"/>
                </a:lnTo>
                <a:lnTo>
                  <a:pt x="269833" y="354385"/>
                </a:lnTo>
                <a:lnTo>
                  <a:pt x="269510" y="354762"/>
                </a:lnTo>
                <a:lnTo>
                  <a:pt x="267994" y="355524"/>
                </a:lnTo>
                <a:lnTo>
                  <a:pt x="266309" y="356524"/>
                </a:lnTo>
                <a:lnTo>
                  <a:pt x="265724" y="357470"/>
                </a:lnTo>
                <a:lnTo>
                  <a:pt x="265608" y="358970"/>
                </a:lnTo>
                <a:lnTo>
                  <a:pt x="265993" y="361193"/>
                </a:lnTo>
                <a:lnTo>
                  <a:pt x="265262" y="361917"/>
                </a:lnTo>
                <a:lnTo>
                  <a:pt x="263577" y="362778"/>
                </a:lnTo>
                <a:lnTo>
                  <a:pt x="262122" y="364024"/>
                </a:lnTo>
                <a:lnTo>
                  <a:pt x="260668" y="366094"/>
                </a:lnTo>
                <a:lnTo>
                  <a:pt x="258198" y="369248"/>
                </a:lnTo>
                <a:lnTo>
                  <a:pt x="257343" y="370109"/>
                </a:lnTo>
                <a:lnTo>
                  <a:pt x="256974" y="371202"/>
                </a:lnTo>
                <a:lnTo>
                  <a:pt x="255566" y="371563"/>
                </a:lnTo>
                <a:lnTo>
                  <a:pt x="252942" y="373710"/>
                </a:lnTo>
                <a:lnTo>
                  <a:pt x="252495" y="374794"/>
                </a:lnTo>
                <a:lnTo>
                  <a:pt x="252919" y="375825"/>
                </a:lnTo>
                <a:lnTo>
                  <a:pt x="254265" y="376694"/>
                </a:lnTo>
                <a:lnTo>
                  <a:pt x="255166" y="377948"/>
                </a:lnTo>
                <a:lnTo>
                  <a:pt x="255404" y="379556"/>
                </a:lnTo>
                <a:lnTo>
                  <a:pt x="255404" y="380556"/>
                </a:lnTo>
                <a:lnTo>
                  <a:pt x="255404" y="380587"/>
                </a:lnTo>
                <a:lnTo>
                  <a:pt x="253773" y="382095"/>
                </a:lnTo>
                <a:lnTo>
                  <a:pt x="251649" y="383825"/>
                </a:lnTo>
                <a:lnTo>
                  <a:pt x="249032" y="384164"/>
                </a:lnTo>
                <a:lnTo>
                  <a:pt x="248040" y="385034"/>
                </a:lnTo>
                <a:lnTo>
                  <a:pt x="248263" y="386872"/>
                </a:lnTo>
                <a:lnTo>
                  <a:pt x="249109" y="389465"/>
                </a:lnTo>
                <a:lnTo>
                  <a:pt x="249102" y="391495"/>
                </a:lnTo>
                <a:lnTo>
                  <a:pt x="248301" y="393818"/>
                </a:lnTo>
                <a:lnTo>
                  <a:pt x="246431" y="396365"/>
                </a:lnTo>
                <a:lnTo>
                  <a:pt x="243569" y="398119"/>
                </a:lnTo>
                <a:lnTo>
                  <a:pt x="240867" y="399058"/>
                </a:lnTo>
                <a:lnTo>
                  <a:pt x="238743" y="399065"/>
                </a:lnTo>
                <a:lnTo>
                  <a:pt x="236689" y="399250"/>
                </a:lnTo>
                <a:lnTo>
                  <a:pt x="235812" y="399519"/>
                </a:lnTo>
                <a:lnTo>
                  <a:pt x="234226" y="397980"/>
                </a:lnTo>
                <a:lnTo>
                  <a:pt x="227185" y="392895"/>
                </a:lnTo>
                <a:lnTo>
                  <a:pt x="224507" y="390180"/>
                </a:lnTo>
                <a:lnTo>
                  <a:pt x="222021" y="388910"/>
                </a:lnTo>
                <a:lnTo>
                  <a:pt x="215965" y="384556"/>
                </a:lnTo>
                <a:lnTo>
                  <a:pt x="215365" y="383164"/>
                </a:lnTo>
                <a:lnTo>
                  <a:pt x="214618" y="378694"/>
                </a:lnTo>
                <a:lnTo>
                  <a:pt x="213833" y="377441"/>
                </a:lnTo>
                <a:lnTo>
                  <a:pt x="211748" y="375825"/>
                </a:lnTo>
                <a:lnTo>
                  <a:pt x="206523" y="373679"/>
                </a:lnTo>
                <a:lnTo>
                  <a:pt x="204491" y="372609"/>
                </a:lnTo>
                <a:lnTo>
                  <a:pt x="202367" y="370656"/>
                </a:lnTo>
                <a:lnTo>
                  <a:pt x="199243" y="369271"/>
                </a:lnTo>
                <a:lnTo>
                  <a:pt x="195841" y="366432"/>
                </a:lnTo>
                <a:lnTo>
                  <a:pt x="193818" y="364171"/>
                </a:lnTo>
                <a:lnTo>
                  <a:pt x="191547" y="362670"/>
                </a:lnTo>
                <a:lnTo>
                  <a:pt x="184498" y="360578"/>
                </a:lnTo>
                <a:lnTo>
                  <a:pt x="180966" y="358478"/>
                </a:lnTo>
                <a:lnTo>
                  <a:pt x="174356" y="355516"/>
                </a:lnTo>
                <a:lnTo>
                  <a:pt x="171408" y="353631"/>
                </a:lnTo>
                <a:lnTo>
                  <a:pt x="164336" y="351339"/>
                </a:lnTo>
                <a:lnTo>
                  <a:pt x="162235" y="350247"/>
                </a:lnTo>
                <a:lnTo>
                  <a:pt x="155279" y="344885"/>
                </a:lnTo>
                <a:lnTo>
                  <a:pt x="150400" y="343131"/>
                </a:lnTo>
                <a:lnTo>
                  <a:pt x="146467" y="340123"/>
                </a:lnTo>
                <a:lnTo>
                  <a:pt x="134601" y="333730"/>
                </a:lnTo>
                <a:lnTo>
                  <a:pt x="132739" y="331684"/>
                </a:lnTo>
                <a:lnTo>
                  <a:pt x="130923" y="328530"/>
                </a:lnTo>
                <a:lnTo>
                  <a:pt x="128291" y="326653"/>
                </a:lnTo>
                <a:lnTo>
                  <a:pt x="125328" y="322337"/>
                </a:lnTo>
                <a:lnTo>
                  <a:pt x="120926" y="319798"/>
                </a:lnTo>
                <a:lnTo>
                  <a:pt x="116686" y="316436"/>
                </a:lnTo>
                <a:lnTo>
                  <a:pt x="115124" y="313382"/>
                </a:lnTo>
                <a:lnTo>
                  <a:pt x="112307" y="309498"/>
                </a:lnTo>
                <a:lnTo>
                  <a:pt x="111476" y="307428"/>
                </a:lnTo>
                <a:lnTo>
                  <a:pt x="109014" y="305351"/>
                </a:lnTo>
                <a:lnTo>
                  <a:pt x="108844" y="301266"/>
                </a:lnTo>
                <a:lnTo>
                  <a:pt x="107128" y="299389"/>
                </a:lnTo>
                <a:lnTo>
                  <a:pt x="108360" y="298458"/>
                </a:lnTo>
                <a:lnTo>
                  <a:pt x="109660" y="298051"/>
                </a:lnTo>
                <a:lnTo>
                  <a:pt x="111284" y="291704"/>
                </a:lnTo>
                <a:lnTo>
                  <a:pt x="110430" y="288527"/>
                </a:lnTo>
                <a:lnTo>
                  <a:pt x="106028" y="282765"/>
                </a:lnTo>
                <a:lnTo>
                  <a:pt x="104412" y="280003"/>
                </a:lnTo>
                <a:lnTo>
                  <a:pt x="103265" y="276465"/>
                </a:lnTo>
                <a:lnTo>
                  <a:pt x="101503" y="274365"/>
                </a:lnTo>
                <a:lnTo>
                  <a:pt x="98887" y="269941"/>
                </a:lnTo>
                <a:lnTo>
                  <a:pt x="97286" y="266025"/>
                </a:lnTo>
                <a:lnTo>
                  <a:pt x="93792" y="263187"/>
                </a:lnTo>
                <a:lnTo>
                  <a:pt x="92838" y="262164"/>
                </a:lnTo>
                <a:lnTo>
                  <a:pt x="92307" y="260718"/>
                </a:lnTo>
                <a:lnTo>
                  <a:pt x="90360" y="259694"/>
                </a:lnTo>
                <a:lnTo>
                  <a:pt x="90260" y="256694"/>
                </a:lnTo>
                <a:lnTo>
                  <a:pt x="88906" y="251001"/>
                </a:lnTo>
                <a:lnTo>
                  <a:pt x="86966" y="248132"/>
                </a:lnTo>
                <a:lnTo>
                  <a:pt x="79986" y="242778"/>
                </a:lnTo>
                <a:lnTo>
                  <a:pt x="79871" y="240716"/>
                </a:lnTo>
                <a:lnTo>
                  <a:pt x="79317" y="236970"/>
                </a:lnTo>
                <a:lnTo>
                  <a:pt x="77762" y="232916"/>
                </a:lnTo>
                <a:lnTo>
                  <a:pt x="69998" y="220345"/>
                </a:lnTo>
                <a:lnTo>
                  <a:pt x="68051" y="216607"/>
                </a:lnTo>
                <a:lnTo>
                  <a:pt x="66111" y="210537"/>
                </a:lnTo>
                <a:lnTo>
                  <a:pt x="64365" y="207099"/>
                </a:lnTo>
                <a:lnTo>
                  <a:pt x="62441" y="200975"/>
                </a:lnTo>
                <a:lnTo>
                  <a:pt x="59540" y="196321"/>
                </a:lnTo>
                <a:lnTo>
                  <a:pt x="57708" y="192290"/>
                </a:lnTo>
                <a:lnTo>
                  <a:pt x="55769" y="187282"/>
                </a:lnTo>
                <a:lnTo>
                  <a:pt x="55600" y="184605"/>
                </a:lnTo>
                <a:lnTo>
                  <a:pt x="52075" y="180004"/>
                </a:lnTo>
                <a:lnTo>
                  <a:pt x="50205" y="175789"/>
                </a:lnTo>
                <a:lnTo>
                  <a:pt x="46919" y="172258"/>
                </a:lnTo>
                <a:lnTo>
                  <a:pt x="43710" y="169573"/>
                </a:lnTo>
                <a:lnTo>
                  <a:pt x="42317" y="167673"/>
                </a:lnTo>
                <a:lnTo>
                  <a:pt x="37746" y="158657"/>
                </a:lnTo>
                <a:lnTo>
                  <a:pt x="37123" y="155987"/>
                </a:lnTo>
                <a:lnTo>
                  <a:pt x="34014" y="151033"/>
                </a:lnTo>
                <a:lnTo>
                  <a:pt x="30928" y="147479"/>
                </a:lnTo>
                <a:lnTo>
                  <a:pt x="28981" y="144610"/>
                </a:lnTo>
                <a:lnTo>
                  <a:pt x="26488" y="142033"/>
                </a:lnTo>
                <a:lnTo>
                  <a:pt x="11343" y="134101"/>
                </a:lnTo>
                <a:lnTo>
                  <a:pt x="6010" y="130809"/>
                </a:lnTo>
                <a:lnTo>
                  <a:pt x="4209" y="129240"/>
                </a:lnTo>
                <a:lnTo>
                  <a:pt x="3378" y="126770"/>
                </a:lnTo>
                <a:lnTo>
                  <a:pt x="3725" y="125324"/>
                </a:lnTo>
                <a:lnTo>
                  <a:pt x="5287" y="123970"/>
                </a:lnTo>
                <a:lnTo>
                  <a:pt x="7449" y="125016"/>
                </a:lnTo>
                <a:lnTo>
                  <a:pt x="8773" y="124578"/>
                </a:lnTo>
                <a:lnTo>
                  <a:pt x="9804" y="122816"/>
                </a:lnTo>
                <a:lnTo>
                  <a:pt x="9827" y="120147"/>
                </a:lnTo>
                <a:lnTo>
                  <a:pt x="8503" y="116708"/>
                </a:lnTo>
                <a:lnTo>
                  <a:pt x="3648" y="110069"/>
                </a:lnTo>
                <a:lnTo>
                  <a:pt x="4017" y="108661"/>
                </a:lnTo>
                <a:lnTo>
                  <a:pt x="4933" y="107069"/>
                </a:lnTo>
                <a:lnTo>
                  <a:pt x="3063" y="103876"/>
                </a:lnTo>
                <a:lnTo>
                  <a:pt x="1023" y="101315"/>
                </a:lnTo>
                <a:lnTo>
                  <a:pt x="0" y="99353"/>
                </a:lnTo>
                <a:lnTo>
                  <a:pt x="1154" y="91883"/>
                </a:lnTo>
                <a:lnTo>
                  <a:pt x="2262" y="89991"/>
                </a:lnTo>
                <a:lnTo>
                  <a:pt x="9604" y="82413"/>
                </a:lnTo>
                <a:lnTo>
                  <a:pt x="11620" y="79175"/>
                </a:lnTo>
                <a:lnTo>
                  <a:pt x="14775" y="77174"/>
                </a:lnTo>
                <a:lnTo>
                  <a:pt x="17992" y="74120"/>
                </a:lnTo>
                <a:lnTo>
                  <a:pt x="21863" y="71797"/>
                </a:lnTo>
                <a:lnTo>
                  <a:pt x="22425" y="72197"/>
                </a:lnTo>
                <a:lnTo>
                  <a:pt x="22963" y="72589"/>
                </a:lnTo>
                <a:lnTo>
                  <a:pt x="22994" y="73374"/>
                </a:lnTo>
                <a:lnTo>
                  <a:pt x="23140" y="74051"/>
                </a:lnTo>
                <a:lnTo>
                  <a:pt x="23571" y="74690"/>
                </a:lnTo>
                <a:lnTo>
                  <a:pt x="23610" y="75859"/>
                </a:lnTo>
                <a:lnTo>
                  <a:pt x="24110" y="76644"/>
                </a:lnTo>
                <a:lnTo>
                  <a:pt x="24141" y="77528"/>
                </a:lnTo>
                <a:lnTo>
                  <a:pt x="24179" y="78736"/>
                </a:lnTo>
                <a:lnTo>
                  <a:pt x="23925" y="79344"/>
                </a:lnTo>
                <a:lnTo>
                  <a:pt x="24171" y="80390"/>
                </a:lnTo>
                <a:lnTo>
                  <a:pt x="25002" y="82329"/>
                </a:lnTo>
                <a:lnTo>
                  <a:pt x="24679" y="82929"/>
                </a:lnTo>
                <a:lnTo>
                  <a:pt x="23894" y="83321"/>
                </a:lnTo>
                <a:lnTo>
                  <a:pt x="23109" y="83859"/>
                </a:lnTo>
                <a:lnTo>
                  <a:pt x="22324" y="85067"/>
                </a:lnTo>
                <a:lnTo>
                  <a:pt x="21139" y="85029"/>
                </a:lnTo>
                <a:lnTo>
                  <a:pt x="19431" y="84498"/>
                </a:lnTo>
                <a:lnTo>
                  <a:pt x="18284" y="85167"/>
                </a:lnTo>
                <a:lnTo>
                  <a:pt x="17861" y="86452"/>
                </a:lnTo>
                <a:lnTo>
                  <a:pt x="18215" y="87521"/>
                </a:lnTo>
                <a:lnTo>
                  <a:pt x="18323" y="88514"/>
                </a:lnTo>
                <a:lnTo>
                  <a:pt x="19069" y="89368"/>
                </a:lnTo>
                <a:lnTo>
                  <a:pt x="21247" y="89437"/>
                </a:lnTo>
                <a:lnTo>
                  <a:pt x="19285" y="92175"/>
                </a:lnTo>
                <a:lnTo>
                  <a:pt x="18323" y="93422"/>
                </a:lnTo>
                <a:lnTo>
                  <a:pt x="18531" y="94206"/>
                </a:lnTo>
                <a:lnTo>
                  <a:pt x="19708" y="94876"/>
                </a:lnTo>
                <a:lnTo>
                  <a:pt x="20585" y="94922"/>
                </a:lnTo>
                <a:lnTo>
                  <a:pt x="22532" y="93922"/>
                </a:lnTo>
                <a:lnTo>
                  <a:pt x="23856" y="92460"/>
                </a:lnTo>
                <a:lnTo>
                  <a:pt x="24602" y="91645"/>
                </a:lnTo>
                <a:lnTo>
                  <a:pt x="25857" y="91321"/>
                </a:lnTo>
                <a:lnTo>
                  <a:pt x="27496" y="91999"/>
                </a:lnTo>
                <a:lnTo>
                  <a:pt x="29674" y="93352"/>
                </a:lnTo>
                <a:lnTo>
                  <a:pt x="32213" y="94545"/>
                </a:lnTo>
                <a:lnTo>
                  <a:pt x="33252" y="95199"/>
                </a:lnTo>
                <a:lnTo>
                  <a:pt x="35114" y="95014"/>
                </a:lnTo>
                <a:lnTo>
                  <a:pt x="36676" y="94737"/>
                </a:lnTo>
                <a:lnTo>
                  <a:pt x="37992" y="95722"/>
                </a:lnTo>
                <a:lnTo>
                  <a:pt x="39324" y="96553"/>
                </a:lnTo>
                <a:lnTo>
                  <a:pt x="39631" y="99376"/>
                </a:lnTo>
                <a:lnTo>
                  <a:pt x="40624" y="101438"/>
                </a:lnTo>
                <a:lnTo>
                  <a:pt x="41840" y="103022"/>
                </a:lnTo>
                <a:lnTo>
                  <a:pt x="43318" y="104915"/>
                </a:lnTo>
                <a:lnTo>
                  <a:pt x="44680" y="105553"/>
                </a:lnTo>
                <a:lnTo>
                  <a:pt x="46434" y="105569"/>
                </a:lnTo>
                <a:lnTo>
                  <a:pt x="48820" y="106269"/>
                </a:lnTo>
                <a:lnTo>
                  <a:pt x="49751" y="105807"/>
                </a:lnTo>
                <a:lnTo>
                  <a:pt x="50567" y="104484"/>
                </a:lnTo>
                <a:lnTo>
                  <a:pt x="50998" y="103738"/>
                </a:lnTo>
                <a:lnTo>
                  <a:pt x="52214" y="103415"/>
                </a:lnTo>
                <a:lnTo>
                  <a:pt x="52321" y="102568"/>
                </a:lnTo>
                <a:lnTo>
                  <a:pt x="52067" y="101530"/>
                </a:lnTo>
                <a:lnTo>
                  <a:pt x="52467" y="100322"/>
                </a:lnTo>
                <a:lnTo>
                  <a:pt x="53460" y="99253"/>
                </a:lnTo>
                <a:lnTo>
                  <a:pt x="56015" y="97699"/>
                </a:lnTo>
                <a:lnTo>
                  <a:pt x="57246" y="97045"/>
                </a:lnTo>
                <a:lnTo>
                  <a:pt x="57500" y="96091"/>
                </a:lnTo>
                <a:lnTo>
                  <a:pt x="57962" y="94806"/>
                </a:lnTo>
                <a:lnTo>
                  <a:pt x="57785" y="94099"/>
                </a:lnTo>
                <a:lnTo>
                  <a:pt x="57270" y="93214"/>
                </a:lnTo>
                <a:lnTo>
                  <a:pt x="57393" y="91960"/>
                </a:lnTo>
                <a:lnTo>
                  <a:pt x="58070" y="90291"/>
                </a:lnTo>
                <a:lnTo>
                  <a:pt x="59032" y="88337"/>
                </a:lnTo>
                <a:lnTo>
                  <a:pt x="59863" y="85844"/>
                </a:lnTo>
                <a:lnTo>
                  <a:pt x="60178" y="84675"/>
                </a:lnTo>
                <a:lnTo>
                  <a:pt x="61071" y="83929"/>
                </a:lnTo>
                <a:lnTo>
                  <a:pt x="61410" y="82852"/>
                </a:lnTo>
                <a:lnTo>
                  <a:pt x="61894" y="81582"/>
                </a:lnTo>
                <a:lnTo>
                  <a:pt x="62995" y="80159"/>
                </a:lnTo>
                <a:lnTo>
                  <a:pt x="62964" y="78628"/>
                </a:lnTo>
                <a:lnTo>
                  <a:pt x="63426" y="77951"/>
                </a:lnTo>
                <a:lnTo>
                  <a:pt x="63464" y="76244"/>
                </a:lnTo>
                <a:lnTo>
                  <a:pt x="64565" y="72736"/>
                </a:lnTo>
                <a:lnTo>
                  <a:pt x="64603" y="72005"/>
                </a:lnTo>
                <a:lnTo>
                  <a:pt x="65088" y="71813"/>
                </a:lnTo>
                <a:lnTo>
                  <a:pt x="65927" y="72036"/>
                </a:lnTo>
                <a:lnTo>
                  <a:pt x="66650" y="72836"/>
                </a:lnTo>
                <a:lnTo>
                  <a:pt x="66873" y="73620"/>
                </a:lnTo>
                <a:lnTo>
                  <a:pt x="67173" y="73974"/>
                </a:lnTo>
                <a:lnTo>
                  <a:pt x="67858" y="73905"/>
                </a:lnTo>
                <a:lnTo>
                  <a:pt x="68643" y="73459"/>
                </a:lnTo>
                <a:lnTo>
                  <a:pt x="68589" y="72751"/>
                </a:lnTo>
                <a:lnTo>
                  <a:pt x="68020" y="72059"/>
                </a:lnTo>
                <a:lnTo>
                  <a:pt x="67858" y="71643"/>
                </a:lnTo>
                <a:lnTo>
                  <a:pt x="68105" y="70989"/>
                </a:lnTo>
                <a:lnTo>
                  <a:pt x="69297" y="69566"/>
                </a:lnTo>
                <a:lnTo>
                  <a:pt x="70598" y="67912"/>
                </a:lnTo>
                <a:lnTo>
                  <a:pt x="73391" y="64474"/>
                </a:lnTo>
                <a:lnTo>
                  <a:pt x="75077" y="63073"/>
                </a:lnTo>
                <a:lnTo>
                  <a:pt x="79425" y="61589"/>
                </a:lnTo>
                <a:lnTo>
                  <a:pt x="82726" y="60458"/>
                </a:lnTo>
                <a:lnTo>
                  <a:pt x="85881" y="59381"/>
                </a:lnTo>
                <a:lnTo>
                  <a:pt x="90175" y="57835"/>
                </a:lnTo>
                <a:lnTo>
                  <a:pt x="96239" y="55650"/>
                </a:lnTo>
                <a:lnTo>
                  <a:pt x="100587" y="54081"/>
                </a:lnTo>
                <a:lnTo>
                  <a:pt x="104473" y="51280"/>
                </a:lnTo>
                <a:lnTo>
                  <a:pt x="107482" y="49111"/>
                </a:lnTo>
                <a:lnTo>
                  <a:pt x="110053" y="47242"/>
                </a:lnTo>
                <a:lnTo>
                  <a:pt x="113315" y="44857"/>
                </a:lnTo>
                <a:lnTo>
                  <a:pt x="117732" y="39718"/>
                </a:lnTo>
                <a:lnTo>
                  <a:pt x="120780" y="36172"/>
                </a:lnTo>
                <a:lnTo>
                  <a:pt x="122996" y="33579"/>
                </a:lnTo>
                <a:lnTo>
                  <a:pt x="124535" y="31941"/>
                </a:lnTo>
                <a:lnTo>
                  <a:pt x="125759" y="27333"/>
                </a:lnTo>
                <a:lnTo>
                  <a:pt x="127159" y="22078"/>
                </a:lnTo>
                <a:lnTo>
                  <a:pt x="127775" y="19740"/>
                </a:lnTo>
                <a:lnTo>
                  <a:pt x="128045" y="18925"/>
                </a:lnTo>
                <a:lnTo>
                  <a:pt x="128645" y="19271"/>
                </a:lnTo>
                <a:lnTo>
                  <a:pt x="129337" y="19840"/>
                </a:lnTo>
                <a:lnTo>
                  <a:pt x="130176" y="19863"/>
                </a:lnTo>
                <a:lnTo>
                  <a:pt x="130969" y="19840"/>
                </a:lnTo>
                <a:lnTo>
                  <a:pt x="131469" y="19517"/>
                </a:lnTo>
                <a:lnTo>
                  <a:pt x="130730" y="14270"/>
                </a:lnTo>
                <a:lnTo>
                  <a:pt x="130838" y="13124"/>
                </a:lnTo>
                <a:lnTo>
                  <a:pt x="131254" y="11755"/>
                </a:lnTo>
                <a:lnTo>
                  <a:pt x="131169" y="11016"/>
                </a:lnTo>
                <a:lnTo>
                  <a:pt x="129830" y="9970"/>
                </a:lnTo>
                <a:lnTo>
                  <a:pt x="127683" y="7870"/>
                </a:lnTo>
                <a:lnTo>
                  <a:pt x="126790" y="6000"/>
                </a:lnTo>
                <a:lnTo>
                  <a:pt x="126252" y="4431"/>
                </a:lnTo>
                <a:lnTo>
                  <a:pt x="124751" y="3393"/>
                </a:lnTo>
                <a:lnTo>
                  <a:pt x="123204" y="2485"/>
                </a:lnTo>
                <a:lnTo>
                  <a:pt x="123335" y="1739"/>
                </a:lnTo>
                <a:lnTo>
                  <a:pt x="124251" y="1739"/>
                </a:lnTo>
                <a:lnTo>
                  <a:pt x="126575" y="2470"/>
                </a:lnTo>
                <a:lnTo>
                  <a:pt x="128252" y="2239"/>
                </a:lnTo>
                <a:lnTo>
                  <a:pt x="129499" y="2154"/>
                </a:lnTo>
                <a:lnTo>
                  <a:pt x="130715" y="1385"/>
                </a:lnTo>
                <a:lnTo>
                  <a:pt x="132008" y="0"/>
                </a:lnTo>
                <a:lnTo>
                  <a:pt x="132877" y="0"/>
                </a:lnTo>
                <a:lnTo>
                  <a:pt x="133870" y="185"/>
                </a:lnTo>
                <a:lnTo>
                  <a:pt x="135678" y="1608"/>
                </a:lnTo>
                <a:lnTo>
                  <a:pt x="136748" y="2446"/>
                </a:lnTo>
                <a:lnTo>
                  <a:pt x="138041" y="3139"/>
                </a:lnTo>
                <a:lnTo>
                  <a:pt x="139257" y="3385"/>
                </a:lnTo>
                <a:lnTo>
                  <a:pt x="140365" y="3462"/>
                </a:lnTo>
                <a:lnTo>
                  <a:pt x="141142" y="3400"/>
                </a:lnTo>
                <a:lnTo>
                  <a:pt x="141596" y="4346"/>
                </a:lnTo>
                <a:lnTo>
                  <a:pt x="142135" y="5508"/>
                </a:lnTo>
                <a:lnTo>
                  <a:pt x="143512" y="6293"/>
                </a:lnTo>
                <a:lnTo>
                  <a:pt x="145144" y="7039"/>
                </a:lnTo>
                <a:lnTo>
                  <a:pt x="146460" y="8324"/>
                </a:lnTo>
                <a:lnTo>
                  <a:pt x="147352" y="9185"/>
                </a:lnTo>
                <a:lnTo>
                  <a:pt x="148407" y="10201"/>
                </a:lnTo>
                <a:lnTo>
                  <a:pt x="149430" y="11555"/>
                </a:lnTo>
                <a:lnTo>
                  <a:pt x="150354" y="13932"/>
                </a:lnTo>
                <a:lnTo>
                  <a:pt x="150823" y="15547"/>
                </a:lnTo>
                <a:lnTo>
                  <a:pt x="151354" y="16440"/>
                </a:lnTo>
                <a:lnTo>
                  <a:pt x="151231" y="17347"/>
                </a:lnTo>
                <a:lnTo>
                  <a:pt x="152324" y="19001"/>
                </a:lnTo>
                <a:lnTo>
                  <a:pt x="153132" y="19917"/>
                </a:lnTo>
                <a:lnTo>
                  <a:pt x="154548" y="20501"/>
                </a:lnTo>
                <a:lnTo>
                  <a:pt x="157279" y="21163"/>
                </a:lnTo>
                <a:lnTo>
                  <a:pt x="158742" y="22655"/>
                </a:lnTo>
                <a:lnTo>
                  <a:pt x="160034" y="23232"/>
                </a:lnTo>
                <a:lnTo>
                  <a:pt x="161404" y="24771"/>
                </a:lnTo>
                <a:lnTo>
                  <a:pt x="162620" y="25225"/>
                </a:lnTo>
                <a:lnTo>
                  <a:pt x="164159" y="25140"/>
                </a:lnTo>
                <a:lnTo>
                  <a:pt x="165698" y="25886"/>
                </a:lnTo>
                <a:lnTo>
                  <a:pt x="166868" y="27340"/>
                </a:lnTo>
                <a:lnTo>
                  <a:pt x="167622" y="29164"/>
                </a:lnTo>
                <a:lnTo>
                  <a:pt x="168792" y="30194"/>
                </a:lnTo>
                <a:lnTo>
                  <a:pt x="169369" y="32064"/>
                </a:lnTo>
                <a:lnTo>
                  <a:pt x="168707" y="34256"/>
                </a:lnTo>
                <a:lnTo>
                  <a:pt x="169331" y="35418"/>
                </a:lnTo>
                <a:lnTo>
                  <a:pt x="170539" y="36372"/>
                </a:lnTo>
                <a:lnTo>
                  <a:pt x="172501" y="37364"/>
                </a:lnTo>
                <a:lnTo>
                  <a:pt x="174294" y="37118"/>
                </a:lnTo>
                <a:lnTo>
                  <a:pt x="175210" y="37449"/>
                </a:lnTo>
                <a:lnTo>
                  <a:pt x="175795" y="38357"/>
                </a:lnTo>
                <a:lnTo>
                  <a:pt x="176126" y="39441"/>
                </a:lnTo>
                <a:lnTo>
                  <a:pt x="176910" y="42072"/>
                </a:lnTo>
                <a:lnTo>
                  <a:pt x="177318" y="43741"/>
                </a:lnTo>
                <a:lnTo>
                  <a:pt x="176587" y="45357"/>
                </a:lnTo>
                <a:lnTo>
                  <a:pt x="176318" y="46480"/>
                </a:lnTo>
                <a:lnTo>
                  <a:pt x="176718" y="47973"/>
                </a:lnTo>
                <a:lnTo>
                  <a:pt x="178580" y="48703"/>
                </a:lnTo>
                <a:lnTo>
                  <a:pt x="180273" y="49296"/>
                </a:lnTo>
                <a:lnTo>
                  <a:pt x="181320" y="50457"/>
                </a:lnTo>
                <a:lnTo>
                  <a:pt x="182490" y="50773"/>
                </a:lnTo>
                <a:lnTo>
                  <a:pt x="184129" y="50703"/>
                </a:lnTo>
                <a:lnTo>
                  <a:pt x="186222" y="50419"/>
                </a:lnTo>
                <a:lnTo>
                  <a:pt x="187392" y="49750"/>
                </a:lnTo>
                <a:lnTo>
                  <a:pt x="188138" y="49550"/>
                </a:lnTo>
                <a:lnTo>
                  <a:pt x="188977" y="49842"/>
                </a:lnTo>
                <a:lnTo>
                  <a:pt x="190839" y="50480"/>
                </a:lnTo>
                <a:lnTo>
                  <a:pt x="193102" y="51203"/>
                </a:lnTo>
                <a:lnTo>
                  <a:pt x="195156" y="50788"/>
                </a:lnTo>
                <a:lnTo>
                  <a:pt x="196934" y="50596"/>
                </a:lnTo>
                <a:lnTo>
                  <a:pt x="198696" y="50173"/>
                </a:lnTo>
                <a:lnTo>
                  <a:pt x="200482" y="48965"/>
                </a:lnTo>
                <a:lnTo>
                  <a:pt x="201990" y="49011"/>
                </a:lnTo>
                <a:lnTo>
                  <a:pt x="203106" y="48196"/>
                </a:lnTo>
                <a:lnTo>
                  <a:pt x="204514" y="46888"/>
                </a:lnTo>
                <a:lnTo>
                  <a:pt x="205907" y="45572"/>
                </a:lnTo>
                <a:lnTo>
                  <a:pt x="206992" y="45280"/>
                </a:lnTo>
                <a:lnTo>
                  <a:pt x="208747" y="45911"/>
                </a:lnTo>
                <a:lnTo>
                  <a:pt x="211163" y="46818"/>
                </a:lnTo>
                <a:lnTo>
                  <a:pt x="212533" y="47996"/>
                </a:lnTo>
                <a:lnTo>
                  <a:pt x="213579" y="48303"/>
                </a:lnTo>
                <a:lnTo>
                  <a:pt x="214672" y="49172"/>
                </a:lnTo>
                <a:lnTo>
                  <a:pt x="216765" y="49188"/>
                </a:lnTo>
                <a:lnTo>
                  <a:pt x="219005" y="48719"/>
                </a:lnTo>
                <a:lnTo>
                  <a:pt x="220798" y="47273"/>
                </a:lnTo>
                <a:lnTo>
                  <a:pt x="222652" y="46849"/>
                </a:lnTo>
                <a:lnTo>
                  <a:pt x="223922" y="46442"/>
                </a:lnTo>
                <a:lnTo>
                  <a:pt x="225092" y="46688"/>
                </a:lnTo>
                <a:lnTo>
                  <a:pt x="229609" y="49342"/>
                </a:lnTo>
                <a:lnTo>
                  <a:pt x="230848" y="50711"/>
                </a:lnTo>
                <a:lnTo>
                  <a:pt x="232402" y="50980"/>
                </a:lnTo>
                <a:lnTo>
                  <a:pt x="233680" y="51727"/>
                </a:lnTo>
                <a:lnTo>
                  <a:pt x="235812" y="52534"/>
                </a:lnTo>
                <a:lnTo>
                  <a:pt x="236981" y="53365"/>
                </a:lnTo>
                <a:lnTo>
                  <a:pt x="238474" y="53865"/>
                </a:lnTo>
                <a:lnTo>
                  <a:pt x="239567" y="55019"/>
                </a:lnTo>
                <a:lnTo>
                  <a:pt x="241283" y="55734"/>
                </a:lnTo>
                <a:lnTo>
                  <a:pt x="242776" y="56127"/>
                </a:lnTo>
                <a:lnTo>
                  <a:pt x="243445" y="57065"/>
                </a:lnTo>
                <a:lnTo>
                  <a:pt x="243445" y="57689"/>
                </a:lnTo>
                <a:lnTo>
                  <a:pt x="243245" y="58104"/>
                </a:lnTo>
                <a:lnTo>
                  <a:pt x="241668" y="60550"/>
                </a:lnTo>
                <a:lnTo>
                  <a:pt x="238574" y="65343"/>
                </a:lnTo>
                <a:lnTo>
                  <a:pt x="235788" y="69659"/>
                </a:lnTo>
                <a:lnTo>
                  <a:pt x="231410" y="76459"/>
                </a:lnTo>
                <a:lnTo>
                  <a:pt x="228970" y="80259"/>
                </a:lnTo>
                <a:lnTo>
                  <a:pt x="229594" y="80421"/>
                </a:lnTo>
                <a:lnTo>
                  <a:pt x="233403" y="82082"/>
                </a:lnTo>
                <a:lnTo>
                  <a:pt x="234349" y="82144"/>
                </a:lnTo>
                <a:lnTo>
                  <a:pt x="235742" y="81721"/>
                </a:lnTo>
                <a:lnTo>
                  <a:pt x="236650" y="81059"/>
                </a:lnTo>
                <a:lnTo>
                  <a:pt x="237505" y="80967"/>
                </a:lnTo>
                <a:lnTo>
                  <a:pt x="238397" y="81605"/>
                </a:lnTo>
                <a:lnTo>
                  <a:pt x="239652" y="82429"/>
                </a:lnTo>
                <a:lnTo>
                  <a:pt x="240552" y="84852"/>
                </a:lnTo>
                <a:lnTo>
                  <a:pt x="241222" y="86037"/>
                </a:lnTo>
                <a:lnTo>
                  <a:pt x="242791" y="86937"/>
                </a:lnTo>
                <a:lnTo>
                  <a:pt x="244469" y="8843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8" name="Google Shape;948;p44"/>
          <p:cNvSpPr/>
          <p:nvPr/>
        </p:nvSpPr>
        <p:spPr>
          <a:xfrm>
            <a:off x="2898633" y="4690652"/>
            <a:ext cx="266532" cy="218137"/>
          </a:xfrm>
          <a:custGeom>
            <a:avLst/>
            <a:gdLst/>
            <a:ahLst/>
            <a:cxnLst/>
            <a:rect l="l" t="t" r="r" b="b"/>
            <a:pathLst>
              <a:path w="328672" h="268994" extrusionOk="0">
                <a:moveTo>
                  <a:pt x="247062" y="2793"/>
                </a:moveTo>
                <a:lnTo>
                  <a:pt x="244946" y="3300"/>
                </a:lnTo>
                <a:lnTo>
                  <a:pt x="243938" y="3208"/>
                </a:lnTo>
                <a:lnTo>
                  <a:pt x="243176" y="1439"/>
                </a:lnTo>
                <a:lnTo>
                  <a:pt x="243453" y="346"/>
                </a:lnTo>
                <a:lnTo>
                  <a:pt x="243792" y="0"/>
                </a:lnTo>
                <a:lnTo>
                  <a:pt x="247393" y="431"/>
                </a:lnTo>
                <a:lnTo>
                  <a:pt x="247701" y="1231"/>
                </a:lnTo>
                <a:lnTo>
                  <a:pt x="247647" y="1992"/>
                </a:lnTo>
                <a:lnTo>
                  <a:pt x="247062" y="2793"/>
                </a:lnTo>
                <a:close/>
                <a:moveTo>
                  <a:pt x="258221" y="3439"/>
                </a:moveTo>
                <a:lnTo>
                  <a:pt x="256820" y="3608"/>
                </a:lnTo>
                <a:lnTo>
                  <a:pt x="256589" y="2531"/>
                </a:lnTo>
                <a:lnTo>
                  <a:pt x="257020" y="1962"/>
                </a:lnTo>
                <a:lnTo>
                  <a:pt x="257620" y="1692"/>
                </a:lnTo>
                <a:lnTo>
                  <a:pt x="258690" y="2023"/>
                </a:lnTo>
                <a:lnTo>
                  <a:pt x="259252" y="2493"/>
                </a:lnTo>
                <a:lnTo>
                  <a:pt x="259221" y="2893"/>
                </a:lnTo>
                <a:lnTo>
                  <a:pt x="258221" y="3439"/>
                </a:lnTo>
                <a:close/>
                <a:moveTo>
                  <a:pt x="247001" y="13993"/>
                </a:moveTo>
                <a:lnTo>
                  <a:pt x="246531" y="14393"/>
                </a:lnTo>
                <a:lnTo>
                  <a:pt x="245654" y="13093"/>
                </a:lnTo>
                <a:lnTo>
                  <a:pt x="245515" y="12547"/>
                </a:lnTo>
                <a:lnTo>
                  <a:pt x="247101" y="11870"/>
                </a:lnTo>
                <a:lnTo>
                  <a:pt x="247963" y="12224"/>
                </a:lnTo>
                <a:lnTo>
                  <a:pt x="247001" y="13993"/>
                </a:lnTo>
                <a:close/>
                <a:moveTo>
                  <a:pt x="269710" y="19848"/>
                </a:moveTo>
                <a:lnTo>
                  <a:pt x="272942" y="20978"/>
                </a:lnTo>
                <a:lnTo>
                  <a:pt x="273958" y="20855"/>
                </a:lnTo>
                <a:lnTo>
                  <a:pt x="272927" y="21971"/>
                </a:lnTo>
                <a:lnTo>
                  <a:pt x="269702" y="22578"/>
                </a:lnTo>
                <a:lnTo>
                  <a:pt x="268633" y="23117"/>
                </a:lnTo>
                <a:lnTo>
                  <a:pt x="267332" y="22771"/>
                </a:lnTo>
                <a:lnTo>
                  <a:pt x="266632" y="21478"/>
                </a:lnTo>
                <a:lnTo>
                  <a:pt x="269710" y="19848"/>
                </a:lnTo>
                <a:close/>
                <a:moveTo>
                  <a:pt x="268940" y="24994"/>
                </a:moveTo>
                <a:lnTo>
                  <a:pt x="267340" y="26694"/>
                </a:lnTo>
                <a:lnTo>
                  <a:pt x="267340" y="24886"/>
                </a:lnTo>
                <a:lnTo>
                  <a:pt x="267917" y="24648"/>
                </a:lnTo>
                <a:lnTo>
                  <a:pt x="268440" y="24648"/>
                </a:lnTo>
                <a:lnTo>
                  <a:pt x="268940" y="24994"/>
                </a:lnTo>
                <a:close/>
                <a:moveTo>
                  <a:pt x="277767" y="37718"/>
                </a:moveTo>
                <a:lnTo>
                  <a:pt x="276974" y="38087"/>
                </a:lnTo>
                <a:lnTo>
                  <a:pt x="276921" y="35756"/>
                </a:lnTo>
                <a:lnTo>
                  <a:pt x="277944" y="36202"/>
                </a:lnTo>
                <a:lnTo>
                  <a:pt x="278344" y="36579"/>
                </a:lnTo>
                <a:lnTo>
                  <a:pt x="278175" y="37218"/>
                </a:lnTo>
                <a:lnTo>
                  <a:pt x="277767" y="37718"/>
                </a:lnTo>
                <a:close/>
                <a:moveTo>
                  <a:pt x="139541" y="155441"/>
                </a:moveTo>
                <a:lnTo>
                  <a:pt x="139403" y="156449"/>
                </a:lnTo>
                <a:lnTo>
                  <a:pt x="138995" y="155480"/>
                </a:lnTo>
                <a:lnTo>
                  <a:pt x="137664" y="153926"/>
                </a:lnTo>
                <a:lnTo>
                  <a:pt x="137171" y="153233"/>
                </a:lnTo>
                <a:lnTo>
                  <a:pt x="137764" y="153341"/>
                </a:lnTo>
                <a:lnTo>
                  <a:pt x="139541" y="155441"/>
                </a:lnTo>
                <a:close/>
                <a:moveTo>
                  <a:pt x="194387" y="160803"/>
                </a:moveTo>
                <a:lnTo>
                  <a:pt x="194002" y="161041"/>
                </a:lnTo>
                <a:lnTo>
                  <a:pt x="194495" y="159272"/>
                </a:lnTo>
                <a:lnTo>
                  <a:pt x="195049" y="159049"/>
                </a:lnTo>
                <a:lnTo>
                  <a:pt x="194387" y="160803"/>
                </a:lnTo>
                <a:close/>
                <a:moveTo>
                  <a:pt x="130138" y="166019"/>
                </a:moveTo>
                <a:lnTo>
                  <a:pt x="130238" y="166403"/>
                </a:lnTo>
                <a:lnTo>
                  <a:pt x="129791" y="166380"/>
                </a:lnTo>
                <a:lnTo>
                  <a:pt x="128991" y="165250"/>
                </a:lnTo>
                <a:lnTo>
                  <a:pt x="128706" y="164273"/>
                </a:lnTo>
                <a:lnTo>
                  <a:pt x="128198" y="163157"/>
                </a:lnTo>
                <a:lnTo>
                  <a:pt x="127498" y="162349"/>
                </a:lnTo>
                <a:lnTo>
                  <a:pt x="127421" y="161603"/>
                </a:lnTo>
                <a:lnTo>
                  <a:pt x="127398" y="160426"/>
                </a:lnTo>
                <a:lnTo>
                  <a:pt x="128191" y="162226"/>
                </a:lnTo>
                <a:lnTo>
                  <a:pt x="128945" y="163672"/>
                </a:lnTo>
                <a:lnTo>
                  <a:pt x="129491" y="164857"/>
                </a:lnTo>
                <a:lnTo>
                  <a:pt x="130138" y="166019"/>
                </a:lnTo>
                <a:close/>
                <a:moveTo>
                  <a:pt x="985" y="173358"/>
                </a:moveTo>
                <a:lnTo>
                  <a:pt x="593" y="173527"/>
                </a:lnTo>
                <a:lnTo>
                  <a:pt x="177" y="173119"/>
                </a:lnTo>
                <a:lnTo>
                  <a:pt x="0" y="172496"/>
                </a:lnTo>
                <a:lnTo>
                  <a:pt x="146" y="171488"/>
                </a:lnTo>
                <a:lnTo>
                  <a:pt x="1193" y="172150"/>
                </a:lnTo>
                <a:lnTo>
                  <a:pt x="1608" y="172596"/>
                </a:lnTo>
                <a:lnTo>
                  <a:pt x="985" y="173358"/>
                </a:lnTo>
                <a:close/>
                <a:moveTo>
                  <a:pt x="171508" y="172842"/>
                </a:moveTo>
                <a:lnTo>
                  <a:pt x="170654" y="172973"/>
                </a:lnTo>
                <a:lnTo>
                  <a:pt x="168569" y="171642"/>
                </a:lnTo>
                <a:lnTo>
                  <a:pt x="169369" y="171642"/>
                </a:lnTo>
                <a:lnTo>
                  <a:pt x="170562" y="172473"/>
                </a:lnTo>
                <a:lnTo>
                  <a:pt x="171508" y="172842"/>
                </a:lnTo>
                <a:close/>
                <a:moveTo>
                  <a:pt x="174325" y="172512"/>
                </a:moveTo>
                <a:lnTo>
                  <a:pt x="175502" y="173612"/>
                </a:lnTo>
                <a:lnTo>
                  <a:pt x="173940" y="172858"/>
                </a:lnTo>
                <a:lnTo>
                  <a:pt x="171955" y="172535"/>
                </a:lnTo>
                <a:lnTo>
                  <a:pt x="172709" y="172335"/>
                </a:lnTo>
                <a:lnTo>
                  <a:pt x="173809" y="172365"/>
                </a:lnTo>
                <a:lnTo>
                  <a:pt x="174325" y="172512"/>
                </a:lnTo>
                <a:close/>
                <a:moveTo>
                  <a:pt x="2216" y="178289"/>
                </a:moveTo>
                <a:lnTo>
                  <a:pt x="1362" y="178320"/>
                </a:lnTo>
                <a:lnTo>
                  <a:pt x="585" y="177973"/>
                </a:lnTo>
                <a:lnTo>
                  <a:pt x="777" y="175665"/>
                </a:lnTo>
                <a:lnTo>
                  <a:pt x="985" y="175189"/>
                </a:lnTo>
                <a:lnTo>
                  <a:pt x="2185" y="175966"/>
                </a:lnTo>
                <a:lnTo>
                  <a:pt x="3194" y="177981"/>
                </a:lnTo>
                <a:lnTo>
                  <a:pt x="2216" y="178289"/>
                </a:lnTo>
                <a:close/>
                <a:moveTo>
                  <a:pt x="36692" y="193282"/>
                </a:moveTo>
                <a:lnTo>
                  <a:pt x="36015" y="193867"/>
                </a:lnTo>
                <a:lnTo>
                  <a:pt x="35114" y="193451"/>
                </a:lnTo>
                <a:lnTo>
                  <a:pt x="34714" y="192890"/>
                </a:lnTo>
                <a:lnTo>
                  <a:pt x="34568" y="192290"/>
                </a:lnTo>
                <a:lnTo>
                  <a:pt x="34776" y="191574"/>
                </a:lnTo>
                <a:lnTo>
                  <a:pt x="36792" y="191674"/>
                </a:lnTo>
                <a:lnTo>
                  <a:pt x="37361" y="191990"/>
                </a:lnTo>
                <a:lnTo>
                  <a:pt x="36692" y="193282"/>
                </a:lnTo>
                <a:close/>
                <a:moveTo>
                  <a:pt x="47312" y="196544"/>
                </a:moveTo>
                <a:lnTo>
                  <a:pt x="50421" y="197590"/>
                </a:lnTo>
                <a:lnTo>
                  <a:pt x="50998" y="199290"/>
                </a:lnTo>
                <a:lnTo>
                  <a:pt x="50336" y="200421"/>
                </a:lnTo>
                <a:lnTo>
                  <a:pt x="48766" y="200144"/>
                </a:lnTo>
                <a:lnTo>
                  <a:pt x="47989" y="199521"/>
                </a:lnTo>
                <a:lnTo>
                  <a:pt x="46896" y="197490"/>
                </a:lnTo>
                <a:lnTo>
                  <a:pt x="43856" y="197952"/>
                </a:lnTo>
                <a:lnTo>
                  <a:pt x="41755" y="197552"/>
                </a:lnTo>
                <a:lnTo>
                  <a:pt x="40593" y="194906"/>
                </a:lnTo>
                <a:lnTo>
                  <a:pt x="40547" y="193705"/>
                </a:lnTo>
                <a:lnTo>
                  <a:pt x="41055" y="192974"/>
                </a:lnTo>
                <a:lnTo>
                  <a:pt x="43287" y="192174"/>
                </a:lnTo>
                <a:lnTo>
                  <a:pt x="46073" y="192759"/>
                </a:lnTo>
                <a:lnTo>
                  <a:pt x="47135" y="194259"/>
                </a:lnTo>
                <a:lnTo>
                  <a:pt x="47312" y="196544"/>
                </a:lnTo>
                <a:close/>
                <a:moveTo>
                  <a:pt x="231156" y="200298"/>
                </a:moveTo>
                <a:lnTo>
                  <a:pt x="231264" y="200729"/>
                </a:lnTo>
                <a:lnTo>
                  <a:pt x="230479" y="200675"/>
                </a:lnTo>
                <a:lnTo>
                  <a:pt x="230248" y="200529"/>
                </a:lnTo>
                <a:lnTo>
                  <a:pt x="230263" y="199729"/>
                </a:lnTo>
                <a:lnTo>
                  <a:pt x="230833" y="198759"/>
                </a:lnTo>
                <a:lnTo>
                  <a:pt x="231279" y="197944"/>
                </a:lnTo>
                <a:lnTo>
                  <a:pt x="232187" y="197182"/>
                </a:lnTo>
                <a:lnTo>
                  <a:pt x="233811" y="196421"/>
                </a:lnTo>
                <a:lnTo>
                  <a:pt x="234596" y="196098"/>
                </a:lnTo>
                <a:lnTo>
                  <a:pt x="234850" y="196275"/>
                </a:lnTo>
                <a:lnTo>
                  <a:pt x="234549" y="196390"/>
                </a:lnTo>
                <a:lnTo>
                  <a:pt x="231864" y="197990"/>
                </a:lnTo>
                <a:lnTo>
                  <a:pt x="231025" y="199113"/>
                </a:lnTo>
                <a:lnTo>
                  <a:pt x="230656" y="199898"/>
                </a:lnTo>
                <a:lnTo>
                  <a:pt x="230725" y="200144"/>
                </a:lnTo>
                <a:lnTo>
                  <a:pt x="231156" y="200298"/>
                </a:lnTo>
                <a:close/>
                <a:moveTo>
                  <a:pt x="230709" y="207806"/>
                </a:moveTo>
                <a:lnTo>
                  <a:pt x="230863" y="208429"/>
                </a:lnTo>
                <a:lnTo>
                  <a:pt x="230055" y="208014"/>
                </a:lnTo>
                <a:lnTo>
                  <a:pt x="229293" y="206868"/>
                </a:lnTo>
                <a:lnTo>
                  <a:pt x="227931" y="205445"/>
                </a:lnTo>
                <a:lnTo>
                  <a:pt x="227608" y="204860"/>
                </a:lnTo>
                <a:lnTo>
                  <a:pt x="228655" y="205414"/>
                </a:lnTo>
                <a:lnTo>
                  <a:pt x="229340" y="206245"/>
                </a:lnTo>
                <a:lnTo>
                  <a:pt x="230709" y="207806"/>
                </a:lnTo>
                <a:close/>
                <a:moveTo>
                  <a:pt x="314036" y="211260"/>
                </a:moveTo>
                <a:lnTo>
                  <a:pt x="314043" y="211683"/>
                </a:lnTo>
                <a:lnTo>
                  <a:pt x="311966" y="209522"/>
                </a:lnTo>
                <a:lnTo>
                  <a:pt x="312781" y="209691"/>
                </a:lnTo>
                <a:lnTo>
                  <a:pt x="314036" y="211260"/>
                </a:lnTo>
                <a:close/>
                <a:moveTo>
                  <a:pt x="233834" y="212114"/>
                </a:moveTo>
                <a:lnTo>
                  <a:pt x="234126" y="212937"/>
                </a:lnTo>
                <a:lnTo>
                  <a:pt x="233603" y="212552"/>
                </a:lnTo>
                <a:lnTo>
                  <a:pt x="231933" y="211753"/>
                </a:lnTo>
                <a:lnTo>
                  <a:pt x="231748" y="211083"/>
                </a:lnTo>
                <a:lnTo>
                  <a:pt x="233834" y="212114"/>
                </a:lnTo>
                <a:close/>
                <a:moveTo>
                  <a:pt x="328672" y="215837"/>
                </a:moveTo>
                <a:lnTo>
                  <a:pt x="328234" y="216330"/>
                </a:lnTo>
                <a:lnTo>
                  <a:pt x="328195" y="215853"/>
                </a:lnTo>
                <a:lnTo>
                  <a:pt x="327587" y="215622"/>
                </a:lnTo>
                <a:lnTo>
                  <a:pt x="326749" y="215137"/>
                </a:lnTo>
                <a:lnTo>
                  <a:pt x="325610" y="214584"/>
                </a:lnTo>
                <a:lnTo>
                  <a:pt x="324994" y="214491"/>
                </a:lnTo>
                <a:lnTo>
                  <a:pt x="324686" y="214168"/>
                </a:lnTo>
                <a:lnTo>
                  <a:pt x="325117" y="213999"/>
                </a:lnTo>
                <a:lnTo>
                  <a:pt x="325817" y="214253"/>
                </a:lnTo>
                <a:lnTo>
                  <a:pt x="326802" y="214761"/>
                </a:lnTo>
                <a:lnTo>
                  <a:pt x="327941" y="215268"/>
                </a:lnTo>
                <a:lnTo>
                  <a:pt x="328672" y="215837"/>
                </a:lnTo>
                <a:close/>
                <a:moveTo>
                  <a:pt x="280907" y="268564"/>
                </a:moveTo>
                <a:lnTo>
                  <a:pt x="280276" y="268995"/>
                </a:lnTo>
                <a:lnTo>
                  <a:pt x="280507" y="268410"/>
                </a:lnTo>
                <a:lnTo>
                  <a:pt x="280022" y="267133"/>
                </a:lnTo>
                <a:lnTo>
                  <a:pt x="279545" y="266949"/>
                </a:lnTo>
                <a:lnTo>
                  <a:pt x="280022" y="266587"/>
                </a:lnTo>
                <a:lnTo>
                  <a:pt x="280699" y="267549"/>
                </a:lnTo>
                <a:lnTo>
                  <a:pt x="280907" y="26856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9" name="Google Shape;949;p44"/>
          <p:cNvSpPr/>
          <p:nvPr/>
        </p:nvSpPr>
        <p:spPr>
          <a:xfrm>
            <a:off x="8019276" y="4560862"/>
            <a:ext cx="264373" cy="180146"/>
          </a:xfrm>
          <a:custGeom>
            <a:avLst/>
            <a:gdLst/>
            <a:ahLst/>
            <a:cxnLst/>
            <a:rect l="l" t="t" r="r" b="b"/>
            <a:pathLst>
              <a:path w="326009" h="222145" extrusionOk="0">
                <a:moveTo>
                  <a:pt x="273712" y="218761"/>
                </a:moveTo>
                <a:lnTo>
                  <a:pt x="277321" y="219907"/>
                </a:lnTo>
                <a:lnTo>
                  <a:pt x="278545" y="221176"/>
                </a:lnTo>
                <a:lnTo>
                  <a:pt x="277244" y="221753"/>
                </a:lnTo>
                <a:lnTo>
                  <a:pt x="274089" y="222145"/>
                </a:lnTo>
                <a:lnTo>
                  <a:pt x="273350" y="221369"/>
                </a:lnTo>
                <a:lnTo>
                  <a:pt x="270318" y="220584"/>
                </a:lnTo>
                <a:lnTo>
                  <a:pt x="269833" y="219168"/>
                </a:lnTo>
                <a:lnTo>
                  <a:pt x="268325" y="219653"/>
                </a:lnTo>
                <a:lnTo>
                  <a:pt x="269094" y="218661"/>
                </a:lnTo>
                <a:lnTo>
                  <a:pt x="267194" y="217537"/>
                </a:lnTo>
                <a:lnTo>
                  <a:pt x="266601" y="216038"/>
                </a:lnTo>
                <a:lnTo>
                  <a:pt x="266524" y="215430"/>
                </a:lnTo>
                <a:lnTo>
                  <a:pt x="268756" y="216130"/>
                </a:lnTo>
                <a:lnTo>
                  <a:pt x="273712" y="218761"/>
                </a:lnTo>
                <a:close/>
                <a:moveTo>
                  <a:pt x="289795" y="216253"/>
                </a:moveTo>
                <a:lnTo>
                  <a:pt x="289480" y="217445"/>
                </a:lnTo>
                <a:lnTo>
                  <a:pt x="288687" y="217045"/>
                </a:lnTo>
                <a:lnTo>
                  <a:pt x="286340" y="217661"/>
                </a:lnTo>
                <a:lnTo>
                  <a:pt x="285109" y="217522"/>
                </a:lnTo>
                <a:lnTo>
                  <a:pt x="284401" y="216453"/>
                </a:lnTo>
                <a:lnTo>
                  <a:pt x="284231" y="215961"/>
                </a:lnTo>
                <a:lnTo>
                  <a:pt x="286271" y="216345"/>
                </a:lnTo>
                <a:lnTo>
                  <a:pt x="285932" y="215160"/>
                </a:lnTo>
                <a:lnTo>
                  <a:pt x="288872" y="215768"/>
                </a:lnTo>
                <a:lnTo>
                  <a:pt x="289795" y="216253"/>
                </a:lnTo>
                <a:close/>
                <a:moveTo>
                  <a:pt x="216750" y="198859"/>
                </a:moveTo>
                <a:lnTo>
                  <a:pt x="216442" y="200567"/>
                </a:lnTo>
                <a:lnTo>
                  <a:pt x="214672" y="200059"/>
                </a:lnTo>
                <a:lnTo>
                  <a:pt x="214310" y="199690"/>
                </a:lnTo>
                <a:lnTo>
                  <a:pt x="214603" y="198613"/>
                </a:lnTo>
                <a:lnTo>
                  <a:pt x="216173" y="198567"/>
                </a:lnTo>
                <a:lnTo>
                  <a:pt x="216750" y="198859"/>
                </a:lnTo>
                <a:close/>
                <a:moveTo>
                  <a:pt x="220682" y="186974"/>
                </a:moveTo>
                <a:lnTo>
                  <a:pt x="221598" y="186974"/>
                </a:lnTo>
                <a:lnTo>
                  <a:pt x="223129" y="185351"/>
                </a:lnTo>
                <a:lnTo>
                  <a:pt x="224461" y="184858"/>
                </a:lnTo>
                <a:lnTo>
                  <a:pt x="225330" y="185597"/>
                </a:lnTo>
                <a:lnTo>
                  <a:pt x="223915" y="190782"/>
                </a:lnTo>
                <a:lnTo>
                  <a:pt x="222722" y="189997"/>
                </a:lnTo>
                <a:lnTo>
                  <a:pt x="218051" y="188551"/>
                </a:lnTo>
                <a:lnTo>
                  <a:pt x="217905" y="186497"/>
                </a:lnTo>
                <a:lnTo>
                  <a:pt x="216689" y="185835"/>
                </a:lnTo>
                <a:lnTo>
                  <a:pt x="215934" y="183835"/>
                </a:lnTo>
                <a:lnTo>
                  <a:pt x="214387" y="181620"/>
                </a:lnTo>
                <a:lnTo>
                  <a:pt x="214095" y="180196"/>
                </a:lnTo>
                <a:lnTo>
                  <a:pt x="214972" y="180781"/>
                </a:lnTo>
                <a:lnTo>
                  <a:pt x="215957" y="182227"/>
                </a:lnTo>
                <a:lnTo>
                  <a:pt x="220044" y="185197"/>
                </a:lnTo>
                <a:lnTo>
                  <a:pt x="219882" y="186159"/>
                </a:lnTo>
                <a:lnTo>
                  <a:pt x="220682" y="186974"/>
                </a:lnTo>
                <a:close/>
                <a:moveTo>
                  <a:pt x="208747" y="172319"/>
                </a:moveTo>
                <a:lnTo>
                  <a:pt x="211794" y="174096"/>
                </a:lnTo>
                <a:lnTo>
                  <a:pt x="213464" y="173581"/>
                </a:lnTo>
                <a:lnTo>
                  <a:pt x="214372" y="173873"/>
                </a:lnTo>
                <a:lnTo>
                  <a:pt x="216327" y="175935"/>
                </a:lnTo>
                <a:lnTo>
                  <a:pt x="216434" y="177443"/>
                </a:lnTo>
                <a:lnTo>
                  <a:pt x="216750" y="178735"/>
                </a:lnTo>
                <a:lnTo>
                  <a:pt x="216650" y="179304"/>
                </a:lnTo>
                <a:lnTo>
                  <a:pt x="215565" y="180073"/>
                </a:lnTo>
                <a:lnTo>
                  <a:pt x="215665" y="179197"/>
                </a:lnTo>
                <a:lnTo>
                  <a:pt x="214834" y="179027"/>
                </a:lnTo>
                <a:lnTo>
                  <a:pt x="211994" y="179066"/>
                </a:lnTo>
                <a:lnTo>
                  <a:pt x="209793" y="178520"/>
                </a:lnTo>
                <a:lnTo>
                  <a:pt x="206762" y="178373"/>
                </a:lnTo>
                <a:lnTo>
                  <a:pt x="208039" y="177004"/>
                </a:lnTo>
                <a:lnTo>
                  <a:pt x="208324" y="176443"/>
                </a:lnTo>
                <a:lnTo>
                  <a:pt x="206731" y="174242"/>
                </a:lnTo>
                <a:lnTo>
                  <a:pt x="206662" y="173196"/>
                </a:lnTo>
                <a:lnTo>
                  <a:pt x="206792" y="172619"/>
                </a:lnTo>
                <a:lnTo>
                  <a:pt x="208124" y="172304"/>
                </a:lnTo>
                <a:lnTo>
                  <a:pt x="208747" y="172319"/>
                </a:lnTo>
                <a:close/>
                <a:moveTo>
                  <a:pt x="204799" y="175519"/>
                </a:moveTo>
                <a:lnTo>
                  <a:pt x="204499" y="176058"/>
                </a:lnTo>
                <a:lnTo>
                  <a:pt x="203237" y="175665"/>
                </a:lnTo>
                <a:lnTo>
                  <a:pt x="199712" y="172658"/>
                </a:lnTo>
                <a:lnTo>
                  <a:pt x="200259" y="170427"/>
                </a:lnTo>
                <a:lnTo>
                  <a:pt x="201844" y="169273"/>
                </a:lnTo>
                <a:lnTo>
                  <a:pt x="204252" y="170534"/>
                </a:lnTo>
                <a:lnTo>
                  <a:pt x="205053" y="172381"/>
                </a:lnTo>
                <a:lnTo>
                  <a:pt x="205291" y="173411"/>
                </a:lnTo>
                <a:lnTo>
                  <a:pt x="204799" y="175519"/>
                </a:lnTo>
                <a:close/>
                <a:moveTo>
                  <a:pt x="254165" y="163903"/>
                </a:moveTo>
                <a:lnTo>
                  <a:pt x="255420" y="164226"/>
                </a:lnTo>
                <a:lnTo>
                  <a:pt x="258029" y="164065"/>
                </a:lnTo>
                <a:lnTo>
                  <a:pt x="258890" y="165311"/>
                </a:lnTo>
                <a:lnTo>
                  <a:pt x="260083" y="165742"/>
                </a:lnTo>
                <a:lnTo>
                  <a:pt x="261114" y="166303"/>
                </a:lnTo>
                <a:lnTo>
                  <a:pt x="262030" y="167119"/>
                </a:lnTo>
                <a:lnTo>
                  <a:pt x="262022" y="167619"/>
                </a:lnTo>
                <a:lnTo>
                  <a:pt x="261807" y="168050"/>
                </a:lnTo>
                <a:lnTo>
                  <a:pt x="261253" y="168442"/>
                </a:lnTo>
                <a:lnTo>
                  <a:pt x="261415" y="169319"/>
                </a:lnTo>
                <a:lnTo>
                  <a:pt x="260460" y="169188"/>
                </a:lnTo>
                <a:lnTo>
                  <a:pt x="259275" y="169650"/>
                </a:lnTo>
                <a:lnTo>
                  <a:pt x="256936" y="168626"/>
                </a:lnTo>
                <a:lnTo>
                  <a:pt x="256089" y="168396"/>
                </a:lnTo>
                <a:lnTo>
                  <a:pt x="255835" y="167519"/>
                </a:lnTo>
                <a:lnTo>
                  <a:pt x="254319" y="166049"/>
                </a:lnTo>
                <a:lnTo>
                  <a:pt x="251664" y="164996"/>
                </a:lnTo>
                <a:lnTo>
                  <a:pt x="253003" y="164134"/>
                </a:lnTo>
                <a:lnTo>
                  <a:pt x="254165" y="163903"/>
                </a:lnTo>
                <a:close/>
                <a:moveTo>
                  <a:pt x="58909" y="156833"/>
                </a:moveTo>
                <a:lnTo>
                  <a:pt x="59301" y="157787"/>
                </a:lnTo>
                <a:lnTo>
                  <a:pt x="56162" y="156487"/>
                </a:lnTo>
                <a:lnTo>
                  <a:pt x="53160" y="154310"/>
                </a:lnTo>
                <a:lnTo>
                  <a:pt x="51644" y="153718"/>
                </a:lnTo>
                <a:lnTo>
                  <a:pt x="50629" y="152279"/>
                </a:lnTo>
                <a:lnTo>
                  <a:pt x="52491" y="153349"/>
                </a:lnTo>
                <a:lnTo>
                  <a:pt x="55738" y="154349"/>
                </a:lnTo>
                <a:lnTo>
                  <a:pt x="58909" y="156833"/>
                </a:lnTo>
                <a:close/>
                <a:moveTo>
                  <a:pt x="221244" y="159003"/>
                </a:moveTo>
                <a:lnTo>
                  <a:pt x="221614" y="160557"/>
                </a:lnTo>
                <a:lnTo>
                  <a:pt x="219928" y="158895"/>
                </a:lnTo>
                <a:lnTo>
                  <a:pt x="220682" y="157018"/>
                </a:lnTo>
                <a:lnTo>
                  <a:pt x="220813" y="156003"/>
                </a:lnTo>
                <a:lnTo>
                  <a:pt x="220729" y="155433"/>
                </a:lnTo>
                <a:lnTo>
                  <a:pt x="219043" y="154464"/>
                </a:lnTo>
                <a:lnTo>
                  <a:pt x="219936" y="152879"/>
                </a:lnTo>
                <a:lnTo>
                  <a:pt x="220882" y="152341"/>
                </a:lnTo>
                <a:lnTo>
                  <a:pt x="221475" y="152187"/>
                </a:lnTo>
                <a:lnTo>
                  <a:pt x="221444" y="154426"/>
                </a:lnTo>
                <a:lnTo>
                  <a:pt x="221929" y="155426"/>
                </a:lnTo>
                <a:lnTo>
                  <a:pt x="221244" y="159003"/>
                </a:lnTo>
                <a:close/>
                <a:moveTo>
                  <a:pt x="58832" y="153541"/>
                </a:moveTo>
                <a:lnTo>
                  <a:pt x="57893" y="153610"/>
                </a:lnTo>
                <a:lnTo>
                  <a:pt x="54084" y="152141"/>
                </a:lnTo>
                <a:lnTo>
                  <a:pt x="53114" y="151072"/>
                </a:lnTo>
                <a:lnTo>
                  <a:pt x="57570" y="151310"/>
                </a:lnTo>
                <a:lnTo>
                  <a:pt x="58716" y="151579"/>
                </a:lnTo>
                <a:lnTo>
                  <a:pt x="58955" y="153079"/>
                </a:lnTo>
                <a:lnTo>
                  <a:pt x="58832" y="153541"/>
                </a:lnTo>
                <a:close/>
                <a:moveTo>
                  <a:pt x="154702" y="96137"/>
                </a:moveTo>
                <a:lnTo>
                  <a:pt x="153832" y="96299"/>
                </a:lnTo>
                <a:lnTo>
                  <a:pt x="153455" y="95322"/>
                </a:lnTo>
                <a:lnTo>
                  <a:pt x="151431" y="94476"/>
                </a:lnTo>
                <a:lnTo>
                  <a:pt x="149415" y="91845"/>
                </a:lnTo>
                <a:lnTo>
                  <a:pt x="149446" y="89591"/>
                </a:lnTo>
                <a:lnTo>
                  <a:pt x="149708" y="88944"/>
                </a:lnTo>
                <a:lnTo>
                  <a:pt x="150831" y="88913"/>
                </a:lnTo>
                <a:lnTo>
                  <a:pt x="155325" y="91514"/>
                </a:lnTo>
                <a:lnTo>
                  <a:pt x="155794" y="92345"/>
                </a:lnTo>
                <a:lnTo>
                  <a:pt x="155456" y="94814"/>
                </a:lnTo>
                <a:lnTo>
                  <a:pt x="154702" y="96137"/>
                </a:lnTo>
                <a:close/>
                <a:moveTo>
                  <a:pt x="326010" y="114700"/>
                </a:moveTo>
                <a:lnTo>
                  <a:pt x="325487" y="116723"/>
                </a:lnTo>
                <a:lnTo>
                  <a:pt x="325087" y="117069"/>
                </a:lnTo>
                <a:lnTo>
                  <a:pt x="324594" y="116308"/>
                </a:lnTo>
                <a:lnTo>
                  <a:pt x="322716" y="117046"/>
                </a:lnTo>
                <a:lnTo>
                  <a:pt x="321824" y="117885"/>
                </a:lnTo>
                <a:lnTo>
                  <a:pt x="320870" y="118500"/>
                </a:lnTo>
                <a:lnTo>
                  <a:pt x="318669" y="118346"/>
                </a:lnTo>
                <a:lnTo>
                  <a:pt x="316583" y="117792"/>
                </a:lnTo>
                <a:lnTo>
                  <a:pt x="314559" y="116769"/>
                </a:lnTo>
                <a:lnTo>
                  <a:pt x="312766" y="115454"/>
                </a:lnTo>
                <a:lnTo>
                  <a:pt x="310965" y="113384"/>
                </a:lnTo>
                <a:lnTo>
                  <a:pt x="309842" y="111246"/>
                </a:lnTo>
                <a:lnTo>
                  <a:pt x="310396" y="108761"/>
                </a:lnTo>
                <a:lnTo>
                  <a:pt x="309696" y="106515"/>
                </a:lnTo>
                <a:lnTo>
                  <a:pt x="306294" y="104922"/>
                </a:lnTo>
                <a:lnTo>
                  <a:pt x="305548" y="104407"/>
                </a:lnTo>
                <a:lnTo>
                  <a:pt x="304040" y="102176"/>
                </a:lnTo>
                <a:lnTo>
                  <a:pt x="302539" y="101207"/>
                </a:lnTo>
                <a:lnTo>
                  <a:pt x="300623" y="99253"/>
                </a:lnTo>
                <a:lnTo>
                  <a:pt x="300138" y="98406"/>
                </a:lnTo>
                <a:lnTo>
                  <a:pt x="299322" y="95929"/>
                </a:lnTo>
                <a:lnTo>
                  <a:pt x="299060" y="94437"/>
                </a:lnTo>
                <a:lnTo>
                  <a:pt x="299753" y="90091"/>
                </a:lnTo>
                <a:lnTo>
                  <a:pt x="299499" y="87921"/>
                </a:lnTo>
                <a:lnTo>
                  <a:pt x="300431" y="88129"/>
                </a:lnTo>
                <a:lnTo>
                  <a:pt x="301423" y="88983"/>
                </a:lnTo>
                <a:lnTo>
                  <a:pt x="302546" y="89575"/>
                </a:lnTo>
                <a:lnTo>
                  <a:pt x="305279" y="89975"/>
                </a:lnTo>
                <a:lnTo>
                  <a:pt x="307364" y="91706"/>
                </a:lnTo>
                <a:lnTo>
                  <a:pt x="309373" y="95083"/>
                </a:lnTo>
                <a:lnTo>
                  <a:pt x="309611" y="96191"/>
                </a:lnTo>
                <a:lnTo>
                  <a:pt x="310250" y="96991"/>
                </a:lnTo>
                <a:lnTo>
                  <a:pt x="312312" y="98430"/>
                </a:lnTo>
                <a:lnTo>
                  <a:pt x="313389" y="99353"/>
                </a:lnTo>
                <a:lnTo>
                  <a:pt x="315429" y="103037"/>
                </a:lnTo>
                <a:lnTo>
                  <a:pt x="316552" y="103822"/>
                </a:lnTo>
                <a:lnTo>
                  <a:pt x="317891" y="104138"/>
                </a:lnTo>
                <a:lnTo>
                  <a:pt x="319130" y="104668"/>
                </a:lnTo>
                <a:lnTo>
                  <a:pt x="321200" y="106284"/>
                </a:lnTo>
                <a:lnTo>
                  <a:pt x="323109" y="108115"/>
                </a:lnTo>
                <a:lnTo>
                  <a:pt x="324394" y="110038"/>
                </a:lnTo>
                <a:lnTo>
                  <a:pt x="325379" y="112100"/>
                </a:lnTo>
                <a:lnTo>
                  <a:pt x="326010" y="114700"/>
                </a:lnTo>
                <a:close/>
                <a:moveTo>
                  <a:pt x="136356" y="87637"/>
                </a:moveTo>
                <a:lnTo>
                  <a:pt x="135148" y="87760"/>
                </a:lnTo>
                <a:lnTo>
                  <a:pt x="133178" y="85713"/>
                </a:lnTo>
                <a:lnTo>
                  <a:pt x="132677" y="84952"/>
                </a:lnTo>
                <a:lnTo>
                  <a:pt x="132870" y="83882"/>
                </a:lnTo>
                <a:lnTo>
                  <a:pt x="135379" y="82452"/>
                </a:lnTo>
                <a:lnTo>
                  <a:pt x="137002" y="83759"/>
                </a:lnTo>
                <a:lnTo>
                  <a:pt x="137341" y="86559"/>
                </a:lnTo>
                <a:lnTo>
                  <a:pt x="136356" y="87637"/>
                </a:lnTo>
                <a:close/>
                <a:moveTo>
                  <a:pt x="297706" y="87652"/>
                </a:moveTo>
                <a:lnTo>
                  <a:pt x="297275" y="87821"/>
                </a:lnTo>
                <a:lnTo>
                  <a:pt x="296336" y="85098"/>
                </a:lnTo>
                <a:lnTo>
                  <a:pt x="296175" y="83082"/>
                </a:lnTo>
                <a:lnTo>
                  <a:pt x="295890" y="81598"/>
                </a:lnTo>
                <a:lnTo>
                  <a:pt x="295398" y="80713"/>
                </a:lnTo>
                <a:lnTo>
                  <a:pt x="296813" y="79082"/>
                </a:lnTo>
                <a:lnTo>
                  <a:pt x="297398" y="78628"/>
                </a:lnTo>
                <a:lnTo>
                  <a:pt x="298468" y="79490"/>
                </a:lnTo>
                <a:lnTo>
                  <a:pt x="298630" y="81405"/>
                </a:lnTo>
                <a:lnTo>
                  <a:pt x="299446" y="83029"/>
                </a:lnTo>
                <a:lnTo>
                  <a:pt x="298822" y="86575"/>
                </a:lnTo>
                <a:lnTo>
                  <a:pt x="297706" y="87652"/>
                </a:lnTo>
                <a:close/>
                <a:moveTo>
                  <a:pt x="111369" y="72443"/>
                </a:moveTo>
                <a:lnTo>
                  <a:pt x="109922" y="73082"/>
                </a:lnTo>
                <a:lnTo>
                  <a:pt x="108883" y="72597"/>
                </a:lnTo>
                <a:lnTo>
                  <a:pt x="108437" y="71182"/>
                </a:lnTo>
                <a:lnTo>
                  <a:pt x="108791" y="69820"/>
                </a:lnTo>
                <a:lnTo>
                  <a:pt x="110060" y="68743"/>
                </a:lnTo>
                <a:lnTo>
                  <a:pt x="110861" y="68420"/>
                </a:lnTo>
                <a:lnTo>
                  <a:pt x="111761" y="69151"/>
                </a:lnTo>
                <a:lnTo>
                  <a:pt x="112107" y="70597"/>
                </a:lnTo>
                <a:lnTo>
                  <a:pt x="111369" y="72443"/>
                </a:lnTo>
                <a:close/>
                <a:moveTo>
                  <a:pt x="238713" y="63204"/>
                </a:moveTo>
                <a:lnTo>
                  <a:pt x="239836" y="63635"/>
                </a:lnTo>
                <a:lnTo>
                  <a:pt x="243068" y="61389"/>
                </a:lnTo>
                <a:lnTo>
                  <a:pt x="244800" y="62958"/>
                </a:lnTo>
                <a:lnTo>
                  <a:pt x="247009" y="63720"/>
                </a:lnTo>
                <a:lnTo>
                  <a:pt x="249302" y="64150"/>
                </a:lnTo>
                <a:lnTo>
                  <a:pt x="248394" y="67381"/>
                </a:lnTo>
                <a:lnTo>
                  <a:pt x="248663" y="68874"/>
                </a:lnTo>
                <a:lnTo>
                  <a:pt x="249256" y="70359"/>
                </a:lnTo>
                <a:lnTo>
                  <a:pt x="249179" y="72551"/>
                </a:lnTo>
                <a:lnTo>
                  <a:pt x="248125" y="74505"/>
                </a:lnTo>
                <a:lnTo>
                  <a:pt x="246101" y="77359"/>
                </a:lnTo>
                <a:lnTo>
                  <a:pt x="245192" y="77882"/>
                </a:lnTo>
                <a:lnTo>
                  <a:pt x="244130" y="78190"/>
                </a:lnTo>
                <a:lnTo>
                  <a:pt x="240821" y="78421"/>
                </a:lnTo>
                <a:lnTo>
                  <a:pt x="240183" y="79936"/>
                </a:lnTo>
                <a:lnTo>
                  <a:pt x="240398" y="81544"/>
                </a:lnTo>
                <a:lnTo>
                  <a:pt x="242183" y="83652"/>
                </a:lnTo>
                <a:lnTo>
                  <a:pt x="243615" y="86021"/>
                </a:lnTo>
                <a:lnTo>
                  <a:pt x="242191" y="88198"/>
                </a:lnTo>
                <a:lnTo>
                  <a:pt x="239844" y="89721"/>
                </a:lnTo>
                <a:lnTo>
                  <a:pt x="237620" y="90498"/>
                </a:lnTo>
                <a:lnTo>
                  <a:pt x="233934" y="90037"/>
                </a:lnTo>
                <a:lnTo>
                  <a:pt x="230048" y="90229"/>
                </a:lnTo>
                <a:lnTo>
                  <a:pt x="229317" y="91060"/>
                </a:lnTo>
                <a:lnTo>
                  <a:pt x="229301" y="92437"/>
                </a:lnTo>
                <a:lnTo>
                  <a:pt x="228755" y="93483"/>
                </a:lnTo>
                <a:lnTo>
                  <a:pt x="228047" y="94437"/>
                </a:lnTo>
                <a:lnTo>
                  <a:pt x="226077" y="96414"/>
                </a:lnTo>
                <a:lnTo>
                  <a:pt x="223868" y="98160"/>
                </a:lnTo>
                <a:lnTo>
                  <a:pt x="220859" y="99814"/>
                </a:lnTo>
                <a:lnTo>
                  <a:pt x="219851" y="100207"/>
                </a:lnTo>
                <a:lnTo>
                  <a:pt x="217181" y="100468"/>
                </a:lnTo>
                <a:lnTo>
                  <a:pt x="214788" y="101422"/>
                </a:lnTo>
                <a:lnTo>
                  <a:pt x="213718" y="102353"/>
                </a:lnTo>
                <a:lnTo>
                  <a:pt x="212556" y="103107"/>
                </a:lnTo>
                <a:lnTo>
                  <a:pt x="210017" y="103930"/>
                </a:lnTo>
                <a:lnTo>
                  <a:pt x="207546" y="105561"/>
                </a:lnTo>
                <a:lnTo>
                  <a:pt x="206569" y="105838"/>
                </a:lnTo>
                <a:lnTo>
                  <a:pt x="201436" y="106122"/>
                </a:lnTo>
                <a:lnTo>
                  <a:pt x="194095" y="106199"/>
                </a:lnTo>
                <a:lnTo>
                  <a:pt x="191924" y="106369"/>
                </a:lnTo>
                <a:lnTo>
                  <a:pt x="189816" y="106146"/>
                </a:lnTo>
                <a:lnTo>
                  <a:pt x="188654" y="105507"/>
                </a:lnTo>
                <a:lnTo>
                  <a:pt x="186161" y="102576"/>
                </a:lnTo>
                <a:lnTo>
                  <a:pt x="183990" y="101568"/>
                </a:lnTo>
                <a:lnTo>
                  <a:pt x="181620" y="101599"/>
                </a:lnTo>
                <a:lnTo>
                  <a:pt x="178465" y="102638"/>
                </a:lnTo>
                <a:lnTo>
                  <a:pt x="177873" y="102407"/>
                </a:lnTo>
                <a:lnTo>
                  <a:pt x="171578" y="98076"/>
                </a:lnTo>
                <a:lnTo>
                  <a:pt x="169669" y="97014"/>
                </a:lnTo>
                <a:lnTo>
                  <a:pt x="167630" y="96230"/>
                </a:lnTo>
                <a:lnTo>
                  <a:pt x="165144" y="95675"/>
                </a:lnTo>
                <a:lnTo>
                  <a:pt x="162797" y="94806"/>
                </a:lnTo>
                <a:lnTo>
                  <a:pt x="161412" y="92745"/>
                </a:lnTo>
                <a:lnTo>
                  <a:pt x="161574" y="90060"/>
                </a:lnTo>
                <a:lnTo>
                  <a:pt x="163459" y="88483"/>
                </a:lnTo>
                <a:lnTo>
                  <a:pt x="166329" y="89260"/>
                </a:lnTo>
                <a:lnTo>
                  <a:pt x="167430" y="89252"/>
                </a:lnTo>
                <a:lnTo>
                  <a:pt x="168507" y="88806"/>
                </a:lnTo>
                <a:lnTo>
                  <a:pt x="169777" y="88952"/>
                </a:lnTo>
                <a:lnTo>
                  <a:pt x="171055" y="89344"/>
                </a:lnTo>
                <a:lnTo>
                  <a:pt x="175710" y="88760"/>
                </a:lnTo>
                <a:lnTo>
                  <a:pt x="178404" y="89575"/>
                </a:lnTo>
                <a:lnTo>
                  <a:pt x="181028" y="90668"/>
                </a:lnTo>
                <a:lnTo>
                  <a:pt x="183475" y="90898"/>
                </a:lnTo>
                <a:lnTo>
                  <a:pt x="185991" y="90668"/>
                </a:lnTo>
                <a:lnTo>
                  <a:pt x="189362" y="89437"/>
                </a:lnTo>
                <a:lnTo>
                  <a:pt x="190432" y="89598"/>
                </a:lnTo>
                <a:lnTo>
                  <a:pt x="193679" y="89606"/>
                </a:lnTo>
                <a:lnTo>
                  <a:pt x="196519" y="87960"/>
                </a:lnTo>
                <a:lnTo>
                  <a:pt x="197581" y="81321"/>
                </a:lnTo>
                <a:lnTo>
                  <a:pt x="198304" y="79059"/>
                </a:lnTo>
                <a:lnTo>
                  <a:pt x="199274" y="78567"/>
                </a:lnTo>
                <a:lnTo>
                  <a:pt x="199967" y="78705"/>
                </a:lnTo>
                <a:lnTo>
                  <a:pt x="201005" y="79836"/>
                </a:lnTo>
                <a:lnTo>
                  <a:pt x="199674" y="81244"/>
                </a:lnTo>
                <a:lnTo>
                  <a:pt x="199089" y="82329"/>
                </a:lnTo>
                <a:lnTo>
                  <a:pt x="198897" y="84975"/>
                </a:lnTo>
                <a:lnTo>
                  <a:pt x="199628" y="87544"/>
                </a:lnTo>
                <a:lnTo>
                  <a:pt x="201290" y="89583"/>
                </a:lnTo>
                <a:lnTo>
                  <a:pt x="203783" y="89844"/>
                </a:lnTo>
                <a:lnTo>
                  <a:pt x="206069" y="88498"/>
                </a:lnTo>
                <a:lnTo>
                  <a:pt x="208554" y="88214"/>
                </a:lnTo>
                <a:lnTo>
                  <a:pt x="210848" y="89521"/>
                </a:lnTo>
                <a:lnTo>
                  <a:pt x="213202" y="89298"/>
                </a:lnTo>
                <a:lnTo>
                  <a:pt x="214280" y="88444"/>
                </a:lnTo>
                <a:lnTo>
                  <a:pt x="215534" y="88075"/>
                </a:lnTo>
                <a:lnTo>
                  <a:pt x="216781" y="87937"/>
                </a:lnTo>
                <a:lnTo>
                  <a:pt x="217912" y="87429"/>
                </a:lnTo>
                <a:lnTo>
                  <a:pt x="219413" y="85206"/>
                </a:lnTo>
                <a:lnTo>
                  <a:pt x="220413" y="82706"/>
                </a:lnTo>
                <a:lnTo>
                  <a:pt x="221906" y="80736"/>
                </a:lnTo>
                <a:lnTo>
                  <a:pt x="225977" y="77451"/>
                </a:lnTo>
                <a:lnTo>
                  <a:pt x="227154" y="77043"/>
                </a:lnTo>
                <a:lnTo>
                  <a:pt x="228424" y="76820"/>
                </a:lnTo>
                <a:lnTo>
                  <a:pt x="231287" y="76967"/>
                </a:lnTo>
                <a:lnTo>
                  <a:pt x="233419" y="75797"/>
                </a:lnTo>
                <a:lnTo>
                  <a:pt x="233580" y="73166"/>
                </a:lnTo>
                <a:lnTo>
                  <a:pt x="233272" y="70497"/>
                </a:lnTo>
                <a:lnTo>
                  <a:pt x="230840" y="64227"/>
                </a:lnTo>
                <a:lnTo>
                  <a:pt x="230679" y="63235"/>
                </a:lnTo>
                <a:lnTo>
                  <a:pt x="231025" y="62119"/>
                </a:lnTo>
                <a:lnTo>
                  <a:pt x="231733" y="61120"/>
                </a:lnTo>
                <a:lnTo>
                  <a:pt x="234126" y="61104"/>
                </a:lnTo>
                <a:lnTo>
                  <a:pt x="236620" y="61466"/>
                </a:lnTo>
                <a:lnTo>
                  <a:pt x="237605" y="62412"/>
                </a:lnTo>
                <a:lnTo>
                  <a:pt x="238713" y="63204"/>
                </a:lnTo>
                <a:close/>
                <a:moveTo>
                  <a:pt x="276367" y="58958"/>
                </a:moveTo>
                <a:lnTo>
                  <a:pt x="276174" y="59466"/>
                </a:lnTo>
                <a:lnTo>
                  <a:pt x="274905" y="58881"/>
                </a:lnTo>
                <a:lnTo>
                  <a:pt x="275951" y="57781"/>
                </a:lnTo>
                <a:lnTo>
                  <a:pt x="276451" y="57704"/>
                </a:lnTo>
                <a:lnTo>
                  <a:pt x="276367" y="58958"/>
                </a:lnTo>
                <a:close/>
                <a:moveTo>
                  <a:pt x="255020" y="38203"/>
                </a:moveTo>
                <a:lnTo>
                  <a:pt x="254496" y="40087"/>
                </a:lnTo>
                <a:lnTo>
                  <a:pt x="253173" y="38979"/>
                </a:lnTo>
                <a:lnTo>
                  <a:pt x="252272" y="37387"/>
                </a:lnTo>
                <a:lnTo>
                  <a:pt x="252842" y="36679"/>
                </a:lnTo>
                <a:lnTo>
                  <a:pt x="254327" y="36256"/>
                </a:lnTo>
                <a:lnTo>
                  <a:pt x="255020" y="38203"/>
                </a:lnTo>
                <a:close/>
                <a:moveTo>
                  <a:pt x="242676" y="34210"/>
                </a:moveTo>
                <a:lnTo>
                  <a:pt x="242445" y="35295"/>
                </a:lnTo>
                <a:lnTo>
                  <a:pt x="241768" y="35233"/>
                </a:lnTo>
                <a:lnTo>
                  <a:pt x="239913" y="33110"/>
                </a:lnTo>
                <a:lnTo>
                  <a:pt x="239552" y="32556"/>
                </a:lnTo>
                <a:lnTo>
                  <a:pt x="239990" y="32025"/>
                </a:lnTo>
                <a:lnTo>
                  <a:pt x="242145" y="33587"/>
                </a:lnTo>
                <a:lnTo>
                  <a:pt x="242676" y="34210"/>
                </a:lnTo>
                <a:close/>
                <a:moveTo>
                  <a:pt x="239613" y="31687"/>
                </a:moveTo>
                <a:lnTo>
                  <a:pt x="239098" y="31687"/>
                </a:lnTo>
                <a:lnTo>
                  <a:pt x="239021" y="29971"/>
                </a:lnTo>
                <a:lnTo>
                  <a:pt x="239375" y="29071"/>
                </a:lnTo>
                <a:lnTo>
                  <a:pt x="240575" y="29702"/>
                </a:lnTo>
                <a:lnTo>
                  <a:pt x="240775" y="31233"/>
                </a:lnTo>
                <a:lnTo>
                  <a:pt x="239613" y="31687"/>
                </a:lnTo>
                <a:close/>
                <a:moveTo>
                  <a:pt x="70391" y="52850"/>
                </a:moveTo>
                <a:lnTo>
                  <a:pt x="73115" y="52911"/>
                </a:lnTo>
                <a:lnTo>
                  <a:pt x="75846" y="52580"/>
                </a:lnTo>
                <a:lnTo>
                  <a:pt x="76970" y="52727"/>
                </a:lnTo>
                <a:lnTo>
                  <a:pt x="78078" y="53065"/>
                </a:lnTo>
                <a:lnTo>
                  <a:pt x="79086" y="53711"/>
                </a:lnTo>
                <a:lnTo>
                  <a:pt x="79594" y="54950"/>
                </a:lnTo>
                <a:lnTo>
                  <a:pt x="81295" y="56673"/>
                </a:lnTo>
                <a:lnTo>
                  <a:pt x="83696" y="57450"/>
                </a:lnTo>
                <a:lnTo>
                  <a:pt x="85981" y="59012"/>
                </a:lnTo>
                <a:lnTo>
                  <a:pt x="88036" y="60873"/>
                </a:lnTo>
                <a:lnTo>
                  <a:pt x="89545" y="62750"/>
                </a:lnTo>
                <a:lnTo>
                  <a:pt x="91260" y="64335"/>
                </a:lnTo>
                <a:lnTo>
                  <a:pt x="93854" y="65004"/>
                </a:lnTo>
                <a:lnTo>
                  <a:pt x="96586" y="65112"/>
                </a:lnTo>
                <a:lnTo>
                  <a:pt x="105928" y="74536"/>
                </a:lnTo>
                <a:lnTo>
                  <a:pt x="106382" y="75990"/>
                </a:lnTo>
                <a:lnTo>
                  <a:pt x="106490" y="82175"/>
                </a:lnTo>
                <a:lnTo>
                  <a:pt x="105459" y="87006"/>
                </a:lnTo>
                <a:lnTo>
                  <a:pt x="107783" y="88490"/>
                </a:lnTo>
                <a:lnTo>
                  <a:pt x="110953" y="89044"/>
                </a:lnTo>
                <a:lnTo>
                  <a:pt x="115401" y="90075"/>
                </a:lnTo>
                <a:lnTo>
                  <a:pt x="119680" y="91614"/>
                </a:lnTo>
                <a:lnTo>
                  <a:pt x="133308" y="98137"/>
                </a:lnTo>
                <a:lnTo>
                  <a:pt x="135179" y="98691"/>
                </a:lnTo>
                <a:lnTo>
                  <a:pt x="137926" y="98907"/>
                </a:lnTo>
                <a:lnTo>
                  <a:pt x="140696" y="98814"/>
                </a:lnTo>
                <a:lnTo>
                  <a:pt x="141689" y="99145"/>
                </a:lnTo>
                <a:lnTo>
                  <a:pt x="143766" y="100330"/>
                </a:lnTo>
                <a:lnTo>
                  <a:pt x="144805" y="101107"/>
                </a:lnTo>
                <a:lnTo>
                  <a:pt x="146668" y="103215"/>
                </a:lnTo>
                <a:lnTo>
                  <a:pt x="148330" y="105507"/>
                </a:lnTo>
                <a:lnTo>
                  <a:pt x="149046" y="106161"/>
                </a:lnTo>
                <a:lnTo>
                  <a:pt x="149884" y="106669"/>
                </a:lnTo>
                <a:lnTo>
                  <a:pt x="150369" y="107915"/>
                </a:lnTo>
                <a:lnTo>
                  <a:pt x="151016" y="111761"/>
                </a:lnTo>
                <a:lnTo>
                  <a:pt x="150823" y="114161"/>
                </a:lnTo>
                <a:lnTo>
                  <a:pt x="150061" y="115054"/>
                </a:lnTo>
                <a:lnTo>
                  <a:pt x="147884" y="115485"/>
                </a:lnTo>
                <a:lnTo>
                  <a:pt x="140250" y="115892"/>
                </a:lnTo>
                <a:lnTo>
                  <a:pt x="135140" y="115446"/>
                </a:lnTo>
                <a:lnTo>
                  <a:pt x="131561" y="117869"/>
                </a:lnTo>
                <a:lnTo>
                  <a:pt x="131461" y="118931"/>
                </a:lnTo>
                <a:lnTo>
                  <a:pt x="131715" y="119916"/>
                </a:lnTo>
                <a:lnTo>
                  <a:pt x="134824" y="125062"/>
                </a:lnTo>
                <a:lnTo>
                  <a:pt x="136656" y="129632"/>
                </a:lnTo>
                <a:lnTo>
                  <a:pt x="138172" y="131486"/>
                </a:lnTo>
                <a:lnTo>
                  <a:pt x="140442" y="132993"/>
                </a:lnTo>
                <a:lnTo>
                  <a:pt x="142466" y="134778"/>
                </a:lnTo>
                <a:lnTo>
                  <a:pt x="144328" y="136832"/>
                </a:lnTo>
                <a:lnTo>
                  <a:pt x="148199" y="140409"/>
                </a:lnTo>
                <a:lnTo>
                  <a:pt x="150300" y="141740"/>
                </a:lnTo>
                <a:lnTo>
                  <a:pt x="152770" y="142556"/>
                </a:lnTo>
                <a:lnTo>
                  <a:pt x="156880" y="145333"/>
                </a:lnTo>
                <a:lnTo>
                  <a:pt x="157426" y="146556"/>
                </a:lnTo>
                <a:lnTo>
                  <a:pt x="158596" y="150418"/>
                </a:lnTo>
                <a:lnTo>
                  <a:pt x="159104" y="153041"/>
                </a:lnTo>
                <a:lnTo>
                  <a:pt x="159180" y="154126"/>
                </a:lnTo>
                <a:lnTo>
                  <a:pt x="159473" y="155095"/>
                </a:lnTo>
                <a:lnTo>
                  <a:pt x="163090" y="157480"/>
                </a:lnTo>
                <a:lnTo>
                  <a:pt x="163890" y="158141"/>
                </a:lnTo>
                <a:lnTo>
                  <a:pt x="165499" y="163434"/>
                </a:lnTo>
                <a:lnTo>
                  <a:pt x="166737" y="165896"/>
                </a:lnTo>
                <a:lnTo>
                  <a:pt x="168823" y="166765"/>
                </a:lnTo>
                <a:lnTo>
                  <a:pt x="171247" y="166711"/>
                </a:lnTo>
                <a:lnTo>
                  <a:pt x="177842" y="165134"/>
                </a:lnTo>
                <a:lnTo>
                  <a:pt x="178796" y="165080"/>
                </a:lnTo>
                <a:lnTo>
                  <a:pt x="180020" y="165442"/>
                </a:lnTo>
                <a:lnTo>
                  <a:pt x="181090" y="166303"/>
                </a:lnTo>
                <a:lnTo>
                  <a:pt x="181443" y="168688"/>
                </a:lnTo>
                <a:lnTo>
                  <a:pt x="180404" y="171196"/>
                </a:lnTo>
                <a:lnTo>
                  <a:pt x="180120" y="173604"/>
                </a:lnTo>
                <a:lnTo>
                  <a:pt x="181420" y="175581"/>
                </a:lnTo>
                <a:lnTo>
                  <a:pt x="184783" y="177119"/>
                </a:lnTo>
                <a:lnTo>
                  <a:pt x="186014" y="177543"/>
                </a:lnTo>
                <a:lnTo>
                  <a:pt x="192063" y="178035"/>
                </a:lnTo>
                <a:lnTo>
                  <a:pt x="194441" y="178450"/>
                </a:lnTo>
                <a:lnTo>
                  <a:pt x="196773" y="179120"/>
                </a:lnTo>
                <a:lnTo>
                  <a:pt x="197573" y="179720"/>
                </a:lnTo>
                <a:lnTo>
                  <a:pt x="197011" y="180781"/>
                </a:lnTo>
                <a:lnTo>
                  <a:pt x="195795" y="181304"/>
                </a:lnTo>
                <a:lnTo>
                  <a:pt x="194410" y="181512"/>
                </a:lnTo>
                <a:lnTo>
                  <a:pt x="192186" y="182281"/>
                </a:lnTo>
                <a:lnTo>
                  <a:pt x="192225" y="183651"/>
                </a:lnTo>
                <a:lnTo>
                  <a:pt x="193479" y="185074"/>
                </a:lnTo>
                <a:lnTo>
                  <a:pt x="194626" y="186789"/>
                </a:lnTo>
                <a:lnTo>
                  <a:pt x="195588" y="187412"/>
                </a:lnTo>
                <a:lnTo>
                  <a:pt x="196634" y="187836"/>
                </a:lnTo>
                <a:lnTo>
                  <a:pt x="199251" y="188428"/>
                </a:lnTo>
                <a:lnTo>
                  <a:pt x="201798" y="189243"/>
                </a:lnTo>
                <a:lnTo>
                  <a:pt x="203476" y="190051"/>
                </a:lnTo>
                <a:lnTo>
                  <a:pt x="205207" y="190636"/>
                </a:lnTo>
                <a:lnTo>
                  <a:pt x="208978" y="191005"/>
                </a:lnTo>
                <a:lnTo>
                  <a:pt x="211748" y="192105"/>
                </a:lnTo>
                <a:lnTo>
                  <a:pt x="215688" y="191643"/>
                </a:lnTo>
                <a:lnTo>
                  <a:pt x="212279" y="193428"/>
                </a:lnTo>
                <a:lnTo>
                  <a:pt x="211102" y="193867"/>
                </a:lnTo>
                <a:lnTo>
                  <a:pt x="206985" y="193197"/>
                </a:lnTo>
                <a:lnTo>
                  <a:pt x="206207" y="193890"/>
                </a:lnTo>
                <a:lnTo>
                  <a:pt x="207908" y="195782"/>
                </a:lnTo>
                <a:lnTo>
                  <a:pt x="210424" y="197052"/>
                </a:lnTo>
                <a:lnTo>
                  <a:pt x="211325" y="197790"/>
                </a:lnTo>
                <a:lnTo>
                  <a:pt x="210694" y="198652"/>
                </a:lnTo>
                <a:lnTo>
                  <a:pt x="207762" y="200383"/>
                </a:lnTo>
                <a:lnTo>
                  <a:pt x="206538" y="200636"/>
                </a:lnTo>
                <a:lnTo>
                  <a:pt x="204252" y="200775"/>
                </a:lnTo>
                <a:lnTo>
                  <a:pt x="200420" y="200029"/>
                </a:lnTo>
                <a:lnTo>
                  <a:pt x="197704" y="199075"/>
                </a:lnTo>
                <a:lnTo>
                  <a:pt x="196942" y="197775"/>
                </a:lnTo>
                <a:lnTo>
                  <a:pt x="196219" y="197013"/>
                </a:lnTo>
                <a:lnTo>
                  <a:pt x="193771" y="195182"/>
                </a:lnTo>
                <a:lnTo>
                  <a:pt x="192024" y="194182"/>
                </a:lnTo>
                <a:lnTo>
                  <a:pt x="189808" y="193844"/>
                </a:lnTo>
                <a:lnTo>
                  <a:pt x="187492" y="193859"/>
                </a:lnTo>
                <a:lnTo>
                  <a:pt x="183352" y="192797"/>
                </a:lnTo>
                <a:lnTo>
                  <a:pt x="174371" y="192043"/>
                </a:lnTo>
                <a:lnTo>
                  <a:pt x="172232" y="191582"/>
                </a:lnTo>
                <a:lnTo>
                  <a:pt x="169538" y="190120"/>
                </a:lnTo>
                <a:lnTo>
                  <a:pt x="168269" y="189913"/>
                </a:lnTo>
                <a:lnTo>
                  <a:pt x="166907" y="190374"/>
                </a:lnTo>
                <a:lnTo>
                  <a:pt x="163436" y="190659"/>
                </a:lnTo>
                <a:lnTo>
                  <a:pt x="162420" y="190528"/>
                </a:lnTo>
                <a:lnTo>
                  <a:pt x="159942" y="189282"/>
                </a:lnTo>
                <a:lnTo>
                  <a:pt x="157395" y="188820"/>
                </a:lnTo>
                <a:lnTo>
                  <a:pt x="156325" y="189197"/>
                </a:lnTo>
                <a:lnTo>
                  <a:pt x="155248" y="189282"/>
                </a:lnTo>
                <a:lnTo>
                  <a:pt x="151762" y="188389"/>
                </a:lnTo>
                <a:lnTo>
                  <a:pt x="149138" y="188013"/>
                </a:lnTo>
                <a:lnTo>
                  <a:pt x="146983" y="186766"/>
                </a:lnTo>
                <a:lnTo>
                  <a:pt x="145813" y="185605"/>
                </a:lnTo>
                <a:lnTo>
                  <a:pt x="144490" y="184574"/>
                </a:lnTo>
                <a:lnTo>
                  <a:pt x="143266" y="181920"/>
                </a:lnTo>
                <a:lnTo>
                  <a:pt x="141365" y="179404"/>
                </a:lnTo>
                <a:lnTo>
                  <a:pt x="138995" y="177335"/>
                </a:lnTo>
                <a:lnTo>
                  <a:pt x="133931" y="173996"/>
                </a:lnTo>
                <a:lnTo>
                  <a:pt x="132916" y="173165"/>
                </a:lnTo>
                <a:lnTo>
                  <a:pt x="130931" y="170111"/>
                </a:lnTo>
                <a:lnTo>
                  <a:pt x="131038" y="168080"/>
                </a:lnTo>
                <a:lnTo>
                  <a:pt x="131761" y="166034"/>
                </a:lnTo>
                <a:lnTo>
                  <a:pt x="130669" y="166734"/>
                </a:lnTo>
                <a:lnTo>
                  <a:pt x="129437" y="166642"/>
                </a:lnTo>
                <a:lnTo>
                  <a:pt x="125990" y="165288"/>
                </a:lnTo>
                <a:lnTo>
                  <a:pt x="124566" y="163680"/>
                </a:lnTo>
                <a:lnTo>
                  <a:pt x="122265" y="159310"/>
                </a:lnTo>
                <a:lnTo>
                  <a:pt x="120796" y="157003"/>
                </a:lnTo>
                <a:lnTo>
                  <a:pt x="117356" y="152926"/>
                </a:lnTo>
                <a:lnTo>
                  <a:pt x="116363" y="150510"/>
                </a:lnTo>
                <a:lnTo>
                  <a:pt x="114916" y="148395"/>
                </a:lnTo>
                <a:lnTo>
                  <a:pt x="114031" y="147610"/>
                </a:lnTo>
                <a:lnTo>
                  <a:pt x="113293" y="146702"/>
                </a:lnTo>
                <a:lnTo>
                  <a:pt x="112638" y="145525"/>
                </a:lnTo>
                <a:lnTo>
                  <a:pt x="111661" y="144710"/>
                </a:lnTo>
                <a:lnTo>
                  <a:pt x="106859" y="142902"/>
                </a:lnTo>
                <a:lnTo>
                  <a:pt x="106020" y="142332"/>
                </a:lnTo>
                <a:lnTo>
                  <a:pt x="105089" y="142032"/>
                </a:lnTo>
                <a:lnTo>
                  <a:pt x="101518" y="141848"/>
                </a:lnTo>
                <a:lnTo>
                  <a:pt x="99449" y="141548"/>
                </a:lnTo>
                <a:lnTo>
                  <a:pt x="95554" y="140063"/>
                </a:lnTo>
                <a:lnTo>
                  <a:pt x="93538" y="139617"/>
                </a:lnTo>
                <a:lnTo>
                  <a:pt x="91122" y="139332"/>
                </a:lnTo>
                <a:lnTo>
                  <a:pt x="88775" y="138771"/>
                </a:lnTo>
                <a:lnTo>
                  <a:pt x="87636" y="138217"/>
                </a:lnTo>
                <a:lnTo>
                  <a:pt x="86866" y="137286"/>
                </a:lnTo>
                <a:lnTo>
                  <a:pt x="86412" y="135078"/>
                </a:lnTo>
                <a:lnTo>
                  <a:pt x="84442" y="135317"/>
                </a:lnTo>
                <a:lnTo>
                  <a:pt x="82518" y="134932"/>
                </a:lnTo>
                <a:lnTo>
                  <a:pt x="80656" y="134155"/>
                </a:lnTo>
                <a:lnTo>
                  <a:pt x="78755" y="133686"/>
                </a:lnTo>
                <a:lnTo>
                  <a:pt x="77455" y="134355"/>
                </a:lnTo>
                <a:lnTo>
                  <a:pt x="77055" y="136117"/>
                </a:lnTo>
                <a:lnTo>
                  <a:pt x="76454" y="136209"/>
                </a:lnTo>
                <a:lnTo>
                  <a:pt x="75339" y="135847"/>
                </a:lnTo>
                <a:lnTo>
                  <a:pt x="74784" y="136063"/>
                </a:lnTo>
                <a:lnTo>
                  <a:pt x="73576" y="136871"/>
                </a:lnTo>
                <a:lnTo>
                  <a:pt x="72614" y="137971"/>
                </a:lnTo>
                <a:lnTo>
                  <a:pt x="70829" y="137801"/>
                </a:lnTo>
                <a:lnTo>
                  <a:pt x="67174" y="136694"/>
                </a:lnTo>
                <a:lnTo>
                  <a:pt x="65542" y="136001"/>
                </a:lnTo>
                <a:lnTo>
                  <a:pt x="64157" y="134747"/>
                </a:lnTo>
                <a:lnTo>
                  <a:pt x="62972" y="133324"/>
                </a:lnTo>
                <a:lnTo>
                  <a:pt x="61772" y="132201"/>
                </a:lnTo>
                <a:lnTo>
                  <a:pt x="60294" y="131386"/>
                </a:lnTo>
                <a:lnTo>
                  <a:pt x="62172" y="133324"/>
                </a:lnTo>
                <a:lnTo>
                  <a:pt x="66504" y="141856"/>
                </a:lnTo>
                <a:lnTo>
                  <a:pt x="65419" y="142017"/>
                </a:lnTo>
                <a:lnTo>
                  <a:pt x="64303" y="141802"/>
                </a:lnTo>
                <a:lnTo>
                  <a:pt x="65327" y="143440"/>
                </a:lnTo>
                <a:lnTo>
                  <a:pt x="64149" y="143687"/>
                </a:lnTo>
                <a:lnTo>
                  <a:pt x="62980" y="143671"/>
                </a:lnTo>
                <a:lnTo>
                  <a:pt x="60517" y="142963"/>
                </a:lnTo>
                <a:lnTo>
                  <a:pt x="58070" y="142725"/>
                </a:lnTo>
                <a:lnTo>
                  <a:pt x="57347" y="143071"/>
                </a:lnTo>
                <a:lnTo>
                  <a:pt x="57862" y="143687"/>
                </a:lnTo>
                <a:lnTo>
                  <a:pt x="58724" y="145502"/>
                </a:lnTo>
                <a:lnTo>
                  <a:pt x="59409" y="147402"/>
                </a:lnTo>
                <a:lnTo>
                  <a:pt x="55869" y="148256"/>
                </a:lnTo>
                <a:lnTo>
                  <a:pt x="52237" y="148779"/>
                </a:lnTo>
                <a:lnTo>
                  <a:pt x="48197" y="149802"/>
                </a:lnTo>
                <a:lnTo>
                  <a:pt x="44110" y="149871"/>
                </a:lnTo>
                <a:lnTo>
                  <a:pt x="42017" y="149287"/>
                </a:lnTo>
                <a:lnTo>
                  <a:pt x="39870" y="148956"/>
                </a:lnTo>
                <a:lnTo>
                  <a:pt x="37838" y="149287"/>
                </a:lnTo>
                <a:lnTo>
                  <a:pt x="35877" y="150033"/>
                </a:lnTo>
                <a:lnTo>
                  <a:pt x="34222" y="149910"/>
                </a:lnTo>
                <a:lnTo>
                  <a:pt x="33175" y="148571"/>
                </a:lnTo>
                <a:lnTo>
                  <a:pt x="32691" y="147564"/>
                </a:lnTo>
                <a:lnTo>
                  <a:pt x="32067" y="146687"/>
                </a:lnTo>
                <a:lnTo>
                  <a:pt x="30520" y="146825"/>
                </a:lnTo>
                <a:lnTo>
                  <a:pt x="29027" y="147302"/>
                </a:lnTo>
                <a:lnTo>
                  <a:pt x="31582" y="147356"/>
                </a:lnTo>
                <a:lnTo>
                  <a:pt x="32352" y="148479"/>
                </a:lnTo>
                <a:lnTo>
                  <a:pt x="33014" y="149833"/>
                </a:lnTo>
                <a:lnTo>
                  <a:pt x="34822" y="151064"/>
                </a:lnTo>
                <a:lnTo>
                  <a:pt x="37000" y="150333"/>
                </a:lnTo>
                <a:lnTo>
                  <a:pt x="41794" y="150533"/>
                </a:lnTo>
                <a:lnTo>
                  <a:pt x="46450" y="152679"/>
                </a:lnTo>
                <a:lnTo>
                  <a:pt x="47558" y="152926"/>
                </a:lnTo>
                <a:lnTo>
                  <a:pt x="48574" y="153349"/>
                </a:lnTo>
                <a:lnTo>
                  <a:pt x="50975" y="155464"/>
                </a:lnTo>
                <a:lnTo>
                  <a:pt x="52783" y="157387"/>
                </a:lnTo>
                <a:lnTo>
                  <a:pt x="54307" y="159588"/>
                </a:lnTo>
                <a:lnTo>
                  <a:pt x="54630" y="160449"/>
                </a:lnTo>
                <a:lnTo>
                  <a:pt x="54522" y="162757"/>
                </a:lnTo>
                <a:lnTo>
                  <a:pt x="54061" y="163903"/>
                </a:lnTo>
                <a:lnTo>
                  <a:pt x="51052" y="165526"/>
                </a:lnTo>
                <a:lnTo>
                  <a:pt x="47843" y="166757"/>
                </a:lnTo>
                <a:lnTo>
                  <a:pt x="43110" y="169150"/>
                </a:lnTo>
                <a:lnTo>
                  <a:pt x="38531" y="171873"/>
                </a:lnTo>
                <a:lnTo>
                  <a:pt x="36123" y="171342"/>
                </a:lnTo>
                <a:lnTo>
                  <a:pt x="33953" y="169896"/>
                </a:lnTo>
                <a:lnTo>
                  <a:pt x="33114" y="169504"/>
                </a:lnTo>
                <a:lnTo>
                  <a:pt x="30874" y="168719"/>
                </a:lnTo>
                <a:lnTo>
                  <a:pt x="29512" y="168434"/>
                </a:lnTo>
                <a:lnTo>
                  <a:pt x="24095" y="169050"/>
                </a:lnTo>
                <a:lnTo>
                  <a:pt x="18669" y="169365"/>
                </a:lnTo>
                <a:lnTo>
                  <a:pt x="16376" y="169342"/>
                </a:lnTo>
                <a:lnTo>
                  <a:pt x="14160" y="168881"/>
                </a:lnTo>
                <a:lnTo>
                  <a:pt x="11720" y="168027"/>
                </a:lnTo>
                <a:lnTo>
                  <a:pt x="9304" y="168403"/>
                </a:lnTo>
                <a:lnTo>
                  <a:pt x="7649" y="169404"/>
                </a:lnTo>
                <a:lnTo>
                  <a:pt x="5841" y="169557"/>
                </a:lnTo>
                <a:lnTo>
                  <a:pt x="2455" y="167327"/>
                </a:lnTo>
                <a:lnTo>
                  <a:pt x="2447" y="167042"/>
                </a:lnTo>
                <a:lnTo>
                  <a:pt x="2447" y="162626"/>
                </a:lnTo>
                <a:lnTo>
                  <a:pt x="2447" y="158218"/>
                </a:lnTo>
                <a:lnTo>
                  <a:pt x="2447" y="153810"/>
                </a:lnTo>
                <a:lnTo>
                  <a:pt x="2440" y="149402"/>
                </a:lnTo>
                <a:lnTo>
                  <a:pt x="2440" y="144994"/>
                </a:lnTo>
                <a:lnTo>
                  <a:pt x="2440" y="140594"/>
                </a:lnTo>
                <a:lnTo>
                  <a:pt x="2440" y="136194"/>
                </a:lnTo>
                <a:lnTo>
                  <a:pt x="2440" y="131793"/>
                </a:lnTo>
                <a:lnTo>
                  <a:pt x="2432" y="127393"/>
                </a:lnTo>
                <a:lnTo>
                  <a:pt x="2432" y="123000"/>
                </a:lnTo>
                <a:lnTo>
                  <a:pt x="2432" y="119385"/>
                </a:lnTo>
                <a:lnTo>
                  <a:pt x="1232" y="117977"/>
                </a:lnTo>
                <a:lnTo>
                  <a:pt x="0" y="115815"/>
                </a:lnTo>
                <a:lnTo>
                  <a:pt x="262" y="113038"/>
                </a:lnTo>
                <a:lnTo>
                  <a:pt x="1755" y="109607"/>
                </a:lnTo>
                <a:lnTo>
                  <a:pt x="2424" y="107315"/>
                </a:lnTo>
                <a:lnTo>
                  <a:pt x="2424" y="105445"/>
                </a:lnTo>
                <a:lnTo>
                  <a:pt x="2424" y="101061"/>
                </a:lnTo>
                <a:lnTo>
                  <a:pt x="2424" y="96676"/>
                </a:lnTo>
                <a:lnTo>
                  <a:pt x="2417" y="92291"/>
                </a:lnTo>
                <a:lnTo>
                  <a:pt x="2417" y="87914"/>
                </a:lnTo>
                <a:lnTo>
                  <a:pt x="2417" y="83536"/>
                </a:lnTo>
                <a:lnTo>
                  <a:pt x="2417" y="79159"/>
                </a:lnTo>
                <a:lnTo>
                  <a:pt x="2417" y="74782"/>
                </a:lnTo>
                <a:lnTo>
                  <a:pt x="2409" y="70405"/>
                </a:lnTo>
                <a:lnTo>
                  <a:pt x="2409" y="66035"/>
                </a:lnTo>
                <a:lnTo>
                  <a:pt x="2409" y="61666"/>
                </a:lnTo>
                <a:lnTo>
                  <a:pt x="2409" y="57296"/>
                </a:lnTo>
                <a:lnTo>
                  <a:pt x="2409" y="52927"/>
                </a:lnTo>
                <a:lnTo>
                  <a:pt x="2401" y="48557"/>
                </a:lnTo>
                <a:lnTo>
                  <a:pt x="2401" y="44187"/>
                </a:lnTo>
                <a:lnTo>
                  <a:pt x="2401" y="39818"/>
                </a:lnTo>
                <a:lnTo>
                  <a:pt x="2394" y="35456"/>
                </a:lnTo>
                <a:lnTo>
                  <a:pt x="2394" y="31094"/>
                </a:lnTo>
                <a:lnTo>
                  <a:pt x="2394" y="28463"/>
                </a:lnTo>
                <a:lnTo>
                  <a:pt x="2394" y="27017"/>
                </a:lnTo>
                <a:lnTo>
                  <a:pt x="2394" y="26933"/>
                </a:lnTo>
                <a:lnTo>
                  <a:pt x="3040" y="26940"/>
                </a:lnTo>
                <a:lnTo>
                  <a:pt x="5225" y="26963"/>
                </a:lnTo>
                <a:lnTo>
                  <a:pt x="6980" y="27317"/>
                </a:lnTo>
                <a:lnTo>
                  <a:pt x="17799" y="31979"/>
                </a:lnTo>
                <a:lnTo>
                  <a:pt x="21032" y="33848"/>
                </a:lnTo>
                <a:lnTo>
                  <a:pt x="22140" y="34287"/>
                </a:lnTo>
                <a:lnTo>
                  <a:pt x="23225" y="34302"/>
                </a:lnTo>
                <a:lnTo>
                  <a:pt x="24264" y="34518"/>
                </a:lnTo>
                <a:lnTo>
                  <a:pt x="29143" y="37095"/>
                </a:lnTo>
                <a:lnTo>
                  <a:pt x="36430" y="39695"/>
                </a:lnTo>
                <a:lnTo>
                  <a:pt x="44126" y="42187"/>
                </a:lnTo>
                <a:lnTo>
                  <a:pt x="46511" y="42711"/>
                </a:lnTo>
                <a:lnTo>
                  <a:pt x="48981" y="42926"/>
                </a:lnTo>
                <a:lnTo>
                  <a:pt x="54338" y="43787"/>
                </a:lnTo>
                <a:lnTo>
                  <a:pt x="57162" y="44557"/>
                </a:lnTo>
                <a:lnTo>
                  <a:pt x="61294" y="47611"/>
                </a:lnTo>
                <a:lnTo>
                  <a:pt x="63380" y="48557"/>
                </a:lnTo>
                <a:lnTo>
                  <a:pt x="65334" y="50280"/>
                </a:lnTo>
                <a:lnTo>
                  <a:pt x="68097" y="52134"/>
                </a:lnTo>
                <a:lnTo>
                  <a:pt x="69190" y="52603"/>
                </a:lnTo>
                <a:lnTo>
                  <a:pt x="70391" y="52850"/>
                </a:lnTo>
                <a:close/>
                <a:moveTo>
                  <a:pt x="261392" y="73090"/>
                </a:moveTo>
                <a:lnTo>
                  <a:pt x="259791" y="74728"/>
                </a:lnTo>
                <a:lnTo>
                  <a:pt x="258798" y="73197"/>
                </a:lnTo>
                <a:lnTo>
                  <a:pt x="257520" y="71859"/>
                </a:lnTo>
                <a:lnTo>
                  <a:pt x="256512" y="70489"/>
                </a:lnTo>
                <a:lnTo>
                  <a:pt x="255227" y="67535"/>
                </a:lnTo>
                <a:lnTo>
                  <a:pt x="255166" y="66051"/>
                </a:lnTo>
                <a:lnTo>
                  <a:pt x="255504" y="64473"/>
                </a:lnTo>
                <a:lnTo>
                  <a:pt x="255581" y="62881"/>
                </a:lnTo>
                <a:lnTo>
                  <a:pt x="254966" y="59650"/>
                </a:lnTo>
                <a:lnTo>
                  <a:pt x="253457" y="56704"/>
                </a:lnTo>
                <a:lnTo>
                  <a:pt x="248217" y="49680"/>
                </a:lnTo>
                <a:lnTo>
                  <a:pt x="246570" y="47842"/>
                </a:lnTo>
                <a:lnTo>
                  <a:pt x="244685" y="46195"/>
                </a:lnTo>
                <a:lnTo>
                  <a:pt x="243477" y="45795"/>
                </a:lnTo>
                <a:lnTo>
                  <a:pt x="241037" y="45403"/>
                </a:lnTo>
                <a:lnTo>
                  <a:pt x="239952" y="45072"/>
                </a:lnTo>
                <a:lnTo>
                  <a:pt x="237936" y="43926"/>
                </a:lnTo>
                <a:lnTo>
                  <a:pt x="236066" y="42595"/>
                </a:lnTo>
                <a:lnTo>
                  <a:pt x="231425" y="38633"/>
                </a:lnTo>
                <a:lnTo>
                  <a:pt x="228978" y="37510"/>
                </a:lnTo>
                <a:lnTo>
                  <a:pt x="227685" y="36125"/>
                </a:lnTo>
                <a:lnTo>
                  <a:pt x="220382" y="31664"/>
                </a:lnTo>
                <a:lnTo>
                  <a:pt x="218251" y="30610"/>
                </a:lnTo>
                <a:lnTo>
                  <a:pt x="215650" y="30610"/>
                </a:lnTo>
                <a:lnTo>
                  <a:pt x="213457" y="29733"/>
                </a:lnTo>
                <a:lnTo>
                  <a:pt x="215195" y="29179"/>
                </a:lnTo>
                <a:lnTo>
                  <a:pt x="215557" y="27686"/>
                </a:lnTo>
                <a:lnTo>
                  <a:pt x="215172" y="26171"/>
                </a:lnTo>
                <a:lnTo>
                  <a:pt x="218843" y="28648"/>
                </a:lnTo>
                <a:lnTo>
                  <a:pt x="222714" y="30810"/>
                </a:lnTo>
                <a:lnTo>
                  <a:pt x="223838" y="32556"/>
                </a:lnTo>
                <a:lnTo>
                  <a:pt x="225746" y="32664"/>
                </a:lnTo>
                <a:lnTo>
                  <a:pt x="229217" y="34110"/>
                </a:lnTo>
                <a:lnTo>
                  <a:pt x="231602" y="35410"/>
                </a:lnTo>
                <a:lnTo>
                  <a:pt x="233849" y="36910"/>
                </a:lnTo>
                <a:lnTo>
                  <a:pt x="236381" y="39056"/>
                </a:lnTo>
                <a:lnTo>
                  <a:pt x="241260" y="40741"/>
                </a:lnTo>
                <a:lnTo>
                  <a:pt x="241953" y="41357"/>
                </a:lnTo>
                <a:lnTo>
                  <a:pt x="244423" y="44157"/>
                </a:lnTo>
                <a:lnTo>
                  <a:pt x="247663" y="46534"/>
                </a:lnTo>
                <a:lnTo>
                  <a:pt x="248771" y="47842"/>
                </a:lnTo>
                <a:lnTo>
                  <a:pt x="262507" y="59096"/>
                </a:lnTo>
                <a:lnTo>
                  <a:pt x="264831" y="62250"/>
                </a:lnTo>
                <a:lnTo>
                  <a:pt x="265008" y="64404"/>
                </a:lnTo>
                <a:lnTo>
                  <a:pt x="264554" y="65250"/>
                </a:lnTo>
                <a:lnTo>
                  <a:pt x="263107" y="67074"/>
                </a:lnTo>
                <a:lnTo>
                  <a:pt x="263130" y="69228"/>
                </a:lnTo>
                <a:lnTo>
                  <a:pt x="262646" y="71159"/>
                </a:lnTo>
                <a:lnTo>
                  <a:pt x="261392" y="73090"/>
                </a:lnTo>
                <a:close/>
                <a:moveTo>
                  <a:pt x="206769" y="28071"/>
                </a:moveTo>
                <a:lnTo>
                  <a:pt x="202460" y="28363"/>
                </a:lnTo>
                <a:lnTo>
                  <a:pt x="200913" y="28040"/>
                </a:lnTo>
                <a:lnTo>
                  <a:pt x="199528" y="26802"/>
                </a:lnTo>
                <a:lnTo>
                  <a:pt x="198273" y="24871"/>
                </a:lnTo>
                <a:lnTo>
                  <a:pt x="197011" y="24417"/>
                </a:lnTo>
                <a:lnTo>
                  <a:pt x="196503" y="24040"/>
                </a:lnTo>
                <a:lnTo>
                  <a:pt x="199551" y="22563"/>
                </a:lnTo>
                <a:lnTo>
                  <a:pt x="202252" y="22117"/>
                </a:lnTo>
                <a:lnTo>
                  <a:pt x="206615" y="23963"/>
                </a:lnTo>
                <a:lnTo>
                  <a:pt x="207062" y="24886"/>
                </a:lnTo>
                <a:lnTo>
                  <a:pt x="207100" y="25486"/>
                </a:lnTo>
                <a:lnTo>
                  <a:pt x="206977" y="27448"/>
                </a:lnTo>
                <a:lnTo>
                  <a:pt x="206769" y="28071"/>
                </a:lnTo>
                <a:close/>
                <a:moveTo>
                  <a:pt x="151485" y="19947"/>
                </a:moveTo>
                <a:lnTo>
                  <a:pt x="150785" y="21078"/>
                </a:lnTo>
                <a:lnTo>
                  <a:pt x="149153" y="20978"/>
                </a:lnTo>
                <a:lnTo>
                  <a:pt x="148430" y="20647"/>
                </a:lnTo>
                <a:lnTo>
                  <a:pt x="149607" y="20432"/>
                </a:lnTo>
                <a:lnTo>
                  <a:pt x="150084" y="19501"/>
                </a:lnTo>
                <a:lnTo>
                  <a:pt x="150592" y="19171"/>
                </a:lnTo>
                <a:lnTo>
                  <a:pt x="151485" y="19947"/>
                </a:lnTo>
                <a:close/>
                <a:moveTo>
                  <a:pt x="134001" y="13016"/>
                </a:moveTo>
                <a:lnTo>
                  <a:pt x="141204" y="14409"/>
                </a:lnTo>
                <a:lnTo>
                  <a:pt x="141681" y="14393"/>
                </a:lnTo>
                <a:lnTo>
                  <a:pt x="141596" y="13893"/>
                </a:lnTo>
                <a:lnTo>
                  <a:pt x="141719" y="13755"/>
                </a:lnTo>
                <a:lnTo>
                  <a:pt x="142151" y="14116"/>
                </a:lnTo>
                <a:lnTo>
                  <a:pt x="142012" y="15132"/>
                </a:lnTo>
                <a:lnTo>
                  <a:pt x="140881" y="15386"/>
                </a:lnTo>
                <a:lnTo>
                  <a:pt x="139819" y="15286"/>
                </a:lnTo>
                <a:lnTo>
                  <a:pt x="139065" y="15816"/>
                </a:lnTo>
                <a:lnTo>
                  <a:pt x="137002" y="17778"/>
                </a:lnTo>
                <a:lnTo>
                  <a:pt x="135617" y="17455"/>
                </a:lnTo>
                <a:lnTo>
                  <a:pt x="133924" y="17893"/>
                </a:lnTo>
                <a:lnTo>
                  <a:pt x="130954" y="17932"/>
                </a:lnTo>
                <a:lnTo>
                  <a:pt x="127098" y="17070"/>
                </a:lnTo>
                <a:lnTo>
                  <a:pt x="126036" y="17801"/>
                </a:lnTo>
                <a:lnTo>
                  <a:pt x="124666" y="17601"/>
                </a:lnTo>
                <a:lnTo>
                  <a:pt x="123304" y="18401"/>
                </a:lnTo>
                <a:lnTo>
                  <a:pt x="122742" y="18363"/>
                </a:lnTo>
                <a:lnTo>
                  <a:pt x="122412" y="17193"/>
                </a:lnTo>
                <a:lnTo>
                  <a:pt x="122435" y="16593"/>
                </a:lnTo>
                <a:lnTo>
                  <a:pt x="124051" y="16093"/>
                </a:lnTo>
                <a:lnTo>
                  <a:pt x="123812" y="14255"/>
                </a:lnTo>
                <a:lnTo>
                  <a:pt x="125113" y="13332"/>
                </a:lnTo>
                <a:lnTo>
                  <a:pt x="127360" y="13408"/>
                </a:lnTo>
                <a:lnTo>
                  <a:pt x="129453" y="12785"/>
                </a:lnTo>
                <a:lnTo>
                  <a:pt x="134001" y="13016"/>
                </a:lnTo>
                <a:close/>
                <a:moveTo>
                  <a:pt x="192279" y="4277"/>
                </a:moveTo>
                <a:lnTo>
                  <a:pt x="192225" y="5054"/>
                </a:lnTo>
                <a:lnTo>
                  <a:pt x="190670" y="4662"/>
                </a:lnTo>
                <a:lnTo>
                  <a:pt x="190239" y="4785"/>
                </a:lnTo>
                <a:lnTo>
                  <a:pt x="187530" y="2539"/>
                </a:lnTo>
                <a:lnTo>
                  <a:pt x="187576" y="1169"/>
                </a:lnTo>
                <a:lnTo>
                  <a:pt x="188292" y="0"/>
                </a:lnTo>
                <a:lnTo>
                  <a:pt x="189416" y="185"/>
                </a:lnTo>
                <a:lnTo>
                  <a:pt x="191409" y="1654"/>
                </a:lnTo>
                <a:lnTo>
                  <a:pt x="192279" y="42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0" name="Google Shape;950;p44"/>
          <p:cNvSpPr/>
          <p:nvPr/>
        </p:nvSpPr>
        <p:spPr>
          <a:xfrm>
            <a:off x="7600805" y="4166502"/>
            <a:ext cx="168563" cy="282711"/>
          </a:xfrm>
          <a:custGeom>
            <a:avLst/>
            <a:gdLst/>
            <a:ahLst/>
            <a:cxnLst/>
            <a:rect l="l" t="t" r="r" b="b"/>
            <a:pathLst>
              <a:path w="207862" h="348623" extrusionOk="0">
                <a:moveTo>
                  <a:pt x="106020" y="1362"/>
                </a:moveTo>
                <a:lnTo>
                  <a:pt x="104974" y="3231"/>
                </a:lnTo>
                <a:lnTo>
                  <a:pt x="104135" y="3216"/>
                </a:lnTo>
                <a:lnTo>
                  <a:pt x="104258" y="2169"/>
                </a:lnTo>
                <a:lnTo>
                  <a:pt x="105374" y="0"/>
                </a:lnTo>
                <a:lnTo>
                  <a:pt x="105789" y="46"/>
                </a:lnTo>
                <a:lnTo>
                  <a:pt x="106020" y="1362"/>
                </a:lnTo>
                <a:close/>
                <a:moveTo>
                  <a:pt x="107790" y="10901"/>
                </a:moveTo>
                <a:lnTo>
                  <a:pt x="107390" y="11178"/>
                </a:lnTo>
                <a:lnTo>
                  <a:pt x="106798" y="11047"/>
                </a:lnTo>
                <a:lnTo>
                  <a:pt x="107383" y="8885"/>
                </a:lnTo>
                <a:lnTo>
                  <a:pt x="108468" y="8293"/>
                </a:lnTo>
                <a:lnTo>
                  <a:pt x="109329" y="8524"/>
                </a:lnTo>
                <a:lnTo>
                  <a:pt x="107790" y="10901"/>
                </a:lnTo>
                <a:close/>
                <a:moveTo>
                  <a:pt x="98302" y="33810"/>
                </a:moveTo>
                <a:lnTo>
                  <a:pt x="98525" y="35872"/>
                </a:lnTo>
                <a:lnTo>
                  <a:pt x="97248" y="35825"/>
                </a:lnTo>
                <a:lnTo>
                  <a:pt x="95324" y="34571"/>
                </a:lnTo>
                <a:lnTo>
                  <a:pt x="95147" y="33933"/>
                </a:lnTo>
                <a:lnTo>
                  <a:pt x="95178" y="33402"/>
                </a:lnTo>
                <a:lnTo>
                  <a:pt x="95516" y="32948"/>
                </a:lnTo>
                <a:lnTo>
                  <a:pt x="98302" y="33810"/>
                </a:lnTo>
                <a:close/>
                <a:moveTo>
                  <a:pt x="92499" y="40157"/>
                </a:moveTo>
                <a:lnTo>
                  <a:pt x="92376" y="41687"/>
                </a:lnTo>
                <a:lnTo>
                  <a:pt x="91283" y="40880"/>
                </a:lnTo>
                <a:lnTo>
                  <a:pt x="91045" y="39733"/>
                </a:lnTo>
                <a:lnTo>
                  <a:pt x="91153" y="38879"/>
                </a:lnTo>
                <a:lnTo>
                  <a:pt x="91653" y="37864"/>
                </a:lnTo>
                <a:lnTo>
                  <a:pt x="92338" y="38787"/>
                </a:lnTo>
                <a:lnTo>
                  <a:pt x="92499" y="40157"/>
                </a:lnTo>
                <a:close/>
                <a:moveTo>
                  <a:pt x="106959" y="44418"/>
                </a:moveTo>
                <a:lnTo>
                  <a:pt x="105589" y="46049"/>
                </a:lnTo>
                <a:lnTo>
                  <a:pt x="104874" y="45595"/>
                </a:lnTo>
                <a:lnTo>
                  <a:pt x="105643" y="44010"/>
                </a:lnTo>
                <a:lnTo>
                  <a:pt x="105620" y="43457"/>
                </a:lnTo>
                <a:lnTo>
                  <a:pt x="106251" y="42218"/>
                </a:lnTo>
                <a:lnTo>
                  <a:pt x="107421" y="41787"/>
                </a:lnTo>
                <a:lnTo>
                  <a:pt x="108383" y="43011"/>
                </a:lnTo>
                <a:lnTo>
                  <a:pt x="106959" y="44418"/>
                </a:lnTo>
                <a:close/>
                <a:moveTo>
                  <a:pt x="89244" y="50749"/>
                </a:moveTo>
                <a:lnTo>
                  <a:pt x="92553" y="51927"/>
                </a:lnTo>
                <a:lnTo>
                  <a:pt x="99864" y="56157"/>
                </a:lnTo>
                <a:lnTo>
                  <a:pt x="102534" y="57204"/>
                </a:lnTo>
                <a:lnTo>
                  <a:pt x="105320" y="57988"/>
                </a:lnTo>
                <a:lnTo>
                  <a:pt x="107513" y="58219"/>
                </a:lnTo>
                <a:lnTo>
                  <a:pt x="109483" y="57250"/>
                </a:lnTo>
                <a:lnTo>
                  <a:pt x="110307" y="56265"/>
                </a:lnTo>
                <a:lnTo>
                  <a:pt x="111815" y="53665"/>
                </a:lnTo>
                <a:lnTo>
                  <a:pt x="113423" y="53342"/>
                </a:lnTo>
                <a:lnTo>
                  <a:pt x="114378" y="54288"/>
                </a:lnTo>
                <a:lnTo>
                  <a:pt x="115124" y="55557"/>
                </a:lnTo>
                <a:lnTo>
                  <a:pt x="115455" y="57419"/>
                </a:lnTo>
                <a:lnTo>
                  <a:pt x="114993" y="59365"/>
                </a:lnTo>
                <a:lnTo>
                  <a:pt x="113462" y="61112"/>
                </a:lnTo>
                <a:lnTo>
                  <a:pt x="112523" y="63204"/>
                </a:lnTo>
                <a:lnTo>
                  <a:pt x="111908" y="70143"/>
                </a:lnTo>
                <a:lnTo>
                  <a:pt x="111938" y="72220"/>
                </a:lnTo>
                <a:lnTo>
                  <a:pt x="112431" y="74220"/>
                </a:lnTo>
                <a:lnTo>
                  <a:pt x="113762" y="77390"/>
                </a:lnTo>
                <a:lnTo>
                  <a:pt x="114455" y="78282"/>
                </a:lnTo>
                <a:lnTo>
                  <a:pt x="116471" y="79413"/>
                </a:lnTo>
                <a:lnTo>
                  <a:pt x="117017" y="80267"/>
                </a:lnTo>
                <a:lnTo>
                  <a:pt x="117132" y="81805"/>
                </a:lnTo>
                <a:lnTo>
                  <a:pt x="117448" y="83159"/>
                </a:lnTo>
                <a:lnTo>
                  <a:pt x="118756" y="83675"/>
                </a:lnTo>
                <a:lnTo>
                  <a:pt x="119865" y="84352"/>
                </a:lnTo>
                <a:lnTo>
                  <a:pt x="119449" y="85852"/>
                </a:lnTo>
                <a:lnTo>
                  <a:pt x="118756" y="87375"/>
                </a:lnTo>
                <a:lnTo>
                  <a:pt x="117848" y="91129"/>
                </a:lnTo>
                <a:lnTo>
                  <a:pt x="113523" y="99807"/>
                </a:lnTo>
                <a:lnTo>
                  <a:pt x="113277" y="101676"/>
                </a:lnTo>
                <a:lnTo>
                  <a:pt x="111569" y="105399"/>
                </a:lnTo>
                <a:lnTo>
                  <a:pt x="108098" y="105999"/>
                </a:lnTo>
                <a:lnTo>
                  <a:pt x="104089" y="107799"/>
                </a:lnTo>
                <a:lnTo>
                  <a:pt x="101857" y="109200"/>
                </a:lnTo>
                <a:lnTo>
                  <a:pt x="99910" y="111015"/>
                </a:lnTo>
                <a:lnTo>
                  <a:pt x="99171" y="113392"/>
                </a:lnTo>
                <a:lnTo>
                  <a:pt x="99803" y="114477"/>
                </a:lnTo>
                <a:lnTo>
                  <a:pt x="100210" y="115638"/>
                </a:lnTo>
                <a:lnTo>
                  <a:pt x="100164" y="116892"/>
                </a:lnTo>
                <a:lnTo>
                  <a:pt x="99564" y="117931"/>
                </a:lnTo>
                <a:lnTo>
                  <a:pt x="97632" y="120462"/>
                </a:lnTo>
                <a:lnTo>
                  <a:pt x="96817" y="122531"/>
                </a:lnTo>
                <a:lnTo>
                  <a:pt x="95955" y="123462"/>
                </a:lnTo>
                <a:lnTo>
                  <a:pt x="95531" y="124585"/>
                </a:lnTo>
                <a:lnTo>
                  <a:pt x="95678" y="125870"/>
                </a:lnTo>
                <a:lnTo>
                  <a:pt x="96455" y="126993"/>
                </a:lnTo>
                <a:lnTo>
                  <a:pt x="98810" y="131816"/>
                </a:lnTo>
                <a:lnTo>
                  <a:pt x="101334" y="136471"/>
                </a:lnTo>
                <a:lnTo>
                  <a:pt x="101873" y="137009"/>
                </a:lnTo>
                <a:lnTo>
                  <a:pt x="102080" y="137632"/>
                </a:lnTo>
                <a:lnTo>
                  <a:pt x="100595" y="138863"/>
                </a:lnTo>
                <a:lnTo>
                  <a:pt x="100626" y="141094"/>
                </a:lnTo>
                <a:lnTo>
                  <a:pt x="101072" y="143310"/>
                </a:lnTo>
                <a:lnTo>
                  <a:pt x="103304" y="148787"/>
                </a:lnTo>
                <a:lnTo>
                  <a:pt x="103619" y="150249"/>
                </a:lnTo>
                <a:lnTo>
                  <a:pt x="104358" y="151448"/>
                </a:lnTo>
                <a:lnTo>
                  <a:pt x="105497" y="152572"/>
                </a:lnTo>
                <a:lnTo>
                  <a:pt x="106751" y="153518"/>
                </a:lnTo>
                <a:lnTo>
                  <a:pt x="110384" y="155133"/>
                </a:lnTo>
                <a:lnTo>
                  <a:pt x="111784" y="155456"/>
                </a:lnTo>
                <a:lnTo>
                  <a:pt x="113239" y="155510"/>
                </a:lnTo>
                <a:lnTo>
                  <a:pt x="113600" y="154418"/>
                </a:lnTo>
                <a:lnTo>
                  <a:pt x="114870" y="154049"/>
                </a:lnTo>
                <a:lnTo>
                  <a:pt x="114593" y="152979"/>
                </a:lnTo>
                <a:lnTo>
                  <a:pt x="113039" y="151495"/>
                </a:lnTo>
                <a:lnTo>
                  <a:pt x="112977" y="150695"/>
                </a:lnTo>
                <a:lnTo>
                  <a:pt x="113793" y="150095"/>
                </a:lnTo>
                <a:lnTo>
                  <a:pt x="114762" y="149748"/>
                </a:lnTo>
                <a:lnTo>
                  <a:pt x="116948" y="148133"/>
                </a:lnTo>
                <a:lnTo>
                  <a:pt x="119264" y="146840"/>
                </a:lnTo>
                <a:lnTo>
                  <a:pt x="122212" y="146948"/>
                </a:lnTo>
                <a:lnTo>
                  <a:pt x="125097" y="147671"/>
                </a:lnTo>
                <a:lnTo>
                  <a:pt x="127152" y="148425"/>
                </a:lnTo>
                <a:lnTo>
                  <a:pt x="128845" y="149810"/>
                </a:lnTo>
                <a:lnTo>
                  <a:pt x="130584" y="152210"/>
                </a:lnTo>
                <a:lnTo>
                  <a:pt x="131800" y="154864"/>
                </a:lnTo>
                <a:lnTo>
                  <a:pt x="131792" y="156126"/>
                </a:lnTo>
                <a:lnTo>
                  <a:pt x="131500" y="157395"/>
                </a:lnTo>
                <a:lnTo>
                  <a:pt x="131561" y="158649"/>
                </a:lnTo>
                <a:lnTo>
                  <a:pt x="132470" y="159503"/>
                </a:lnTo>
                <a:lnTo>
                  <a:pt x="135263" y="159565"/>
                </a:lnTo>
                <a:lnTo>
                  <a:pt x="136687" y="157595"/>
                </a:lnTo>
                <a:lnTo>
                  <a:pt x="136864" y="155380"/>
                </a:lnTo>
                <a:lnTo>
                  <a:pt x="135863" y="154526"/>
                </a:lnTo>
                <a:lnTo>
                  <a:pt x="136325" y="153433"/>
                </a:lnTo>
                <a:lnTo>
                  <a:pt x="137179" y="152618"/>
                </a:lnTo>
                <a:lnTo>
                  <a:pt x="138418" y="153349"/>
                </a:lnTo>
                <a:lnTo>
                  <a:pt x="139596" y="154726"/>
                </a:lnTo>
                <a:lnTo>
                  <a:pt x="143928" y="156226"/>
                </a:lnTo>
                <a:lnTo>
                  <a:pt x="145036" y="156256"/>
                </a:lnTo>
                <a:lnTo>
                  <a:pt x="145937" y="156541"/>
                </a:lnTo>
                <a:lnTo>
                  <a:pt x="147876" y="157580"/>
                </a:lnTo>
                <a:lnTo>
                  <a:pt x="148784" y="158410"/>
                </a:lnTo>
                <a:lnTo>
                  <a:pt x="147668" y="160134"/>
                </a:lnTo>
                <a:lnTo>
                  <a:pt x="143366" y="160518"/>
                </a:lnTo>
                <a:lnTo>
                  <a:pt x="142120" y="161811"/>
                </a:lnTo>
                <a:lnTo>
                  <a:pt x="143389" y="164403"/>
                </a:lnTo>
                <a:lnTo>
                  <a:pt x="145452" y="166534"/>
                </a:lnTo>
                <a:lnTo>
                  <a:pt x="146775" y="168257"/>
                </a:lnTo>
                <a:lnTo>
                  <a:pt x="147945" y="170111"/>
                </a:lnTo>
                <a:lnTo>
                  <a:pt x="147891" y="171827"/>
                </a:lnTo>
                <a:lnTo>
                  <a:pt x="147206" y="173612"/>
                </a:lnTo>
                <a:lnTo>
                  <a:pt x="149099" y="173473"/>
                </a:lnTo>
                <a:lnTo>
                  <a:pt x="150877" y="173850"/>
                </a:lnTo>
                <a:lnTo>
                  <a:pt x="153340" y="175342"/>
                </a:lnTo>
                <a:lnTo>
                  <a:pt x="154109" y="175496"/>
                </a:lnTo>
                <a:lnTo>
                  <a:pt x="154925" y="175258"/>
                </a:lnTo>
                <a:lnTo>
                  <a:pt x="154809" y="180643"/>
                </a:lnTo>
                <a:lnTo>
                  <a:pt x="153132" y="185574"/>
                </a:lnTo>
                <a:lnTo>
                  <a:pt x="151016" y="184958"/>
                </a:lnTo>
                <a:lnTo>
                  <a:pt x="149207" y="182874"/>
                </a:lnTo>
                <a:lnTo>
                  <a:pt x="149576" y="180335"/>
                </a:lnTo>
                <a:lnTo>
                  <a:pt x="150731" y="177881"/>
                </a:lnTo>
                <a:lnTo>
                  <a:pt x="150069" y="177366"/>
                </a:lnTo>
                <a:lnTo>
                  <a:pt x="148907" y="177566"/>
                </a:lnTo>
                <a:lnTo>
                  <a:pt x="147576" y="178119"/>
                </a:lnTo>
                <a:lnTo>
                  <a:pt x="146137" y="178312"/>
                </a:lnTo>
                <a:lnTo>
                  <a:pt x="143774" y="177989"/>
                </a:lnTo>
                <a:lnTo>
                  <a:pt x="138926" y="175319"/>
                </a:lnTo>
                <a:lnTo>
                  <a:pt x="136956" y="175073"/>
                </a:lnTo>
                <a:lnTo>
                  <a:pt x="136510" y="173865"/>
                </a:lnTo>
                <a:lnTo>
                  <a:pt x="136618" y="171304"/>
                </a:lnTo>
                <a:lnTo>
                  <a:pt x="134686" y="168257"/>
                </a:lnTo>
                <a:lnTo>
                  <a:pt x="134378" y="167165"/>
                </a:lnTo>
                <a:lnTo>
                  <a:pt x="133762" y="166311"/>
                </a:lnTo>
                <a:lnTo>
                  <a:pt x="127998" y="162995"/>
                </a:lnTo>
                <a:lnTo>
                  <a:pt x="127290" y="162434"/>
                </a:lnTo>
                <a:lnTo>
                  <a:pt x="125521" y="159788"/>
                </a:lnTo>
                <a:lnTo>
                  <a:pt x="121503" y="156018"/>
                </a:lnTo>
                <a:lnTo>
                  <a:pt x="120380" y="155633"/>
                </a:lnTo>
                <a:lnTo>
                  <a:pt x="119156" y="155526"/>
                </a:lnTo>
                <a:lnTo>
                  <a:pt x="118756" y="156480"/>
                </a:lnTo>
                <a:lnTo>
                  <a:pt x="119310" y="157949"/>
                </a:lnTo>
                <a:lnTo>
                  <a:pt x="119534" y="159210"/>
                </a:lnTo>
                <a:lnTo>
                  <a:pt x="119449" y="160534"/>
                </a:lnTo>
                <a:lnTo>
                  <a:pt x="119611" y="161557"/>
                </a:lnTo>
                <a:lnTo>
                  <a:pt x="121511" y="163649"/>
                </a:lnTo>
                <a:lnTo>
                  <a:pt x="121796" y="164634"/>
                </a:lnTo>
                <a:lnTo>
                  <a:pt x="123066" y="167319"/>
                </a:lnTo>
                <a:lnTo>
                  <a:pt x="123220" y="170457"/>
                </a:lnTo>
                <a:lnTo>
                  <a:pt x="121596" y="171758"/>
                </a:lnTo>
                <a:lnTo>
                  <a:pt x="119772" y="170311"/>
                </a:lnTo>
                <a:lnTo>
                  <a:pt x="119711" y="169127"/>
                </a:lnTo>
                <a:lnTo>
                  <a:pt x="119395" y="168026"/>
                </a:lnTo>
                <a:lnTo>
                  <a:pt x="117433" y="165172"/>
                </a:lnTo>
                <a:lnTo>
                  <a:pt x="116771" y="164557"/>
                </a:lnTo>
                <a:lnTo>
                  <a:pt x="113077" y="161741"/>
                </a:lnTo>
                <a:lnTo>
                  <a:pt x="110214" y="158649"/>
                </a:lnTo>
                <a:lnTo>
                  <a:pt x="103850" y="155349"/>
                </a:lnTo>
                <a:lnTo>
                  <a:pt x="103088" y="155172"/>
                </a:lnTo>
                <a:lnTo>
                  <a:pt x="101980" y="155418"/>
                </a:lnTo>
                <a:lnTo>
                  <a:pt x="100941" y="155826"/>
                </a:lnTo>
                <a:lnTo>
                  <a:pt x="97863" y="157457"/>
                </a:lnTo>
                <a:lnTo>
                  <a:pt x="96778" y="158587"/>
                </a:lnTo>
                <a:lnTo>
                  <a:pt x="96678" y="160334"/>
                </a:lnTo>
                <a:lnTo>
                  <a:pt x="94469" y="161718"/>
                </a:lnTo>
                <a:lnTo>
                  <a:pt x="91430" y="161911"/>
                </a:lnTo>
                <a:lnTo>
                  <a:pt x="89098" y="161041"/>
                </a:lnTo>
                <a:lnTo>
                  <a:pt x="87167" y="159303"/>
                </a:lnTo>
                <a:lnTo>
                  <a:pt x="85573" y="159218"/>
                </a:lnTo>
                <a:lnTo>
                  <a:pt x="83596" y="156503"/>
                </a:lnTo>
                <a:lnTo>
                  <a:pt x="81187" y="156156"/>
                </a:lnTo>
                <a:lnTo>
                  <a:pt x="79194" y="158280"/>
                </a:lnTo>
                <a:lnTo>
                  <a:pt x="78771" y="154064"/>
                </a:lnTo>
                <a:lnTo>
                  <a:pt x="78755" y="149802"/>
                </a:lnTo>
                <a:lnTo>
                  <a:pt x="79309" y="148556"/>
                </a:lnTo>
                <a:lnTo>
                  <a:pt x="80302" y="147517"/>
                </a:lnTo>
                <a:lnTo>
                  <a:pt x="85343" y="143040"/>
                </a:lnTo>
                <a:lnTo>
                  <a:pt x="85981" y="141602"/>
                </a:lnTo>
                <a:lnTo>
                  <a:pt x="85766" y="139678"/>
                </a:lnTo>
                <a:lnTo>
                  <a:pt x="84619" y="138109"/>
                </a:lnTo>
                <a:lnTo>
                  <a:pt x="82811" y="137155"/>
                </a:lnTo>
                <a:lnTo>
                  <a:pt x="80726" y="136755"/>
                </a:lnTo>
                <a:lnTo>
                  <a:pt x="79225" y="135878"/>
                </a:lnTo>
                <a:lnTo>
                  <a:pt x="78047" y="134432"/>
                </a:lnTo>
                <a:lnTo>
                  <a:pt x="77247" y="136994"/>
                </a:lnTo>
                <a:lnTo>
                  <a:pt x="78024" y="140794"/>
                </a:lnTo>
                <a:lnTo>
                  <a:pt x="78155" y="143263"/>
                </a:lnTo>
                <a:lnTo>
                  <a:pt x="77440" y="144194"/>
                </a:lnTo>
                <a:lnTo>
                  <a:pt x="76147" y="144217"/>
                </a:lnTo>
                <a:lnTo>
                  <a:pt x="74916" y="143925"/>
                </a:lnTo>
                <a:lnTo>
                  <a:pt x="74000" y="143040"/>
                </a:lnTo>
                <a:lnTo>
                  <a:pt x="73330" y="140486"/>
                </a:lnTo>
                <a:lnTo>
                  <a:pt x="71568" y="138802"/>
                </a:lnTo>
                <a:lnTo>
                  <a:pt x="70852" y="136386"/>
                </a:lnTo>
                <a:lnTo>
                  <a:pt x="70052" y="136040"/>
                </a:lnTo>
                <a:lnTo>
                  <a:pt x="68413" y="136224"/>
                </a:lnTo>
                <a:lnTo>
                  <a:pt x="67205" y="135101"/>
                </a:lnTo>
                <a:lnTo>
                  <a:pt x="66404" y="132278"/>
                </a:lnTo>
                <a:lnTo>
                  <a:pt x="66235" y="129247"/>
                </a:lnTo>
                <a:lnTo>
                  <a:pt x="65550" y="126693"/>
                </a:lnTo>
                <a:lnTo>
                  <a:pt x="64565" y="124224"/>
                </a:lnTo>
                <a:lnTo>
                  <a:pt x="63988" y="122208"/>
                </a:lnTo>
                <a:lnTo>
                  <a:pt x="63103" y="113146"/>
                </a:lnTo>
                <a:lnTo>
                  <a:pt x="62887" y="112315"/>
                </a:lnTo>
                <a:lnTo>
                  <a:pt x="62410" y="111630"/>
                </a:lnTo>
                <a:lnTo>
                  <a:pt x="61294" y="110600"/>
                </a:lnTo>
                <a:lnTo>
                  <a:pt x="60456" y="109338"/>
                </a:lnTo>
                <a:lnTo>
                  <a:pt x="60294" y="108300"/>
                </a:lnTo>
                <a:lnTo>
                  <a:pt x="60525" y="103830"/>
                </a:lnTo>
                <a:lnTo>
                  <a:pt x="60910" y="102753"/>
                </a:lnTo>
                <a:lnTo>
                  <a:pt x="61779" y="102237"/>
                </a:lnTo>
                <a:lnTo>
                  <a:pt x="62972" y="103114"/>
                </a:lnTo>
                <a:lnTo>
                  <a:pt x="63926" y="104199"/>
                </a:lnTo>
                <a:lnTo>
                  <a:pt x="65111" y="104722"/>
                </a:lnTo>
                <a:lnTo>
                  <a:pt x="66158" y="105407"/>
                </a:lnTo>
                <a:lnTo>
                  <a:pt x="68112" y="108053"/>
                </a:lnTo>
                <a:lnTo>
                  <a:pt x="68882" y="108469"/>
                </a:lnTo>
                <a:lnTo>
                  <a:pt x="71291" y="108384"/>
                </a:lnTo>
                <a:lnTo>
                  <a:pt x="72715" y="108053"/>
                </a:lnTo>
                <a:lnTo>
                  <a:pt x="73399" y="107092"/>
                </a:lnTo>
                <a:lnTo>
                  <a:pt x="73838" y="105946"/>
                </a:lnTo>
                <a:lnTo>
                  <a:pt x="73846" y="104591"/>
                </a:lnTo>
                <a:lnTo>
                  <a:pt x="72453" y="100591"/>
                </a:lnTo>
                <a:lnTo>
                  <a:pt x="72030" y="97706"/>
                </a:lnTo>
                <a:lnTo>
                  <a:pt x="72007" y="95106"/>
                </a:lnTo>
                <a:lnTo>
                  <a:pt x="72368" y="92498"/>
                </a:lnTo>
                <a:lnTo>
                  <a:pt x="74269" y="88160"/>
                </a:lnTo>
                <a:lnTo>
                  <a:pt x="74507" y="85144"/>
                </a:lnTo>
                <a:lnTo>
                  <a:pt x="74330" y="81105"/>
                </a:lnTo>
                <a:lnTo>
                  <a:pt x="74661" y="78697"/>
                </a:lnTo>
                <a:lnTo>
                  <a:pt x="74607" y="77313"/>
                </a:lnTo>
                <a:lnTo>
                  <a:pt x="73476" y="75136"/>
                </a:lnTo>
                <a:lnTo>
                  <a:pt x="73176" y="72813"/>
                </a:lnTo>
                <a:lnTo>
                  <a:pt x="76347" y="60989"/>
                </a:lnTo>
                <a:lnTo>
                  <a:pt x="77340" y="58696"/>
                </a:lnTo>
                <a:lnTo>
                  <a:pt x="78063" y="56327"/>
                </a:lnTo>
                <a:lnTo>
                  <a:pt x="78394" y="53180"/>
                </a:lnTo>
                <a:lnTo>
                  <a:pt x="80764" y="52319"/>
                </a:lnTo>
                <a:lnTo>
                  <a:pt x="83019" y="51019"/>
                </a:lnTo>
                <a:lnTo>
                  <a:pt x="84181" y="51119"/>
                </a:lnTo>
                <a:lnTo>
                  <a:pt x="85420" y="51434"/>
                </a:lnTo>
                <a:lnTo>
                  <a:pt x="88144" y="50788"/>
                </a:lnTo>
                <a:lnTo>
                  <a:pt x="89244" y="50749"/>
                </a:lnTo>
                <a:close/>
                <a:moveTo>
                  <a:pt x="109383" y="131693"/>
                </a:moveTo>
                <a:lnTo>
                  <a:pt x="109776" y="132470"/>
                </a:lnTo>
                <a:lnTo>
                  <a:pt x="109337" y="132432"/>
                </a:lnTo>
                <a:lnTo>
                  <a:pt x="109029" y="132578"/>
                </a:lnTo>
                <a:lnTo>
                  <a:pt x="108013" y="134178"/>
                </a:lnTo>
                <a:lnTo>
                  <a:pt x="109122" y="137140"/>
                </a:lnTo>
                <a:lnTo>
                  <a:pt x="108437" y="139294"/>
                </a:lnTo>
                <a:lnTo>
                  <a:pt x="107205" y="139432"/>
                </a:lnTo>
                <a:lnTo>
                  <a:pt x="106721" y="139202"/>
                </a:lnTo>
                <a:lnTo>
                  <a:pt x="106974" y="138132"/>
                </a:lnTo>
                <a:lnTo>
                  <a:pt x="107236" y="137648"/>
                </a:lnTo>
                <a:lnTo>
                  <a:pt x="106990" y="136240"/>
                </a:lnTo>
                <a:lnTo>
                  <a:pt x="106259" y="135355"/>
                </a:lnTo>
                <a:lnTo>
                  <a:pt x="105674" y="133640"/>
                </a:lnTo>
                <a:lnTo>
                  <a:pt x="104774" y="132609"/>
                </a:lnTo>
                <a:lnTo>
                  <a:pt x="105197" y="130955"/>
                </a:lnTo>
                <a:lnTo>
                  <a:pt x="108044" y="130770"/>
                </a:lnTo>
                <a:lnTo>
                  <a:pt x="109383" y="131693"/>
                </a:lnTo>
                <a:close/>
                <a:moveTo>
                  <a:pt x="112438" y="152887"/>
                </a:moveTo>
                <a:lnTo>
                  <a:pt x="112369" y="153787"/>
                </a:lnTo>
                <a:lnTo>
                  <a:pt x="107713" y="150510"/>
                </a:lnTo>
                <a:lnTo>
                  <a:pt x="107498" y="149948"/>
                </a:lnTo>
                <a:lnTo>
                  <a:pt x="107490" y="149425"/>
                </a:lnTo>
                <a:lnTo>
                  <a:pt x="107775" y="148902"/>
                </a:lnTo>
                <a:lnTo>
                  <a:pt x="112438" y="152887"/>
                </a:lnTo>
                <a:close/>
                <a:moveTo>
                  <a:pt x="159480" y="162088"/>
                </a:moveTo>
                <a:lnTo>
                  <a:pt x="158911" y="163518"/>
                </a:lnTo>
                <a:lnTo>
                  <a:pt x="158203" y="163011"/>
                </a:lnTo>
                <a:lnTo>
                  <a:pt x="157203" y="163095"/>
                </a:lnTo>
                <a:lnTo>
                  <a:pt x="155633" y="164311"/>
                </a:lnTo>
                <a:lnTo>
                  <a:pt x="153078" y="162680"/>
                </a:lnTo>
                <a:lnTo>
                  <a:pt x="152685" y="161403"/>
                </a:lnTo>
                <a:lnTo>
                  <a:pt x="154509" y="158595"/>
                </a:lnTo>
                <a:lnTo>
                  <a:pt x="154494" y="154418"/>
                </a:lnTo>
                <a:lnTo>
                  <a:pt x="155163" y="153387"/>
                </a:lnTo>
                <a:lnTo>
                  <a:pt x="155864" y="152649"/>
                </a:lnTo>
                <a:lnTo>
                  <a:pt x="156695" y="152248"/>
                </a:lnTo>
                <a:lnTo>
                  <a:pt x="158495" y="155133"/>
                </a:lnTo>
                <a:lnTo>
                  <a:pt x="159111" y="155487"/>
                </a:lnTo>
                <a:lnTo>
                  <a:pt x="160851" y="156810"/>
                </a:lnTo>
                <a:lnTo>
                  <a:pt x="160396" y="159480"/>
                </a:lnTo>
                <a:lnTo>
                  <a:pt x="160558" y="161041"/>
                </a:lnTo>
                <a:lnTo>
                  <a:pt x="159480" y="162088"/>
                </a:lnTo>
                <a:close/>
                <a:moveTo>
                  <a:pt x="71314" y="159472"/>
                </a:moveTo>
                <a:lnTo>
                  <a:pt x="71344" y="160964"/>
                </a:lnTo>
                <a:lnTo>
                  <a:pt x="67705" y="158764"/>
                </a:lnTo>
                <a:lnTo>
                  <a:pt x="67597" y="158003"/>
                </a:lnTo>
                <a:lnTo>
                  <a:pt x="67689" y="157434"/>
                </a:lnTo>
                <a:lnTo>
                  <a:pt x="68066" y="157095"/>
                </a:lnTo>
                <a:lnTo>
                  <a:pt x="70021" y="157918"/>
                </a:lnTo>
                <a:lnTo>
                  <a:pt x="71314" y="159472"/>
                </a:lnTo>
                <a:close/>
                <a:moveTo>
                  <a:pt x="106813" y="164119"/>
                </a:moveTo>
                <a:lnTo>
                  <a:pt x="108152" y="164180"/>
                </a:lnTo>
                <a:lnTo>
                  <a:pt x="108568" y="163972"/>
                </a:lnTo>
                <a:lnTo>
                  <a:pt x="111130" y="165819"/>
                </a:lnTo>
                <a:lnTo>
                  <a:pt x="110976" y="166757"/>
                </a:lnTo>
                <a:lnTo>
                  <a:pt x="111299" y="167988"/>
                </a:lnTo>
                <a:lnTo>
                  <a:pt x="109837" y="170111"/>
                </a:lnTo>
                <a:lnTo>
                  <a:pt x="109576" y="170827"/>
                </a:lnTo>
                <a:lnTo>
                  <a:pt x="108768" y="171519"/>
                </a:lnTo>
                <a:lnTo>
                  <a:pt x="105989" y="169827"/>
                </a:lnTo>
                <a:lnTo>
                  <a:pt x="104974" y="168796"/>
                </a:lnTo>
                <a:lnTo>
                  <a:pt x="104674" y="166688"/>
                </a:lnTo>
                <a:lnTo>
                  <a:pt x="105782" y="163557"/>
                </a:lnTo>
                <a:lnTo>
                  <a:pt x="106813" y="164119"/>
                </a:lnTo>
                <a:close/>
                <a:moveTo>
                  <a:pt x="80672" y="165457"/>
                </a:moveTo>
                <a:lnTo>
                  <a:pt x="81772" y="165642"/>
                </a:lnTo>
                <a:lnTo>
                  <a:pt x="85227" y="164980"/>
                </a:lnTo>
                <a:lnTo>
                  <a:pt x="86643" y="165311"/>
                </a:lnTo>
                <a:lnTo>
                  <a:pt x="87590" y="166580"/>
                </a:lnTo>
                <a:lnTo>
                  <a:pt x="88767" y="166973"/>
                </a:lnTo>
                <a:lnTo>
                  <a:pt x="89698" y="167619"/>
                </a:lnTo>
                <a:lnTo>
                  <a:pt x="91437" y="166496"/>
                </a:lnTo>
                <a:lnTo>
                  <a:pt x="93200" y="167780"/>
                </a:lnTo>
                <a:lnTo>
                  <a:pt x="94762" y="170180"/>
                </a:lnTo>
                <a:lnTo>
                  <a:pt x="96601" y="171881"/>
                </a:lnTo>
                <a:lnTo>
                  <a:pt x="98348" y="173142"/>
                </a:lnTo>
                <a:lnTo>
                  <a:pt x="98687" y="174073"/>
                </a:lnTo>
                <a:lnTo>
                  <a:pt x="97632" y="175604"/>
                </a:lnTo>
                <a:lnTo>
                  <a:pt x="97309" y="177535"/>
                </a:lnTo>
                <a:lnTo>
                  <a:pt x="97417" y="179620"/>
                </a:lnTo>
                <a:lnTo>
                  <a:pt x="98733" y="183997"/>
                </a:lnTo>
                <a:lnTo>
                  <a:pt x="98271" y="185181"/>
                </a:lnTo>
                <a:lnTo>
                  <a:pt x="96947" y="186858"/>
                </a:lnTo>
                <a:lnTo>
                  <a:pt x="95955" y="188720"/>
                </a:lnTo>
                <a:lnTo>
                  <a:pt x="96086" y="189474"/>
                </a:lnTo>
                <a:lnTo>
                  <a:pt x="95693" y="190090"/>
                </a:lnTo>
                <a:lnTo>
                  <a:pt x="95570" y="191405"/>
                </a:lnTo>
                <a:lnTo>
                  <a:pt x="94762" y="191128"/>
                </a:lnTo>
                <a:lnTo>
                  <a:pt x="94016" y="191336"/>
                </a:lnTo>
                <a:lnTo>
                  <a:pt x="93292" y="191928"/>
                </a:lnTo>
                <a:lnTo>
                  <a:pt x="92169" y="193197"/>
                </a:lnTo>
                <a:lnTo>
                  <a:pt x="90406" y="192813"/>
                </a:lnTo>
                <a:lnTo>
                  <a:pt x="89583" y="192436"/>
                </a:lnTo>
                <a:lnTo>
                  <a:pt x="89383" y="191336"/>
                </a:lnTo>
                <a:lnTo>
                  <a:pt x="88859" y="190559"/>
                </a:lnTo>
                <a:lnTo>
                  <a:pt x="88105" y="190097"/>
                </a:lnTo>
                <a:lnTo>
                  <a:pt x="86251" y="188197"/>
                </a:lnTo>
                <a:lnTo>
                  <a:pt x="85381" y="186766"/>
                </a:lnTo>
                <a:lnTo>
                  <a:pt x="85366" y="185243"/>
                </a:lnTo>
                <a:lnTo>
                  <a:pt x="84881" y="183820"/>
                </a:lnTo>
                <a:lnTo>
                  <a:pt x="83919" y="182550"/>
                </a:lnTo>
                <a:lnTo>
                  <a:pt x="82649" y="181574"/>
                </a:lnTo>
                <a:lnTo>
                  <a:pt x="82226" y="180635"/>
                </a:lnTo>
                <a:lnTo>
                  <a:pt x="82064" y="179527"/>
                </a:lnTo>
                <a:lnTo>
                  <a:pt x="81949" y="176689"/>
                </a:lnTo>
                <a:lnTo>
                  <a:pt x="80156" y="173150"/>
                </a:lnTo>
                <a:lnTo>
                  <a:pt x="79525" y="172304"/>
                </a:lnTo>
                <a:lnTo>
                  <a:pt x="77840" y="171427"/>
                </a:lnTo>
                <a:lnTo>
                  <a:pt x="76431" y="170296"/>
                </a:lnTo>
                <a:lnTo>
                  <a:pt x="75839" y="169173"/>
                </a:lnTo>
                <a:lnTo>
                  <a:pt x="75292" y="167357"/>
                </a:lnTo>
                <a:lnTo>
                  <a:pt x="74916" y="167096"/>
                </a:lnTo>
                <a:lnTo>
                  <a:pt x="73823" y="167180"/>
                </a:lnTo>
                <a:lnTo>
                  <a:pt x="72761" y="166942"/>
                </a:lnTo>
                <a:lnTo>
                  <a:pt x="73068" y="165611"/>
                </a:lnTo>
                <a:lnTo>
                  <a:pt x="74123" y="164642"/>
                </a:lnTo>
                <a:lnTo>
                  <a:pt x="75569" y="164519"/>
                </a:lnTo>
                <a:lnTo>
                  <a:pt x="79571" y="165065"/>
                </a:lnTo>
                <a:lnTo>
                  <a:pt x="80672" y="165457"/>
                </a:lnTo>
                <a:close/>
                <a:moveTo>
                  <a:pt x="136333" y="179250"/>
                </a:moveTo>
                <a:lnTo>
                  <a:pt x="138172" y="182612"/>
                </a:lnTo>
                <a:lnTo>
                  <a:pt x="136163" y="180320"/>
                </a:lnTo>
                <a:lnTo>
                  <a:pt x="133832" y="178758"/>
                </a:lnTo>
                <a:lnTo>
                  <a:pt x="131415" y="176173"/>
                </a:lnTo>
                <a:lnTo>
                  <a:pt x="129669" y="175265"/>
                </a:lnTo>
                <a:lnTo>
                  <a:pt x="129137" y="174742"/>
                </a:lnTo>
                <a:lnTo>
                  <a:pt x="129322" y="173673"/>
                </a:lnTo>
                <a:lnTo>
                  <a:pt x="130607" y="173473"/>
                </a:lnTo>
                <a:lnTo>
                  <a:pt x="131177" y="173535"/>
                </a:lnTo>
                <a:lnTo>
                  <a:pt x="134694" y="178112"/>
                </a:lnTo>
                <a:lnTo>
                  <a:pt x="136333" y="179250"/>
                </a:lnTo>
                <a:close/>
                <a:moveTo>
                  <a:pt x="146999" y="188036"/>
                </a:moveTo>
                <a:lnTo>
                  <a:pt x="147075" y="189959"/>
                </a:lnTo>
                <a:lnTo>
                  <a:pt x="146267" y="189251"/>
                </a:lnTo>
                <a:lnTo>
                  <a:pt x="143659" y="185474"/>
                </a:lnTo>
                <a:lnTo>
                  <a:pt x="142935" y="184097"/>
                </a:lnTo>
                <a:lnTo>
                  <a:pt x="143674" y="183181"/>
                </a:lnTo>
                <a:lnTo>
                  <a:pt x="145560" y="184589"/>
                </a:lnTo>
                <a:lnTo>
                  <a:pt x="146999" y="188036"/>
                </a:lnTo>
                <a:close/>
                <a:moveTo>
                  <a:pt x="110684" y="190213"/>
                </a:moveTo>
                <a:lnTo>
                  <a:pt x="108945" y="195682"/>
                </a:lnTo>
                <a:lnTo>
                  <a:pt x="107790" y="193797"/>
                </a:lnTo>
                <a:lnTo>
                  <a:pt x="108260" y="192613"/>
                </a:lnTo>
                <a:lnTo>
                  <a:pt x="107260" y="191628"/>
                </a:lnTo>
                <a:lnTo>
                  <a:pt x="106998" y="190728"/>
                </a:lnTo>
                <a:lnTo>
                  <a:pt x="107383" y="189543"/>
                </a:lnTo>
                <a:lnTo>
                  <a:pt x="108429" y="188443"/>
                </a:lnTo>
                <a:lnTo>
                  <a:pt x="108691" y="184858"/>
                </a:lnTo>
                <a:lnTo>
                  <a:pt x="110899" y="183712"/>
                </a:lnTo>
                <a:lnTo>
                  <a:pt x="111784" y="183666"/>
                </a:lnTo>
                <a:lnTo>
                  <a:pt x="111469" y="184543"/>
                </a:lnTo>
                <a:lnTo>
                  <a:pt x="111499" y="186197"/>
                </a:lnTo>
                <a:lnTo>
                  <a:pt x="110684" y="190213"/>
                </a:lnTo>
                <a:close/>
                <a:moveTo>
                  <a:pt x="115363" y="186389"/>
                </a:moveTo>
                <a:lnTo>
                  <a:pt x="114693" y="187058"/>
                </a:lnTo>
                <a:lnTo>
                  <a:pt x="114285" y="186951"/>
                </a:lnTo>
                <a:lnTo>
                  <a:pt x="114008" y="185766"/>
                </a:lnTo>
                <a:lnTo>
                  <a:pt x="114655" y="184974"/>
                </a:lnTo>
                <a:lnTo>
                  <a:pt x="114862" y="185051"/>
                </a:lnTo>
                <a:lnTo>
                  <a:pt x="115363" y="186389"/>
                </a:lnTo>
                <a:close/>
                <a:moveTo>
                  <a:pt x="145721" y="191697"/>
                </a:moveTo>
                <a:lnTo>
                  <a:pt x="149861" y="194290"/>
                </a:lnTo>
                <a:lnTo>
                  <a:pt x="152716" y="198728"/>
                </a:lnTo>
                <a:lnTo>
                  <a:pt x="153047" y="202129"/>
                </a:lnTo>
                <a:lnTo>
                  <a:pt x="152832" y="203421"/>
                </a:lnTo>
                <a:lnTo>
                  <a:pt x="151470" y="201967"/>
                </a:lnTo>
                <a:lnTo>
                  <a:pt x="148553" y="199890"/>
                </a:lnTo>
                <a:lnTo>
                  <a:pt x="146529" y="199429"/>
                </a:lnTo>
                <a:lnTo>
                  <a:pt x="145906" y="199052"/>
                </a:lnTo>
                <a:lnTo>
                  <a:pt x="146137" y="197929"/>
                </a:lnTo>
                <a:lnTo>
                  <a:pt x="144813" y="196890"/>
                </a:lnTo>
                <a:lnTo>
                  <a:pt x="144659" y="196467"/>
                </a:lnTo>
                <a:lnTo>
                  <a:pt x="143459" y="196005"/>
                </a:lnTo>
                <a:lnTo>
                  <a:pt x="141704" y="193674"/>
                </a:lnTo>
                <a:lnTo>
                  <a:pt x="140465" y="193236"/>
                </a:lnTo>
                <a:lnTo>
                  <a:pt x="139288" y="193728"/>
                </a:lnTo>
                <a:lnTo>
                  <a:pt x="136564" y="197190"/>
                </a:lnTo>
                <a:lnTo>
                  <a:pt x="133647" y="199621"/>
                </a:lnTo>
                <a:lnTo>
                  <a:pt x="133608" y="198690"/>
                </a:lnTo>
                <a:lnTo>
                  <a:pt x="134786" y="195651"/>
                </a:lnTo>
                <a:lnTo>
                  <a:pt x="135540" y="190790"/>
                </a:lnTo>
                <a:lnTo>
                  <a:pt x="136017" y="189312"/>
                </a:lnTo>
                <a:lnTo>
                  <a:pt x="135425" y="187128"/>
                </a:lnTo>
                <a:lnTo>
                  <a:pt x="135348" y="185181"/>
                </a:lnTo>
                <a:lnTo>
                  <a:pt x="137526" y="186082"/>
                </a:lnTo>
                <a:lnTo>
                  <a:pt x="140250" y="186989"/>
                </a:lnTo>
                <a:lnTo>
                  <a:pt x="142327" y="188228"/>
                </a:lnTo>
                <a:lnTo>
                  <a:pt x="142666" y="189059"/>
                </a:lnTo>
                <a:lnTo>
                  <a:pt x="145721" y="191697"/>
                </a:lnTo>
                <a:close/>
                <a:moveTo>
                  <a:pt x="178619" y="186412"/>
                </a:moveTo>
                <a:lnTo>
                  <a:pt x="180143" y="188205"/>
                </a:lnTo>
                <a:lnTo>
                  <a:pt x="180520" y="189497"/>
                </a:lnTo>
                <a:lnTo>
                  <a:pt x="180358" y="190936"/>
                </a:lnTo>
                <a:lnTo>
                  <a:pt x="181051" y="191574"/>
                </a:lnTo>
                <a:lnTo>
                  <a:pt x="182275" y="191743"/>
                </a:lnTo>
                <a:lnTo>
                  <a:pt x="183837" y="192467"/>
                </a:lnTo>
                <a:lnTo>
                  <a:pt x="185006" y="193797"/>
                </a:lnTo>
                <a:lnTo>
                  <a:pt x="184306" y="195013"/>
                </a:lnTo>
                <a:lnTo>
                  <a:pt x="184522" y="196790"/>
                </a:lnTo>
                <a:lnTo>
                  <a:pt x="183298" y="199028"/>
                </a:lnTo>
                <a:lnTo>
                  <a:pt x="183460" y="202998"/>
                </a:lnTo>
                <a:lnTo>
                  <a:pt x="184167" y="204267"/>
                </a:lnTo>
                <a:lnTo>
                  <a:pt x="184237" y="205544"/>
                </a:lnTo>
                <a:lnTo>
                  <a:pt x="184060" y="206883"/>
                </a:lnTo>
                <a:lnTo>
                  <a:pt x="184360" y="207983"/>
                </a:lnTo>
                <a:lnTo>
                  <a:pt x="186245" y="211614"/>
                </a:lnTo>
                <a:lnTo>
                  <a:pt x="186592" y="212822"/>
                </a:lnTo>
                <a:lnTo>
                  <a:pt x="186014" y="213776"/>
                </a:lnTo>
                <a:lnTo>
                  <a:pt x="185830" y="214683"/>
                </a:lnTo>
                <a:lnTo>
                  <a:pt x="186992" y="214776"/>
                </a:lnTo>
                <a:lnTo>
                  <a:pt x="188646" y="216284"/>
                </a:lnTo>
                <a:lnTo>
                  <a:pt x="189624" y="218276"/>
                </a:lnTo>
                <a:lnTo>
                  <a:pt x="189331" y="218799"/>
                </a:lnTo>
                <a:lnTo>
                  <a:pt x="188008" y="217237"/>
                </a:lnTo>
                <a:lnTo>
                  <a:pt x="187007" y="216991"/>
                </a:lnTo>
                <a:lnTo>
                  <a:pt x="182767" y="217414"/>
                </a:lnTo>
                <a:lnTo>
                  <a:pt x="180166" y="216768"/>
                </a:lnTo>
                <a:lnTo>
                  <a:pt x="178481" y="216707"/>
                </a:lnTo>
                <a:lnTo>
                  <a:pt x="176795" y="214037"/>
                </a:lnTo>
                <a:lnTo>
                  <a:pt x="175333" y="213591"/>
                </a:lnTo>
                <a:lnTo>
                  <a:pt x="174179" y="212414"/>
                </a:lnTo>
                <a:lnTo>
                  <a:pt x="172255" y="209391"/>
                </a:lnTo>
                <a:lnTo>
                  <a:pt x="171647" y="207660"/>
                </a:lnTo>
                <a:lnTo>
                  <a:pt x="172986" y="205906"/>
                </a:lnTo>
                <a:lnTo>
                  <a:pt x="173409" y="204506"/>
                </a:lnTo>
                <a:lnTo>
                  <a:pt x="173333" y="203137"/>
                </a:lnTo>
                <a:lnTo>
                  <a:pt x="172055" y="203360"/>
                </a:lnTo>
                <a:lnTo>
                  <a:pt x="170939" y="202906"/>
                </a:lnTo>
                <a:lnTo>
                  <a:pt x="169577" y="201221"/>
                </a:lnTo>
                <a:lnTo>
                  <a:pt x="169031" y="200252"/>
                </a:lnTo>
                <a:lnTo>
                  <a:pt x="168038" y="199444"/>
                </a:lnTo>
                <a:lnTo>
                  <a:pt x="166461" y="197521"/>
                </a:lnTo>
                <a:lnTo>
                  <a:pt x="164190" y="196767"/>
                </a:lnTo>
                <a:lnTo>
                  <a:pt x="163267" y="196244"/>
                </a:lnTo>
                <a:lnTo>
                  <a:pt x="161474" y="194628"/>
                </a:lnTo>
                <a:lnTo>
                  <a:pt x="160158" y="192628"/>
                </a:lnTo>
                <a:lnTo>
                  <a:pt x="158880" y="189120"/>
                </a:lnTo>
                <a:lnTo>
                  <a:pt x="158211" y="185482"/>
                </a:lnTo>
                <a:lnTo>
                  <a:pt x="164067" y="186428"/>
                </a:lnTo>
                <a:lnTo>
                  <a:pt x="169993" y="186243"/>
                </a:lnTo>
                <a:lnTo>
                  <a:pt x="176688" y="185412"/>
                </a:lnTo>
                <a:lnTo>
                  <a:pt x="178619" y="186412"/>
                </a:lnTo>
                <a:close/>
                <a:moveTo>
                  <a:pt x="122789" y="191220"/>
                </a:moveTo>
                <a:lnTo>
                  <a:pt x="121680" y="191736"/>
                </a:lnTo>
                <a:lnTo>
                  <a:pt x="119433" y="189582"/>
                </a:lnTo>
                <a:lnTo>
                  <a:pt x="118125" y="188574"/>
                </a:lnTo>
                <a:lnTo>
                  <a:pt x="117787" y="188013"/>
                </a:lnTo>
                <a:lnTo>
                  <a:pt x="118841" y="187205"/>
                </a:lnTo>
                <a:lnTo>
                  <a:pt x="121688" y="187212"/>
                </a:lnTo>
                <a:lnTo>
                  <a:pt x="123197" y="188689"/>
                </a:lnTo>
                <a:lnTo>
                  <a:pt x="123404" y="189612"/>
                </a:lnTo>
                <a:lnTo>
                  <a:pt x="122789" y="191220"/>
                </a:lnTo>
                <a:close/>
                <a:moveTo>
                  <a:pt x="67620" y="194320"/>
                </a:moveTo>
                <a:lnTo>
                  <a:pt x="68797" y="194651"/>
                </a:lnTo>
                <a:lnTo>
                  <a:pt x="69636" y="194328"/>
                </a:lnTo>
                <a:lnTo>
                  <a:pt x="70383" y="193167"/>
                </a:lnTo>
                <a:lnTo>
                  <a:pt x="71083" y="194882"/>
                </a:lnTo>
                <a:lnTo>
                  <a:pt x="72838" y="196290"/>
                </a:lnTo>
                <a:lnTo>
                  <a:pt x="72253" y="197721"/>
                </a:lnTo>
                <a:lnTo>
                  <a:pt x="70721" y="197882"/>
                </a:lnTo>
                <a:lnTo>
                  <a:pt x="69220" y="197559"/>
                </a:lnTo>
                <a:lnTo>
                  <a:pt x="67628" y="198129"/>
                </a:lnTo>
                <a:lnTo>
                  <a:pt x="65696" y="197805"/>
                </a:lnTo>
                <a:lnTo>
                  <a:pt x="64542" y="196467"/>
                </a:lnTo>
                <a:lnTo>
                  <a:pt x="63226" y="194059"/>
                </a:lnTo>
                <a:lnTo>
                  <a:pt x="62572" y="193613"/>
                </a:lnTo>
                <a:lnTo>
                  <a:pt x="62657" y="192628"/>
                </a:lnTo>
                <a:lnTo>
                  <a:pt x="63141" y="192005"/>
                </a:lnTo>
                <a:lnTo>
                  <a:pt x="62887" y="191843"/>
                </a:lnTo>
                <a:lnTo>
                  <a:pt x="63011" y="191405"/>
                </a:lnTo>
                <a:lnTo>
                  <a:pt x="63249" y="191105"/>
                </a:lnTo>
                <a:lnTo>
                  <a:pt x="63672" y="190982"/>
                </a:lnTo>
                <a:lnTo>
                  <a:pt x="64703" y="192051"/>
                </a:lnTo>
                <a:lnTo>
                  <a:pt x="67151" y="193644"/>
                </a:lnTo>
                <a:lnTo>
                  <a:pt x="67620" y="194320"/>
                </a:lnTo>
                <a:close/>
                <a:moveTo>
                  <a:pt x="66297" y="204506"/>
                </a:moveTo>
                <a:lnTo>
                  <a:pt x="64680" y="205252"/>
                </a:lnTo>
                <a:lnTo>
                  <a:pt x="64265" y="204783"/>
                </a:lnTo>
                <a:lnTo>
                  <a:pt x="63980" y="203698"/>
                </a:lnTo>
                <a:lnTo>
                  <a:pt x="64003" y="202952"/>
                </a:lnTo>
                <a:lnTo>
                  <a:pt x="62456" y="199013"/>
                </a:lnTo>
                <a:lnTo>
                  <a:pt x="63641" y="198413"/>
                </a:lnTo>
                <a:lnTo>
                  <a:pt x="64519" y="198875"/>
                </a:lnTo>
                <a:lnTo>
                  <a:pt x="65404" y="199498"/>
                </a:lnTo>
                <a:lnTo>
                  <a:pt x="66227" y="199821"/>
                </a:lnTo>
                <a:lnTo>
                  <a:pt x="66981" y="201067"/>
                </a:lnTo>
                <a:lnTo>
                  <a:pt x="66804" y="201929"/>
                </a:lnTo>
                <a:lnTo>
                  <a:pt x="67035" y="202760"/>
                </a:lnTo>
                <a:lnTo>
                  <a:pt x="66297" y="204506"/>
                </a:lnTo>
                <a:close/>
                <a:moveTo>
                  <a:pt x="119364" y="206437"/>
                </a:moveTo>
                <a:lnTo>
                  <a:pt x="121881" y="207552"/>
                </a:lnTo>
                <a:lnTo>
                  <a:pt x="124328" y="206591"/>
                </a:lnTo>
                <a:lnTo>
                  <a:pt x="126744" y="206860"/>
                </a:lnTo>
                <a:lnTo>
                  <a:pt x="128753" y="208314"/>
                </a:lnTo>
                <a:lnTo>
                  <a:pt x="128098" y="209237"/>
                </a:lnTo>
                <a:lnTo>
                  <a:pt x="127960" y="210245"/>
                </a:lnTo>
                <a:lnTo>
                  <a:pt x="132454" y="208052"/>
                </a:lnTo>
                <a:lnTo>
                  <a:pt x="133655" y="208183"/>
                </a:lnTo>
                <a:lnTo>
                  <a:pt x="133616" y="210222"/>
                </a:lnTo>
                <a:lnTo>
                  <a:pt x="133347" y="211953"/>
                </a:lnTo>
                <a:lnTo>
                  <a:pt x="132823" y="213630"/>
                </a:lnTo>
                <a:lnTo>
                  <a:pt x="131870" y="215591"/>
                </a:lnTo>
                <a:lnTo>
                  <a:pt x="130592" y="217353"/>
                </a:lnTo>
                <a:lnTo>
                  <a:pt x="128914" y="218630"/>
                </a:lnTo>
                <a:lnTo>
                  <a:pt x="126921" y="219407"/>
                </a:lnTo>
                <a:lnTo>
                  <a:pt x="125974" y="220115"/>
                </a:lnTo>
                <a:lnTo>
                  <a:pt x="125690" y="221184"/>
                </a:lnTo>
                <a:lnTo>
                  <a:pt x="125728" y="222522"/>
                </a:lnTo>
                <a:lnTo>
                  <a:pt x="125267" y="223746"/>
                </a:lnTo>
                <a:lnTo>
                  <a:pt x="123181" y="224246"/>
                </a:lnTo>
                <a:lnTo>
                  <a:pt x="119918" y="226623"/>
                </a:lnTo>
                <a:lnTo>
                  <a:pt x="112908" y="228131"/>
                </a:lnTo>
                <a:lnTo>
                  <a:pt x="110984" y="229169"/>
                </a:lnTo>
                <a:lnTo>
                  <a:pt x="109760" y="230508"/>
                </a:lnTo>
                <a:lnTo>
                  <a:pt x="108391" y="231723"/>
                </a:lnTo>
                <a:lnTo>
                  <a:pt x="107644" y="232023"/>
                </a:lnTo>
                <a:lnTo>
                  <a:pt x="107306" y="231446"/>
                </a:lnTo>
                <a:lnTo>
                  <a:pt x="107205" y="230954"/>
                </a:lnTo>
                <a:lnTo>
                  <a:pt x="108206" y="227792"/>
                </a:lnTo>
                <a:lnTo>
                  <a:pt x="108044" y="226477"/>
                </a:lnTo>
                <a:lnTo>
                  <a:pt x="107560" y="225200"/>
                </a:lnTo>
                <a:lnTo>
                  <a:pt x="107867" y="222699"/>
                </a:lnTo>
                <a:lnTo>
                  <a:pt x="109083" y="220353"/>
                </a:lnTo>
                <a:lnTo>
                  <a:pt x="109730" y="217768"/>
                </a:lnTo>
                <a:lnTo>
                  <a:pt x="109922" y="212783"/>
                </a:lnTo>
                <a:lnTo>
                  <a:pt x="110869" y="205837"/>
                </a:lnTo>
                <a:lnTo>
                  <a:pt x="110815" y="205006"/>
                </a:lnTo>
                <a:lnTo>
                  <a:pt x="110076" y="204067"/>
                </a:lnTo>
                <a:lnTo>
                  <a:pt x="107352" y="203306"/>
                </a:lnTo>
                <a:lnTo>
                  <a:pt x="106274" y="202590"/>
                </a:lnTo>
                <a:lnTo>
                  <a:pt x="106813" y="201198"/>
                </a:lnTo>
                <a:lnTo>
                  <a:pt x="107844" y="200252"/>
                </a:lnTo>
                <a:lnTo>
                  <a:pt x="109260" y="200290"/>
                </a:lnTo>
                <a:lnTo>
                  <a:pt x="110507" y="201175"/>
                </a:lnTo>
                <a:lnTo>
                  <a:pt x="114908" y="202998"/>
                </a:lnTo>
                <a:lnTo>
                  <a:pt x="117248" y="204529"/>
                </a:lnTo>
                <a:lnTo>
                  <a:pt x="119364" y="206437"/>
                </a:lnTo>
                <a:close/>
                <a:moveTo>
                  <a:pt x="170300" y="206883"/>
                </a:moveTo>
                <a:lnTo>
                  <a:pt x="169900" y="208006"/>
                </a:lnTo>
                <a:lnTo>
                  <a:pt x="169269" y="207691"/>
                </a:lnTo>
                <a:lnTo>
                  <a:pt x="168723" y="207183"/>
                </a:lnTo>
                <a:lnTo>
                  <a:pt x="167915" y="205483"/>
                </a:lnTo>
                <a:lnTo>
                  <a:pt x="167638" y="204237"/>
                </a:lnTo>
                <a:lnTo>
                  <a:pt x="168885" y="204937"/>
                </a:lnTo>
                <a:lnTo>
                  <a:pt x="169600" y="206175"/>
                </a:lnTo>
                <a:lnTo>
                  <a:pt x="170300" y="206883"/>
                </a:lnTo>
                <a:close/>
                <a:moveTo>
                  <a:pt x="164983" y="209129"/>
                </a:moveTo>
                <a:lnTo>
                  <a:pt x="162282" y="209268"/>
                </a:lnTo>
                <a:lnTo>
                  <a:pt x="161104" y="208268"/>
                </a:lnTo>
                <a:lnTo>
                  <a:pt x="159634" y="205329"/>
                </a:lnTo>
                <a:lnTo>
                  <a:pt x="161297" y="204691"/>
                </a:lnTo>
                <a:lnTo>
                  <a:pt x="162882" y="204860"/>
                </a:lnTo>
                <a:lnTo>
                  <a:pt x="164044" y="205898"/>
                </a:lnTo>
                <a:lnTo>
                  <a:pt x="165283" y="207868"/>
                </a:lnTo>
                <a:lnTo>
                  <a:pt x="164983" y="209129"/>
                </a:lnTo>
                <a:close/>
                <a:moveTo>
                  <a:pt x="164252" y="212391"/>
                </a:moveTo>
                <a:lnTo>
                  <a:pt x="165752" y="213160"/>
                </a:lnTo>
                <a:lnTo>
                  <a:pt x="167484" y="212853"/>
                </a:lnTo>
                <a:lnTo>
                  <a:pt x="169577" y="211114"/>
                </a:lnTo>
                <a:lnTo>
                  <a:pt x="171932" y="211745"/>
                </a:lnTo>
                <a:lnTo>
                  <a:pt x="173309" y="214307"/>
                </a:lnTo>
                <a:lnTo>
                  <a:pt x="174017" y="215268"/>
                </a:lnTo>
                <a:lnTo>
                  <a:pt x="174402" y="216937"/>
                </a:lnTo>
                <a:lnTo>
                  <a:pt x="174302" y="220945"/>
                </a:lnTo>
                <a:lnTo>
                  <a:pt x="173733" y="224576"/>
                </a:lnTo>
                <a:lnTo>
                  <a:pt x="174179" y="225323"/>
                </a:lnTo>
                <a:lnTo>
                  <a:pt x="175264" y="225977"/>
                </a:lnTo>
                <a:lnTo>
                  <a:pt x="176203" y="226777"/>
                </a:lnTo>
                <a:lnTo>
                  <a:pt x="176995" y="227808"/>
                </a:lnTo>
                <a:lnTo>
                  <a:pt x="177503" y="228954"/>
                </a:lnTo>
                <a:lnTo>
                  <a:pt x="177704" y="231738"/>
                </a:lnTo>
                <a:lnTo>
                  <a:pt x="179066" y="234085"/>
                </a:lnTo>
                <a:lnTo>
                  <a:pt x="179243" y="235000"/>
                </a:lnTo>
                <a:lnTo>
                  <a:pt x="178919" y="235962"/>
                </a:lnTo>
                <a:lnTo>
                  <a:pt x="176649" y="235777"/>
                </a:lnTo>
                <a:lnTo>
                  <a:pt x="176472" y="236585"/>
                </a:lnTo>
                <a:lnTo>
                  <a:pt x="176526" y="237585"/>
                </a:lnTo>
                <a:lnTo>
                  <a:pt x="175726" y="236954"/>
                </a:lnTo>
                <a:lnTo>
                  <a:pt x="174395" y="234662"/>
                </a:lnTo>
                <a:lnTo>
                  <a:pt x="173179" y="233700"/>
                </a:lnTo>
                <a:lnTo>
                  <a:pt x="173556" y="237416"/>
                </a:lnTo>
                <a:lnTo>
                  <a:pt x="173956" y="239193"/>
                </a:lnTo>
                <a:lnTo>
                  <a:pt x="174025" y="240985"/>
                </a:lnTo>
                <a:lnTo>
                  <a:pt x="171924" y="239616"/>
                </a:lnTo>
                <a:lnTo>
                  <a:pt x="169415" y="238770"/>
                </a:lnTo>
                <a:lnTo>
                  <a:pt x="168723" y="238039"/>
                </a:lnTo>
                <a:lnTo>
                  <a:pt x="168954" y="235716"/>
                </a:lnTo>
                <a:lnTo>
                  <a:pt x="168908" y="234562"/>
                </a:lnTo>
                <a:lnTo>
                  <a:pt x="167784" y="232115"/>
                </a:lnTo>
                <a:lnTo>
                  <a:pt x="169100" y="226823"/>
                </a:lnTo>
                <a:lnTo>
                  <a:pt x="169069" y="225738"/>
                </a:lnTo>
                <a:lnTo>
                  <a:pt x="168846" y="224653"/>
                </a:lnTo>
                <a:lnTo>
                  <a:pt x="167807" y="222507"/>
                </a:lnTo>
                <a:lnTo>
                  <a:pt x="166160" y="220707"/>
                </a:lnTo>
                <a:lnTo>
                  <a:pt x="165152" y="220707"/>
                </a:lnTo>
                <a:lnTo>
                  <a:pt x="162713" y="221969"/>
                </a:lnTo>
                <a:lnTo>
                  <a:pt x="161474" y="221553"/>
                </a:lnTo>
                <a:lnTo>
                  <a:pt x="160742" y="216591"/>
                </a:lnTo>
                <a:lnTo>
                  <a:pt x="159758" y="211776"/>
                </a:lnTo>
                <a:lnTo>
                  <a:pt x="158996" y="210545"/>
                </a:lnTo>
                <a:lnTo>
                  <a:pt x="158511" y="209252"/>
                </a:lnTo>
                <a:lnTo>
                  <a:pt x="158996" y="208183"/>
                </a:lnTo>
                <a:lnTo>
                  <a:pt x="159935" y="208621"/>
                </a:lnTo>
                <a:lnTo>
                  <a:pt x="161274" y="209891"/>
                </a:lnTo>
                <a:lnTo>
                  <a:pt x="162890" y="210622"/>
                </a:lnTo>
                <a:lnTo>
                  <a:pt x="163698" y="211260"/>
                </a:lnTo>
                <a:lnTo>
                  <a:pt x="164252" y="212391"/>
                </a:lnTo>
                <a:close/>
                <a:moveTo>
                  <a:pt x="62464" y="208398"/>
                </a:moveTo>
                <a:lnTo>
                  <a:pt x="62934" y="209552"/>
                </a:lnTo>
                <a:lnTo>
                  <a:pt x="62325" y="211291"/>
                </a:lnTo>
                <a:lnTo>
                  <a:pt x="61810" y="211668"/>
                </a:lnTo>
                <a:lnTo>
                  <a:pt x="61117" y="210945"/>
                </a:lnTo>
                <a:lnTo>
                  <a:pt x="59640" y="210437"/>
                </a:lnTo>
                <a:lnTo>
                  <a:pt x="59540" y="209499"/>
                </a:lnTo>
                <a:lnTo>
                  <a:pt x="60317" y="209522"/>
                </a:lnTo>
                <a:lnTo>
                  <a:pt x="61733" y="208606"/>
                </a:lnTo>
                <a:lnTo>
                  <a:pt x="62464" y="208398"/>
                </a:lnTo>
                <a:close/>
                <a:moveTo>
                  <a:pt x="7388" y="275618"/>
                </a:moveTo>
                <a:lnTo>
                  <a:pt x="5387" y="277188"/>
                </a:lnTo>
                <a:lnTo>
                  <a:pt x="5602" y="275249"/>
                </a:lnTo>
                <a:lnTo>
                  <a:pt x="6187" y="273426"/>
                </a:lnTo>
                <a:lnTo>
                  <a:pt x="8219" y="269680"/>
                </a:lnTo>
                <a:lnTo>
                  <a:pt x="9689" y="268526"/>
                </a:lnTo>
                <a:lnTo>
                  <a:pt x="12105" y="265579"/>
                </a:lnTo>
                <a:lnTo>
                  <a:pt x="13475" y="264148"/>
                </a:lnTo>
                <a:lnTo>
                  <a:pt x="16753" y="261325"/>
                </a:lnTo>
                <a:lnTo>
                  <a:pt x="19770" y="258233"/>
                </a:lnTo>
                <a:lnTo>
                  <a:pt x="20786" y="258002"/>
                </a:lnTo>
                <a:lnTo>
                  <a:pt x="21901" y="257956"/>
                </a:lnTo>
                <a:lnTo>
                  <a:pt x="22779" y="257602"/>
                </a:lnTo>
                <a:lnTo>
                  <a:pt x="24749" y="255932"/>
                </a:lnTo>
                <a:lnTo>
                  <a:pt x="29697" y="250363"/>
                </a:lnTo>
                <a:lnTo>
                  <a:pt x="33791" y="246209"/>
                </a:lnTo>
                <a:lnTo>
                  <a:pt x="37985" y="240954"/>
                </a:lnTo>
                <a:lnTo>
                  <a:pt x="39986" y="239424"/>
                </a:lnTo>
                <a:lnTo>
                  <a:pt x="40517" y="238862"/>
                </a:lnTo>
                <a:lnTo>
                  <a:pt x="44380" y="234015"/>
                </a:lnTo>
                <a:lnTo>
                  <a:pt x="45588" y="233308"/>
                </a:lnTo>
                <a:lnTo>
                  <a:pt x="46958" y="232800"/>
                </a:lnTo>
                <a:lnTo>
                  <a:pt x="47881" y="232146"/>
                </a:lnTo>
                <a:lnTo>
                  <a:pt x="48697" y="231323"/>
                </a:lnTo>
                <a:lnTo>
                  <a:pt x="50059" y="229215"/>
                </a:lnTo>
                <a:lnTo>
                  <a:pt x="50613" y="226746"/>
                </a:lnTo>
                <a:lnTo>
                  <a:pt x="50267" y="225354"/>
                </a:lnTo>
                <a:lnTo>
                  <a:pt x="49497" y="223299"/>
                </a:lnTo>
                <a:lnTo>
                  <a:pt x="50459" y="220492"/>
                </a:lnTo>
                <a:lnTo>
                  <a:pt x="51221" y="219199"/>
                </a:lnTo>
                <a:lnTo>
                  <a:pt x="53915" y="213491"/>
                </a:lnTo>
                <a:lnTo>
                  <a:pt x="54692" y="212337"/>
                </a:lnTo>
                <a:lnTo>
                  <a:pt x="55815" y="213060"/>
                </a:lnTo>
                <a:lnTo>
                  <a:pt x="55969" y="214083"/>
                </a:lnTo>
                <a:lnTo>
                  <a:pt x="55415" y="216491"/>
                </a:lnTo>
                <a:lnTo>
                  <a:pt x="55369" y="217699"/>
                </a:lnTo>
                <a:lnTo>
                  <a:pt x="56008" y="218922"/>
                </a:lnTo>
                <a:lnTo>
                  <a:pt x="55238" y="220945"/>
                </a:lnTo>
                <a:lnTo>
                  <a:pt x="57170" y="226315"/>
                </a:lnTo>
                <a:lnTo>
                  <a:pt x="58647" y="229707"/>
                </a:lnTo>
                <a:lnTo>
                  <a:pt x="58701" y="230831"/>
                </a:lnTo>
                <a:lnTo>
                  <a:pt x="56715" y="232862"/>
                </a:lnTo>
                <a:lnTo>
                  <a:pt x="55538" y="233477"/>
                </a:lnTo>
                <a:lnTo>
                  <a:pt x="52991" y="234023"/>
                </a:lnTo>
                <a:lnTo>
                  <a:pt x="51844" y="234616"/>
                </a:lnTo>
                <a:lnTo>
                  <a:pt x="50020" y="236262"/>
                </a:lnTo>
                <a:lnTo>
                  <a:pt x="48882" y="238431"/>
                </a:lnTo>
                <a:lnTo>
                  <a:pt x="48597" y="239554"/>
                </a:lnTo>
                <a:lnTo>
                  <a:pt x="48012" y="240416"/>
                </a:lnTo>
                <a:lnTo>
                  <a:pt x="42764" y="241885"/>
                </a:lnTo>
                <a:lnTo>
                  <a:pt x="40301" y="242847"/>
                </a:lnTo>
                <a:lnTo>
                  <a:pt x="39178" y="243570"/>
                </a:lnTo>
                <a:lnTo>
                  <a:pt x="38585" y="244747"/>
                </a:lnTo>
                <a:lnTo>
                  <a:pt x="39001" y="246824"/>
                </a:lnTo>
                <a:lnTo>
                  <a:pt x="34591" y="254309"/>
                </a:lnTo>
                <a:lnTo>
                  <a:pt x="33183" y="256263"/>
                </a:lnTo>
                <a:lnTo>
                  <a:pt x="31682" y="257932"/>
                </a:lnTo>
                <a:lnTo>
                  <a:pt x="29835" y="259117"/>
                </a:lnTo>
                <a:lnTo>
                  <a:pt x="27242" y="259840"/>
                </a:lnTo>
                <a:lnTo>
                  <a:pt x="25180" y="261287"/>
                </a:lnTo>
                <a:lnTo>
                  <a:pt x="23779" y="263848"/>
                </a:lnTo>
                <a:lnTo>
                  <a:pt x="22055" y="266156"/>
                </a:lnTo>
                <a:lnTo>
                  <a:pt x="19877" y="267872"/>
                </a:lnTo>
                <a:lnTo>
                  <a:pt x="17523" y="269379"/>
                </a:lnTo>
                <a:lnTo>
                  <a:pt x="15368" y="270480"/>
                </a:lnTo>
                <a:lnTo>
                  <a:pt x="13036" y="271256"/>
                </a:lnTo>
                <a:lnTo>
                  <a:pt x="12336" y="272264"/>
                </a:lnTo>
                <a:lnTo>
                  <a:pt x="11843" y="273510"/>
                </a:lnTo>
                <a:lnTo>
                  <a:pt x="10812" y="274095"/>
                </a:lnTo>
                <a:lnTo>
                  <a:pt x="9589" y="274426"/>
                </a:lnTo>
                <a:lnTo>
                  <a:pt x="7388" y="275618"/>
                </a:lnTo>
                <a:close/>
                <a:moveTo>
                  <a:pt x="146599" y="213699"/>
                </a:moveTo>
                <a:lnTo>
                  <a:pt x="147861" y="216599"/>
                </a:lnTo>
                <a:lnTo>
                  <a:pt x="146152" y="216584"/>
                </a:lnTo>
                <a:lnTo>
                  <a:pt x="145529" y="214476"/>
                </a:lnTo>
                <a:lnTo>
                  <a:pt x="146260" y="213791"/>
                </a:lnTo>
                <a:lnTo>
                  <a:pt x="146599" y="213699"/>
                </a:lnTo>
                <a:close/>
                <a:moveTo>
                  <a:pt x="138249" y="253686"/>
                </a:moveTo>
                <a:lnTo>
                  <a:pt x="137418" y="254263"/>
                </a:lnTo>
                <a:lnTo>
                  <a:pt x="137079" y="252824"/>
                </a:lnTo>
                <a:lnTo>
                  <a:pt x="137318" y="250886"/>
                </a:lnTo>
                <a:lnTo>
                  <a:pt x="138972" y="244116"/>
                </a:lnTo>
                <a:lnTo>
                  <a:pt x="138595" y="242424"/>
                </a:lnTo>
                <a:lnTo>
                  <a:pt x="141358" y="238647"/>
                </a:lnTo>
                <a:lnTo>
                  <a:pt x="143059" y="235108"/>
                </a:lnTo>
                <a:lnTo>
                  <a:pt x="145621" y="231385"/>
                </a:lnTo>
                <a:lnTo>
                  <a:pt x="145944" y="229454"/>
                </a:lnTo>
                <a:lnTo>
                  <a:pt x="148214" y="225769"/>
                </a:lnTo>
                <a:lnTo>
                  <a:pt x="150331" y="220684"/>
                </a:lnTo>
                <a:lnTo>
                  <a:pt x="150215" y="218999"/>
                </a:lnTo>
                <a:lnTo>
                  <a:pt x="150762" y="218161"/>
                </a:lnTo>
                <a:lnTo>
                  <a:pt x="151070" y="216884"/>
                </a:lnTo>
                <a:lnTo>
                  <a:pt x="151131" y="215799"/>
                </a:lnTo>
                <a:lnTo>
                  <a:pt x="152685" y="213907"/>
                </a:lnTo>
                <a:lnTo>
                  <a:pt x="153094" y="215137"/>
                </a:lnTo>
                <a:lnTo>
                  <a:pt x="152632" y="217553"/>
                </a:lnTo>
                <a:lnTo>
                  <a:pt x="152709" y="218715"/>
                </a:lnTo>
                <a:lnTo>
                  <a:pt x="152978" y="219261"/>
                </a:lnTo>
                <a:lnTo>
                  <a:pt x="152993" y="221507"/>
                </a:lnTo>
                <a:lnTo>
                  <a:pt x="152439" y="224953"/>
                </a:lnTo>
                <a:lnTo>
                  <a:pt x="152947" y="228931"/>
                </a:lnTo>
                <a:lnTo>
                  <a:pt x="151947" y="232977"/>
                </a:lnTo>
                <a:lnTo>
                  <a:pt x="150808" y="234793"/>
                </a:lnTo>
                <a:lnTo>
                  <a:pt x="149123" y="236077"/>
                </a:lnTo>
                <a:lnTo>
                  <a:pt x="147283" y="236877"/>
                </a:lnTo>
                <a:lnTo>
                  <a:pt x="145375" y="238893"/>
                </a:lnTo>
                <a:lnTo>
                  <a:pt x="144144" y="241247"/>
                </a:lnTo>
                <a:lnTo>
                  <a:pt x="143943" y="243393"/>
                </a:lnTo>
                <a:lnTo>
                  <a:pt x="140912" y="250624"/>
                </a:lnTo>
                <a:lnTo>
                  <a:pt x="138249" y="253686"/>
                </a:lnTo>
                <a:close/>
                <a:moveTo>
                  <a:pt x="133078" y="262063"/>
                </a:moveTo>
                <a:lnTo>
                  <a:pt x="131646" y="262294"/>
                </a:lnTo>
                <a:lnTo>
                  <a:pt x="130138" y="262171"/>
                </a:lnTo>
                <a:lnTo>
                  <a:pt x="129122" y="261102"/>
                </a:lnTo>
                <a:lnTo>
                  <a:pt x="127368" y="256502"/>
                </a:lnTo>
                <a:lnTo>
                  <a:pt x="125328" y="255378"/>
                </a:lnTo>
                <a:lnTo>
                  <a:pt x="122997" y="254532"/>
                </a:lnTo>
                <a:lnTo>
                  <a:pt x="121827" y="253817"/>
                </a:lnTo>
                <a:lnTo>
                  <a:pt x="120796" y="252955"/>
                </a:lnTo>
                <a:lnTo>
                  <a:pt x="117517" y="248363"/>
                </a:lnTo>
                <a:lnTo>
                  <a:pt x="117271" y="245555"/>
                </a:lnTo>
                <a:lnTo>
                  <a:pt x="117833" y="243962"/>
                </a:lnTo>
                <a:lnTo>
                  <a:pt x="118826" y="242539"/>
                </a:lnTo>
                <a:lnTo>
                  <a:pt x="119949" y="242155"/>
                </a:lnTo>
                <a:lnTo>
                  <a:pt x="122650" y="242101"/>
                </a:lnTo>
                <a:lnTo>
                  <a:pt x="124051" y="241916"/>
                </a:lnTo>
                <a:lnTo>
                  <a:pt x="127129" y="239808"/>
                </a:lnTo>
                <a:lnTo>
                  <a:pt x="127345" y="238977"/>
                </a:lnTo>
                <a:lnTo>
                  <a:pt x="127368" y="235508"/>
                </a:lnTo>
                <a:lnTo>
                  <a:pt x="127060" y="233085"/>
                </a:lnTo>
                <a:lnTo>
                  <a:pt x="126290" y="230715"/>
                </a:lnTo>
                <a:lnTo>
                  <a:pt x="127121" y="229631"/>
                </a:lnTo>
                <a:lnTo>
                  <a:pt x="128214" y="228561"/>
                </a:lnTo>
                <a:lnTo>
                  <a:pt x="129345" y="226469"/>
                </a:lnTo>
                <a:lnTo>
                  <a:pt x="129561" y="224999"/>
                </a:lnTo>
                <a:lnTo>
                  <a:pt x="129584" y="223461"/>
                </a:lnTo>
                <a:lnTo>
                  <a:pt x="129876" y="222361"/>
                </a:lnTo>
                <a:lnTo>
                  <a:pt x="130761" y="221807"/>
                </a:lnTo>
                <a:lnTo>
                  <a:pt x="135024" y="220130"/>
                </a:lnTo>
                <a:lnTo>
                  <a:pt x="135779" y="220015"/>
                </a:lnTo>
                <a:lnTo>
                  <a:pt x="141266" y="221569"/>
                </a:lnTo>
                <a:lnTo>
                  <a:pt x="142389" y="223907"/>
                </a:lnTo>
                <a:lnTo>
                  <a:pt x="142497" y="224676"/>
                </a:lnTo>
                <a:lnTo>
                  <a:pt x="141642" y="227269"/>
                </a:lnTo>
                <a:lnTo>
                  <a:pt x="140881" y="229007"/>
                </a:lnTo>
                <a:lnTo>
                  <a:pt x="139034" y="231700"/>
                </a:lnTo>
                <a:lnTo>
                  <a:pt x="137656" y="234608"/>
                </a:lnTo>
                <a:lnTo>
                  <a:pt x="136633" y="238985"/>
                </a:lnTo>
                <a:lnTo>
                  <a:pt x="135986" y="240408"/>
                </a:lnTo>
                <a:lnTo>
                  <a:pt x="134263" y="243147"/>
                </a:lnTo>
                <a:lnTo>
                  <a:pt x="133739" y="244647"/>
                </a:lnTo>
                <a:lnTo>
                  <a:pt x="133755" y="247901"/>
                </a:lnTo>
                <a:lnTo>
                  <a:pt x="133462" y="249101"/>
                </a:lnTo>
                <a:lnTo>
                  <a:pt x="133478" y="250255"/>
                </a:lnTo>
                <a:lnTo>
                  <a:pt x="136894" y="255679"/>
                </a:lnTo>
                <a:lnTo>
                  <a:pt x="137187" y="256532"/>
                </a:lnTo>
                <a:lnTo>
                  <a:pt x="137156" y="257502"/>
                </a:lnTo>
                <a:lnTo>
                  <a:pt x="136571" y="258710"/>
                </a:lnTo>
                <a:lnTo>
                  <a:pt x="135171" y="260794"/>
                </a:lnTo>
                <a:lnTo>
                  <a:pt x="134386" y="261525"/>
                </a:lnTo>
                <a:lnTo>
                  <a:pt x="133078" y="262063"/>
                </a:lnTo>
                <a:close/>
                <a:moveTo>
                  <a:pt x="122681" y="231408"/>
                </a:moveTo>
                <a:lnTo>
                  <a:pt x="122081" y="231708"/>
                </a:lnTo>
                <a:lnTo>
                  <a:pt x="121550" y="231669"/>
                </a:lnTo>
                <a:lnTo>
                  <a:pt x="120280" y="232454"/>
                </a:lnTo>
                <a:lnTo>
                  <a:pt x="119811" y="230985"/>
                </a:lnTo>
                <a:lnTo>
                  <a:pt x="120265" y="228477"/>
                </a:lnTo>
                <a:lnTo>
                  <a:pt x="122173" y="226561"/>
                </a:lnTo>
                <a:lnTo>
                  <a:pt x="122658" y="225961"/>
                </a:lnTo>
                <a:lnTo>
                  <a:pt x="123174" y="225607"/>
                </a:lnTo>
                <a:lnTo>
                  <a:pt x="123797" y="225569"/>
                </a:lnTo>
                <a:lnTo>
                  <a:pt x="124397" y="226315"/>
                </a:lnTo>
                <a:lnTo>
                  <a:pt x="124566" y="227446"/>
                </a:lnTo>
                <a:lnTo>
                  <a:pt x="123358" y="230861"/>
                </a:lnTo>
                <a:lnTo>
                  <a:pt x="122681" y="231408"/>
                </a:lnTo>
                <a:close/>
                <a:moveTo>
                  <a:pt x="158680" y="228500"/>
                </a:moveTo>
                <a:lnTo>
                  <a:pt x="158080" y="228600"/>
                </a:lnTo>
                <a:lnTo>
                  <a:pt x="159080" y="226307"/>
                </a:lnTo>
                <a:lnTo>
                  <a:pt x="159873" y="226638"/>
                </a:lnTo>
                <a:lnTo>
                  <a:pt x="160112" y="226892"/>
                </a:lnTo>
                <a:lnTo>
                  <a:pt x="160089" y="227923"/>
                </a:lnTo>
                <a:lnTo>
                  <a:pt x="158680" y="228500"/>
                </a:lnTo>
                <a:close/>
                <a:moveTo>
                  <a:pt x="63649" y="231115"/>
                </a:moveTo>
                <a:lnTo>
                  <a:pt x="60987" y="231785"/>
                </a:lnTo>
                <a:lnTo>
                  <a:pt x="60371" y="229684"/>
                </a:lnTo>
                <a:lnTo>
                  <a:pt x="62256" y="227754"/>
                </a:lnTo>
                <a:lnTo>
                  <a:pt x="64373" y="228531"/>
                </a:lnTo>
                <a:lnTo>
                  <a:pt x="65635" y="229284"/>
                </a:lnTo>
                <a:lnTo>
                  <a:pt x="65042" y="229969"/>
                </a:lnTo>
                <a:lnTo>
                  <a:pt x="63649" y="231115"/>
                </a:lnTo>
                <a:close/>
                <a:moveTo>
                  <a:pt x="188346" y="243570"/>
                </a:moveTo>
                <a:lnTo>
                  <a:pt x="187969" y="244178"/>
                </a:lnTo>
                <a:lnTo>
                  <a:pt x="187453" y="242924"/>
                </a:lnTo>
                <a:lnTo>
                  <a:pt x="186199" y="241747"/>
                </a:lnTo>
                <a:lnTo>
                  <a:pt x="184991" y="239747"/>
                </a:lnTo>
                <a:lnTo>
                  <a:pt x="184137" y="239123"/>
                </a:lnTo>
                <a:lnTo>
                  <a:pt x="184722" y="237539"/>
                </a:lnTo>
                <a:lnTo>
                  <a:pt x="184776" y="234962"/>
                </a:lnTo>
                <a:lnTo>
                  <a:pt x="185976" y="233785"/>
                </a:lnTo>
                <a:lnTo>
                  <a:pt x="186530" y="233439"/>
                </a:lnTo>
                <a:lnTo>
                  <a:pt x="187438" y="232185"/>
                </a:lnTo>
                <a:lnTo>
                  <a:pt x="187846" y="232115"/>
                </a:lnTo>
                <a:lnTo>
                  <a:pt x="188231" y="233162"/>
                </a:lnTo>
                <a:lnTo>
                  <a:pt x="187415" y="236362"/>
                </a:lnTo>
                <a:lnTo>
                  <a:pt x="188638" y="240147"/>
                </a:lnTo>
                <a:lnTo>
                  <a:pt x="188223" y="242508"/>
                </a:lnTo>
                <a:lnTo>
                  <a:pt x="188400" y="243039"/>
                </a:lnTo>
                <a:lnTo>
                  <a:pt x="188346" y="243570"/>
                </a:lnTo>
                <a:close/>
                <a:moveTo>
                  <a:pt x="164675" y="246340"/>
                </a:moveTo>
                <a:lnTo>
                  <a:pt x="164467" y="247140"/>
                </a:lnTo>
                <a:lnTo>
                  <a:pt x="162766" y="247078"/>
                </a:lnTo>
                <a:lnTo>
                  <a:pt x="162159" y="247201"/>
                </a:lnTo>
                <a:lnTo>
                  <a:pt x="160558" y="249247"/>
                </a:lnTo>
                <a:lnTo>
                  <a:pt x="159619" y="249763"/>
                </a:lnTo>
                <a:lnTo>
                  <a:pt x="154494" y="250432"/>
                </a:lnTo>
                <a:lnTo>
                  <a:pt x="150461" y="249893"/>
                </a:lnTo>
                <a:lnTo>
                  <a:pt x="149076" y="248770"/>
                </a:lnTo>
                <a:lnTo>
                  <a:pt x="148176" y="246916"/>
                </a:lnTo>
                <a:lnTo>
                  <a:pt x="147899" y="245693"/>
                </a:lnTo>
                <a:lnTo>
                  <a:pt x="148915" y="244355"/>
                </a:lnTo>
                <a:lnTo>
                  <a:pt x="149885" y="243470"/>
                </a:lnTo>
                <a:lnTo>
                  <a:pt x="153147" y="241716"/>
                </a:lnTo>
                <a:lnTo>
                  <a:pt x="153886" y="240385"/>
                </a:lnTo>
                <a:lnTo>
                  <a:pt x="155595" y="238777"/>
                </a:lnTo>
                <a:lnTo>
                  <a:pt x="159111" y="238239"/>
                </a:lnTo>
                <a:lnTo>
                  <a:pt x="159450" y="238639"/>
                </a:lnTo>
                <a:lnTo>
                  <a:pt x="159919" y="238893"/>
                </a:lnTo>
                <a:lnTo>
                  <a:pt x="160627" y="238962"/>
                </a:lnTo>
                <a:lnTo>
                  <a:pt x="162374" y="240285"/>
                </a:lnTo>
                <a:lnTo>
                  <a:pt x="164329" y="241131"/>
                </a:lnTo>
                <a:lnTo>
                  <a:pt x="163852" y="244339"/>
                </a:lnTo>
                <a:lnTo>
                  <a:pt x="164437" y="245424"/>
                </a:lnTo>
                <a:lnTo>
                  <a:pt x="164675" y="246340"/>
                </a:lnTo>
                <a:close/>
                <a:moveTo>
                  <a:pt x="179512" y="242093"/>
                </a:moveTo>
                <a:lnTo>
                  <a:pt x="179658" y="243170"/>
                </a:lnTo>
                <a:lnTo>
                  <a:pt x="176888" y="240331"/>
                </a:lnTo>
                <a:lnTo>
                  <a:pt x="176326" y="238323"/>
                </a:lnTo>
                <a:lnTo>
                  <a:pt x="177249" y="238408"/>
                </a:lnTo>
                <a:lnTo>
                  <a:pt x="178434" y="239177"/>
                </a:lnTo>
                <a:lnTo>
                  <a:pt x="179512" y="242093"/>
                </a:lnTo>
                <a:close/>
                <a:moveTo>
                  <a:pt x="196319" y="246801"/>
                </a:moveTo>
                <a:lnTo>
                  <a:pt x="196049" y="246916"/>
                </a:lnTo>
                <a:lnTo>
                  <a:pt x="194849" y="245224"/>
                </a:lnTo>
                <a:lnTo>
                  <a:pt x="195010" y="243301"/>
                </a:lnTo>
                <a:lnTo>
                  <a:pt x="196634" y="240424"/>
                </a:lnTo>
                <a:lnTo>
                  <a:pt x="197835" y="242939"/>
                </a:lnTo>
                <a:lnTo>
                  <a:pt x="197820" y="244078"/>
                </a:lnTo>
                <a:lnTo>
                  <a:pt x="197650" y="244639"/>
                </a:lnTo>
                <a:lnTo>
                  <a:pt x="198773" y="246062"/>
                </a:lnTo>
                <a:lnTo>
                  <a:pt x="197996" y="246763"/>
                </a:lnTo>
                <a:lnTo>
                  <a:pt x="196319" y="246801"/>
                </a:lnTo>
                <a:close/>
                <a:moveTo>
                  <a:pt x="195172" y="256479"/>
                </a:moveTo>
                <a:lnTo>
                  <a:pt x="196934" y="257786"/>
                </a:lnTo>
                <a:lnTo>
                  <a:pt x="199220" y="257440"/>
                </a:lnTo>
                <a:lnTo>
                  <a:pt x="199189" y="260740"/>
                </a:lnTo>
                <a:lnTo>
                  <a:pt x="199558" y="261702"/>
                </a:lnTo>
                <a:lnTo>
                  <a:pt x="201629" y="264494"/>
                </a:lnTo>
                <a:lnTo>
                  <a:pt x="201952" y="266825"/>
                </a:lnTo>
                <a:lnTo>
                  <a:pt x="200728" y="269010"/>
                </a:lnTo>
                <a:lnTo>
                  <a:pt x="199812" y="270049"/>
                </a:lnTo>
                <a:lnTo>
                  <a:pt x="198104" y="271541"/>
                </a:lnTo>
                <a:lnTo>
                  <a:pt x="198066" y="272226"/>
                </a:lnTo>
                <a:lnTo>
                  <a:pt x="198789" y="273003"/>
                </a:lnTo>
                <a:lnTo>
                  <a:pt x="201152" y="273449"/>
                </a:lnTo>
                <a:lnTo>
                  <a:pt x="202937" y="274649"/>
                </a:lnTo>
                <a:lnTo>
                  <a:pt x="203252" y="278057"/>
                </a:lnTo>
                <a:lnTo>
                  <a:pt x="204961" y="280742"/>
                </a:lnTo>
                <a:lnTo>
                  <a:pt x="204915" y="281911"/>
                </a:lnTo>
                <a:lnTo>
                  <a:pt x="204237" y="286711"/>
                </a:lnTo>
                <a:lnTo>
                  <a:pt x="204453" y="288758"/>
                </a:lnTo>
                <a:lnTo>
                  <a:pt x="205730" y="290396"/>
                </a:lnTo>
                <a:lnTo>
                  <a:pt x="206808" y="291089"/>
                </a:lnTo>
                <a:lnTo>
                  <a:pt x="207362" y="292119"/>
                </a:lnTo>
                <a:lnTo>
                  <a:pt x="207862" y="294943"/>
                </a:lnTo>
                <a:lnTo>
                  <a:pt x="207770" y="299735"/>
                </a:lnTo>
                <a:lnTo>
                  <a:pt x="207608" y="301412"/>
                </a:lnTo>
                <a:lnTo>
                  <a:pt x="206854" y="302966"/>
                </a:lnTo>
                <a:lnTo>
                  <a:pt x="204522" y="306497"/>
                </a:lnTo>
                <a:lnTo>
                  <a:pt x="201398" y="309305"/>
                </a:lnTo>
                <a:lnTo>
                  <a:pt x="199728" y="309120"/>
                </a:lnTo>
                <a:lnTo>
                  <a:pt x="199197" y="309951"/>
                </a:lnTo>
                <a:lnTo>
                  <a:pt x="200236" y="312513"/>
                </a:lnTo>
                <a:lnTo>
                  <a:pt x="199820" y="317921"/>
                </a:lnTo>
                <a:lnTo>
                  <a:pt x="199135" y="321668"/>
                </a:lnTo>
                <a:lnTo>
                  <a:pt x="198119" y="319767"/>
                </a:lnTo>
                <a:lnTo>
                  <a:pt x="197411" y="317783"/>
                </a:lnTo>
                <a:lnTo>
                  <a:pt x="196773" y="312521"/>
                </a:lnTo>
                <a:lnTo>
                  <a:pt x="195972" y="310151"/>
                </a:lnTo>
                <a:lnTo>
                  <a:pt x="194718" y="307982"/>
                </a:lnTo>
                <a:lnTo>
                  <a:pt x="194218" y="306043"/>
                </a:lnTo>
                <a:lnTo>
                  <a:pt x="192917" y="304236"/>
                </a:lnTo>
                <a:lnTo>
                  <a:pt x="191255" y="299558"/>
                </a:lnTo>
                <a:lnTo>
                  <a:pt x="190155" y="299797"/>
                </a:lnTo>
                <a:lnTo>
                  <a:pt x="188331" y="301082"/>
                </a:lnTo>
                <a:lnTo>
                  <a:pt x="187923" y="301958"/>
                </a:lnTo>
                <a:lnTo>
                  <a:pt x="187708" y="303289"/>
                </a:lnTo>
                <a:lnTo>
                  <a:pt x="187284" y="304489"/>
                </a:lnTo>
                <a:lnTo>
                  <a:pt x="185160" y="306405"/>
                </a:lnTo>
                <a:lnTo>
                  <a:pt x="183483" y="308682"/>
                </a:lnTo>
                <a:lnTo>
                  <a:pt x="182105" y="311174"/>
                </a:lnTo>
                <a:lnTo>
                  <a:pt x="181667" y="313459"/>
                </a:lnTo>
                <a:lnTo>
                  <a:pt x="182790" y="315244"/>
                </a:lnTo>
                <a:lnTo>
                  <a:pt x="183944" y="315967"/>
                </a:lnTo>
                <a:lnTo>
                  <a:pt x="185630" y="317567"/>
                </a:lnTo>
                <a:lnTo>
                  <a:pt x="186145" y="318298"/>
                </a:lnTo>
                <a:lnTo>
                  <a:pt x="187915" y="323491"/>
                </a:lnTo>
                <a:lnTo>
                  <a:pt x="187854" y="328807"/>
                </a:lnTo>
                <a:lnTo>
                  <a:pt x="186561" y="331145"/>
                </a:lnTo>
                <a:lnTo>
                  <a:pt x="183275" y="335584"/>
                </a:lnTo>
                <a:lnTo>
                  <a:pt x="180905" y="336992"/>
                </a:lnTo>
                <a:lnTo>
                  <a:pt x="179643" y="336276"/>
                </a:lnTo>
                <a:lnTo>
                  <a:pt x="178627" y="333584"/>
                </a:lnTo>
                <a:lnTo>
                  <a:pt x="178465" y="332476"/>
                </a:lnTo>
                <a:lnTo>
                  <a:pt x="179150" y="329945"/>
                </a:lnTo>
                <a:lnTo>
                  <a:pt x="179227" y="327629"/>
                </a:lnTo>
                <a:lnTo>
                  <a:pt x="178427" y="326845"/>
                </a:lnTo>
                <a:lnTo>
                  <a:pt x="177557" y="326999"/>
                </a:lnTo>
                <a:lnTo>
                  <a:pt x="177188" y="327329"/>
                </a:lnTo>
                <a:lnTo>
                  <a:pt x="175071" y="330368"/>
                </a:lnTo>
                <a:lnTo>
                  <a:pt x="174194" y="331137"/>
                </a:lnTo>
                <a:lnTo>
                  <a:pt x="172894" y="331245"/>
                </a:lnTo>
                <a:lnTo>
                  <a:pt x="171862" y="331037"/>
                </a:lnTo>
                <a:lnTo>
                  <a:pt x="165583" y="328383"/>
                </a:lnTo>
                <a:lnTo>
                  <a:pt x="160450" y="325768"/>
                </a:lnTo>
                <a:lnTo>
                  <a:pt x="156433" y="323321"/>
                </a:lnTo>
                <a:lnTo>
                  <a:pt x="153524" y="319629"/>
                </a:lnTo>
                <a:lnTo>
                  <a:pt x="152916" y="316867"/>
                </a:lnTo>
                <a:lnTo>
                  <a:pt x="152878" y="313975"/>
                </a:lnTo>
                <a:lnTo>
                  <a:pt x="151577" y="309736"/>
                </a:lnTo>
                <a:lnTo>
                  <a:pt x="151423" y="308290"/>
                </a:lnTo>
                <a:lnTo>
                  <a:pt x="151516" y="306905"/>
                </a:lnTo>
                <a:lnTo>
                  <a:pt x="152816" y="304305"/>
                </a:lnTo>
                <a:lnTo>
                  <a:pt x="154379" y="302989"/>
                </a:lnTo>
                <a:lnTo>
                  <a:pt x="155256" y="302043"/>
                </a:lnTo>
                <a:lnTo>
                  <a:pt x="155956" y="300997"/>
                </a:lnTo>
                <a:lnTo>
                  <a:pt x="156441" y="299597"/>
                </a:lnTo>
                <a:lnTo>
                  <a:pt x="156302" y="298204"/>
                </a:lnTo>
                <a:lnTo>
                  <a:pt x="155779" y="297335"/>
                </a:lnTo>
                <a:lnTo>
                  <a:pt x="153309" y="294281"/>
                </a:lnTo>
                <a:lnTo>
                  <a:pt x="151162" y="292404"/>
                </a:lnTo>
                <a:lnTo>
                  <a:pt x="146768" y="290719"/>
                </a:lnTo>
                <a:lnTo>
                  <a:pt x="145744" y="289788"/>
                </a:lnTo>
                <a:lnTo>
                  <a:pt x="144621" y="289088"/>
                </a:lnTo>
                <a:lnTo>
                  <a:pt x="143397" y="288788"/>
                </a:lnTo>
                <a:lnTo>
                  <a:pt x="142197" y="288781"/>
                </a:lnTo>
                <a:lnTo>
                  <a:pt x="140896" y="289304"/>
                </a:lnTo>
                <a:lnTo>
                  <a:pt x="140557" y="290419"/>
                </a:lnTo>
                <a:lnTo>
                  <a:pt x="140650" y="291419"/>
                </a:lnTo>
                <a:lnTo>
                  <a:pt x="140534" y="292389"/>
                </a:lnTo>
                <a:lnTo>
                  <a:pt x="138695" y="297966"/>
                </a:lnTo>
                <a:lnTo>
                  <a:pt x="136341" y="296743"/>
                </a:lnTo>
                <a:lnTo>
                  <a:pt x="134094" y="295327"/>
                </a:lnTo>
                <a:lnTo>
                  <a:pt x="133501" y="294335"/>
                </a:lnTo>
                <a:lnTo>
                  <a:pt x="133247" y="293150"/>
                </a:lnTo>
                <a:lnTo>
                  <a:pt x="132862" y="292350"/>
                </a:lnTo>
                <a:lnTo>
                  <a:pt x="132339" y="291627"/>
                </a:lnTo>
                <a:lnTo>
                  <a:pt x="131308" y="293489"/>
                </a:lnTo>
                <a:lnTo>
                  <a:pt x="130022" y="294958"/>
                </a:lnTo>
                <a:lnTo>
                  <a:pt x="128453" y="295296"/>
                </a:lnTo>
                <a:lnTo>
                  <a:pt x="126860" y="295319"/>
                </a:lnTo>
                <a:lnTo>
                  <a:pt x="126337" y="294681"/>
                </a:lnTo>
                <a:lnTo>
                  <a:pt x="125759" y="291135"/>
                </a:lnTo>
                <a:lnTo>
                  <a:pt x="124074" y="290012"/>
                </a:lnTo>
                <a:lnTo>
                  <a:pt x="121965" y="290250"/>
                </a:lnTo>
                <a:lnTo>
                  <a:pt x="119410" y="292204"/>
                </a:lnTo>
                <a:lnTo>
                  <a:pt x="118910" y="292935"/>
                </a:lnTo>
                <a:lnTo>
                  <a:pt x="118348" y="294620"/>
                </a:lnTo>
                <a:lnTo>
                  <a:pt x="115570" y="299404"/>
                </a:lnTo>
                <a:lnTo>
                  <a:pt x="114101" y="303082"/>
                </a:lnTo>
                <a:lnTo>
                  <a:pt x="112469" y="306666"/>
                </a:lnTo>
                <a:lnTo>
                  <a:pt x="111746" y="307844"/>
                </a:lnTo>
                <a:lnTo>
                  <a:pt x="110784" y="308620"/>
                </a:lnTo>
                <a:lnTo>
                  <a:pt x="109268" y="308297"/>
                </a:lnTo>
                <a:lnTo>
                  <a:pt x="107890" y="307444"/>
                </a:lnTo>
                <a:lnTo>
                  <a:pt x="106598" y="305136"/>
                </a:lnTo>
                <a:lnTo>
                  <a:pt x="107036" y="302451"/>
                </a:lnTo>
                <a:lnTo>
                  <a:pt x="108483" y="300735"/>
                </a:lnTo>
                <a:lnTo>
                  <a:pt x="109691" y="298904"/>
                </a:lnTo>
                <a:lnTo>
                  <a:pt x="111146" y="292496"/>
                </a:lnTo>
                <a:lnTo>
                  <a:pt x="111261" y="290219"/>
                </a:lnTo>
                <a:lnTo>
                  <a:pt x="111515" y="289242"/>
                </a:lnTo>
                <a:lnTo>
                  <a:pt x="113924" y="286327"/>
                </a:lnTo>
                <a:lnTo>
                  <a:pt x="115955" y="284519"/>
                </a:lnTo>
                <a:lnTo>
                  <a:pt x="117025" y="284142"/>
                </a:lnTo>
                <a:lnTo>
                  <a:pt x="121403" y="283111"/>
                </a:lnTo>
                <a:lnTo>
                  <a:pt x="123204" y="282250"/>
                </a:lnTo>
                <a:lnTo>
                  <a:pt x="126044" y="282234"/>
                </a:lnTo>
                <a:lnTo>
                  <a:pt x="128352" y="281742"/>
                </a:lnTo>
                <a:lnTo>
                  <a:pt x="130192" y="280349"/>
                </a:lnTo>
                <a:lnTo>
                  <a:pt x="130330" y="278911"/>
                </a:lnTo>
                <a:lnTo>
                  <a:pt x="130246" y="277411"/>
                </a:lnTo>
                <a:lnTo>
                  <a:pt x="130653" y="276495"/>
                </a:lnTo>
                <a:lnTo>
                  <a:pt x="131361" y="275726"/>
                </a:lnTo>
                <a:lnTo>
                  <a:pt x="132346" y="274711"/>
                </a:lnTo>
                <a:lnTo>
                  <a:pt x="133455" y="273949"/>
                </a:lnTo>
                <a:lnTo>
                  <a:pt x="136602" y="273395"/>
                </a:lnTo>
                <a:lnTo>
                  <a:pt x="137649" y="272764"/>
                </a:lnTo>
                <a:lnTo>
                  <a:pt x="138487" y="271787"/>
                </a:lnTo>
                <a:lnTo>
                  <a:pt x="139657" y="269880"/>
                </a:lnTo>
                <a:lnTo>
                  <a:pt x="141050" y="270356"/>
                </a:lnTo>
                <a:lnTo>
                  <a:pt x="142451" y="271095"/>
                </a:lnTo>
                <a:lnTo>
                  <a:pt x="144967" y="271679"/>
                </a:lnTo>
                <a:lnTo>
                  <a:pt x="147191" y="273264"/>
                </a:lnTo>
                <a:lnTo>
                  <a:pt x="148623" y="275757"/>
                </a:lnTo>
                <a:lnTo>
                  <a:pt x="148861" y="276988"/>
                </a:lnTo>
                <a:lnTo>
                  <a:pt x="149230" y="281042"/>
                </a:lnTo>
                <a:lnTo>
                  <a:pt x="148715" y="281988"/>
                </a:lnTo>
                <a:lnTo>
                  <a:pt x="146545" y="283873"/>
                </a:lnTo>
                <a:lnTo>
                  <a:pt x="147545" y="284073"/>
                </a:lnTo>
                <a:lnTo>
                  <a:pt x="150392" y="282357"/>
                </a:lnTo>
                <a:lnTo>
                  <a:pt x="151816" y="281696"/>
                </a:lnTo>
                <a:lnTo>
                  <a:pt x="155325" y="280772"/>
                </a:lnTo>
                <a:lnTo>
                  <a:pt x="156148" y="280165"/>
                </a:lnTo>
                <a:lnTo>
                  <a:pt x="156756" y="279257"/>
                </a:lnTo>
                <a:lnTo>
                  <a:pt x="157995" y="276772"/>
                </a:lnTo>
                <a:lnTo>
                  <a:pt x="158896" y="274118"/>
                </a:lnTo>
                <a:lnTo>
                  <a:pt x="159611" y="273010"/>
                </a:lnTo>
                <a:lnTo>
                  <a:pt x="160619" y="272134"/>
                </a:lnTo>
                <a:lnTo>
                  <a:pt x="161628" y="271987"/>
                </a:lnTo>
                <a:lnTo>
                  <a:pt x="165314" y="273803"/>
                </a:lnTo>
                <a:lnTo>
                  <a:pt x="167676" y="272926"/>
                </a:lnTo>
                <a:lnTo>
                  <a:pt x="168338" y="270172"/>
                </a:lnTo>
                <a:lnTo>
                  <a:pt x="168877" y="266172"/>
                </a:lnTo>
                <a:lnTo>
                  <a:pt x="169300" y="265087"/>
                </a:lnTo>
                <a:lnTo>
                  <a:pt x="170654" y="264041"/>
                </a:lnTo>
                <a:lnTo>
                  <a:pt x="172271" y="264379"/>
                </a:lnTo>
                <a:lnTo>
                  <a:pt x="174487" y="265818"/>
                </a:lnTo>
                <a:lnTo>
                  <a:pt x="176534" y="266295"/>
                </a:lnTo>
                <a:lnTo>
                  <a:pt x="177295" y="265141"/>
                </a:lnTo>
                <a:lnTo>
                  <a:pt x="178019" y="262864"/>
                </a:lnTo>
                <a:lnTo>
                  <a:pt x="178843" y="262871"/>
                </a:lnTo>
                <a:lnTo>
                  <a:pt x="181597" y="263625"/>
                </a:lnTo>
                <a:lnTo>
                  <a:pt x="184260" y="263125"/>
                </a:lnTo>
                <a:lnTo>
                  <a:pt x="185014" y="260387"/>
                </a:lnTo>
                <a:lnTo>
                  <a:pt x="184514" y="257455"/>
                </a:lnTo>
                <a:lnTo>
                  <a:pt x="182429" y="248901"/>
                </a:lnTo>
                <a:lnTo>
                  <a:pt x="183667" y="246993"/>
                </a:lnTo>
                <a:lnTo>
                  <a:pt x="184745" y="246940"/>
                </a:lnTo>
                <a:lnTo>
                  <a:pt x="187369" y="249217"/>
                </a:lnTo>
                <a:lnTo>
                  <a:pt x="192425" y="252294"/>
                </a:lnTo>
                <a:lnTo>
                  <a:pt x="194110" y="254171"/>
                </a:lnTo>
                <a:lnTo>
                  <a:pt x="195172" y="256479"/>
                </a:lnTo>
                <a:close/>
                <a:moveTo>
                  <a:pt x="194403" y="250555"/>
                </a:moveTo>
                <a:lnTo>
                  <a:pt x="194010" y="251109"/>
                </a:lnTo>
                <a:lnTo>
                  <a:pt x="193356" y="249947"/>
                </a:lnTo>
                <a:lnTo>
                  <a:pt x="193925" y="247386"/>
                </a:lnTo>
                <a:lnTo>
                  <a:pt x="194341" y="246955"/>
                </a:lnTo>
                <a:lnTo>
                  <a:pt x="194880" y="248578"/>
                </a:lnTo>
                <a:lnTo>
                  <a:pt x="194403" y="250555"/>
                </a:lnTo>
                <a:close/>
                <a:moveTo>
                  <a:pt x="145313" y="258302"/>
                </a:moveTo>
                <a:lnTo>
                  <a:pt x="145498" y="260556"/>
                </a:lnTo>
                <a:lnTo>
                  <a:pt x="143513" y="261210"/>
                </a:lnTo>
                <a:lnTo>
                  <a:pt x="141920" y="260633"/>
                </a:lnTo>
                <a:lnTo>
                  <a:pt x="140896" y="259279"/>
                </a:lnTo>
                <a:lnTo>
                  <a:pt x="140904" y="258771"/>
                </a:lnTo>
                <a:lnTo>
                  <a:pt x="141796" y="258810"/>
                </a:lnTo>
                <a:lnTo>
                  <a:pt x="143759" y="257625"/>
                </a:lnTo>
                <a:lnTo>
                  <a:pt x="144382" y="257394"/>
                </a:lnTo>
                <a:lnTo>
                  <a:pt x="145313" y="258302"/>
                </a:lnTo>
                <a:close/>
                <a:moveTo>
                  <a:pt x="169269" y="260356"/>
                </a:moveTo>
                <a:lnTo>
                  <a:pt x="168654" y="261648"/>
                </a:lnTo>
                <a:lnTo>
                  <a:pt x="166229" y="260579"/>
                </a:lnTo>
                <a:lnTo>
                  <a:pt x="165652" y="259648"/>
                </a:lnTo>
                <a:lnTo>
                  <a:pt x="165960" y="258548"/>
                </a:lnTo>
                <a:lnTo>
                  <a:pt x="167145" y="258171"/>
                </a:lnTo>
                <a:lnTo>
                  <a:pt x="167761" y="258171"/>
                </a:lnTo>
                <a:lnTo>
                  <a:pt x="168915" y="259325"/>
                </a:lnTo>
                <a:lnTo>
                  <a:pt x="169269" y="260356"/>
                </a:lnTo>
                <a:close/>
                <a:moveTo>
                  <a:pt x="8342" y="280488"/>
                </a:moveTo>
                <a:lnTo>
                  <a:pt x="6872" y="280995"/>
                </a:lnTo>
                <a:lnTo>
                  <a:pt x="6549" y="279642"/>
                </a:lnTo>
                <a:lnTo>
                  <a:pt x="6734" y="278311"/>
                </a:lnTo>
                <a:lnTo>
                  <a:pt x="7788" y="278457"/>
                </a:lnTo>
                <a:lnTo>
                  <a:pt x="8304" y="278872"/>
                </a:lnTo>
                <a:lnTo>
                  <a:pt x="8342" y="280488"/>
                </a:lnTo>
                <a:close/>
                <a:moveTo>
                  <a:pt x="2394" y="287665"/>
                </a:moveTo>
                <a:lnTo>
                  <a:pt x="1270" y="289312"/>
                </a:lnTo>
                <a:lnTo>
                  <a:pt x="0" y="287419"/>
                </a:lnTo>
                <a:lnTo>
                  <a:pt x="139" y="284780"/>
                </a:lnTo>
                <a:lnTo>
                  <a:pt x="531" y="284050"/>
                </a:lnTo>
                <a:lnTo>
                  <a:pt x="2324" y="283650"/>
                </a:lnTo>
                <a:lnTo>
                  <a:pt x="2394" y="287665"/>
                </a:lnTo>
                <a:close/>
                <a:moveTo>
                  <a:pt x="128891" y="297935"/>
                </a:moveTo>
                <a:lnTo>
                  <a:pt x="129130" y="298435"/>
                </a:lnTo>
                <a:lnTo>
                  <a:pt x="129030" y="298974"/>
                </a:lnTo>
                <a:lnTo>
                  <a:pt x="126783" y="299974"/>
                </a:lnTo>
                <a:lnTo>
                  <a:pt x="126028" y="299943"/>
                </a:lnTo>
                <a:lnTo>
                  <a:pt x="125851" y="298274"/>
                </a:lnTo>
                <a:lnTo>
                  <a:pt x="126406" y="297512"/>
                </a:lnTo>
                <a:lnTo>
                  <a:pt x="127468" y="298189"/>
                </a:lnTo>
                <a:lnTo>
                  <a:pt x="128406" y="297404"/>
                </a:lnTo>
                <a:lnTo>
                  <a:pt x="128891" y="297935"/>
                </a:lnTo>
                <a:close/>
                <a:moveTo>
                  <a:pt x="190393" y="307582"/>
                </a:moveTo>
                <a:lnTo>
                  <a:pt x="190055" y="308813"/>
                </a:lnTo>
                <a:lnTo>
                  <a:pt x="188723" y="305913"/>
                </a:lnTo>
                <a:lnTo>
                  <a:pt x="188200" y="305197"/>
                </a:lnTo>
                <a:lnTo>
                  <a:pt x="188877" y="302774"/>
                </a:lnTo>
                <a:lnTo>
                  <a:pt x="190362" y="303959"/>
                </a:lnTo>
                <a:lnTo>
                  <a:pt x="190393" y="307582"/>
                </a:lnTo>
                <a:close/>
                <a:moveTo>
                  <a:pt x="110661" y="319121"/>
                </a:moveTo>
                <a:lnTo>
                  <a:pt x="108475" y="319421"/>
                </a:lnTo>
                <a:lnTo>
                  <a:pt x="107775" y="319398"/>
                </a:lnTo>
                <a:lnTo>
                  <a:pt x="106059" y="317198"/>
                </a:lnTo>
                <a:lnTo>
                  <a:pt x="105897" y="316229"/>
                </a:lnTo>
                <a:lnTo>
                  <a:pt x="104520" y="315129"/>
                </a:lnTo>
                <a:lnTo>
                  <a:pt x="105020" y="314036"/>
                </a:lnTo>
                <a:lnTo>
                  <a:pt x="106805" y="313775"/>
                </a:lnTo>
                <a:lnTo>
                  <a:pt x="109899" y="312382"/>
                </a:lnTo>
                <a:lnTo>
                  <a:pt x="114862" y="314583"/>
                </a:lnTo>
                <a:lnTo>
                  <a:pt x="115632" y="315375"/>
                </a:lnTo>
                <a:lnTo>
                  <a:pt x="114085" y="315859"/>
                </a:lnTo>
                <a:lnTo>
                  <a:pt x="112985" y="317944"/>
                </a:lnTo>
                <a:lnTo>
                  <a:pt x="110661" y="319121"/>
                </a:lnTo>
                <a:close/>
                <a:moveTo>
                  <a:pt x="90491" y="326729"/>
                </a:moveTo>
                <a:lnTo>
                  <a:pt x="91669" y="328283"/>
                </a:lnTo>
                <a:lnTo>
                  <a:pt x="93146" y="327876"/>
                </a:lnTo>
                <a:lnTo>
                  <a:pt x="95501" y="328314"/>
                </a:lnTo>
                <a:lnTo>
                  <a:pt x="96001" y="329122"/>
                </a:lnTo>
                <a:lnTo>
                  <a:pt x="95924" y="329653"/>
                </a:lnTo>
                <a:lnTo>
                  <a:pt x="93407" y="331153"/>
                </a:lnTo>
                <a:lnTo>
                  <a:pt x="91753" y="329583"/>
                </a:lnTo>
                <a:lnTo>
                  <a:pt x="88836" y="330653"/>
                </a:lnTo>
                <a:lnTo>
                  <a:pt x="87444" y="330006"/>
                </a:lnTo>
                <a:lnTo>
                  <a:pt x="85543" y="330583"/>
                </a:lnTo>
                <a:lnTo>
                  <a:pt x="84373" y="329368"/>
                </a:lnTo>
                <a:lnTo>
                  <a:pt x="84850" y="328199"/>
                </a:lnTo>
                <a:lnTo>
                  <a:pt x="87867" y="326276"/>
                </a:lnTo>
                <a:lnTo>
                  <a:pt x="90491" y="326729"/>
                </a:lnTo>
                <a:close/>
                <a:moveTo>
                  <a:pt x="70868" y="344384"/>
                </a:moveTo>
                <a:lnTo>
                  <a:pt x="70282" y="345685"/>
                </a:lnTo>
                <a:lnTo>
                  <a:pt x="69598" y="346292"/>
                </a:lnTo>
                <a:lnTo>
                  <a:pt x="68705" y="345954"/>
                </a:lnTo>
                <a:lnTo>
                  <a:pt x="68020" y="345285"/>
                </a:lnTo>
                <a:lnTo>
                  <a:pt x="67635" y="346284"/>
                </a:lnTo>
                <a:lnTo>
                  <a:pt x="65750" y="346669"/>
                </a:lnTo>
                <a:lnTo>
                  <a:pt x="64557" y="348208"/>
                </a:lnTo>
                <a:lnTo>
                  <a:pt x="62818" y="348623"/>
                </a:lnTo>
                <a:lnTo>
                  <a:pt x="61602" y="348423"/>
                </a:lnTo>
                <a:lnTo>
                  <a:pt x="61733" y="347054"/>
                </a:lnTo>
                <a:lnTo>
                  <a:pt x="65096" y="345000"/>
                </a:lnTo>
                <a:lnTo>
                  <a:pt x="67189" y="344238"/>
                </a:lnTo>
                <a:lnTo>
                  <a:pt x="69028" y="342754"/>
                </a:lnTo>
                <a:lnTo>
                  <a:pt x="69952" y="342592"/>
                </a:lnTo>
                <a:lnTo>
                  <a:pt x="70421" y="343800"/>
                </a:lnTo>
                <a:lnTo>
                  <a:pt x="70868" y="3443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1" name="Google Shape;951;p44"/>
          <p:cNvSpPr/>
          <p:nvPr/>
        </p:nvSpPr>
        <p:spPr>
          <a:xfrm>
            <a:off x="6617822" y="3842398"/>
            <a:ext cx="296968" cy="269305"/>
          </a:xfrm>
          <a:custGeom>
            <a:avLst/>
            <a:gdLst/>
            <a:ahLst/>
            <a:cxnLst/>
            <a:rect l="l" t="t" r="r" b="b"/>
            <a:pathLst>
              <a:path w="366203" h="332091" extrusionOk="0">
                <a:moveTo>
                  <a:pt x="302308" y="1546"/>
                </a:moveTo>
                <a:lnTo>
                  <a:pt x="303347" y="2262"/>
                </a:lnTo>
                <a:lnTo>
                  <a:pt x="304640" y="1838"/>
                </a:lnTo>
                <a:lnTo>
                  <a:pt x="306910" y="1331"/>
                </a:lnTo>
                <a:lnTo>
                  <a:pt x="308880" y="1708"/>
                </a:lnTo>
                <a:lnTo>
                  <a:pt x="313228" y="3316"/>
                </a:lnTo>
                <a:lnTo>
                  <a:pt x="313882" y="4116"/>
                </a:lnTo>
                <a:lnTo>
                  <a:pt x="314906" y="8016"/>
                </a:lnTo>
                <a:lnTo>
                  <a:pt x="315683" y="8370"/>
                </a:lnTo>
                <a:lnTo>
                  <a:pt x="318130" y="7454"/>
                </a:lnTo>
                <a:lnTo>
                  <a:pt x="320154" y="7916"/>
                </a:lnTo>
                <a:lnTo>
                  <a:pt x="322424" y="9177"/>
                </a:lnTo>
                <a:lnTo>
                  <a:pt x="323886" y="10393"/>
                </a:lnTo>
                <a:lnTo>
                  <a:pt x="324855" y="11701"/>
                </a:lnTo>
                <a:lnTo>
                  <a:pt x="325894" y="13824"/>
                </a:lnTo>
                <a:lnTo>
                  <a:pt x="326295" y="15516"/>
                </a:lnTo>
                <a:lnTo>
                  <a:pt x="326787" y="17540"/>
                </a:lnTo>
                <a:lnTo>
                  <a:pt x="326656" y="23232"/>
                </a:lnTo>
                <a:lnTo>
                  <a:pt x="325917" y="24163"/>
                </a:lnTo>
                <a:lnTo>
                  <a:pt x="325287" y="25371"/>
                </a:lnTo>
                <a:lnTo>
                  <a:pt x="325441" y="26425"/>
                </a:lnTo>
                <a:lnTo>
                  <a:pt x="326156" y="27256"/>
                </a:lnTo>
                <a:lnTo>
                  <a:pt x="327565" y="27825"/>
                </a:lnTo>
                <a:lnTo>
                  <a:pt x="328865" y="28179"/>
                </a:lnTo>
                <a:lnTo>
                  <a:pt x="329565" y="29079"/>
                </a:lnTo>
                <a:lnTo>
                  <a:pt x="330527" y="32264"/>
                </a:lnTo>
                <a:lnTo>
                  <a:pt x="331174" y="32756"/>
                </a:lnTo>
                <a:lnTo>
                  <a:pt x="332774" y="32740"/>
                </a:lnTo>
                <a:lnTo>
                  <a:pt x="335668" y="32048"/>
                </a:lnTo>
                <a:lnTo>
                  <a:pt x="338176" y="30956"/>
                </a:lnTo>
                <a:lnTo>
                  <a:pt x="339246" y="30725"/>
                </a:lnTo>
                <a:lnTo>
                  <a:pt x="339508" y="33748"/>
                </a:lnTo>
                <a:lnTo>
                  <a:pt x="340985" y="34902"/>
                </a:lnTo>
                <a:lnTo>
                  <a:pt x="343048" y="36249"/>
                </a:lnTo>
                <a:lnTo>
                  <a:pt x="343902" y="36695"/>
                </a:lnTo>
                <a:lnTo>
                  <a:pt x="346318" y="37972"/>
                </a:lnTo>
                <a:lnTo>
                  <a:pt x="350882" y="39595"/>
                </a:lnTo>
                <a:lnTo>
                  <a:pt x="355307" y="40757"/>
                </a:lnTo>
                <a:lnTo>
                  <a:pt x="358585" y="41618"/>
                </a:lnTo>
                <a:lnTo>
                  <a:pt x="360170" y="41672"/>
                </a:lnTo>
                <a:lnTo>
                  <a:pt x="361301" y="41710"/>
                </a:lnTo>
                <a:lnTo>
                  <a:pt x="364572" y="41480"/>
                </a:lnTo>
                <a:lnTo>
                  <a:pt x="366203" y="41080"/>
                </a:lnTo>
                <a:lnTo>
                  <a:pt x="363987" y="42464"/>
                </a:lnTo>
                <a:lnTo>
                  <a:pt x="361278" y="44172"/>
                </a:lnTo>
                <a:lnTo>
                  <a:pt x="358077" y="46172"/>
                </a:lnTo>
                <a:lnTo>
                  <a:pt x="355261" y="47942"/>
                </a:lnTo>
                <a:lnTo>
                  <a:pt x="352567" y="49626"/>
                </a:lnTo>
                <a:lnTo>
                  <a:pt x="349989" y="51242"/>
                </a:lnTo>
                <a:lnTo>
                  <a:pt x="349597" y="52496"/>
                </a:lnTo>
                <a:lnTo>
                  <a:pt x="348958" y="54334"/>
                </a:lnTo>
                <a:lnTo>
                  <a:pt x="346595" y="55734"/>
                </a:lnTo>
                <a:lnTo>
                  <a:pt x="344241" y="56742"/>
                </a:lnTo>
                <a:lnTo>
                  <a:pt x="343694" y="57335"/>
                </a:lnTo>
                <a:lnTo>
                  <a:pt x="343517" y="58127"/>
                </a:lnTo>
                <a:lnTo>
                  <a:pt x="342378" y="59712"/>
                </a:lnTo>
                <a:lnTo>
                  <a:pt x="340177" y="61050"/>
                </a:lnTo>
                <a:lnTo>
                  <a:pt x="338354" y="60919"/>
                </a:lnTo>
                <a:lnTo>
                  <a:pt x="337199" y="60519"/>
                </a:lnTo>
                <a:lnTo>
                  <a:pt x="331066" y="62827"/>
                </a:lnTo>
                <a:lnTo>
                  <a:pt x="328218" y="62773"/>
                </a:lnTo>
                <a:lnTo>
                  <a:pt x="326002" y="64266"/>
                </a:lnTo>
                <a:lnTo>
                  <a:pt x="324355" y="65635"/>
                </a:lnTo>
                <a:lnTo>
                  <a:pt x="321062" y="67127"/>
                </a:lnTo>
                <a:lnTo>
                  <a:pt x="318822" y="67135"/>
                </a:lnTo>
                <a:lnTo>
                  <a:pt x="315513" y="66251"/>
                </a:lnTo>
                <a:lnTo>
                  <a:pt x="311442" y="64558"/>
                </a:lnTo>
                <a:lnTo>
                  <a:pt x="309796" y="63581"/>
                </a:lnTo>
                <a:lnTo>
                  <a:pt x="308303" y="63635"/>
                </a:lnTo>
                <a:lnTo>
                  <a:pt x="304701" y="63404"/>
                </a:lnTo>
                <a:lnTo>
                  <a:pt x="301177" y="62566"/>
                </a:lnTo>
                <a:lnTo>
                  <a:pt x="296975" y="61573"/>
                </a:lnTo>
                <a:lnTo>
                  <a:pt x="294898" y="61150"/>
                </a:lnTo>
                <a:lnTo>
                  <a:pt x="290634" y="60273"/>
                </a:lnTo>
                <a:lnTo>
                  <a:pt x="287856" y="61443"/>
                </a:lnTo>
                <a:lnTo>
                  <a:pt x="285347" y="62489"/>
                </a:lnTo>
                <a:lnTo>
                  <a:pt x="283308" y="63204"/>
                </a:lnTo>
                <a:lnTo>
                  <a:pt x="281623" y="66451"/>
                </a:lnTo>
                <a:lnTo>
                  <a:pt x="280907" y="67597"/>
                </a:lnTo>
                <a:lnTo>
                  <a:pt x="280091" y="69228"/>
                </a:lnTo>
                <a:lnTo>
                  <a:pt x="279707" y="70382"/>
                </a:lnTo>
                <a:lnTo>
                  <a:pt x="280045" y="71759"/>
                </a:lnTo>
                <a:lnTo>
                  <a:pt x="282515" y="72728"/>
                </a:lnTo>
                <a:lnTo>
                  <a:pt x="283546" y="74066"/>
                </a:lnTo>
                <a:lnTo>
                  <a:pt x="283701" y="75244"/>
                </a:lnTo>
                <a:lnTo>
                  <a:pt x="282808" y="76451"/>
                </a:lnTo>
                <a:lnTo>
                  <a:pt x="282061" y="77405"/>
                </a:lnTo>
                <a:lnTo>
                  <a:pt x="282069" y="78244"/>
                </a:lnTo>
                <a:lnTo>
                  <a:pt x="282469" y="79090"/>
                </a:lnTo>
                <a:lnTo>
                  <a:pt x="283062" y="79721"/>
                </a:lnTo>
                <a:lnTo>
                  <a:pt x="286571" y="80113"/>
                </a:lnTo>
                <a:lnTo>
                  <a:pt x="288656" y="80121"/>
                </a:lnTo>
                <a:lnTo>
                  <a:pt x="289464" y="80459"/>
                </a:lnTo>
                <a:lnTo>
                  <a:pt x="289564" y="81605"/>
                </a:lnTo>
                <a:lnTo>
                  <a:pt x="288795" y="83144"/>
                </a:lnTo>
                <a:lnTo>
                  <a:pt x="285840" y="84382"/>
                </a:lnTo>
                <a:lnTo>
                  <a:pt x="284170" y="85690"/>
                </a:lnTo>
                <a:lnTo>
                  <a:pt x="283631" y="87421"/>
                </a:lnTo>
                <a:lnTo>
                  <a:pt x="283654" y="88798"/>
                </a:lnTo>
                <a:lnTo>
                  <a:pt x="284231" y="89714"/>
                </a:lnTo>
                <a:lnTo>
                  <a:pt x="285647" y="90767"/>
                </a:lnTo>
                <a:lnTo>
                  <a:pt x="286979" y="91968"/>
                </a:lnTo>
                <a:lnTo>
                  <a:pt x="287387" y="92945"/>
                </a:lnTo>
                <a:lnTo>
                  <a:pt x="287217" y="94283"/>
                </a:lnTo>
                <a:lnTo>
                  <a:pt x="286686" y="96114"/>
                </a:lnTo>
                <a:lnTo>
                  <a:pt x="285232" y="98245"/>
                </a:lnTo>
                <a:lnTo>
                  <a:pt x="284016" y="99760"/>
                </a:lnTo>
                <a:lnTo>
                  <a:pt x="283931" y="100299"/>
                </a:lnTo>
                <a:lnTo>
                  <a:pt x="284231" y="101114"/>
                </a:lnTo>
                <a:lnTo>
                  <a:pt x="285209" y="102299"/>
                </a:lnTo>
                <a:lnTo>
                  <a:pt x="286871" y="104045"/>
                </a:lnTo>
                <a:lnTo>
                  <a:pt x="288941" y="105453"/>
                </a:lnTo>
                <a:lnTo>
                  <a:pt x="290272" y="105846"/>
                </a:lnTo>
                <a:lnTo>
                  <a:pt x="290696" y="106192"/>
                </a:lnTo>
                <a:lnTo>
                  <a:pt x="291111" y="107822"/>
                </a:lnTo>
                <a:lnTo>
                  <a:pt x="291273" y="109538"/>
                </a:lnTo>
                <a:lnTo>
                  <a:pt x="290742" y="110830"/>
                </a:lnTo>
                <a:lnTo>
                  <a:pt x="291804" y="111892"/>
                </a:lnTo>
                <a:lnTo>
                  <a:pt x="294582" y="111838"/>
                </a:lnTo>
                <a:lnTo>
                  <a:pt x="296844" y="112292"/>
                </a:lnTo>
                <a:lnTo>
                  <a:pt x="297798" y="111838"/>
                </a:lnTo>
                <a:lnTo>
                  <a:pt x="298468" y="112177"/>
                </a:lnTo>
                <a:lnTo>
                  <a:pt x="298045" y="116008"/>
                </a:lnTo>
                <a:lnTo>
                  <a:pt x="298353" y="118269"/>
                </a:lnTo>
                <a:lnTo>
                  <a:pt x="298960" y="118908"/>
                </a:lnTo>
                <a:lnTo>
                  <a:pt x="301184" y="119831"/>
                </a:lnTo>
                <a:lnTo>
                  <a:pt x="305463" y="119716"/>
                </a:lnTo>
                <a:lnTo>
                  <a:pt x="307995" y="120785"/>
                </a:lnTo>
                <a:lnTo>
                  <a:pt x="310788" y="122008"/>
                </a:lnTo>
                <a:lnTo>
                  <a:pt x="312274" y="123362"/>
                </a:lnTo>
                <a:lnTo>
                  <a:pt x="312943" y="124370"/>
                </a:lnTo>
                <a:lnTo>
                  <a:pt x="312759" y="125993"/>
                </a:lnTo>
                <a:lnTo>
                  <a:pt x="311227" y="127893"/>
                </a:lnTo>
                <a:lnTo>
                  <a:pt x="308741" y="128801"/>
                </a:lnTo>
                <a:lnTo>
                  <a:pt x="307287" y="129193"/>
                </a:lnTo>
                <a:lnTo>
                  <a:pt x="300115" y="132747"/>
                </a:lnTo>
                <a:lnTo>
                  <a:pt x="297875" y="134247"/>
                </a:lnTo>
                <a:lnTo>
                  <a:pt x="296136" y="136048"/>
                </a:lnTo>
                <a:lnTo>
                  <a:pt x="295497" y="137401"/>
                </a:lnTo>
                <a:lnTo>
                  <a:pt x="295159" y="138717"/>
                </a:lnTo>
                <a:lnTo>
                  <a:pt x="296713" y="143487"/>
                </a:lnTo>
                <a:lnTo>
                  <a:pt x="296975" y="144963"/>
                </a:lnTo>
                <a:lnTo>
                  <a:pt x="295697" y="150095"/>
                </a:lnTo>
                <a:lnTo>
                  <a:pt x="295321" y="151995"/>
                </a:lnTo>
                <a:lnTo>
                  <a:pt x="295805" y="153326"/>
                </a:lnTo>
                <a:lnTo>
                  <a:pt x="297329" y="153818"/>
                </a:lnTo>
                <a:lnTo>
                  <a:pt x="297660" y="154933"/>
                </a:lnTo>
                <a:lnTo>
                  <a:pt x="297806" y="155787"/>
                </a:lnTo>
                <a:lnTo>
                  <a:pt x="295159" y="157664"/>
                </a:lnTo>
                <a:lnTo>
                  <a:pt x="292358" y="159326"/>
                </a:lnTo>
                <a:lnTo>
                  <a:pt x="291473" y="159318"/>
                </a:lnTo>
                <a:lnTo>
                  <a:pt x="288795" y="162434"/>
                </a:lnTo>
                <a:lnTo>
                  <a:pt x="284339" y="168657"/>
                </a:lnTo>
                <a:lnTo>
                  <a:pt x="281969" y="170765"/>
                </a:lnTo>
                <a:lnTo>
                  <a:pt x="281800" y="171788"/>
                </a:lnTo>
                <a:lnTo>
                  <a:pt x="281615" y="172834"/>
                </a:lnTo>
                <a:lnTo>
                  <a:pt x="282515" y="174589"/>
                </a:lnTo>
                <a:lnTo>
                  <a:pt x="282700" y="176073"/>
                </a:lnTo>
                <a:lnTo>
                  <a:pt x="281700" y="177558"/>
                </a:lnTo>
                <a:lnTo>
                  <a:pt x="280022" y="179273"/>
                </a:lnTo>
                <a:lnTo>
                  <a:pt x="276759" y="180758"/>
                </a:lnTo>
                <a:lnTo>
                  <a:pt x="272642" y="182289"/>
                </a:lnTo>
                <a:lnTo>
                  <a:pt x="270795" y="183212"/>
                </a:lnTo>
                <a:lnTo>
                  <a:pt x="269402" y="187212"/>
                </a:lnTo>
                <a:lnTo>
                  <a:pt x="268117" y="191220"/>
                </a:lnTo>
                <a:lnTo>
                  <a:pt x="267540" y="192705"/>
                </a:lnTo>
                <a:lnTo>
                  <a:pt x="265324" y="197313"/>
                </a:lnTo>
                <a:lnTo>
                  <a:pt x="261445" y="204083"/>
                </a:lnTo>
                <a:lnTo>
                  <a:pt x="260460" y="205560"/>
                </a:lnTo>
                <a:lnTo>
                  <a:pt x="254458" y="208814"/>
                </a:lnTo>
                <a:lnTo>
                  <a:pt x="248340" y="212353"/>
                </a:lnTo>
                <a:lnTo>
                  <a:pt x="247255" y="213691"/>
                </a:lnTo>
                <a:lnTo>
                  <a:pt x="246001" y="216907"/>
                </a:lnTo>
                <a:lnTo>
                  <a:pt x="244823" y="220430"/>
                </a:lnTo>
                <a:lnTo>
                  <a:pt x="243723" y="222269"/>
                </a:lnTo>
                <a:lnTo>
                  <a:pt x="239829" y="226392"/>
                </a:lnTo>
                <a:lnTo>
                  <a:pt x="238551" y="229554"/>
                </a:lnTo>
                <a:lnTo>
                  <a:pt x="238144" y="231615"/>
                </a:lnTo>
                <a:lnTo>
                  <a:pt x="234834" y="232769"/>
                </a:lnTo>
                <a:lnTo>
                  <a:pt x="231079" y="233869"/>
                </a:lnTo>
                <a:lnTo>
                  <a:pt x="225615" y="234223"/>
                </a:lnTo>
                <a:lnTo>
                  <a:pt x="223345" y="234800"/>
                </a:lnTo>
                <a:lnTo>
                  <a:pt x="216650" y="237639"/>
                </a:lnTo>
                <a:lnTo>
                  <a:pt x="214988" y="237762"/>
                </a:lnTo>
                <a:lnTo>
                  <a:pt x="213680" y="237293"/>
                </a:lnTo>
                <a:lnTo>
                  <a:pt x="212695" y="236323"/>
                </a:lnTo>
                <a:lnTo>
                  <a:pt x="211779" y="234708"/>
                </a:lnTo>
                <a:lnTo>
                  <a:pt x="211340" y="232223"/>
                </a:lnTo>
                <a:lnTo>
                  <a:pt x="210048" y="231100"/>
                </a:lnTo>
                <a:lnTo>
                  <a:pt x="208308" y="230138"/>
                </a:lnTo>
                <a:lnTo>
                  <a:pt x="206476" y="230100"/>
                </a:lnTo>
                <a:lnTo>
                  <a:pt x="204630" y="231154"/>
                </a:lnTo>
                <a:lnTo>
                  <a:pt x="203037" y="232308"/>
                </a:lnTo>
                <a:lnTo>
                  <a:pt x="201944" y="233262"/>
                </a:lnTo>
                <a:lnTo>
                  <a:pt x="200882" y="234377"/>
                </a:lnTo>
                <a:lnTo>
                  <a:pt x="198828" y="238116"/>
                </a:lnTo>
                <a:lnTo>
                  <a:pt x="195511" y="243478"/>
                </a:lnTo>
                <a:lnTo>
                  <a:pt x="191809" y="247370"/>
                </a:lnTo>
                <a:lnTo>
                  <a:pt x="190439" y="248532"/>
                </a:lnTo>
                <a:lnTo>
                  <a:pt x="189585" y="249417"/>
                </a:lnTo>
                <a:lnTo>
                  <a:pt x="188423" y="250709"/>
                </a:lnTo>
                <a:lnTo>
                  <a:pt x="187754" y="251955"/>
                </a:lnTo>
                <a:lnTo>
                  <a:pt x="186838" y="256025"/>
                </a:lnTo>
                <a:lnTo>
                  <a:pt x="186307" y="259625"/>
                </a:lnTo>
                <a:lnTo>
                  <a:pt x="186553" y="260433"/>
                </a:lnTo>
                <a:lnTo>
                  <a:pt x="187107" y="261117"/>
                </a:lnTo>
                <a:lnTo>
                  <a:pt x="189131" y="262156"/>
                </a:lnTo>
                <a:lnTo>
                  <a:pt x="192047" y="263894"/>
                </a:lnTo>
                <a:lnTo>
                  <a:pt x="195842" y="264879"/>
                </a:lnTo>
                <a:lnTo>
                  <a:pt x="199035" y="265049"/>
                </a:lnTo>
                <a:lnTo>
                  <a:pt x="200236" y="265787"/>
                </a:lnTo>
                <a:lnTo>
                  <a:pt x="200943" y="266787"/>
                </a:lnTo>
                <a:lnTo>
                  <a:pt x="201144" y="267626"/>
                </a:lnTo>
                <a:lnTo>
                  <a:pt x="200974" y="270595"/>
                </a:lnTo>
                <a:lnTo>
                  <a:pt x="200613" y="273780"/>
                </a:lnTo>
                <a:lnTo>
                  <a:pt x="199435" y="277195"/>
                </a:lnTo>
                <a:lnTo>
                  <a:pt x="199451" y="279149"/>
                </a:lnTo>
                <a:lnTo>
                  <a:pt x="199920" y="281065"/>
                </a:lnTo>
                <a:lnTo>
                  <a:pt x="203468" y="285911"/>
                </a:lnTo>
                <a:lnTo>
                  <a:pt x="204776" y="286411"/>
                </a:lnTo>
                <a:lnTo>
                  <a:pt x="207438" y="286519"/>
                </a:lnTo>
                <a:lnTo>
                  <a:pt x="208677" y="286419"/>
                </a:lnTo>
                <a:lnTo>
                  <a:pt x="210055" y="285927"/>
                </a:lnTo>
                <a:lnTo>
                  <a:pt x="211032" y="286265"/>
                </a:lnTo>
                <a:lnTo>
                  <a:pt x="211763" y="286858"/>
                </a:lnTo>
                <a:lnTo>
                  <a:pt x="211948" y="287842"/>
                </a:lnTo>
                <a:lnTo>
                  <a:pt x="211833" y="292666"/>
                </a:lnTo>
                <a:lnTo>
                  <a:pt x="212925" y="294850"/>
                </a:lnTo>
                <a:lnTo>
                  <a:pt x="215042" y="297820"/>
                </a:lnTo>
                <a:lnTo>
                  <a:pt x="216712" y="301212"/>
                </a:lnTo>
                <a:lnTo>
                  <a:pt x="218289" y="305267"/>
                </a:lnTo>
                <a:lnTo>
                  <a:pt x="219805" y="308436"/>
                </a:lnTo>
                <a:lnTo>
                  <a:pt x="220390" y="310090"/>
                </a:lnTo>
                <a:lnTo>
                  <a:pt x="219405" y="310890"/>
                </a:lnTo>
                <a:lnTo>
                  <a:pt x="218843" y="311721"/>
                </a:lnTo>
                <a:lnTo>
                  <a:pt x="218697" y="312829"/>
                </a:lnTo>
                <a:lnTo>
                  <a:pt x="218905" y="313998"/>
                </a:lnTo>
                <a:lnTo>
                  <a:pt x="218774" y="314821"/>
                </a:lnTo>
                <a:lnTo>
                  <a:pt x="219490" y="315836"/>
                </a:lnTo>
                <a:lnTo>
                  <a:pt x="220329" y="316175"/>
                </a:lnTo>
                <a:lnTo>
                  <a:pt x="220305" y="316883"/>
                </a:lnTo>
                <a:lnTo>
                  <a:pt x="218982" y="317798"/>
                </a:lnTo>
                <a:lnTo>
                  <a:pt x="217805" y="317767"/>
                </a:lnTo>
                <a:lnTo>
                  <a:pt x="216896" y="318213"/>
                </a:lnTo>
                <a:lnTo>
                  <a:pt x="215142" y="320137"/>
                </a:lnTo>
                <a:lnTo>
                  <a:pt x="214326" y="320521"/>
                </a:lnTo>
                <a:lnTo>
                  <a:pt x="213225" y="320698"/>
                </a:lnTo>
                <a:lnTo>
                  <a:pt x="212002" y="320506"/>
                </a:lnTo>
                <a:lnTo>
                  <a:pt x="210263" y="319729"/>
                </a:lnTo>
                <a:lnTo>
                  <a:pt x="209762" y="318506"/>
                </a:lnTo>
                <a:lnTo>
                  <a:pt x="209955" y="317221"/>
                </a:lnTo>
                <a:lnTo>
                  <a:pt x="209562" y="316452"/>
                </a:lnTo>
                <a:lnTo>
                  <a:pt x="208316" y="316598"/>
                </a:lnTo>
                <a:lnTo>
                  <a:pt x="203999" y="317913"/>
                </a:lnTo>
                <a:lnTo>
                  <a:pt x="199882" y="319537"/>
                </a:lnTo>
                <a:lnTo>
                  <a:pt x="199166" y="320644"/>
                </a:lnTo>
                <a:lnTo>
                  <a:pt x="198212" y="321791"/>
                </a:lnTo>
                <a:lnTo>
                  <a:pt x="196326" y="322268"/>
                </a:lnTo>
                <a:lnTo>
                  <a:pt x="193541" y="322414"/>
                </a:lnTo>
                <a:lnTo>
                  <a:pt x="191624" y="322237"/>
                </a:lnTo>
                <a:lnTo>
                  <a:pt x="189855" y="320998"/>
                </a:lnTo>
                <a:lnTo>
                  <a:pt x="188238" y="319875"/>
                </a:lnTo>
                <a:lnTo>
                  <a:pt x="185737" y="319821"/>
                </a:lnTo>
                <a:lnTo>
                  <a:pt x="181236" y="319991"/>
                </a:lnTo>
                <a:lnTo>
                  <a:pt x="178742" y="319975"/>
                </a:lnTo>
                <a:lnTo>
                  <a:pt x="177272" y="319560"/>
                </a:lnTo>
                <a:lnTo>
                  <a:pt x="175826" y="319875"/>
                </a:lnTo>
                <a:lnTo>
                  <a:pt x="174017" y="319414"/>
                </a:lnTo>
                <a:lnTo>
                  <a:pt x="173209" y="320029"/>
                </a:lnTo>
                <a:lnTo>
                  <a:pt x="172447" y="320091"/>
                </a:lnTo>
                <a:lnTo>
                  <a:pt x="171839" y="319029"/>
                </a:lnTo>
                <a:lnTo>
                  <a:pt x="171432" y="318914"/>
                </a:lnTo>
                <a:lnTo>
                  <a:pt x="170955" y="319067"/>
                </a:lnTo>
                <a:lnTo>
                  <a:pt x="170531" y="319429"/>
                </a:lnTo>
                <a:lnTo>
                  <a:pt x="170285" y="320052"/>
                </a:lnTo>
                <a:lnTo>
                  <a:pt x="170200" y="327129"/>
                </a:lnTo>
                <a:lnTo>
                  <a:pt x="167230" y="327083"/>
                </a:lnTo>
                <a:lnTo>
                  <a:pt x="165113" y="327068"/>
                </a:lnTo>
                <a:lnTo>
                  <a:pt x="162789" y="327453"/>
                </a:lnTo>
                <a:lnTo>
                  <a:pt x="160665" y="327991"/>
                </a:lnTo>
                <a:lnTo>
                  <a:pt x="159619" y="328637"/>
                </a:lnTo>
                <a:lnTo>
                  <a:pt x="158126" y="329645"/>
                </a:lnTo>
                <a:lnTo>
                  <a:pt x="157772" y="331061"/>
                </a:lnTo>
                <a:lnTo>
                  <a:pt x="157056" y="332091"/>
                </a:lnTo>
                <a:lnTo>
                  <a:pt x="156025" y="330568"/>
                </a:lnTo>
                <a:lnTo>
                  <a:pt x="155364" y="329860"/>
                </a:lnTo>
                <a:lnTo>
                  <a:pt x="154594" y="330383"/>
                </a:lnTo>
                <a:lnTo>
                  <a:pt x="153501" y="330322"/>
                </a:lnTo>
                <a:lnTo>
                  <a:pt x="151531" y="328583"/>
                </a:lnTo>
                <a:lnTo>
                  <a:pt x="150654" y="330337"/>
                </a:lnTo>
                <a:lnTo>
                  <a:pt x="147399" y="330737"/>
                </a:lnTo>
                <a:lnTo>
                  <a:pt x="146991" y="329414"/>
                </a:lnTo>
                <a:lnTo>
                  <a:pt x="146914" y="328183"/>
                </a:lnTo>
                <a:lnTo>
                  <a:pt x="145121" y="329076"/>
                </a:lnTo>
                <a:lnTo>
                  <a:pt x="143836" y="327706"/>
                </a:lnTo>
                <a:lnTo>
                  <a:pt x="143259" y="325868"/>
                </a:lnTo>
                <a:lnTo>
                  <a:pt x="142766" y="325360"/>
                </a:lnTo>
                <a:lnTo>
                  <a:pt x="142204" y="324775"/>
                </a:lnTo>
                <a:lnTo>
                  <a:pt x="140850" y="324145"/>
                </a:lnTo>
                <a:lnTo>
                  <a:pt x="139650" y="322191"/>
                </a:lnTo>
                <a:lnTo>
                  <a:pt x="139534" y="320114"/>
                </a:lnTo>
                <a:lnTo>
                  <a:pt x="139195" y="317644"/>
                </a:lnTo>
                <a:lnTo>
                  <a:pt x="136671" y="308474"/>
                </a:lnTo>
                <a:lnTo>
                  <a:pt x="135140" y="307628"/>
                </a:lnTo>
                <a:lnTo>
                  <a:pt x="126544" y="305997"/>
                </a:lnTo>
                <a:lnTo>
                  <a:pt x="126105" y="304389"/>
                </a:lnTo>
                <a:lnTo>
                  <a:pt x="126698" y="300066"/>
                </a:lnTo>
                <a:lnTo>
                  <a:pt x="126460" y="297335"/>
                </a:lnTo>
                <a:lnTo>
                  <a:pt x="123674" y="293727"/>
                </a:lnTo>
                <a:lnTo>
                  <a:pt x="122897" y="291204"/>
                </a:lnTo>
                <a:lnTo>
                  <a:pt x="120626" y="289042"/>
                </a:lnTo>
                <a:lnTo>
                  <a:pt x="118371" y="288412"/>
                </a:lnTo>
                <a:lnTo>
                  <a:pt x="116093" y="288696"/>
                </a:lnTo>
                <a:lnTo>
                  <a:pt x="114870" y="289550"/>
                </a:lnTo>
                <a:lnTo>
                  <a:pt x="114201" y="290996"/>
                </a:lnTo>
                <a:lnTo>
                  <a:pt x="119064" y="290658"/>
                </a:lnTo>
                <a:lnTo>
                  <a:pt x="120157" y="291189"/>
                </a:lnTo>
                <a:lnTo>
                  <a:pt x="121465" y="292135"/>
                </a:lnTo>
                <a:lnTo>
                  <a:pt x="120072" y="292096"/>
                </a:lnTo>
                <a:lnTo>
                  <a:pt x="118456" y="291650"/>
                </a:lnTo>
                <a:lnTo>
                  <a:pt x="116432" y="291681"/>
                </a:lnTo>
                <a:lnTo>
                  <a:pt x="108852" y="292742"/>
                </a:lnTo>
                <a:lnTo>
                  <a:pt x="104450" y="294273"/>
                </a:lnTo>
                <a:lnTo>
                  <a:pt x="98548" y="293820"/>
                </a:lnTo>
                <a:lnTo>
                  <a:pt x="91099" y="295327"/>
                </a:lnTo>
                <a:lnTo>
                  <a:pt x="84943" y="295412"/>
                </a:lnTo>
                <a:lnTo>
                  <a:pt x="82403" y="298343"/>
                </a:lnTo>
                <a:lnTo>
                  <a:pt x="80995" y="297812"/>
                </a:lnTo>
                <a:lnTo>
                  <a:pt x="79917" y="297097"/>
                </a:lnTo>
                <a:lnTo>
                  <a:pt x="71452" y="294796"/>
                </a:lnTo>
                <a:lnTo>
                  <a:pt x="70868" y="293835"/>
                </a:lnTo>
                <a:lnTo>
                  <a:pt x="69452" y="293143"/>
                </a:lnTo>
                <a:lnTo>
                  <a:pt x="67897" y="294373"/>
                </a:lnTo>
                <a:lnTo>
                  <a:pt x="66781" y="294573"/>
                </a:lnTo>
                <a:lnTo>
                  <a:pt x="62141" y="293550"/>
                </a:lnTo>
                <a:lnTo>
                  <a:pt x="58593" y="294327"/>
                </a:lnTo>
                <a:lnTo>
                  <a:pt x="57277" y="295651"/>
                </a:lnTo>
                <a:lnTo>
                  <a:pt x="57185" y="297704"/>
                </a:lnTo>
                <a:lnTo>
                  <a:pt x="52753" y="297304"/>
                </a:lnTo>
                <a:lnTo>
                  <a:pt x="50244" y="296658"/>
                </a:lnTo>
                <a:lnTo>
                  <a:pt x="46904" y="297374"/>
                </a:lnTo>
                <a:lnTo>
                  <a:pt x="39332" y="296427"/>
                </a:lnTo>
                <a:lnTo>
                  <a:pt x="37346" y="296658"/>
                </a:lnTo>
                <a:lnTo>
                  <a:pt x="34583" y="298028"/>
                </a:lnTo>
                <a:lnTo>
                  <a:pt x="33429" y="299089"/>
                </a:lnTo>
                <a:lnTo>
                  <a:pt x="31790" y="299504"/>
                </a:lnTo>
                <a:lnTo>
                  <a:pt x="30343" y="298028"/>
                </a:lnTo>
                <a:lnTo>
                  <a:pt x="29266" y="297374"/>
                </a:lnTo>
                <a:lnTo>
                  <a:pt x="28266" y="297804"/>
                </a:lnTo>
                <a:lnTo>
                  <a:pt x="26911" y="299020"/>
                </a:lnTo>
                <a:lnTo>
                  <a:pt x="22986" y="299589"/>
                </a:lnTo>
                <a:lnTo>
                  <a:pt x="19439" y="299428"/>
                </a:lnTo>
                <a:lnTo>
                  <a:pt x="15622" y="298289"/>
                </a:lnTo>
                <a:lnTo>
                  <a:pt x="16076" y="297905"/>
                </a:lnTo>
                <a:lnTo>
                  <a:pt x="16668" y="295920"/>
                </a:lnTo>
                <a:lnTo>
                  <a:pt x="17200" y="288819"/>
                </a:lnTo>
                <a:lnTo>
                  <a:pt x="17877" y="286250"/>
                </a:lnTo>
                <a:lnTo>
                  <a:pt x="17676" y="284850"/>
                </a:lnTo>
                <a:lnTo>
                  <a:pt x="17815" y="284427"/>
                </a:lnTo>
                <a:lnTo>
                  <a:pt x="19316" y="283180"/>
                </a:lnTo>
                <a:lnTo>
                  <a:pt x="19677" y="282657"/>
                </a:lnTo>
                <a:lnTo>
                  <a:pt x="20247" y="279011"/>
                </a:lnTo>
                <a:lnTo>
                  <a:pt x="20878" y="274964"/>
                </a:lnTo>
                <a:lnTo>
                  <a:pt x="21578" y="273510"/>
                </a:lnTo>
                <a:lnTo>
                  <a:pt x="22163" y="273118"/>
                </a:lnTo>
                <a:lnTo>
                  <a:pt x="26896" y="271295"/>
                </a:lnTo>
                <a:lnTo>
                  <a:pt x="27704" y="270087"/>
                </a:lnTo>
                <a:lnTo>
                  <a:pt x="30143" y="270372"/>
                </a:lnTo>
                <a:lnTo>
                  <a:pt x="30367" y="270080"/>
                </a:lnTo>
                <a:lnTo>
                  <a:pt x="30590" y="268679"/>
                </a:lnTo>
                <a:lnTo>
                  <a:pt x="31721" y="267164"/>
                </a:lnTo>
                <a:lnTo>
                  <a:pt x="33290" y="265918"/>
                </a:lnTo>
                <a:lnTo>
                  <a:pt x="34468" y="265479"/>
                </a:lnTo>
                <a:lnTo>
                  <a:pt x="38724" y="264694"/>
                </a:lnTo>
                <a:lnTo>
                  <a:pt x="41217" y="263602"/>
                </a:lnTo>
                <a:lnTo>
                  <a:pt x="41963" y="263487"/>
                </a:lnTo>
                <a:lnTo>
                  <a:pt x="48589" y="263764"/>
                </a:lnTo>
                <a:lnTo>
                  <a:pt x="49982" y="263348"/>
                </a:lnTo>
                <a:lnTo>
                  <a:pt x="50197" y="262964"/>
                </a:lnTo>
                <a:lnTo>
                  <a:pt x="50590" y="258825"/>
                </a:lnTo>
                <a:lnTo>
                  <a:pt x="51798" y="258179"/>
                </a:lnTo>
                <a:lnTo>
                  <a:pt x="51983" y="257832"/>
                </a:lnTo>
                <a:lnTo>
                  <a:pt x="51575" y="254963"/>
                </a:lnTo>
                <a:lnTo>
                  <a:pt x="51806" y="253047"/>
                </a:lnTo>
                <a:lnTo>
                  <a:pt x="53168" y="251909"/>
                </a:lnTo>
                <a:lnTo>
                  <a:pt x="53083" y="251263"/>
                </a:lnTo>
                <a:lnTo>
                  <a:pt x="52114" y="249901"/>
                </a:lnTo>
                <a:lnTo>
                  <a:pt x="50813" y="249032"/>
                </a:lnTo>
                <a:lnTo>
                  <a:pt x="50182" y="248824"/>
                </a:lnTo>
                <a:lnTo>
                  <a:pt x="44749" y="249647"/>
                </a:lnTo>
                <a:lnTo>
                  <a:pt x="42502" y="249378"/>
                </a:lnTo>
                <a:lnTo>
                  <a:pt x="41456" y="248878"/>
                </a:lnTo>
                <a:lnTo>
                  <a:pt x="41232" y="248509"/>
                </a:lnTo>
                <a:lnTo>
                  <a:pt x="41448" y="247670"/>
                </a:lnTo>
                <a:lnTo>
                  <a:pt x="41486" y="246309"/>
                </a:lnTo>
                <a:lnTo>
                  <a:pt x="42271" y="244186"/>
                </a:lnTo>
                <a:lnTo>
                  <a:pt x="42510" y="242916"/>
                </a:lnTo>
                <a:lnTo>
                  <a:pt x="41871" y="235554"/>
                </a:lnTo>
                <a:lnTo>
                  <a:pt x="40955" y="230654"/>
                </a:lnTo>
                <a:lnTo>
                  <a:pt x="41448" y="225784"/>
                </a:lnTo>
                <a:lnTo>
                  <a:pt x="41348" y="224776"/>
                </a:lnTo>
                <a:lnTo>
                  <a:pt x="41163" y="224546"/>
                </a:lnTo>
                <a:lnTo>
                  <a:pt x="40478" y="224546"/>
                </a:lnTo>
                <a:lnTo>
                  <a:pt x="37169" y="224976"/>
                </a:lnTo>
                <a:lnTo>
                  <a:pt x="34352" y="221838"/>
                </a:lnTo>
                <a:lnTo>
                  <a:pt x="32598" y="220599"/>
                </a:lnTo>
                <a:lnTo>
                  <a:pt x="27796" y="219038"/>
                </a:lnTo>
                <a:lnTo>
                  <a:pt x="25687" y="218730"/>
                </a:lnTo>
                <a:lnTo>
                  <a:pt x="22602" y="217376"/>
                </a:lnTo>
                <a:lnTo>
                  <a:pt x="19747" y="214414"/>
                </a:lnTo>
                <a:lnTo>
                  <a:pt x="16838" y="211376"/>
                </a:lnTo>
                <a:lnTo>
                  <a:pt x="15660" y="209429"/>
                </a:lnTo>
                <a:lnTo>
                  <a:pt x="14360" y="206114"/>
                </a:lnTo>
                <a:lnTo>
                  <a:pt x="10681" y="199752"/>
                </a:lnTo>
                <a:lnTo>
                  <a:pt x="10712" y="198105"/>
                </a:lnTo>
                <a:lnTo>
                  <a:pt x="10258" y="197098"/>
                </a:lnTo>
                <a:lnTo>
                  <a:pt x="6664" y="192905"/>
                </a:lnTo>
                <a:lnTo>
                  <a:pt x="4117" y="189920"/>
                </a:lnTo>
                <a:lnTo>
                  <a:pt x="0" y="185089"/>
                </a:lnTo>
                <a:lnTo>
                  <a:pt x="8227" y="187797"/>
                </a:lnTo>
                <a:lnTo>
                  <a:pt x="14637" y="189866"/>
                </a:lnTo>
                <a:lnTo>
                  <a:pt x="25003" y="193205"/>
                </a:lnTo>
                <a:lnTo>
                  <a:pt x="33044" y="195798"/>
                </a:lnTo>
                <a:lnTo>
                  <a:pt x="35268" y="196221"/>
                </a:lnTo>
                <a:lnTo>
                  <a:pt x="58839" y="194005"/>
                </a:lnTo>
                <a:lnTo>
                  <a:pt x="67543" y="195682"/>
                </a:lnTo>
                <a:lnTo>
                  <a:pt x="70305" y="196621"/>
                </a:lnTo>
                <a:lnTo>
                  <a:pt x="70721" y="196075"/>
                </a:lnTo>
                <a:lnTo>
                  <a:pt x="71891" y="194936"/>
                </a:lnTo>
                <a:lnTo>
                  <a:pt x="73923" y="193782"/>
                </a:lnTo>
                <a:lnTo>
                  <a:pt x="76677" y="192867"/>
                </a:lnTo>
                <a:lnTo>
                  <a:pt x="79425" y="192367"/>
                </a:lnTo>
                <a:lnTo>
                  <a:pt x="83365" y="192297"/>
                </a:lnTo>
                <a:lnTo>
                  <a:pt x="86043" y="192374"/>
                </a:lnTo>
                <a:lnTo>
                  <a:pt x="88020" y="192651"/>
                </a:lnTo>
                <a:lnTo>
                  <a:pt x="91838" y="192490"/>
                </a:lnTo>
                <a:lnTo>
                  <a:pt x="93669" y="192043"/>
                </a:lnTo>
                <a:lnTo>
                  <a:pt x="99941" y="190213"/>
                </a:lnTo>
                <a:lnTo>
                  <a:pt x="104158" y="188982"/>
                </a:lnTo>
                <a:lnTo>
                  <a:pt x="110537" y="187066"/>
                </a:lnTo>
                <a:lnTo>
                  <a:pt x="115193" y="185659"/>
                </a:lnTo>
                <a:lnTo>
                  <a:pt x="116355" y="184912"/>
                </a:lnTo>
                <a:lnTo>
                  <a:pt x="117556" y="183574"/>
                </a:lnTo>
                <a:lnTo>
                  <a:pt x="118133" y="182366"/>
                </a:lnTo>
                <a:lnTo>
                  <a:pt x="116702" y="180504"/>
                </a:lnTo>
                <a:lnTo>
                  <a:pt x="116517" y="178866"/>
                </a:lnTo>
                <a:lnTo>
                  <a:pt x="117456" y="176781"/>
                </a:lnTo>
                <a:lnTo>
                  <a:pt x="117964" y="173604"/>
                </a:lnTo>
                <a:lnTo>
                  <a:pt x="117864" y="169073"/>
                </a:lnTo>
                <a:lnTo>
                  <a:pt x="117556" y="166457"/>
                </a:lnTo>
                <a:lnTo>
                  <a:pt x="118856" y="161588"/>
                </a:lnTo>
                <a:lnTo>
                  <a:pt x="119941" y="158849"/>
                </a:lnTo>
                <a:lnTo>
                  <a:pt x="122104" y="157541"/>
                </a:lnTo>
                <a:lnTo>
                  <a:pt x="123612" y="156741"/>
                </a:lnTo>
                <a:lnTo>
                  <a:pt x="124236" y="156149"/>
                </a:lnTo>
                <a:lnTo>
                  <a:pt x="124851" y="155495"/>
                </a:lnTo>
                <a:lnTo>
                  <a:pt x="127159" y="151772"/>
                </a:lnTo>
                <a:lnTo>
                  <a:pt x="129276" y="150033"/>
                </a:lnTo>
                <a:lnTo>
                  <a:pt x="131323" y="148979"/>
                </a:lnTo>
                <a:lnTo>
                  <a:pt x="133570" y="149118"/>
                </a:lnTo>
                <a:lnTo>
                  <a:pt x="135471" y="150556"/>
                </a:lnTo>
                <a:lnTo>
                  <a:pt x="139165" y="151187"/>
                </a:lnTo>
                <a:lnTo>
                  <a:pt x="142743" y="150764"/>
                </a:lnTo>
                <a:lnTo>
                  <a:pt x="145844" y="149679"/>
                </a:lnTo>
                <a:lnTo>
                  <a:pt x="147252" y="148794"/>
                </a:lnTo>
                <a:lnTo>
                  <a:pt x="148899" y="148018"/>
                </a:lnTo>
                <a:lnTo>
                  <a:pt x="148807" y="147125"/>
                </a:lnTo>
                <a:lnTo>
                  <a:pt x="146937" y="146356"/>
                </a:lnTo>
                <a:lnTo>
                  <a:pt x="145867" y="145263"/>
                </a:lnTo>
                <a:lnTo>
                  <a:pt x="145452" y="143925"/>
                </a:lnTo>
                <a:lnTo>
                  <a:pt x="146498" y="143110"/>
                </a:lnTo>
                <a:lnTo>
                  <a:pt x="148946" y="142871"/>
                </a:lnTo>
                <a:lnTo>
                  <a:pt x="154932" y="139602"/>
                </a:lnTo>
                <a:lnTo>
                  <a:pt x="157372" y="137448"/>
                </a:lnTo>
                <a:lnTo>
                  <a:pt x="158034" y="136440"/>
                </a:lnTo>
                <a:lnTo>
                  <a:pt x="159188" y="136332"/>
                </a:lnTo>
                <a:lnTo>
                  <a:pt x="161466" y="137332"/>
                </a:lnTo>
                <a:lnTo>
                  <a:pt x="164136" y="137663"/>
                </a:lnTo>
                <a:lnTo>
                  <a:pt x="165806" y="136663"/>
                </a:lnTo>
                <a:lnTo>
                  <a:pt x="167468" y="136440"/>
                </a:lnTo>
                <a:lnTo>
                  <a:pt x="169100" y="137532"/>
                </a:lnTo>
                <a:lnTo>
                  <a:pt x="169977" y="138840"/>
                </a:lnTo>
                <a:lnTo>
                  <a:pt x="171455" y="140394"/>
                </a:lnTo>
                <a:lnTo>
                  <a:pt x="173325" y="140702"/>
                </a:lnTo>
                <a:lnTo>
                  <a:pt x="175580" y="139871"/>
                </a:lnTo>
                <a:lnTo>
                  <a:pt x="177950" y="138071"/>
                </a:lnTo>
                <a:lnTo>
                  <a:pt x="180197" y="135547"/>
                </a:lnTo>
                <a:lnTo>
                  <a:pt x="182190" y="133055"/>
                </a:lnTo>
                <a:lnTo>
                  <a:pt x="181697" y="125131"/>
                </a:lnTo>
                <a:lnTo>
                  <a:pt x="181366" y="120446"/>
                </a:lnTo>
                <a:lnTo>
                  <a:pt x="182421" y="117969"/>
                </a:lnTo>
                <a:lnTo>
                  <a:pt x="183921" y="116454"/>
                </a:lnTo>
                <a:lnTo>
                  <a:pt x="184914" y="114092"/>
                </a:lnTo>
                <a:lnTo>
                  <a:pt x="184891" y="112007"/>
                </a:lnTo>
                <a:lnTo>
                  <a:pt x="185945" y="110254"/>
                </a:lnTo>
                <a:lnTo>
                  <a:pt x="186992" y="105461"/>
                </a:lnTo>
                <a:lnTo>
                  <a:pt x="188415" y="104330"/>
                </a:lnTo>
                <a:lnTo>
                  <a:pt x="191355" y="103545"/>
                </a:lnTo>
                <a:lnTo>
                  <a:pt x="196034" y="103091"/>
                </a:lnTo>
                <a:lnTo>
                  <a:pt x="199704" y="100899"/>
                </a:lnTo>
                <a:lnTo>
                  <a:pt x="203399" y="98560"/>
                </a:lnTo>
                <a:lnTo>
                  <a:pt x="203891" y="96499"/>
                </a:lnTo>
                <a:lnTo>
                  <a:pt x="202506" y="94299"/>
                </a:lnTo>
                <a:lnTo>
                  <a:pt x="200651" y="90021"/>
                </a:lnTo>
                <a:lnTo>
                  <a:pt x="198981" y="87460"/>
                </a:lnTo>
                <a:lnTo>
                  <a:pt x="194903" y="82859"/>
                </a:lnTo>
                <a:lnTo>
                  <a:pt x="195372" y="80021"/>
                </a:lnTo>
                <a:lnTo>
                  <a:pt x="197642" y="78859"/>
                </a:lnTo>
                <a:lnTo>
                  <a:pt x="203229" y="80828"/>
                </a:lnTo>
                <a:lnTo>
                  <a:pt x="204784" y="81213"/>
                </a:lnTo>
                <a:lnTo>
                  <a:pt x="206731" y="81490"/>
                </a:lnTo>
                <a:lnTo>
                  <a:pt x="211879" y="81444"/>
                </a:lnTo>
                <a:lnTo>
                  <a:pt x="216081" y="80675"/>
                </a:lnTo>
                <a:lnTo>
                  <a:pt x="220467" y="78921"/>
                </a:lnTo>
                <a:lnTo>
                  <a:pt x="221329" y="77090"/>
                </a:lnTo>
                <a:lnTo>
                  <a:pt x="221275" y="74913"/>
                </a:lnTo>
                <a:lnTo>
                  <a:pt x="221352" y="73113"/>
                </a:lnTo>
                <a:lnTo>
                  <a:pt x="221421" y="70612"/>
                </a:lnTo>
                <a:lnTo>
                  <a:pt x="219843" y="69005"/>
                </a:lnTo>
                <a:lnTo>
                  <a:pt x="218889" y="67566"/>
                </a:lnTo>
                <a:lnTo>
                  <a:pt x="218605" y="66412"/>
                </a:lnTo>
                <a:lnTo>
                  <a:pt x="219705" y="65781"/>
                </a:lnTo>
                <a:lnTo>
                  <a:pt x="220775" y="64604"/>
                </a:lnTo>
                <a:lnTo>
                  <a:pt x="221798" y="62466"/>
                </a:lnTo>
                <a:lnTo>
                  <a:pt x="224230" y="59904"/>
                </a:lnTo>
                <a:lnTo>
                  <a:pt x="225700" y="57596"/>
                </a:lnTo>
                <a:lnTo>
                  <a:pt x="227085" y="56504"/>
                </a:lnTo>
                <a:lnTo>
                  <a:pt x="229178" y="54996"/>
                </a:lnTo>
                <a:lnTo>
                  <a:pt x="230517" y="52788"/>
                </a:lnTo>
                <a:lnTo>
                  <a:pt x="231133" y="51465"/>
                </a:lnTo>
                <a:lnTo>
                  <a:pt x="232341" y="50173"/>
                </a:lnTo>
                <a:lnTo>
                  <a:pt x="232749" y="49326"/>
                </a:lnTo>
                <a:lnTo>
                  <a:pt x="232418" y="48565"/>
                </a:lnTo>
                <a:lnTo>
                  <a:pt x="231818" y="47611"/>
                </a:lnTo>
                <a:lnTo>
                  <a:pt x="231133" y="46534"/>
                </a:lnTo>
                <a:lnTo>
                  <a:pt x="231133" y="45488"/>
                </a:lnTo>
                <a:lnTo>
                  <a:pt x="231702" y="44387"/>
                </a:lnTo>
                <a:lnTo>
                  <a:pt x="232326" y="43395"/>
                </a:lnTo>
                <a:lnTo>
                  <a:pt x="232033" y="42003"/>
                </a:lnTo>
                <a:lnTo>
                  <a:pt x="231702" y="39733"/>
                </a:lnTo>
                <a:lnTo>
                  <a:pt x="230563" y="38395"/>
                </a:lnTo>
                <a:lnTo>
                  <a:pt x="229794" y="35295"/>
                </a:lnTo>
                <a:lnTo>
                  <a:pt x="228586" y="32141"/>
                </a:lnTo>
                <a:lnTo>
                  <a:pt x="227939" y="30910"/>
                </a:lnTo>
                <a:lnTo>
                  <a:pt x="226754" y="29356"/>
                </a:lnTo>
                <a:lnTo>
                  <a:pt x="224107" y="27709"/>
                </a:lnTo>
                <a:lnTo>
                  <a:pt x="223345" y="26609"/>
                </a:lnTo>
                <a:lnTo>
                  <a:pt x="224376" y="24486"/>
                </a:lnTo>
                <a:lnTo>
                  <a:pt x="226108" y="23171"/>
                </a:lnTo>
                <a:lnTo>
                  <a:pt x="229363" y="19917"/>
                </a:lnTo>
                <a:lnTo>
                  <a:pt x="231140" y="17670"/>
                </a:lnTo>
                <a:lnTo>
                  <a:pt x="232749" y="16101"/>
                </a:lnTo>
                <a:lnTo>
                  <a:pt x="234827" y="16363"/>
                </a:lnTo>
                <a:lnTo>
                  <a:pt x="236043" y="16224"/>
                </a:lnTo>
                <a:lnTo>
                  <a:pt x="237112" y="14770"/>
                </a:lnTo>
                <a:lnTo>
                  <a:pt x="239236" y="13485"/>
                </a:lnTo>
                <a:lnTo>
                  <a:pt x="243015" y="10824"/>
                </a:lnTo>
                <a:lnTo>
                  <a:pt x="244338" y="9024"/>
                </a:lnTo>
                <a:lnTo>
                  <a:pt x="246347" y="8116"/>
                </a:lnTo>
                <a:lnTo>
                  <a:pt x="248017" y="7908"/>
                </a:lnTo>
                <a:lnTo>
                  <a:pt x="250264" y="7277"/>
                </a:lnTo>
                <a:lnTo>
                  <a:pt x="252426" y="6308"/>
                </a:lnTo>
                <a:lnTo>
                  <a:pt x="254404" y="5570"/>
                </a:lnTo>
                <a:lnTo>
                  <a:pt x="257497" y="5416"/>
                </a:lnTo>
                <a:lnTo>
                  <a:pt x="262415" y="4977"/>
                </a:lnTo>
                <a:lnTo>
                  <a:pt x="265062" y="4516"/>
                </a:lnTo>
                <a:lnTo>
                  <a:pt x="271426" y="4162"/>
                </a:lnTo>
                <a:lnTo>
                  <a:pt x="278352" y="4000"/>
                </a:lnTo>
                <a:lnTo>
                  <a:pt x="279152" y="3985"/>
                </a:lnTo>
                <a:lnTo>
                  <a:pt x="282154" y="4939"/>
                </a:lnTo>
                <a:lnTo>
                  <a:pt x="284185" y="5739"/>
                </a:lnTo>
                <a:lnTo>
                  <a:pt x="284986" y="5670"/>
                </a:lnTo>
                <a:lnTo>
                  <a:pt x="288349" y="3762"/>
                </a:lnTo>
                <a:lnTo>
                  <a:pt x="293458" y="1423"/>
                </a:lnTo>
                <a:lnTo>
                  <a:pt x="295836" y="385"/>
                </a:lnTo>
                <a:lnTo>
                  <a:pt x="297114" y="0"/>
                </a:lnTo>
                <a:lnTo>
                  <a:pt x="299091" y="23"/>
                </a:lnTo>
                <a:lnTo>
                  <a:pt x="300684" y="6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2" name="Google Shape;952;p44"/>
          <p:cNvSpPr/>
          <p:nvPr/>
        </p:nvSpPr>
        <p:spPr>
          <a:xfrm>
            <a:off x="5799665" y="3389897"/>
            <a:ext cx="174734" cy="165055"/>
          </a:xfrm>
          <a:custGeom>
            <a:avLst/>
            <a:gdLst/>
            <a:ahLst/>
            <a:cxnLst/>
            <a:rect l="l" t="t" r="r" b="b"/>
            <a:pathLst>
              <a:path w="215472" h="203536" extrusionOk="0">
                <a:moveTo>
                  <a:pt x="118256" y="14116"/>
                </a:moveTo>
                <a:lnTo>
                  <a:pt x="119118" y="14563"/>
                </a:lnTo>
                <a:lnTo>
                  <a:pt x="125167" y="15047"/>
                </a:lnTo>
                <a:lnTo>
                  <a:pt x="131300" y="15532"/>
                </a:lnTo>
                <a:lnTo>
                  <a:pt x="141158" y="16063"/>
                </a:lnTo>
                <a:lnTo>
                  <a:pt x="151431" y="16601"/>
                </a:lnTo>
                <a:lnTo>
                  <a:pt x="162097" y="17178"/>
                </a:lnTo>
                <a:lnTo>
                  <a:pt x="173633" y="17786"/>
                </a:lnTo>
                <a:lnTo>
                  <a:pt x="185799" y="18147"/>
                </a:lnTo>
                <a:lnTo>
                  <a:pt x="186546" y="17901"/>
                </a:lnTo>
                <a:lnTo>
                  <a:pt x="187785" y="16463"/>
                </a:lnTo>
                <a:lnTo>
                  <a:pt x="189300" y="16655"/>
                </a:lnTo>
                <a:lnTo>
                  <a:pt x="191094" y="17547"/>
                </a:lnTo>
                <a:lnTo>
                  <a:pt x="191924" y="18209"/>
                </a:lnTo>
                <a:lnTo>
                  <a:pt x="192279" y="18971"/>
                </a:lnTo>
                <a:lnTo>
                  <a:pt x="192502" y="19847"/>
                </a:lnTo>
                <a:lnTo>
                  <a:pt x="193479" y="20017"/>
                </a:lnTo>
                <a:lnTo>
                  <a:pt x="195272" y="20686"/>
                </a:lnTo>
                <a:lnTo>
                  <a:pt x="197689" y="22201"/>
                </a:lnTo>
                <a:lnTo>
                  <a:pt x="199581" y="23671"/>
                </a:lnTo>
                <a:lnTo>
                  <a:pt x="201390" y="25763"/>
                </a:lnTo>
                <a:lnTo>
                  <a:pt x="201990" y="28133"/>
                </a:lnTo>
                <a:lnTo>
                  <a:pt x="202021" y="30818"/>
                </a:lnTo>
                <a:lnTo>
                  <a:pt x="201905" y="32541"/>
                </a:lnTo>
                <a:lnTo>
                  <a:pt x="202059" y="33241"/>
                </a:lnTo>
                <a:lnTo>
                  <a:pt x="204530" y="45649"/>
                </a:lnTo>
                <a:lnTo>
                  <a:pt x="208639" y="57519"/>
                </a:lnTo>
                <a:lnTo>
                  <a:pt x="210148" y="63227"/>
                </a:lnTo>
                <a:lnTo>
                  <a:pt x="210748" y="66258"/>
                </a:lnTo>
                <a:lnTo>
                  <a:pt x="211233" y="70643"/>
                </a:lnTo>
                <a:lnTo>
                  <a:pt x="211379" y="73720"/>
                </a:lnTo>
                <a:lnTo>
                  <a:pt x="211363" y="75444"/>
                </a:lnTo>
                <a:lnTo>
                  <a:pt x="211055" y="77813"/>
                </a:lnTo>
                <a:lnTo>
                  <a:pt x="209839" y="79213"/>
                </a:lnTo>
                <a:lnTo>
                  <a:pt x="201952" y="83213"/>
                </a:lnTo>
                <a:lnTo>
                  <a:pt x="200467" y="84460"/>
                </a:lnTo>
                <a:lnTo>
                  <a:pt x="198143" y="87567"/>
                </a:lnTo>
                <a:lnTo>
                  <a:pt x="195995" y="90760"/>
                </a:lnTo>
                <a:lnTo>
                  <a:pt x="195503" y="91852"/>
                </a:lnTo>
                <a:lnTo>
                  <a:pt x="195372" y="92568"/>
                </a:lnTo>
                <a:lnTo>
                  <a:pt x="195849" y="93614"/>
                </a:lnTo>
                <a:lnTo>
                  <a:pt x="198658" y="95314"/>
                </a:lnTo>
                <a:lnTo>
                  <a:pt x="201490" y="96683"/>
                </a:lnTo>
                <a:lnTo>
                  <a:pt x="202414" y="97706"/>
                </a:lnTo>
                <a:lnTo>
                  <a:pt x="204507" y="99014"/>
                </a:lnTo>
                <a:lnTo>
                  <a:pt x="205268" y="100191"/>
                </a:lnTo>
                <a:lnTo>
                  <a:pt x="205684" y="101207"/>
                </a:lnTo>
                <a:lnTo>
                  <a:pt x="205653" y="103569"/>
                </a:lnTo>
                <a:lnTo>
                  <a:pt x="204715" y="106822"/>
                </a:lnTo>
                <a:lnTo>
                  <a:pt x="205107" y="109276"/>
                </a:lnTo>
                <a:lnTo>
                  <a:pt x="204145" y="110915"/>
                </a:lnTo>
                <a:lnTo>
                  <a:pt x="203360" y="112731"/>
                </a:lnTo>
                <a:lnTo>
                  <a:pt x="203245" y="115900"/>
                </a:lnTo>
                <a:lnTo>
                  <a:pt x="204661" y="119392"/>
                </a:lnTo>
                <a:lnTo>
                  <a:pt x="205823" y="121777"/>
                </a:lnTo>
                <a:lnTo>
                  <a:pt x="206269" y="123647"/>
                </a:lnTo>
                <a:lnTo>
                  <a:pt x="205800" y="125108"/>
                </a:lnTo>
                <a:lnTo>
                  <a:pt x="205938" y="126570"/>
                </a:lnTo>
                <a:lnTo>
                  <a:pt x="206977" y="128124"/>
                </a:lnTo>
                <a:lnTo>
                  <a:pt x="210240" y="132893"/>
                </a:lnTo>
                <a:lnTo>
                  <a:pt x="211848" y="137471"/>
                </a:lnTo>
                <a:lnTo>
                  <a:pt x="212879" y="139255"/>
                </a:lnTo>
                <a:lnTo>
                  <a:pt x="215257" y="141563"/>
                </a:lnTo>
                <a:lnTo>
                  <a:pt x="215472" y="142509"/>
                </a:lnTo>
                <a:lnTo>
                  <a:pt x="214519" y="143379"/>
                </a:lnTo>
                <a:lnTo>
                  <a:pt x="213749" y="143494"/>
                </a:lnTo>
                <a:lnTo>
                  <a:pt x="213125" y="143725"/>
                </a:lnTo>
                <a:lnTo>
                  <a:pt x="212725" y="144533"/>
                </a:lnTo>
                <a:lnTo>
                  <a:pt x="213349" y="145402"/>
                </a:lnTo>
                <a:lnTo>
                  <a:pt x="214187" y="146671"/>
                </a:lnTo>
                <a:lnTo>
                  <a:pt x="215234" y="150264"/>
                </a:lnTo>
                <a:lnTo>
                  <a:pt x="215134" y="153203"/>
                </a:lnTo>
                <a:lnTo>
                  <a:pt x="214326" y="153949"/>
                </a:lnTo>
                <a:lnTo>
                  <a:pt x="213295" y="155687"/>
                </a:lnTo>
                <a:lnTo>
                  <a:pt x="212602" y="157280"/>
                </a:lnTo>
                <a:lnTo>
                  <a:pt x="206962" y="158380"/>
                </a:lnTo>
                <a:lnTo>
                  <a:pt x="205607" y="160080"/>
                </a:lnTo>
                <a:lnTo>
                  <a:pt x="202521" y="163349"/>
                </a:lnTo>
                <a:lnTo>
                  <a:pt x="200420" y="165234"/>
                </a:lnTo>
                <a:lnTo>
                  <a:pt x="197304" y="168627"/>
                </a:lnTo>
                <a:lnTo>
                  <a:pt x="192379" y="174442"/>
                </a:lnTo>
                <a:lnTo>
                  <a:pt x="190562" y="176873"/>
                </a:lnTo>
                <a:lnTo>
                  <a:pt x="189231" y="178881"/>
                </a:lnTo>
                <a:lnTo>
                  <a:pt x="185245" y="184205"/>
                </a:lnTo>
                <a:lnTo>
                  <a:pt x="184021" y="186435"/>
                </a:lnTo>
                <a:lnTo>
                  <a:pt x="184260" y="188266"/>
                </a:lnTo>
                <a:lnTo>
                  <a:pt x="185545" y="192567"/>
                </a:lnTo>
                <a:lnTo>
                  <a:pt x="185814" y="194505"/>
                </a:lnTo>
                <a:lnTo>
                  <a:pt x="185584" y="196290"/>
                </a:lnTo>
                <a:lnTo>
                  <a:pt x="185160" y="197882"/>
                </a:lnTo>
                <a:lnTo>
                  <a:pt x="185237" y="198590"/>
                </a:lnTo>
                <a:lnTo>
                  <a:pt x="186414" y="199744"/>
                </a:lnTo>
                <a:lnTo>
                  <a:pt x="188285" y="201552"/>
                </a:lnTo>
                <a:lnTo>
                  <a:pt x="188392" y="202160"/>
                </a:lnTo>
                <a:lnTo>
                  <a:pt x="188131" y="202944"/>
                </a:lnTo>
                <a:lnTo>
                  <a:pt x="187484" y="203537"/>
                </a:lnTo>
                <a:lnTo>
                  <a:pt x="185137" y="202906"/>
                </a:lnTo>
                <a:lnTo>
                  <a:pt x="182521" y="201683"/>
                </a:lnTo>
                <a:lnTo>
                  <a:pt x="181628" y="201837"/>
                </a:lnTo>
                <a:lnTo>
                  <a:pt x="180212" y="201544"/>
                </a:lnTo>
                <a:lnTo>
                  <a:pt x="174371" y="199182"/>
                </a:lnTo>
                <a:lnTo>
                  <a:pt x="170431" y="197329"/>
                </a:lnTo>
                <a:lnTo>
                  <a:pt x="170039" y="196121"/>
                </a:lnTo>
                <a:lnTo>
                  <a:pt x="169300" y="194374"/>
                </a:lnTo>
                <a:lnTo>
                  <a:pt x="167623" y="192905"/>
                </a:lnTo>
                <a:lnTo>
                  <a:pt x="163775" y="191636"/>
                </a:lnTo>
                <a:lnTo>
                  <a:pt x="162213" y="190644"/>
                </a:lnTo>
                <a:lnTo>
                  <a:pt x="155964" y="190090"/>
                </a:lnTo>
                <a:lnTo>
                  <a:pt x="153255" y="190067"/>
                </a:lnTo>
                <a:lnTo>
                  <a:pt x="151339" y="190474"/>
                </a:lnTo>
                <a:lnTo>
                  <a:pt x="150108" y="190436"/>
                </a:lnTo>
                <a:lnTo>
                  <a:pt x="148422" y="193028"/>
                </a:lnTo>
                <a:lnTo>
                  <a:pt x="147260" y="193782"/>
                </a:lnTo>
                <a:lnTo>
                  <a:pt x="145560" y="193859"/>
                </a:lnTo>
                <a:lnTo>
                  <a:pt x="144067" y="193397"/>
                </a:lnTo>
                <a:lnTo>
                  <a:pt x="142543" y="192036"/>
                </a:lnTo>
                <a:lnTo>
                  <a:pt x="140111" y="191313"/>
                </a:lnTo>
                <a:lnTo>
                  <a:pt x="138349" y="191659"/>
                </a:lnTo>
                <a:lnTo>
                  <a:pt x="137048" y="191367"/>
                </a:lnTo>
                <a:lnTo>
                  <a:pt x="135932" y="191290"/>
                </a:lnTo>
                <a:lnTo>
                  <a:pt x="135540" y="191567"/>
                </a:lnTo>
                <a:lnTo>
                  <a:pt x="134640" y="191528"/>
                </a:lnTo>
                <a:lnTo>
                  <a:pt x="133339" y="192182"/>
                </a:lnTo>
                <a:lnTo>
                  <a:pt x="131908" y="193098"/>
                </a:lnTo>
                <a:lnTo>
                  <a:pt x="130338" y="193805"/>
                </a:lnTo>
                <a:lnTo>
                  <a:pt x="129122" y="195313"/>
                </a:lnTo>
                <a:lnTo>
                  <a:pt x="128045" y="198259"/>
                </a:lnTo>
                <a:lnTo>
                  <a:pt x="124989" y="196936"/>
                </a:lnTo>
                <a:lnTo>
                  <a:pt x="123974" y="197513"/>
                </a:lnTo>
                <a:lnTo>
                  <a:pt x="122527" y="197898"/>
                </a:lnTo>
                <a:lnTo>
                  <a:pt x="121542" y="197498"/>
                </a:lnTo>
                <a:lnTo>
                  <a:pt x="121773" y="196482"/>
                </a:lnTo>
                <a:lnTo>
                  <a:pt x="122219" y="195336"/>
                </a:lnTo>
                <a:lnTo>
                  <a:pt x="122196" y="193736"/>
                </a:lnTo>
                <a:lnTo>
                  <a:pt x="121919" y="191959"/>
                </a:lnTo>
                <a:lnTo>
                  <a:pt x="120973" y="191382"/>
                </a:lnTo>
                <a:lnTo>
                  <a:pt x="119549" y="191174"/>
                </a:lnTo>
                <a:lnTo>
                  <a:pt x="118818" y="190820"/>
                </a:lnTo>
                <a:lnTo>
                  <a:pt x="118741" y="190236"/>
                </a:lnTo>
                <a:lnTo>
                  <a:pt x="118010" y="189482"/>
                </a:lnTo>
                <a:lnTo>
                  <a:pt x="116748" y="187574"/>
                </a:lnTo>
                <a:lnTo>
                  <a:pt x="115563" y="185189"/>
                </a:lnTo>
                <a:lnTo>
                  <a:pt x="114739" y="184489"/>
                </a:lnTo>
                <a:lnTo>
                  <a:pt x="113546" y="185620"/>
                </a:lnTo>
                <a:lnTo>
                  <a:pt x="111738" y="186905"/>
                </a:lnTo>
                <a:lnTo>
                  <a:pt x="110607" y="187351"/>
                </a:lnTo>
                <a:lnTo>
                  <a:pt x="108429" y="191043"/>
                </a:lnTo>
                <a:lnTo>
                  <a:pt x="104520" y="191167"/>
                </a:lnTo>
                <a:lnTo>
                  <a:pt x="104281" y="189443"/>
                </a:lnTo>
                <a:lnTo>
                  <a:pt x="103866" y="187782"/>
                </a:lnTo>
                <a:lnTo>
                  <a:pt x="101580" y="187374"/>
                </a:lnTo>
                <a:lnTo>
                  <a:pt x="101511" y="186397"/>
                </a:lnTo>
                <a:lnTo>
                  <a:pt x="101034" y="183951"/>
                </a:lnTo>
                <a:lnTo>
                  <a:pt x="96447" y="179158"/>
                </a:lnTo>
                <a:lnTo>
                  <a:pt x="95893" y="177158"/>
                </a:lnTo>
                <a:lnTo>
                  <a:pt x="96070" y="176381"/>
                </a:lnTo>
                <a:lnTo>
                  <a:pt x="95754" y="175104"/>
                </a:lnTo>
                <a:lnTo>
                  <a:pt x="94754" y="174335"/>
                </a:lnTo>
                <a:lnTo>
                  <a:pt x="91130" y="173419"/>
                </a:lnTo>
                <a:lnTo>
                  <a:pt x="90198" y="173942"/>
                </a:lnTo>
                <a:lnTo>
                  <a:pt x="89360" y="173404"/>
                </a:lnTo>
                <a:lnTo>
                  <a:pt x="88036" y="172250"/>
                </a:lnTo>
                <a:lnTo>
                  <a:pt x="85750" y="171312"/>
                </a:lnTo>
                <a:lnTo>
                  <a:pt x="85497" y="170827"/>
                </a:lnTo>
                <a:lnTo>
                  <a:pt x="84673" y="169996"/>
                </a:lnTo>
                <a:lnTo>
                  <a:pt x="84219" y="169888"/>
                </a:lnTo>
                <a:lnTo>
                  <a:pt x="83919" y="170388"/>
                </a:lnTo>
                <a:lnTo>
                  <a:pt x="83257" y="171096"/>
                </a:lnTo>
                <a:lnTo>
                  <a:pt x="80902" y="171996"/>
                </a:lnTo>
                <a:lnTo>
                  <a:pt x="79963" y="171627"/>
                </a:lnTo>
                <a:lnTo>
                  <a:pt x="79109" y="170850"/>
                </a:lnTo>
                <a:lnTo>
                  <a:pt x="78132" y="169165"/>
                </a:lnTo>
                <a:lnTo>
                  <a:pt x="76716" y="167688"/>
                </a:lnTo>
                <a:lnTo>
                  <a:pt x="75554" y="167165"/>
                </a:lnTo>
                <a:lnTo>
                  <a:pt x="74885" y="166388"/>
                </a:lnTo>
                <a:lnTo>
                  <a:pt x="74738" y="165788"/>
                </a:lnTo>
                <a:lnTo>
                  <a:pt x="77324" y="164573"/>
                </a:lnTo>
                <a:lnTo>
                  <a:pt x="77893" y="163319"/>
                </a:lnTo>
                <a:lnTo>
                  <a:pt x="77563" y="161034"/>
                </a:lnTo>
                <a:lnTo>
                  <a:pt x="77178" y="160749"/>
                </a:lnTo>
                <a:lnTo>
                  <a:pt x="76147" y="161518"/>
                </a:lnTo>
                <a:lnTo>
                  <a:pt x="73984" y="162195"/>
                </a:lnTo>
                <a:lnTo>
                  <a:pt x="71999" y="162511"/>
                </a:lnTo>
                <a:lnTo>
                  <a:pt x="70975" y="162511"/>
                </a:lnTo>
                <a:lnTo>
                  <a:pt x="65288" y="158349"/>
                </a:lnTo>
                <a:lnTo>
                  <a:pt x="61595" y="157072"/>
                </a:lnTo>
                <a:lnTo>
                  <a:pt x="59417" y="156703"/>
                </a:lnTo>
                <a:lnTo>
                  <a:pt x="59186" y="157126"/>
                </a:lnTo>
                <a:lnTo>
                  <a:pt x="60163" y="159464"/>
                </a:lnTo>
                <a:lnTo>
                  <a:pt x="61872" y="162349"/>
                </a:lnTo>
                <a:lnTo>
                  <a:pt x="61787" y="163111"/>
                </a:lnTo>
                <a:lnTo>
                  <a:pt x="59748" y="164288"/>
                </a:lnTo>
                <a:lnTo>
                  <a:pt x="58593" y="164803"/>
                </a:lnTo>
                <a:lnTo>
                  <a:pt x="57231" y="165796"/>
                </a:lnTo>
                <a:lnTo>
                  <a:pt x="56077" y="167180"/>
                </a:lnTo>
                <a:lnTo>
                  <a:pt x="55077" y="167803"/>
                </a:lnTo>
                <a:lnTo>
                  <a:pt x="54215" y="167642"/>
                </a:lnTo>
                <a:lnTo>
                  <a:pt x="53299" y="166980"/>
                </a:lnTo>
                <a:lnTo>
                  <a:pt x="50944" y="162726"/>
                </a:lnTo>
                <a:lnTo>
                  <a:pt x="47981" y="159464"/>
                </a:lnTo>
                <a:lnTo>
                  <a:pt x="47627" y="158734"/>
                </a:lnTo>
                <a:lnTo>
                  <a:pt x="46704" y="158564"/>
                </a:lnTo>
                <a:lnTo>
                  <a:pt x="45396" y="157811"/>
                </a:lnTo>
                <a:lnTo>
                  <a:pt x="44949" y="156810"/>
                </a:lnTo>
                <a:lnTo>
                  <a:pt x="45611" y="155764"/>
                </a:lnTo>
                <a:lnTo>
                  <a:pt x="46511" y="154810"/>
                </a:lnTo>
                <a:lnTo>
                  <a:pt x="48112" y="154218"/>
                </a:lnTo>
                <a:lnTo>
                  <a:pt x="48597" y="153656"/>
                </a:lnTo>
                <a:lnTo>
                  <a:pt x="48882" y="152818"/>
                </a:lnTo>
                <a:lnTo>
                  <a:pt x="49474" y="151733"/>
                </a:lnTo>
                <a:lnTo>
                  <a:pt x="49320" y="151349"/>
                </a:lnTo>
                <a:lnTo>
                  <a:pt x="48189" y="150118"/>
                </a:lnTo>
                <a:lnTo>
                  <a:pt x="46511" y="148956"/>
                </a:lnTo>
                <a:lnTo>
                  <a:pt x="41848" y="149825"/>
                </a:lnTo>
                <a:lnTo>
                  <a:pt x="40571" y="150449"/>
                </a:lnTo>
                <a:lnTo>
                  <a:pt x="39847" y="149641"/>
                </a:lnTo>
                <a:lnTo>
                  <a:pt x="39301" y="148464"/>
                </a:lnTo>
                <a:lnTo>
                  <a:pt x="38124" y="148233"/>
                </a:lnTo>
                <a:lnTo>
                  <a:pt x="36507" y="147156"/>
                </a:lnTo>
                <a:lnTo>
                  <a:pt x="34591" y="146094"/>
                </a:lnTo>
                <a:lnTo>
                  <a:pt x="32721" y="145787"/>
                </a:lnTo>
                <a:lnTo>
                  <a:pt x="28835" y="144256"/>
                </a:lnTo>
                <a:lnTo>
                  <a:pt x="27334" y="144171"/>
                </a:lnTo>
                <a:lnTo>
                  <a:pt x="26472" y="143648"/>
                </a:lnTo>
                <a:lnTo>
                  <a:pt x="25564" y="142486"/>
                </a:lnTo>
                <a:lnTo>
                  <a:pt x="24795" y="141217"/>
                </a:lnTo>
                <a:lnTo>
                  <a:pt x="24395" y="138632"/>
                </a:lnTo>
                <a:lnTo>
                  <a:pt x="21532" y="137463"/>
                </a:lnTo>
                <a:lnTo>
                  <a:pt x="18677" y="136725"/>
                </a:lnTo>
                <a:lnTo>
                  <a:pt x="18477" y="137101"/>
                </a:lnTo>
                <a:lnTo>
                  <a:pt x="18600" y="139702"/>
                </a:lnTo>
                <a:lnTo>
                  <a:pt x="18446" y="141094"/>
                </a:lnTo>
                <a:lnTo>
                  <a:pt x="16561" y="141948"/>
                </a:lnTo>
                <a:lnTo>
                  <a:pt x="14699" y="142033"/>
                </a:lnTo>
                <a:lnTo>
                  <a:pt x="14799" y="141602"/>
                </a:lnTo>
                <a:lnTo>
                  <a:pt x="17030" y="136917"/>
                </a:lnTo>
                <a:lnTo>
                  <a:pt x="18031" y="133955"/>
                </a:lnTo>
                <a:lnTo>
                  <a:pt x="19177" y="128547"/>
                </a:lnTo>
                <a:lnTo>
                  <a:pt x="17800" y="124262"/>
                </a:lnTo>
                <a:lnTo>
                  <a:pt x="17423" y="122247"/>
                </a:lnTo>
                <a:lnTo>
                  <a:pt x="16784" y="121285"/>
                </a:lnTo>
                <a:lnTo>
                  <a:pt x="12867" y="119185"/>
                </a:lnTo>
                <a:lnTo>
                  <a:pt x="12567" y="118462"/>
                </a:lnTo>
                <a:lnTo>
                  <a:pt x="13167" y="115615"/>
                </a:lnTo>
                <a:lnTo>
                  <a:pt x="12875" y="114415"/>
                </a:lnTo>
                <a:lnTo>
                  <a:pt x="11928" y="113146"/>
                </a:lnTo>
                <a:lnTo>
                  <a:pt x="10689" y="110623"/>
                </a:lnTo>
                <a:lnTo>
                  <a:pt x="10212" y="108477"/>
                </a:lnTo>
                <a:lnTo>
                  <a:pt x="11790" y="105953"/>
                </a:lnTo>
                <a:lnTo>
                  <a:pt x="12182" y="104092"/>
                </a:lnTo>
                <a:lnTo>
                  <a:pt x="12867" y="101545"/>
                </a:lnTo>
                <a:lnTo>
                  <a:pt x="13375" y="100145"/>
                </a:lnTo>
                <a:lnTo>
                  <a:pt x="13475" y="99760"/>
                </a:lnTo>
                <a:lnTo>
                  <a:pt x="12436" y="98768"/>
                </a:lnTo>
                <a:lnTo>
                  <a:pt x="12174" y="97368"/>
                </a:lnTo>
                <a:lnTo>
                  <a:pt x="12452" y="95352"/>
                </a:lnTo>
                <a:lnTo>
                  <a:pt x="11897" y="93852"/>
                </a:lnTo>
                <a:lnTo>
                  <a:pt x="10512" y="92883"/>
                </a:lnTo>
                <a:lnTo>
                  <a:pt x="9612" y="91591"/>
                </a:lnTo>
                <a:lnTo>
                  <a:pt x="9196" y="89991"/>
                </a:lnTo>
                <a:lnTo>
                  <a:pt x="9519" y="87467"/>
                </a:lnTo>
                <a:lnTo>
                  <a:pt x="10597" y="84029"/>
                </a:lnTo>
                <a:lnTo>
                  <a:pt x="8319" y="79875"/>
                </a:lnTo>
                <a:lnTo>
                  <a:pt x="2694" y="75005"/>
                </a:lnTo>
                <a:lnTo>
                  <a:pt x="0" y="71597"/>
                </a:lnTo>
                <a:lnTo>
                  <a:pt x="216" y="69643"/>
                </a:lnTo>
                <a:lnTo>
                  <a:pt x="1401" y="67874"/>
                </a:lnTo>
                <a:lnTo>
                  <a:pt x="3548" y="66289"/>
                </a:lnTo>
                <a:lnTo>
                  <a:pt x="5179" y="63466"/>
                </a:lnTo>
                <a:lnTo>
                  <a:pt x="6095" y="60104"/>
                </a:lnTo>
                <a:lnTo>
                  <a:pt x="6118" y="59466"/>
                </a:lnTo>
                <a:lnTo>
                  <a:pt x="6172" y="57065"/>
                </a:lnTo>
                <a:lnTo>
                  <a:pt x="3671" y="47203"/>
                </a:lnTo>
                <a:lnTo>
                  <a:pt x="3263" y="44726"/>
                </a:lnTo>
                <a:lnTo>
                  <a:pt x="2963" y="41726"/>
                </a:lnTo>
                <a:lnTo>
                  <a:pt x="2809" y="40910"/>
                </a:lnTo>
                <a:lnTo>
                  <a:pt x="7749" y="43011"/>
                </a:lnTo>
                <a:lnTo>
                  <a:pt x="9819" y="44195"/>
                </a:lnTo>
                <a:lnTo>
                  <a:pt x="9558" y="42864"/>
                </a:lnTo>
                <a:lnTo>
                  <a:pt x="9143" y="41718"/>
                </a:lnTo>
                <a:lnTo>
                  <a:pt x="9419" y="40041"/>
                </a:lnTo>
                <a:lnTo>
                  <a:pt x="9281" y="37502"/>
                </a:lnTo>
                <a:lnTo>
                  <a:pt x="4795" y="36202"/>
                </a:lnTo>
                <a:lnTo>
                  <a:pt x="1832" y="35764"/>
                </a:lnTo>
                <a:lnTo>
                  <a:pt x="1501" y="33995"/>
                </a:lnTo>
                <a:lnTo>
                  <a:pt x="1778" y="32848"/>
                </a:lnTo>
                <a:lnTo>
                  <a:pt x="2601" y="33525"/>
                </a:lnTo>
                <a:lnTo>
                  <a:pt x="5510" y="33787"/>
                </a:lnTo>
                <a:lnTo>
                  <a:pt x="12675" y="30363"/>
                </a:lnTo>
                <a:lnTo>
                  <a:pt x="25041" y="25894"/>
                </a:lnTo>
                <a:lnTo>
                  <a:pt x="38254" y="21701"/>
                </a:lnTo>
                <a:lnTo>
                  <a:pt x="41340" y="21240"/>
                </a:lnTo>
                <a:lnTo>
                  <a:pt x="44434" y="20355"/>
                </a:lnTo>
                <a:lnTo>
                  <a:pt x="45580" y="18778"/>
                </a:lnTo>
                <a:lnTo>
                  <a:pt x="46727" y="17724"/>
                </a:lnTo>
                <a:lnTo>
                  <a:pt x="48520" y="14939"/>
                </a:lnTo>
                <a:lnTo>
                  <a:pt x="52498" y="10601"/>
                </a:lnTo>
                <a:lnTo>
                  <a:pt x="59532" y="9016"/>
                </a:lnTo>
                <a:lnTo>
                  <a:pt x="62164" y="6954"/>
                </a:lnTo>
                <a:lnTo>
                  <a:pt x="67666" y="4062"/>
                </a:lnTo>
                <a:lnTo>
                  <a:pt x="80210" y="808"/>
                </a:lnTo>
                <a:lnTo>
                  <a:pt x="85458" y="85"/>
                </a:lnTo>
                <a:lnTo>
                  <a:pt x="90591" y="0"/>
                </a:lnTo>
                <a:lnTo>
                  <a:pt x="95162" y="2569"/>
                </a:lnTo>
                <a:lnTo>
                  <a:pt x="100002" y="5739"/>
                </a:lnTo>
                <a:lnTo>
                  <a:pt x="100872" y="7639"/>
                </a:lnTo>
                <a:lnTo>
                  <a:pt x="98255" y="6454"/>
                </a:lnTo>
                <a:lnTo>
                  <a:pt x="94439" y="3616"/>
                </a:lnTo>
                <a:lnTo>
                  <a:pt x="93023" y="3493"/>
                </a:lnTo>
                <a:lnTo>
                  <a:pt x="96286" y="12116"/>
                </a:lnTo>
                <a:lnTo>
                  <a:pt x="98071" y="15163"/>
                </a:lnTo>
                <a:lnTo>
                  <a:pt x="101665" y="17424"/>
                </a:lnTo>
                <a:lnTo>
                  <a:pt x="104689" y="18193"/>
                </a:lnTo>
                <a:lnTo>
                  <a:pt x="114001" y="16817"/>
                </a:lnTo>
                <a:lnTo>
                  <a:pt x="117302" y="1501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3" name="Google Shape;953;p44"/>
          <p:cNvSpPr/>
          <p:nvPr/>
        </p:nvSpPr>
        <p:spPr>
          <a:xfrm>
            <a:off x="4564659" y="3605153"/>
            <a:ext cx="4368" cy="8846"/>
          </a:xfrm>
          <a:custGeom>
            <a:avLst/>
            <a:gdLst/>
            <a:ahLst/>
            <a:cxnLst/>
            <a:rect l="l" t="t" r="r" b="b"/>
            <a:pathLst>
              <a:path w="5386" h="10908" extrusionOk="0">
                <a:moveTo>
                  <a:pt x="2586" y="8216"/>
                </a:moveTo>
                <a:lnTo>
                  <a:pt x="700" y="9570"/>
                </a:lnTo>
                <a:lnTo>
                  <a:pt x="46" y="8816"/>
                </a:lnTo>
                <a:lnTo>
                  <a:pt x="208" y="7924"/>
                </a:lnTo>
                <a:lnTo>
                  <a:pt x="1170" y="5777"/>
                </a:lnTo>
                <a:lnTo>
                  <a:pt x="1139" y="5154"/>
                </a:lnTo>
                <a:lnTo>
                  <a:pt x="0" y="985"/>
                </a:lnTo>
                <a:lnTo>
                  <a:pt x="192" y="300"/>
                </a:lnTo>
                <a:lnTo>
                  <a:pt x="477" y="0"/>
                </a:lnTo>
                <a:lnTo>
                  <a:pt x="2147" y="885"/>
                </a:lnTo>
                <a:lnTo>
                  <a:pt x="2339" y="2023"/>
                </a:lnTo>
                <a:lnTo>
                  <a:pt x="1547" y="4585"/>
                </a:lnTo>
                <a:lnTo>
                  <a:pt x="2093" y="6285"/>
                </a:lnTo>
                <a:lnTo>
                  <a:pt x="2832" y="7516"/>
                </a:lnTo>
                <a:lnTo>
                  <a:pt x="2586" y="8216"/>
                </a:lnTo>
                <a:close/>
                <a:moveTo>
                  <a:pt x="5094" y="10608"/>
                </a:moveTo>
                <a:lnTo>
                  <a:pt x="4640" y="10908"/>
                </a:lnTo>
                <a:lnTo>
                  <a:pt x="3093" y="10455"/>
                </a:lnTo>
                <a:lnTo>
                  <a:pt x="3832" y="9478"/>
                </a:lnTo>
                <a:lnTo>
                  <a:pt x="4355" y="9193"/>
                </a:lnTo>
                <a:lnTo>
                  <a:pt x="5056" y="9070"/>
                </a:lnTo>
                <a:lnTo>
                  <a:pt x="5387" y="9370"/>
                </a:lnTo>
                <a:lnTo>
                  <a:pt x="5348" y="10093"/>
                </a:lnTo>
                <a:lnTo>
                  <a:pt x="5094" y="10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4" name="Google Shape;954;p44"/>
          <p:cNvSpPr/>
          <p:nvPr/>
        </p:nvSpPr>
        <p:spPr>
          <a:xfrm>
            <a:off x="3304292" y="4973807"/>
            <a:ext cx="1054" cy="1703"/>
          </a:xfrm>
          <a:custGeom>
            <a:avLst/>
            <a:gdLst/>
            <a:ahLst/>
            <a:cxnLst/>
            <a:rect l="l" t="t" r="r" b="b"/>
            <a:pathLst>
              <a:path w="1300" h="2100" extrusionOk="0">
                <a:moveTo>
                  <a:pt x="1301" y="1746"/>
                </a:moveTo>
                <a:lnTo>
                  <a:pt x="1085" y="2100"/>
                </a:lnTo>
                <a:lnTo>
                  <a:pt x="639" y="1800"/>
                </a:lnTo>
                <a:lnTo>
                  <a:pt x="177" y="1116"/>
                </a:lnTo>
                <a:lnTo>
                  <a:pt x="0" y="400"/>
                </a:lnTo>
                <a:lnTo>
                  <a:pt x="431" y="0"/>
                </a:lnTo>
                <a:lnTo>
                  <a:pt x="1008" y="239"/>
                </a:lnTo>
                <a:lnTo>
                  <a:pt x="1285" y="9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5" name="Google Shape;955;p44"/>
          <p:cNvSpPr/>
          <p:nvPr/>
        </p:nvSpPr>
        <p:spPr>
          <a:xfrm>
            <a:off x="4362366" y="4209372"/>
            <a:ext cx="46273" cy="10537"/>
          </a:xfrm>
          <a:custGeom>
            <a:avLst/>
            <a:gdLst/>
            <a:ahLst/>
            <a:cxnLst/>
            <a:rect l="l" t="t" r="r" b="b"/>
            <a:pathLst>
              <a:path w="57061" h="12993" extrusionOk="0">
                <a:moveTo>
                  <a:pt x="39039" y="1746"/>
                </a:moveTo>
                <a:lnTo>
                  <a:pt x="39701" y="2192"/>
                </a:lnTo>
                <a:lnTo>
                  <a:pt x="40347" y="2131"/>
                </a:lnTo>
                <a:lnTo>
                  <a:pt x="39824" y="1200"/>
                </a:lnTo>
                <a:lnTo>
                  <a:pt x="40309" y="1200"/>
                </a:lnTo>
                <a:lnTo>
                  <a:pt x="44449" y="1769"/>
                </a:lnTo>
                <a:lnTo>
                  <a:pt x="47112" y="2731"/>
                </a:lnTo>
                <a:lnTo>
                  <a:pt x="49851" y="3185"/>
                </a:lnTo>
                <a:lnTo>
                  <a:pt x="50020" y="6331"/>
                </a:lnTo>
                <a:lnTo>
                  <a:pt x="47912" y="7593"/>
                </a:lnTo>
                <a:lnTo>
                  <a:pt x="46534" y="8901"/>
                </a:lnTo>
                <a:lnTo>
                  <a:pt x="45411" y="10509"/>
                </a:lnTo>
                <a:lnTo>
                  <a:pt x="42456" y="12378"/>
                </a:lnTo>
                <a:lnTo>
                  <a:pt x="38900" y="12939"/>
                </a:lnTo>
                <a:lnTo>
                  <a:pt x="36530" y="12993"/>
                </a:lnTo>
                <a:lnTo>
                  <a:pt x="35645" y="12932"/>
                </a:lnTo>
                <a:lnTo>
                  <a:pt x="34784" y="12609"/>
                </a:lnTo>
                <a:lnTo>
                  <a:pt x="32998" y="12916"/>
                </a:lnTo>
                <a:lnTo>
                  <a:pt x="30790" y="12093"/>
                </a:lnTo>
                <a:lnTo>
                  <a:pt x="28896" y="12301"/>
                </a:lnTo>
                <a:lnTo>
                  <a:pt x="25141" y="12109"/>
                </a:lnTo>
                <a:lnTo>
                  <a:pt x="23733" y="12816"/>
                </a:lnTo>
                <a:lnTo>
                  <a:pt x="22386" y="12978"/>
                </a:lnTo>
                <a:lnTo>
                  <a:pt x="21070" y="12847"/>
                </a:lnTo>
                <a:lnTo>
                  <a:pt x="19947" y="12524"/>
                </a:lnTo>
                <a:lnTo>
                  <a:pt x="17161" y="12547"/>
                </a:lnTo>
                <a:lnTo>
                  <a:pt x="15983" y="11924"/>
                </a:lnTo>
                <a:lnTo>
                  <a:pt x="16468" y="8347"/>
                </a:lnTo>
                <a:lnTo>
                  <a:pt x="16507" y="6731"/>
                </a:lnTo>
                <a:lnTo>
                  <a:pt x="15822" y="5393"/>
                </a:lnTo>
                <a:lnTo>
                  <a:pt x="15068" y="4554"/>
                </a:lnTo>
                <a:lnTo>
                  <a:pt x="14529" y="3562"/>
                </a:lnTo>
                <a:lnTo>
                  <a:pt x="15622" y="2908"/>
                </a:lnTo>
                <a:lnTo>
                  <a:pt x="16522" y="1954"/>
                </a:lnTo>
                <a:lnTo>
                  <a:pt x="16807" y="516"/>
                </a:lnTo>
                <a:lnTo>
                  <a:pt x="17792" y="162"/>
                </a:lnTo>
                <a:lnTo>
                  <a:pt x="18946" y="0"/>
                </a:lnTo>
                <a:lnTo>
                  <a:pt x="24271" y="669"/>
                </a:lnTo>
                <a:lnTo>
                  <a:pt x="37754" y="1046"/>
                </a:lnTo>
                <a:lnTo>
                  <a:pt x="38523" y="1162"/>
                </a:lnTo>
                <a:lnTo>
                  <a:pt x="39039" y="1746"/>
                </a:lnTo>
                <a:close/>
                <a:moveTo>
                  <a:pt x="54238" y="9408"/>
                </a:moveTo>
                <a:lnTo>
                  <a:pt x="52545" y="9547"/>
                </a:lnTo>
                <a:lnTo>
                  <a:pt x="51444" y="9362"/>
                </a:lnTo>
                <a:lnTo>
                  <a:pt x="51075" y="8693"/>
                </a:lnTo>
                <a:lnTo>
                  <a:pt x="53129" y="8062"/>
                </a:lnTo>
                <a:lnTo>
                  <a:pt x="55523" y="8155"/>
                </a:lnTo>
                <a:lnTo>
                  <a:pt x="56892" y="8531"/>
                </a:lnTo>
                <a:lnTo>
                  <a:pt x="57062" y="8785"/>
                </a:lnTo>
                <a:lnTo>
                  <a:pt x="54238" y="9408"/>
                </a:lnTo>
                <a:close/>
                <a:moveTo>
                  <a:pt x="1393" y="10439"/>
                </a:moveTo>
                <a:lnTo>
                  <a:pt x="1193" y="10462"/>
                </a:lnTo>
                <a:lnTo>
                  <a:pt x="993" y="10439"/>
                </a:lnTo>
                <a:lnTo>
                  <a:pt x="900" y="10378"/>
                </a:lnTo>
                <a:lnTo>
                  <a:pt x="762" y="10170"/>
                </a:lnTo>
                <a:lnTo>
                  <a:pt x="146" y="9832"/>
                </a:lnTo>
                <a:lnTo>
                  <a:pt x="0" y="9516"/>
                </a:lnTo>
                <a:lnTo>
                  <a:pt x="139" y="9193"/>
                </a:lnTo>
                <a:lnTo>
                  <a:pt x="392" y="9062"/>
                </a:lnTo>
                <a:lnTo>
                  <a:pt x="1639" y="9031"/>
                </a:lnTo>
                <a:lnTo>
                  <a:pt x="1770" y="9062"/>
                </a:lnTo>
                <a:lnTo>
                  <a:pt x="2016" y="9293"/>
                </a:lnTo>
                <a:lnTo>
                  <a:pt x="2024" y="9455"/>
                </a:lnTo>
                <a:lnTo>
                  <a:pt x="1901" y="9616"/>
                </a:lnTo>
                <a:lnTo>
                  <a:pt x="1678" y="10009"/>
                </a:lnTo>
                <a:lnTo>
                  <a:pt x="1585" y="10109"/>
                </a:lnTo>
                <a:lnTo>
                  <a:pt x="1516" y="10209"/>
                </a:lnTo>
                <a:lnTo>
                  <a:pt x="1485" y="10385"/>
                </a:lnTo>
                <a:lnTo>
                  <a:pt x="1393" y="104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6" name="Google Shape;956;p44"/>
          <p:cNvSpPr/>
          <p:nvPr/>
        </p:nvSpPr>
        <p:spPr>
          <a:xfrm>
            <a:off x="6151156" y="3938009"/>
            <a:ext cx="24056" cy="27187"/>
          </a:xfrm>
          <a:custGeom>
            <a:avLst/>
            <a:gdLst/>
            <a:ahLst/>
            <a:cxnLst/>
            <a:rect l="l" t="t" r="r" b="b"/>
            <a:pathLst>
              <a:path w="29665" h="33525" extrusionOk="0">
                <a:moveTo>
                  <a:pt x="3247" y="31402"/>
                </a:moveTo>
                <a:lnTo>
                  <a:pt x="1023" y="33525"/>
                </a:lnTo>
                <a:lnTo>
                  <a:pt x="315" y="31418"/>
                </a:lnTo>
                <a:lnTo>
                  <a:pt x="0" y="30656"/>
                </a:lnTo>
                <a:lnTo>
                  <a:pt x="4086" y="26602"/>
                </a:lnTo>
                <a:lnTo>
                  <a:pt x="6033" y="24048"/>
                </a:lnTo>
                <a:lnTo>
                  <a:pt x="7041" y="25140"/>
                </a:lnTo>
                <a:lnTo>
                  <a:pt x="7072" y="25548"/>
                </a:lnTo>
                <a:lnTo>
                  <a:pt x="3286" y="29648"/>
                </a:lnTo>
                <a:lnTo>
                  <a:pt x="3247" y="31402"/>
                </a:lnTo>
                <a:close/>
                <a:moveTo>
                  <a:pt x="28796" y="13939"/>
                </a:moveTo>
                <a:lnTo>
                  <a:pt x="29389" y="19494"/>
                </a:lnTo>
                <a:lnTo>
                  <a:pt x="28104" y="21848"/>
                </a:lnTo>
                <a:lnTo>
                  <a:pt x="27373" y="24625"/>
                </a:lnTo>
                <a:lnTo>
                  <a:pt x="27050" y="26717"/>
                </a:lnTo>
                <a:lnTo>
                  <a:pt x="26149" y="26625"/>
                </a:lnTo>
                <a:lnTo>
                  <a:pt x="23294" y="28140"/>
                </a:lnTo>
                <a:lnTo>
                  <a:pt x="19500" y="29571"/>
                </a:lnTo>
                <a:lnTo>
                  <a:pt x="15329" y="29940"/>
                </a:lnTo>
                <a:lnTo>
                  <a:pt x="14737" y="29517"/>
                </a:lnTo>
                <a:lnTo>
                  <a:pt x="14568" y="28794"/>
                </a:lnTo>
                <a:lnTo>
                  <a:pt x="15791" y="25271"/>
                </a:lnTo>
                <a:lnTo>
                  <a:pt x="16260" y="23617"/>
                </a:lnTo>
                <a:lnTo>
                  <a:pt x="18069" y="21832"/>
                </a:lnTo>
                <a:lnTo>
                  <a:pt x="20631" y="20286"/>
                </a:lnTo>
                <a:lnTo>
                  <a:pt x="21716" y="19894"/>
                </a:lnTo>
                <a:lnTo>
                  <a:pt x="21593" y="19232"/>
                </a:lnTo>
                <a:lnTo>
                  <a:pt x="20062" y="18209"/>
                </a:lnTo>
                <a:lnTo>
                  <a:pt x="18461" y="17678"/>
                </a:lnTo>
                <a:lnTo>
                  <a:pt x="16945" y="18209"/>
                </a:lnTo>
                <a:lnTo>
                  <a:pt x="16468" y="18047"/>
                </a:lnTo>
                <a:lnTo>
                  <a:pt x="16306" y="17594"/>
                </a:lnTo>
                <a:lnTo>
                  <a:pt x="16838" y="16955"/>
                </a:lnTo>
                <a:lnTo>
                  <a:pt x="17084" y="15770"/>
                </a:lnTo>
                <a:lnTo>
                  <a:pt x="16845" y="13785"/>
                </a:lnTo>
                <a:lnTo>
                  <a:pt x="16683" y="11370"/>
                </a:lnTo>
                <a:lnTo>
                  <a:pt x="16353" y="9493"/>
                </a:lnTo>
                <a:lnTo>
                  <a:pt x="17299" y="6447"/>
                </a:lnTo>
                <a:lnTo>
                  <a:pt x="17538" y="4993"/>
                </a:lnTo>
                <a:lnTo>
                  <a:pt x="18715" y="1885"/>
                </a:lnTo>
                <a:lnTo>
                  <a:pt x="21478" y="0"/>
                </a:lnTo>
                <a:lnTo>
                  <a:pt x="23871" y="546"/>
                </a:lnTo>
                <a:lnTo>
                  <a:pt x="25133" y="685"/>
                </a:lnTo>
                <a:lnTo>
                  <a:pt x="25664" y="1054"/>
                </a:lnTo>
                <a:lnTo>
                  <a:pt x="26011" y="2131"/>
                </a:lnTo>
                <a:lnTo>
                  <a:pt x="27773" y="3377"/>
                </a:lnTo>
                <a:lnTo>
                  <a:pt x="29220" y="3539"/>
                </a:lnTo>
                <a:lnTo>
                  <a:pt x="29666" y="7547"/>
                </a:lnTo>
                <a:lnTo>
                  <a:pt x="28858" y="10970"/>
                </a:lnTo>
                <a:lnTo>
                  <a:pt x="28796" y="139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7" name="Google Shape;957;p44"/>
          <p:cNvSpPr/>
          <p:nvPr/>
        </p:nvSpPr>
        <p:spPr>
          <a:xfrm>
            <a:off x="5004323" y="3726845"/>
            <a:ext cx="439101" cy="208792"/>
          </a:xfrm>
          <a:custGeom>
            <a:avLst/>
            <a:gdLst/>
            <a:ahLst/>
            <a:cxnLst/>
            <a:rect l="l" t="t" r="r" b="b"/>
            <a:pathLst>
              <a:path w="541474" h="257470" extrusionOk="0">
                <a:moveTo>
                  <a:pt x="304355" y="251832"/>
                </a:moveTo>
                <a:lnTo>
                  <a:pt x="307302" y="253178"/>
                </a:lnTo>
                <a:lnTo>
                  <a:pt x="310011" y="252532"/>
                </a:lnTo>
                <a:lnTo>
                  <a:pt x="313366" y="254263"/>
                </a:lnTo>
                <a:lnTo>
                  <a:pt x="315113" y="254663"/>
                </a:lnTo>
                <a:lnTo>
                  <a:pt x="313559" y="255902"/>
                </a:lnTo>
                <a:lnTo>
                  <a:pt x="311996" y="257471"/>
                </a:lnTo>
                <a:lnTo>
                  <a:pt x="308095" y="257102"/>
                </a:lnTo>
                <a:lnTo>
                  <a:pt x="304793" y="255594"/>
                </a:lnTo>
                <a:lnTo>
                  <a:pt x="303608" y="254448"/>
                </a:lnTo>
                <a:lnTo>
                  <a:pt x="303285" y="253417"/>
                </a:lnTo>
                <a:lnTo>
                  <a:pt x="304355" y="251832"/>
                </a:lnTo>
                <a:close/>
                <a:moveTo>
                  <a:pt x="135101" y="144556"/>
                </a:moveTo>
                <a:lnTo>
                  <a:pt x="135009" y="145048"/>
                </a:lnTo>
                <a:lnTo>
                  <a:pt x="133785" y="144856"/>
                </a:lnTo>
                <a:lnTo>
                  <a:pt x="132238" y="145002"/>
                </a:lnTo>
                <a:lnTo>
                  <a:pt x="131407" y="143571"/>
                </a:lnTo>
                <a:lnTo>
                  <a:pt x="132161" y="142979"/>
                </a:lnTo>
                <a:lnTo>
                  <a:pt x="133901" y="142833"/>
                </a:lnTo>
                <a:lnTo>
                  <a:pt x="134732" y="143471"/>
                </a:lnTo>
                <a:lnTo>
                  <a:pt x="135101" y="144556"/>
                </a:lnTo>
                <a:close/>
                <a:moveTo>
                  <a:pt x="121680" y="120716"/>
                </a:moveTo>
                <a:lnTo>
                  <a:pt x="123050" y="120900"/>
                </a:lnTo>
                <a:lnTo>
                  <a:pt x="129937" y="120500"/>
                </a:lnTo>
                <a:lnTo>
                  <a:pt x="131769" y="120793"/>
                </a:lnTo>
                <a:lnTo>
                  <a:pt x="131577" y="122793"/>
                </a:lnTo>
                <a:lnTo>
                  <a:pt x="130276" y="123593"/>
                </a:lnTo>
                <a:lnTo>
                  <a:pt x="126221" y="124131"/>
                </a:lnTo>
                <a:lnTo>
                  <a:pt x="119841" y="122839"/>
                </a:lnTo>
                <a:lnTo>
                  <a:pt x="117702" y="121116"/>
                </a:lnTo>
                <a:lnTo>
                  <a:pt x="117394" y="119854"/>
                </a:lnTo>
                <a:lnTo>
                  <a:pt x="117432" y="119262"/>
                </a:lnTo>
                <a:lnTo>
                  <a:pt x="118779" y="118793"/>
                </a:lnTo>
                <a:lnTo>
                  <a:pt x="121680" y="120716"/>
                </a:lnTo>
                <a:close/>
                <a:moveTo>
                  <a:pt x="67728" y="103992"/>
                </a:moveTo>
                <a:lnTo>
                  <a:pt x="69505" y="105092"/>
                </a:lnTo>
                <a:lnTo>
                  <a:pt x="66804" y="105330"/>
                </a:lnTo>
                <a:lnTo>
                  <a:pt x="65912" y="105869"/>
                </a:lnTo>
                <a:lnTo>
                  <a:pt x="63726" y="105092"/>
                </a:lnTo>
                <a:lnTo>
                  <a:pt x="61086" y="105207"/>
                </a:lnTo>
                <a:lnTo>
                  <a:pt x="59432" y="103730"/>
                </a:lnTo>
                <a:lnTo>
                  <a:pt x="59055" y="102191"/>
                </a:lnTo>
                <a:lnTo>
                  <a:pt x="59886" y="101238"/>
                </a:lnTo>
                <a:lnTo>
                  <a:pt x="62218" y="101230"/>
                </a:lnTo>
                <a:lnTo>
                  <a:pt x="67728" y="103992"/>
                </a:lnTo>
                <a:close/>
                <a:moveTo>
                  <a:pt x="57054" y="102007"/>
                </a:moveTo>
                <a:lnTo>
                  <a:pt x="54838" y="102076"/>
                </a:lnTo>
                <a:lnTo>
                  <a:pt x="52721" y="99984"/>
                </a:lnTo>
                <a:lnTo>
                  <a:pt x="55838" y="98884"/>
                </a:lnTo>
                <a:lnTo>
                  <a:pt x="56754" y="99553"/>
                </a:lnTo>
                <a:lnTo>
                  <a:pt x="57431" y="100314"/>
                </a:lnTo>
                <a:lnTo>
                  <a:pt x="57831" y="101291"/>
                </a:lnTo>
                <a:lnTo>
                  <a:pt x="57054" y="102007"/>
                </a:lnTo>
                <a:close/>
                <a:moveTo>
                  <a:pt x="75692" y="101161"/>
                </a:moveTo>
                <a:lnTo>
                  <a:pt x="74669" y="101491"/>
                </a:lnTo>
                <a:lnTo>
                  <a:pt x="68913" y="99376"/>
                </a:lnTo>
                <a:lnTo>
                  <a:pt x="66858" y="98414"/>
                </a:lnTo>
                <a:lnTo>
                  <a:pt x="64195" y="95976"/>
                </a:lnTo>
                <a:lnTo>
                  <a:pt x="71714" y="98937"/>
                </a:lnTo>
                <a:lnTo>
                  <a:pt x="75692" y="101161"/>
                </a:lnTo>
                <a:close/>
                <a:moveTo>
                  <a:pt x="90875" y="98745"/>
                </a:moveTo>
                <a:lnTo>
                  <a:pt x="90445" y="99007"/>
                </a:lnTo>
                <a:lnTo>
                  <a:pt x="85958" y="98260"/>
                </a:lnTo>
                <a:lnTo>
                  <a:pt x="84681" y="97253"/>
                </a:lnTo>
                <a:lnTo>
                  <a:pt x="84165" y="95376"/>
                </a:lnTo>
                <a:lnTo>
                  <a:pt x="84919" y="94737"/>
                </a:lnTo>
                <a:lnTo>
                  <a:pt x="86889" y="94360"/>
                </a:lnTo>
                <a:lnTo>
                  <a:pt x="89752" y="94714"/>
                </a:lnTo>
                <a:lnTo>
                  <a:pt x="91591" y="96060"/>
                </a:lnTo>
                <a:lnTo>
                  <a:pt x="91591" y="97776"/>
                </a:lnTo>
                <a:lnTo>
                  <a:pt x="90875" y="98745"/>
                </a:lnTo>
                <a:close/>
                <a:moveTo>
                  <a:pt x="3147" y="77613"/>
                </a:moveTo>
                <a:lnTo>
                  <a:pt x="2193" y="78951"/>
                </a:lnTo>
                <a:lnTo>
                  <a:pt x="546" y="78475"/>
                </a:lnTo>
                <a:lnTo>
                  <a:pt x="0" y="77975"/>
                </a:lnTo>
                <a:lnTo>
                  <a:pt x="477" y="75113"/>
                </a:lnTo>
                <a:lnTo>
                  <a:pt x="1793" y="74443"/>
                </a:lnTo>
                <a:lnTo>
                  <a:pt x="3117" y="75597"/>
                </a:lnTo>
                <a:lnTo>
                  <a:pt x="3147" y="77613"/>
                </a:lnTo>
                <a:close/>
                <a:moveTo>
                  <a:pt x="499103" y="9239"/>
                </a:moveTo>
                <a:lnTo>
                  <a:pt x="499557" y="9470"/>
                </a:lnTo>
                <a:lnTo>
                  <a:pt x="500812" y="9408"/>
                </a:lnTo>
                <a:lnTo>
                  <a:pt x="503044" y="8316"/>
                </a:lnTo>
                <a:lnTo>
                  <a:pt x="504559" y="7401"/>
                </a:lnTo>
                <a:lnTo>
                  <a:pt x="505090" y="7778"/>
                </a:lnTo>
                <a:lnTo>
                  <a:pt x="509485" y="7262"/>
                </a:lnTo>
                <a:lnTo>
                  <a:pt x="510523" y="7678"/>
                </a:lnTo>
                <a:lnTo>
                  <a:pt x="511216" y="8147"/>
                </a:lnTo>
                <a:lnTo>
                  <a:pt x="513378" y="8777"/>
                </a:lnTo>
                <a:lnTo>
                  <a:pt x="515733" y="8847"/>
                </a:lnTo>
                <a:lnTo>
                  <a:pt x="518650" y="7962"/>
                </a:lnTo>
                <a:lnTo>
                  <a:pt x="519927" y="7070"/>
                </a:lnTo>
                <a:lnTo>
                  <a:pt x="520174" y="6085"/>
                </a:lnTo>
                <a:lnTo>
                  <a:pt x="520235" y="5339"/>
                </a:lnTo>
                <a:lnTo>
                  <a:pt x="520612" y="4862"/>
                </a:lnTo>
                <a:lnTo>
                  <a:pt x="521274" y="4593"/>
                </a:lnTo>
                <a:lnTo>
                  <a:pt x="522313" y="5077"/>
                </a:lnTo>
                <a:lnTo>
                  <a:pt x="523798" y="5470"/>
                </a:lnTo>
                <a:lnTo>
                  <a:pt x="527361" y="5631"/>
                </a:lnTo>
                <a:lnTo>
                  <a:pt x="528061" y="5085"/>
                </a:lnTo>
                <a:lnTo>
                  <a:pt x="529270" y="5247"/>
                </a:lnTo>
                <a:lnTo>
                  <a:pt x="530862" y="5939"/>
                </a:lnTo>
                <a:lnTo>
                  <a:pt x="532702" y="5716"/>
                </a:lnTo>
                <a:lnTo>
                  <a:pt x="533633" y="6562"/>
                </a:lnTo>
                <a:lnTo>
                  <a:pt x="534018" y="7685"/>
                </a:lnTo>
                <a:lnTo>
                  <a:pt x="534125" y="10124"/>
                </a:lnTo>
                <a:lnTo>
                  <a:pt x="533987" y="12586"/>
                </a:lnTo>
                <a:lnTo>
                  <a:pt x="534349" y="13493"/>
                </a:lnTo>
                <a:lnTo>
                  <a:pt x="535595" y="13732"/>
                </a:lnTo>
                <a:lnTo>
                  <a:pt x="537604" y="13701"/>
                </a:lnTo>
                <a:lnTo>
                  <a:pt x="539412" y="14363"/>
                </a:lnTo>
                <a:lnTo>
                  <a:pt x="540813" y="15524"/>
                </a:lnTo>
                <a:lnTo>
                  <a:pt x="541274" y="16709"/>
                </a:lnTo>
                <a:lnTo>
                  <a:pt x="541474" y="17524"/>
                </a:lnTo>
                <a:lnTo>
                  <a:pt x="540790" y="17986"/>
                </a:lnTo>
                <a:lnTo>
                  <a:pt x="539820" y="19740"/>
                </a:lnTo>
                <a:lnTo>
                  <a:pt x="537358" y="22025"/>
                </a:lnTo>
                <a:lnTo>
                  <a:pt x="533841" y="24079"/>
                </a:lnTo>
                <a:lnTo>
                  <a:pt x="531155" y="26633"/>
                </a:lnTo>
                <a:lnTo>
                  <a:pt x="529308" y="29679"/>
                </a:lnTo>
                <a:lnTo>
                  <a:pt x="526992" y="30971"/>
                </a:lnTo>
                <a:lnTo>
                  <a:pt x="526284" y="31664"/>
                </a:lnTo>
                <a:lnTo>
                  <a:pt x="526007" y="32487"/>
                </a:lnTo>
                <a:lnTo>
                  <a:pt x="527538" y="36210"/>
                </a:lnTo>
                <a:lnTo>
                  <a:pt x="528007" y="39080"/>
                </a:lnTo>
                <a:lnTo>
                  <a:pt x="528385" y="42588"/>
                </a:lnTo>
                <a:lnTo>
                  <a:pt x="528138" y="43572"/>
                </a:lnTo>
                <a:lnTo>
                  <a:pt x="528007" y="47419"/>
                </a:lnTo>
                <a:lnTo>
                  <a:pt x="527654" y="48542"/>
                </a:lnTo>
                <a:lnTo>
                  <a:pt x="527746" y="49457"/>
                </a:lnTo>
                <a:lnTo>
                  <a:pt x="528308" y="50434"/>
                </a:lnTo>
                <a:lnTo>
                  <a:pt x="528562" y="51373"/>
                </a:lnTo>
                <a:lnTo>
                  <a:pt x="527507" y="52565"/>
                </a:lnTo>
                <a:lnTo>
                  <a:pt x="525576" y="53950"/>
                </a:lnTo>
                <a:lnTo>
                  <a:pt x="524144" y="55165"/>
                </a:lnTo>
                <a:lnTo>
                  <a:pt x="523760" y="56304"/>
                </a:lnTo>
                <a:lnTo>
                  <a:pt x="523867" y="57012"/>
                </a:lnTo>
                <a:lnTo>
                  <a:pt x="526276" y="59419"/>
                </a:lnTo>
                <a:lnTo>
                  <a:pt x="526715" y="60404"/>
                </a:lnTo>
                <a:lnTo>
                  <a:pt x="526391" y="62781"/>
                </a:lnTo>
                <a:lnTo>
                  <a:pt x="525006" y="66666"/>
                </a:lnTo>
                <a:lnTo>
                  <a:pt x="523683" y="69028"/>
                </a:lnTo>
                <a:lnTo>
                  <a:pt x="523452" y="69258"/>
                </a:lnTo>
                <a:lnTo>
                  <a:pt x="521936" y="69928"/>
                </a:lnTo>
                <a:lnTo>
                  <a:pt x="514671" y="69951"/>
                </a:lnTo>
                <a:lnTo>
                  <a:pt x="512909" y="70482"/>
                </a:lnTo>
                <a:lnTo>
                  <a:pt x="513155" y="70959"/>
                </a:lnTo>
                <a:lnTo>
                  <a:pt x="514864" y="73990"/>
                </a:lnTo>
                <a:lnTo>
                  <a:pt x="516641" y="75597"/>
                </a:lnTo>
                <a:lnTo>
                  <a:pt x="517234" y="75967"/>
                </a:lnTo>
                <a:lnTo>
                  <a:pt x="517873" y="79498"/>
                </a:lnTo>
                <a:lnTo>
                  <a:pt x="520758" y="85129"/>
                </a:lnTo>
                <a:lnTo>
                  <a:pt x="523552" y="85906"/>
                </a:lnTo>
                <a:lnTo>
                  <a:pt x="524521" y="87314"/>
                </a:lnTo>
                <a:lnTo>
                  <a:pt x="524345" y="89283"/>
                </a:lnTo>
                <a:lnTo>
                  <a:pt x="523483" y="91445"/>
                </a:lnTo>
                <a:lnTo>
                  <a:pt x="521767" y="93660"/>
                </a:lnTo>
                <a:lnTo>
                  <a:pt x="519727" y="95214"/>
                </a:lnTo>
                <a:lnTo>
                  <a:pt x="518396" y="96760"/>
                </a:lnTo>
                <a:lnTo>
                  <a:pt x="518288" y="98553"/>
                </a:lnTo>
                <a:lnTo>
                  <a:pt x="517865" y="100822"/>
                </a:lnTo>
                <a:lnTo>
                  <a:pt x="517226" y="102615"/>
                </a:lnTo>
                <a:lnTo>
                  <a:pt x="517065" y="103822"/>
                </a:lnTo>
                <a:lnTo>
                  <a:pt x="522174" y="111400"/>
                </a:lnTo>
                <a:lnTo>
                  <a:pt x="525022" y="111031"/>
                </a:lnTo>
                <a:lnTo>
                  <a:pt x="525391" y="111207"/>
                </a:lnTo>
                <a:lnTo>
                  <a:pt x="524883" y="113008"/>
                </a:lnTo>
                <a:lnTo>
                  <a:pt x="523983" y="115116"/>
                </a:lnTo>
                <a:lnTo>
                  <a:pt x="522905" y="115515"/>
                </a:lnTo>
                <a:lnTo>
                  <a:pt x="520466" y="116162"/>
                </a:lnTo>
                <a:lnTo>
                  <a:pt x="518157" y="118885"/>
                </a:lnTo>
                <a:lnTo>
                  <a:pt x="516287" y="122154"/>
                </a:lnTo>
                <a:lnTo>
                  <a:pt x="514879" y="123739"/>
                </a:lnTo>
                <a:lnTo>
                  <a:pt x="513594" y="127616"/>
                </a:lnTo>
                <a:lnTo>
                  <a:pt x="513756" y="129293"/>
                </a:lnTo>
                <a:lnTo>
                  <a:pt x="514379" y="131878"/>
                </a:lnTo>
                <a:lnTo>
                  <a:pt x="515695" y="138602"/>
                </a:lnTo>
                <a:lnTo>
                  <a:pt x="513802" y="138902"/>
                </a:lnTo>
                <a:lnTo>
                  <a:pt x="506445" y="143279"/>
                </a:lnTo>
                <a:lnTo>
                  <a:pt x="504167" y="143287"/>
                </a:lnTo>
                <a:lnTo>
                  <a:pt x="499911" y="141363"/>
                </a:lnTo>
                <a:lnTo>
                  <a:pt x="492401" y="140740"/>
                </a:lnTo>
                <a:lnTo>
                  <a:pt x="489954" y="140163"/>
                </a:lnTo>
                <a:lnTo>
                  <a:pt x="486899" y="141425"/>
                </a:lnTo>
                <a:lnTo>
                  <a:pt x="484536" y="141394"/>
                </a:lnTo>
                <a:lnTo>
                  <a:pt x="482658" y="143002"/>
                </a:lnTo>
                <a:lnTo>
                  <a:pt x="481312" y="142563"/>
                </a:lnTo>
                <a:lnTo>
                  <a:pt x="482858" y="138956"/>
                </a:lnTo>
                <a:lnTo>
                  <a:pt x="485282" y="131801"/>
                </a:lnTo>
                <a:lnTo>
                  <a:pt x="485182" y="127424"/>
                </a:lnTo>
                <a:lnTo>
                  <a:pt x="485760" y="123608"/>
                </a:lnTo>
                <a:lnTo>
                  <a:pt x="485098" y="119824"/>
                </a:lnTo>
                <a:lnTo>
                  <a:pt x="483882" y="117454"/>
                </a:lnTo>
                <a:lnTo>
                  <a:pt x="485536" y="111307"/>
                </a:lnTo>
                <a:lnTo>
                  <a:pt x="485352" y="108130"/>
                </a:lnTo>
                <a:lnTo>
                  <a:pt x="483836" y="104099"/>
                </a:lnTo>
                <a:lnTo>
                  <a:pt x="488430" y="104715"/>
                </a:lnTo>
                <a:lnTo>
                  <a:pt x="487006" y="103114"/>
                </a:lnTo>
                <a:lnTo>
                  <a:pt x="485606" y="102138"/>
                </a:lnTo>
                <a:lnTo>
                  <a:pt x="484251" y="102361"/>
                </a:lnTo>
                <a:lnTo>
                  <a:pt x="483105" y="102299"/>
                </a:lnTo>
                <a:lnTo>
                  <a:pt x="479195" y="103861"/>
                </a:lnTo>
                <a:lnTo>
                  <a:pt x="477233" y="104330"/>
                </a:lnTo>
                <a:lnTo>
                  <a:pt x="476663" y="104053"/>
                </a:lnTo>
                <a:lnTo>
                  <a:pt x="476879" y="101561"/>
                </a:lnTo>
                <a:lnTo>
                  <a:pt x="475863" y="98322"/>
                </a:lnTo>
                <a:lnTo>
                  <a:pt x="477433" y="97468"/>
                </a:lnTo>
                <a:lnTo>
                  <a:pt x="479257" y="97222"/>
                </a:lnTo>
                <a:lnTo>
                  <a:pt x="480811" y="95837"/>
                </a:lnTo>
                <a:lnTo>
                  <a:pt x="481773" y="94291"/>
                </a:lnTo>
                <a:lnTo>
                  <a:pt x="481265" y="91529"/>
                </a:lnTo>
                <a:lnTo>
                  <a:pt x="482612" y="88906"/>
                </a:lnTo>
                <a:lnTo>
                  <a:pt x="485775" y="86683"/>
                </a:lnTo>
                <a:lnTo>
                  <a:pt x="484136" y="87021"/>
                </a:lnTo>
                <a:lnTo>
                  <a:pt x="482258" y="88406"/>
                </a:lnTo>
                <a:lnTo>
                  <a:pt x="479303" y="93422"/>
                </a:lnTo>
                <a:lnTo>
                  <a:pt x="478341" y="95960"/>
                </a:lnTo>
                <a:lnTo>
                  <a:pt x="475825" y="96783"/>
                </a:lnTo>
                <a:lnTo>
                  <a:pt x="473570" y="97191"/>
                </a:lnTo>
                <a:lnTo>
                  <a:pt x="472416" y="96922"/>
                </a:lnTo>
                <a:lnTo>
                  <a:pt x="471030" y="96283"/>
                </a:lnTo>
                <a:lnTo>
                  <a:pt x="470907" y="94414"/>
                </a:lnTo>
                <a:lnTo>
                  <a:pt x="471015" y="92922"/>
                </a:lnTo>
                <a:lnTo>
                  <a:pt x="471954" y="89952"/>
                </a:lnTo>
                <a:lnTo>
                  <a:pt x="472323" y="85752"/>
                </a:lnTo>
                <a:lnTo>
                  <a:pt x="473655" y="81982"/>
                </a:lnTo>
                <a:lnTo>
                  <a:pt x="473555" y="80975"/>
                </a:lnTo>
                <a:lnTo>
                  <a:pt x="473177" y="79474"/>
                </a:lnTo>
                <a:lnTo>
                  <a:pt x="474363" y="78005"/>
                </a:lnTo>
                <a:lnTo>
                  <a:pt x="475832" y="77036"/>
                </a:lnTo>
                <a:lnTo>
                  <a:pt x="478064" y="73790"/>
                </a:lnTo>
                <a:lnTo>
                  <a:pt x="481181" y="66028"/>
                </a:lnTo>
                <a:lnTo>
                  <a:pt x="484775" y="57742"/>
                </a:lnTo>
                <a:lnTo>
                  <a:pt x="484482" y="56727"/>
                </a:lnTo>
                <a:lnTo>
                  <a:pt x="483720" y="55942"/>
                </a:lnTo>
                <a:lnTo>
                  <a:pt x="484028" y="53696"/>
                </a:lnTo>
                <a:lnTo>
                  <a:pt x="486190" y="43903"/>
                </a:lnTo>
                <a:lnTo>
                  <a:pt x="487068" y="42618"/>
                </a:lnTo>
                <a:lnTo>
                  <a:pt x="488084" y="39733"/>
                </a:lnTo>
                <a:lnTo>
                  <a:pt x="488314" y="35071"/>
                </a:lnTo>
                <a:lnTo>
                  <a:pt x="488715" y="31856"/>
                </a:lnTo>
                <a:lnTo>
                  <a:pt x="488622" y="30240"/>
                </a:lnTo>
                <a:lnTo>
                  <a:pt x="488299" y="28294"/>
                </a:lnTo>
                <a:lnTo>
                  <a:pt x="486922" y="24571"/>
                </a:lnTo>
                <a:lnTo>
                  <a:pt x="485475" y="16678"/>
                </a:lnTo>
                <a:lnTo>
                  <a:pt x="485359" y="14032"/>
                </a:lnTo>
                <a:lnTo>
                  <a:pt x="486552" y="12693"/>
                </a:lnTo>
                <a:lnTo>
                  <a:pt x="484590" y="12501"/>
                </a:lnTo>
                <a:lnTo>
                  <a:pt x="483697" y="10785"/>
                </a:lnTo>
                <a:lnTo>
                  <a:pt x="483897" y="8839"/>
                </a:lnTo>
                <a:lnTo>
                  <a:pt x="486083" y="5693"/>
                </a:lnTo>
                <a:lnTo>
                  <a:pt x="488122" y="3739"/>
                </a:lnTo>
                <a:lnTo>
                  <a:pt x="490138" y="2462"/>
                </a:lnTo>
                <a:lnTo>
                  <a:pt x="491254" y="1977"/>
                </a:lnTo>
                <a:lnTo>
                  <a:pt x="495910" y="646"/>
                </a:lnTo>
                <a:lnTo>
                  <a:pt x="497133" y="0"/>
                </a:lnTo>
                <a:lnTo>
                  <a:pt x="498280" y="108"/>
                </a:lnTo>
                <a:lnTo>
                  <a:pt x="498472" y="746"/>
                </a:lnTo>
                <a:lnTo>
                  <a:pt x="499134" y="1977"/>
                </a:lnTo>
                <a:lnTo>
                  <a:pt x="499873" y="2831"/>
                </a:lnTo>
                <a:lnTo>
                  <a:pt x="500073" y="3462"/>
                </a:lnTo>
                <a:lnTo>
                  <a:pt x="498272" y="6100"/>
                </a:lnTo>
                <a:lnTo>
                  <a:pt x="498026" y="7000"/>
                </a:lnTo>
                <a:lnTo>
                  <a:pt x="498965" y="8701"/>
                </a:lnTo>
                <a:lnTo>
                  <a:pt x="499103" y="92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8" name="Google Shape;958;p44"/>
          <p:cNvSpPr/>
          <p:nvPr/>
        </p:nvSpPr>
        <p:spPr>
          <a:xfrm>
            <a:off x="7848910" y="4402787"/>
            <a:ext cx="61712" cy="81953"/>
          </a:xfrm>
          <a:custGeom>
            <a:avLst/>
            <a:gdLst/>
            <a:ahLst/>
            <a:cxnLst/>
            <a:rect l="l" t="t" r="r" b="b"/>
            <a:pathLst>
              <a:path w="76100" h="101060" extrusionOk="0">
                <a:moveTo>
                  <a:pt x="74723" y="7147"/>
                </a:moveTo>
                <a:lnTo>
                  <a:pt x="73414" y="7608"/>
                </a:lnTo>
                <a:lnTo>
                  <a:pt x="72799" y="5954"/>
                </a:lnTo>
                <a:lnTo>
                  <a:pt x="73007" y="4031"/>
                </a:lnTo>
                <a:lnTo>
                  <a:pt x="73869" y="2554"/>
                </a:lnTo>
                <a:lnTo>
                  <a:pt x="74815" y="2085"/>
                </a:lnTo>
                <a:lnTo>
                  <a:pt x="75000" y="1915"/>
                </a:lnTo>
                <a:lnTo>
                  <a:pt x="75923" y="0"/>
                </a:lnTo>
                <a:lnTo>
                  <a:pt x="76100" y="1054"/>
                </a:lnTo>
                <a:lnTo>
                  <a:pt x="75523" y="4562"/>
                </a:lnTo>
                <a:lnTo>
                  <a:pt x="74769" y="5923"/>
                </a:lnTo>
                <a:lnTo>
                  <a:pt x="74723" y="7147"/>
                </a:lnTo>
                <a:close/>
                <a:moveTo>
                  <a:pt x="800" y="100968"/>
                </a:moveTo>
                <a:lnTo>
                  <a:pt x="316" y="101061"/>
                </a:lnTo>
                <a:lnTo>
                  <a:pt x="0" y="100991"/>
                </a:lnTo>
                <a:lnTo>
                  <a:pt x="39" y="100683"/>
                </a:lnTo>
                <a:lnTo>
                  <a:pt x="362" y="100368"/>
                </a:lnTo>
                <a:lnTo>
                  <a:pt x="808" y="100230"/>
                </a:lnTo>
                <a:lnTo>
                  <a:pt x="1147" y="100337"/>
                </a:lnTo>
                <a:lnTo>
                  <a:pt x="1108" y="100630"/>
                </a:lnTo>
                <a:lnTo>
                  <a:pt x="800" y="10096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59" name="Google Shape;959;p44"/>
          <p:cNvSpPr/>
          <p:nvPr/>
        </p:nvSpPr>
        <p:spPr>
          <a:xfrm>
            <a:off x="4454945" y="4879326"/>
            <a:ext cx="147282" cy="157045"/>
          </a:xfrm>
          <a:custGeom>
            <a:avLst/>
            <a:gdLst/>
            <a:ahLst/>
            <a:cxnLst/>
            <a:rect l="l" t="t" r="r" b="b"/>
            <a:pathLst>
              <a:path w="181620" h="193659" extrusionOk="0">
                <a:moveTo>
                  <a:pt x="97001" y="20032"/>
                </a:moveTo>
                <a:lnTo>
                  <a:pt x="97478" y="21694"/>
                </a:lnTo>
                <a:lnTo>
                  <a:pt x="97763" y="22978"/>
                </a:lnTo>
                <a:lnTo>
                  <a:pt x="98479" y="23887"/>
                </a:lnTo>
                <a:lnTo>
                  <a:pt x="99187" y="25094"/>
                </a:lnTo>
                <a:lnTo>
                  <a:pt x="99902" y="25779"/>
                </a:lnTo>
                <a:lnTo>
                  <a:pt x="100403" y="26917"/>
                </a:lnTo>
                <a:lnTo>
                  <a:pt x="100256" y="28202"/>
                </a:lnTo>
                <a:lnTo>
                  <a:pt x="100549" y="29871"/>
                </a:lnTo>
                <a:lnTo>
                  <a:pt x="100903" y="31310"/>
                </a:lnTo>
                <a:lnTo>
                  <a:pt x="101257" y="31694"/>
                </a:lnTo>
                <a:lnTo>
                  <a:pt x="102288" y="32071"/>
                </a:lnTo>
                <a:lnTo>
                  <a:pt x="102796" y="33379"/>
                </a:lnTo>
                <a:lnTo>
                  <a:pt x="102427" y="34041"/>
                </a:lnTo>
                <a:lnTo>
                  <a:pt x="102573" y="34802"/>
                </a:lnTo>
                <a:lnTo>
                  <a:pt x="102942" y="35541"/>
                </a:lnTo>
                <a:lnTo>
                  <a:pt x="102603" y="36272"/>
                </a:lnTo>
                <a:lnTo>
                  <a:pt x="102781" y="36818"/>
                </a:lnTo>
                <a:lnTo>
                  <a:pt x="103473" y="37310"/>
                </a:lnTo>
                <a:lnTo>
                  <a:pt x="104120" y="39134"/>
                </a:lnTo>
                <a:lnTo>
                  <a:pt x="104189" y="42257"/>
                </a:lnTo>
                <a:lnTo>
                  <a:pt x="103473" y="43934"/>
                </a:lnTo>
                <a:lnTo>
                  <a:pt x="102904" y="45303"/>
                </a:lnTo>
                <a:lnTo>
                  <a:pt x="102765" y="46141"/>
                </a:lnTo>
                <a:lnTo>
                  <a:pt x="103188" y="47357"/>
                </a:lnTo>
                <a:lnTo>
                  <a:pt x="102473" y="48803"/>
                </a:lnTo>
                <a:lnTo>
                  <a:pt x="101618" y="50557"/>
                </a:lnTo>
                <a:lnTo>
                  <a:pt x="101834" y="51781"/>
                </a:lnTo>
                <a:lnTo>
                  <a:pt x="101972" y="52927"/>
                </a:lnTo>
                <a:lnTo>
                  <a:pt x="102042" y="54150"/>
                </a:lnTo>
                <a:lnTo>
                  <a:pt x="102257" y="55296"/>
                </a:lnTo>
                <a:lnTo>
                  <a:pt x="101972" y="56519"/>
                </a:lnTo>
                <a:lnTo>
                  <a:pt x="101688" y="57589"/>
                </a:lnTo>
                <a:lnTo>
                  <a:pt x="101541" y="58812"/>
                </a:lnTo>
                <a:lnTo>
                  <a:pt x="101903" y="60189"/>
                </a:lnTo>
                <a:lnTo>
                  <a:pt x="101257" y="61489"/>
                </a:lnTo>
                <a:lnTo>
                  <a:pt x="100903" y="62404"/>
                </a:lnTo>
                <a:lnTo>
                  <a:pt x="100757" y="63327"/>
                </a:lnTo>
                <a:lnTo>
                  <a:pt x="101403" y="64781"/>
                </a:lnTo>
                <a:lnTo>
                  <a:pt x="103050" y="65397"/>
                </a:lnTo>
                <a:lnTo>
                  <a:pt x="104335" y="65550"/>
                </a:lnTo>
                <a:lnTo>
                  <a:pt x="105543" y="64781"/>
                </a:lnTo>
                <a:lnTo>
                  <a:pt x="106474" y="64550"/>
                </a:lnTo>
                <a:lnTo>
                  <a:pt x="108190" y="65243"/>
                </a:lnTo>
                <a:lnTo>
                  <a:pt x="109760" y="66466"/>
                </a:lnTo>
                <a:lnTo>
                  <a:pt x="111761" y="66620"/>
                </a:lnTo>
                <a:lnTo>
                  <a:pt x="113546" y="66851"/>
                </a:lnTo>
                <a:lnTo>
                  <a:pt x="114901" y="67235"/>
                </a:lnTo>
                <a:lnTo>
                  <a:pt x="116902" y="66774"/>
                </a:lnTo>
                <a:lnTo>
                  <a:pt x="118980" y="67235"/>
                </a:lnTo>
                <a:lnTo>
                  <a:pt x="121403" y="67928"/>
                </a:lnTo>
                <a:lnTo>
                  <a:pt x="123404" y="68535"/>
                </a:lnTo>
                <a:lnTo>
                  <a:pt x="125405" y="68382"/>
                </a:lnTo>
                <a:lnTo>
                  <a:pt x="126906" y="68312"/>
                </a:lnTo>
                <a:lnTo>
                  <a:pt x="128476" y="67620"/>
                </a:lnTo>
                <a:lnTo>
                  <a:pt x="129976" y="67697"/>
                </a:lnTo>
                <a:lnTo>
                  <a:pt x="131115" y="66466"/>
                </a:lnTo>
                <a:lnTo>
                  <a:pt x="131761" y="65397"/>
                </a:lnTo>
                <a:lnTo>
                  <a:pt x="132331" y="64627"/>
                </a:lnTo>
                <a:lnTo>
                  <a:pt x="133978" y="64012"/>
                </a:lnTo>
                <a:lnTo>
                  <a:pt x="135117" y="64397"/>
                </a:lnTo>
                <a:lnTo>
                  <a:pt x="136048" y="66397"/>
                </a:lnTo>
                <a:lnTo>
                  <a:pt x="137687" y="67543"/>
                </a:lnTo>
                <a:lnTo>
                  <a:pt x="138333" y="68382"/>
                </a:lnTo>
                <a:lnTo>
                  <a:pt x="139542" y="68774"/>
                </a:lnTo>
                <a:lnTo>
                  <a:pt x="142189" y="68843"/>
                </a:lnTo>
                <a:lnTo>
                  <a:pt x="143836" y="68774"/>
                </a:lnTo>
                <a:lnTo>
                  <a:pt x="145690" y="69382"/>
                </a:lnTo>
                <a:lnTo>
                  <a:pt x="146899" y="69382"/>
                </a:lnTo>
                <a:lnTo>
                  <a:pt x="147976" y="70459"/>
                </a:lnTo>
                <a:lnTo>
                  <a:pt x="148976" y="71759"/>
                </a:lnTo>
                <a:lnTo>
                  <a:pt x="149115" y="74143"/>
                </a:lnTo>
                <a:lnTo>
                  <a:pt x="150046" y="75990"/>
                </a:lnTo>
                <a:lnTo>
                  <a:pt x="151262" y="76682"/>
                </a:lnTo>
                <a:lnTo>
                  <a:pt x="151901" y="77836"/>
                </a:lnTo>
                <a:lnTo>
                  <a:pt x="151693" y="79451"/>
                </a:lnTo>
                <a:lnTo>
                  <a:pt x="151116" y="81067"/>
                </a:lnTo>
                <a:lnTo>
                  <a:pt x="151192" y="82844"/>
                </a:lnTo>
                <a:lnTo>
                  <a:pt x="151831" y="84460"/>
                </a:lnTo>
                <a:lnTo>
                  <a:pt x="151831" y="86083"/>
                </a:lnTo>
                <a:lnTo>
                  <a:pt x="152262" y="87698"/>
                </a:lnTo>
                <a:lnTo>
                  <a:pt x="153116" y="89091"/>
                </a:lnTo>
                <a:lnTo>
                  <a:pt x="153401" y="91329"/>
                </a:lnTo>
                <a:lnTo>
                  <a:pt x="153263" y="92952"/>
                </a:lnTo>
                <a:lnTo>
                  <a:pt x="153832" y="93883"/>
                </a:lnTo>
                <a:lnTo>
                  <a:pt x="154047" y="95199"/>
                </a:lnTo>
                <a:lnTo>
                  <a:pt x="153686" y="96276"/>
                </a:lnTo>
                <a:lnTo>
                  <a:pt x="153547" y="97753"/>
                </a:lnTo>
                <a:lnTo>
                  <a:pt x="153617" y="99068"/>
                </a:lnTo>
                <a:lnTo>
                  <a:pt x="154047" y="100153"/>
                </a:lnTo>
                <a:lnTo>
                  <a:pt x="155333" y="101545"/>
                </a:lnTo>
                <a:lnTo>
                  <a:pt x="155687" y="104030"/>
                </a:lnTo>
                <a:lnTo>
                  <a:pt x="155687" y="105738"/>
                </a:lnTo>
                <a:lnTo>
                  <a:pt x="156256" y="107753"/>
                </a:lnTo>
                <a:lnTo>
                  <a:pt x="157333" y="108692"/>
                </a:lnTo>
                <a:lnTo>
                  <a:pt x="159050" y="109000"/>
                </a:lnTo>
                <a:lnTo>
                  <a:pt x="161043" y="109308"/>
                </a:lnTo>
                <a:lnTo>
                  <a:pt x="163474" y="108846"/>
                </a:lnTo>
                <a:lnTo>
                  <a:pt x="165621" y="108300"/>
                </a:lnTo>
                <a:lnTo>
                  <a:pt x="166830" y="107753"/>
                </a:lnTo>
                <a:lnTo>
                  <a:pt x="169185" y="106284"/>
                </a:lnTo>
                <a:lnTo>
                  <a:pt x="171262" y="105423"/>
                </a:lnTo>
                <a:lnTo>
                  <a:pt x="172332" y="104884"/>
                </a:lnTo>
                <a:lnTo>
                  <a:pt x="173332" y="104492"/>
                </a:lnTo>
                <a:lnTo>
                  <a:pt x="175403" y="105423"/>
                </a:lnTo>
                <a:lnTo>
                  <a:pt x="177334" y="106592"/>
                </a:lnTo>
                <a:lnTo>
                  <a:pt x="178827" y="108223"/>
                </a:lnTo>
                <a:lnTo>
                  <a:pt x="181620" y="110007"/>
                </a:lnTo>
                <a:lnTo>
                  <a:pt x="181074" y="110446"/>
                </a:lnTo>
                <a:lnTo>
                  <a:pt x="179966" y="111915"/>
                </a:lnTo>
                <a:lnTo>
                  <a:pt x="179989" y="113631"/>
                </a:lnTo>
                <a:lnTo>
                  <a:pt x="180774" y="116100"/>
                </a:lnTo>
                <a:lnTo>
                  <a:pt x="180081" y="121339"/>
                </a:lnTo>
                <a:lnTo>
                  <a:pt x="177919" y="129355"/>
                </a:lnTo>
                <a:lnTo>
                  <a:pt x="177034" y="134040"/>
                </a:lnTo>
                <a:lnTo>
                  <a:pt x="177419" y="135370"/>
                </a:lnTo>
                <a:lnTo>
                  <a:pt x="176618" y="137717"/>
                </a:lnTo>
                <a:lnTo>
                  <a:pt x="173656" y="142764"/>
                </a:lnTo>
                <a:lnTo>
                  <a:pt x="173540" y="146172"/>
                </a:lnTo>
                <a:lnTo>
                  <a:pt x="173194" y="156426"/>
                </a:lnTo>
                <a:lnTo>
                  <a:pt x="172201" y="163672"/>
                </a:lnTo>
                <a:lnTo>
                  <a:pt x="170531" y="169042"/>
                </a:lnTo>
                <a:lnTo>
                  <a:pt x="169015" y="171911"/>
                </a:lnTo>
                <a:lnTo>
                  <a:pt x="167638" y="172258"/>
                </a:lnTo>
                <a:lnTo>
                  <a:pt x="166660" y="173119"/>
                </a:lnTo>
                <a:lnTo>
                  <a:pt x="166060" y="174481"/>
                </a:lnTo>
                <a:lnTo>
                  <a:pt x="164952" y="175620"/>
                </a:lnTo>
                <a:lnTo>
                  <a:pt x="163321" y="176535"/>
                </a:lnTo>
                <a:lnTo>
                  <a:pt x="162443" y="177535"/>
                </a:lnTo>
                <a:lnTo>
                  <a:pt x="162305" y="178620"/>
                </a:lnTo>
                <a:lnTo>
                  <a:pt x="160750" y="179320"/>
                </a:lnTo>
                <a:lnTo>
                  <a:pt x="157772" y="179635"/>
                </a:lnTo>
                <a:lnTo>
                  <a:pt x="156033" y="180504"/>
                </a:lnTo>
                <a:lnTo>
                  <a:pt x="155510" y="181927"/>
                </a:lnTo>
                <a:lnTo>
                  <a:pt x="154517" y="183059"/>
                </a:lnTo>
                <a:lnTo>
                  <a:pt x="153040" y="183897"/>
                </a:lnTo>
                <a:lnTo>
                  <a:pt x="152347" y="185289"/>
                </a:lnTo>
                <a:lnTo>
                  <a:pt x="152416" y="187235"/>
                </a:lnTo>
                <a:lnTo>
                  <a:pt x="151570" y="188897"/>
                </a:lnTo>
                <a:lnTo>
                  <a:pt x="149807" y="190290"/>
                </a:lnTo>
                <a:lnTo>
                  <a:pt x="148176" y="190328"/>
                </a:lnTo>
                <a:lnTo>
                  <a:pt x="146691" y="189013"/>
                </a:lnTo>
                <a:lnTo>
                  <a:pt x="144690" y="188144"/>
                </a:lnTo>
                <a:lnTo>
                  <a:pt x="142189" y="187705"/>
                </a:lnTo>
                <a:lnTo>
                  <a:pt x="140103" y="188044"/>
                </a:lnTo>
                <a:lnTo>
                  <a:pt x="138426" y="189136"/>
                </a:lnTo>
                <a:lnTo>
                  <a:pt x="136941" y="190874"/>
                </a:lnTo>
                <a:lnTo>
                  <a:pt x="135648" y="193259"/>
                </a:lnTo>
                <a:lnTo>
                  <a:pt x="134209" y="193659"/>
                </a:lnTo>
                <a:lnTo>
                  <a:pt x="132623" y="192059"/>
                </a:lnTo>
                <a:lnTo>
                  <a:pt x="130615" y="191574"/>
                </a:lnTo>
                <a:lnTo>
                  <a:pt x="128191" y="192205"/>
                </a:lnTo>
                <a:lnTo>
                  <a:pt x="126252" y="191990"/>
                </a:lnTo>
                <a:lnTo>
                  <a:pt x="124820" y="190920"/>
                </a:lnTo>
                <a:lnTo>
                  <a:pt x="122612" y="190805"/>
                </a:lnTo>
                <a:lnTo>
                  <a:pt x="119634" y="191636"/>
                </a:lnTo>
                <a:lnTo>
                  <a:pt x="113600" y="190674"/>
                </a:lnTo>
                <a:lnTo>
                  <a:pt x="104504" y="187921"/>
                </a:lnTo>
                <a:lnTo>
                  <a:pt x="96817" y="186874"/>
                </a:lnTo>
                <a:lnTo>
                  <a:pt x="87390" y="187867"/>
                </a:lnTo>
                <a:lnTo>
                  <a:pt x="86589" y="185005"/>
                </a:lnTo>
                <a:lnTo>
                  <a:pt x="87089" y="183466"/>
                </a:lnTo>
                <a:lnTo>
                  <a:pt x="88621" y="182304"/>
                </a:lnTo>
                <a:lnTo>
                  <a:pt x="89583" y="180989"/>
                </a:lnTo>
                <a:lnTo>
                  <a:pt x="89975" y="179520"/>
                </a:lnTo>
                <a:lnTo>
                  <a:pt x="91030" y="178397"/>
                </a:lnTo>
                <a:lnTo>
                  <a:pt x="92753" y="177627"/>
                </a:lnTo>
                <a:lnTo>
                  <a:pt x="93484" y="176850"/>
                </a:lnTo>
                <a:lnTo>
                  <a:pt x="93223" y="176058"/>
                </a:lnTo>
                <a:lnTo>
                  <a:pt x="93592" y="175366"/>
                </a:lnTo>
                <a:lnTo>
                  <a:pt x="94585" y="174758"/>
                </a:lnTo>
                <a:lnTo>
                  <a:pt x="95147" y="173804"/>
                </a:lnTo>
                <a:lnTo>
                  <a:pt x="95277" y="172504"/>
                </a:lnTo>
                <a:lnTo>
                  <a:pt x="95655" y="171858"/>
                </a:lnTo>
                <a:lnTo>
                  <a:pt x="96316" y="171381"/>
                </a:lnTo>
                <a:lnTo>
                  <a:pt x="96393" y="170473"/>
                </a:lnTo>
                <a:lnTo>
                  <a:pt x="96024" y="167696"/>
                </a:lnTo>
                <a:lnTo>
                  <a:pt x="96070" y="165411"/>
                </a:lnTo>
                <a:lnTo>
                  <a:pt x="96532" y="163634"/>
                </a:lnTo>
                <a:lnTo>
                  <a:pt x="97109" y="162565"/>
                </a:lnTo>
                <a:lnTo>
                  <a:pt x="97517" y="162295"/>
                </a:lnTo>
                <a:lnTo>
                  <a:pt x="97902" y="161665"/>
                </a:lnTo>
                <a:lnTo>
                  <a:pt x="98048" y="160596"/>
                </a:lnTo>
                <a:lnTo>
                  <a:pt x="98671" y="159595"/>
                </a:lnTo>
                <a:lnTo>
                  <a:pt x="101680" y="157549"/>
                </a:lnTo>
                <a:lnTo>
                  <a:pt x="102811" y="156441"/>
                </a:lnTo>
                <a:lnTo>
                  <a:pt x="102911" y="155426"/>
                </a:lnTo>
                <a:lnTo>
                  <a:pt x="103365" y="154064"/>
                </a:lnTo>
                <a:lnTo>
                  <a:pt x="105151" y="151118"/>
                </a:lnTo>
                <a:lnTo>
                  <a:pt x="105697" y="149741"/>
                </a:lnTo>
                <a:lnTo>
                  <a:pt x="105743" y="149056"/>
                </a:lnTo>
                <a:lnTo>
                  <a:pt x="106382" y="148341"/>
                </a:lnTo>
                <a:lnTo>
                  <a:pt x="108537" y="146710"/>
                </a:lnTo>
                <a:lnTo>
                  <a:pt x="109699" y="145179"/>
                </a:lnTo>
                <a:lnTo>
                  <a:pt x="109883" y="143740"/>
                </a:lnTo>
                <a:lnTo>
                  <a:pt x="109368" y="142110"/>
                </a:lnTo>
                <a:lnTo>
                  <a:pt x="108144" y="140286"/>
                </a:lnTo>
                <a:lnTo>
                  <a:pt x="104304" y="135724"/>
                </a:lnTo>
                <a:lnTo>
                  <a:pt x="101318" y="133655"/>
                </a:lnTo>
                <a:lnTo>
                  <a:pt x="97501" y="131955"/>
                </a:lnTo>
                <a:lnTo>
                  <a:pt x="94993" y="131401"/>
                </a:lnTo>
                <a:lnTo>
                  <a:pt x="93784" y="132001"/>
                </a:lnTo>
                <a:lnTo>
                  <a:pt x="92561" y="131524"/>
                </a:lnTo>
                <a:lnTo>
                  <a:pt x="91322" y="129986"/>
                </a:lnTo>
                <a:lnTo>
                  <a:pt x="89229" y="128770"/>
                </a:lnTo>
                <a:lnTo>
                  <a:pt x="84819" y="127447"/>
                </a:lnTo>
                <a:lnTo>
                  <a:pt x="74807" y="122147"/>
                </a:lnTo>
                <a:lnTo>
                  <a:pt x="70798" y="119585"/>
                </a:lnTo>
                <a:lnTo>
                  <a:pt x="69452" y="118008"/>
                </a:lnTo>
                <a:lnTo>
                  <a:pt x="65711" y="115177"/>
                </a:lnTo>
                <a:lnTo>
                  <a:pt x="59578" y="111100"/>
                </a:lnTo>
                <a:lnTo>
                  <a:pt x="54876" y="109115"/>
                </a:lnTo>
                <a:lnTo>
                  <a:pt x="51598" y="109223"/>
                </a:lnTo>
                <a:lnTo>
                  <a:pt x="46342" y="108046"/>
                </a:lnTo>
                <a:lnTo>
                  <a:pt x="39116" y="105569"/>
                </a:lnTo>
                <a:lnTo>
                  <a:pt x="34953" y="103161"/>
                </a:lnTo>
                <a:lnTo>
                  <a:pt x="33829" y="100838"/>
                </a:lnTo>
                <a:lnTo>
                  <a:pt x="31159" y="98507"/>
                </a:lnTo>
                <a:lnTo>
                  <a:pt x="26934" y="96176"/>
                </a:lnTo>
                <a:lnTo>
                  <a:pt x="24741" y="94645"/>
                </a:lnTo>
                <a:lnTo>
                  <a:pt x="24579" y="93906"/>
                </a:lnTo>
                <a:lnTo>
                  <a:pt x="23325" y="92945"/>
                </a:lnTo>
                <a:lnTo>
                  <a:pt x="20986" y="91760"/>
                </a:lnTo>
                <a:lnTo>
                  <a:pt x="18415" y="89737"/>
                </a:lnTo>
                <a:lnTo>
                  <a:pt x="15614" y="86875"/>
                </a:lnTo>
                <a:lnTo>
                  <a:pt x="12621" y="82444"/>
                </a:lnTo>
                <a:lnTo>
                  <a:pt x="9435" y="76467"/>
                </a:lnTo>
                <a:lnTo>
                  <a:pt x="6018" y="72436"/>
                </a:lnTo>
                <a:lnTo>
                  <a:pt x="2370" y="70359"/>
                </a:lnTo>
                <a:lnTo>
                  <a:pt x="539" y="68982"/>
                </a:lnTo>
                <a:lnTo>
                  <a:pt x="546" y="68312"/>
                </a:lnTo>
                <a:lnTo>
                  <a:pt x="0" y="67674"/>
                </a:lnTo>
                <a:lnTo>
                  <a:pt x="493" y="66520"/>
                </a:lnTo>
                <a:lnTo>
                  <a:pt x="1816" y="61989"/>
                </a:lnTo>
                <a:lnTo>
                  <a:pt x="3740" y="55434"/>
                </a:lnTo>
                <a:lnTo>
                  <a:pt x="5741" y="48665"/>
                </a:lnTo>
                <a:lnTo>
                  <a:pt x="8088" y="40703"/>
                </a:lnTo>
                <a:lnTo>
                  <a:pt x="8088" y="35064"/>
                </a:lnTo>
                <a:lnTo>
                  <a:pt x="8096" y="29141"/>
                </a:lnTo>
                <a:lnTo>
                  <a:pt x="11436" y="24271"/>
                </a:lnTo>
                <a:lnTo>
                  <a:pt x="13806" y="20817"/>
                </a:lnTo>
                <a:lnTo>
                  <a:pt x="15860" y="17532"/>
                </a:lnTo>
                <a:lnTo>
                  <a:pt x="17931" y="11916"/>
                </a:lnTo>
                <a:lnTo>
                  <a:pt x="19316" y="8177"/>
                </a:lnTo>
                <a:lnTo>
                  <a:pt x="24603" y="7285"/>
                </a:lnTo>
                <a:lnTo>
                  <a:pt x="33583" y="5347"/>
                </a:lnTo>
                <a:lnTo>
                  <a:pt x="38062" y="4377"/>
                </a:lnTo>
                <a:lnTo>
                  <a:pt x="47504" y="2339"/>
                </a:lnTo>
                <a:lnTo>
                  <a:pt x="57100" y="262"/>
                </a:lnTo>
                <a:lnTo>
                  <a:pt x="67174" y="131"/>
                </a:lnTo>
                <a:lnTo>
                  <a:pt x="76901" y="0"/>
                </a:lnTo>
                <a:lnTo>
                  <a:pt x="84442" y="4646"/>
                </a:lnTo>
                <a:lnTo>
                  <a:pt x="90206" y="8201"/>
                </a:lnTo>
                <a:lnTo>
                  <a:pt x="96555" y="12109"/>
                </a:lnTo>
                <a:lnTo>
                  <a:pt x="96993" y="12955"/>
                </a:lnTo>
                <a:lnTo>
                  <a:pt x="97432" y="1624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0" name="Google Shape;960;p44"/>
          <p:cNvSpPr/>
          <p:nvPr/>
        </p:nvSpPr>
        <p:spPr>
          <a:xfrm>
            <a:off x="6441129" y="4065609"/>
            <a:ext cx="14958" cy="30611"/>
          </a:xfrm>
          <a:custGeom>
            <a:avLst/>
            <a:gdLst/>
            <a:ahLst/>
            <a:cxnLst/>
            <a:rect l="l" t="t" r="r" b="b"/>
            <a:pathLst>
              <a:path w="18445" h="37748" extrusionOk="0">
                <a:moveTo>
                  <a:pt x="11089" y="36749"/>
                </a:moveTo>
                <a:lnTo>
                  <a:pt x="9142" y="37233"/>
                </a:lnTo>
                <a:lnTo>
                  <a:pt x="7318" y="37749"/>
                </a:lnTo>
                <a:lnTo>
                  <a:pt x="5795" y="37733"/>
                </a:lnTo>
                <a:lnTo>
                  <a:pt x="4563" y="37533"/>
                </a:lnTo>
                <a:lnTo>
                  <a:pt x="3748" y="37033"/>
                </a:lnTo>
                <a:lnTo>
                  <a:pt x="2177" y="35033"/>
                </a:lnTo>
                <a:lnTo>
                  <a:pt x="1069" y="32441"/>
                </a:lnTo>
                <a:lnTo>
                  <a:pt x="1754" y="30994"/>
                </a:lnTo>
                <a:lnTo>
                  <a:pt x="1985" y="30094"/>
                </a:lnTo>
                <a:lnTo>
                  <a:pt x="485" y="23248"/>
                </a:lnTo>
                <a:lnTo>
                  <a:pt x="0" y="17978"/>
                </a:lnTo>
                <a:lnTo>
                  <a:pt x="177" y="16901"/>
                </a:lnTo>
                <a:lnTo>
                  <a:pt x="1031" y="15655"/>
                </a:lnTo>
                <a:lnTo>
                  <a:pt x="2463" y="12901"/>
                </a:lnTo>
                <a:lnTo>
                  <a:pt x="3224" y="10247"/>
                </a:lnTo>
                <a:lnTo>
                  <a:pt x="5363" y="4108"/>
                </a:lnTo>
                <a:lnTo>
                  <a:pt x="7634" y="1738"/>
                </a:lnTo>
                <a:lnTo>
                  <a:pt x="10958" y="0"/>
                </a:lnTo>
                <a:lnTo>
                  <a:pt x="13698" y="3400"/>
                </a:lnTo>
                <a:lnTo>
                  <a:pt x="17022" y="5993"/>
                </a:lnTo>
                <a:lnTo>
                  <a:pt x="17661" y="8893"/>
                </a:lnTo>
                <a:lnTo>
                  <a:pt x="16683" y="11254"/>
                </a:lnTo>
                <a:lnTo>
                  <a:pt x="15776" y="14993"/>
                </a:lnTo>
                <a:lnTo>
                  <a:pt x="16322" y="16717"/>
                </a:lnTo>
                <a:lnTo>
                  <a:pt x="16522" y="18209"/>
                </a:lnTo>
                <a:lnTo>
                  <a:pt x="17422" y="20709"/>
                </a:lnTo>
                <a:lnTo>
                  <a:pt x="18300" y="23948"/>
                </a:lnTo>
                <a:lnTo>
                  <a:pt x="18446" y="26202"/>
                </a:lnTo>
                <a:lnTo>
                  <a:pt x="17977" y="28287"/>
                </a:lnTo>
                <a:lnTo>
                  <a:pt x="16815" y="30040"/>
                </a:lnTo>
                <a:lnTo>
                  <a:pt x="14537" y="35302"/>
                </a:lnTo>
                <a:lnTo>
                  <a:pt x="13859" y="358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1" name="Google Shape;961;p44"/>
          <p:cNvSpPr/>
          <p:nvPr/>
        </p:nvSpPr>
        <p:spPr>
          <a:xfrm>
            <a:off x="6519559" y="4908590"/>
            <a:ext cx="10614" cy="9400"/>
          </a:xfrm>
          <a:custGeom>
            <a:avLst/>
            <a:gdLst/>
            <a:ahLst/>
            <a:cxnLst/>
            <a:rect l="l" t="t" r="r" b="b"/>
            <a:pathLst>
              <a:path w="13089" h="11592" extrusionOk="0">
                <a:moveTo>
                  <a:pt x="12189" y="10908"/>
                </a:moveTo>
                <a:lnTo>
                  <a:pt x="9135" y="11593"/>
                </a:lnTo>
                <a:lnTo>
                  <a:pt x="7011" y="11347"/>
                </a:lnTo>
                <a:lnTo>
                  <a:pt x="2801" y="9393"/>
                </a:lnTo>
                <a:lnTo>
                  <a:pt x="1678" y="8093"/>
                </a:lnTo>
                <a:lnTo>
                  <a:pt x="0" y="4438"/>
                </a:lnTo>
                <a:lnTo>
                  <a:pt x="369" y="3154"/>
                </a:lnTo>
                <a:lnTo>
                  <a:pt x="1693" y="892"/>
                </a:lnTo>
                <a:lnTo>
                  <a:pt x="4694" y="0"/>
                </a:lnTo>
                <a:lnTo>
                  <a:pt x="7849" y="331"/>
                </a:lnTo>
                <a:lnTo>
                  <a:pt x="9265" y="946"/>
                </a:lnTo>
                <a:lnTo>
                  <a:pt x="10935" y="3592"/>
                </a:lnTo>
                <a:lnTo>
                  <a:pt x="13090" y="6285"/>
                </a:lnTo>
                <a:lnTo>
                  <a:pt x="12728" y="94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2" name="Google Shape;962;p44"/>
          <p:cNvSpPr/>
          <p:nvPr/>
        </p:nvSpPr>
        <p:spPr>
          <a:xfrm>
            <a:off x="5906728" y="3574958"/>
            <a:ext cx="165754" cy="115404"/>
          </a:xfrm>
          <a:custGeom>
            <a:avLst/>
            <a:gdLst/>
            <a:ahLst/>
            <a:cxnLst/>
            <a:rect l="l" t="t" r="r" b="b"/>
            <a:pathLst>
              <a:path w="204398" h="142309" extrusionOk="0">
                <a:moveTo>
                  <a:pt x="172140" y="88567"/>
                </a:moveTo>
                <a:lnTo>
                  <a:pt x="174418" y="91729"/>
                </a:lnTo>
                <a:lnTo>
                  <a:pt x="177303" y="93414"/>
                </a:lnTo>
                <a:lnTo>
                  <a:pt x="183983" y="95191"/>
                </a:lnTo>
                <a:lnTo>
                  <a:pt x="184583" y="94975"/>
                </a:lnTo>
                <a:lnTo>
                  <a:pt x="184645" y="94645"/>
                </a:lnTo>
                <a:lnTo>
                  <a:pt x="184183" y="94183"/>
                </a:lnTo>
                <a:lnTo>
                  <a:pt x="184113" y="93598"/>
                </a:lnTo>
                <a:lnTo>
                  <a:pt x="184437" y="92875"/>
                </a:lnTo>
                <a:lnTo>
                  <a:pt x="185360" y="92837"/>
                </a:lnTo>
                <a:lnTo>
                  <a:pt x="186869" y="93483"/>
                </a:lnTo>
                <a:lnTo>
                  <a:pt x="189747" y="92545"/>
                </a:lnTo>
                <a:lnTo>
                  <a:pt x="193979" y="90021"/>
                </a:lnTo>
                <a:lnTo>
                  <a:pt x="197873" y="89514"/>
                </a:lnTo>
                <a:lnTo>
                  <a:pt x="201413" y="91006"/>
                </a:lnTo>
                <a:lnTo>
                  <a:pt x="203229" y="92745"/>
                </a:lnTo>
                <a:lnTo>
                  <a:pt x="204399" y="94399"/>
                </a:lnTo>
                <a:lnTo>
                  <a:pt x="204029" y="96437"/>
                </a:lnTo>
                <a:lnTo>
                  <a:pt x="203806" y="97706"/>
                </a:lnTo>
                <a:lnTo>
                  <a:pt x="202875" y="102945"/>
                </a:lnTo>
                <a:lnTo>
                  <a:pt x="202229" y="104899"/>
                </a:lnTo>
                <a:lnTo>
                  <a:pt x="201190" y="107084"/>
                </a:lnTo>
                <a:lnTo>
                  <a:pt x="190193" y="109692"/>
                </a:lnTo>
                <a:lnTo>
                  <a:pt x="190901" y="108438"/>
                </a:lnTo>
                <a:lnTo>
                  <a:pt x="190647" y="106246"/>
                </a:lnTo>
                <a:lnTo>
                  <a:pt x="190185" y="104584"/>
                </a:lnTo>
                <a:lnTo>
                  <a:pt x="191209" y="103091"/>
                </a:lnTo>
                <a:lnTo>
                  <a:pt x="188739" y="102545"/>
                </a:lnTo>
                <a:lnTo>
                  <a:pt x="187654" y="103368"/>
                </a:lnTo>
                <a:lnTo>
                  <a:pt x="186807" y="104799"/>
                </a:lnTo>
                <a:lnTo>
                  <a:pt x="187553" y="108100"/>
                </a:lnTo>
                <a:lnTo>
                  <a:pt x="186353" y="109923"/>
                </a:lnTo>
                <a:lnTo>
                  <a:pt x="185891" y="110938"/>
                </a:lnTo>
                <a:lnTo>
                  <a:pt x="185837" y="113346"/>
                </a:lnTo>
                <a:lnTo>
                  <a:pt x="185122" y="114377"/>
                </a:lnTo>
                <a:lnTo>
                  <a:pt x="184983" y="115515"/>
                </a:lnTo>
                <a:lnTo>
                  <a:pt x="186738" y="115223"/>
                </a:lnTo>
                <a:lnTo>
                  <a:pt x="185945" y="117292"/>
                </a:lnTo>
                <a:lnTo>
                  <a:pt x="182651" y="121262"/>
                </a:lnTo>
                <a:lnTo>
                  <a:pt x="181497" y="123631"/>
                </a:lnTo>
                <a:lnTo>
                  <a:pt x="181782" y="132978"/>
                </a:lnTo>
                <a:lnTo>
                  <a:pt x="180312" y="138548"/>
                </a:lnTo>
                <a:lnTo>
                  <a:pt x="180197" y="140186"/>
                </a:lnTo>
                <a:lnTo>
                  <a:pt x="176703" y="140240"/>
                </a:lnTo>
                <a:lnTo>
                  <a:pt x="175656" y="140109"/>
                </a:lnTo>
                <a:lnTo>
                  <a:pt x="172347" y="139278"/>
                </a:lnTo>
                <a:lnTo>
                  <a:pt x="168630" y="137801"/>
                </a:lnTo>
                <a:lnTo>
                  <a:pt x="166453" y="134924"/>
                </a:lnTo>
                <a:lnTo>
                  <a:pt x="165060" y="132870"/>
                </a:lnTo>
                <a:lnTo>
                  <a:pt x="161904" y="133801"/>
                </a:lnTo>
                <a:lnTo>
                  <a:pt x="161312" y="133555"/>
                </a:lnTo>
                <a:lnTo>
                  <a:pt x="160442" y="132563"/>
                </a:lnTo>
                <a:lnTo>
                  <a:pt x="158072" y="131893"/>
                </a:lnTo>
                <a:lnTo>
                  <a:pt x="155140" y="131878"/>
                </a:lnTo>
                <a:lnTo>
                  <a:pt x="148561" y="128116"/>
                </a:lnTo>
                <a:lnTo>
                  <a:pt x="147837" y="127485"/>
                </a:lnTo>
                <a:lnTo>
                  <a:pt x="142666" y="128116"/>
                </a:lnTo>
                <a:lnTo>
                  <a:pt x="134924" y="129978"/>
                </a:lnTo>
                <a:lnTo>
                  <a:pt x="129022" y="132278"/>
                </a:lnTo>
                <a:lnTo>
                  <a:pt x="122920" y="136363"/>
                </a:lnTo>
                <a:lnTo>
                  <a:pt x="120449" y="139455"/>
                </a:lnTo>
                <a:lnTo>
                  <a:pt x="117579" y="141094"/>
                </a:lnTo>
                <a:lnTo>
                  <a:pt x="113500" y="142309"/>
                </a:lnTo>
                <a:lnTo>
                  <a:pt x="106213" y="141856"/>
                </a:lnTo>
                <a:lnTo>
                  <a:pt x="98617" y="140301"/>
                </a:lnTo>
                <a:lnTo>
                  <a:pt x="90468" y="138632"/>
                </a:lnTo>
                <a:lnTo>
                  <a:pt x="86059" y="139555"/>
                </a:lnTo>
                <a:lnTo>
                  <a:pt x="80102" y="138863"/>
                </a:lnTo>
                <a:lnTo>
                  <a:pt x="71114" y="136871"/>
                </a:lnTo>
                <a:lnTo>
                  <a:pt x="64419" y="136263"/>
                </a:lnTo>
                <a:lnTo>
                  <a:pt x="57816" y="137440"/>
                </a:lnTo>
                <a:lnTo>
                  <a:pt x="56708" y="136540"/>
                </a:lnTo>
                <a:lnTo>
                  <a:pt x="56469" y="135509"/>
                </a:lnTo>
                <a:lnTo>
                  <a:pt x="56723" y="134055"/>
                </a:lnTo>
                <a:lnTo>
                  <a:pt x="57654" y="132878"/>
                </a:lnTo>
                <a:lnTo>
                  <a:pt x="59255" y="131986"/>
                </a:lnTo>
                <a:lnTo>
                  <a:pt x="60094" y="131078"/>
                </a:lnTo>
                <a:lnTo>
                  <a:pt x="60186" y="130162"/>
                </a:lnTo>
                <a:lnTo>
                  <a:pt x="58393" y="128685"/>
                </a:lnTo>
                <a:lnTo>
                  <a:pt x="54715" y="126647"/>
                </a:lnTo>
                <a:lnTo>
                  <a:pt x="53199" y="125370"/>
                </a:lnTo>
                <a:lnTo>
                  <a:pt x="52829" y="125054"/>
                </a:lnTo>
                <a:lnTo>
                  <a:pt x="52729" y="123908"/>
                </a:lnTo>
                <a:lnTo>
                  <a:pt x="51967" y="123008"/>
                </a:lnTo>
                <a:lnTo>
                  <a:pt x="50536" y="122347"/>
                </a:lnTo>
                <a:lnTo>
                  <a:pt x="49436" y="121154"/>
                </a:lnTo>
                <a:lnTo>
                  <a:pt x="48651" y="119423"/>
                </a:lnTo>
                <a:lnTo>
                  <a:pt x="48820" y="117792"/>
                </a:lnTo>
                <a:lnTo>
                  <a:pt x="49936" y="116261"/>
                </a:lnTo>
                <a:lnTo>
                  <a:pt x="51367" y="115592"/>
                </a:lnTo>
                <a:lnTo>
                  <a:pt x="53106" y="115800"/>
                </a:lnTo>
                <a:lnTo>
                  <a:pt x="53830" y="115362"/>
                </a:lnTo>
                <a:lnTo>
                  <a:pt x="53537" y="114292"/>
                </a:lnTo>
                <a:lnTo>
                  <a:pt x="51837" y="112915"/>
                </a:lnTo>
                <a:lnTo>
                  <a:pt x="48720" y="111246"/>
                </a:lnTo>
                <a:lnTo>
                  <a:pt x="45549" y="112153"/>
                </a:lnTo>
                <a:lnTo>
                  <a:pt x="42309" y="115646"/>
                </a:lnTo>
                <a:lnTo>
                  <a:pt x="39986" y="116208"/>
                </a:lnTo>
                <a:lnTo>
                  <a:pt x="38554" y="113861"/>
                </a:lnTo>
                <a:lnTo>
                  <a:pt x="36015" y="112453"/>
                </a:lnTo>
                <a:lnTo>
                  <a:pt x="32359" y="112015"/>
                </a:lnTo>
                <a:lnTo>
                  <a:pt x="30112" y="111115"/>
                </a:lnTo>
                <a:lnTo>
                  <a:pt x="29274" y="109753"/>
                </a:lnTo>
                <a:lnTo>
                  <a:pt x="27673" y="108707"/>
                </a:lnTo>
                <a:lnTo>
                  <a:pt x="24148" y="107592"/>
                </a:lnTo>
                <a:lnTo>
                  <a:pt x="24102" y="106530"/>
                </a:lnTo>
                <a:lnTo>
                  <a:pt x="24672" y="106276"/>
                </a:lnTo>
                <a:lnTo>
                  <a:pt x="25926" y="106176"/>
                </a:lnTo>
                <a:lnTo>
                  <a:pt x="27604" y="105953"/>
                </a:lnTo>
                <a:lnTo>
                  <a:pt x="27873" y="105345"/>
                </a:lnTo>
                <a:lnTo>
                  <a:pt x="27888" y="104791"/>
                </a:lnTo>
                <a:lnTo>
                  <a:pt x="26565" y="104091"/>
                </a:lnTo>
                <a:lnTo>
                  <a:pt x="25233" y="103615"/>
                </a:lnTo>
                <a:lnTo>
                  <a:pt x="24533" y="103138"/>
                </a:lnTo>
                <a:lnTo>
                  <a:pt x="24087" y="102607"/>
                </a:lnTo>
                <a:lnTo>
                  <a:pt x="23995" y="102053"/>
                </a:lnTo>
                <a:lnTo>
                  <a:pt x="24387" y="101676"/>
                </a:lnTo>
                <a:lnTo>
                  <a:pt x="24926" y="101653"/>
                </a:lnTo>
                <a:lnTo>
                  <a:pt x="25457" y="101322"/>
                </a:lnTo>
                <a:lnTo>
                  <a:pt x="25757" y="100037"/>
                </a:lnTo>
                <a:lnTo>
                  <a:pt x="26480" y="98976"/>
                </a:lnTo>
                <a:lnTo>
                  <a:pt x="26996" y="98607"/>
                </a:lnTo>
                <a:lnTo>
                  <a:pt x="26965" y="97822"/>
                </a:lnTo>
                <a:lnTo>
                  <a:pt x="26426" y="97091"/>
                </a:lnTo>
                <a:lnTo>
                  <a:pt x="25695" y="96460"/>
                </a:lnTo>
                <a:lnTo>
                  <a:pt x="24618" y="96076"/>
                </a:lnTo>
                <a:lnTo>
                  <a:pt x="21263" y="94968"/>
                </a:lnTo>
                <a:lnTo>
                  <a:pt x="19570" y="93429"/>
                </a:lnTo>
                <a:lnTo>
                  <a:pt x="18531" y="93368"/>
                </a:lnTo>
                <a:lnTo>
                  <a:pt x="16892" y="92514"/>
                </a:lnTo>
                <a:lnTo>
                  <a:pt x="15122" y="91175"/>
                </a:lnTo>
                <a:lnTo>
                  <a:pt x="13583" y="89268"/>
                </a:lnTo>
                <a:lnTo>
                  <a:pt x="11928" y="88029"/>
                </a:lnTo>
                <a:lnTo>
                  <a:pt x="11497" y="87521"/>
                </a:lnTo>
                <a:lnTo>
                  <a:pt x="11459" y="87044"/>
                </a:lnTo>
                <a:lnTo>
                  <a:pt x="11766" y="86506"/>
                </a:lnTo>
                <a:lnTo>
                  <a:pt x="11751" y="85921"/>
                </a:lnTo>
                <a:lnTo>
                  <a:pt x="11320" y="84052"/>
                </a:lnTo>
                <a:lnTo>
                  <a:pt x="11613" y="82067"/>
                </a:lnTo>
                <a:lnTo>
                  <a:pt x="11536" y="80198"/>
                </a:lnTo>
                <a:lnTo>
                  <a:pt x="11513" y="79359"/>
                </a:lnTo>
                <a:lnTo>
                  <a:pt x="11189" y="79097"/>
                </a:lnTo>
                <a:lnTo>
                  <a:pt x="10904" y="79382"/>
                </a:lnTo>
                <a:lnTo>
                  <a:pt x="10497" y="79736"/>
                </a:lnTo>
                <a:lnTo>
                  <a:pt x="10097" y="79805"/>
                </a:lnTo>
                <a:lnTo>
                  <a:pt x="8873" y="78444"/>
                </a:lnTo>
                <a:lnTo>
                  <a:pt x="7326" y="75667"/>
                </a:lnTo>
                <a:lnTo>
                  <a:pt x="6280" y="74736"/>
                </a:lnTo>
                <a:lnTo>
                  <a:pt x="4240" y="73459"/>
                </a:lnTo>
                <a:lnTo>
                  <a:pt x="2517" y="72382"/>
                </a:lnTo>
                <a:lnTo>
                  <a:pt x="1285" y="70058"/>
                </a:lnTo>
                <a:lnTo>
                  <a:pt x="0" y="68258"/>
                </a:lnTo>
                <a:lnTo>
                  <a:pt x="846" y="67504"/>
                </a:lnTo>
                <a:lnTo>
                  <a:pt x="5749" y="66443"/>
                </a:lnTo>
                <a:lnTo>
                  <a:pt x="8034" y="67481"/>
                </a:lnTo>
                <a:lnTo>
                  <a:pt x="9058" y="67104"/>
                </a:lnTo>
                <a:lnTo>
                  <a:pt x="10050" y="66266"/>
                </a:lnTo>
                <a:lnTo>
                  <a:pt x="10604" y="65589"/>
                </a:lnTo>
                <a:lnTo>
                  <a:pt x="10704" y="64873"/>
                </a:lnTo>
                <a:lnTo>
                  <a:pt x="11197" y="63981"/>
                </a:lnTo>
                <a:lnTo>
                  <a:pt x="12852" y="63558"/>
                </a:lnTo>
                <a:lnTo>
                  <a:pt x="17238" y="64104"/>
                </a:lnTo>
                <a:lnTo>
                  <a:pt x="19000" y="62850"/>
                </a:lnTo>
                <a:lnTo>
                  <a:pt x="19654" y="62173"/>
                </a:lnTo>
                <a:lnTo>
                  <a:pt x="20054" y="60665"/>
                </a:lnTo>
                <a:lnTo>
                  <a:pt x="20516" y="59450"/>
                </a:lnTo>
                <a:lnTo>
                  <a:pt x="22086" y="58804"/>
                </a:lnTo>
                <a:lnTo>
                  <a:pt x="22063" y="57696"/>
                </a:lnTo>
                <a:lnTo>
                  <a:pt x="21824" y="56496"/>
                </a:lnTo>
                <a:lnTo>
                  <a:pt x="22733" y="53796"/>
                </a:lnTo>
                <a:lnTo>
                  <a:pt x="23286" y="52688"/>
                </a:lnTo>
                <a:lnTo>
                  <a:pt x="24179" y="52288"/>
                </a:lnTo>
                <a:lnTo>
                  <a:pt x="25249" y="51434"/>
                </a:lnTo>
                <a:lnTo>
                  <a:pt x="27111" y="49665"/>
                </a:lnTo>
                <a:lnTo>
                  <a:pt x="26680" y="48126"/>
                </a:lnTo>
                <a:lnTo>
                  <a:pt x="27050" y="46980"/>
                </a:lnTo>
                <a:lnTo>
                  <a:pt x="28989" y="44195"/>
                </a:lnTo>
                <a:lnTo>
                  <a:pt x="30466" y="41503"/>
                </a:lnTo>
                <a:lnTo>
                  <a:pt x="30443" y="40149"/>
                </a:lnTo>
                <a:lnTo>
                  <a:pt x="30659" y="38972"/>
                </a:lnTo>
                <a:lnTo>
                  <a:pt x="31967" y="37679"/>
                </a:lnTo>
                <a:lnTo>
                  <a:pt x="33337" y="35995"/>
                </a:lnTo>
                <a:lnTo>
                  <a:pt x="35145" y="30717"/>
                </a:lnTo>
                <a:lnTo>
                  <a:pt x="35800" y="29833"/>
                </a:lnTo>
                <a:lnTo>
                  <a:pt x="36985" y="28825"/>
                </a:lnTo>
                <a:lnTo>
                  <a:pt x="37869" y="27825"/>
                </a:lnTo>
                <a:lnTo>
                  <a:pt x="37962" y="24348"/>
                </a:lnTo>
                <a:lnTo>
                  <a:pt x="38793" y="23340"/>
                </a:lnTo>
                <a:lnTo>
                  <a:pt x="40386" y="22209"/>
                </a:lnTo>
                <a:lnTo>
                  <a:pt x="41971" y="20394"/>
                </a:lnTo>
                <a:lnTo>
                  <a:pt x="43256" y="18240"/>
                </a:lnTo>
                <a:lnTo>
                  <a:pt x="44249" y="17232"/>
                </a:lnTo>
                <a:lnTo>
                  <a:pt x="45565" y="16963"/>
                </a:lnTo>
                <a:lnTo>
                  <a:pt x="46989" y="16116"/>
                </a:lnTo>
                <a:lnTo>
                  <a:pt x="48581" y="15801"/>
                </a:lnTo>
                <a:lnTo>
                  <a:pt x="50128" y="16216"/>
                </a:lnTo>
                <a:lnTo>
                  <a:pt x="51105" y="16001"/>
                </a:lnTo>
                <a:lnTo>
                  <a:pt x="52591" y="14955"/>
                </a:lnTo>
                <a:lnTo>
                  <a:pt x="56369" y="10985"/>
                </a:lnTo>
                <a:lnTo>
                  <a:pt x="56900" y="10193"/>
                </a:lnTo>
                <a:lnTo>
                  <a:pt x="57685" y="9647"/>
                </a:lnTo>
                <a:lnTo>
                  <a:pt x="60748" y="8285"/>
                </a:lnTo>
                <a:lnTo>
                  <a:pt x="61525" y="6916"/>
                </a:lnTo>
                <a:lnTo>
                  <a:pt x="62580" y="5685"/>
                </a:lnTo>
                <a:lnTo>
                  <a:pt x="63942" y="5777"/>
                </a:lnTo>
                <a:lnTo>
                  <a:pt x="68390" y="8824"/>
                </a:lnTo>
                <a:lnTo>
                  <a:pt x="73145" y="8631"/>
                </a:lnTo>
                <a:lnTo>
                  <a:pt x="74015" y="8747"/>
                </a:lnTo>
                <a:lnTo>
                  <a:pt x="74300" y="8808"/>
                </a:lnTo>
                <a:lnTo>
                  <a:pt x="74885" y="9054"/>
                </a:lnTo>
                <a:lnTo>
                  <a:pt x="81210" y="10562"/>
                </a:lnTo>
                <a:lnTo>
                  <a:pt x="82187" y="10393"/>
                </a:lnTo>
                <a:lnTo>
                  <a:pt x="82457" y="10278"/>
                </a:lnTo>
                <a:lnTo>
                  <a:pt x="85004" y="11516"/>
                </a:lnTo>
                <a:lnTo>
                  <a:pt x="87259" y="11354"/>
                </a:lnTo>
                <a:lnTo>
                  <a:pt x="89398" y="10493"/>
                </a:lnTo>
                <a:lnTo>
                  <a:pt x="91622" y="10201"/>
                </a:lnTo>
                <a:lnTo>
                  <a:pt x="93669" y="10716"/>
                </a:lnTo>
                <a:lnTo>
                  <a:pt x="95224" y="12462"/>
                </a:lnTo>
                <a:lnTo>
                  <a:pt x="99263" y="16170"/>
                </a:lnTo>
                <a:lnTo>
                  <a:pt x="100464" y="17555"/>
                </a:lnTo>
                <a:lnTo>
                  <a:pt x="102311" y="17347"/>
                </a:lnTo>
                <a:lnTo>
                  <a:pt x="104358" y="16655"/>
                </a:lnTo>
                <a:lnTo>
                  <a:pt x="106428" y="14186"/>
                </a:lnTo>
                <a:lnTo>
                  <a:pt x="112792" y="11370"/>
                </a:lnTo>
                <a:lnTo>
                  <a:pt x="117648" y="10670"/>
                </a:lnTo>
                <a:lnTo>
                  <a:pt x="122388" y="9539"/>
                </a:lnTo>
                <a:lnTo>
                  <a:pt x="127875" y="8739"/>
                </a:lnTo>
                <a:lnTo>
                  <a:pt x="129460" y="6431"/>
                </a:lnTo>
                <a:lnTo>
                  <a:pt x="130338" y="4854"/>
                </a:lnTo>
                <a:lnTo>
                  <a:pt x="130961" y="1931"/>
                </a:lnTo>
                <a:lnTo>
                  <a:pt x="133916" y="1085"/>
                </a:lnTo>
                <a:lnTo>
                  <a:pt x="136725" y="485"/>
                </a:lnTo>
                <a:lnTo>
                  <a:pt x="137726" y="115"/>
                </a:lnTo>
                <a:lnTo>
                  <a:pt x="139773" y="0"/>
                </a:lnTo>
                <a:lnTo>
                  <a:pt x="141365" y="246"/>
                </a:lnTo>
                <a:lnTo>
                  <a:pt x="143820" y="1692"/>
                </a:lnTo>
                <a:lnTo>
                  <a:pt x="145544" y="3500"/>
                </a:lnTo>
                <a:lnTo>
                  <a:pt x="146221" y="4939"/>
                </a:lnTo>
                <a:lnTo>
                  <a:pt x="147691" y="6970"/>
                </a:lnTo>
                <a:lnTo>
                  <a:pt x="149238" y="9808"/>
                </a:lnTo>
                <a:lnTo>
                  <a:pt x="150946" y="13585"/>
                </a:lnTo>
                <a:lnTo>
                  <a:pt x="151316" y="15486"/>
                </a:lnTo>
                <a:lnTo>
                  <a:pt x="151962" y="17547"/>
                </a:lnTo>
                <a:lnTo>
                  <a:pt x="153232" y="20047"/>
                </a:lnTo>
                <a:lnTo>
                  <a:pt x="155656" y="22817"/>
                </a:lnTo>
                <a:lnTo>
                  <a:pt x="155994" y="23332"/>
                </a:lnTo>
                <a:lnTo>
                  <a:pt x="157095" y="25278"/>
                </a:lnTo>
                <a:lnTo>
                  <a:pt x="159219" y="29579"/>
                </a:lnTo>
                <a:lnTo>
                  <a:pt x="160997" y="31294"/>
                </a:lnTo>
                <a:lnTo>
                  <a:pt x="162543" y="33164"/>
                </a:lnTo>
                <a:lnTo>
                  <a:pt x="163290" y="35041"/>
                </a:lnTo>
                <a:lnTo>
                  <a:pt x="164398" y="36741"/>
                </a:lnTo>
                <a:lnTo>
                  <a:pt x="166999" y="38995"/>
                </a:lnTo>
                <a:lnTo>
                  <a:pt x="169108" y="41041"/>
                </a:lnTo>
                <a:lnTo>
                  <a:pt x="170793" y="46911"/>
                </a:lnTo>
                <a:lnTo>
                  <a:pt x="171970" y="49603"/>
                </a:lnTo>
                <a:lnTo>
                  <a:pt x="172724" y="51657"/>
                </a:lnTo>
                <a:lnTo>
                  <a:pt x="172363" y="55811"/>
                </a:lnTo>
                <a:lnTo>
                  <a:pt x="172832" y="57588"/>
                </a:lnTo>
                <a:lnTo>
                  <a:pt x="171870" y="60827"/>
                </a:lnTo>
                <a:lnTo>
                  <a:pt x="170131" y="67320"/>
                </a:lnTo>
                <a:lnTo>
                  <a:pt x="169708" y="72474"/>
                </a:lnTo>
                <a:lnTo>
                  <a:pt x="170008" y="75243"/>
                </a:lnTo>
                <a:lnTo>
                  <a:pt x="170046" y="77020"/>
                </a:lnTo>
                <a:lnTo>
                  <a:pt x="170470" y="78151"/>
                </a:lnTo>
                <a:lnTo>
                  <a:pt x="170932" y="80490"/>
                </a:lnTo>
                <a:lnTo>
                  <a:pt x="171001" y="82521"/>
                </a:lnTo>
                <a:lnTo>
                  <a:pt x="170377" y="83098"/>
                </a:lnTo>
                <a:lnTo>
                  <a:pt x="169508" y="83582"/>
                </a:lnTo>
                <a:lnTo>
                  <a:pt x="169169" y="84005"/>
                </a:lnTo>
                <a:lnTo>
                  <a:pt x="169970" y="84921"/>
                </a:lnTo>
                <a:lnTo>
                  <a:pt x="171062" y="8662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3" name="Google Shape;963;p44"/>
          <p:cNvSpPr/>
          <p:nvPr/>
        </p:nvSpPr>
        <p:spPr>
          <a:xfrm>
            <a:off x="5882159" y="3628784"/>
            <a:ext cx="72471" cy="95640"/>
          </a:xfrm>
          <a:custGeom>
            <a:avLst/>
            <a:gdLst/>
            <a:ahLst/>
            <a:cxnLst/>
            <a:rect l="l" t="t" r="r" b="b"/>
            <a:pathLst>
              <a:path w="89367" h="117938" extrusionOk="0">
                <a:moveTo>
                  <a:pt x="19124" y="539"/>
                </a:moveTo>
                <a:lnTo>
                  <a:pt x="21717" y="723"/>
                </a:lnTo>
                <a:lnTo>
                  <a:pt x="23656" y="239"/>
                </a:lnTo>
                <a:lnTo>
                  <a:pt x="28558" y="854"/>
                </a:lnTo>
                <a:lnTo>
                  <a:pt x="29612" y="1339"/>
                </a:lnTo>
                <a:lnTo>
                  <a:pt x="30297" y="1885"/>
                </a:lnTo>
                <a:lnTo>
                  <a:pt x="31582" y="3685"/>
                </a:lnTo>
                <a:lnTo>
                  <a:pt x="32814" y="6008"/>
                </a:lnTo>
                <a:lnTo>
                  <a:pt x="34537" y="7085"/>
                </a:lnTo>
                <a:lnTo>
                  <a:pt x="36577" y="8362"/>
                </a:lnTo>
                <a:lnTo>
                  <a:pt x="37623" y="9293"/>
                </a:lnTo>
                <a:lnTo>
                  <a:pt x="39170" y="12070"/>
                </a:lnTo>
                <a:lnTo>
                  <a:pt x="40394" y="13432"/>
                </a:lnTo>
                <a:lnTo>
                  <a:pt x="40794" y="13362"/>
                </a:lnTo>
                <a:lnTo>
                  <a:pt x="41201" y="13009"/>
                </a:lnTo>
                <a:lnTo>
                  <a:pt x="41487" y="12724"/>
                </a:lnTo>
                <a:lnTo>
                  <a:pt x="41810" y="12985"/>
                </a:lnTo>
                <a:lnTo>
                  <a:pt x="41833" y="13824"/>
                </a:lnTo>
                <a:lnTo>
                  <a:pt x="41910" y="15693"/>
                </a:lnTo>
                <a:lnTo>
                  <a:pt x="41617" y="17678"/>
                </a:lnTo>
                <a:lnTo>
                  <a:pt x="42048" y="19547"/>
                </a:lnTo>
                <a:lnTo>
                  <a:pt x="42063" y="20132"/>
                </a:lnTo>
                <a:lnTo>
                  <a:pt x="41756" y="20671"/>
                </a:lnTo>
                <a:lnTo>
                  <a:pt x="41794" y="21148"/>
                </a:lnTo>
                <a:lnTo>
                  <a:pt x="42225" y="21655"/>
                </a:lnTo>
                <a:lnTo>
                  <a:pt x="43880" y="22894"/>
                </a:lnTo>
                <a:lnTo>
                  <a:pt x="45419" y="24802"/>
                </a:lnTo>
                <a:lnTo>
                  <a:pt x="47189" y="26140"/>
                </a:lnTo>
                <a:lnTo>
                  <a:pt x="48828" y="26994"/>
                </a:lnTo>
                <a:lnTo>
                  <a:pt x="49867" y="27056"/>
                </a:lnTo>
                <a:lnTo>
                  <a:pt x="51560" y="28594"/>
                </a:lnTo>
                <a:lnTo>
                  <a:pt x="54915" y="29702"/>
                </a:lnTo>
                <a:lnTo>
                  <a:pt x="55992" y="30087"/>
                </a:lnTo>
                <a:lnTo>
                  <a:pt x="56723" y="30718"/>
                </a:lnTo>
                <a:lnTo>
                  <a:pt x="57262" y="31448"/>
                </a:lnTo>
                <a:lnTo>
                  <a:pt x="57293" y="32233"/>
                </a:lnTo>
                <a:lnTo>
                  <a:pt x="56777" y="32602"/>
                </a:lnTo>
                <a:lnTo>
                  <a:pt x="56054" y="33664"/>
                </a:lnTo>
                <a:lnTo>
                  <a:pt x="55754" y="34948"/>
                </a:lnTo>
                <a:lnTo>
                  <a:pt x="55223" y="35279"/>
                </a:lnTo>
                <a:lnTo>
                  <a:pt x="54684" y="35302"/>
                </a:lnTo>
                <a:lnTo>
                  <a:pt x="54292" y="35679"/>
                </a:lnTo>
                <a:lnTo>
                  <a:pt x="54384" y="36233"/>
                </a:lnTo>
                <a:lnTo>
                  <a:pt x="54830" y="36764"/>
                </a:lnTo>
                <a:lnTo>
                  <a:pt x="55530" y="37241"/>
                </a:lnTo>
                <a:lnTo>
                  <a:pt x="56862" y="37718"/>
                </a:lnTo>
                <a:lnTo>
                  <a:pt x="58186" y="38418"/>
                </a:lnTo>
                <a:lnTo>
                  <a:pt x="58170" y="38972"/>
                </a:lnTo>
                <a:lnTo>
                  <a:pt x="57901" y="39579"/>
                </a:lnTo>
                <a:lnTo>
                  <a:pt x="56223" y="39803"/>
                </a:lnTo>
                <a:lnTo>
                  <a:pt x="54969" y="39903"/>
                </a:lnTo>
                <a:lnTo>
                  <a:pt x="54399" y="40157"/>
                </a:lnTo>
                <a:lnTo>
                  <a:pt x="54445" y="41218"/>
                </a:lnTo>
                <a:lnTo>
                  <a:pt x="57970" y="42334"/>
                </a:lnTo>
                <a:lnTo>
                  <a:pt x="59571" y="43380"/>
                </a:lnTo>
                <a:lnTo>
                  <a:pt x="60410" y="44742"/>
                </a:lnTo>
                <a:lnTo>
                  <a:pt x="62657" y="45642"/>
                </a:lnTo>
                <a:lnTo>
                  <a:pt x="66312" y="46080"/>
                </a:lnTo>
                <a:lnTo>
                  <a:pt x="68851" y="47488"/>
                </a:lnTo>
                <a:lnTo>
                  <a:pt x="70283" y="49834"/>
                </a:lnTo>
                <a:lnTo>
                  <a:pt x="72607" y="49273"/>
                </a:lnTo>
                <a:lnTo>
                  <a:pt x="75846" y="45780"/>
                </a:lnTo>
                <a:lnTo>
                  <a:pt x="79017" y="44872"/>
                </a:lnTo>
                <a:lnTo>
                  <a:pt x="82134" y="46541"/>
                </a:lnTo>
                <a:lnTo>
                  <a:pt x="83835" y="47919"/>
                </a:lnTo>
                <a:lnTo>
                  <a:pt x="84127" y="48988"/>
                </a:lnTo>
                <a:lnTo>
                  <a:pt x="83403" y="49426"/>
                </a:lnTo>
                <a:lnTo>
                  <a:pt x="81664" y="49219"/>
                </a:lnTo>
                <a:lnTo>
                  <a:pt x="80233" y="49888"/>
                </a:lnTo>
                <a:lnTo>
                  <a:pt x="79117" y="51419"/>
                </a:lnTo>
                <a:lnTo>
                  <a:pt x="78948" y="53050"/>
                </a:lnTo>
                <a:lnTo>
                  <a:pt x="79733" y="54781"/>
                </a:lnTo>
                <a:lnTo>
                  <a:pt x="80833" y="55973"/>
                </a:lnTo>
                <a:lnTo>
                  <a:pt x="82264" y="56635"/>
                </a:lnTo>
                <a:lnTo>
                  <a:pt x="83026" y="57535"/>
                </a:lnTo>
                <a:lnTo>
                  <a:pt x="83126" y="58681"/>
                </a:lnTo>
                <a:lnTo>
                  <a:pt x="83496" y="58996"/>
                </a:lnTo>
                <a:lnTo>
                  <a:pt x="82680" y="59519"/>
                </a:lnTo>
                <a:lnTo>
                  <a:pt x="81803" y="60304"/>
                </a:lnTo>
                <a:lnTo>
                  <a:pt x="81302" y="61673"/>
                </a:lnTo>
                <a:lnTo>
                  <a:pt x="81172" y="63866"/>
                </a:lnTo>
                <a:lnTo>
                  <a:pt x="78402" y="65581"/>
                </a:lnTo>
                <a:lnTo>
                  <a:pt x="77363" y="65897"/>
                </a:lnTo>
                <a:lnTo>
                  <a:pt x="76893" y="67035"/>
                </a:lnTo>
                <a:lnTo>
                  <a:pt x="76162" y="70243"/>
                </a:lnTo>
                <a:lnTo>
                  <a:pt x="76247" y="72651"/>
                </a:lnTo>
                <a:lnTo>
                  <a:pt x="76624" y="73874"/>
                </a:lnTo>
                <a:lnTo>
                  <a:pt x="76793" y="74874"/>
                </a:lnTo>
                <a:lnTo>
                  <a:pt x="77693" y="76097"/>
                </a:lnTo>
                <a:lnTo>
                  <a:pt x="78509" y="77974"/>
                </a:lnTo>
                <a:lnTo>
                  <a:pt x="79048" y="80452"/>
                </a:lnTo>
                <a:lnTo>
                  <a:pt x="80248" y="82359"/>
                </a:lnTo>
                <a:lnTo>
                  <a:pt x="83319" y="84236"/>
                </a:lnTo>
                <a:lnTo>
                  <a:pt x="84842" y="85329"/>
                </a:lnTo>
                <a:lnTo>
                  <a:pt x="85973" y="86914"/>
                </a:lnTo>
                <a:lnTo>
                  <a:pt x="86835" y="88344"/>
                </a:lnTo>
                <a:lnTo>
                  <a:pt x="89367" y="90244"/>
                </a:lnTo>
                <a:lnTo>
                  <a:pt x="89175" y="91599"/>
                </a:lnTo>
                <a:lnTo>
                  <a:pt x="88621" y="92922"/>
                </a:lnTo>
                <a:lnTo>
                  <a:pt x="88036" y="93545"/>
                </a:lnTo>
                <a:lnTo>
                  <a:pt x="86774" y="95245"/>
                </a:lnTo>
                <a:lnTo>
                  <a:pt x="85543" y="96199"/>
                </a:lnTo>
                <a:lnTo>
                  <a:pt x="83519" y="99191"/>
                </a:lnTo>
                <a:lnTo>
                  <a:pt x="80325" y="99353"/>
                </a:lnTo>
                <a:lnTo>
                  <a:pt x="79564" y="99591"/>
                </a:lnTo>
                <a:lnTo>
                  <a:pt x="78348" y="100407"/>
                </a:lnTo>
                <a:lnTo>
                  <a:pt x="77755" y="101899"/>
                </a:lnTo>
                <a:lnTo>
                  <a:pt x="78325" y="103099"/>
                </a:lnTo>
                <a:lnTo>
                  <a:pt x="78271" y="104307"/>
                </a:lnTo>
                <a:lnTo>
                  <a:pt x="77693" y="106653"/>
                </a:lnTo>
                <a:lnTo>
                  <a:pt x="78463" y="109169"/>
                </a:lnTo>
                <a:lnTo>
                  <a:pt x="79594" y="110315"/>
                </a:lnTo>
                <a:lnTo>
                  <a:pt x="79771" y="110977"/>
                </a:lnTo>
                <a:lnTo>
                  <a:pt x="79579" y="112146"/>
                </a:lnTo>
                <a:lnTo>
                  <a:pt x="77893" y="114531"/>
                </a:lnTo>
                <a:lnTo>
                  <a:pt x="77386" y="115415"/>
                </a:lnTo>
                <a:lnTo>
                  <a:pt x="75700" y="115846"/>
                </a:lnTo>
                <a:lnTo>
                  <a:pt x="75123" y="115623"/>
                </a:lnTo>
                <a:lnTo>
                  <a:pt x="74254" y="114808"/>
                </a:lnTo>
                <a:lnTo>
                  <a:pt x="73445" y="114561"/>
                </a:lnTo>
                <a:lnTo>
                  <a:pt x="71437" y="115523"/>
                </a:lnTo>
                <a:lnTo>
                  <a:pt x="69390" y="116115"/>
                </a:lnTo>
                <a:lnTo>
                  <a:pt x="67782" y="115669"/>
                </a:lnTo>
                <a:lnTo>
                  <a:pt x="66197" y="115615"/>
                </a:lnTo>
                <a:lnTo>
                  <a:pt x="65096" y="116008"/>
                </a:lnTo>
                <a:lnTo>
                  <a:pt x="64265" y="116162"/>
                </a:lnTo>
                <a:lnTo>
                  <a:pt x="62634" y="117192"/>
                </a:lnTo>
                <a:lnTo>
                  <a:pt x="60025" y="117939"/>
                </a:lnTo>
                <a:lnTo>
                  <a:pt x="58816" y="117777"/>
                </a:lnTo>
                <a:lnTo>
                  <a:pt x="58370" y="116808"/>
                </a:lnTo>
                <a:lnTo>
                  <a:pt x="57877" y="115431"/>
                </a:lnTo>
                <a:lnTo>
                  <a:pt x="58116" y="114800"/>
                </a:lnTo>
                <a:lnTo>
                  <a:pt x="59848" y="113708"/>
                </a:lnTo>
                <a:lnTo>
                  <a:pt x="60040" y="112669"/>
                </a:lnTo>
                <a:lnTo>
                  <a:pt x="62456" y="107638"/>
                </a:lnTo>
                <a:lnTo>
                  <a:pt x="62918" y="105999"/>
                </a:lnTo>
                <a:lnTo>
                  <a:pt x="62934" y="105468"/>
                </a:lnTo>
                <a:lnTo>
                  <a:pt x="62302" y="105107"/>
                </a:lnTo>
                <a:lnTo>
                  <a:pt x="60979" y="105122"/>
                </a:lnTo>
                <a:lnTo>
                  <a:pt x="55107" y="103076"/>
                </a:lnTo>
                <a:lnTo>
                  <a:pt x="55377" y="100730"/>
                </a:lnTo>
                <a:lnTo>
                  <a:pt x="53653" y="99460"/>
                </a:lnTo>
                <a:lnTo>
                  <a:pt x="51791" y="98330"/>
                </a:lnTo>
                <a:lnTo>
                  <a:pt x="51483" y="97068"/>
                </a:lnTo>
                <a:lnTo>
                  <a:pt x="49413" y="94514"/>
                </a:lnTo>
                <a:lnTo>
                  <a:pt x="47904" y="93083"/>
                </a:lnTo>
                <a:lnTo>
                  <a:pt x="45973" y="92368"/>
                </a:lnTo>
                <a:lnTo>
                  <a:pt x="44311" y="91314"/>
                </a:lnTo>
                <a:lnTo>
                  <a:pt x="43310" y="90668"/>
                </a:lnTo>
                <a:lnTo>
                  <a:pt x="42864" y="89475"/>
                </a:lnTo>
                <a:lnTo>
                  <a:pt x="42864" y="88767"/>
                </a:lnTo>
                <a:lnTo>
                  <a:pt x="42363" y="88083"/>
                </a:lnTo>
                <a:lnTo>
                  <a:pt x="41563" y="88160"/>
                </a:lnTo>
                <a:lnTo>
                  <a:pt x="40201" y="89114"/>
                </a:lnTo>
                <a:lnTo>
                  <a:pt x="38531" y="89929"/>
                </a:lnTo>
                <a:lnTo>
                  <a:pt x="38239" y="90529"/>
                </a:lnTo>
                <a:lnTo>
                  <a:pt x="38847" y="91937"/>
                </a:lnTo>
                <a:lnTo>
                  <a:pt x="39278" y="92845"/>
                </a:lnTo>
                <a:lnTo>
                  <a:pt x="39077" y="93691"/>
                </a:lnTo>
                <a:lnTo>
                  <a:pt x="38554" y="94776"/>
                </a:lnTo>
                <a:lnTo>
                  <a:pt x="35338" y="97160"/>
                </a:lnTo>
                <a:lnTo>
                  <a:pt x="34976" y="97999"/>
                </a:lnTo>
                <a:lnTo>
                  <a:pt x="35591" y="99337"/>
                </a:lnTo>
                <a:lnTo>
                  <a:pt x="35199" y="99953"/>
                </a:lnTo>
                <a:lnTo>
                  <a:pt x="32514" y="100837"/>
                </a:lnTo>
                <a:lnTo>
                  <a:pt x="32583" y="100107"/>
                </a:lnTo>
                <a:lnTo>
                  <a:pt x="32413" y="98930"/>
                </a:lnTo>
                <a:lnTo>
                  <a:pt x="30874" y="97676"/>
                </a:lnTo>
                <a:lnTo>
                  <a:pt x="28696" y="96707"/>
                </a:lnTo>
                <a:lnTo>
                  <a:pt x="23864" y="93375"/>
                </a:lnTo>
                <a:lnTo>
                  <a:pt x="22009" y="92937"/>
                </a:lnTo>
                <a:lnTo>
                  <a:pt x="20347" y="92545"/>
                </a:lnTo>
                <a:lnTo>
                  <a:pt x="17969" y="90952"/>
                </a:lnTo>
                <a:lnTo>
                  <a:pt x="16745" y="90668"/>
                </a:lnTo>
                <a:lnTo>
                  <a:pt x="15391" y="89529"/>
                </a:lnTo>
                <a:lnTo>
                  <a:pt x="12436" y="85667"/>
                </a:lnTo>
                <a:lnTo>
                  <a:pt x="9919" y="83559"/>
                </a:lnTo>
                <a:lnTo>
                  <a:pt x="8204" y="82498"/>
                </a:lnTo>
                <a:lnTo>
                  <a:pt x="7719" y="81459"/>
                </a:lnTo>
                <a:lnTo>
                  <a:pt x="7619" y="80390"/>
                </a:lnTo>
                <a:lnTo>
                  <a:pt x="7672" y="80028"/>
                </a:lnTo>
                <a:lnTo>
                  <a:pt x="8973" y="78505"/>
                </a:lnTo>
                <a:lnTo>
                  <a:pt x="9973" y="78290"/>
                </a:lnTo>
                <a:lnTo>
                  <a:pt x="11259" y="78236"/>
                </a:lnTo>
                <a:lnTo>
                  <a:pt x="12113" y="79005"/>
                </a:lnTo>
                <a:lnTo>
                  <a:pt x="13221" y="79174"/>
                </a:lnTo>
                <a:lnTo>
                  <a:pt x="13844" y="78190"/>
                </a:lnTo>
                <a:lnTo>
                  <a:pt x="14167" y="76774"/>
                </a:lnTo>
                <a:lnTo>
                  <a:pt x="14021" y="74966"/>
                </a:lnTo>
                <a:lnTo>
                  <a:pt x="11336" y="70759"/>
                </a:lnTo>
                <a:lnTo>
                  <a:pt x="9035" y="67820"/>
                </a:lnTo>
                <a:lnTo>
                  <a:pt x="8765" y="67166"/>
                </a:lnTo>
                <a:lnTo>
                  <a:pt x="9266" y="66612"/>
                </a:lnTo>
                <a:lnTo>
                  <a:pt x="10074" y="66320"/>
                </a:lnTo>
                <a:lnTo>
                  <a:pt x="10935" y="66566"/>
                </a:lnTo>
                <a:lnTo>
                  <a:pt x="13182" y="66781"/>
                </a:lnTo>
                <a:lnTo>
                  <a:pt x="15345" y="66504"/>
                </a:lnTo>
                <a:lnTo>
                  <a:pt x="16084" y="65789"/>
                </a:lnTo>
                <a:lnTo>
                  <a:pt x="16084" y="64820"/>
                </a:lnTo>
                <a:lnTo>
                  <a:pt x="15299" y="63920"/>
                </a:lnTo>
                <a:lnTo>
                  <a:pt x="12767" y="61496"/>
                </a:lnTo>
                <a:lnTo>
                  <a:pt x="10797" y="59358"/>
                </a:lnTo>
                <a:lnTo>
                  <a:pt x="8473" y="57712"/>
                </a:lnTo>
                <a:lnTo>
                  <a:pt x="6757" y="57050"/>
                </a:lnTo>
                <a:lnTo>
                  <a:pt x="6249" y="56211"/>
                </a:lnTo>
                <a:lnTo>
                  <a:pt x="6033" y="55319"/>
                </a:lnTo>
                <a:lnTo>
                  <a:pt x="6226" y="53680"/>
                </a:lnTo>
                <a:lnTo>
                  <a:pt x="6341" y="51588"/>
                </a:lnTo>
                <a:lnTo>
                  <a:pt x="6741" y="50280"/>
                </a:lnTo>
                <a:lnTo>
                  <a:pt x="8296" y="47796"/>
                </a:lnTo>
                <a:lnTo>
                  <a:pt x="9781" y="45157"/>
                </a:lnTo>
                <a:lnTo>
                  <a:pt x="10697" y="42618"/>
                </a:lnTo>
                <a:lnTo>
                  <a:pt x="11182" y="40257"/>
                </a:lnTo>
                <a:lnTo>
                  <a:pt x="11005" y="39572"/>
                </a:lnTo>
                <a:lnTo>
                  <a:pt x="10228" y="39072"/>
                </a:lnTo>
                <a:lnTo>
                  <a:pt x="8596" y="38556"/>
                </a:lnTo>
                <a:lnTo>
                  <a:pt x="6318" y="39003"/>
                </a:lnTo>
                <a:lnTo>
                  <a:pt x="4386" y="39864"/>
                </a:lnTo>
                <a:lnTo>
                  <a:pt x="3633" y="39934"/>
                </a:lnTo>
                <a:lnTo>
                  <a:pt x="3378" y="38872"/>
                </a:lnTo>
                <a:lnTo>
                  <a:pt x="3679" y="38403"/>
                </a:lnTo>
                <a:lnTo>
                  <a:pt x="4286" y="38464"/>
                </a:lnTo>
                <a:lnTo>
                  <a:pt x="4787" y="38664"/>
                </a:lnTo>
                <a:lnTo>
                  <a:pt x="5318" y="38180"/>
                </a:lnTo>
                <a:lnTo>
                  <a:pt x="5641" y="36756"/>
                </a:lnTo>
                <a:lnTo>
                  <a:pt x="4833" y="31771"/>
                </a:lnTo>
                <a:lnTo>
                  <a:pt x="6280" y="31333"/>
                </a:lnTo>
                <a:lnTo>
                  <a:pt x="6303" y="30610"/>
                </a:lnTo>
                <a:lnTo>
                  <a:pt x="6433" y="29971"/>
                </a:lnTo>
                <a:lnTo>
                  <a:pt x="7927" y="30841"/>
                </a:lnTo>
                <a:lnTo>
                  <a:pt x="10019" y="30856"/>
                </a:lnTo>
                <a:lnTo>
                  <a:pt x="11859" y="30679"/>
                </a:lnTo>
                <a:lnTo>
                  <a:pt x="12136" y="30187"/>
                </a:lnTo>
                <a:lnTo>
                  <a:pt x="12120" y="29479"/>
                </a:lnTo>
                <a:lnTo>
                  <a:pt x="11736" y="28917"/>
                </a:lnTo>
                <a:lnTo>
                  <a:pt x="11081" y="28471"/>
                </a:lnTo>
                <a:lnTo>
                  <a:pt x="10612" y="27779"/>
                </a:lnTo>
                <a:lnTo>
                  <a:pt x="9373" y="27471"/>
                </a:lnTo>
                <a:lnTo>
                  <a:pt x="5487" y="25671"/>
                </a:lnTo>
                <a:lnTo>
                  <a:pt x="3579" y="23756"/>
                </a:lnTo>
                <a:lnTo>
                  <a:pt x="3640" y="21717"/>
                </a:lnTo>
                <a:lnTo>
                  <a:pt x="4194" y="20601"/>
                </a:lnTo>
                <a:lnTo>
                  <a:pt x="4864" y="20209"/>
                </a:lnTo>
                <a:lnTo>
                  <a:pt x="4664" y="19832"/>
                </a:lnTo>
                <a:lnTo>
                  <a:pt x="2478" y="18886"/>
                </a:lnTo>
                <a:lnTo>
                  <a:pt x="1701" y="17570"/>
                </a:lnTo>
                <a:lnTo>
                  <a:pt x="2340" y="15886"/>
                </a:lnTo>
                <a:lnTo>
                  <a:pt x="1201" y="12447"/>
                </a:lnTo>
                <a:lnTo>
                  <a:pt x="0" y="10331"/>
                </a:lnTo>
                <a:lnTo>
                  <a:pt x="1178" y="9416"/>
                </a:lnTo>
                <a:lnTo>
                  <a:pt x="1339" y="8108"/>
                </a:lnTo>
                <a:lnTo>
                  <a:pt x="1432" y="7362"/>
                </a:lnTo>
                <a:lnTo>
                  <a:pt x="1916" y="7377"/>
                </a:lnTo>
                <a:lnTo>
                  <a:pt x="3817" y="6500"/>
                </a:lnTo>
                <a:lnTo>
                  <a:pt x="4510" y="5793"/>
                </a:lnTo>
                <a:lnTo>
                  <a:pt x="4910" y="4954"/>
                </a:lnTo>
                <a:lnTo>
                  <a:pt x="5364" y="4747"/>
                </a:lnTo>
                <a:lnTo>
                  <a:pt x="6633" y="5654"/>
                </a:lnTo>
                <a:lnTo>
                  <a:pt x="7981" y="5731"/>
                </a:lnTo>
                <a:lnTo>
                  <a:pt x="9481" y="5162"/>
                </a:lnTo>
                <a:lnTo>
                  <a:pt x="10612" y="4369"/>
                </a:lnTo>
                <a:lnTo>
                  <a:pt x="11959" y="3708"/>
                </a:lnTo>
                <a:lnTo>
                  <a:pt x="12575" y="3254"/>
                </a:lnTo>
                <a:lnTo>
                  <a:pt x="13359" y="2546"/>
                </a:lnTo>
                <a:lnTo>
                  <a:pt x="14937" y="439"/>
                </a:lnTo>
                <a:lnTo>
                  <a:pt x="16730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4" name="Google Shape;964;p44"/>
          <p:cNvSpPr/>
          <p:nvPr/>
        </p:nvSpPr>
        <p:spPr>
          <a:xfrm>
            <a:off x="5895538" y="1893525"/>
            <a:ext cx="2989006" cy="1855298"/>
          </a:xfrm>
          <a:custGeom>
            <a:avLst/>
            <a:gdLst/>
            <a:ahLst/>
            <a:cxnLst/>
            <a:rect l="l" t="t" r="r" b="b"/>
            <a:pathLst>
              <a:path w="3685866" h="2287844" extrusionOk="0">
                <a:moveTo>
                  <a:pt x="748836" y="201198"/>
                </a:moveTo>
                <a:lnTo>
                  <a:pt x="738809" y="194059"/>
                </a:lnTo>
                <a:lnTo>
                  <a:pt x="739632" y="190451"/>
                </a:lnTo>
                <a:lnTo>
                  <a:pt x="740717" y="188936"/>
                </a:lnTo>
                <a:lnTo>
                  <a:pt x="740748" y="185389"/>
                </a:lnTo>
                <a:lnTo>
                  <a:pt x="739825" y="182681"/>
                </a:lnTo>
                <a:lnTo>
                  <a:pt x="740225" y="177112"/>
                </a:lnTo>
                <a:lnTo>
                  <a:pt x="746697" y="181189"/>
                </a:lnTo>
                <a:lnTo>
                  <a:pt x="747312" y="182851"/>
                </a:lnTo>
                <a:lnTo>
                  <a:pt x="751668" y="185689"/>
                </a:lnTo>
                <a:lnTo>
                  <a:pt x="752322" y="191120"/>
                </a:lnTo>
                <a:lnTo>
                  <a:pt x="751837" y="194498"/>
                </a:lnTo>
                <a:lnTo>
                  <a:pt x="748836" y="201198"/>
                </a:lnTo>
                <a:close/>
                <a:moveTo>
                  <a:pt x="690666" y="983619"/>
                </a:moveTo>
                <a:lnTo>
                  <a:pt x="688504" y="990012"/>
                </a:lnTo>
                <a:lnTo>
                  <a:pt x="687672" y="993174"/>
                </a:lnTo>
                <a:lnTo>
                  <a:pt x="687349" y="1000721"/>
                </a:lnTo>
                <a:lnTo>
                  <a:pt x="687565" y="1004090"/>
                </a:lnTo>
                <a:lnTo>
                  <a:pt x="689135" y="1012937"/>
                </a:lnTo>
                <a:lnTo>
                  <a:pt x="690843" y="1018206"/>
                </a:lnTo>
                <a:lnTo>
                  <a:pt x="693029" y="1021337"/>
                </a:lnTo>
                <a:lnTo>
                  <a:pt x="695645" y="1023637"/>
                </a:lnTo>
                <a:lnTo>
                  <a:pt x="698354" y="1024761"/>
                </a:lnTo>
                <a:lnTo>
                  <a:pt x="703587" y="1023707"/>
                </a:lnTo>
                <a:lnTo>
                  <a:pt x="708743" y="1020530"/>
                </a:lnTo>
                <a:lnTo>
                  <a:pt x="714353" y="1022653"/>
                </a:lnTo>
                <a:lnTo>
                  <a:pt x="719324" y="1023376"/>
                </a:lnTo>
                <a:lnTo>
                  <a:pt x="729151" y="1020199"/>
                </a:lnTo>
                <a:lnTo>
                  <a:pt x="730182" y="1020983"/>
                </a:lnTo>
                <a:lnTo>
                  <a:pt x="728474" y="1024584"/>
                </a:lnTo>
                <a:lnTo>
                  <a:pt x="728182" y="1029876"/>
                </a:lnTo>
                <a:lnTo>
                  <a:pt x="730144" y="1033861"/>
                </a:lnTo>
                <a:lnTo>
                  <a:pt x="732421" y="1033700"/>
                </a:lnTo>
                <a:lnTo>
                  <a:pt x="734730" y="1034361"/>
                </a:lnTo>
                <a:lnTo>
                  <a:pt x="734053" y="1036792"/>
                </a:lnTo>
                <a:lnTo>
                  <a:pt x="740433" y="1043531"/>
                </a:lnTo>
                <a:lnTo>
                  <a:pt x="746250" y="1048254"/>
                </a:lnTo>
                <a:lnTo>
                  <a:pt x="744919" y="1049608"/>
                </a:lnTo>
                <a:lnTo>
                  <a:pt x="741217" y="1047447"/>
                </a:lnTo>
                <a:lnTo>
                  <a:pt x="739317" y="1048177"/>
                </a:lnTo>
                <a:lnTo>
                  <a:pt x="739802" y="1051932"/>
                </a:lnTo>
                <a:lnTo>
                  <a:pt x="735777" y="1050832"/>
                </a:lnTo>
                <a:lnTo>
                  <a:pt x="733992" y="1053132"/>
                </a:lnTo>
                <a:lnTo>
                  <a:pt x="734099" y="1056555"/>
                </a:lnTo>
                <a:lnTo>
                  <a:pt x="734592" y="1059855"/>
                </a:lnTo>
                <a:lnTo>
                  <a:pt x="734545" y="1062248"/>
                </a:lnTo>
                <a:lnTo>
                  <a:pt x="731398" y="1063179"/>
                </a:lnTo>
                <a:lnTo>
                  <a:pt x="729590" y="1064956"/>
                </a:lnTo>
                <a:lnTo>
                  <a:pt x="736900" y="1068840"/>
                </a:lnTo>
                <a:lnTo>
                  <a:pt x="747205" y="1072087"/>
                </a:lnTo>
                <a:lnTo>
                  <a:pt x="750083" y="1073410"/>
                </a:lnTo>
                <a:lnTo>
                  <a:pt x="754077" y="1076772"/>
                </a:lnTo>
                <a:lnTo>
                  <a:pt x="755877" y="1077633"/>
                </a:lnTo>
                <a:lnTo>
                  <a:pt x="756039" y="1075472"/>
                </a:lnTo>
                <a:lnTo>
                  <a:pt x="756839" y="1073602"/>
                </a:lnTo>
                <a:lnTo>
                  <a:pt x="761634" y="1077764"/>
                </a:lnTo>
                <a:lnTo>
                  <a:pt x="765620" y="1078510"/>
                </a:lnTo>
                <a:lnTo>
                  <a:pt x="769629" y="1078556"/>
                </a:lnTo>
                <a:lnTo>
                  <a:pt x="779356" y="1076849"/>
                </a:lnTo>
                <a:lnTo>
                  <a:pt x="779772" y="1077956"/>
                </a:lnTo>
                <a:lnTo>
                  <a:pt x="779779" y="1080126"/>
                </a:lnTo>
                <a:lnTo>
                  <a:pt x="781727" y="1081834"/>
                </a:lnTo>
                <a:lnTo>
                  <a:pt x="784112" y="1081134"/>
                </a:lnTo>
                <a:lnTo>
                  <a:pt x="784858" y="1079641"/>
                </a:lnTo>
                <a:lnTo>
                  <a:pt x="787998" y="1081649"/>
                </a:lnTo>
                <a:lnTo>
                  <a:pt x="788591" y="1079841"/>
                </a:lnTo>
                <a:lnTo>
                  <a:pt x="789191" y="1079080"/>
                </a:lnTo>
                <a:lnTo>
                  <a:pt x="795501" y="1085242"/>
                </a:lnTo>
                <a:lnTo>
                  <a:pt x="796909" y="1085018"/>
                </a:lnTo>
                <a:lnTo>
                  <a:pt x="798241" y="1083257"/>
                </a:lnTo>
                <a:lnTo>
                  <a:pt x="795124" y="1078610"/>
                </a:lnTo>
                <a:lnTo>
                  <a:pt x="793354" y="1077841"/>
                </a:lnTo>
                <a:lnTo>
                  <a:pt x="791738" y="1075356"/>
                </a:lnTo>
                <a:lnTo>
                  <a:pt x="794455" y="1074087"/>
                </a:lnTo>
                <a:lnTo>
                  <a:pt x="797140" y="1074433"/>
                </a:lnTo>
                <a:lnTo>
                  <a:pt x="798410" y="1076487"/>
                </a:lnTo>
                <a:lnTo>
                  <a:pt x="799549" y="1079226"/>
                </a:lnTo>
                <a:lnTo>
                  <a:pt x="800134" y="1079803"/>
                </a:lnTo>
                <a:lnTo>
                  <a:pt x="810877" y="1083534"/>
                </a:lnTo>
                <a:lnTo>
                  <a:pt x="813055" y="1082495"/>
                </a:lnTo>
                <a:lnTo>
                  <a:pt x="813416" y="1080487"/>
                </a:lnTo>
                <a:lnTo>
                  <a:pt x="817380" y="1078864"/>
                </a:lnTo>
                <a:lnTo>
                  <a:pt x="821235" y="1074441"/>
                </a:lnTo>
                <a:lnTo>
                  <a:pt x="819742" y="1072018"/>
                </a:lnTo>
                <a:lnTo>
                  <a:pt x="818172" y="1070287"/>
                </a:lnTo>
                <a:lnTo>
                  <a:pt x="809145" y="1064786"/>
                </a:lnTo>
                <a:lnTo>
                  <a:pt x="805459" y="1061425"/>
                </a:lnTo>
                <a:lnTo>
                  <a:pt x="795947" y="1049462"/>
                </a:lnTo>
                <a:lnTo>
                  <a:pt x="787074" y="1033492"/>
                </a:lnTo>
                <a:lnTo>
                  <a:pt x="782234" y="1022522"/>
                </a:lnTo>
                <a:lnTo>
                  <a:pt x="777794" y="1010060"/>
                </a:lnTo>
                <a:lnTo>
                  <a:pt x="776347" y="1003628"/>
                </a:lnTo>
                <a:lnTo>
                  <a:pt x="774716" y="997690"/>
                </a:lnTo>
                <a:lnTo>
                  <a:pt x="770976" y="993097"/>
                </a:lnTo>
                <a:lnTo>
                  <a:pt x="772645" y="987550"/>
                </a:lnTo>
                <a:lnTo>
                  <a:pt x="773254" y="981104"/>
                </a:lnTo>
                <a:lnTo>
                  <a:pt x="775232" y="975796"/>
                </a:lnTo>
                <a:lnTo>
                  <a:pt x="775731" y="973088"/>
                </a:lnTo>
                <a:lnTo>
                  <a:pt x="773161" y="966503"/>
                </a:lnTo>
                <a:lnTo>
                  <a:pt x="772977" y="961933"/>
                </a:lnTo>
                <a:lnTo>
                  <a:pt x="772307" y="959733"/>
                </a:lnTo>
                <a:lnTo>
                  <a:pt x="772230" y="955702"/>
                </a:lnTo>
                <a:lnTo>
                  <a:pt x="773546" y="953110"/>
                </a:lnTo>
                <a:lnTo>
                  <a:pt x="773254" y="949679"/>
                </a:lnTo>
                <a:lnTo>
                  <a:pt x="774070" y="947779"/>
                </a:lnTo>
                <a:lnTo>
                  <a:pt x="777848" y="946071"/>
                </a:lnTo>
                <a:lnTo>
                  <a:pt x="779672" y="940817"/>
                </a:lnTo>
                <a:lnTo>
                  <a:pt x="780056" y="937201"/>
                </a:lnTo>
                <a:lnTo>
                  <a:pt x="780164" y="933939"/>
                </a:lnTo>
                <a:lnTo>
                  <a:pt x="782242" y="932254"/>
                </a:lnTo>
                <a:lnTo>
                  <a:pt x="787944" y="932262"/>
                </a:lnTo>
                <a:lnTo>
                  <a:pt x="788760" y="931000"/>
                </a:lnTo>
                <a:lnTo>
                  <a:pt x="789822" y="927962"/>
                </a:lnTo>
                <a:lnTo>
                  <a:pt x="790307" y="923792"/>
                </a:lnTo>
                <a:lnTo>
                  <a:pt x="789745" y="918038"/>
                </a:lnTo>
                <a:lnTo>
                  <a:pt x="790230" y="914361"/>
                </a:lnTo>
                <a:lnTo>
                  <a:pt x="793370" y="908384"/>
                </a:lnTo>
                <a:lnTo>
                  <a:pt x="794732" y="906491"/>
                </a:lnTo>
                <a:lnTo>
                  <a:pt x="795424" y="901868"/>
                </a:lnTo>
                <a:lnTo>
                  <a:pt x="793716" y="900045"/>
                </a:lnTo>
                <a:lnTo>
                  <a:pt x="789114" y="897752"/>
                </a:lnTo>
                <a:lnTo>
                  <a:pt x="781549" y="896821"/>
                </a:lnTo>
                <a:lnTo>
                  <a:pt x="771453" y="893844"/>
                </a:lnTo>
                <a:lnTo>
                  <a:pt x="767167" y="890190"/>
                </a:lnTo>
                <a:lnTo>
                  <a:pt x="763257" y="888198"/>
                </a:lnTo>
                <a:lnTo>
                  <a:pt x="760302" y="887867"/>
                </a:lnTo>
                <a:lnTo>
                  <a:pt x="757547" y="889198"/>
                </a:lnTo>
                <a:lnTo>
                  <a:pt x="750021" y="894506"/>
                </a:lnTo>
                <a:lnTo>
                  <a:pt x="747305" y="895860"/>
                </a:lnTo>
                <a:lnTo>
                  <a:pt x="744896" y="896229"/>
                </a:lnTo>
                <a:lnTo>
                  <a:pt x="740032" y="894536"/>
                </a:lnTo>
                <a:lnTo>
                  <a:pt x="737608" y="894967"/>
                </a:lnTo>
                <a:lnTo>
                  <a:pt x="735023" y="897444"/>
                </a:lnTo>
                <a:lnTo>
                  <a:pt x="732398" y="899075"/>
                </a:lnTo>
                <a:lnTo>
                  <a:pt x="729059" y="900106"/>
                </a:lnTo>
                <a:lnTo>
                  <a:pt x="726758" y="903214"/>
                </a:lnTo>
                <a:lnTo>
                  <a:pt x="725611" y="905853"/>
                </a:lnTo>
                <a:lnTo>
                  <a:pt x="725419" y="909091"/>
                </a:lnTo>
                <a:lnTo>
                  <a:pt x="726458" y="915969"/>
                </a:lnTo>
                <a:lnTo>
                  <a:pt x="726681" y="918777"/>
                </a:lnTo>
                <a:lnTo>
                  <a:pt x="729328" y="922931"/>
                </a:lnTo>
                <a:lnTo>
                  <a:pt x="726819" y="923885"/>
                </a:lnTo>
                <a:lnTo>
                  <a:pt x="724257" y="923192"/>
                </a:lnTo>
                <a:lnTo>
                  <a:pt x="721863" y="923169"/>
                </a:lnTo>
                <a:lnTo>
                  <a:pt x="719455" y="924169"/>
                </a:lnTo>
                <a:lnTo>
                  <a:pt x="717277" y="925977"/>
                </a:lnTo>
                <a:lnTo>
                  <a:pt x="712252" y="932108"/>
                </a:lnTo>
                <a:lnTo>
                  <a:pt x="711636" y="933770"/>
                </a:lnTo>
                <a:lnTo>
                  <a:pt x="711151" y="936039"/>
                </a:lnTo>
                <a:lnTo>
                  <a:pt x="712806" y="938455"/>
                </a:lnTo>
                <a:lnTo>
                  <a:pt x="714491" y="940032"/>
                </a:lnTo>
                <a:lnTo>
                  <a:pt x="719532" y="941009"/>
                </a:lnTo>
                <a:lnTo>
                  <a:pt x="717862" y="944594"/>
                </a:lnTo>
                <a:lnTo>
                  <a:pt x="717516" y="946617"/>
                </a:lnTo>
                <a:lnTo>
                  <a:pt x="718385" y="949602"/>
                </a:lnTo>
                <a:lnTo>
                  <a:pt x="715907" y="954402"/>
                </a:lnTo>
                <a:lnTo>
                  <a:pt x="715153" y="957695"/>
                </a:lnTo>
                <a:lnTo>
                  <a:pt x="714976" y="960979"/>
                </a:lnTo>
                <a:lnTo>
                  <a:pt x="714030" y="964833"/>
                </a:lnTo>
                <a:lnTo>
                  <a:pt x="713175" y="967387"/>
                </a:lnTo>
                <a:lnTo>
                  <a:pt x="712390" y="968588"/>
                </a:lnTo>
                <a:lnTo>
                  <a:pt x="709712" y="970834"/>
                </a:lnTo>
                <a:lnTo>
                  <a:pt x="708520" y="974765"/>
                </a:lnTo>
                <a:lnTo>
                  <a:pt x="706911" y="977780"/>
                </a:lnTo>
                <a:lnTo>
                  <a:pt x="705172" y="979481"/>
                </a:lnTo>
                <a:lnTo>
                  <a:pt x="701217" y="979381"/>
                </a:lnTo>
                <a:lnTo>
                  <a:pt x="697253" y="977827"/>
                </a:lnTo>
                <a:lnTo>
                  <a:pt x="695522" y="978604"/>
                </a:lnTo>
                <a:lnTo>
                  <a:pt x="692228" y="981611"/>
                </a:lnTo>
                <a:lnTo>
                  <a:pt x="690666" y="983619"/>
                </a:lnTo>
                <a:close/>
                <a:moveTo>
                  <a:pt x="711575" y="229346"/>
                </a:moveTo>
                <a:lnTo>
                  <a:pt x="712798" y="230708"/>
                </a:lnTo>
                <a:lnTo>
                  <a:pt x="713421" y="232262"/>
                </a:lnTo>
                <a:lnTo>
                  <a:pt x="718178" y="232977"/>
                </a:lnTo>
                <a:lnTo>
                  <a:pt x="732537" y="231469"/>
                </a:lnTo>
                <a:lnTo>
                  <a:pt x="735384" y="226731"/>
                </a:lnTo>
                <a:lnTo>
                  <a:pt x="738086" y="225992"/>
                </a:lnTo>
                <a:lnTo>
                  <a:pt x="739678" y="220884"/>
                </a:lnTo>
                <a:lnTo>
                  <a:pt x="731783" y="213837"/>
                </a:lnTo>
                <a:lnTo>
                  <a:pt x="728751" y="208314"/>
                </a:lnTo>
                <a:lnTo>
                  <a:pt x="728389" y="203652"/>
                </a:lnTo>
                <a:lnTo>
                  <a:pt x="725296" y="202329"/>
                </a:lnTo>
                <a:lnTo>
                  <a:pt x="718124" y="203652"/>
                </a:lnTo>
                <a:lnTo>
                  <a:pt x="715145" y="210737"/>
                </a:lnTo>
                <a:lnTo>
                  <a:pt x="714376" y="214476"/>
                </a:lnTo>
                <a:lnTo>
                  <a:pt x="712129" y="217238"/>
                </a:lnTo>
                <a:lnTo>
                  <a:pt x="705518" y="219869"/>
                </a:lnTo>
                <a:lnTo>
                  <a:pt x="704287" y="221476"/>
                </a:lnTo>
                <a:lnTo>
                  <a:pt x="707104" y="227900"/>
                </a:lnTo>
                <a:lnTo>
                  <a:pt x="711575" y="229346"/>
                </a:lnTo>
                <a:close/>
                <a:moveTo>
                  <a:pt x="779956" y="97514"/>
                </a:moveTo>
                <a:lnTo>
                  <a:pt x="790214" y="92498"/>
                </a:lnTo>
                <a:lnTo>
                  <a:pt x="793924" y="98907"/>
                </a:lnTo>
                <a:lnTo>
                  <a:pt x="797140" y="99384"/>
                </a:lnTo>
                <a:lnTo>
                  <a:pt x="800518" y="96137"/>
                </a:lnTo>
                <a:lnTo>
                  <a:pt x="803820" y="90529"/>
                </a:lnTo>
                <a:lnTo>
                  <a:pt x="811108" y="98937"/>
                </a:lnTo>
                <a:lnTo>
                  <a:pt x="817403" y="104961"/>
                </a:lnTo>
                <a:lnTo>
                  <a:pt x="824290" y="100168"/>
                </a:lnTo>
                <a:lnTo>
                  <a:pt x="827376" y="96253"/>
                </a:lnTo>
                <a:lnTo>
                  <a:pt x="829584" y="88144"/>
                </a:lnTo>
                <a:lnTo>
                  <a:pt x="827352" y="81252"/>
                </a:lnTo>
                <a:lnTo>
                  <a:pt x="826206" y="71966"/>
                </a:lnTo>
                <a:lnTo>
                  <a:pt x="837287" y="69243"/>
                </a:lnTo>
                <a:lnTo>
                  <a:pt x="841435" y="64704"/>
                </a:lnTo>
                <a:lnTo>
                  <a:pt x="838673" y="58065"/>
                </a:lnTo>
                <a:lnTo>
                  <a:pt x="829615" y="55204"/>
                </a:lnTo>
                <a:lnTo>
                  <a:pt x="826283" y="51896"/>
                </a:lnTo>
                <a:lnTo>
                  <a:pt x="825159" y="46095"/>
                </a:lnTo>
                <a:lnTo>
                  <a:pt x="823136" y="43364"/>
                </a:lnTo>
                <a:lnTo>
                  <a:pt x="817518" y="46565"/>
                </a:lnTo>
                <a:lnTo>
                  <a:pt x="815540" y="47680"/>
                </a:lnTo>
                <a:lnTo>
                  <a:pt x="809630" y="46803"/>
                </a:lnTo>
                <a:lnTo>
                  <a:pt x="807075" y="51296"/>
                </a:lnTo>
                <a:lnTo>
                  <a:pt x="801580" y="63974"/>
                </a:lnTo>
                <a:lnTo>
                  <a:pt x="794793" y="69228"/>
                </a:lnTo>
                <a:lnTo>
                  <a:pt x="789445" y="81267"/>
                </a:lnTo>
                <a:lnTo>
                  <a:pt x="781349" y="77497"/>
                </a:lnTo>
                <a:lnTo>
                  <a:pt x="774523" y="80105"/>
                </a:lnTo>
                <a:lnTo>
                  <a:pt x="776824" y="91929"/>
                </a:lnTo>
                <a:lnTo>
                  <a:pt x="779956" y="97514"/>
                </a:lnTo>
                <a:close/>
                <a:moveTo>
                  <a:pt x="751006" y="152856"/>
                </a:moveTo>
                <a:lnTo>
                  <a:pt x="754384" y="153387"/>
                </a:lnTo>
                <a:lnTo>
                  <a:pt x="756339" y="155780"/>
                </a:lnTo>
                <a:lnTo>
                  <a:pt x="757309" y="159341"/>
                </a:lnTo>
                <a:lnTo>
                  <a:pt x="767005" y="157572"/>
                </a:lnTo>
                <a:lnTo>
                  <a:pt x="776147" y="164080"/>
                </a:lnTo>
                <a:lnTo>
                  <a:pt x="779856" y="172873"/>
                </a:lnTo>
                <a:lnTo>
                  <a:pt x="783550" y="174050"/>
                </a:lnTo>
                <a:lnTo>
                  <a:pt x="792877" y="173458"/>
                </a:lnTo>
                <a:lnTo>
                  <a:pt x="803658" y="169373"/>
                </a:lnTo>
                <a:lnTo>
                  <a:pt x="820188" y="157087"/>
                </a:lnTo>
                <a:lnTo>
                  <a:pt x="822643" y="152126"/>
                </a:lnTo>
                <a:lnTo>
                  <a:pt x="819919" y="148425"/>
                </a:lnTo>
                <a:lnTo>
                  <a:pt x="805705" y="135763"/>
                </a:lnTo>
                <a:lnTo>
                  <a:pt x="796271" y="124039"/>
                </a:lnTo>
                <a:lnTo>
                  <a:pt x="789737" y="119770"/>
                </a:lnTo>
                <a:lnTo>
                  <a:pt x="774631" y="121054"/>
                </a:lnTo>
                <a:lnTo>
                  <a:pt x="758402" y="107692"/>
                </a:lnTo>
                <a:lnTo>
                  <a:pt x="756570" y="108076"/>
                </a:lnTo>
                <a:lnTo>
                  <a:pt x="751883" y="125655"/>
                </a:lnTo>
                <a:lnTo>
                  <a:pt x="750806" y="137001"/>
                </a:lnTo>
                <a:lnTo>
                  <a:pt x="748074" y="137271"/>
                </a:lnTo>
                <a:lnTo>
                  <a:pt x="743857" y="141340"/>
                </a:lnTo>
                <a:lnTo>
                  <a:pt x="744319" y="149256"/>
                </a:lnTo>
                <a:lnTo>
                  <a:pt x="751006" y="152856"/>
                </a:lnTo>
                <a:close/>
                <a:moveTo>
                  <a:pt x="828507" y="23917"/>
                </a:moveTo>
                <a:lnTo>
                  <a:pt x="835648" y="20994"/>
                </a:lnTo>
                <a:lnTo>
                  <a:pt x="858565" y="14416"/>
                </a:lnTo>
                <a:lnTo>
                  <a:pt x="858581" y="11101"/>
                </a:lnTo>
                <a:lnTo>
                  <a:pt x="859696" y="4370"/>
                </a:lnTo>
                <a:lnTo>
                  <a:pt x="856534" y="0"/>
                </a:lnTo>
                <a:lnTo>
                  <a:pt x="832185" y="3985"/>
                </a:lnTo>
                <a:lnTo>
                  <a:pt x="828953" y="8678"/>
                </a:lnTo>
                <a:lnTo>
                  <a:pt x="828099" y="16093"/>
                </a:lnTo>
                <a:lnTo>
                  <a:pt x="827314" y="19986"/>
                </a:lnTo>
                <a:lnTo>
                  <a:pt x="827561" y="21701"/>
                </a:lnTo>
                <a:lnTo>
                  <a:pt x="828507" y="23917"/>
                </a:lnTo>
                <a:close/>
                <a:moveTo>
                  <a:pt x="636790" y="188890"/>
                </a:moveTo>
                <a:lnTo>
                  <a:pt x="626794" y="189866"/>
                </a:lnTo>
                <a:lnTo>
                  <a:pt x="623331" y="183335"/>
                </a:lnTo>
                <a:lnTo>
                  <a:pt x="621992" y="181920"/>
                </a:lnTo>
                <a:lnTo>
                  <a:pt x="619907" y="182874"/>
                </a:lnTo>
                <a:lnTo>
                  <a:pt x="617798" y="185205"/>
                </a:lnTo>
                <a:lnTo>
                  <a:pt x="611049" y="187151"/>
                </a:lnTo>
                <a:lnTo>
                  <a:pt x="605870" y="190882"/>
                </a:lnTo>
                <a:lnTo>
                  <a:pt x="600406" y="198152"/>
                </a:lnTo>
                <a:lnTo>
                  <a:pt x="584023" y="216799"/>
                </a:lnTo>
                <a:lnTo>
                  <a:pt x="586046" y="222246"/>
                </a:lnTo>
                <a:lnTo>
                  <a:pt x="588370" y="224853"/>
                </a:lnTo>
                <a:lnTo>
                  <a:pt x="591510" y="231762"/>
                </a:lnTo>
                <a:lnTo>
                  <a:pt x="597074" y="232085"/>
                </a:lnTo>
                <a:lnTo>
                  <a:pt x="599113" y="231031"/>
                </a:lnTo>
                <a:lnTo>
                  <a:pt x="601299" y="225754"/>
                </a:lnTo>
                <a:lnTo>
                  <a:pt x="605578" y="223823"/>
                </a:lnTo>
                <a:lnTo>
                  <a:pt x="610988" y="224600"/>
                </a:lnTo>
                <a:lnTo>
                  <a:pt x="612819" y="227992"/>
                </a:lnTo>
                <a:lnTo>
                  <a:pt x="607324" y="235739"/>
                </a:lnTo>
                <a:lnTo>
                  <a:pt x="605370" y="240701"/>
                </a:lnTo>
                <a:lnTo>
                  <a:pt x="607632" y="244509"/>
                </a:lnTo>
                <a:lnTo>
                  <a:pt x="612003" y="243639"/>
                </a:lnTo>
                <a:lnTo>
                  <a:pt x="613858" y="242278"/>
                </a:lnTo>
                <a:lnTo>
                  <a:pt x="615374" y="239408"/>
                </a:lnTo>
                <a:lnTo>
                  <a:pt x="616913" y="238093"/>
                </a:lnTo>
                <a:lnTo>
                  <a:pt x="621646" y="242739"/>
                </a:lnTo>
                <a:lnTo>
                  <a:pt x="623385" y="240939"/>
                </a:lnTo>
                <a:lnTo>
                  <a:pt x="624808" y="234877"/>
                </a:lnTo>
                <a:lnTo>
                  <a:pt x="625286" y="231708"/>
                </a:lnTo>
                <a:lnTo>
                  <a:pt x="625878" y="230177"/>
                </a:lnTo>
                <a:lnTo>
                  <a:pt x="630534" y="234508"/>
                </a:lnTo>
                <a:lnTo>
                  <a:pt x="632573" y="235246"/>
                </a:lnTo>
                <a:lnTo>
                  <a:pt x="634420" y="234323"/>
                </a:lnTo>
                <a:lnTo>
                  <a:pt x="635136" y="228646"/>
                </a:lnTo>
                <a:lnTo>
                  <a:pt x="634705" y="224200"/>
                </a:lnTo>
                <a:lnTo>
                  <a:pt x="634027" y="221222"/>
                </a:lnTo>
                <a:lnTo>
                  <a:pt x="633220" y="219807"/>
                </a:lnTo>
                <a:lnTo>
                  <a:pt x="628187" y="218076"/>
                </a:lnTo>
                <a:lnTo>
                  <a:pt x="627925" y="216822"/>
                </a:lnTo>
                <a:lnTo>
                  <a:pt x="630818" y="209929"/>
                </a:lnTo>
                <a:lnTo>
                  <a:pt x="632658" y="207929"/>
                </a:lnTo>
                <a:lnTo>
                  <a:pt x="647564" y="206975"/>
                </a:lnTo>
                <a:lnTo>
                  <a:pt x="652058" y="200660"/>
                </a:lnTo>
                <a:lnTo>
                  <a:pt x="651104" y="194575"/>
                </a:lnTo>
                <a:lnTo>
                  <a:pt x="653182" y="191236"/>
                </a:lnTo>
                <a:lnTo>
                  <a:pt x="662547" y="187343"/>
                </a:lnTo>
                <a:lnTo>
                  <a:pt x="677261" y="185628"/>
                </a:lnTo>
                <a:lnTo>
                  <a:pt x="681262" y="177258"/>
                </a:lnTo>
                <a:lnTo>
                  <a:pt x="693298" y="166142"/>
                </a:lnTo>
                <a:lnTo>
                  <a:pt x="690874" y="159034"/>
                </a:lnTo>
                <a:lnTo>
                  <a:pt x="687927" y="158511"/>
                </a:lnTo>
                <a:lnTo>
                  <a:pt x="676329" y="138794"/>
                </a:lnTo>
                <a:lnTo>
                  <a:pt x="673813" y="135548"/>
                </a:lnTo>
                <a:lnTo>
                  <a:pt x="665825" y="136001"/>
                </a:lnTo>
                <a:lnTo>
                  <a:pt x="662516" y="133755"/>
                </a:lnTo>
                <a:lnTo>
                  <a:pt x="659192" y="134217"/>
                </a:lnTo>
                <a:lnTo>
                  <a:pt x="645879" y="142202"/>
                </a:lnTo>
                <a:lnTo>
                  <a:pt x="640192" y="148164"/>
                </a:lnTo>
                <a:lnTo>
                  <a:pt x="638099" y="162865"/>
                </a:lnTo>
                <a:lnTo>
                  <a:pt x="639076" y="170350"/>
                </a:lnTo>
                <a:lnTo>
                  <a:pt x="638914" y="183228"/>
                </a:lnTo>
                <a:lnTo>
                  <a:pt x="636790" y="188890"/>
                </a:lnTo>
                <a:close/>
                <a:moveTo>
                  <a:pt x="665386" y="112100"/>
                </a:moveTo>
                <a:lnTo>
                  <a:pt x="667687" y="117492"/>
                </a:lnTo>
                <a:lnTo>
                  <a:pt x="669796" y="118092"/>
                </a:lnTo>
                <a:lnTo>
                  <a:pt x="672774" y="117239"/>
                </a:lnTo>
                <a:lnTo>
                  <a:pt x="673529" y="113846"/>
                </a:lnTo>
                <a:lnTo>
                  <a:pt x="676930" y="108784"/>
                </a:lnTo>
                <a:lnTo>
                  <a:pt x="675467" y="102807"/>
                </a:lnTo>
                <a:lnTo>
                  <a:pt x="671958" y="100030"/>
                </a:lnTo>
                <a:lnTo>
                  <a:pt x="669273" y="100199"/>
                </a:lnTo>
                <a:lnTo>
                  <a:pt x="667765" y="101776"/>
                </a:lnTo>
                <a:lnTo>
                  <a:pt x="667426" y="103738"/>
                </a:lnTo>
                <a:lnTo>
                  <a:pt x="666541" y="106261"/>
                </a:lnTo>
                <a:lnTo>
                  <a:pt x="664456" y="106776"/>
                </a:lnTo>
                <a:lnTo>
                  <a:pt x="664648" y="109530"/>
                </a:lnTo>
                <a:lnTo>
                  <a:pt x="665386" y="112100"/>
                </a:lnTo>
                <a:close/>
                <a:moveTo>
                  <a:pt x="633881" y="1151846"/>
                </a:moveTo>
                <a:lnTo>
                  <a:pt x="631542" y="1152746"/>
                </a:lnTo>
                <a:lnTo>
                  <a:pt x="626932" y="1156362"/>
                </a:lnTo>
                <a:lnTo>
                  <a:pt x="622231" y="1161900"/>
                </a:lnTo>
                <a:lnTo>
                  <a:pt x="620207" y="1166562"/>
                </a:lnTo>
                <a:lnTo>
                  <a:pt x="619699" y="1171755"/>
                </a:lnTo>
                <a:lnTo>
                  <a:pt x="619352" y="1177040"/>
                </a:lnTo>
                <a:lnTo>
                  <a:pt x="619322" y="1180440"/>
                </a:lnTo>
                <a:lnTo>
                  <a:pt x="619660" y="1183817"/>
                </a:lnTo>
                <a:lnTo>
                  <a:pt x="620130" y="1186333"/>
                </a:lnTo>
                <a:lnTo>
                  <a:pt x="622784" y="1194564"/>
                </a:lnTo>
                <a:lnTo>
                  <a:pt x="627710" y="1198834"/>
                </a:lnTo>
                <a:lnTo>
                  <a:pt x="632965" y="1198241"/>
                </a:lnTo>
                <a:lnTo>
                  <a:pt x="638799" y="1196141"/>
                </a:lnTo>
                <a:lnTo>
                  <a:pt x="648426" y="1191287"/>
                </a:lnTo>
                <a:lnTo>
                  <a:pt x="653043" y="1184448"/>
                </a:lnTo>
                <a:lnTo>
                  <a:pt x="654798" y="1179655"/>
                </a:lnTo>
                <a:lnTo>
                  <a:pt x="658530" y="1175286"/>
                </a:lnTo>
                <a:lnTo>
                  <a:pt x="659553" y="1176940"/>
                </a:lnTo>
                <a:lnTo>
                  <a:pt x="660054" y="1180602"/>
                </a:lnTo>
                <a:lnTo>
                  <a:pt x="661270" y="1179925"/>
                </a:lnTo>
                <a:lnTo>
                  <a:pt x="662616" y="1177509"/>
                </a:lnTo>
                <a:lnTo>
                  <a:pt x="662232" y="1171647"/>
                </a:lnTo>
                <a:lnTo>
                  <a:pt x="660115" y="1167301"/>
                </a:lnTo>
                <a:lnTo>
                  <a:pt x="656429" y="1164108"/>
                </a:lnTo>
                <a:lnTo>
                  <a:pt x="639776" y="1151731"/>
                </a:lnTo>
                <a:lnTo>
                  <a:pt x="633881" y="1151846"/>
                </a:lnTo>
                <a:close/>
                <a:moveTo>
                  <a:pt x="556911" y="183043"/>
                </a:moveTo>
                <a:lnTo>
                  <a:pt x="562345" y="186112"/>
                </a:lnTo>
                <a:lnTo>
                  <a:pt x="569432" y="181828"/>
                </a:lnTo>
                <a:lnTo>
                  <a:pt x="570610" y="185597"/>
                </a:lnTo>
                <a:lnTo>
                  <a:pt x="571394" y="193067"/>
                </a:lnTo>
                <a:lnTo>
                  <a:pt x="573157" y="197898"/>
                </a:lnTo>
                <a:lnTo>
                  <a:pt x="578274" y="196590"/>
                </a:lnTo>
                <a:lnTo>
                  <a:pt x="581198" y="194151"/>
                </a:lnTo>
                <a:lnTo>
                  <a:pt x="583576" y="185628"/>
                </a:lnTo>
                <a:lnTo>
                  <a:pt x="584738" y="182904"/>
                </a:lnTo>
                <a:lnTo>
                  <a:pt x="591941" y="182804"/>
                </a:lnTo>
                <a:lnTo>
                  <a:pt x="594835" y="176612"/>
                </a:lnTo>
                <a:lnTo>
                  <a:pt x="595981" y="175835"/>
                </a:lnTo>
                <a:lnTo>
                  <a:pt x="598267" y="176989"/>
                </a:lnTo>
                <a:lnTo>
                  <a:pt x="600652" y="167919"/>
                </a:lnTo>
                <a:lnTo>
                  <a:pt x="602769" y="166134"/>
                </a:lnTo>
                <a:lnTo>
                  <a:pt x="604670" y="158911"/>
                </a:lnTo>
                <a:lnTo>
                  <a:pt x="606940" y="155787"/>
                </a:lnTo>
                <a:lnTo>
                  <a:pt x="608502" y="156995"/>
                </a:lnTo>
                <a:lnTo>
                  <a:pt x="614266" y="168773"/>
                </a:lnTo>
                <a:lnTo>
                  <a:pt x="626817" y="173927"/>
                </a:lnTo>
                <a:lnTo>
                  <a:pt x="628071" y="173404"/>
                </a:lnTo>
                <a:lnTo>
                  <a:pt x="628133" y="162149"/>
                </a:lnTo>
                <a:lnTo>
                  <a:pt x="625124" y="153918"/>
                </a:lnTo>
                <a:lnTo>
                  <a:pt x="622923" y="150279"/>
                </a:lnTo>
                <a:lnTo>
                  <a:pt x="620753" y="148525"/>
                </a:lnTo>
                <a:lnTo>
                  <a:pt x="618552" y="147918"/>
                </a:lnTo>
                <a:lnTo>
                  <a:pt x="611126" y="149379"/>
                </a:lnTo>
                <a:lnTo>
                  <a:pt x="601245" y="143825"/>
                </a:lnTo>
                <a:lnTo>
                  <a:pt x="599313" y="143925"/>
                </a:lnTo>
                <a:lnTo>
                  <a:pt x="592149" y="149148"/>
                </a:lnTo>
                <a:lnTo>
                  <a:pt x="587370" y="157126"/>
                </a:lnTo>
                <a:lnTo>
                  <a:pt x="577181" y="159818"/>
                </a:lnTo>
                <a:lnTo>
                  <a:pt x="551201" y="170888"/>
                </a:lnTo>
                <a:lnTo>
                  <a:pt x="546461" y="176319"/>
                </a:lnTo>
                <a:lnTo>
                  <a:pt x="551740" y="177973"/>
                </a:lnTo>
                <a:lnTo>
                  <a:pt x="556911" y="183043"/>
                </a:lnTo>
                <a:close/>
                <a:moveTo>
                  <a:pt x="679738" y="263133"/>
                </a:moveTo>
                <a:lnTo>
                  <a:pt x="687403" y="264548"/>
                </a:lnTo>
                <a:lnTo>
                  <a:pt x="687488" y="263133"/>
                </a:lnTo>
                <a:lnTo>
                  <a:pt x="686934" y="261610"/>
                </a:lnTo>
                <a:lnTo>
                  <a:pt x="685156" y="258133"/>
                </a:lnTo>
                <a:lnTo>
                  <a:pt x="683340" y="255786"/>
                </a:lnTo>
                <a:lnTo>
                  <a:pt x="683232" y="253409"/>
                </a:lnTo>
                <a:lnTo>
                  <a:pt x="683586" y="248632"/>
                </a:lnTo>
                <a:lnTo>
                  <a:pt x="676715" y="242924"/>
                </a:lnTo>
                <a:lnTo>
                  <a:pt x="671097" y="248640"/>
                </a:lnTo>
                <a:lnTo>
                  <a:pt x="666710" y="250278"/>
                </a:lnTo>
                <a:lnTo>
                  <a:pt x="658476" y="257109"/>
                </a:lnTo>
                <a:lnTo>
                  <a:pt x="666318" y="264048"/>
                </a:lnTo>
                <a:lnTo>
                  <a:pt x="679738" y="263133"/>
                </a:lnTo>
                <a:close/>
                <a:moveTo>
                  <a:pt x="657606" y="245424"/>
                </a:moveTo>
                <a:lnTo>
                  <a:pt x="658053" y="241016"/>
                </a:lnTo>
                <a:lnTo>
                  <a:pt x="663386" y="233085"/>
                </a:lnTo>
                <a:lnTo>
                  <a:pt x="663185" y="231408"/>
                </a:lnTo>
                <a:lnTo>
                  <a:pt x="661916" y="227115"/>
                </a:lnTo>
                <a:lnTo>
                  <a:pt x="653982" y="225746"/>
                </a:lnTo>
                <a:lnTo>
                  <a:pt x="646910" y="234785"/>
                </a:lnTo>
                <a:lnTo>
                  <a:pt x="647602" y="237662"/>
                </a:lnTo>
                <a:lnTo>
                  <a:pt x="655860" y="247124"/>
                </a:lnTo>
                <a:lnTo>
                  <a:pt x="657606" y="245424"/>
                </a:lnTo>
                <a:close/>
                <a:moveTo>
                  <a:pt x="939752" y="128370"/>
                </a:moveTo>
                <a:lnTo>
                  <a:pt x="933350" y="138371"/>
                </a:lnTo>
                <a:lnTo>
                  <a:pt x="928455" y="143917"/>
                </a:lnTo>
                <a:lnTo>
                  <a:pt x="926893" y="148141"/>
                </a:lnTo>
                <a:lnTo>
                  <a:pt x="932080" y="156126"/>
                </a:lnTo>
                <a:lnTo>
                  <a:pt x="937305" y="162819"/>
                </a:lnTo>
                <a:lnTo>
                  <a:pt x="941315" y="164857"/>
                </a:lnTo>
                <a:lnTo>
                  <a:pt x="945331" y="164526"/>
                </a:lnTo>
                <a:lnTo>
                  <a:pt x="970696" y="157110"/>
                </a:lnTo>
                <a:lnTo>
                  <a:pt x="980400" y="148556"/>
                </a:lnTo>
                <a:lnTo>
                  <a:pt x="989896" y="133332"/>
                </a:lnTo>
                <a:lnTo>
                  <a:pt x="988480" y="128209"/>
                </a:lnTo>
                <a:lnTo>
                  <a:pt x="988226" y="122677"/>
                </a:lnTo>
                <a:lnTo>
                  <a:pt x="988703" y="115946"/>
                </a:lnTo>
                <a:lnTo>
                  <a:pt x="987141" y="110430"/>
                </a:lnTo>
                <a:lnTo>
                  <a:pt x="984163" y="103768"/>
                </a:lnTo>
                <a:lnTo>
                  <a:pt x="981054" y="100199"/>
                </a:lnTo>
                <a:lnTo>
                  <a:pt x="976175" y="96283"/>
                </a:lnTo>
                <a:lnTo>
                  <a:pt x="971280" y="96106"/>
                </a:lnTo>
                <a:lnTo>
                  <a:pt x="965555" y="99391"/>
                </a:lnTo>
                <a:lnTo>
                  <a:pt x="964385" y="103707"/>
                </a:lnTo>
                <a:lnTo>
                  <a:pt x="963400" y="109038"/>
                </a:lnTo>
                <a:lnTo>
                  <a:pt x="962438" y="118862"/>
                </a:lnTo>
                <a:lnTo>
                  <a:pt x="960922" y="124031"/>
                </a:lnTo>
                <a:lnTo>
                  <a:pt x="955743" y="126401"/>
                </a:lnTo>
                <a:lnTo>
                  <a:pt x="950534" y="126432"/>
                </a:lnTo>
                <a:lnTo>
                  <a:pt x="939752" y="128370"/>
                </a:lnTo>
                <a:close/>
                <a:moveTo>
                  <a:pt x="780110" y="241616"/>
                </a:moveTo>
                <a:lnTo>
                  <a:pt x="782003" y="243824"/>
                </a:lnTo>
                <a:lnTo>
                  <a:pt x="790407" y="245162"/>
                </a:lnTo>
                <a:lnTo>
                  <a:pt x="807391" y="245786"/>
                </a:lnTo>
                <a:lnTo>
                  <a:pt x="809407" y="242878"/>
                </a:lnTo>
                <a:lnTo>
                  <a:pt x="809245" y="237262"/>
                </a:lnTo>
                <a:lnTo>
                  <a:pt x="810246" y="230362"/>
                </a:lnTo>
                <a:lnTo>
                  <a:pt x="810330" y="214676"/>
                </a:lnTo>
                <a:lnTo>
                  <a:pt x="809384" y="210314"/>
                </a:lnTo>
                <a:lnTo>
                  <a:pt x="806483" y="208345"/>
                </a:lnTo>
                <a:lnTo>
                  <a:pt x="801357" y="208722"/>
                </a:lnTo>
                <a:lnTo>
                  <a:pt x="800234" y="212960"/>
                </a:lnTo>
                <a:lnTo>
                  <a:pt x="786613" y="211545"/>
                </a:lnTo>
                <a:lnTo>
                  <a:pt x="785859" y="214276"/>
                </a:lnTo>
                <a:lnTo>
                  <a:pt x="786344" y="229100"/>
                </a:lnTo>
                <a:lnTo>
                  <a:pt x="784835" y="234246"/>
                </a:lnTo>
                <a:lnTo>
                  <a:pt x="780110" y="241616"/>
                </a:lnTo>
                <a:close/>
                <a:moveTo>
                  <a:pt x="768690" y="226184"/>
                </a:moveTo>
                <a:lnTo>
                  <a:pt x="774839" y="220192"/>
                </a:lnTo>
                <a:lnTo>
                  <a:pt x="773870" y="216553"/>
                </a:lnTo>
                <a:lnTo>
                  <a:pt x="772107" y="214576"/>
                </a:lnTo>
                <a:lnTo>
                  <a:pt x="769668" y="213591"/>
                </a:lnTo>
                <a:lnTo>
                  <a:pt x="766459" y="217415"/>
                </a:lnTo>
                <a:lnTo>
                  <a:pt x="764042" y="222415"/>
                </a:lnTo>
                <a:lnTo>
                  <a:pt x="765527" y="225984"/>
                </a:lnTo>
                <a:lnTo>
                  <a:pt x="768690" y="226184"/>
                </a:lnTo>
                <a:close/>
                <a:moveTo>
                  <a:pt x="852963" y="82798"/>
                </a:moveTo>
                <a:lnTo>
                  <a:pt x="857627" y="80952"/>
                </a:lnTo>
                <a:lnTo>
                  <a:pt x="858958" y="78113"/>
                </a:lnTo>
                <a:lnTo>
                  <a:pt x="856926" y="72228"/>
                </a:lnTo>
                <a:lnTo>
                  <a:pt x="852486" y="67674"/>
                </a:lnTo>
                <a:lnTo>
                  <a:pt x="848284" y="68520"/>
                </a:lnTo>
                <a:lnTo>
                  <a:pt x="842974" y="73051"/>
                </a:lnTo>
                <a:lnTo>
                  <a:pt x="842451" y="76367"/>
                </a:lnTo>
                <a:lnTo>
                  <a:pt x="844806" y="79759"/>
                </a:lnTo>
                <a:lnTo>
                  <a:pt x="852963" y="82798"/>
                </a:lnTo>
                <a:close/>
                <a:moveTo>
                  <a:pt x="833371" y="110677"/>
                </a:moveTo>
                <a:lnTo>
                  <a:pt x="831477" y="107930"/>
                </a:lnTo>
                <a:lnTo>
                  <a:pt x="830346" y="107346"/>
                </a:lnTo>
                <a:lnTo>
                  <a:pt x="821851" y="119439"/>
                </a:lnTo>
                <a:lnTo>
                  <a:pt x="816541" y="117331"/>
                </a:lnTo>
                <a:lnTo>
                  <a:pt x="812239" y="121447"/>
                </a:lnTo>
                <a:lnTo>
                  <a:pt x="816433" y="135463"/>
                </a:lnTo>
                <a:lnTo>
                  <a:pt x="823874" y="139017"/>
                </a:lnTo>
                <a:lnTo>
                  <a:pt x="827938" y="151995"/>
                </a:lnTo>
                <a:lnTo>
                  <a:pt x="835448" y="155833"/>
                </a:lnTo>
                <a:lnTo>
                  <a:pt x="843144" y="155418"/>
                </a:lnTo>
                <a:lnTo>
                  <a:pt x="847846" y="153879"/>
                </a:lnTo>
                <a:lnTo>
                  <a:pt x="849377" y="146817"/>
                </a:lnTo>
                <a:lnTo>
                  <a:pt x="848769" y="137855"/>
                </a:lnTo>
                <a:lnTo>
                  <a:pt x="846884" y="132940"/>
                </a:lnTo>
                <a:lnTo>
                  <a:pt x="845729" y="125054"/>
                </a:lnTo>
                <a:lnTo>
                  <a:pt x="842720" y="118046"/>
                </a:lnTo>
                <a:lnTo>
                  <a:pt x="840243" y="115254"/>
                </a:lnTo>
                <a:lnTo>
                  <a:pt x="833371" y="110677"/>
                </a:lnTo>
                <a:close/>
                <a:moveTo>
                  <a:pt x="857480" y="175458"/>
                </a:moveTo>
                <a:lnTo>
                  <a:pt x="857088" y="181412"/>
                </a:lnTo>
                <a:lnTo>
                  <a:pt x="857442" y="188136"/>
                </a:lnTo>
                <a:lnTo>
                  <a:pt x="858350" y="190297"/>
                </a:lnTo>
                <a:lnTo>
                  <a:pt x="864906" y="199913"/>
                </a:lnTo>
                <a:lnTo>
                  <a:pt x="870309" y="197990"/>
                </a:lnTo>
                <a:lnTo>
                  <a:pt x="878481" y="191690"/>
                </a:lnTo>
                <a:lnTo>
                  <a:pt x="888070" y="199475"/>
                </a:lnTo>
                <a:lnTo>
                  <a:pt x="895173" y="201560"/>
                </a:lnTo>
                <a:lnTo>
                  <a:pt x="900221" y="190343"/>
                </a:lnTo>
                <a:lnTo>
                  <a:pt x="906970" y="186382"/>
                </a:lnTo>
                <a:lnTo>
                  <a:pt x="908770" y="179620"/>
                </a:lnTo>
                <a:lnTo>
                  <a:pt x="910671" y="177681"/>
                </a:lnTo>
                <a:lnTo>
                  <a:pt x="917289" y="175581"/>
                </a:lnTo>
                <a:lnTo>
                  <a:pt x="918128" y="166711"/>
                </a:lnTo>
                <a:lnTo>
                  <a:pt x="919798" y="160495"/>
                </a:lnTo>
                <a:lnTo>
                  <a:pt x="920575" y="151864"/>
                </a:lnTo>
                <a:lnTo>
                  <a:pt x="919283" y="146410"/>
                </a:lnTo>
                <a:lnTo>
                  <a:pt x="917874" y="142086"/>
                </a:lnTo>
                <a:lnTo>
                  <a:pt x="912426" y="139455"/>
                </a:lnTo>
                <a:lnTo>
                  <a:pt x="906962" y="138494"/>
                </a:lnTo>
                <a:lnTo>
                  <a:pt x="900821" y="142625"/>
                </a:lnTo>
                <a:lnTo>
                  <a:pt x="890171" y="147525"/>
                </a:lnTo>
                <a:lnTo>
                  <a:pt x="882860" y="150541"/>
                </a:lnTo>
                <a:lnTo>
                  <a:pt x="878466" y="150918"/>
                </a:lnTo>
                <a:lnTo>
                  <a:pt x="877534" y="146002"/>
                </a:lnTo>
                <a:lnTo>
                  <a:pt x="874503" y="144533"/>
                </a:lnTo>
                <a:lnTo>
                  <a:pt x="866322" y="146194"/>
                </a:lnTo>
                <a:lnTo>
                  <a:pt x="863652" y="148879"/>
                </a:lnTo>
                <a:lnTo>
                  <a:pt x="862729" y="153326"/>
                </a:lnTo>
                <a:lnTo>
                  <a:pt x="861559" y="155626"/>
                </a:lnTo>
                <a:lnTo>
                  <a:pt x="859212" y="162865"/>
                </a:lnTo>
                <a:lnTo>
                  <a:pt x="857480" y="175458"/>
                </a:lnTo>
                <a:close/>
                <a:moveTo>
                  <a:pt x="864622" y="1138730"/>
                </a:moveTo>
                <a:lnTo>
                  <a:pt x="866515" y="1139653"/>
                </a:lnTo>
                <a:lnTo>
                  <a:pt x="868415" y="1140307"/>
                </a:lnTo>
                <a:lnTo>
                  <a:pt x="870724" y="1140222"/>
                </a:lnTo>
                <a:lnTo>
                  <a:pt x="873025" y="1138976"/>
                </a:lnTo>
                <a:lnTo>
                  <a:pt x="877119" y="1140799"/>
                </a:lnTo>
                <a:lnTo>
                  <a:pt x="879528" y="1139084"/>
                </a:lnTo>
                <a:lnTo>
                  <a:pt x="881967" y="1138422"/>
                </a:lnTo>
                <a:lnTo>
                  <a:pt x="882768" y="1134199"/>
                </a:lnTo>
                <a:lnTo>
                  <a:pt x="882844" y="1128452"/>
                </a:lnTo>
                <a:lnTo>
                  <a:pt x="882198" y="1125352"/>
                </a:lnTo>
                <a:lnTo>
                  <a:pt x="880944" y="1123621"/>
                </a:lnTo>
                <a:lnTo>
                  <a:pt x="876188" y="1119805"/>
                </a:lnTo>
                <a:lnTo>
                  <a:pt x="871517" y="1114397"/>
                </a:lnTo>
                <a:lnTo>
                  <a:pt x="864622" y="1108766"/>
                </a:lnTo>
                <a:lnTo>
                  <a:pt x="862305" y="1105451"/>
                </a:lnTo>
                <a:lnTo>
                  <a:pt x="860074" y="1101489"/>
                </a:lnTo>
                <a:lnTo>
                  <a:pt x="857573" y="1098242"/>
                </a:lnTo>
                <a:lnTo>
                  <a:pt x="852786" y="1093388"/>
                </a:lnTo>
                <a:lnTo>
                  <a:pt x="851916" y="1091880"/>
                </a:lnTo>
                <a:lnTo>
                  <a:pt x="850993" y="1091580"/>
                </a:lnTo>
                <a:lnTo>
                  <a:pt x="846438" y="1093657"/>
                </a:lnTo>
                <a:lnTo>
                  <a:pt x="843928" y="1098373"/>
                </a:lnTo>
                <a:lnTo>
                  <a:pt x="842574" y="1098935"/>
                </a:lnTo>
                <a:lnTo>
                  <a:pt x="840504" y="1101027"/>
                </a:lnTo>
                <a:lnTo>
                  <a:pt x="839488" y="1104320"/>
                </a:lnTo>
                <a:lnTo>
                  <a:pt x="841543" y="1111397"/>
                </a:lnTo>
                <a:lnTo>
                  <a:pt x="842351" y="1113082"/>
                </a:lnTo>
                <a:lnTo>
                  <a:pt x="842966" y="1115690"/>
                </a:lnTo>
                <a:lnTo>
                  <a:pt x="843959" y="1118028"/>
                </a:lnTo>
                <a:lnTo>
                  <a:pt x="849847" y="1127998"/>
                </a:lnTo>
                <a:lnTo>
                  <a:pt x="850955" y="1128598"/>
                </a:lnTo>
                <a:lnTo>
                  <a:pt x="852655" y="1126867"/>
                </a:lnTo>
                <a:lnTo>
                  <a:pt x="853994" y="1126167"/>
                </a:lnTo>
                <a:lnTo>
                  <a:pt x="856672" y="1127637"/>
                </a:lnTo>
                <a:lnTo>
                  <a:pt x="859119" y="1128137"/>
                </a:lnTo>
                <a:lnTo>
                  <a:pt x="861736" y="1129652"/>
                </a:lnTo>
                <a:lnTo>
                  <a:pt x="863437" y="1134368"/>
                </a:lnTo>
                <a:lnTo>
                  <a:pt x="863367" y="1137622"/>
                </a:lnTo>
                <a:lnTo>
                  <a:pt x="864622" y="1138730"/>
                </a:lnTo>
                <a:close/>
                <a:moveTo>
                  <a:pt x="984709" y="628450"/>
                </a:moveTo>
                <a:lnTo>
                  <a:pt x="982023" y="628727"/>
                </a:lnTo>
                <a:lnTo>
                  <a:pt x="979361" y="629873"/>
                </a:lnTo>
                <a:lnTo>
                  <a:pt x="974128" y="635242"/>
                </a:lnTo>
                <a:lnTo>
                  <a:pt x="968849" y="639635"/>
                </a:lnTo>
                <a:lnTo>
                  <a:pt x="948610" y="645912"/>
                </a:lnTo>
                <a:lnTo>
                  <a:pt x="936620" y="652536"/>
                </a:lnTo>
                <a:lnTo>
                  <a:pt x="932534" y="651759"/>
                </a:lnTo>
                <a:lnTo>
                  <a:pt x="925816" y="653090"/>
                </a:lnTo>
                <a:lnTo>
                  <a:pt x="920768" y="652082"/>
                </a:lnTo>
                <a:lnTo>
                  <a:pt x="911048" y="647589"/>
                </a:lnTo>
                <a:lnTo>
                  <a:pt x="906346" y="646912"/>
                </a:lnTo>
                <a:lnTo>
                  <a:pt x="898405" y="648412"/>
                </a:lnTo>
                <a:lnTo>
                  <a:pt x="897443" y="649182"/>
                </a:lnTo>
                <a:lnTo>
                  <a:pt x="894788" y="652867"/>
                </a:lnTo>
                <a:lnTo>
                  <a:pt x="894849" y="658644"/>
                </a:lnTo>
                <a:lnTo>
                  <a:pt x="895219" y="663075"/>
                </a:lnTo>
                <a:lnTo>
                  <a:pt x="894003" y="665821"/>
                </a:lnTo>
                <a:lnTo>
                  <a:pt x="892802" y="667437"/>
                </a:lnTo>
                <a:lnTo>
                  <a:pt x="889755" y="667660"/>
                </a:lnTo>
                <a:lnTo>
                  <a:pt x="888231" y="664498"/>
                </a:lnTo>
                <a:lnTo>
                  <a:pt x="885546" y="664083"/>
                </a:lnTo>
                <a:lnTo>
                  <a:pt x="878481" y="665198"/>
                </a:lnTo>
                <a:lnTo>
                  <a:pt x="875010" y="667860"/>
                </a:lnTo>
                <a:lnTo>
                  <a:pt x="873241" y="675253"/>
                </a:lnTo>
                <a:lnTo>
                  <a:pt x="867746" y="678630"/>
                </a:lnTo>
                <a:lnTo>
                  <a:pt x="858342" y="682076"/>
                </a:lnTo>
                <a:lnTo>
                  <a:pt x="853240" y="685030"/>
                </a:lnTo>
                <a:lnTo>
                  <a:pt x="850747" y="685200"/>
                </a:lnTo>
                <a:lnTo>
                  <a:pt x="848300" y="686700"/>
                </a:lnTo>
                <a:lnTo>
                  <a:pt x="843359" y="693569"/>
                </a:lnTo>
                <a:lnTo>
                  <a:pt x="838303" y="698570"/>
                </a:lnTo>
                <a:lnTo>
                  <a:pt x="830523" y="703524"/>
                </a:lnTo>
                <a:lnTo>
                  <a:pt x="830831" y="707363"/>
                </a:lnTo>
                <a:lnTo>
                  <a:pt x="831285" y="709655"/>
                </a:lnTo>
                <a:lnTo>
                  <a:pt x="824590" y="717079"/>
                </a:lnTo>
                <a:lnTo>
                  <a:pt x="822966" y="721571"/>
                </a:lnTo>
                <a:lnTo>
                  <a:pt x="821304" y="729972"/>
                </a:lnTo>
                <a:lnTo>
                  <a:pt x="820773" y="731264"/>
                </a:lnTo>
                <a:lnTo>
                  <a:pt x="814194" y="728533"/>
                </a:lnTo>
                <a:lnTo>
                  <a:pt x="809561" y="727625"/>
                </a:lnTo>
                <a:lnTo>
                  <a:pt x="807445" y="728372"/>
                </a:lnTo>
                <a:lnTo>
                  <a:pt x="804313" y="730395"/>
                </a:lnTo>
                <a:lnTo>
                  <a:pt x="803558" y="732356"/>
                </a:lnTo>
                <a:lnTo>
                  <a:pt x="803990" y="736672"/>
                </a:lnTo>
                <a:lnTo>
                  <a:pt x="805005" y="739495"/>
                </a:lnTo>
                <a:lnTo>
                  <a:pt x="798403" y="751858"/>
                </a:lnTo>
                <a:lnTo>
                  <a:pt x="796563" y="751996"/>
                </a:lnTo>
                <a:lnTo>
                  <a:pt x="794485" y="748458"/>
                </a:lnTo>
                <a:lnTo>
                  <a:pt x="792315" y="746257"/>
                </a:lnTo>
                <a:lnTo>
                  <a:pt x="789591" y="744380"/>
                </a:lnTo>
                <a:lnTo>
                  <a:pt x="786859" y="743734"/>
                </a:lnTo>
                <a:lnTo>
                  <a:pt x="784381" y="745919"/>
                </a:lnTo>
                <a:lnTo>
                  <a:pt x="781988" y="749581"/>
                </a:lnTo>
                <a:lnTo>
                  <a:pt x="782227" y="752458"/>
                </a:lnTo>
                <a:lnTo>
                  <a:pt x="783127" y="755135"/>
                </a:lnTo>
                <a:lnTo>
                  <a:pt x="786043" y="759758"/>
                </a:lnTo>
                <a:lnTo>
                  <a:pt x="793431" y="758920"/>
                </a:lnTo>
                <a:lnTo>
                  <a:pt x="795340" y="762297"/>
                </a:lnTo>
                <a:lnTo>
                  <a:pt x="796856" y="763612"/>
                </a:lnTo>
                <a:lnTo>
                  <a:pt x="790792" y="768559"/>
                </a:lnTo>
                <a:lnTo>
                  <a:pt x="784220" y="776929"/>
                </a:lnTo>
                <a:lnTo>
                  <a:pt x="778741" y="788376"/>
                </a:lnTo>
                <a:lnTo>
                  <a:pt x="777063" y="790707"/>
                </a:lnTo>
                <a:lnTo>
                  <a:pt x="777671" y="793730"/>
                </a:lnTo>
                <a:lnTo>
                  <a:pt x="778779" y="796522"/>
                </a:lnTo>
                <a:lnTo>
                  <a:pt x="780726" y="797730"/>
                </a:lnTo>
                <a:lnTo>
                  <a:pt x="784951" y="797653"/>
                </a:lnTo>
                <a:lnTo>
                  <a:pt x="789052" y="801376"/>
                </a:lnTo>
                <a:lnTo>
                  <a:pt x="787783" y="802569"/>
                </a:lnTo>
                <a:lnTo>
                  <a:pt x="773484" y="806208"/>
                </a:lnTo>
                <a:lnTo>
                  <a:pt x="771861" y="807531"/>
                </a:lnTo>
                <a:lnTo>
                  <a:pt x="764981" y="826117"/>
                </a:lnTo>
                <a:lnTo>
                  <a:pt x="762773" y="830663"/>
                </a:lnTo>
                <a:lnTo>
                  <a:pt x="760849" y="833294"/>
                </a:lnTo>
                <a:lnTo>
                  <a:pt x="758740" y="838148"/>
                </a:lnTo>
                <a:lnTo>
                  <a:pt x="756778" y="843972"/>
                </a:lnTo>
                <a:lnTo>
                  <a:pt x="755978" y="844618"/>
                </a:lnTo>
                <a:lnTo>
                  <a:pt x="751245" y="845841"/>
                </a:lnTo>
                <a:lnTo>
                  <a:pt x="746658" y="849726"/>
                </a:lnTo>
                <a:lnTo>
                  <a:pt x="742110" y="854649"/>
                </a:lnTo>
                <a:lnTo>
                  <a:pt x="739694" y="856334"/>
                </a:lnTo>
                <a:lnTo>
                  <a:pt x="737778" y="858996"/>
                </a:lnTo>
                <a:lnTo>
                  <a:pt x="739417" y="864311"/>
                </a:lnTo>
                <a:lnTo>
                  <a:pt x="747320" y="876181"/>
                </a:lnTo>
                <a:lnTo>
                  <a:pt x="745742" y="880820"/>
                </a:lnTo>
                <a:lnTo>
                  <a:pt x="749383" y="890652"/>
                </a:lnTo>
                <a:lnTo>
                  <a:pt x="755123" y="885551"/>
                </a:lnTo>
                <a:lnTo>
                  <a:pt x="759502" y="883213"/>
                </a:lnTo>
                <a:lnTo>
                  <a:pt x="764642" y="882882"/>
                </a:lnTo>
                <a:lnTo>
                  <a:pt x="770553" y="887551"/>
                </a:lnTo>
                <a:lnTo>
                  <a:pt x="776363" y="890213"/>
                </a:lnTo>
                <a:lnTo>
                  <a:pt x="786844" y="891036"/>
                </a:lnTo>
                <a:lnTo>
                  <a:pt x="791030" y="893429"/>
                </a:lnTo>
                <a:lnTo>
                  <a:pt x="795386" y="894698"/>
                </a:lnTo>
                <a:lnTo>
                  <a:pt x="799788" y="894167"/>
                </a:lnTo>
                <a:lnTo>
                  <a:pt x="806913" y="889490"/>
                </a:lnTo>
                <a:lnTo>
                  <a:pt x="810592" y="879059"/>
                </a:lnTo>
                <a:lnTo>
                  <a:pt x="817626" y="870989"/>
                </a:lnTo>
                <a:lnTo>
                  <a:pt x="819411" y="867319"/>
                </a:lnTo>
                <a:lnTo>
                  <a:pt x="817718" y="860565"/>
                </a:lnTo>
                <a:lnTo>
                  <a:pt x="813970" y="855272"/>
                </a:lnTo>
                <a:lnTo>
                  <a:pt x="814455" y="853457"/>
                </a:lnTo>
                <a:lnTo>
                  <a:pt x="817380" y="854418"/>
                </a:lnTo>
                <a:lnTo>
                  <a:pt x="820735" y="858296"/>
                </a:lnTo>
                <a:lnTo>
                  <a:pt x="821897" y="858865"/>
                </a:lnTo>
                <a:lnTo>
                  <a:pt x="824020" y="858788"/>
                </a:lnTo>
                <a:lnTo>
                  <a:pt x="825937" y="856011"/>
                </a:lnTo>
                <a:lnTo>
                  <a:pt x="826529" y="852495"/>
                </a:lnTo>
                <a:lnTo>
                  <a:pt x="826121" y="848810"/>
                </a:lnTo>
                <a:lnTo>
                  <a:pt x="824498" y="842879"/>
                </a:lnTo>
                <a:lnTo>
                  <a:pt x="824267" y="839756"/>
                </a:lnTo>
                <a:lnTo>
                  <a:pt x="838827" y="830709"/>
                </a:lnTo>
                <a:lnTo>
                  <a:pt x="842636" y="822909"/>
                </a:lnTo>
                <a:lnTo>
                  <a:pt x="843659" y="817985"/>
                </a:lnTo>
                <a:lnTo>
                  <a:pt x="843236" y="814893"/>
                </a:lnTo>
                <a:lnTo>
                  <a:pt x="841428" y="807377"/>
                </a:lnTo>
                <a:lnTo>
                  <a:pt x="840135" y="803969"/>
                </a:lnTo>
                <a:lnTo>
                  <a:pt x="840843" y="801169"/>
                </a:lnTo>
                <a:lnTo>
                  <a:pt x="849338" y="804092"/>
                </a:lnTo>
                <a:lnTo>
                  <a:pt x="851755" y="802253"/>
                </a:lnTo>
                <a:lnTo>
                  <a:pt x="853063" y="800476"/>
                </a:lnTo>
                <a:lnTo>
                  <a:pt x="854040" y="796892"/>
                </a:lnTo>
                <a:lnTo>
                  <a:pt x="854272" y="792099"/>
                </a:lnTo>
                <a:lnTo>
                  <a:pt x="854810" y="787622"/>
                </a:lnTo>
                <a:lnTo>
                  <a:pt x="856064" y="785398"/>
                </a:lnTo>
                <a:lnTo>
                  <a:pt x="863752" y="791860"/>
                </a:lnTo>
                <a:lnTo>
                  <a:pt x="865438" y="792153"/>
                </a:lnTo>
                <a:lnTo>
                  <a:pt x="867138" y="789968"/>
                </a:lnTo>
                <a:lnTo>
                  <a:pt x="867546" y="787729"/>
                </a:lnTo>
                <a:lnTo>
                  <a:pt x="866746" y="785198"/>
                </a:lnTo>
                <a:lnTo>
                  <a:pt x="867023" y="781067"/>
                </a:lnTo>
                <a:lnTo>
                  <a:pt x="872094" y="781167"/>
                </a:lnTo>
                <a:lnTo>
                  <a:pt x="874202" y="780244"/>
                </a:lnTo>
                <a:lnTo>
                  <a:pt x="877273" y="776898"/>
                </a:lnTo>
                <a:lnTo>
                  <a:pt x="878966" y="773559"/>
                </a:lnTo>
                <a:lnTo>
                  <a:pt x="881959" y="770397"/>
                </a:lnTo>
                <a:lnTo>
                  <a:pt x="883306" y="767974"/>
                </a:lnTo>
                <a:lnTo>
                  <a:pt x="882298" y="764528"/>
                </a:lnTo>
                <a:lnTo>
                  <a:pt x="877681" y="762482"/>
                </a:lnTo>
                <a:lnTo>
                  <a:pt x="878458" y="759420"/>
                </a:lnTo>
                <a:lnTo>
                  <a:pt x="882752" y="755481"/>
                </a:lnTo>
                <a:lnTo>
                  <a:pt x="884006" y="755104"/>
                </a:lnTo>
                <a:lnTo>
                  <a:pt x="886631" y="755458"/>
                </a:lnTo>
                <a:lnTo>
                  <a:pt x="888016" y="754327"/>
                </a:lnTo>
                <a:lnTo>
                  <a:pt x="890394" y="750789"/>
                </a:lnTo>
                <a:lnTo>
                  <a:pt x="892695" y="746342"/>
                </a:lnTo>
                <a:lnTo>
                  <a:pt x="897266" y="741373"/>
                </a:lnTo>
                <a:lnTo>
                  <a:pt x="899459" y="736418"/>
                </a:lnTo>
                <a:lnTo>
                  <a:pt x="901775" y="733541"/>
                </a:lnTo>
                <a:lnTo>
                  <a:pt x="904592" y="733880"/>
                </a:lnTo>
                <a:lnTo>
                  <a:pt x="907393" y="733134"/>
                </a:lnTo>
                <a:lnTo>
                  <a:pt x="917112" y="723894"/>
                </a:lnTo>
                <a:lnTo>
                  <a:pt x="938275" y="711140"/>
                </a:lnTo>
                <a:lnTo>
                  <a:pt x="944123" y="708770"/>
                </a:lnTo>
                <a:lnTo>
                  <a:pt x="951527" y="703055"/>
                </a:lnTo>
                <a:lnTo>
                  <a:pt x="954112" y="702724"/>
                </a:lnTo>
                <a:lnTo>
                  <a:pt x="964547" y="698608"/>
                </a:lnTo>
                <a:lnTo>
                  <a:pt x="974959" y="692600"/>
                </a:lnTo>
                <a:lnTo>
                  <a:pt x="984824" y="688092"/>
                </a:lnTo>
                <a:lnTo>
                  <a:pt x="993852" y="682330"/>
                </a:lnTo>
                <a:lnTo>
                  <a:pt x="1008172" y="675299"/>
                </a:lnTo>
                <a:lnTo>
                  <a:pt x="1016268" y="669645"/>
                </a:lnTo>
                <a:lnTo>
                  <a:pt x="1021362" y="667383"/>
                </a:lnTo>
                <a:lnTo>
                  <a:pt x="1026411" y="664160"/>
                </a:lnTo>
                <a:lnTo>
                  <a:pt x="1031551" y="659375"/>
                </a:lnTo>
                <a:lnTo>
                  <a:pt x="1040193" y="652474"/>
                </a:lnTo>
                <a:lnTo>
                  <a:pt x="1048835" y="648174"/>
                </a:lnTo>
                <a:lnTo>
                  <a:pt x="1050067" y="645566"/>
                </a:lnTo>
                <a:lnTo>
                  <a:pt x="1057323" y="633104"/>
                </a:lnTo>
                <a:lnTo>
                  <a:pt x="1064696" y="621672"/>
                </a:lnTo>
                <a:lnTo>
                  <a:pt x="1063795" y="618172"/>
                </a:lnTo>
                <a:lnTo>
                  <a:pt x="1064496" y="613579"/>
                </a:lnTo>
                <a:lnTo>
                  <a:pt x="1065604" y="609087"/>
                </a:lnTo>
                <a:lnTo>
                  <a:pt x="1064957" y="604117"/>
                </a:lnTo>
                <a:lnTo>
                  <a:pt x="1064134" y="601379"/>
                </a:lnTo>
                <a:lnTo>
                  <a:pt x="1060371" y="593701"/>
                </a:lnTo>
                <a:lnTo>
                  <a:pt x="1055761" y="587701"/>
                </a:lnTo>
                <a:lnTo>
                  <a:pt x="1045642" y="582254"/>
                </a:lnTo>
                <a:lnTo>
                  <a:pt x="1037754" y="580246"/>
                </a:lnTo>
                <a:lnTo>
                  <a:pt x="1035230" y="580608"/>
                </a:lnTo>
                <a:lnTo>
                  <a:pt x="1029373" y="584824"/>
                </a:lnTo>
                <a:lnTo>
                  <a:pt x="1019977" y="588639"/>
                </a:lnTo>
                <a:lnTo>
                  <a:pt x="1009535" y="598409"/>
                </a:lnTo>
                <a:lnTo>
                  <a:pt x="1003440" y="605479"/>
                </a:lnTo>
                <a:lnTo>
                  <a:pt x="1001193" y="610941"/>
                </a:lnTo>
                <a:lnTo>
                  <a:pt x="999115" y="617918"/>
                </a:lnTo>
                <a:lnTo>
                  <a:pt x="996783" y="621088"/>
                </a:lnTo>
                <a:lnTo>
                  <a:pt x="994236" y="621149"/>
                </a:lnTo>
                <a:lnTo>
                  <a:pt x="991889" y="622149"/>
                </a:lnTo>
                <a:lnTo>
                  <a:pt x="987164" y="626780"/>
                </a:lnTo>
                <a:lnTo>
                  <a:pt x="984709" y="628450"/>
                </a:lnTo>
                <a:close/>
                <a:moveTo>
                  <a:pt x="809291" y="191744"/>
                </a:moveTo>
                <a:lnTo>
                  <a:pt x="807906" y="195090"/>
                </a:lnTo>
                <a:lnTo>
                  <a:pt x="809468" y="198098"/>
                </a:lnTo>
                <a:lnTo>
                  <a:pt x="811685" y="204452"/>
                </a:lnTo>
                <a:lnTo>
                  <a:pt x="812239" y="208037"/>
                </a:lnTo>
                <a:lnTo>
                  <a:pt x="812285" y="213214"/>
                </a:lnTo>
                <a:lnTo>
                  <a:pt x="813739" y="230354"/>
                </a:lnTo>
                <a:lnTo>
                  <a:pt x="814840" y="234885"/>
                </a:lnTo>
                <a:lnTo>
                  <a:pt x="816140" y="237277"/>
                </a:lnTo>
                <a:lnTo>
                  <a:pt x="824952" y="241693"/>
                </a:lnTo>
                <a:lnTo>
                  <a:pt x="828322" y="239285"/>
                </a:lnTo>
                <a:lnTo>
                  <a:pt x="832785" y="230023"/>
                </a:lnTo>
                <a:lnTo>
                  <a:pt x="834786" y="229354"/>
                </a:lnTo>
                <a:lnTo>
                  <a:pt x="835433" y="223469"/>
                </a:lnTo>
                <a:lnTo>
                  <a:pt x="835395" y="217122"/>
                </a:lnTo>
                <a:lnTo>
                  <a:pt x="837857" y="214430"/>
                </a:lnTo>
                <a:lnTo>
                  <a:pt x="856372" y="211283"/>
                </a:lnTo>
                <a:lnTo>
                  <a:pt x="853356" y="205452"/>
                </a:lnTo>
                <a:lnTo>
                  <a:pt x="850247" y="201898"/>
                </a:lnTo>
                <a:lnTo>
                  <a:pt x="839634" y="195544"/>
                </a:lnTo>
                <a:lnTo>
                  <a:pt x="818942" y="194159"/>
                </a:lnTo>
                <a:lnTo>
                  <a:pt x="809291" y="191744"/>
                </a:lnTo>
                <a:close/>
                <a:moveTo>
                  <a:pt x="890317" y="133463"/>
                </a:moveTo>
                <a:lnTo>
                  <a:pt x="897097" y="130624"/>
                </a:lnTo>
                <a:lnTo>
                  <a:pt x="904253" y="122277"/>
                </a:lnTo>
                <a:lnTo>
                  <a:pt x="906323" y="116839"/>
                </a:lnTo>
                <a:lnTo>
                  <a:pt x="903938" y="109369"/>
                </a:lnTo>
                <a:lnTo>
                  <a:pt x="885138" y="111638"/>
                </a:lnTo>
                <a:lnTo>
                  <a:pt x="875657" y="121493"/>
                </a:lnTo>
                <a:lnTo>
                  <a:pt x="874164" y="123901"/>
                </a:lnTo>
                <a:lnTo>
                  <a:pt x="873725" y="125908"/>
                </a:lnTo>
                <a:lnTo>
                  <a:pt x="879405" y="129916"/>
                </a:lnTo>
                <a:lnTo>
                  <a:pt x="890317" y="133463"/>
                </a:lnTo>
                <a:close/>
                <a:moveTo>
                  <a:pt x="927132" y="31171"/>
                </a:moveTo>
                <a:lnTo>
                  <a:pt x="928032" y="33241"/>
                </a:lnTo>
                <a:lnTo>
                  <a:pt x="934766" y="36826"/>
                </a:lnTo>
                <a:lnTo>
                  <a:pt x="948664" y="38641"/>
                </a:lnTo>
                <a:lnTo>
                  <a:pt x="951311" y="36756"/>
                </a:lnTo>
                <a:lnTo>
                  <a:pt x="954151" y="30748"/>
                </a:lnTo>
                <a:lnTo>
                  <a:pt x="953827" y="28617"/>
                </a:lnTo>
                <a:lnTo>
                  <a:pt x="952581" y="25171"/>
                </a:lnTo>
                <a:lnTo>
                  <a:pt x="932826" y="20440"/>
                </a:lnTo>
                <a:lnTo>
                  <a:pt x="921791" y="22294"/>
                </a:lnTo>
                <a:lnTo>
                  <a:pt x="917951" y="26356"/>
                </a:lnTo>
                <a:lnTo>
                  <a:pt x="926778" y="29364"/>
                </a:lnTo>
                <a:lnTo>
                  <a:pt x="927132" y="31171"/>
                </a:lnTo>
                <a:close/>
                <a:moveTo>
                  <a:pt x="849123" y="256609"/>
                </a:moveTo>
                <a:lnTo>
                  <a:pt x="853040" y="259148"/>
                </a:lnTo>
                <a:lnTo>
                  <a:pt x="854518" y="261110"/>
                </a:lnTo>
                <a:lnTo>
                  <a:pt x="855241" y="263010"/>
                </a:lnTo>
                <a:lnTo>
                  <a:pt x="858004" y="264233"/>
                </a:lnTo>
                <a:lnTo>
                  <a:pt x="865745" y="260187"/>
                </a:lnTo>
                <a:lnTo>
                  <a:pt x="870539" y="255417"/>
                </a:lnTo>
                <a:lnTo>
                  <a:pt x="868177" y="244386"/>
                </a:lnTo>
                <a:lnTo>
                  <a:pt x="862621" y="239847"/>
                </a:lnTo>
                <a:lnTo>
                  <a:pt x="850893" y="247986"/>
                </a:lnTo>
                <a:lnTo>
                  <a:pt x="849700" y="249432"/>
                </a:lnTo>
                <a:lnTo>
                  <a:pt x="849123" y="256609"/>
                </a:lnTo>
                <a:close/>
                <a:moveTo>
                  <a:pt x="67097" y="1852908"/>
                </a:moveTo>
                <a:lnTo>
                  <a:pt x="69721" y="1845223"/>
                </a:lnTo>
                <a:lnTo>
                  <a:pt x="69582" y="1843992"/>
                </a:lnTo>
                <a:lnTo>
                  <a:pt x="67674" y="1841838"/>
                </a:lnTo>
                <a:lnTo>
                  <a:pt x="65319" y="1840269"/>
                </a:lnTo>
                <a:lnTo>
                  <a:pt x="64018" y="1836945"/>
                </a:lnTo>
                <a:lnTo>
                  <a:pt x="59247" y="1836753"/>
                </a:lnTo>
                <a:lnTo>
                  <a:pt x="54746" y="1836938"/>
                </a:lnTo>
                <a:lnTo>
                  <a:pt x="53329" y="1836776"/>
                </a:lnTo>
                <a:lnTo>
                  <a:pt x="49043" y="1835384"/>
                </a:lnTo>
                <a:lnTo>
                  <a:pt x="44911" y="1833138"/>
                </a:lnTo>
                <a:lnTo>
                  <a:pt x="42148" y="1831822"/>
                </a:lnTo>
                <a:lnTo>
                  <a:pt x="39824" y="1830345"/>
                </a:lnTo>
                <a:lnTo>
                  <a:pt x="38569" y="1828791"/>
                </a:lnTo>
                <a:lnTo>
                  <a:pt x="36592" y="1829206"/>
                </a:lnTo>
                <a:lnTo>
                  <a:pt x="35253" y="1829222"/>
                </a:lnTo>
                <a:lnTo>
                  <a:pt x="34976" y="1835122"/>
                </a:lnTo>
                <a:lnTo>
                  <a:pt x="34245" y="1841607"/>
                </a:lnTo>
                <a:lnTo>
                  <a:pt x="30073" y="1842823"/>
                </a:lnTo>
                <a:lnTo>
                  <a:pt x="27734" y="1842569"/>
                </a:lnTo>
                <a:lnTo>
                  <a:pt x="25287" y="1841161"/>
                </a:lnTo>
                <a:lnTo>
                  <a:pt x="23201" y="1840838"/>
                </a:lnTo>
                <a:lnTo>
                  <a:pt x="21409" y="1839838"/>
                </a:lnTo>
                <a:lnTo>
                  <a:pt x="27126" y="1832268"/>
                </a:lnTo>
                <a:lnTo>
                  <a:pt x="29250" y="1828668"/>
                </a:lnTo>
                <a:lnTo>
                  <a:pt x="27996" y="1828376"/>
                </a:lnTo>
                <a:lnTo>
                  <a:pt x="26826" y="1830437"/>
                </a:lnTo>
                <a:lnTo>
                  <a:pt x="23225" y="1835322"/>
                </a:lnTo>
                <a:lnTo>
                  <a:pt x="19800" y="1839369"/>
                </a:lnTo>
                <a:lnTo>
                  <a:pt x="17130" y="1841007"/>
                </a:lnTo>
                <a:lnTo>
                  <a:pt x="10881" y="1840815"/>
                </a:lnTo>
                <a:lnTo>
                  <a:pt x="8003" y="1842138"/>
                </a:lnTo>
                <a:lnTo>
                  <a:pt x="7541" y="1845531"/>
                </a:lnTo>
                <a:lnTo>
                  <a:pt x="7341" y="1848538"/>
                </a:lnTo>
                <a:lnTo>
                  <a:pt x="5502" y="1852870"/>
                </a:lnTo>
                <a:lnTo>
                  <a:pt x="3332" y="1856177"/>
                </a:lnTo>
                <a:lnTo>
                  <a:pt x="0" y="1859362"/>
                </a:lnTo>
                <a:lnTo>
                  <a:pt x="862" y="1859809"/>
                </a:lnTo>
                <a:lnTo>
                  <a:pt x="6918" y="1860293"/>
                </a:lnTo>
                <a:lnTo>
                  <a:pt x="13044" y="1860778"/>
                </a:lnTo>
                <a:lnTo>
                  <a:pt x="22902" y="1861301"/>
                </a:lnTo>
                <a:lnTo>
                  <a:pt x="33175" y="1861847"/>
                </a:lnTo>
                <a:lnTo>
                  <a:pt x="43833" y="1862416"/>
                </a:lnTo>
                <a:lnTo>
                  <a:pt x="55376" y="1863032"/>
                </a:lnTo>
                <a:lnTo>
                  <a:pt x="67543" y="1863393"/>
                </a:lnTo>
                <a:lnTo>
                  <a:pt x="68289" y="1863147"/>
                </a:lnTo>
                <a:lnTo>
                  <a:pt x="67381" y="1861347"/>
                </a:lnTo>
                <a:lnTo>
                  <a:pt x="66419" y="1858108"/>
                </a:lnTo>
                <a:lnTo>
                  <a:pt x="66519" y="1855516"/>
                </a:lnTo>
                <a:lnTo>
                  <a:pt x="67097" y="1852908"/>
                </a:lnTo>
                <a:close/>
                <a:moveTo>
                  <a:pt x="725719" y="1045985"/>
                </a:moveTo>
                <a:lnTo>
                  <a:pt x="725442" y="1042269"/>
                </a:lnTo>
                <a:lnTo>
                  <a:pt x="724334" y="1040485"/>
                </a:lnTo>
                <a:lnTo>
                  <a:pt x="722887" y="1040754"/>
                </a:lnTo>
                <a:lnTo>
                  <a:pt x="721155" y="1037169"/>
                </a:lnTo>
                <a:lnTo>
                  <a:pt x="719193" y="1032200"/>
                </a:lnTo>
                <a:lnTo>
                  <a:pt x="716461" y="1029846"/>
                </a:lnTo>
                <a:lnTo>
                  <a:pt x="715499" y="1029584"/>
                </a:lnTo>
                <a:lnTo>
                  <a:pt x="715245" y="1030522"/>
                </a:lnTo>
                <a:lnTo>
                  <a:pt x="715445" y="1032861"/>
                </a:lnTo>
                <a:lnTo>
                  <a:pt x="713021" y="1030953"/>
                </a:lnTo>
                <a:lnTo>
                  <a:pt x="710759" y="1030838"/>
                </a:lnTo>
                <a:lnTo>
                  <a:pt x="706096" y="1032746"/>
                </a:lnTo>
                <a:lnTo>
                  <a:pt x="704872" y="1034892"/>
                </a:lnTo>
                <a:lnTo>
                  <a:pt x="705080" y="1037600"/>
                </a:lnTo>
                <a:lnTo>
                  <a:pt x="705942" y="1038577"/>
                </a:lnTo>
                <a:lnTo>
                  <a:pt x="708881" y="1040662"/>
                </a:lnTo>
                <a:lnTo>
                  <a:pt x="711498" y="1039908"/>
                </a:lnTo>
                <a:lnTo>
                  <a:pt x="715638" y="1044585"/>
                </a:lnTo>
                <a:lnTo>
                  <a:pt x="716738" y="1048970"/>
                </a:lnTo>
                <a:lnTo>
                  <a:pt x="717739" y="1050909"/>
                </a:lnTo>
                <a:lnTo>
                  <a:pt x="720201" y="1053055"/>
                </a:lnTo>
                <a:lnTo>
                  <a:pt x="721387" y="1055840"/>
                </a:lnTo>
                <a:lnTo>
                  <a:pt x="721779" y="1058686"/>
                </a:lnTo>
                <a:lnTo>
                  <a:pt x="723903" y="1057801"/>
                </a:lnTo>
                <a:lnTo>
                  <a:pt x="723572" y="1056655"/>
                </a:lnTo>
                <a:lnTo>
                  <a:pt x="722325" y="1054555"/>
                </a:lnTo>
                <a:lnTo>
                  <a:pt x="722833" y="1052293"/>
                </a:lnTo>
                <a:lnTo>
                  <a:pt x="725719" y="1045985"/>
                </a:lnTo>
                <a:close/>
                <a:moveTo>
                  <a:pt x="1684233" y="233608"/>
                </a:moveTo>
                <a:lnTo>
                  <a:pt x="1674152" y="235531"/>
                </a:lnTo>
                <a:lnTo>
                  <a:pt x="1658946" y="241655"/>
                </a:lnTo>
                <a:lnTo>
                  <a:pt x="1655937" y="240939"/>
                </a:lnTo>
                <a:lnTo>
                  <a:pt x="1653459" y="242601"/>
                </a:lnTo>
                <a:lnTo>
                  <a:pt x="1646887" y="240947"/>
                </a:lnTo>
                <a:lnTo>
                  <a:pt x="1639099" y="241501"/>
                </a:lnTo>
                <a:lnTo>
                  <a:pt x="1636790" y="245616"/>
                </a:lnTo>
                <a:lnTo>
                  <a:pt x="1635659" y="249447"/>
                </a:lnTo>
                <a:lnTo>
                  <a:pt x="1634435" y="250894"/>
                </a:lnTo>
                <a:lnTo>
                  <a:pt x="1628087" y="242601"/>
                </a:lnTo>
                <a:lnTo>
                  <a:pt x="1627210" y="243555"/>
                </a:lnTo>
                <a:lnTo>
                  <a:pt x="1624370" y="250363"/>
                </a:lnTo>
                <a:lnTo>
                  <a:pt x="1622300" y="253301"/>
                </a:lnTo>
                <a:lnTo>
                  <a:pt x="1614266" y="261894"/>
                </a:lnTo>
                <a:lnTo>
                  <a:pt x="1612311" y="275680"/>
                </a:lnTo>
                <a:lnTo>
                  <a:pt x="1607586" y="284657"/>
                </a:lnTo>
                <a:lnTo>
                  <a:pt x="1603461" y="291235"/>
                </a:lnTo>
                <a:lnTo>
                  <a:pt x="1593911" y="299666"/>
                </a:lnTo>
                <a:lnTo>
                  <a:pt x="1586693" y="315906"/>
                </a:lnTo>
                <a:lnTo>
                  <a:pt x="1591041" y="320267"/>
                </a:lnTo>
                <a:lnTo>
                  <a:pt x="1595496" y="319752"/>
                </a:lnTo>
                <a:lnTo>
                  <a:pt x="1601545" y="321083"/>
                </a:lnTo>
                <a:lnTo>
                  <a:pt x="1611480" y="326853"/>
                </a:lnTo>
                <a:lnTo>
                  <a:pt x="1613535" y="337930"/>
                </a:lnTo>
                <a:lnTo>
                  <a:pt x="1617175" y="348231"/>
                </a:lnTo>
                <a:lnTo>
                  <a:pt x="1620145" y="351254"/>
                </a:lnTo>
                <a:lnTo>
                  <a:pt x="1620407" y="357170"/>
                </a:lnTo>
                <a:lnTo>
                  <a:pt x="1620853" y="358701"/>
                </a:lnTo>
                <a:lnTo>
                  <a:pt x="1623854" y="363363"/>
                </a:lnTo>
                <a:lnTo>
                  <a:pt x="1628810" y="367224"/>
                </a:lnTo>
                <a:lnTo>
                  <a:pt x="1631242" y="367571"/>
                </a:lnTo>
                <a:lnTo>
                  <a:pt x="1637806" y="361909"/>
                </a:lnTo>
                <a:lnTo>
                  <a:pt x="1639845" y="362047"/>
                </a:lnTo>
                <a:lnTo>
                  <a:pt x="1643547" y="371840"/>
                </a:lnTo>
                <a:lnTo>
                  <a:pt x="1645571" y="373033"/>
                </a:lnTo>
                <a:lnTo>
                  <a:pt x="1657468" y="371402"/>
                </a:lnTo>
                <a:lnTo>
                  <a:pt x="1659253" y="372848"/>
                </a:lnTo>
                <a:lnTo>
                  <a:pt x="1667418" y="374894"/>
                </a:lnTo>
                <a:lnTo>
                  <a:pt x="1668788" y="377279"/>
                </a:lnTo>
                <a:lnTo>
                  <a:pt x="1670119" y="380648"/>
                </a:lnTo>
                <a:lnTo>
                  <a:pt x="1676930" y="388041"/>
                </a:lnTo>
                <a:lnTo>
                  <a:pt x="1683571" y="392665"/>
                </a:lnTo>
                <a:lnTo>
                  <a:pt x="1686442" y="392580"/>
                </a:lnTo>
                <a:lnTo>
                  <a:pt x="1691113" y="394488"/>
                </a:lnTo>
                <a:lnTo>
                  <a:pt x="1694337" y="393295"/>
                </a:lnTo>
                <a:lnTo>
                  <a:pt x="1699270" y="396180"/>
                </a:lnTo>
                <a:lnTo>
                  <a:pt x="1702040" y="396980"/>
                </a:lnTo>
                <a:lnTo>
                  <a:pt x="1710859" y="393595"/>
                </a:lnTo>
                <a:lnTo>
                  <a:pt x="1724249" y="391818"/>
                </a:lnTo>
                <a:lnTo>
                  <a:pt x="1726435" y="389749"/>
                </a:lnTo>
                <a:lnTo>
                  <a:pt x="1734830" y="377564"/>
                </a:lnTo>
                <a:lnTo>
                  <a:pt x="1734184" y="372479"/>
                </a:lnTo>
                <a:lnTo>
                  <a:pt x="1732353" y="362309"/>
                </a:lnTo>
                <a:lnTo>
                  <a:pt x="1730975" y="360963"/>
                </a:lnTo>
                <a:lnTo>
                  <a:pt x="1725927" y="358393"/>
                </a:lnTo>
                <a:lnTo>
                  <a:pt x="1721609" y="347239"/>
                </a:lnTo>
                <a:lnTo>
                  <a:pt x="1715661" y="339607"/>
                </a:lnTo>
                <a:lnTo>
                  <a:pt x="1717015" y="338169"/>
                </a:lnTo>
                <a:lnTo>
                  <a:pt x="1718370" y="338061"/>
                </a:lnTo>
                <a:lnTo>
                  <a:pt x="1723133" y="341730"/>
                </a:lnTo>
                <a:lnTo>
                  <a:pt x="1726366" y="341523"/>
                </a:lnTo>
                <a:lnTo>
                  <a:pt x="1729459" y="336084"/>
                </a:lnTo>
                <a:lnTo>
                  <a:pt x="1730344" y="328868"/>
                </a:lnTo>
                <a:lnTo>
                  <a:pt x="1730013" y="319652"/>
                </a:lnTo>
                <a:lnTo>
                  <a:pt x="1730329" y="316298"/>
                </a:lnTo>
                <a:lnTo>
                  <a:pt x="1730929" y="313529"/>
                </a:lnTo>
                <a:lnTo>
                  <a:pt x="1731414" y="307282"/>
                </a:lnTo>
                <a:lnTo>
                  <a:pt x="1731637" y="300051"/>
                </a:lnTo>
                <a:lnTo>
                  <a:pt x="1732153" y="297074"/>
                </a:lnTo>
                <a:lnTo>
                  <a:pt x="1732883" y="295166"/>
                </a:lnTo>
                <a:lnTo>
                  <a:pt x="1734538" y="286788"/>
                </a:lnTo>
                <a:lnTo>
                  <a:pt x="1737678" y="282080"/>
                </a:lnTo>
                <a:lnTo>
                  <a:pt x="1735200" y="273311"/>
                </a:lnTo>
                <a:lnTo>
                  <a:pt x="1732437" y="267272"/>
                </a:lnTo>
                <a:lnTo>
                  <a:pt x="1730452" y="264587"/>
                </a:lnTo>
                <a:lnTo>
                  <a:pt x="1726343" y="261948"/>
                </a:lnTo>
                <a:lnTo>
                  <a:pt x="1724972" y="258379"/>
                </a:lnTo>
                <a:lnTo>
                  <a:pt x="1722764" y="256363"/>
                </a:lnTo>
                <a:lnTo>
                  <a:pt x="1721125" y="252640"/>
                </a:lnTo>
                <a:lnTo>
                  <a:pt x="1711867" y="249017"/>
                </a:lnTo>
                <a:lnTo>
                  <a:pt x="1706042" y="248163"/>
                </a:lnTo>
                <a:lnTo>
                  <a:pt x="1704641" y="249240"/>
                </a:lnTo>
                <a:lnTo>
                  <a:pt x="1703348" y="253540"/>
                </a:lnTo>
                <a:lnTo>
                  <a:pt x="1703933" y="260487"/>
                </a:lnTo>
                <a:lnTo>
                  <a:pt x="1700786" y="268972"/>
                </a:lnTo>
                <a:lnTo>
                  <a:pt x="1699054" y="270226"/>
                </a:lnTo>
                <a:lnTo>
                  <a:pt x="1694545" y="266910"/>
                </a:lnTo>
                <a:lnTo>
                  <a:pt x="1690366" y="272857"/>
                </a:lnTo>
                <a:lnTo>
                  <a:pt x="1687203" y="281557"/>
                </a:lnTo>
                <a:lnTo>
                  <a:pt x="1685633" y="284081"/>
                </a:lnTo>
                <a:lnTo>
                  <a:pt x="1684325" y="282342"/>
                </a:lnTo>
                <a:lnTo>
                  <a:pt x="1685103" y="273126"/>
                </a:lnTo>
                <a:lnTo>
                  <a:pt x="1687973" y="267549"/>
                </a:lnTo>
                <a:lnTo>
                  <a:pt x="1689012" y="260087"/>
                </a:lnTo>
                <a:lnTo>
                  <a:pt x="1691143" y="254202"/>
                </a:lnTo>
                <a:lnTo>
                  <a:pt x="1693544" y="251817"/>
                </a:lnTo>
                <a:lnTo>
                  <a:pt x="1691082" y="242801"/>
                </a:lnTo>
                <a:lnTo>
                  <a:pt x="1686134" y="234839"/>
                </a:lnTo>
                <a:lnTo>
                  <a:pt x="1684233" y="233608"/>
                </a:lnTo>
                <a:close/>
                <a:moveTo>
                  <a:pt x="1662694" y="653936"/>
                </a:moveTo>
                <a:lnTo>
                  <a:pt x="1663217" y="650074"/>
                </a:lnTo>
                <a:lnTo>
                  <a:pt x="1661454" y="648774"/>
                </a:lnTo>
                <a:lnTo>
                  <a:pt x="1655806" y="646297"/>
                </a:lnTo>
                <a:lnTo>
                  <a:pt x="1653220" y="649343"/>
                </a:lnTo>
                <a:lnTo>
                  <a:pt x="1645348" y="647343"/>
                </a:lnTo>
                <a:lnTo>
                  <a:pt x="1641207" y="651366"/>
                </a:lnTo>
                <a:lnTo>
                  <a:pt x="1636567" y="647782"/>
                </a:lnTo>
                <a:lnTo>
                  <a:pt x="1635321" y="650274"/>
                </a:lnTo>
                <a:lnTo>
                  <a:pt x="1635090" y="654528"/>
                </a:lnTo>
                <a:lnTo>
                  <a:pt x="1643024" y="656436"/>
                </a:lnTo>
                <a:lnTo>
                  <a:pt x="1646602" y="659459"/>
                </a:lnTo>
                <a:lnTo>
                  <a:pt x="1652312" y="659890"/>
                </a:lnTo>
                <a:lnTo>
                  <a:pt x="1656452" y="662929"/>
                </a:lnTo>
                <a:lnTo>
                  <a:pt x="1657591" y="657905"/>
                </a:lnTo>
                <a:lnTo>
                  <a:pt x="1657530" y="654767"/>
                </a:lnTo>
                <a:lnTo>
                  <a:pt x="1660470" y="652813"/>
                </a:lnTo>
                <a:lnTo>
                  <a:pt x="1662694" y="653936"/>
                </a:lnTo>
                <a:close/>
                <a:moveTo>
                  <a:pt x="1668919" y="641735"/>
                </a:moveTo>
                <a:lnTo>
                  <a:pt x="1668003" y="642689"/>
                </a:lnTo>
                <a:lnTo>
                  <a:pt x="1667949" y="644581"/>
                </a:lnTo>
                <a:lnTo>
                  <a:pt x="1665948" y="650620"/>
                </a:lnTo>
                <a:lnTo>
                  <a:pt x="1665925" y="655244"/>
                </a:lnTo>
                <a:lnTo>
                  <a:pt x="1666249" y="656251"/>
                </a:lnTo>
                <a:lnTo>
                  <a:pt x="1667188" y="656913"/>
                </a:lnTo>
                <a:lnTo>
                  <a:pt x="1668396" y="655944"/>
                </a:lnTo>
                <a:lnTo>
                  <a:pt x="1670997" y="652559"/>
                </a:lnTo>
                <a:lnTo>
                  <a:pt x="1672705" y="646551"/>
                </a:lnTo>
                <a:lnTo>
                  <a:pt x="1672536" y="645381"/>
                </a:lnTo>
                <a:lnTo>
                  <a:pt x="1671351" y="642820"/>
                </a:lnTo>
                <a:lnTo>
                  <a:pt x="1668919" y="641735"/>
                </a:lnTo>
                <a:close/>
                <a:moveTo>
                  <a:pt x="1735107" y="294897"/>
                </a:moveTo>
                <a:lnTo>
                  <a:pt x="1734523" y="303274"/>
                </a:lnTo>
                <a:lnTo>
                  <a:pt x="1739286" y="301766"/>
                </a:lnTo>
                <a:lnTo>
                  <a:pt x="1742841" y="295035"/>
                </a:lnTo>
                <a:lnTo>
                  <a:pt x="1739409" y="293420"/>
                </a:lnTo>
                <a:lnTo>
                  <a:pt x="1737832" y="291335"/>
                </a:lnTo>
                <a:lnTo>
                  <a:pt x="1735408" y="292627"/>
                </a:lnTo>
                <a:lnTo>
                  <a:pt x="1735107" y="294897"/>
                </a:lnTo>
                <a:close/>
                <a:moveTo>
                  <a:pt x="1678261" y="610771"/>
                </a:moveTo>
                <a:lnTo>
                  <a:pt x="1678938" y="616449"/>
                </a:lnTo>
                <a:lnTo>
                  <a:pt x="1680855" y="620003"/>
                </a:lnTo>
                <a:lnTo>
                  <a:pt x="1683117" y="620588"/>
                </a:lnTo>
                <a:lnTo>
                  <a:pt x="1684264" y="619195"/>
                </a:lnTo>
                <a:lnTo>
                  <a:pt x="1679800" y="609156"/>
                </a:lnTo>
                <a:lnTo>
                  <a:pt x="1678261" y="610771"/>
                </a:lnTo>
                <a:close/>
                <a:moveTo>
                  <a:pt x="1900352" y="549267"/>
                </a:moveTo>
                <a:lnTo>
                  <a:pt x="1898028" y="547583"/>
                </a:lnTo>
                <a:lnTo>
                  <a:pt x="1895434" y="547629"/>
                </a:lnTo>
                <a:lnTo>
                  <a:pt x="1893349" y="553291"/>
                </a:lnTo>
                <a:lnTo>
                  <a:pt x="1894057" y="557945"/>
                </a:lnTo>
                <a:lnTo>
                  <a:pt x="1896489" y="557830"/>
                </a:lnTo>
                <a:lnTo>
                  <a:pt x="1902199" y="555329"/>
                </a:lnTo>
                <a:lnTo>
                  <a:pt x="1901876" y="552237"/>
                </a:lnTo>
                <a:lnTo>
                  <a:pt x="1901114" y="550283"/>
                </a:lnTo>
                <a:lnTo>
                  <a:pt x="1900352" y="549267"/>
                </a:lnTo>
                <a:close/>
                <a:moveTo>
                  <a:pt x="1742018" y="414251"/>
                </a:moveTo>
                <a:lnTo>
                  <a:pt x="1741902" y="420551"/>
                </a:lnTo>
                <a:lnTo>
                  <a:pt x="1740987" y="424690"/>
                </a:lnTo>
                <a:lnTo>
                  <a:pt x="1739863" y="428144"/>
                </a:lnTo>
                <a:lnTo>
                  <a:pt x="1739017" y="431760"/>
                </a:lnTo>
                <a:lnTo>
                  <a:pt x="1737586" y="441452"/>
                </a:lnTo>
                <a:lnTo>
                  <a:pt x="1736754" y="445884"/>
                </a:lnTo>
                <a:lnTo>
                  <a:pt x="1729390" y="457092"/>
                </a:lnTo>
                <a:lnTo>
                  <a:pt x="1726535" y="462892"/>
                </a:lnTo>
                <a:lnTo>
                  <a:pt x="1724226" y="472824"/>
                </a:lnTo>
                <a:lnTo>
                  <a:pt x="1720948" y="477609"/>
                </a:lnTo>
                <a:lnTo>
                  <a:pt x="1723203" y="481494"/>
                </a:lnTo>
                <a:lnTo>
                  <a:pt x="1725557" y="484048"/>
                </a:lnTo>
                <a:lnTo>
                  <a:pt x="1732999" y="486040"/>
                </a:lnTo>
                <a:lnTo>
                  <a:pt x="1738124" y="484163"/>
                </a:lnTo>
                <a:lnTo>
                  <a:pt x="1748036" y="476632"/>
                </a:lnTo>
                <a:lnTo>
                  <a:pt x="1758802" y="466639"/>
                </a:lnTo>
                <a:lnTo>
                  <a:pt x="1762349" y="461492"/>
                </a:lnTo>
                <a:lnTo>
                  <a:pt x="1772892" y="461238"/>
                </a:lnTo>
                <a:lnTo>
                  <a:pt x="1783435" y="460085"/>
                </a:lnTo>
                <a:lnTo>
                  <a:pt x="1792869" y="458038"/>
                </a:lnTo>
                <a:lnTo>
                  <a:pt x="1794078" y="460461"/>
                </a:lnTo>
                <a:lnTo>
                  <a:pt x="1795401" y="461708"/>
                </a:lnTo>
                <a:lnTo>
                  <a:pt x="1796748" y="461915"/>
                </a:lnTo>
                <a:lnTo>
                  <a:pt x="1801204" y="454730"/>
                </a:lnTo>
                <a:lnTo>
                  <a:pt x="1816671" y="454476"/>
                </a:lnTo>
                <a:lnTo>
                  <a:pt x="1829161" y="446307"/>
                </a:lnTo>
                <a:lnTo>
                  <a:pt x="1833955" y="444791"/>
                </a:lnTo>
                <a:lnTo>
                  <a:pt x="1838757" y="445799"/>
                </a:lnTo>
                <a:lnTo>
                  <a:pt x="1840720" y="444414"/>
                </a:lnTo>
                <a:lnTo>
                  <a:pt x="1851085" y="428575"/>
                </a:lnTo>
                <a:lnTo>
                  <a:pt x="1851740" y="418351"/>
                </a:lnTo>
                <a:lnTo>
                  <a:pt x="1851032" y="410450"/>
                </a:lnTo>
                <a:lnTo>
                  <a:pt x="1849870" y="403081"/>
                </a:lnTo>
                <a:lnTo>
                  <a:pt x="1848754" y="397888"/>
                </a:lnTo>
                <a:lnTo>
                  <a:pt x="1847484" y="393565"/>
                </a:lnTo>
                <a:lnTo>
                  <a:pt x="1844652" y="390841"/>
                </a:lnTo>
                <a:lnTo>
                  <a:pt x="1841766" y="389549"/>
                </a:lnTo>
                <a:lnTo>
                  <a:pt x="1836418" y="391749"/>
                </a:lnTo>
                <a:lnTo>
                  <a:pt x="1832501" y="386733"/>
                </a:lnTo>
                <a:lnTo>
                  <a:pt x="1833040" y="381879"/>
                </a:lnTo>
                <a:lnTo>
                  <a:pt x="1832440" y="377310"/>
                </a:lnTo>
                <a:lnTo>
                  <a:pt x="1831470" y="375825"/>
                </a:lnTo>
                <a:lnTo>
                  <a:pt x="1824706" y="371748"/>
                </a:lnTo>
                <a:lnTo>
                  <a:pt x="1822828" y="366140"/>
                </a:lnTo>
                <a:lnTo>
                  <a:pt x="1821127" y="359224"/>
                </a:lnTo>
                <a:lnTo>
                  <a:pt x="1818434" y="356239"/>
                </a:lnTo>
                <a:lnTo>
                  <a:pt x="1815671" y="356155"/>
                </a:lnTo>
                <a:lnTo>
                  <a:pt x="1810500" y="358893"/>
                </a:lnTo>
                <a:lnTo>
                  <a:pt x="1805436" y="365147"/>
                </a:lnTo>
                <a:lnTo>
                  <a:pt x="1802773" y="366832"/>
                </a:lnTo>
                <a:lnTo>
                  <a:pt x="1800057" y="366917"/>
                </a:lnTo>
                <a:lnTo>
                  <a:pt x="1797779" y="371617"/>
                </a:lnTo>
                <a:lnTo>
                  <a:pt x="1795686" y="378933"/>
                </a:lnTo>
                <a:lnTo>
                  <a:pt x="1792223" y="387718"/>
                </a:lnTo>
                <a:lnTo>
                  <a:pt x="1788444" y="391726"/>
                </a:lnTo>
                <a:lnTo>
                  <a:pt x="1789214" y="387118"/>
                </a:lnTo>
                <a:lnTo>
                  <a:pt x="1795655" y="361186"/>
                </a:lnTo>
                <a:lnTo>
                  <a:pt x="1796548" y="353124"/>
                </a:lnTo>
                <a:lnTo>
                  <a:pt x="1798649" y="344177"/>
                </a:lnTo>
                <a:lnTo>
                  <a:pt x="1799834" y="342184"/>
                </a:lnTo>
                <a:lnTo>
                  <a:pt x="1802266" y="340869"/>
                </a:lnTo>
                <a:lnTo>
                  <a:pt x="1803250" y="338938"/>
                </a:lnTo>
                <a:lnTo>
                  <a:pt x="1802035" y="335169"/>
                </a:lnTo>
                <a:lnTo>
                  <a:pt x="1796594" y="328083"/>
                </a:lnTo>
                <a:lnTo>
                  <a:pt x="1788283" y="323260"/>
                </a:lnTo>
                <a:lnTo>
                  <a:pt x="1785636" y="323629"/>
                </a:lnTo>
                <a:lnTo>
                  <a:pt x="1784397" y="325645"/>
                </a:lnTo>
                <a:lnTo>
                  <a:pt x="1783443" y="330284"/>
                </a:lnTo>
                <a:lnTo>
                  <a:pt x="1783366" y="337376"/>
                </a:lnTo>
                <a:lnTo>
                  <a:pt x="1784959" y="343946"/>
                </a:lnTo>
                <a:lnTo>
                  <a:pt x="1782311" y="344361"/>
                </a:lnTo>
                <a:lnTo>
                  <a:pt x="1779649" y="343069"/>
                </a:lnTo>
                <a:lnTo>
                  <a:pt x="1777632" y="337492"/>
                </a:lnTo>
                <a:lnTo>
                  <a:pt x="1775732" y="330653"/>
                </a:lnTo>
                <a:lnTo>
                  <a:pt x="1774370" y="330453"/>
                </a:lnTo>
                <a:lnTo>
                  <a:pt x="1771822" y="331691"/>
                </a:lnTo>
                <a:lnTo>
                  <a:pt x="1770691" y="332968"/>
                </a:lnTo>
                <a:lnTo>
                  <a:pt x="1769922" y="337376"/>
                </a:lnTo>
                <a:lnTo>
                  <a:pt x="1769660" y="344131"/>
                </a:lnTo>
                <a:lnTo>
                  <a:pt x="1764643" y="346654"/>
                </a:lnTo>
                <a:lnTo>
                  <a:pt x="1762173" y="349908"/>
                </a:lnTo>
                <a:lnTo>
                  <a:pt x="1761149" y="355378"/>
                </a:lnTo>
                <a:lnTo>
                  <a:pt x="1759063" y="359232"/>
                </a:lnTo>
                <a:lnTo>
                  <a:pt x="1759402" y="362309"/>
                </a:lnTo>
                <a:lnTo>
                  <a:pt x="1758601" y="370609"/>
                </a:lnTo>
                <a:lnTo>
                  <a:pt x="1757186" y="372509"/>
                </a:lnTo>
                <a:lnTo>
                  <a:pt x="1755801" y="375502"/>
                </a:lnTo>
                <a:lnTo>
                  <a:pt x="1755000" y="381618"/>
                </a:lnTo>
                <a:lnTo>
                  <a:pt x="1754823" y="384772"/>
                </a:lnTo>
                <a:lnTo>
                  <a:pt x="1755724" y="394296"/>
                </a:lnTo>
                <a:lnTo>
                  <a:pt x="1756970" y="396965"/>
                </a:lnTo>
                <a:lnTo>
                  <a:pt x="1755239" y="397503"/>
                </a:lnTo>
                <a:lnTo>
                  <a:pt x="1749705" y="395973"/>
                </a:lnTo>
                <a:lnTo>
                  <a:pt x="1747466" y="397042"/>
                </a:lnTo>
                <a:lnTo>
                  <a:pt x="1745320" y="400881"/>
                </a:lnTo>
                <a:lnTo>
                  <a:pt x="1742464" y="409043"/>
                </a:lnTo>
                <a:lnTo>
                  <a:pt x="1742018" y="414251"/>
                </a:lnTo>
                <a:close/>
                <a:moveTo>
                  <a:pt x="1871771" y="459977"/>
                </a:moveTo>
                <a:lnTo>
                  <a:pt x="1876134" y="455869"/>
                </a:lnTo>
                <a:lnTo>
                  <a:pt x="1876827" y="454107"/>
                </a:lnTo>
                <a:lnTo>
                  <a:pt x="1880590" y="453753"/>
                </a:lnTo>
                <a:lnTo>
                  <a:pt x="1881452" y="453753"/>
                </a:lnTo>
                <a:lnTo>
                  <a:pt x="1881467" y="450653"/>
                </a:lnTo>
                <a:lnTo>
                  <a:pt x="1880852" y="448261"/>
                </a:lnTo>
                <a:lnTo>
                  <a:pt x="1879751" y="446176"/>
                </a:lnTo>
                <a:lnTo>
                  <a:pt x="1875788" y="445768"/>
                </a:lnTo>
                <a:lnTo>
                  <a:pt x="1873487" y="452953"/>
                </a:lnTo>
                <a:lnTo>
                  <a:pt x="1867177" y="453799"/>
                </a:lnTo>
                <a:lnTo>
                  <a:pt x="1866430" y="458515"/>
                </a:lnTo>
                <a:lnTo>
                  <a:pt x="1869177" y="460785"/>
                </a:lnTo>
                <a:lnTo>
                  <a:pt x="1871771" y="459977"/>
                </a:lnTo>
                <a:close/>
                <a:moveTo>
                  <a:pt x="1598198" y="277272"/>
                </a:moveTo>
                <a:lnTo>
                  <a:pt x="1602515" y="266510"/>
                </a:lnTo>
                <a:lnTo>
                  <a:pt x="1595573" y="262002"/>
                </a:lnTo>
                <a:lnTo>
                  <a:pt x="1576373" y="255132"/>
                </a:lnTo>
                <a:lnTo>
                  <a:pt x="1567316" y="249040"/>
                </a:lnTo>
                <a:lnTo>
                  <a:pt x="1558212" y="248186"/>
                </a:lnTo>
                <a:lnTo>
                  <a:pt x="1551171" y="248570"/>
                </a:lnTo>
                <a:lnTo>
                  <a:pt x="1546923" y="250878"/>
                </a:lnTo>
                <a:lnTo>
                  <a:pt x="1543491" y="257002"/>
                </a:lnTo>
                <a:lnTo>
                  <a:pt x="1544691" y="266464"/>
                </a:lnTo>
                <a:lnTo>
                  <a:pt x="1550094" y="274980"/>
                </a:lnTo>
                <a:lnTo>
                  <a:pt x="1556735" y="280457"/>
                </a:lnTo>
                <a:lnTo>
                  <a:pt x="1566885" y="293289"/>
                </a:lnTo>
                <a:lnTo>
                  <a:pt x="1573080" y="294397"/>
                </a:lnTo>
                <a:lnTo>
                  <a:pt x="1578328" y="293227"/>
                </a:lnTo>
                <a:lnTo>
                  <a:pt x="1583577" y="290904"/>
                </a:lnTo>
                <a:lnTo>
                  <a:pt x="1588517" y="286896"/>
                </a:lnTo>
                <a:lnTo>
                  <a:pt x="1593427" y="281280"/>
                </a:lnTo>
                <a:lnTo>
                  <a:pt x="1598198" y="277272"/>
                </a:lnTo>
                <a:close/>
                <a:moveTo>
                  <a:pt x="1448937" y="772644"/>
                </a:moveTo>
                <a:lnTo>
                  <a:pt x="1454008" y="774090"/>
                </a:lnTo>
                <a:lnTo>
                  <a:pt x="1455832" y="771521"/>
                </a:lnTo>
                <a:lnTo>
                  <a:pt x="1458264" y="765059"/>
                </a:lnTo>
                <a:lnTo>
                  <a:pt x="1456709" y="761512"/>
                </a:lnTo>
                <a:lnTo>
                  <a:pt x="1455586" y="760728"/>
                </a:lnTo>
                <a:lnTo>
                  <a:pt x="1449899" y="763143"/>
                </a:lnTo>
                <a:lnTo>
                  <a:pt x="1448090" y="761612"/>
                </a:lnTo>
                <a:lnTo>
                  <a:pt x="1447059" y="760651"/>
                </a:lnTo>
                <a:lnTo>
                  <a:pt x="1444881" y="762889"/>
                </a:lnTo>
                <a:lnTo>
                  <a:pt x="1441126" y="765136"/>
                </a:lnTo>
                <a:lnTo>
                  <a:pt x="1439572" y="768897"/>
                </a:lnTo>
                <a:lnTo>
                  <a:pt x="1442419" y="772428"/>
                </a:lnTo>
                <a:lnTo>
                  <a:pt x="1448937" y="772644"/>
                </a:lnTo>
                <a:close/>
                <a:moveTo>
                  <a:pt x="2701432" y="2053675"/>
                </a:moveTo>
                <a:lnTo>
                  <a:pt x="2699731" y="2051560"/>
                </a:lnTo>
                <a:lnTo>
                  <a:pt x="2695945" y="2047783"/>
                </a:lnTo>
                <a:lnTo>
                  <a:pt x="2693991" y="2043521"/>
                </a:lnTo>
                <a:lnTo>
                  <a:pt x="2692506" y="2039205"/>
                </a:lnTo>
                <a:lnTo>
                  <a:pt x="2691805" y="2035213"/>
                </a:lnTo>
                <a:lnTo>
                  <a:pt x="2690935" y="2031312"/>
                </a:lnTo>
                <a:lnTo>
                  <a:pt x="2689681" y="2027604"/>
                </a:lnTo>
                <a:lnTo>
                  <a:pt x="2687665" y="2019788"/>
                </a:lnTo>
                <a:lnTo>
                  <a:pt x="2682655" y="2006803"/>
                </a:lnTo>
                <a:lnTo>
                  <a:pt x="2680924" y="1999233"/>
                </a:lnTo>
                <a:lnTo>
                  <a:pt x="2676569" y="1973993"/>
                </a:lnTo>
                <a:lnTo>
                  <a:pt x="2675583" y="1972931"/>
                </a:lnTo>
                <a:lnTo>
                  <a:pt x="2675244" y="1972170"/>
                </a:lnTo>
                <a:lnTo>
                  <a:pt x="2675121" y="1968631"/>
                </a:lnTo>
                <a:lnTo>
                  <a:pt x="2674868" y="1966223"/>
                </a:lnTo>
                <a:lnTo>
                  <a:pt x="2674052" y="1964523"/>
                </a:lnTo>
                <a:lnTo>
                  <a:pt x="2671959" y="1962354"/>
                </a:lnTo>
                <a:lnTo>
                  <a:pt x="2671505" y="1960654"/>
                </a:lnTo>
                <a:lnTo>
                  <a:pt x="2671397" y="1956761"/>
                </a:lnTo>
                <a:lnTo>
                  <a:pt x="2670443" y="1953153"/>
                </a:lnTo>
                <a:lnTo>
                  <a:pt x="2669150" y="1949784"/>
                </a:lnTo>
                <a:lnTo>
                  <a:pt x="2668388" y="1944914"/>
                </a:lnTo>
                <a:lnTo>
                  <a:pt x="2668750" y="1935575"/>
                </a:lnTo>
                <a:lnTo>
                  <a:pt x="2669373" y="1932275"/>
                </a:lnTo>
                <a:lnTo>
                  <a:pt x="2670735" y="1931013"/>
                </a:lnTo>
                <a:lnTo>
                  <a:pt x="2671405" y="1929229"/>
                </a:lnTo>
                <a:lnTo>
                  <a:pt x="2672020" y="1926236"/>
                </a:lnTo>
                <a:lnTo>
                  <a:pt x="2672213" y="1923167"/>
                </a:lnTo>
                <a:lnTo>
                  <a:pt x="2672044" y="1913789"/>
                </a:lnTo>
                <a:lnTo>
                  <a:pt x="2671243" y="1907650"/>
                </a:lnTo>
                <a:lnTo>
                  <a:pt x="2670643" y="1904673"/>
                </a:lnTo>
                <a:lnTo>
                  <a:pt x="2669858" y="1901842"/>
                </a:lnTo>
                <a:lnTo>
                  <a:pt x="2667087" y="1894880"/>
                </a:lnTo>
                <a:lnTo>
                  <a:pt x="2663255" y="1883779"/>
                </a:lnTo>
                <a:lnTo>
                  <a:pt x="2663655" y="1883172"/>
                </a:lnTo>
                <a:lnTo>
                  <a:pt x="2663117" y="1880710"/>
                </a:lnTo>
                <a:lnTo>
                  <a:pt x="2663448" y="1877887"/>
                </a:lnTo>
                <a:lnTo>
                  <a:pt x="2664317" y="1875202"/>
                </a:lnTo>
                <a:lnTo>
                  <a:pt x="2664725" y="1873117"/>
                </a:lnTo>
                <a:lnTo>
                  <a:pt x="2664525" y="1871086"/>
                </a:lnTo>
                <a:lnTo>
                  <a:pt x="2659877" y="1861763"/>
                </a:lnTo>
                <a:lnTo>
                  <a:pt x="2658407" y="1860939"/>
                </a:lnTo>
                <a:lnTo>
                  <a:pt x="2657830" y="1863086"/>
                </a:lnTo>
                <a:lnTo>
                  <a:pt x="2656737" y="1865101"/>
                </a:lnTo>
                <a:lnTo>
                  <a:pt x="2655352" y="1866009"/>
                </a:lnTo>
                <a:lnTo>
                  <a:pt x="2650681" y="1865947"/>
                </a:lnTo>
                <a:lnTo>
                  <a:pt x="2653520" y="1870817"/>
                </a:lnTo>
                <a:lnTo>
                  <a:pt x="2657915" y="1877425"/>
                </a:lnTo>
                <a:lnTo>
                  <a:pt x="2658692" y="1880079"/>
                </a:lnTo>
                <a:lnTo>
                  <a:pt x="2658199" y="1882987"/>
                </a:lnTo>
                <a:lnTo>
                  <a:pt x="2657337" y="1885872"/>
                </a:lnTo>
                <a:lnTo>
                  <a:pt x="2658330" y="1886110"/>
                </a:lnTo>
                <a:lnTo>
                  <a:pt x="2658130" y="1888141"/>
                </a:lnTo>
                <a:lnTo>
                  <a:pt x="2655391" y="1888933"/>
                </a:lnTo>
                <a:lnTo>
                  <a:pt x="2654452" y="1891295"/>
                </a:lnTo>
                <a:lnTo>
                  <a:pt x="2656060" y="1893134"/>
                </a:lnTo>
                <a:lnTo>
                  <a:pt x="2654821" y="1896365"/>
                </a:lnTo>
                <a:lnTo>
                  <a:pt x="2652620" y="1897696"/>
                </a:lnTo>
                <a:lnTo>
                  <a:pt x="2651466" y="1897988"/>
                </a:lnTo>
                <a:lnTo>
                  <a:pt x="2650342" y="1897880"/>
                </a:lnTo>
                <a:lnTo>
                  <a:pt x="2647341" y="1895042"/>
                </a:lnTo>
                <a:lnTo>
                  <a:pt x="2646525" y="1894619"/>
                </a:lnTo>
                <a:lnTo>
                  <a:pt x="2642693" y="1896042"/>
                </a:lnTo>
                <a:lnTo>
                  <a:pt x="2640277" y="1898457"/>
                </a:lnTo>
                <a:lnTo>
                  <a:pt x="2639653" y="1900257"/>
                </a:lnTo>
                <a:lnTo>
                  <a:pt x="2639984" y="1907489"/>
                </a:lnTo>
                <a:lnTo>
                  <a:pt x="2640738" y="1911058"/>
                </a:lnTo>
                <a:lnTo>
                  <a:pt x="2640346" y="1919828"/>
                </a:lnTo>
                <a:lnTo>
                  <a:pt x="2639222" y="1928282"/>
                </a:lnTo>
                <a:lnTo>
                  <a:pt x="2638022" y="1931844"/>
                </a:lnTo>
                <a:lnTo>
                  <a:pt x="2636606" y="1935221"/>
                </a:lnTo>
                <a:lnTo>
                  <a:pt x="2636136" y="1938260"/>
                </a:lnTo>
                <a:lnTo>
                  <a:pt x="2636298" y="1950161"/>
                </a:lnTo>
                <a:lnTo>
                  <a:pt x="2637429" y="1953184"/>
                </a:lnTo>
                <a:lnTo>
                  <a:pt x="2639315" y="1955192"/>
                </a:lnTo>
                <a:lnTo>
                  <a:pt x="2638522" y="1956492"/>
                </a:lnTo>
                <a:lnTo>
                  <a:pt x="2637453" y="1957030"/>
                </a:lnTo>
                <a:lnTo>
                  <a:pt x="2638522" y="1958630"/>
                </a:lnTo>
                <a:lnTo>
                  <a:pt x="2640707" y="1960715"/>
                </a:lnTo>
                <a:lnTo>
                  <a:pt x="2643578" y="1964508"/>
                </a:lnTo>
                <a:lnTo>
                  <a:pt x="2645410" y="1967662"/>
                </a:lnTo>
                <a:lnTo>
                  <a:pt x="2647911" y="1974793"/>
                </a:lnTo>
                <a:lnTo>
                  <a:pt x="2647941" y="1982478"/>
                </a:lnTo>
                <a:lnTo>
                  <a:pt x="2646625" y="1986178"/>
                </a:lnTo>
                <a:lnTo>
                  <a:pt x="2645617" y="1990056"/>
                </a:lnTo>
                <a:lnTo>
                  <a:pt x="2644871" y="1995018"/>
                </a:lnTo>
                <a:lnTo>
                  <a:pt x="2644978" y="1998933"/>
                </a:lnTo>
                <a:lnTo>
                  <a:pt x="2646533" y="2005787"/>
                </a:lnTo>
                <a:lnTo>
                  <a:pt x="2646749" y="2009003"/>
                </a:lnTo>
                <a:lnTo>
                  <a:pt x="2646518" y="2030643"/>
                </a:lnTo>
                <a:lnTo>
                  <a:pt x="2645787" y="2034936"/>
                </a:lnTo>
                <a:lnTo>
                  <a:pt x="2644878" y="2039151"/>
                </a:lnTo>
                <a:lnTo>
                  <a:pt x="2643878" y="2046844"/>
                </a:lnTo>
                <a:lnTo>
                  <a:pt x="2643001" y="2050337"/>
                </a:lnTo>
                <a:lnTo>
                  <a:pt x="2640561" y="2057606"/>
                </a:lnTo>
                <a:lnTo>
                  <a:pt x="2640707" y="2059176"/>
                </a:lnTo>
                <a:lnTo>
                  <a:pt x="2641231" y="2060714"/>
                </a:lnTo>
                <a:lnTo>
                  <a:pt x="2644063" y="2066491"/>
                </a:lnTo>
                <a:lnTo>
                  <a:pt x="2646372" y="2072554"/>
                </a:lnTo>
                <a:lnTo>
                  <a:pt x="2647372" y="2081485"/>
                </a:lnTo>
                <a:lnTo>
                  <a:pt x="2646672" y="2085054"/>
                </a:lnTo>
                <a:lnTo>
                  <a:pt x="2645086" y="2088062"/>
                </a:lnTo>
                <a:lnTo>
                  <a:pt x="2643786" y="2091509"/>
                </a:lnTo>
                <a:lnTo>
                  <a:pt x="2642670" y="2095124"/>
                </a:lnTo>
                <a:lnTo>
                  <a:pt x="2642631" y="2096517"/>
                </a:lnTo>
                <a:lnTo>
                  <a:pt x="2643101" y="2102756"/>
                </a:lnTo>
                <a:lnTo>
                  <a:pt x="2643816" y="2106025"/>
                </a:lnTo>
                <a:lnTo>
                  <a:pt x="2644286" y="2109333"/>
                </a:lnTo>
                <a:lnTo>
                  <a:pt x="2643693" y="2112810"/>
                </a:lnTo>
                <a:lnTo>
                  <a:pt x="2640569" y="2123388"/>
                </a:lnTo>
                <a:lnTo>
                  <a:pt x="2639784" y="2130996"/>
                </a:lnTo>
                <a:lnTo>
                  <a:pt x="2641646" y="2139727"/>
                </a:lnTo>
                <a:lnTo>
                  <a:pt x="2641939" y="2142289"/>
                </a:lnTo>
                <a:lnTo>
                  <a:pt x="2642624" y="2144612"/>
                </a:lnTo>
                <a:lnTo>
                  <a:pt x="2643786" y="2146212"/>
                </a:lnTo>
                <a:lnTo>
                  <a:pt x="2645117" y="2147589"/>
                </a:lnTo>
                <a:lnTo>
                  <a:pt x="2646679" y="2145043"/>
                </a:lnTo>
                <a:lnTo>
                  <a:pt x="2647957" y="2142266"/>
                </a:lnTo>
                <a:lnTo>
                  <a:pt x="2650019" y="2133911"/>
                </a:lnTo>
                <a:lnTo>
                  <a:pt x="2651012" y="2130757"/>
                </a:lnTo>
                <a:lnTo>
                  <a:pt x="2652228" y="2127757"/>
                </a:lnTo>
                <a:lnTo>
                  <a:pt x="2653790" y="2124949"/>
                </a:lnTo>
                <a:lnTo>
                  <a:pt x="2655929" y="2123180"/>
                </a:lnTo>
                <a:lnTo>
                  <a:pt x="2657176" y="2122695"/>
                </a:lnTo>
                <a:lnTo>
                  <a:pt x="2658384" y="2122864"/>
                </a:lnTo>
                <a:lnTo>
                  <a:pt x="2659584" y="2124126"/>
                </a:lnTo>
                <a:lnTo>
                  <a:pt x="2660623" y="2125711"/>
                </a:lnTo>
                <a:lnTo>
                  <a:pt x="2661354" y="2126180"/>
                </a:lnTo>
                <a:lnTo>
                  <a:pt x="2666072" y="2126580"/>
                </a:lnTo>
                <a:lnTo>
                  <a:pt x="2671135" y="2127634"/>
                </a:lnTo>
                <a:lnTo>
                  <a:pt x="2672644" y="2130219"/>
                </a:lnTo>
                <a:lnTo>
                  <a:pt x="2673036" y="2133896"/>
                </a:lnTo>
                <a:lnTo>
                  <a:pt x="2674083" y="2138150"/>
                </a:lnTo>
                <a:lnTo>
                  <a:pt x="2674360" y="2144150"/>
                </a:lnTo>
                <a:lnTo>
                  <a:pt x="2675052" y="2142881"/>
                </a:lnTo>
                <a:lnTo>
                  <a:pt x="2675460" y="2141443"/>
                </a:lnTo>
                <a:lnTo>
                  <a:pt x="2675637" y="2139619"/>
                </a:lnTo>
                <a:lnTo>
                  <a:pt x="2676030" y="2137889"/>
                </a:lnTo>
                <a:lnTo>
                  <a:pt x="2677584" y="2133819"/>
                </a:lnTo>
                <a:lnTo>
                  <a:pt x="2677538" y="2132404"/>
                </a:lnTo>
                <a:lnTo>
                  <a:pt x="2676715" y="2127119"/>
                </a:lnTo>
                <a:lnTo>
                  <a:pt x="2675537" y="2121565"/>
                </a:lnTo>
                <a:lnTo>
                  <a:pt x="2674706" y="2120310"/>
                </a:lnTo>
                <a:lnTo>
                  <a:pt x="2673344" y="2119880"/>
                </a:lnTo>
                <a:lnTo>
                  <a:pt x="2671928" y="2119826"/>
                </a:lnTo>
                <a:lnTo>
                  <a:pt x="2669742" y="2120218"/>
                </a:lnTo>
                <a:lnTo>
                  <a:pt x="2668888" y="2118672"/>
                </a:lnTo>
                <a:lnTo>
                  <a:pt x="2666972" y="2113733"/>
                </a:lnTo>
                <a:lnTo>
                  <a:pt x="2665171" y="2106717"/>
                </a:lnTo>
                <a:lnTo>
                  <a:pt x="2663755" y="2103540"/>
                </a:lnTo>
                <a:lnTo>
                  <a:pt x="2663001" y="2102302"/>
                </a:lnTo>
                <a:lnTo>
                  <a:pt x="2662109" y="2101348"/>
                </a:lnTo>
                <a:lnTo>
                  <a:pt x="2660746" y="2100571"/>
                </a:lnTo>
                <a:lnTo>
                  <a:pt x="2659546" y="2099417"/>
                </a:lnTo>
                <a:lnTo>
                  <a:pt x="2657922" y="2096724"/>
                </a:lnTo>
                <a:lnTo>
                  <a:pt x="2655952" y="2092032"/>
                </a:lnTo>
                <a:lnTo>
                  <a:pt x="2655468" y="2090308"/>
                </a:lnTo>
                <a:lnTo>
                  <a:pt x="2655236" y="2085593"/>
                </a:lnTo>
                <a:lnTo>
                  <a:pt x="2655844" y="2079577"/>
                </a:lnTo>
                <a:lnTo>
                  <a:pt x="2657507" y="2073938"/>
                </a:lnTo>
                <a:lnTo>
                  <a:pt x="2664425" y="2052106"/>
                </a:lnTo>
                <a:lnTo>
                  <a:pt x="2665618" y="2045944"/>
                </a:lnTo>
                <a:lnTo>
                  <a:pt x="2667311" y="2042875"/>
                </a:lnTo>
                <a:lnTo>
                  <a:pt x="2670143" y="2040767"/>
                </a:lnTo>
                <a:lnTo>
                  <a:pt x="2673290" y="2039844"/>
                </a:lnTo>
                <a:lnTo>
                  <a:pt x="2680847" y="2039143"/>
                </a:lnTo>
                <a:lnTo>
                  <a:pt x="2682725" y="2039259"/>
                </a:lnTo>
                <a:lnTo>
                  <a:pt x="2685934" y="2040328"/>
                </a:lnTo>
                <a:lnTo>
                  <a:pt x="2687688" y="2041221"/>
                </a:lnTo>
                <a:lnTo>
                  <a:pt x="2689343" y="2042559"/>
                </a:lnTo>
                <a:lnTo>
                  <a:pt x="2692759" y="2047121"/>
                </a:lnTo>
                <a:lnTo>
                  <a:pt x="2695522" y="2049860"/>
                </a:lnTo>
                <a:lnTo>
                  <a:pt x="2698216" y="2052906"/>
                </a:lnTo>
                <a:lnTo>
                  <a:pt x="2700040" y="2055483"/>
                </a:lnTo>
                <a:lnTo>
                  <a:pt x="2701163" y="2059929"/>
                </a:lnTo>
                <a:lnTo>
                  <a:pt x="2702048" y="2061176"/>
                </a:lnTo>
                <a:lnTo>
                  <a:pt x="2701894" y="2055329"/>
                </a:lnTo>
                <a:lnTo>
                  <a:pt x="2701432" y="2053675"/>
                </a:lnTo>
                <a:close/>
                <a:moveTo>
                  <a:pt x="1406135" y="809138"/>
                </a:moveTo>
                <a:lnTo>
                  <a:pt x="1407182" y="804346"/>
                </a:lnTo>
                <a:lnTo>
                  <a:pt x="1409644" y="799822"/>
                </a:lnTo>
                <a:lnTo>
                  <a:pt x="1405473" y="800076"/>
                </a:lnTo>
                <a:lnTo>
                  <a:pt x="1402456" y="801846"/>
                </a:lnTo>
                <a:lnTo>
                  <a:pt x="1399194" y="804746"/>
                </a:lnTo>
                <a:lnTo>
                  <a:pt x="1400048" y="806684"/>
                </a:lnTo>
                <a:lnTo>
                  <a:pt x="1406135" y="809138"/>
                </a:lnTo>
                <a:close/>
                <a:moveTo>
                  <a:pt x="1378062" y="837725"/>
                </a:moveTo>
                <a:lnTo>
                  <a:pt x="1378916" y="836771"/>
                </a:lnTo>
                <a:lnTo>
                  <a:pt x="1379901" y="837025"/>
                </a:lnTo>
                <a:lnTo>
                  <a:pt x="1381048" y="835194"/>
                </a:lnTo>
                <a:lnTo>
                  <a:pt x="1382541" y="833802"/>
                </a:lnTo>
                <a:lnTo>
                  <a:pt x="1380278" y="831209"/>
                </a:lnTo>
                <a:lnTo>
                  <a:pt x="1372421" y="828901"/>
                </a:lnTo>
                <a:lnTo>
                  <a:pt x="1367088" y="830694"/>
                </a:lnTo>
                <a:lnTo>
                  <a:pt x="1365257" y="833632"/>
                </a:lnTo>
                <a:lnTo>
                  <a:pt x="1372621" y="834917"/>
                </a:lnTo>
                <a:lnTo>
                  <a:pt x="1378062" y="837725"/>
                </a:lnTo>
                <a:close/>
                <a:moveTo>
                  <a:pt x="1555742" y="220684"/>
                </a:moveTo>
                <a:lnTo>
                  <a:pt x="1561229" y="223323"/>
                </a:lnTo>
                <a:lnTo>
                  <a:pt x="1565562" y="226631"/>
                </a:lnTo>
                <a:lnTo>
                  <a:pt x="1567924" y="232208"/>
                </a:lnTo>
                <a:lnTo>
                  <a:pt x="1585215" y="241947"/>
                </a:lnTo>
                <a:lnTo>
                  <a:pt x="1599306" y="253501"/>
                </a:lnTo>
                <a:lnTo>
                  <a:pt x="1604008" y="253440"/>
                </a:lnTo>
                <a:lnTo>
                  <a:pt x="1613850" y="245216"/>
                </a:lnTo>
                <a:lnTo>
                  <a:pt x="1618960" y="238939"/>
                </a:lnTo>
                <a:lnTo>
                  <a:pt x="1621045" y="239347"/>
                </a:lnTo>
                <a:lnTo>
                  <a:pt x="1627525" y="235870"/>
                </a:lnTo>
                <a:lnTo>
                  <a:pt x="1646848" y="232516"/>
                </a:lnTo>
                <a:lnTo>
                  <a:pt x="1675345" y="224384"/>
                </a:lnTo>
                <a:lnTo>
                  <a:pt x="1678007" y="220338"/>
                </a:lnTo>
                <a:lnTo>
                  <a:pt x="1680570" y="213884"/>
                </a:lnTo>
                <a:lnTo>
                  <a:pt x="1677753" y="211391"/>
                </a:lnTo>
                <a:lnTo>
                  <a:pt x="1676960" y="208752"/>
                </a:lnTo>
                <a:lnTo>
                  <a:pt x="1674044" y="191405"/>
                </a:lnTo>
                <a:lnTo>
                  <a:pt x="1673128" y="188359"/>
                </a:lnTo>
                <a:lnTo>
                  <a:pt x="1672105" y="186297"/>
                </a:lnTo>
                <a:lnTo>
                  <a:pt x="1673998" y="175950"/>
                </a:lnTo>
                <a:lnTo>
                  <a:pt x="1676337" y="170858"/>
                </a:lnTo>
                <a:lnTo>
                  <a:pt x="1685926" y="167450"/>
                </a:lnTo>
                <a:lnTo>
                  <a:pt x="1687688" y="164703"/>
                </a:lnTo>
                <a:lnTo>
                  <a:pt x="1690051" y="164788"/>
                </a:lnTo>
                <a:lnTo>
                  <a:pt x="1690343" y="156049"/>
                </a:lnTo>
                <a:lnTo>
                  <a:pt x="1689528" y="151333"/>
                </a:lnTo>
                <a:lnTo>
                  <a:pt x="1686742" y="147487"/>
                </a:lnTo>
                <a:lnTo>
                  <a:pt x="1680493" y="145433"/>
                </a:lnTo>
                <a:lnTo>
                  <a:pt x="1666264" y="129601"/>
                </a:lnTo>
                <a:lnTo>
                  <a:pt x="1664933" y="124601"/>
                </a:lnTo>
                <a:lnTo>
                  <a:pt x="1662116" y="119639"/>
                </a:lnTo>
                <a:lnTo>
                  <a:pt x="1661323" y="113331"/>
                </a:lnTo>
                <a:lnTo>
                  <a:pt x="1660131" y="110023"/>
                </a:lnTo>
                <a:lnTo>
                  <a:pt x="1653990" y="98160"/>
                </a:lnTo>
                <a:lnTo>
                  <a:pt x="1651581" y="96914"/>
                </a:lnTo>
                <a:lnTo>
                  <a:pt x="1649611" y="94283"/>
                </a:lnTo>
                <a:lnTo>
                  <a:pt x="1647849" y="87314"/>
                </a:lnTo>
                <a:lnTo>
                  <a:pt x="1645655" y="84490"/>
                </a:lnTo>
                <a:lnTo>
                  <a:pt x="1631812" y="85836"/>
                </a:lnTo>
                <a:lnTo>
                  <a:pt x="1629680" y="97576"/>
                </a:lnTo>
                <a:lnTo>
                  <a:pt x="1624863" y="104415"/>
                </a:lnTo>
                <a:lnTo>
                  <a:pt x="1619976" y="107884"/>
                </a:lnTo>
                <a:lnTo>
                  <a:pt x="1614882" y="108900"/>
                </a:lnTo>
                <a:lnTo>
                  <a:pt x="1609795" y="111392"/>
                </a:lnTo>
                <a:lnTo>
                  <a:pt x="1604369" y="115715"/>
                </a:lnTo>
                <a:lnTo>
                  <a:pt x="1598929" y="118523"/>
                </a:lnTo>
                <a:lnTo>
                  <a:pt x="1595912" y="118377"/>
                </a:lnTo>
                <a:lnTo>
                  <a:pt x="1592911" y="119416"/>
                </a:lnTo>
                <a:lnTo>
                  <a:pt x="1586577" y="125378"/>
                </a:lnTo>
                <a:lnTo>
                  <a:pt x="1583846" y="133986"/>
                </a:lnTo>
                <a:lnTo>
                  <a:pt x="1580098" y="138463"/>
                </a:lnTo>
                <a:lnTo>
                  <a:pt x="1578921" y="141309"/>
                </a:lnTo>
                <a:lnTo>
                  <a:pt x="1576766" y="149741"/>
                </a:lnTo>
                <a:lnTo>
                  <a:pt x="1576381" y="153672"/>
                </a:lnTo>
                <a:lnTo>
                  <a:pt x="1580275" y="155318"/>
                </a:lnTo>
                <a:lnTo>
                  <a:pt x="1590849" y="152272"/>
                </a:lnTo>
                <a:lnTo>
                  <a:pt x="1584769" y="164119"/>
                </a:lnTo>
                <a:lnTo>
                  <a:pt x="1581437" y="175350"/>
                </a:lnTo>
                <a:lnTo>
                  <a:pt x="1576066" y="186589"/>
                </a:lnTo>
                <a:lnTo>
                  <a:pt x="1568909" y="191067"/>
                </a:lnTo>
                <a:lnTo>
                  <a:pt x="1561352" y="193890"/>
                </a:lnTo>
                <a:lnTo>
                  <a:pt x="1556843" y="201567"/>
                </a:lnTo>
                <a:lnTo>
                  <a:pt x="1553303" y="209322"/>
                </a:lnTo>
                <a:lnTo>
                  <a:pt x="1555742" y="220684"/>
                </a:lnTo>
                <a:close/>
                <a:moveTo>
                  <a:pt x="1874911" y="466962"/>
                </a:moveTo>
                <a:lnTo>
                  <a:pt x="1887570" y="471593"/>
                </a:lnTo>
                <a:lnTo>
                  <a:pt x="1894965" y="471285"/>
                </a:lnTo>
                <a:lnTo>
                  <a:pt x="1897943" y="475555"/>
                </a:lnTo>
                <a:lnTo>
                  <a:pt x="1900637" y="472962"/>
                </a:lnTo>
                <a:lnTo>
                  <a:pt x="1902560" y="467900"/>
                </a:lnTo>
                <a:lnTo>
                  <a:pt x="1899921" y="462146"/>
                </a:lnTo>
                <a:lnTo>
                  <a:pt x="1898513" y="461746"/>
                </a:lnTo>
                <a:lnTo>
                  <a:pt x="1878535" y="464046"/>
                </a:lnTo>
                <a:lnTo>
                  <a:pt x="1874911" y="466962"/>
                </a:lnTo>
                <a:close/>
                <a:moveTo>
                  <a:pt x="1643070" y="579285"/>
                </a:moveTo>
                <a:lnTo>
                  <a:pt x="1644902" y="582231"/>
                </a:lnTo>
                <a:lnTo>
                  <a:pt x="1646825" y="583739"/>
                </a:lnTo>
                <a:lnTo>
                  <a:pt x="1651935" y="581093"/>
                </a:lnTo>
                <a:lnTo>
                  <a:pt x="1654490" y="582085"/>
                </a:lnTo>
                <a:lnTo>
                  <a:pt x="1655436" y="580631"/>
                </a:lnTo>
                <a:lnTo>
                  <a:pt x="1656129" y="578769"/>
                </a:lnTo>
                <a:lnTo>
                  <a:pt x="1659130" y="574477"/>
                </a:lnTo>
                <a:lnTo>
                  <a:pt x="1662085" y="568830"/>
                </a:lnTo>
                <a:lnTo>
                  <a:pt x="1662101" y="566461"/>
                </a:lnTo>
                <a:lnTo>
                  <a:pt x="1661377" y="561453"/>
                </a:lnTo>
                <a:lnTo>
                  <a:pt x="1646810" y="571930"/>
                </a:lnTo>
                <a:lnTo>
                  <a:pt x="1637445" y="575900"/>
                </a:lnTo>
                <a:lnTo>
                  <a:pt x="1634197" y="579516"/>
                </a:lnTo>
                <a:lnTo>
                  <a:pt x="1636229" y="580223"/>
                </a:lnTo>
                <a:lnTo>
                  <a:pt x="1643070" y="579285"/>
                </a:lnTo>
                <a:close/>
                <a:moveTo>
                  <a:pt x="1519858" y="108084"/>
                </a:moveTo>
                <a:lnTo>
                  <a:pt x="1546792" y="114954"/>
                </a:lnTo>
                <a:lnTo>
                  <a:pt x="1554226" y="104161"/>
                </a:lnTo>
                <a:lnTo>
                  <a:pt x="1552295" y="98153"/>
                </a:lnTo>
                <a:lnTo>
                  <a:pt x="1544330" y="96014"/>
                </a:lnTo>
                <a:lnTo>
                  <a:pt x="1521889" y="93952"/>
                </a:lnTo>
                <a:lnTo>
                  <a:pt x="1518242" y="100014"/>
                </a:lnTo>
                <a:lnTo>
                  <a:pt x="1518642" y="103099"/>
                </a:lnTo>
                <a:lnTo>
                  <a:pt x="1519858" y="108084"/>
                </a:lnTo>
                <a:close/>
                <a:moveTo>
                  <a:pt x="2512732" y="725441"/>
                </a:moveTo>
                <a:lnTo>
                  <a:pt x="2514287" y="722971"/>
                </a:lnTo>
                <a:lnTo>
                  <a:pt x="2513094" y="718863"/>
                </a:lnTo>
                <a:lnTo>
                  <a:pt x="2513487" y="715778"/>
                </a:lnTo>
                <a:lnTo>
                  <a:pt x="2517496" y="708540"/>
                </a:lnTo>
                <a:lnTo>
                  <a:pt x="2516595" y="706801"/>
                </a:lnTo>
                <a:lnTo>
                  <a:pt x="2511786" y="700808"/>
                </a:lnTo>
                <a:lnTo>
                  <a:pt x="2510593" y="697762"/>
                </a:lnTo>
                <a:lnTo>
                  <a:pt x="2509269" y="691685"/>
                </a:lnTo>
                <a:lnTo>
                  <a:pt x="2507338" y="687561"/>
                </a:lnTo>
                <a:lnTo>
                  <a:pt x="2505506" y="694508"/>
                </a:lnTo>
                <a:lnTo>
                  <a:pt x="2504737" y="699447"/>
                </a:lnTo>
                <a:lnTo>
                  <a:pt x="2504367" y="705855"/>
                </a:lnTo>
                <a:lnTo>
                  <a:pt x="2505045" y="711063"/>
                </a:lnTo>
                <a:lnTo>
                  <a:pt x="2503552" y="718032"/>
                </a:lnTo>
                <a:lnTo>
                  <a:pt x="2502467" y="720840"/>
                </a:lnTo>
                <a:lnTo>
                  <a:pt x="2502005" y="727156"/>
                </a:lnTo>
                <a:lnTo>
                  <a:pt x="2508354" y="727802"/>
                </a:lnTo>
                <a:lnTo>
                  <a:pt x="2512732" y="725441"/>
                </a:lnTo>
                <a:close/>
                <a:moveTo>
                  <a:pt x="2535580" y="740303"/>
                </a:moveTo>
                <a:lnTo>
                  <a:pt x="2540151" y="749688"/>
                </a:lnTo>
                <a:lnTo>
                  <a:pt x="2545099" y="755520"/>
                </a:lnTo>
                <a:lnTo>
                  <a:pt x="2547716" y="756658"/>
                </a:lnTo>
                <a:lnTo>
                  <a:pt x="2550201" y="759335"/>
                </a:lnTo>
                <a:lnTo>
                  <a:pt x="2555203" y="770774"/>
                </a:lnTo>
                <a:lnTo>
                  <a:pt x="2557066" y="774398"/>
                </a:lnTo>
                <a:lnTo>
                  <a:pt x="2559036" y="776829"/>
                </a:lnTo>
                <a:lnTo>
                  <a:pt x="2575735" y="784745"/>
                </a:lnTo>
                <a:lnTo>
                  <a:pt x="2578244" y="786975"/>
                </a:lnTo>
                <a:lnTo>
                  <a:pt x="2580776" y="788368"/>
                </a:lnTo>
                <a:lnTo>
                  <a:pt x="2583284" y="788114"/>
                </a:lnTo>
                <a:lnTo>
                  <a:pt x="2585670" y="785891"/>
                </a:lnTo>
                <a:lnTo>
                  <a:pt x="2587924" y="780783"/>
                </a:lnTo>
                <a:lnTo>
                  <a:pt x="2589702" y="773498"/>
                </a:lnTo>
                <a:lnTo>
                  <a:pt x="2590471" y="768020"/>
                </a:lnTo>
                <a:lnTo>
                  <a:pt x="2591726" y="764574"/>
                </a:lnTo>
                <a:lnTo>
                  <a:pt x="2593350" y="763035"/>
                </a:lnTo>
                <a:lnTo>
                  <a:pt x="2595020" y="763066"/>
                </a:lnTo>
                <a:lnTo>
                  <a:pt x="2600476" y="768790"/>
                </a:lnTo>
                <a:lnTo>
                  <a:pt x="2606024" y="772744"/>
                </a:lnTo>
                <a:lnTo>
                  <a:pt x="2610264" y="771990"/>
                </a:lnTo>
                <a:lnTo>
                  <a:pt x="2614512" y="769859"/>
                </a:lnTo>
                <a:lnTo>
                  <a:pt x="2628541" y="766436"/>
                </a:lnTo>
                <a:lnTo>
                  <a:pt x="2633282" y="764443"/>
                </a:lnTo>
                <a:lnTo>
                  <a:pt x="2637999" y="761497"/>
                </a:lnTo>
                <a:lnTo>
                  <a:pt x="2643163" y="760774"/>
                </a:lnTo>
                <a:lnTo>
                  <a:pt x="2645587" y="764128"/>
                </a:lnTo>
                <a:lnTo>
                  <a:pt x="2647410" y="768390"/>
                </a:lnTo>
                <a:lnTo>
                  <a:pt x="2649634" y="772498"/>
                </a:lnTo>
                <a:lnTo>
                  <a:pt x="2651604" y="774259"/>
                </a:lnTo>
                <a:lnTo>
                  <a:pt x="2653644" y="774929"/>
                </a:lnTo>
                <a:lnTo>
                  <a:pt x="2656953" y="773528"/>
                </a:lnTo>
                <a:lnTo>
                  <a:pt x="2660239" y="771021"/>
                </a:lnTo>
                <a:lnTo>
                  <a:pt x="2667796" y="762520"/>
                </a:lnTo>
                <a:lnTo>
                  <a:pt x="2663509" y="754835"/>
                </a:lnTo>
                <a:lnTo>
                  <a:pt x="2658484" y="751427"/>
                </a:lnTo>
                <a:lnTo>
                  <a:pt x="2656745" y="748888"/>
                </a:lnTo>
                <a:lnTo>
                  <a:pt x="2649149" y="730856"/>
                </a:lnTo>
                <a:lnTo>
                  <a:pt x="2647718" y="726879"/>
                </a:lnTo>
                <a:lnTo>
                  <a:pt x="2646687" y="721317"/>
                </a:lnTo>
                <a:lnTo>
                  <a:pt x="2645287" y="703739"/>
                </a:lnTo>
                <a:lnTo>
                  <a:pt x="2650073" y="701024"/>
                </a:lnTo>
                <a:lnTo>
                  <a:pt x="2655337" y="698470"/>
                </a:lnTo>
                <a:lnTo>
                  <a:pt x="2663771" y="699139"/>
                </a:lnTo>
                <a:lnTo>
                  <a:pt x="2665079" y="703801"/>
                </a:lnTo>
                <a:lnTo>
                  <a:pt x="2664725" y="706116"/>
                </a:lnTo>
                <a:lnTo>
                  <a:pt x="2662163" y="711455"/>
                </a:lnTo>
                <a:lnTo>
                  <a:pt x="2659292" y="713809"/>
                </a:lnTo>
                <a:lnTo>
                  <a:pt x="2658538" y="722056"/>
                </a:lnTo>
                <a:lnTo>
                  <a:pt x="2659184" y="731579"/>
                </a:lnTo>
                <a:lnTo>
                  <a:pt x="2661139" y="737518"/>
                </a:lnTo>
                <a:lnTo>
                  <a:pt x="2663340" y="741788"/>
                </a:lnTo>
                <a:lnTo>
                  <a:pt x="2668696" y="750265"/>
                </a:lnTo>
                <a:lnTo>
                  <a:pt x="2673575" y="753127"/>
                </a:lnTo>
                <a:lnTo>
                  <a:pt x="2678546" y="753027"/>
                </a:lnTo>
                <a:lnTo>
                  <a:pt x="2687050" y="756320"/>
                </a:lnTo>
                <a:lnTo>
                  <a:pt x="2691290" y="755104"/>
                </a:lnTo>
                <a:lnTo>
                  <a:pt x="2695430" y="751496"/>
                </a:lnTo>
                <a:lnTo>
                  <a:pt x="2705703" y="737426"/>
                </a:lnTo>
                <a:lnTo>
                  <a:pt x="2704210" y="732703"/>
                </a:lnTo>
                <a:lnTo>
                  <a:pt x="2702317" y="729202"/>
                </a:lnTo>
                <a:lnTo>
                  <a:pt x="2703972" y="724879"/>
                </a:lnTo>
                <a:lnTo>
                  <a:pt x="2708727" y="718548"/>
                </a:lnTo>
                <a:lnTo>
                  <a:pt x="2715992" y="715032"/>
                </a:lnTo>
                <a:lnTo>
                  <a:pt x="2714907" y="712132"/>
                </a:lnTo>
                <a:lnTo>
                  <a:pt x="2713730" y="710263"/>
                </a:lnTo>
                <a:lnTo>
                  <a:pt x="2679839" y="685923"/>
                </a:lnTo>
                <a:lnTo>
                  <a:pt x="2677115" y="686215"/>
                </a:lnTo>
                <a:lnTo>
                  <a:pt x="2671743" y="689577"/>
                </a:lnTo>
                <a:lnTo>
                  <a:pt x="2669019" y="690346"/>
                </a:lnTo>
                <a:lnTo>
                  <a:pt x="2663440" y="689177"/>
                </a:lnTo>
                <a:lnTo>
                  <a:pt x="2657876" y="685953"/>
                </a:lnTo>
                <a:lnTo>
                  <a:pt x="2653359" y="682399"/>
                </a:lnTo>
                <a:lnTo>
                  <a:pt x="2643447" y="669937"/>
                </a:lnTo>
                <a:lnTo>
                  <a:pt x="2637845" y="664160"/>
                </a:lnTo>
                <a:lnTo>
                  <a:pt x="2632296" y="661536"/>
                </a:lnTo>
                <a:lnTo>
                  <a:pt x="2628279" y="668129"/>
                </a:lnTo>
                <a:lnTo>
                  <a:pt x="2622523" y="674814"/>
                </a:lnTo>
                <a:lnTo>
                  <a:pt x="2621500" y="676991"/>
                </a:lnTo>
                <a:lnTo>
                  <a:pt x="2620738" y="680291"/>
                </a:lnTo>
                <a:lnTo>
                  <a:pt x="2620215" y="685653"/>
                </a:lnTo>
                <a:lnTo>
                  <a:pt x="2620230" y="691638"/>
                </a:lnTo>
                <a:lnTo>
                  <a:pt x="2620530" y="695969"/>
                </a:lnTo>
                <a:lnTo>
                  <a:pt x="2620614" y="700270"/>
                </a:lnTo>
                <a:lnTo>
                  <a:pt x="2619429" y="704493"/>
                </a:lnTo>
                <a:lnTo>
                  <a:pt x="2617844" y="706347"/>
                </a:lnTo>
                <a:lnTo>
                  <a:pt x="2614412" y="706047"/>
                </a:lnTo>
                <a:lnTo>
                  <a:pt x="2613235" y="705193"/>
                </a:lnTo>
                <a:lnTo>
                  <a:pt x="2612042" y="703516"/>
                </a:lnTo>
                <a:lnTo>
                  <a:pt x="2610949" y="701193"/>
                </a:lnTo>
                <a:lnTo>
                  <a:pt x="2608625" y="691900"/>
                </a:lnTo>
                <a:lnTo>
                  <a:pt x="2606155" y="689561"/>
                </a:lnTo>
                <a:lnTo>
                  <a:pt x="2603508" y="690669"/>
                </a:lnTo>
                <a:lnTo>
                  <a:pt x="2601276" y="688984"/>
                </a:lnTo>
                <a:lnTo>
                  <a:pt x="2594689" y="677991"/>
                </a:lnTo>
                <a:lnTo>
                  <a:pt x="2590048" y="672614"/>
                </a:lnTo>
                <a:lnTo>
                  <a:pt x="2583192" y="666591"/>
                </a:lnTo>
                <a:lnTo>
                  <a:pt x="2580983" y="664113"/>
                </a:lnTo>
                <a:lnTo>
                  <a:pt x="2579005" y="659452"/>
                </a:lnTo>
                <a:lnTo>
                  <a:pt x="2576889" y="656144"/>
                </a:lnTo>
                <a:lnTo>
                  <a:pt x="2574611" y="655874"/>
                </a:lnTo>
                <a:lnTo>
                  <a:pt x="2566331" y="662152"/>
                </a:lnTo>
                <a:lnTo>
                  <a:pt x="2561514" y="663513"/>
                </a:lnTo>
                <a:lnTo>
                  <a:pt x="2559105" y="666606"/>
                </a:lnTo>
                <a:lnTo>
                  <a:pt x="2557866" y="669583"/>
                </a:lnTo>
                <a:lnTo>
                  <a:pt x="2556535" y="671329"/>
                </a:lnTo>
                <a:lnTo>
                  <a:pt x="2552156" y="672406"/>
                </a:lnTo>
                <a:lnTo>
                  <a:pt x="2548939" y="674860"/>
                </a:lnTo>
                <a:lnTo>
                  <a:pt x="2547539" y="677799"/>
                </a:lnTo>
                <a:lnTo>
                  <a:pt x="2546254" y="681838"/>
                </a:lnTo>
                <a:lnTo>
                  <a:pt x="2548255" y="689461"/>
                </a:lnTo>
                <a:lnTo>
                  <a:pt x="2550686" y="695069"/>
                </a:lnTo>
                <a:lnTo>
                  <a:pt x="2543168" y="693138"/>
                </a:lnTo>
                <a:lnTo>
                  <a:pt x="2541236" y="695962"/>
                </a:lnTo>
                <a:lnTo>
                  <a:pt x="2540074" y="712947"/>
                </a:lnTo>
                <a:lnTo>
                  <a:pt x="2541690" y="730626"/>
                </a:lnTo>
                <a:lnTo>
                  <a:pt x="2539012" y="730795"/>
                </a:lnTo>
                <a:lnTo>
                  <a:pt x="2535041" y="729195"/>
                </a:lnTo>
                <a:lnTo>
                  <a:pt x="2534287" y="732587"/>
                </a:lnTo>
                <a:lnTo>
                  <a:pt x="2534610" y="737280"/>
                </a:lnTo>
                <a:lnTo>
                  <a:pt x="2535580" y="740303"/>
                </a:lnTo>
                <a:close/>
                <a:moveTo>
                  <a:pt x="3046242" y="1069417"/>
                </a:moveTo>
                <a:lnTo>
                  <a:pt x="3047697" y="1068310"/>
                </a:lnTo>
                <a:lnTo>
                  <a:pt x="3046103" y="1064309"/>
                </a:lnTo>
                <a:lnTo>
                  <a:pt x="3044388" y="1061655"/>
                </a:lnTo>
                <a:lnTo>
                  <a:pt x="3041856" y="1060978"/>
                </a:lnTo>
                <a:lnTo>
                  <a:pt x="3041687" y="1061732"/>
                </a:lnTo>
                <a:lnTo>
                  <a:pt x="3041609" y="1066448"/>
                </a:lnTo>
                <a:lnTo>
                  <a:pt x="3043072" y="1068510"/>
                </a:lnTo>
                <a:lnTo>
                  <a:pt x="3046242" y="1069417"/>
                </a:lnTo>
                <a:close/>
                <a:moveTo>
                  <a:pt x="2799026" y="611948"/>
                </a:moveTo>
                <a:lnTo>
                  <a:pt x="2800403" y="605363"/>
                </a:lnTo>
                <a:lnTo>
                  <a:pt x="2803389" y="602071"/>
                </a:lnTo>
                <a:lnTo>
                  <a:pt x="2788553" y="605417"/>
                </a:lnTo>
                <a:lnTo>
                  <a:pt x="2782689" y="611956"/>
                </a:lnTo>
                <a:lnTo>
                  <a:pt x="2781619" y="614649"/>
                </a:lnTo>
                <a:lnTo>
                  <a:pt x="2797848" y="613556"/>
                </a:lnTo>
                <a:lnTo>
                  <a:pt x="2799026" y="611948"/>
                </a:lnTo>
                <a:close/>
                <a:moveTo>
                  <a:pt x="2749798" y="754835"/>
                </a:moveTo>
                <a:lnTo>
                  <a:pt x="2754523" y="760189"/>
                </a:lnTo>
                <a:lnTo>
                  <a:pt x="2756963" y="761366"/>
                </a:lnTo>
                <a:lnTo>
                  <a:pt x="2764951" y="763474"/>
                </a:lnTo>
                <a:lnTo>
                  <a:pt x="2767405" y="765720"/>
                </a:lnTo>
                <a:lnTo>
                  <a:pt x="2772392" y="771898"/>
                </a:lnTo>
                <a:lnTo>
                  <a:pt x="2775001" y="774505"/>
                </a:lnTo>
                <a:lnTo>
                  <a:pt x="2779410" y="776590"/>
                </a:lnTo>
                <a:lnTo>
                  <a:pt x="2795678" y="778890"/>
                </a:lnTo>
                <a:lnTo>
                  <a:pt x="2807483" y="778883"/>
                </a:lnTo>
                <a:lnTo>
                  <a:pt x="2812701" y="777013"/>
                </a:lnTo>
                <a:lnTo>
                  <a:pt x="2823351" y="771121"/>
                </a:lnTo>
                <a:lnTo>
                  <a:pt x="2828723" y="766805"/>
                </a:lnTo>
                <a:lnTo>
                  <a:pt x="2830154" y="764674"/>
                </a:lnTo>
                <a:lnTo>
                  <a:pt x="2833956" y="746942"/>
                </a:lnTo>
                <a:lnTo>
                  <a:pt x="2832539" y="746450"/>
                </a:lnTo>
                <a:lnTo>
                  <a:pt x="2831101" y="747050"/>
                </a:lnTo>
                <a:lnTo>
                  <a:pt x="2829423" y="750004"/>
                </a:lnTo>
                <a:lnTo>
                  <a:pt x="2827653" y="751712"/>
                </a:lnTo>
                <a:lnTo>
                  <a:pt x="2825206" y="748819"/>
                </a:lnTo>
                <a:lnTo>
                  <a:pt x="2822251" y="746319"/>
                </a:lnTo>
                <a:lnTo>
                  <a:pt x="2818442" y="741657"/>
                </a:lnTo>
                <a:lnTo>
                  <a:pt x="2808538" y="739511"/>
                </a:lnTo>
                <a:lnTo>
                  <a:pt x="2796394" y="738026"/>
                </a:lnTo>
                <a:lnTo>
                  <a:pt x="2792269" y="740903"/>
                </a:lnTo>
                <a:lnTo>
                  <a:pt x="2785743" y="740203"/>
                </a:lnTo>
                <a:lnTo>
                  <a:pt x="2783258" y="737149"/>
                </a:lnTo>
                <a:lnTo>
                  <a:pt x="2783566" y="734010"/>
                </a:lnTo>
                <a:lnTo>
                  <a:pt x="2784205" y="731703"/>
                </a:lnTo>
                <a:lnTo>
                  <a:pt x="2783997" y="727349"/>
                </a:lnTo>
                <a:lnTo>
                  <a:pt x="2782342" y="725118"/>
                </a:lnTo>
                <a:lnTo>
                  <a:pt x="2762142" y="722802"/>
                </a:lnTo>
                <a:lnTo>
                  <a:pt x="2760987" y="723017"/>
                </a:lnTo>
                <a:lnTo>
                  <a:pt x="2752715" y="729325"/>
                </a:lnTo>
                <a:lnTo>
                  <a:pt x="2746990" y="728772"/>
                </a:lnTo>
                <a:lnTo>
                  <a:pt x="2745974" y="723810"/>
                </a:lnTo>
                <a:lnTo>
                  <a:pt x="2746035" y="716771"/>
                </a:lnTo>
                <a:lnTo>
                  <a:pt x="2741418" y="710601"/>
                </a:lnTo>
                <a:lnTo>
                  <a:pt x="2739286" y="712647"/>
                </a:lnTo>
                <a:lnTo>
                  <a:pt x="2737216" y="719317"/>
                </a:lnTo>
                <a:lnTo>
                  <a:pt x="2735377" y="726802"/>
                </a:lnTo>
                <a:lnTo>
                  <a:pt x="2733830" y="735172"/>
                </a:lnTo>
                <a:lnTo>
                  <a:pt x="2733022" y="743411"/>
                </a:lnTo>
                <a:lnTo>
                  <a:pt x="2745012" y="750496"/>
                </a:lnTo>
                <a:lnTo>
                  <a:pt x="2749798" y="754835"/>
                </a:lnTo>
                <a:close/>
                <a:moveTo>
                  <a:pt x="2878527" y="662921"/>
                </a:moveTo>
                <a:lnTo>
                  <a:pt x="2878050" y="659159"/>
                </a:lnTo>
                <a:lnTo>
                  <a:pt x="2877427" y="657198"/>
                </a:lnTo>
                <a:lnTo>
                  <a:pt x="2876658" y="656328"/>
                </a:lnTo>
                <a:lnTo>
                  <a:pt x="2873279" y="658136"/>
                </a:lnTo>
                <a:lnTo>
                  <a:pt x="2871463" y="660952"/>
                </a:lnTo>
                <a:lnTo>
                  <a:pt x="2876381" y="666152"/>
                </a:lnTo>
                <a:lnTo>
                  <a:pt x="2878527" y="662921"/>
                </a:lnTo>
                <a:close/>
                <a:moveTo>
                  <a:pt x="3438048" y="1068348"/>
                </a:moveTo>
                <a:lnTo>
                  <a:pt x="3439533" y="1068056"/>
                </a:lnTo>
                <a:lnTo>
                  <a:pt x="3445813" y="1064517"/>
                </a:lnTo>
                <a:lnTo>
                  <a:pt x="3456517" y="1063286"/>
                </a:lnTo>
                <a:lnTo>
                  <a:pt x="3461558" y="1058217"/>
                </a:lnTo>
                <a:lnTo>
                  <a:pt x="3464120" y="1057070"/>
                </a:lnTo>
                <a:lnTo>
                  <a:pt x="3469861" y="1058486"/>
                </a:lnTo>
                <a:lnTo>
                  <a:pt x="3474778" y="1061678"/>
                </a:lnTo>
                <a:lnTo>
                  <a:pt x="3476741" y="1061971"/>
                </a:lnTo>
                <a:lnTo>
                  <a:pt x="3482335" y="1060594"/>
                </a:lnTo>
                <a:lnTo>
                  <a:pt x="3495918" y="1055632"/>
                </a:lnTo>
                <a:lnTo>
                  <a:pt x="3505976" y="1053832"/>
                </a:lnTo>
                <a:lnTo>
                  <a:pt x="3511178" y="1052124"/>
                </a:lnTo>
                <a:lnTo>
                  <a:pt x="3517619" y="1045508"/>
                </a:lnTo>
                <a:lnTo>
                  <a:pt x="3518158" y="1042008"/>
                </a:lnTo>
                <a:lnTo>
                  <a:pt x="3517427" y="1039061"/>
                </a:lnTo>
                <a:lnTo>
                  <a:pt x="3516303" y="1037808"/>
                </a:lnTo>
                <a:lnTo>
                  <a:pt x="3511278" y="1033884"/>
                </a:lnTo>
                <a:lnTo>
                  <a:pt x="3507869" y="1030469"/>
                </a:lnTo>
                <a:lnTo>
                  <a:pt x="3506106" y="1027284"/>
                </a:lnTo>
                <a:lnTo>
                  <a:pt x="3504437" y="1025399"/>
                </a:lnTo>
                <a:lnTo>
                  <a:pt x="3502690" y="1024299"/>
                </a:lnTo>
                <a:lnTo>
                  <a:pt x="3499689" y="1021068"/>
                </a:lnTo>
                <a:lnTo>
                  <a:pt x="3497842" y="1020253"/>
                </a:lnTo>
                <a:lnTo>
                  <a:pt x="3488392" y="1017806"/>
                </a:lnTo>
                <a:lnTo>
                  <a:pt x="3485852" y="1016698"/>
                </a:lnTo>
                <a:lnTo>
                  <a:pt x="3483313" y="1016491"/>
                </a:lnTo>
                <a:lnTo>
                  <a:pt x="3480188" y="1018160"/>
                </a:lnTo>
                <a:lnTo>
                  <a:pt x="3477041" y="1018506"/>
                </a:lnTo>
                <a:lnTo>
                  <a:pt x="3473932" y="1017429"/>
                </a:lnTo>
                <a:lnTo>
                  <a:pt x="3470808" y="1017737"/>
                </a:lnTo>
                <a:lnTo>
                  <a:pt x="3467483" y="1019576"/>
                </a:lnTo>
                <a:lnTo>
                  <a:pt x="3464128" y="1020476"/>
                </a:lnTo>
                <a:lnTo>
                  <a:pt x="3461681" y="1021453"/>
                </a:lnTo>
                <a:lnTo>
                  <a:pt x="3457994" y="1025338"/>
                </a:lnTo>
                <a:lnTo>
                  <a:pt x="3454355" y="1026599"/>
                </a:lnTo>
                <a:lnTo>
                  <a:pt x="3447606" y="1034923"/>
                </a:lnTo>
                <a:lnTo>
                  <a:pt x="3440172" y="1041200"/>
                </a:lnTo>
                <a:lnTo>
                  <a:pt x="3438833" y="1044762"/>
                </a:lnTo>
                <a:lnTo>
                  <a:pt x="3435701" y="1049578"/>
                </a:lnTo>
                <a:lnTo>
                  <a:pt x="3434500" y="1053455"/>
                </a:lnTo>
                <a:lnTo>
                  <a:pt x="3434932" y="1056555"/>
                </a:lnTo>
                <a:lnTo>
                  <a:pt x="3438048" y="1068348"/>
                </a:lnTo>
                <a:close/>
                <a:moveTo>
                  <a:pt x="3056485" y="1170955"/>
                </a:moveTo>
                <a:lnTo>
                  <a:pt x="3056723" y="1176217"/>
                </a:lnTo>
                <a:lnTo>
                  <a:pt x="3057716" y="1177948"/>
                </a:lnTo>
                <a:lnTo>
                  <a:pt x="3061633" y="1180194"/>
                </a:lnTo>
                <a:lnTo>
                  <a:pt x="3063726" y="1183140"/>
                </a:lnTo>
                <a:lnTo>
                  <a:pt x="3063618" y="1184917"/>
                </a:lnTo>
                <a:lnTo>
                  <a:pt x="3062887" y="1188902"/>
                </a:lnTo>
                <a:lnTo>
                  <a:pt x="3063849" y="1188825"/>
                </a:lnTo>
                <a:lnTo>
                  <a:pt x="3064703" y="1187233"/>
                </a:lnTo>
                <a:lnTo>
                  <a:pt x="3064926" y="1184710"/>
                </a:lnTo>
                <a:lnTo>
                  <a:pt x="3064442" y="1181917"/>
                </a:lnTo>
                <a:lnTo>
                  <a:pt x="3062272" y="1176463"/>
                </a:lnTo>
                <a:lnTo>
                  <a:pt x="3061910" y="1171132"/>
                </a:lnTo>
                <a:lnTo>
                  <a:pt x="3061803" y="1165147"/>
                </a:lnTo>
                <a:lnTo>
                  <a:pt x="3061333" y="1160470"/>
                </a:lnTo>
                <a:lnTo>
                  <a:pt x="3061833" y="1157746"/>
                </a:lnTo>
                <a:lnTo>
                  <a:pt x="3065419" y="1156346"/>
                </a:lnTo>
                <a:lnTo>
                  <a:pt x="3066904" y="1152384"/>
                </a:lnTo>
                <a:lnTo>
                  <a:pt x="3067081" y="1146738"/>
                </a:lnTo>
                <a:lnTo>
                  <a:pt x="3064996" y="1144161"/>
                </a:lnTo>
                <a:lnTo>
                  <a:pt x="3064657" y="1143822"/>
                </a:lnTo>
                <a:lnTo>
                  <a:pt x="3062587" y="1146538"/>
                </a:lnTo>
                <a:lnTo>
                  <a:pt x="3060725" y="1149923"/>
                </a:lnTo>
                <a:lnTo>
                  <a:pt x="3056131" y="1154300"/>
                </a:lnTo>
                <a:lnTo>
                  <a:pt x="3055531" y="1158239"/>
                </a:lnTo>
                <a:lnTo>
                  <a:pt x="3057293" y="1162654"/>
                </a:lnTo>
                <a:lnTo>
                  <a:pt x="3056485" y="1170955"/>
                </a:lnTo>
                <a:close/>
                <a:moveTo>
                  <a:pt x="3204799" y="1135322"/>
                </a:moveTo>
                <a:lnTo>
                  <a:pt x="3208078" y="1139214"/>
                </a:lnTo>
                <a:lnTo>
                  <a:pt x="3212471" y="1142261"/>
                </a:lnTo>
                <a:lnTo>
                  <a:pt x="3224738" y="1148023"/>
                </a:lnTo>
                <a:lnTo>
                  <a:pt x="3230894" y="1147461"/>
                </a:lnTo>
                <a:lnTo>
                  <a:pt x="3231864" y="1146184"/>
                </a:lnTo>
                <a:lnTo>
                  <a:pt x="3232249" y="1144476"/>
                </a:lnTo>
                <a:lnTo>
                  <a:pt x="3233026" y="1137891"/>
                </a:lnTo>
                <a:lnTo>
                  <a:pt x="3233742" y="1135722"/>
                </a:lnTo>
                <a:lnTo>
                  <a:pt x="3235588" y="1135122"/>
                </a:lnTo>
                <a:lnTo>
                  <a:pt x="3235927" y="1131814"/>
                </a:lnTo>
                <a:lnTo>
                  <a:pt x="3235650" y="1130321"/>
                </a:lnTo>
                <a:lnTo>
                  <a:pt x="3234657" y="1128660"/>
                </a:lnTo>
                <a:lnTo>
                  <a:pt x="3212695" y="1120290"/>
                </a:lnTo>
                <a:lnTo>
                  <a:pt x="3209201" y="1120752"/>
                </a:lnTo>
                <a:lnTo>
                  <a:pt x="3206246" y="1122859"/>
                </a:lnTo>
                <a:lnTo>
                  <a:pt x="3202036" y="1127506"/>
                </a:lnTo>
                <a:lnTo>
                  <a:pt x="3200936" y="1129268"/>
                </a:lnTo>
                <a:lnTo>
                  <a:pt x="3200397" y="1131537"/>
                </a:lnTo>
                <a:lnTo>
                  <a:pt x="3201097" y="1132614"/>
                </a:lnTo>
                <a:lnTo>
                  <a:pt x="3204799" y="1135322"/>
                </a:lnTo>
                <a:close/>
                <a:moveTo>
                  <a:pt x="1998838" y="623857"/>
                </a:moveTo>
                <a:lnTo>
                  <a:pt x="2001924" y="624911"/>
                </a:lnTo>
                <a:lnTo>
                  <a:pt x="2004032" y="629919"/>
                </a:lnTo>
                <a:lnTo>
                  <a:pt x="2006995" y="633034"/>
                </a:lnTo>
                <a:lnTo>
                  <a:pt x="2007927" y="632819"/>
                </a:lnTo>
                <a:lnTo>
                  <a:pt x="2008173" y="629996"/>
                </a:lnTo>
                <a:lnTo>
                  <a:pt x="2008773" y="628488"/>
                </a:lnTo>
                <a:lnTo>
                  <a:pt x="2009781" y="627534"/>
                </a:lnTo>
                <a:lnTo>
                  <a:pt x="2009173" y="623511"/>
                </a:lnTo>
                <a:lnTo>
                  <a:pt x="2005826" y="617195"/>
                </a:lnTo>
                <a:lnTo>
                  <a:pt x="2004017" y="615056"/>
                </a:lnTo>
                <a:lnTo>
                  <a:pt x="2001593" y="617433"/>
                </a:lnTo>
                <a:lnTo>
                  <a:pt x="1995752" y="616080"/>
                </a:lnTo>
                <a:lnTo>
                  <a:pt x="1994836" y="616703"/>
                </a:lnTo>
                <a:lnTo>
                  <a:pt x="1995568" y="618864"/>
                </a:lnTo>
                <a:lnTo>
                  <a:pt x="1998838" y="623857"/>
                </a:lnTo>
                <a:close/>
                <a:moveTo>
                  <a:pt x="2501935" y="826686"/>
                </a:moveTo>
                <a:lnTo>
                  <a:pt x="2505930" y="831294"/>
                </a:lnTo>
                <a:lnTo>
                  <a:pt x="2507692" y="836163"/>
                </a:lnTo>
                <a:lnTo>
                  <a:pt x="2514964" y="846372"/>
                </a:lnTo>
                <a:lnTo>
                  <a:pt x="2516480" y="849803"/>
                </a:lnTo>
                <a:lnTo>
                  <a:pt x="2518112" y="847572"/>
                </a:lnTo>
                <a:lnTo>
                  <a:pt x="2519450" y="842002"/>
                </a:lnTo>
                <a:lnTo>
                  <a:pt x="2514649" y="833732"/>
                </a:lnTo>
                <a:lnTo>
                  <a:pt x="2505830" y="823486"/>
                </a:lnTo>
                <a:lnTo>
                  <a:pt x="2500612" y="820832"/>
                </a:lnTo>
                <a:lnTo>
                  <a:pt x="2500950" y="824932"/>
                </a:lnTo>
                <a:lnTo>
                  <a:pt x="2501935" y="826686"/>
                </a:lnTo>
                <a:close/>
                <a:moveTo>
                  <a:pt x="2265085" y="852680"/>
                </a:moveTo>
                <a:lnTo>
                  <a:pt x="2266409" y="852511"/>
                </a:lnTo>
                <a:lnTo>
                  <a:pt x="2268786" y="849564"/>
                </a:lnTo>
                <a:lnTo>
                  <a:pt x="2268440" y="848603"/>
                </a:lnTo>
                <a:lnTo>
                  <a:pt x="2266516" y="846003"/>
                </a:lnTo>
                <a:lnTo>
                  <a:pt x="2263969" y="845287"/>
                </a:lnTo>
                <a:lnTo>
                  <a:pt x="2261953" y="846433"/>
                </a:lnTo>
                <a:lnTo>
                  <a:pt x="2261938" y="847841"/>
                </a:lnTo>
                <a:lnTo>
                  <a:pt x="2262600" y="850618"/>
                </a:lnTo>
                <a:lnTo>
                  <a:pt x="2265085" y="852680"/>
                </a:lnTo>
                <a:close/>
                <a:moveTo>
                  <a:pt x="2593450" y="885020"/>
                </a:moveTo>
                <a:lnTo>
                  <a:pt x="2595604" y="890344"/>
                </a:lnTo>
                <a:lnTo>
                  <a:pt x="2598621" y="890344"/>
                </a:lnTo>
                <a:lnTo>
                  <a:pt x="2600822" y="889875"/>
                </a:lnTo>
                <a:lnTo>
                  <a:pt x="2608710" y="884290"/>
                </a:lnTo>
                <a:lnTo>
                  <a:pt x="2614551" y="883028"/>
                </a:lnTo>
                <a:lnTo>
                  <a:pt x="2616521" y="883482"/>
                </a:lnTo>
                <a:lnTo>
                  <a:pt x="2625778" y="887782"/>
                </a:lnTo>
                <a:lnTo>
                  <a:pt x="2634720" y="893690"/>
                </a:lnTo>
                <a:lnTo>
                  <a:pt x="2646156" y="895883"/>
                </a:lnTo>
                <a:lnTo>
                  <a:pt x="2650812" y="898037"/>
                </a:lnTo>
                <a:lnTo>
                  <a:pt x="2656106" y="898006"/>
                </a:lnTo>
                <a:lnTo>
                  <a:pt x="2661601" y="898645"/>
                </a:lnTo>
                <a:lnTo>
                  <a:pt x="2669196" y="900445"/>
                </a:lnTo>
                <a:lnTo>
                  <a:pt x="2674775" y="899652"/>
                </a:lnTo>
                <a:lnTo>
                  <a:pt x="2675637" y="898521"/>
                </a:lnTo>
                <a:lnTo>
                  <a:pt x="2675045" y="882520"/>
                </a:lnTo>
                <a:lnTo>
                  <a:pt x="2673898" y="877812"/>
                </a:lnTo>
                <a:lnTo>
                  <a:pt x="2672451" y="874166"/>
                </a:lnTo>
                <a:lnTo>
                  <a:pt x="2657230" y="856165"/>
                </a:lnTo>
                <a:lnTo>
                  <a:pt x="2652820" y="852411"/>
                </a:lnTo>
                <a:lnTo>
                  <a:pt x="2647418" y="848964"/>
                </a:lnTo>
                <a:lnTo>
                  <a:pt x="2641954" y="847487"/>
                </a:lnTo>
                <a:lnTo>
                  <a:pt x="2636560" y="848318"/>
                </a:lnTo>
                <a:lnTo>
                  <a:pt x="2628572" y="850834"/>
                </a:lnTo>
                <a:lnTo>
                  <a:pt x="2625932" y="850472"/>
                </a:lnTo>
                <a:lnTo>
                  <a:pt x="2623662" y="851295"/>
                </a:lnTo>
                <a:lnTo>
                  <a:pt x="2621476" y="853957"/>
                </a:lnTo>
                <a:lnTo>
                  <a:pt x="2619322" y="858134"/>
                </a:lnTo>
                <a:lnTo>
                  <a:pt x="2615305" y="869550"/>
                </a:lnTo>
                <a:lnTo>
                  <a:pt x="2613058" y="874489"/>
                </a:lnTo>
                <a:lnTo>
                  <a:pt x="2608456" y="880689"/>
                </a:lnTo>
                <a:lnTo>
                  <a:pt x="2603585" y="882620"/>
                </a:lnTo>
                <a:lnTo>
                  <a:pt x="2598514" y="883297"/>
                </a:lnTo>
                <a:lnTo>
                  <a:pt x="2593450" y="885020"/>
                </a:lnTo>
                <a:close/>
                <a:moveTo>
                  <a:pt x="2168461" y="913515"/>
                </a:moveTo>
                <a:lnTo>
                  <a:pt x="2173932" y="910184"/>
                </a:lnTo>
                <a:lnTo>
                  <a:pt x="2173409" y="908891"/>
                </a:lnTo>
                <a:lnTo>
                  <a:pt x="2169993" y="905214"/>
                </a:lnTo>
                <a:lnTo>
                  <a:pt x="2167530" y="904399"/>
                </a:lnTo>
                <a:lnTo>
                  <a:pt x="2163159" y="905306"/>
                </a:lnTo>
                <a:lnTo>
                  <a:pt x="2160535" y="907622"/>
                </a:lnTo>
                <a:lnTo>
                  <a:pt x="2163813" y="913476"/>
                </a:lnTo>
                <a:lnTo>
                  <a:pt x="2168461" y="913515"/>
                </a:lnTo>
                <a:close/>
                <a:moveTo>
                  <a:pt x="2609079" y="846949"/>
                </a:moveTo>
                <a:lnTo>
                  <a:pt x="2611188" y="847187"/>
                </a:lnTo>
                <a:lnTo>
                  <a:pt x="2622054" y="840879"/>
                </a:lnTo>
                <a:lnTo>
                  <a:pt x="2622846" y="836879"/>
                </a:lnTo>
                <a:lnTo>
                  <a:pt x="2623939" y="827624"/>
                </a:lnTo>
                <a:lnTo>
                  <a:pt x="2623554" y="824339"/>
                </a:lnTo>
                <a:lnTo>
                  <a:pt x="2622669" y="821693"/>
                </a:lnTo>
                <a:lnTo>
                  <a:pt x="2620630" y="819947"/>
                </a:lnTo>
                <a:lnTo>
                  <a:pt x="2618576" y="819224"/>
                </a:lnTo>
                <a:lnTo>
                  <a:pt x="2609033" y="819801"/>
                </a:lnTo>
                <a:lnTo>
                  <a:pt x="2606717" y="820539"/>
                </a:lnTo>
                <a:lnTo>
                  <a:pt x="2604416" y="822170"/>
                </a:lnTo>
                <a:lnTo>
                  <a:pt x="2602423" y="826332"/>
                </a:lnTo>
                <a:lnTo>
                  <a:pt x="2604185" y="840479"/>
                </a:lnTo>
                <a:lnTo>
                  <a:pt x="2609079" y="846949"/>
                </a:lnTo>
                <a:close/>
                <a:moveTo>
                  <a:pt x="1357923" y="834879"/>
                </a:moveTo>
                <a:lnTo>
                  <a:pt x="1360832" y="836402"/>
                </a:lnTo>
                <a:lnTo>
                  <a:pt x="1362933" y="833694"/>
                </a:lnTo>
                <a:lnTo>
                  <a:pt x="1362471" y="832094"/>
                </a:lnTo>
                <a:lnTo>
                  <a:pt x="1360785" y="829155"/>
                </a:lnTo>
                <a:lnTo>
                  <a:pt x="1358947" y="828140"/>
                </a:lnTo>
                <a:lnTo>
                  <a:pt x="1355853" y="829101"/>
                </a:lnTo>
                <a:lnTo>
                  <a:pt x="1354714" y="830540"/>
                </a:lnTo>
                <a:lnTo>
                  <a:pt x="1355838" y="833056"/>
                </a:lnTo>
                <a:lnTo>
                  <a:pt x="1357923" y="834879"/>
                </a:lnTo>
                <a:close/>
                <a:moveTo>
                  <a:pt x="2553079" y="1017060"/>
                </a:moveTo>
                <a:lnTo>
                  <a:pt x="2541529" y="1017606"/>
                </a:lnTo>
                <a:lnTo>
                  <a:pt x="2539074" y="1019160"/>
                </a:lnTo>
                <a:lnTo>
                  <a:pt x="2538243" y="1019229"/>
                </a:lnTo>
                <a:lnTo>
                  <a:pt x="2537212" y="1020145"/>
                </a:lnTo>
                <a:lnTo>
                  <a:pt x="2536826" y="1021014"/>
                </a:lnTo>
                <a:lnTo>
                  <a:pt x="2537142" y="1022899"/>
                </a:lnTo>
                <a:lnTo>
                  <a:pt x="2541174" y="1026045"/>
                </a:lnTo>
                <a:lnTo>
                  <a:pt x="2542875" y="1025730"/>
                </a:lnTo>
                <a:lnTo>
                  <a:pt x="2544153" y="1024591"/>
                </a:lnTo>
                <a:lnTo>
                  <a:pt x="2545322" y="1024176"/>
                </a:lnTo>
                <a:lnTo>
                  <a:pt x="2546492" y="1024776"/>
                </a:lnTo>
                <a:lnTo>
                  <a:pt x="2548670" y="1027538"/>
                </a:lnTo>
                <a:lnTo>
                  <a:pt x="2550802" y="1028261"/>
                </a:lnTo>
                <a:lnTo>
                  <a:pt x="2556158" y="1022530"/>
                </a:lnTo>
                <a:lnTo>
                  <a:pt x="2555596" y="1020137"/>
                </a:lnTo>
                <a:lnTo>
                  <a:pt x="2553957" y="1017391"/>
                </a:lnTo>
                <a:lnTo>
                  <a:pt x="2553079" y="1017060"/>
                </a:lnTo>
                <a:close/>
                <a:moveTo>
                  <a:pt x="1505245" y="563561"/>
                </a:moveTo>
                <a:lnTo>
                  <a:pt x="1509885" y="563091"/>
                </a:lnTo>
                <a:lnTo>
                  <a:pt x="1513163" y="556683"/>
                </a:lnTo>
                <a:lnTo>
                  <a:pt x="1513463" y="554160"/>
                </a:lnTo>
                <a:lnTo>
                  <a:pt x="1512086" y="551144"/>
                </a:lnTo>
                <a:lnTo>
                  <a:pt x="1504860" y="552083"/>
                </a:lnTo>
                <a:lnTo>
                  <a:pt x="1503105" y="554975"/>
                </a:lnTo>
                <a:lnTo>
                  <a:pt x="1501843" y="559391"/>
                </a:lnTo>
                <a:lnTo>
                  <a:pt x="1502651" y="561037"/>
                </a:lnTo>
                <a:lnTo>
                  <a:pt x="1505245" y="563561"/>
                </a:lnTo>
                <a:close/>
                <a:moveTo>
                  <a:pt x="3172116" y="1841053"/>
                </a:moveTo>
                <a:lnTo>
                  <a:pt x="3170493" y="1838961"/>
                </a:lnTo>
                <a:lnTo>
                  <a:pt x="3167122" y="1832945"/>
                </a:lnTo>
                <a:lnTo>
                  <a:pt x="3166730" y="1830045"/>
                </a:lnTo>
                <a:lnTo>
                  <a:pt x="3167722" y="1827414"/>
                </a:lnTo>
                <a:lnTo>
                  <a:pt x="3166337" y="1826960"/>
                </a:lnTo>
                <a:lnTo>
                  <a:pt x="3160281" y="1825922"/>
                </a:lnTo>
                <a:lnTo>
                  <a:pt x="3158103" y="1827606"/>
                </a:lnTo>
                <a:lnTo>
                  <a:pt x="3156387" y="1828076"/>
                </a:lnTo>
                <a:lnTo>
                  <a:pt x="3161589" y="1832007"/>
                </a:lnTo>
                <a:lnTo>
                  <a:pt x="3163197" y="1834076"/>
                </a:lnTo>
                <a:lnTo>
                  <a:pt x="3163544" y="1836307"/>
                </a:lnTo>
                <a:lnTo>
                  <a:pt x="3164344" y="1838046"/>
                </a:lnTo>
                <a:lnTo>
                  <a:pt x="3166730" y="1841569"/>
                </a:lnTo>
                <a:lnTo>
                  <a:pt x="3168784" y="1844269"/>
                </a:lnTo>
                <a:lnTo>
                  <a:pt x="3170008" y="1845261"/>
                </a:lnTo>
                <a:lnTo>
                  <a:pt x="3171778" y="1845685"/>
                </a:lnTo>
                <a:lnTo>
                  <a:pt x="3173017" y="1847900"/>
                </a:lnTo>
                <a:lnTo>
                  <a:pt x="3175695" y="1850639"/>
                </a:lnTo>
                <a:lnTo>
                  <a:pt x="3175811" y="1845223"/>
                </a:lnTo>
                <a:lnTo>
                  <a:pt x="3174240" y="1842654"/>
                </a:lnTo>
                <a:lnTo>
                  <a:pt x="3172116" y="1841053"/>
                </a:lnTo>
                <a:close/>
                <a:moveTo>
                  <a:pt x="2915835" y="2036920"/>
                </a:moveTo>
                <a:lnTo>
                  <a:pt x="2915789" y="2039782"/>
                </a:lnTo>
                <a:lnTo>
                  <a:pt x="2918028" y="2040651"/>
                </a:lnTo>
                <a:lnTo>
                  <a:pt x="2920099" y="2039190"/>
                </a:lnTo>
                <a:lnTo>
                  <a:pt x="2920522" y="2038005"/>
                </a:lnTo>
                <a:lnTo>
                  <a:pt x="2919929" y="2034020"/>
                </a:lnTo>
                <a:lnTo>
                  <a:pt x="2921684" y="2030766"/>
                </a:lnTo>
                <a:lnTo>
                  <a:pt x="2922037" y="2028643"/>
                </a:lnTo>
                <a:lnTo>
                  <a:pt x="2920422" y="2028089"/>
                </a:lnTo>
                <a:lnTo>
                  <a:pt x="2915835" y="2036920"/>
                </a:lnTo>
                <a:close/>
                <a:moveTo>
                  <a:pt x="2882052" y="2088462"/>
                </a:moveTo>
                <a:lnTo>
                  <a:pt x="2880651" y="2090678"/>
                </a:lnTo>
                <a:lnTo>
                  <a:pt x="2881083" y="2091139"/>
                </a:lnTo>
                <a:lnTo>
                  <a:pt x="2882160" y="2091378"/>
                </a:lnTo>
                <a:lnTo>
                  <a:pt x="2883184" y="2089562"/>
                </a:lnTo>
                <a:lnTo>
                  <a:pt x="2882706" y="2088093"/>
                </a:lnTo>
                <a:lnTo>
                  <a:pt x="2882052" y="2088462"/>
                </a:lnTo>
                <a:close/>
                <a:moveTo>
                  <a:pt x="2945832" y="1990748"/>
                </a:moveTo>
                <a:lnTo>
                  <a:pt x="2943308" y="1993225"/>
                </a:lnTo>
                <a:lnTo>
                  <a:pt x="2940891" y="2000064"/>
                </a:lnTo>
                <a:lnTo>
                  <a:pt x="2938890" y="2002826"/>
                </a:lnTo>
                <a:lnTo>
                  <a:pt x="2933573" y="2003903"/>
                </a:lnTo>
                <a:lnTo>
                  <a:pt x="2931257" y="2006457"/>
                </a:lnTo>
                <a:lnTo>
                  <a:pt x="2928918" y="2006295"/>
                </a:lnTo>
                <a:lnTo>
                  <a:pt x="2928417" y="2007418"/>
                </a:lnTo>
                <a:lnTo>
                  <a:pt x="2929448" y="2009165"/>
                </a:lnTo>
                <a:lnTo>
                  <a:pt x="2929448" y="2013134"/>
                </a:lnTo>
                <a:lnTo>
                  <a:pt x="2930441" y="2014257"/>
                </a:lnTo>
                <a:lnTo>
                  <a:pt x="2932780" y="2014927"/>
                </a:lnTo>
                <a:lnTo>
                  <a:pt x="2933904" y="2013703"/>
                </a:lnTo>
                <a:lnTo>
                  <a:pt x="2935358" y="2011426"/>
                </a:lnTo>
                <a:lnTo>
                  <a:pt x="2937328" y="2010365"/>
                </a:lnTo>
                <a:lnTo>
                  <a:pt x="2941323" y="2009534"/>
                </a:lnTo>
                <a:lnTo>
                  <a:pt x="2944100" y="2006164"/>
                </a:lnTo>
                <a:lnTo>
                  <a:pt x="2946771" y="2001118"/>
                </a:lnTo>
                <a:lnTo>
                  <a:pt x="2947979" y="1997479"/>
                </a:lnTo>
                <a:lnTo>
                  <a:pt x="2948464" y="1993679"/>
                </a:lnTo>
                <a:lnTo>
                  <a:pt x="2947902" y="1990256"/>
                </a:lnTo>
                <a:lnTo>
                  <a:pt x="2945832" y="1990748"/>
                </a:lnTo>
                <a:close/>
                <a:moveTo>
                  <a:pt x="2953920" y="1987163"/>
                </a:moveTo>
                <a:lnTo>
                  <a:pt x="2950388" y="1989802"/>
                </a:lnTo>
                <a:lnTo>
                  <a:pt x="2949418" y="1991602"/>
                </a:lnTo>
                <a:lnTo>
                  <a:pt x="2950026" y="1992610"/>
                </a:lnTo>
                <a:lnTo>
                  <a:pt x="2952819" y="1994748"/>
                </a:lnTo>
                <a:lnTo>
                  <a:pt x="2953674" y="1994925"/>
                </a:lnTo>
                <a:lnTo>
                  <a:pt x="2954528" y="1994117"/>
                </a:lnTo>
                <a:lnTo>
                  <a:pt x="2956213" y="1990933"/>
                </a:lnTo>
                <a:lnTo>
                  <a:pt x="2956313" y="1987809"/>
                </a:lnTo>
                <a:lnTo>
                  <a:pt x="2955628" y="1987240"/>
                </a:lnTo>
                <a:lnTo>
                  <a:pt x="2953920" y="1987163"/>
                </a:lnTo>
                <a:close/>
                <a:moveTo>
                  <a:pt x="1338515" y="732157"/>
                </a:moveTo>
                <a:lnTo>
                  <a:pt x="1340139" y="735734"/>
                </a:lnTo>
                <a:lnTo>
                  <a:pt x="1341070" y="736441"/>
                </a:lnTo>
                <a:lnTo>
                  <a:pt x="1344587" y="733387"/>
                </a:lnTo>
                <a:lnTo>
                  <a:pt x="1345549" y="737949"/>
                </a:lnTo>
                <a:lnTo>
                  <a:pt x="1347134" y="739272"/>
                </a:lnTo>
                <a:lnTo>
                  <a:pt x="1348680" y="731295"/>
                </a:lnTo>
                <a:lnTo>
                  <a:pt x="1351466" y="731464"/>
                </a:lnTo>
                <a:lnTo>
                  <a:pt x="1352375" y="730479"/>
                </a:lnTo>
                <a:lnTo>
                  <a:pt x="1352097" y="727364"/>
                </a:lnTo>
                <a:lnTo>
                  <a:pt x="1351313" y="724587"/>
                </a:lnTo>
                <a:lnTo>
                  <a:pt x="1351166" y="716309"/>
                </a:lnTo>
                <a:lnTo>
                  <a:pt x="1348057" y="716494"/>
                </a:lnTo>
                <a:lnTo>
                  <a:pt x="1345703" y="717856"/>
                </a:lnTo>
                <a:lnTo>
                  <a:pt x="1345633" y="721102"/>
                </a:lnTo>
                <a:lnTo>
                  <a:pt x="1346003" y="725394"/>
                </a:lnTo>
                <a:lnTo>
                  <a:pt x="1344179" y="725641"/>
                </a:lnTo>
                <a:lnTo>
                  <a:pt x="1341370" y="721833"/>
                </a:lnTo>
                <a:lnTo>
                  <a:pt x="1336799" y="728987"/>
                </a:lnTo>
                <a:lnTo>
                  <a:pt x="1337484" y="731403"/>
                </a:lnTo>
                <a:lnTo>
                  <a:pt x="1338515" y="732157"/>
                </a:lnTo>
                <a:close/>
                <a:moveTo>
                  <a:pt x="2936151" y="1988925"/>
                </a:moveTo>
                <a:lnTo>
                  <a:pt x="2938121" y="1988540"/>
                </a:lnTo>
                <a:lnTo>
                  <a:pt x="2938306" y="1987740"/>
                </a:lnTo>
                <a:lnTo>
                  <a:pt x="2938006" y="1985517"/>
                </a:lnTo>
                <a:lnTo>
                  <a:pt x="2936474" y="1984701"/>
                </a:lnTo>
                <a:lnTo>
                  <a:pt x="2934289" y="1985417"/>
                </a:lnTo>
                <a:lnTo>
                  <a:pt x="2934635" y="1986917"/>
                </a:lnTo>
                <a:lnTo>
                  <a:pt x="2935274" y="1988017"/>
                </a:lnTo>
                <a:lnTo>
                  <a:pt x="2936151" y="1988925"/>
                </a:lnTo>
                <a:close/>
                <a:moveTo>
                  <a:pt x="2862983" y="2110318"/>
                </a:moveTo>
                <a:lnTo>
                  <a:pt x="2860259" y="2113333"/>
                </a:lnTo>
                <a:lnTo>
                  <a:pt x="2856473" y="2117941"/>
                </a:lnTo>
                <a:lnTo>
                  <a:pt x="2853248" y="2118449"/>
                </a:lnTo>
                <a:lnTo>
                  <a:pt x="2853425" y="2119203"/>
                </a:lnTo>
                <a:lnTo>
                  <a:pt x="2854087" y="2120480"/>
                </a:lnTo>
                <a:lnTo>
                  <a:pt x="2855411" y="2120518"/>
                </a:lnTo>
                <a:lnTo>
                  <a:pt x="2859435" y="2117056"/>
                </a:lnTo>
                <a:lnTo>
                  <a:pt x="2865638" y="2109325"/>
                </a:lnTo>
                <a:lnTo>
                  <a:pt x="2864468" y="2109287"/>
                </a:lnTo>
                <a:lnTo>
                  <a:pt x="2862983" y="2110318"/>
                </a:lnTo>
                <a:close/>
                <a:moveTo>
                  <a:pt x="2905323" y="2052591"/>
                </a:moveTo>
                <a:lnTo>
                  <a:pt x="2904577" y="2054960"/>
                </a:lnTo>
                <a:lnTo>
                  <a:pt x="2902430" y="2056906"/>
                </a:lnTo>
                <a:lnTo>
                  <a:pt x="2902607" y="2057452"/>
                </a:lnTo>
                <a:lnTo>
                  <a:pt x="2903522" y="2058006"/>
                </a:lnTo>
                <a:lnTo>
                  <a:pt x="2904346" y="2056322"/>
                </a:lnTo>
                <a:lnTo>
                  <a:pt x="2907008" y="2054137"/>
                </a:lnTo>
                <a:lnTo>
                  <a:pt x="2907524" y="2052998"/>
                </a:lnTo>
                <a:lnTo>
                  <a:pt x="2906885" y="2052575"/>
                </a:lnTo>
                <a:lnTo>
                  <a:pt x="2905323" y="2052591"/>
                </a:lnTo>
                <a:close/>
                <a:moveTo>
                  <a:pt x="2730875" y="2222802"/>
                </a:moveTo>
                <a:lnTo>
                  <a:pt x="2730421" y="2223194"/>
                </a:lnTo>
                <a:lnTo>
                  <a:pt x="2730513" y="2223587"/>
                </a:lnTo>
                <a:lnTo>
                  <a:pt x="2730798" y="2223517"/>
                </a:lnTo>
                <a:lnTo>
                  <a:pt x="2731322" y="2223156"/>
                </a:lnTo>
                <a:lnTo>
                  <a:pt x="2731683" y="2222933"/>
                </a:lnTo>
                <a:lnTo>
                  <a:pt x="2731991" y="2222610"/>
                </a:lnTo>
                <a:lnTo>
                  <a:pt x="2731729" y="2222348"/>
                </a:lnTo>
                <a:lnTo>
                  <a:pt x="2730875" y="2222802"/>
                </a:lnTo>
                <a:close/>
                <a:moveTo>
                  <a:pt x="2737016" y="2216455"/>
                </a:moveTo>
                <a:lnTo>
                  <a:pt x="2736523" y="2216325"/>
                </a:lnTo>
                <a:lnTo>
                  <a:pt x="2735954" y="2216717"/>
                </a:lnTo>
                <a:lnTo>
                  <a:pt x="2735739" y="2216978"/>
                </a:lnTo>
                <a:lnTo>
                  <a:pt x="2736054" y="2217109"/>
                </a:lnTo>
                <a:lnTo>
                  <a:pt x="2737001" y="2217271"/>
                </a:lnTo>
                <a:lnTo>
                  <a:pt x="2737570" y="2217109"/>
                </a:lnTo>
                <a:lnTo>
                  <a:pt x="2737385" y="2216548"/>
                </a:lnTo>
                <a:lnTo>
                  <a:pt x="2737016" y="2216455"/>
                </a:lnTo>
                <a:close/>
                <a:moveTo>
                  <a:pt x="2734299" y="2190992"/>
                </a:moveTo>
                <a:lnTo>
                  <a:pt x="2732237" y="2190915"/>
                </a:lnTo>
                <a:lnTo>
                  <a:pt x="2728528" y="2197762"/>
                </a:lnTo>
                <a:lnTo>
                  <a:pt x="2727443" y="2198485"/>
                </a:lnTo>
                <a:lnTo>
                  <a:pt x="2726619" y="2200154"/>
                </a:lnTo>
                <a:lnTo>
                  <a:pt x="2724919" y="2202077"/>
                </a:lnTo>
                <a:lnTo>
                  <a:pt x="2724380" y="2203801"/>
                </a:lnTo>
                <a:lnTo>
                  <a:pt x="2722610" y="2205970"/>
                </a:lnTo>
                <a:lnTo>
                  <a:pt x="2718201" y="2209801"/>
                </a:lnTo>
                <a:lnTo>
                  <a:pt x="2717423" y="2211609"/>
                </a:lnTo>
                <a:lnTo>
                  <a:pt x="2717708" y="2213794"/>
                </a:lnTo>
                <a:lnTo>
                  <a:pt x="2720225" y="2215948"/>
                </a:lnTo>
                <a:lnTo>
                  <a:pt x="2720894" y="2210570"/>
                </a:lnTo>
                <a:lnTo>
                  <a:pt x="2724788" y="2207716"/>
                </a:lnTo>
                <a:lnTo>
                  <a:pt x="2727389" y="2204516"/>
                </a:lnTo>
                <a:lnTo>
                  <a:pt x="2727959" y="2202839"/>
                </a:lnTo>
                <a:lnTo>
                  <a:pt x="2732245" y="2198570"/>
                </a:lnTo>
                <a:lnTo>
                  <a:pt x="2733553" y="2197885"/>
                </a:lnTo>
                <a:lnTo>
                  <a:pt x="2736223" y="2197516"/>
                </a:lnTo>
                <a:lnTo>
                  <a:pt x="2739256" y="2194669"/>
                </a:lnTo>
                <a:lnTo>
                  <a:pt x="2740979" y="2194700"/>
                </a:lnTo>
                <a:lnTo>
                  <a:pt x="2742095" y="2192715"/>
                </a:lnTo>
                <a:lnTo>
                  <a:pt x="2737516" y="2193192"/>
                </a:lnTo>
                <a:lnTo>
                  <a:pt x="2734299" y="2190992"/>
                </a:lnTo>
                <a:close/>
                <a:moveTo>
                  <a:pt x="2728336" y="2222102"/>
                </a:moveTo>
                <a:lnTo>
                  <a:pt x="2727959" y="2222148"/>
                </a:lnTo>
                <a:lnTo>
                  <a:pt x="2727558" y="2222171"/>
                </a:lnTo>
                <a:lnTo>
                  <a:pt x="2727258" y="2222017"/>
                </a:lnTo>
                <a:lnTo>
                  <a:pt x="2726989" y="2222071"/>
                </a:lnTo>
                <a:lnTo>
                  <a:pt x="2726989" y="2222287"/>
                </a:lnTo>
                <a:lnTo>
                  <a:pt x="2727258" y="2222479"/>
                </a:lnTo>
                <a:lnTo>
                  <a:pt x="2727366" y="2222802"/>
                </a:lnTo>
                <a:lnTo>
                  <a:pt x="2727527" y="2223194"/>
                </a:lnTo>
                <a:lnTo>
                  <a:pt x="2727812" y="2223117"/>
                </a:lnTo>
                <a:lnTo>
                  <a:pt x="2728328" y="2223017"/>
                </a:lnTo>
                <a:lnTo>
                  <a:pt x="2728589" y="2222994"/>
                </a:lnTo>
                <a:lnTo>
                  <a:pt x="2728536" y="2222433"/>
                </a:lnTo>
                <a:lnTo>
                  <a:pt x="2728336" y="2222102"/>
                </a:lnTo>
                <a:close/>
                <a:moveTo>
                  <a:pt x="2790838" y="2161844"/>
                </a:moveTo>
                <a:lnTo>
                  <a:pt x="2790853" y="2160921"/>
                </a:lnTo>
                <a:lnTo>
                  <a:pt x="2790553" y="2160182"/>
                </a:lnTo>
                <a:lnTo>
                  <a:pt x="2789707" y="2159675"/>
                </a:lnTo>
                <a:lnTo>
                  <a:pt x="2788276" y="2159852"/>
                </a:lnTo>
                <a:lnTo>
                  <a:pt x="2786236" y="2160959"/>
                </a:lnTo>
                <a:lnTo>
                  <a:pt x="2780010" y="2167160"/>
                </a:lnTo>
                <a:lnTo>
                  <a:pt x="2775816" y="2167898"/>
                </a:lnTo>
                <a:lnTo>
                  <a:pt x="2774216" y="2167775"/>
                </a:lnTo>
                <a:lnTo>
                  <a:pt x="2772238" y="2164237"/>
                </a:lnTo>
                <a:lnTo>
                  <a:pt x="2771368" y="2164067"/>
                </a:lnTo>
                <a:lnTo>
                  <a:pt x="2770252" y="2166606"/>
                </a:lnTo>
                <a:lnTo>
                  <a:pt x="2770530" y="2168891"/>
                </a:lnTo>
                <a:lnTo>
                  <a:pt x="2768021" y="2169960"/>
                </a:lnTo>
                <a:lnTo>
                  <a:pt x="2765612" y="2172937"/>
                </a:lnTo>
                <a:lnTo>
                  <a:pt x="2763450" y="2173868"/>
                </a:lnTo>
                <a:lnTo>
                  <a:pt x="2760703" y="2177438"/>
                </a:lnTo>
                <a:lnTo>
                  <a:pt x="2756732" y="2180145"/>
                </a:lnTo>
                <a:lnTo>
                  <a:pt x="2754747" y="2182869"/>
                </a:lnTo>
                <a:lnTo>
                  <a:pt x="2754446" y="2185984"/>
                </a:lnTo>
                <a:lnTo>
                  <a:pt x="2750845" y="2188930"/>
                </a:lnTo>
                <a:lnTo>
                  <a:pt x="2749967" y="2190523"/>
                </a:lnTo>
                <a:lnTo>
                  <a:pt x="2749183" y="2193800"/>
                </a:lnTo>
                <a:lnTo>
                  <a:pt x="2753523" y="2189969"/>
                </a:lnTo>
                <a:lnTo>
                  <a:pt x="2755878" y="2189300"/>
                </a:lnTo>
                <a:lnTo>
                  <a:pt x="2758094" y="2185553"/>
                </a:lnTo>
                <a:lnTo>
                  <a:pt x="2763565" y="2180768"/>
                </a:lnTo>
                <a:lnTo>
                  <a:pt x="2764566" y="2179214"/>
                </a:lnTo>
                <a:lnTo>
                  <a:pt x="2764835" y="2177453"/>
                </a:lnTo>
                <a:lnTo>
                  <a:pt x="2765612" y="2176468"/>
                </a:lnTo>
                <a:lnTo>
                  <a:pt x="2768337" y="2177037"/>
                </a:lnTo>
                <a:lnTo>
                  <a:pt x="2771130" y="2176068"/>
                </a:lnTo>
                <a:lnTo>
                  <a:pt x="2773108" y="2173637"/>
                </a:lnTo>
                <a:lnTo>
                  <a:pt x="2778664" y="2169160"/>
                </a:lnTo>
                <a:lnTo>
                  <a:pt x="2781957" y="2168237"/>
                </a:lnTo>
                <a:lnTo>
                  <a:pt x="2785952" y="2166083"/>
                </a:lnTo>
                <a:lnTo>
                  <a:pt x="2790084" y="2165891"/>
                </a:lnTo>
                <a:lnTo>
                  <a:pt x="2791084" y="2164706"/>
                </a:lnTo>
                <a:lnTo>
                  <a:pt x="2790345" y="2163144"/>
                </a:lnTo>
                <a:lnTo>
                  <a:pt x="2790838" y="2161844"/>
                </a:lnTo>
                <a:close/>
                <a:moveTo>
                  <a:pt x="2822874" y="2138850"/>
                </a:moveTo>
                <a:lnTo>
                  <a:pt x="2815394" y="2144389"/>
                </a:lnTo>
                <a:lnTo>
                  <a:pt x="2811801" y="2148897"/>
                </a:lnTo>
                <a:lnTo>
                  <a:pt x="2808991" y="2150020"/>
                </a:lnTo>
                <a:lnTo>
                  <a:pt x="2804267" y="2157613"/>
                </a:lnTo>
                <a:lnTo>
                  <a:pt x="2806252" y="2157675"/>
                </a:lnTo>
                <a:lnTo>
                  <a:pt x="2809461" y="2156113"/>
                </a:lnTo>
                <a:lnTo>
                  <a:pt x="2813693" y="2151767"/>
                </a:lnTo>
                <a:lnTo>
                  <a:pt x="2815217" y="2150551"/>
                </a:lnTo>
                <a:lnTo>
                  <a:pt x="2817434" y="2149720"/>
                </a:lnTo>
                <a:lnTo>
                  <a:pt x="2820419" y="2147128"/>
                </a:lnTo>
                <a:lnTo>
                  <a:pt x="2821273" y="2144681"/>
                </a:lnTo>
                <a:lnTo>
                  <a:pt x="2828153" y="2138589"/>
                </a:lnTo>
                <a:lnTo>
                  <a:pt x="2823744" y="2138435"/>
                </a:lnTo>
                <a:lnTo>
                  <a:pt x="2822874" y="2138850"/>
                </a:lnTo>
                <a:close/>
                <a:moveTo>
                  <a:pt x="2747628" y="2210109"/>
                </a:moveTo>
                <a:lnTo>
                  <a:pt x="2743257" y="2211524"/>
                </a:lnTo>
                <a:lnTo>
                  <a:pt x="2743080" y="2212001"/>
                </a:lnTo>
                <a:lnTo>
                  <a:pt x="2742972" y="2213686"/>
                </a:lnTo>
                <a:lnTo>
                  <a:pt x="2744573" y="2214409"/>
                </a:lnTo>
                <a:lnTo>
                  <a:pt x="2745242" y="2213594"/>
                </a:lnTo>
                <a:lnTo>
                  <a:pt x="2749244" y="2211793"/>
                </a:lnTo>
                <a:lnTo>
                  <a:pt x="2748921" y="2211047"/>
                </a:lnTo>
                <a:lnTo>
                  <a:pt x="2747628" y="2210109"/>
                </a:lnTo>
                <a:close/>
                <a:moveTo>
                  <a:pt x="2830593" y="1674027"/>
                </a:moveTo>
                <a:lnTo>
                  <a:pt x="2829007" y="1676673"/>
                </a:lnTo>
                <a:lnTo>
                  <a:pt x="2826360" y="1678481"/>
                </a:lnTo>
                <a:lnTo>
                  <a:pt x="2826399" y="1679289"/>
                </a:lnTo>
                <a:lnTo>
                  <a:pt x="2827245" y="1680435"/>
                </a:lnTo>
                <a:lnTo>
                  <a:pt x="2828946" y="1679958"/>
                </a:lnTo>
                <a:lnTo>
                  <a:pt x="2831924" y="1676750"/>
                </a:lnTo>
                <a:lnTo>
                  <a:pt x="2831601" y="1675612"/>
                </a:lnTo>
                <a:lnTo>
                  <a:pt x="2830593" y="1674027"/>
                </a:lnTo>
                <a:close/>
                <a:moveTo>
                  <a:pt x="3130930" y="1671458"/>
                </a:moveTo>
                <a:lnTo>
                  <a:pt x="3129738" y="1671219"/>
                </a:lnTo>
                <a:lnTo>
                  <a:pt x="3122927" y="1676704"/>
                </a:lnTo>
                <a:lnTo>
                  <a:pt x="3113400" y="1680104"/>
                </a:lnTo>
                <a:lnTo>
                  <a:pt x="3113531" y="1681889"/>
                </a:lnTo>
                <a:lnTo>
                  <a:pt x="3113916" y="1683666"/>
                </a:lnTo>
                <a:lnTo>
                  <a:pt x="3112669" y="1689136"/>
                </a:lnTo>
                <a:lnTo>
                  <a:pt x="3109429" y="1695682"/>
                </a:lnTo>
                <a:lnTo>
                  <a:pt x="3106205" y="1698244"/>
                </a:lnTo>
                <a:lnTo>
                  <a:pt x="3106305" y="1699598"/>
                </a:lnTo>
                <a:lnTo>
                  <a:pt x="3106636" y="1700483"/>
                </a:lnTo>
                <a:lnTo>
                  <a:pt x="3107159" y="1701113"/>
                </a:lnTo>
                <a:lnTo>
                  <a:pt x="3110691" y="1697236"/>
                </a:lnTo>
                <a:lnTo>
                  <a:pt x="3117710" y="1691413"/>
                </a:lnTo>
                <a:lnTo>
                  <a:pt x="3124597" y="1687489"/>
                </a:lnTo>
                <a:lnTo>
                  <a:pt x="3131869" y="1685512"/>
                </a:lnTo>
                <a:lnTo>
                  <a:pt x="3132862" y="1681958"/>
                </a:lnTo>
                <a:lnTo>
                  <a:pt x="3132162" y="1676027"/>
                </a:lnTo>
                <a:lnTo>
                  <a:pt x="3130930" y="1671458"/>
                </a:lnTo>
                <a:close/>
                <a:moveTo>
                  <a:pt x="1221336" y="305997"/>
                </a:moveTo>
                <a:lnTo>
                  <a:pt x="1227901" y="309967"/>
                </a:lnTo>
                <a:lnTo>
                  <a:pt x="1231772" y="310090"/>
                </a:lnTo>
                <a:lnTo>
                  <a:pt x="1232049" y="316152"/>
                </a:lnTo>
                <a:lnTo>
                  <a:pt x="1235519" y="316613"/>
                </a:lnTo>
                <a:lnTo>
                  <a:pt x="1252341" y="315144"/>
                </a:lnTo>
                <a:lnTo>
                  <a:pt x="1251487" y="312482"/>
                </a:lnTo>
                <a:lnTo>
                  <a:pt x="1247401" y="308621"/>
                </a:lnTo>
                <a:lnTo>
                  <a:pt x="1228124" y="298305"/>
                </a:lnTo>
                <a:lnTo>
                  <a:pt x="1226069" y="301651"/>
                </a:lnTo>
                <a:lnTo>
                  <a:pt x="1223399" y="297351"/>
                </a:lnTo>
                <a:lnTo>
                  <a:pt x="1221229" y="295743"/>
                </a:lnTo>
                <a:lnTo>
                  <a:pt x="1219135" y="298112"/>
                </a:lnTo>
                <a:lnTo>
                  <a:pt x="1219582" y="300405"/>
                </a:lnTo>
                <a:lnTo>
                  <a:pt x="1221336" y="305997"/>
                </a:lnTo>
                <a:close/>
                <a:moveTo>
                  <a:pt x="1221036" y="875251"/>
                </a:moveTo>
                <a:lnTo>
                  <a:pt x="1219813" y="877605"/>
                </a:lnTo>
                <a:lnTo>
                  <a:pt x="1223083" y="881189"/>
                </a:lnTo>
                <a:lnTo>
                  <a:pt x="1232264" y="883974"/>
                </a:lnTo>
                <a:lnTo>
                  <a:pt x="1234349" y="883497"/>
                </a:lnTo>
                <a:lnTo>
                  <a:pt x="1223437" y="875181"/>
                </a:lnTo>
                <a:lnTo>
                  <a:pt x="1221036" y="875251"/>
                </a:lnTo>
                <a:close/>
                <a:moveTo>
                  <a:pt x="1214287" y="882490"/>
                </a:moveTo>
                <a:lnTo>
                  <a:pt x="1215880" y="880789"/>
                </a:lnTo>
                <a:lnTo>
                  <a:pt x="1219128" y="875635"/>
                </a:lnTo>
                <a:lnTo>
                  <a:pt x="1218874" y="874827"/>
                </a:lnTo>
                <a:lnTo>
                  <a:pt x="1216511" y="873781"/>
                </a:lnTo>
                <a:lnTo>
                  <a:pt x="1208724" y="876297"/>
                </a:lnTo>
                <a:lnTo>
                  <a:pt x="1204514" y="881105"/>
                </a:lnTo>
                <a:lnTo>
                  <a:pt x="1203853" y="884521"/>
                </a:lnTo>
                <a:lnTo>
                  <a:pt x="1207292" y="882674"/>
                </a:lnTo>
                <a:lnTo>
                  <a:pt x="1214287" y="882490"/>
                </a:lnTo>
                <a:close/>
                <a:moveTo>
                  <a:pt x="1184214" y="923623"/>
                </a:moveTo>
                <a:lnTo>
                  <a:pt x="1187530" y="925569"/>
                </a:lnTo>
                <a:lnTo>
                  <a:pt x="1188615" y="926839"/>
                </a:lnTo>
                <a:lnTo>
                  <a:pt x="1189100" y="926131"/>
                </a:lnTo>
                <a:lnTo>
                  <a:pt x="1189893" y="923615"/>
                </a:lnTo>
                <a:lnTo>
                  <a:pt x="1189092" y="922023"/>
                </a:lnTo>
                <a:lnTo>
                  <a:pt x="1188815" y="919100"/>
                </a:lnTo>
                <a:lnTo>
                  <a:pt x="1190878" y="914399"/>
                </a:lnTo>
                <a:lnTo>
                  <a:pt x="1195603" y="912192"/>
                </a:lnTo>
                <a:lnTo>
                  <a:pt x="1190501" y="908807"/>
                </a:lnTo>
                <a:lnTo>
                  <a:pt x="1187792" y="907791"/>
                </a:lnTo>
                <a:lnTo>
                  <a:pt x="1183667" y="907145"/>
                </a:lnTo>
                <a:lnTo>
                  <a:pt x="1179119" y="908737"/>
                </a:lnTo>
                <a:lnTo>
                  <a:pt x="1177911" y="911314"/>
                </a:lnTo>
                <a:lnTo>
                  <a:pt x="1177003" y="915223"/>
                </a:lnTo>
                <a:lnTo>
                  <a:pt x="1178742" y="918630"/>
                </a:lnTo>
                <a:lnTo>
                  <a:pt x="1184214" y="923623"/>
                </a:lnTo>
                <a:close/>
                <a:moveTo>
                  <a:pt x="1284931" y="149464"/>
                </a:moveTo>
                <a:lnTo>
                  <a:pt x="1304970" y="144571"/>
                </a:lnTo>
                <a:lnTo>
                  <a:pt x="1311850" y="141879"/>
                </a:lnTo>
                <a:lnTo>
                  <a:pt x="1312466" y="139886"/>
                </a:lnTo>
                <a:lnTo>
                  <a:pt x="1313636" y="133732"/>
                </a:lnTo>
                <a:lnTo>
                  <a:pt x="1310434" y="130701"/>
                </a:lnTo>
                <a:lnTo>
                  <a:pt x="1300222" y="127185"/>
                </a:lnTo>
                <a:lnTo>
                  <a:pt x="1287502" y="129255"/>
                </a:lnTo>
                <a:lnTo>
                  <a:pt x="1285178" y="134294"/>
                </a:lnTo>
                <a:lnTo>
                  <a:pt x="1282323" y="144563"/>
                </a:lnTo>
                <a:lnTo>
                  <a:pt x="1282954" y="146387"/>
                </a:lnTo>
                <a:lnTo>
                  <a:pt x="1284931" y="149464"/>
                </a:lnTo>
                <a:close/>
                <a:moveTo>
                  <a:pt x="1090991" y="912669"/>
                </a:moveTo>
                <a:lnTo>
                  <a:pt x="1094877" y="913545"/>
                </a:lnTo>
                <a:lnTo>
                  <a:pt x="1096640" y="913276"/>
                </a:lnTo>
                <a:lnTo>
                  <a:pt x="1102980" y="909799"/>
                </a:lnTo>
                <a:lnTo>
                  <a:pt x="1107582" y="907976"/>
                </a:lnTo>
                <a:lnTo>
                  <a:pt x="1117702" y="904783"/>
                </a:lnTo>
                <a:lnTo>
                  <a:pt x="1123550" y="903929"/>
                </a:lnTo>
                <a:lnTo>
                  <a:pt x="1123643" y="900137"/>
                </a:lnTo>
                <a:lnTo>
                  <a:pt x="1122765" y="895767"/>
                </a:lnTo>
                <a:lnTo>
                  <a:pt x="1119641" y="891336"/>
                </a:lnTo>
                <a:lnTo>
                  <a:pt x="1117617" y="889067"/>
                </a:lnTo>
                <a:lnTo>
                  <a:pt x="1115031" y="883359"/>
                </a:lnTo>
                <a:lnTo>
                  <a:pt x="1113077" y="881066"/>
                </a:lnTo>
                <a:lnTo>
                  <a:pt x="1110530" y="879074"/>
                </a:lnTo>
                <a:lnTo>
                  <a:pt x="1108737" y="878297"/>
                </a:lnTo>
                <a:lnTo>
                  <a:pt x="1095993" y="881090"/>
                </a:lnTo>
                <a:lnTo>
                  <a:pt x="1091660" y="883582"/>
                </a:lnTo>
                <a:lnTo>
                  <a:pt x="1088336" y="890028"/>
                </a:lnTo>
                <a:lnTo>
                  <a:pt x="1088829" y="900168"/>
                </a:lnTo>
                <a:lnTo>
                  <a:pt x="1088113" y="904283"/>
                </a:lnTo>
                <a:lnTo>
                  <a:pt x="1086920" y="907460"/>
                </a:lnTo>
                <a:lnTo>
                  <a:pt x="1086705" y="910584"/>
                </a:lnTo>
                <a:lnTo>
                  <a:pt x="1089306" y="914092"/>
                </a:lnTo>
                <a:lnTo>
                  <a:pt x="1090991" y="912669"/>
                </a:lnTo>
                <a:close/>
                <a:moveTo>
                  <a:pt x="1280230" y="935032"/>
                </a:moveTo>
                <a:lnTo>
                  <a:pt x="1292112" y="938009"/>
                </a:lnTo>
                <a:lnTo>
                  <a:pt x="1293635" y="937193"/>
                </a:lnTo>
                <a:lnTo>
                  <a:pt x="1294428" y="933739"/>
                </a:lnTo>
                <a:lnTo>
                  <a:pt x="1294505" y="922823"/>
                </a:lnTo>
                <a:lnTo>
                  <a:pt x="1291719" y="918077"/>
                </a:lnTo>
                <a:lnTo>
                  <a:pt x="1290518" y="913976"/>
                </a:lnTo>
                <a:lnTo>
                  <a:pt x="1286363" y="909845"/>
                </a:lnTo>
                <a:lnTo>
                  <a:pt x="1275405" y="924754"/>
                </a:lnTo>
                <a:lnTo>
                  <a:pt x="1274897" y="927800"/>
                </a:lnTo>
                <a:lnTo>
                  <a:pt x="1276128" y="931262"/>
                </a:lnTo>
                <a:lnTo>
                  <a:pt x="1280230" y="935032"/>
                </a:lnTo>
                <a:close/>
                <a:moveTo>
                  <a:pt x="3202421" y="1850754"/>
                </a:moveTo>
                <a:lnTo>
                  <a:pt x="3198704" y="1847785"/>
                </a:lnTo>
                <a:lnTo>
                  <a:pt x="3196157" y="1846754"/>
                </a:lnTo>
                <a:lnTo>
                  <a:pt x="3194410" y="1844538"/>
                </a:lnTo>
                <a:lnTo>
                  <a:pt x="3192894" y="1844577"/>
                </a:lnTo>
                <a:lnTo>
                  <a:pt x="3193902" y="1846854"/>
                </a:lnTo>
                <a:lnTo>
                  <a:pt x="3197989" y="1850485"/>
                </a:lnTo>
                <a:lnTo>
                  <a:pt x="3206715" y="1857362"/>
                </a:lnTo>
                <a:lnTo>
                  <a:pt x="3205799" y="1855424"/>
                </a:lnTo>
                <a:lnTo>
                  <a:pt x="3202421" y="1850754"/>
                </a:lnTo>
                <a:close/>
                <a:moveTo>
                  <a:pt x="1247770" y="948517"/>
                </a:moveTo>
                <a:lnTo>
                  <a:pt x="1245239" y="954202"/>
                </a:lnTo>
                <a:lnTo>
                  <a:pt x="1242838" y="957564"/>
                </a:lnTo>
                <a:lnTo>
                  <a:pt x="1237520" y="962818"/>
                </a:lnTo>
                <a:lnTo>
                  <a:pt x="1236827" y="966272"/>
                </a:lnTo>
                <a:lnTo>
                  <a:pt x="1237582" y="967649"/>
                </a:lnTo>
                <a:lnTo>
                  <a:pt x="1242761" y="968772"/>
                </a:lnTo>
                <a:lnTo>
                  <a:pt x="1253273" y="968111"/>
                </a:lnTo>
                <a:lnTo>
                  <a:pt x="1256474" y="966880"/>
                </a:lnTo>
                <a:lnTo>
                  <a:pt x="1261368" y="960910"/>
                </a:lnTo>
                <a:lnTo>
                  <a:pt x="1264546" y="959156"/>
                </a:lnTo>
                <a:lnTo>
                  <a:pt x="1269102" y="954479"/>
                </a:lnTo>
                <a:lnTo>
                  <a:pt x="1268833" y="952910"/>
                </a:lnTo>
                <a:lnTo>
                  <a:pt x="1267240" y="949394"/>
                </a:lnTo>
                <a:lnTo>
                  <a:pt x="1255789" y="943771"/>
                </a:lnTo>
                <a:lnTo>
                  <a:pt x="1252111" y="943794"/>
                </a:lnTo>
                <a:lnTo>
                  <a:pt x="1247770" y="948517"/>
                </a:lnTo>
                <a:close/>
                <a:moveTo>
                  <a:pt x="2535349" y="1835692"/>
                </a:moveTo>
                <a:lnTo>
                  <a:pt x="2531024" y="1838830"/>
                </a:lnTo>
                <a:lnTo>
                  <a:pt x="2529278" y="1840830"/>
                </a:lnTo>
                <a:lnTo>
                  <a:pt x="2530370" y="1841207"/>
                </a:lnTo>
                <a:lnTo>
                  <a:pt x="2533341" y="1840661"/>
                </a:lnTo>
                <a:lnTo>
                  <a:pt x="2534788" y="1842030"/>
                </a:lnTo>
                <a:lnTo>
                  <a:pt x="2536642" y="1841930"/>
                </a:lnTo>
                <a:lnTo>
                  <a:pt x="2539305" y="1835407"/>
                </a:lnTo>
                <a:lnTo>
                  <a:pt x="2538820" y="1835130"/>
                </a:lnTo>
                <a:lnTo>
                  <a:pt x="2537127" y="1835738"/>
                </a:lnTo>
                <a:lnTo>
                  <a:pt x="2535349" y="1835692"/>
                </a:lnTo>
                <a:close/>
                <a:moveTo>
                  <a:pt x="2557712" y="1837168"/>
                </a:moveTo>
                <a:lnTo>
                  <a:pt x="2555757" y="1835692"/>
                </a:lnTo>
                <a:lnTo>
                  <a:pt x="2555103" y="1835038"/>
                </a:lnTo>
                <a:lnTo>
                  <a:pt x="2547908" y="1831760"/>
                </a:lnTo>
                <a:lnTo>
                  <a:pt x="2547177" y="1833045"/>
                </a:lnTo>
                <a:lnTo>
                  <a:pt x="2544846" y="1838584"/>
                </a:lnTo>
                <a:lnTo>
                  <a:pt x="2543737" y="1839161"/>
                </a:lnTo>
                <a:lnTo>
                  <a:pt x="2541375" y="1843277"/>
                </a:lnTo>
                <a:lnTo>
                  <a:pt x="2540459" y="1847038"/>
                </a:lnTo>
                <a:lnTo>
                  <a:pt x="2541390" y="1846969"/>
                </a:lnTo>
                <a:lnTo>
                  <a:pt x="2545415" y="1843938"/>
                </a:lnTo>
                <a:lnTo>
                  <a:pt x="2546777" y="1845715"/>
                </a:lnTo>
                <a:lnTo>
                  <a:pt x="2549709" y="1852154"/>
                </a:lnTo>
                <a:lnTo>
                  <a:pt x="2551009" y="1851785"/>
                </a:lnTo>
                <a:lnTo>
                  <a:pt x="2552494" y="1850531"/>
                </a:lnTo>
                <a:lnTo>
                  <a:pt x="2554218" y="1848569"/>
                </a:lnTo>
                <a:lnTo>
                  <a:pt x="2556150" y="1847100"/>
                </a:lnTo>
                <a:lnTo>
                  <a:pt x="2556835" y="1845915"/>
                </a:lnTo>
                <a:lnTo>
                  <a:pt x="2557381" y="1842915"/>
                </a:lnTo>
                <a:lnTo>
                  <a:pt x="2559113" y="1839538"/>
                </a:lnTo>
                <a:lnTo>
                  <a:pt x="2561483" y="1837938"/>
                </a:lnTo>
                <a:lnTo>
                  <a:pt x="2560744" y="1836938"/>
                </a:lnTo>
                <a:lnTo>
                  <a:pt x="2557712" y="1837168"/>
                </a:lnTo>
                <a:close/>
                <a:moveTo>
                  <a:pt x="3684895" y="1344582"/>
                </a:moveTo>
                <a:lnTo>
                  <a:pt x="3682493" y="1343497"/>
                </a:lnTo>
                <a:lnTo>
                  <a:pt x="3674821" y="1343189"/>
                </a:lnTo>
                <a:lnTo>
                  <a:pt x="3675945" y="1341482"/>
                </a:lnTo>
                <a:lnTo>
                  <a:pt x="3675514" y="1339597"/>
                </a:lnTo>
                <a:lnTo>
                  <a:pt x="3674752" y="1337697"/>
                </a:lnTo>
                <a:lnTo>
                  <a:pt x="3673582" y="1336504"/>
                </a:lnTo>
                <a:lnTo>
                  <a:pt x="3672289" y="1336297"/>
                </a:lnTo>
                <a:lnTo>
                  <a:pt x="3669650" y="1337358"/>
                </a:lnTo>
                <a:lnTo>
                  <a:pt x="3667026" y="1338920"/>
                </a:lnTo>
                <a:lnTo>
                  <a:pt x="3668357" y="1336666"/>
                </a:lnTo>
                <a:lnTo>
                  <a:pt x="3669865" y="1335097"/>
                </a:lnTo>
                <a:lnTo>
                  <a:pt x="3669072" y="1333835"/>
                </a:lnTo>
                <a:lnTo>
                  <a:pt x="3668080" y="1333104"/>
                </a:lnTo>
                <a:lnTo>
                  <a:pt x="3660061" y="1323796"/>
                </a:lnTo>
                <a:lnTo>
                  <a:pt x="3655259" y="1320380"/>
                </a:lnTo>
                <a:lnTo>
                  <a:pt x="3650696" y="1315811"/>
                </a:lnTo>
                <a:lnTo>
                  <a:pt x="3646179" y="1308056"/>
                </a:lnTo>
                <a:lnTo>
                  <a:pt x="3641292" y="1301848"/>
                </a:lnTo>
                <a:lnTo>
                  <a:pt x="3636198" y="1299556"/>
                </a:lnTo>
                <a:lnTo>
                  <a:pt x="3630965" y="1299987"/>
                </a:lnTo>
                <a:lnTo>
                  <a:pt x="3627217" y="1298540"/>
                </a:lnTo>
                <a:lnTo>
                  <a:pt x="3623470" y="1296602"/>
                </a:lnTo>
                <a:lnTo>
                  <a:pt x="3615120" y="1294494"/>
                </a:lnTo>
                <a:lnTo>
                  <a:pt x="3615251" y="1296209"/>
                </a:lnTo>
                <a:lnTo>
                  <a:pt x="3624300" y="1299310"/>
                </a:lnTo>
                <a:lnTo>
                  <a:pt x="3625655" y="1300702"/>
                </a:lnTo>
                <a:lnTo>
                  <a:pt x="3625024" y="1301910"/>
                </a:lnTo>
                <a:lnTo>
                  <a:pt x="3623054" y="1302218"/>
                </a:lnTo>
                <a:lnTo>
                  <a:pt x="3616098" y="1301279"/>
                </a:lnTo>
                <a:lnTo>
                  <a:pt x="3614027" y="1300517"/>
                </a:lnTo>
                <a:lnTo>
                  <a:pt x="3612119" y="1298140"/>
                </a:lnTo>
                <a:lnTo>
                  <a:pt x="3611118" y="1298440"/>
                </a:lnTo>
                <a:lnTo>
                  <a:pt x="3610357" y="1299825"/>
                </a:lnTo>
                <a:lnTo>
                  <a:pt x="3610618" y="1302979"/>
                </a:lnTo>
                <a:lnTo>
                  <a:pt x="3611496" y="1305541"/>
                </a:lnTo>
                <a:lnTo>
                  <a:pt x="3609695" y="1306887"/>
                </a:lnTo>
                <a:lnTo>
                  <a:pt x="3607786" y="1306264"/>
                </a:lnTo>
                <a:lnTo>
                  <a:pt x="3607879" y="1303087"/>
                </a:lnTo>
                <a:lnTo>
                  <a:pt x="3608302" y="1300579"/>
                </a:lnTo>
                <a:lnTo>
                  <a:pt x="3610449" y="1296148"/>
                </a:lnTo>
                <a:lnTo>
                  <a:pt x="3611665" y="1295202"/>
                </a:lnTo>
                <a:lnTo>
                  <a:pt x="3611873" y="1294263"/>
                </a:lnTo>
                <a:lnTo>
                  <a:pt x="3604616" y="1292263"/>
                </a:lnTo>
                <a:lnTo>
                  <a:pt x="3602615" y="1290732"/>
                </a:lnTo>
                <a:lnTo>
                  <a:pt x="3600607" y="1290063"/>
                </a:lnTo>
                <a:lnTo>
                  <a:pt x="3596189" y="1292186"/>
                </a:lnTo>
                <a:lnTo>
                  <a:pt x="3584023" y="1292371"/>
                </a:lnTo>
                <a:lnTo>
                  <a:pt x="3581807" y="1293063"/>
                </a:lnTo>
                <a:lnTo>
                  <a:pt x="3581714" y="1294594"/>
                </a:lnTo>
                <a:lnTo>
                  <a:pt x="3582484" y="1295363"/>
                </a:lnTo>
                <a:lnTo>
                  <a:pt x="3584385" y="1295994"/>
                </a:lnTo>
                <a:lnTo>
                  <a:pt x="3586308" y="1295879"/>
                </a:lnTo>
                <a:lnTo>
                  <a:pt x="3587563" y="1297986"/>
                </a:lnTo>
                <a:lnTo>
                  <a:pt x="3590356" y="1299063"/>
                </a:lnTo>
                <a:lnTo>
                  <a:pt x="3591818" y="1301217"/>
                </a:lnTo>
                <a:lnTo>
                  <a:pt x="3592796" y="1304925"/>
                </a:lnTo>
                <a:lnTo>
                  <a:pt x="3593280" y="1307564"/>
                </a:lnTo>
                <a:lnTo>
                  <a:pt x="3593565" y="1310241"/>
                </a:lnTo>
                <a:lnTo>
                  <a:pt x="3592380" y="1315088"/>
                </a:lnTo>
                <a:lnTo>
                  <a:pt x="3590672" y="1317111"/>
                </a:lnTo>
                <a:lnTo>
                  <a:pt x="3588686" y="1318234"/>
                </a:lnTo>
                <a:lnTo>
                  <a:pt x="3589448" y="1321011"/>
                </a:lnTo>
                <a:lnTo>
                  <a:pt x="3591488" y="1323180"/>
                </a:lnTo>
                <a:lnTo>
                  <a:pt x="3595397" y="1324204"/>
                </a:lnTo>
                <a:lnTo>
                  <a:pt x="3597098" y="1326011"/>
                </a:lnTo>
                <a:lnTo>
                  <a:pt x="3598575" y="1328912"/>
                </a:lnTo>
                <a:lnTo>
                  <a:pt x="3597321" y="1332604"/>
                </a:lnTo>
                <a:lnTo>
                  <a:pt x="3595859" y="1335597"/>
                </a:lnTo>
                <a:lnTo>
                  <a:pt x="3594658" y="1336866"/>
                </a:lnTo>
                <a:lnTo>
                  <a:pt x="3593819" y="1339066"/>
                </a:lnTo>
                <a:lnTo>
                  <a:pt x="3593150" y="1339928"/>
                </a:lnTo>
                <a:lnTo>
                  <a:pt x="3592296" y="1339928"/>
                </a:lnTo>
                <a:lnTo>
                  <a:pt x="3593319" y="1331727"/>
                </a:lnTo>
                <a:lnTo>
                  <a:pt x="3591872" y="1326842"/>
                </a:lnTo>
                <a:lnTo>
                  <a:pt x="3589248" y="1327965"/>
                </a:lnTo>
                <a:lnTo>
                  <a:pt x="3588148" y="1329250"/>
                </a:lnTo>
                <a:lnTo>
                  <a:pt x="3585785" y="1333566"/>
                </a:lnTo>
                <a:lnTo>
                  <a:pt x="3585185" y="1333789"/>
                </a:lnTo>
                <a:lnTo>
                  <a:pt x="3584654" y="1332297"/>
                </a:lnTo>
                <a:lnTo>
                  <a:pt x="3583892" y="1329173"/>
                </a:lnTo>
                <a:lnTo>
                  <a:pt x="3583377" y="1325811"/>
                </a:lnTo>
                <a:lnTo>
                  <a:pt x="3582822" y="1323334"/>
                </a:lnTo>
                <a:lnTo>
                  <a:pt x="3580468" y="1320757"/>
                </a:lnTo>
                <a:lnTo>
                  <a:pt x="3579121" y="1319780"/>
                </a:lnTo>
                <a:lnTo>
                  <a:pt x="3575027" y="1319257"/>
                </a:lnTo>
                <a:lnTo>
                  <a:pt x="3573719" y="1318711"/>
                </a:lnTo>
                <a:lnTo>
                  <a:pt x="3574904" y="1313172"/>
                </a:lnTo>
                <a:lnTo>
                  <a:pt x="3577036" y="1309926"/>
                </a:lnTo>
                <a:lnTo>
                  <a:pt x="3576766" y="1302664"/>
                </a:lnTo>
                <a:lnTo>
                  <a:pt x="3575797" y="1300210"/>
                </a:lnTo>
                <a:lnTo>
                  <a:pt x="3574581" y="1298063"/>
                </a:lnTo>
                <a:lnTo>
                  <a:pt x="3573434" y="1292932"/>
                </a:lnTo>
                <a:lnTo>
                  <a:pt x="3573596" y="1286801"/>
                </a:lnTo>
                <a:lnTo>
                  <a:pt x="3574904" y="1283170"/>
                </a:lnTo>
                <a:lnTo>
                  <a:pt x="3575342" y="1278678"/>
                </a:lnTo>
                <a:lnTo>
                  <a:pt x="3573873" y="1275385"/>
                </a:lnTo>
                <a:lnTo>
                  <a:pt x="3572049" y="1273708"/>
                </a:lnTo>
                <a:lnTo>
                  <a:pt x="3570687" y="1275062"/>
                </a:lnTo>
                <a:lnTo>
                  <a:pt x="3569448" y="1277108"/>
                </a:lnTo>
                <a:lnTo>
                  <a:pt x="3568755" y="1277754"/>
                </a:lnTo>
                <a:lnTo>
                  <a:pt x="3564007" y="1278201"/>
                </a:lnTo>
                <a:lnTo>
                  <a:pt x="3567078" y="1273192"/>
                </a:lnTo>
                <a:lnTo>
                  <a:pt x="3566924" y="1269000"/>
                </a:lnTo>
                <a:lnTo>
                  <a:pt x="3566354" y="1266438"/>
                </a:lnTo>
                <a:lnTo>
                  <a:pt x="3565408" y="1264430"/>
                </a:lnTo>
                <a:lnTo>
                  <a:pt x="3564638" y="1260115"/>
                </a:lnTo>
                <a:lnTo>
                  <a:pt x="3530901" y="1234828"/>
                </a:lnTo>
                <a:lnTo>
                  <a:pt x="3525191" y="1231613"/>
                </a:lnTo>
                <a:lnTo>
                  <a:pt x="3522475" y="1228836"/>
                </a:lnTo>
                <a:lnTo>
                  <a:pt x="3520089" y="1227520"/>
                </a:lnTo>
                <a:lnTo>
                  <a:pt x="3517650" y="1228005"/>
                </a:lnTo>
                <a:lnTo>
                  <a:pt x="3516172" y="1228736"/>
                </a:lnTo>
                <a:lnTo>
                  <a:pt x="3515087" y="1227751"/>
                </a:lnTo>
                <a:lnTo>
                  <a:pt x="3516087" y="1225428"/>
                </a:lnTo>
                <a:lnTo>
                  <a:pt x="3517511" y="1224651"/>
                </a:lnTo>
                <a:lnTo>
                  <a:pt x="3514141" y="1220658"/>
                </a:lnTo>
                <a:lnTo>
                  <a:pt x="3501905" y="1210165"/>
                </a:lnTo>
                <a:lnTo>
                  <a:pt x="3499242" y="1208734"/>
                </a:lnTo>
                <a:lnTo>
                  <a:pt x="3501151" y="1211512"/>
                </a:lnTo>
                <a:lnTo>
                  <a:pt x="3510285" y="1219751"/>
                </a:lnTo>
                <a:lnTo>
                  <a:pt x="3511693" y="1222105"/>
                </a:lnTo>
                <a:lnTo>
                  <a:pt x="3508977" y="1225105"/>
                </a:lnTo>
                <a:lnTo>
                  <a:pt x="3506091" y="1226366"/>
                </a:lnTo>
                <a:lnTo>
                  <a:pt x="3506891" y="1222997"/>
                </a:lnTo>
                <a:lnTo>
                  <a:pt x="3506245" y="1219150"/>
                </a:lnTo>
                <a:lnTo>
                  <a:pt x="3505191" y="1217020"/>
                </a:lnTo>
                <a:lnTo>
                  <a:pt x="3502013" y="1214558"/>
                </a:lnTo>
                <a:lnTo>
                  <a:pt x="3497057" y="1212496"/>
                </a:lnTo>
                <a:lnTo>
                  <a:pt x="3492332" y="1209888"/>
                </a:lnTo>
                <a:lnTo>
                  <a:pt x="3491385" y="1207111"/>
                </a:lnTo>
                <a:lnTo>
                  <a:pt x="3491062" y="1203119"/>
                </a:lnTo>
                <a:lnTo>
                  <a:pt x="3494040" y="1206511"/>
                </a:lnTo>
                <a:lnTo>
                  <a:pt x="3495664" y="1207542"/>
                </a:lnTo>
                <a:lnTo>
                  <a:pt x="3492409" y="1202249"/>
                </a:lnTo>
                <a:lnTo>
                  <a:pt x="3488415" y="1197557"/>
                </a:lnTo>
                <a:lnTo>
                  <a:pt x="3479688" y="1193341"/>
                </a:lnTo>
                <a:lnTo>
                  <a:pt x="3478033" y="1191679"/>
                </a:lnTo>
                <a:lnTo>
                  <a:pt x="3475556" y="1188125"/>
                </a:lnTo>
                <a:lnTo>
                  <a:pt x="3474609" y="1187841"/>
                </a:lnTo>
                <a:lnTo>
                  <a:pt x="3472862" y="1188479"/>
                </a:lnTo>
                <a:lnTo>
                  <a:pt x="3468476" y="1186441"/>
                </a:lnTo>
                <a:lnTo>
                  <a:pt x="3464128" y="1183856"/>
                </a:lnTo>
                <a:lnTo>
                  <a:pt x="3461280" y="1182094"/>
                </a:lnTo>
                <a:lnTo>
                  <a:pt x="3448422" y="1167132"/>
                </a:lnTo>
                <a:lnTo>
                  <a:pt x="3441465" y="1164924"/>
                </a:lnTo>
                <a:lnTo>
                  <a:pt x="3440918" y="1163085"/>
                </a:lnTo>
                <a:lnTo>
                  <a:pt x="3440526" y="1160877"/>
                </a:lnTo>
                <a:lnTo>
                  <a:pt x="3439256" y="1159339"/>
                </a:lnTo>
                <a:lnTo>
                  <a:pt x="3430499" y="1155300"/>
                </a:lnTo>
                <a:lnTo>
                  <a:pt x="3419502" y="1152677"/>
                </a:lnTo>
                <a:lnTo>
                  <a:pt x="3407851" y="1145515"/>
                </a:lnTo>
                <a:lnTo>
                  <a:pt x="3397701" y="1143384"/>
                </a:lnTo>
                <a:lnTo>
                  <a:pt x="3386604" y="1135760"/>
                </a:lnTo>
                <a:lnTo>
                  <a:pt x="3380063" y="1130021"/>
                </a:lnTo>
                <a:lnTo>
                  <a:pt x="3376046" y="1127821"/>
                </a:lnTo>
                <a:lnTo>
                  <a:pt x="3372368" y="1127267"/>
                </a:lnTo>
                <a:lnTo>
                  <a:pt x="3362525" y="1130029"/>
                </a:lnTo>
                <a:lnTo>
                  <a:pt x="3351513" y="1130306"/>
                </a:lnTo>
                <a:lnTo>
                  <a:pt x="3341439" y="1128683"/>
                </a:lnTo>
                <a:lnTo>
                  <a:pt x="3333421" y="1129152"/>
                </a:lnTo>
                <a:lnTo>
                  <a:pt x="3328781" y="1128083"/>
                </a:lnTo>
                <a:lnTo>
                  <a:pt x="3322416" y="1124583"/>
                </a:lnTo>
                <a:lnTo>
                  <a:pt x="3320577" y="1126021"/>
                </a:lnTo>
                <a:lnTo>
                  <a:pt x="3318930" y="1132314"/>
                </a:lnTo>
                <a:lnTo>
                  <a:pt x="3314159" y="1129745"/>
                </a:lnTo>
                <a:lnTo>
                  <a:pt x="3310127" y="1126306"/>
                </a:lnTo>
                <a:lnTo>
                  <a:pt x="3303439" y="1123252"/>
                </a:lnTo>
                <a:lnTo>
                  <a:pt x="3290719" y="1121236"/>
                </a:lnTo>
                <a:lnTo>
                  <a:pt x="3275090" y="1116444"/>
                </a:lnTo>
                <a:lnTo>
                  <a:pt x="3266909" y="1115182"/>
                </a:lnTo>
                <a:lnTo>
                  <a:pt x="3258683" y="1114451"/>
                </a:lnTo>
                <a:lnTo>
                  <a:pt x="3259514" y="1125167"/>
                </a:lnTo>
                <a:lnTo>
                  <a:pt x="3259029" y="1130275"/>
                </a:lnTo>
                <a:lnTo>
                  <a:pt x="3255927" y="1136876"/>
                </a:lnTo>
                <a:lnTo>
                  <a:pt x="3252511" y="1141091"/>
                </a:lnTo>
                <a:lnTo>
                  <a:pt x="3251641" y="1144607"/>
                </a:lnTo>
                <a:lnTo>
                  <a:pt x="3260745" y="1147284"/>
                </a:lnTo>
                <a:lnTo>
                  <a:pt x="3263592" y="1159300"/>
                </a:lnTo>
                <a:lnTo>
                  <a:pt x="3267255" y="1166916"/>
                </a:lnTo>
                <a:lnTo>
                  <a:pt x="3269695" y="1174747"/>
                </a:lnTo>
                <a:lnTo>
                  <a:pt x="3269664" y="1180156"/>
                </a:lnTo>
                <a:lnTo>
                  <a:pt x="3259783" y="1193356"/>
                </a:lnTo>
                <a:lnTo>
                  <a:pt x="3249587" y="1194949"/>
                </a:lnTo>
                <a:lnTo>
                  <a:pt x="3239744" y="1195703"/>
                </a:lnTo>
                <a:lnTo>
                  <a:pt x="3235527" y="1187718"/>
                </a:lnTo>
                <a:lnTo>
                  <a:pt x="3233280" y="1178094"/>
                </a:lnTo>
                <a:lnTo>
                  <a:pt x="3225415" y="1173024"/>
                </a:lnTo>
                <a:lnTo>
                  <a:pt x="3217673" y="1169070"/>
                </a:lnTo>
                <a:lnTo>
                  <a:pt x="3214118" y="1168393"/>
                </a:lnTo>
                <a:lnTo>
                  <a:pt x="3211525" y="1166447"/>
                </a:lnTo>
                <a:lnTo>
                  <a:pt x="3209947" y="1155708"/>
                </a:lnTo>
                <a:lnTo>
                  <a:pt x="3208216" y="1147669"/>
                </a:lnTo>
                <a:lnTo>
                  <a:pt x="3206007" y="1144684"/>
                </a:lnTo>
                <a:lnTo>
                  <a:pt x="3203899" y="1140122"/>
                </a:lnTo>
                <a:lnTo>
                  <a:pt x="3201890" y="1138314"/>
                </a:lnTo>
                <a:lnTo>
                  <a:pt x="3196942" y="1137553"/>
                </a:lnTo>
                <a:lnTo>
                  <a:pt x="3184953" y="1149084"/>
                </a:lnTo>
                <a:lnTo>
                  <a:pt x="3180882" y="1152454"/>
                </a:lnTo>
                <a:lnTo>
                  <a:pt x="3179496" y="1152469"/>
                </a:lnTo>
                <a:lnTo>
                  <a:pt x="3161358" y="1149607"/>
                </a:lnTo>
                <a:lnTo>
                  <a:pt x="3156618" y="1147230"/>
                </a:lnTo>
                <a:lnTo>
                  <a:pt x="3129676" y="1145699"/>
                </a:lnTo>
                <a:lnTo>
                  <a:pt x="3122034" y="1138861"/>
                </a:lnTo>
                <a:lnTo>
                  <a:pt x="3117417" y="1137876"/>
                </a:lnTo>
                <a:lnTo>
                  <a:pt x="3112223" y="1139953"/>
                </a:lnTo>
                <a:lnTo>
                  <a:pt x="3107744" y="1140484"/>
                </a:lnTo>
                <a:lnTo>
                  <a:pt x="3101334" y="1139145"/>
                </a:lnTo>
                <a:lnTo>
                  <a:pt x="3095793" y="1141138"/>
                </a:lnTo>
                <a:lnTo>
                  <a:pt x="3083496" y="1143222"/>
                </a:lnTo>
                <a:lnTo>
                  <a:pt x="3078971" y="1145553"/>
                </a:lnTo>
                <a:lnTo>
                  <a:pt x="3074200" y="1149661"/>
                </a:lnTo>
                <a:lnTo>
                  <a:pt x="3065381" y="1159847"/>
                </a:lnTo>
                <a:lnTo>
                  <a:pt x="3064157" y="1164701"/>
                </a:lnTo>
                <a:lnTo>
                  <a:pt x="3064157" y="1170693"/>
                </a:lnTo>
                <a:lnTo>
                  <a:pt x="3065996" y="1179032"/>
                </a:lnTo>
                <a:lnTo>
                  <a:pt x="3065996" y="1188579"/>
                </a:lnTo>
                <a:lnTo>
                  <a:pt x="3064480" y="1191895"/>
                </a:lnTo>
                <a:lnTo>
                  <a:pt x="3061671" y="1193495"/>
                </a:lnTo>
                <a:lnTo>
                  <a:pt x="3058763" y="1203557"/>
                </a:lnTo>
                <a:lnTo>
                  <a:pt x="3056038" y="1208965"/>
                </a:lnTo>
                <a:lnTo>
                  <a:pt x="3050675" y="1210388"/>
                </a:lnTo>
                <a:lnTo>
                  <a:pt x="3053722" y="1206303"/>
                </a:lnTo>
                <a:lnTo>
                  <a:pt x="3056577" y="1203565"/>
                </a:lnTo>
                <a:lnTo>
                  <a:pt x="3061148" y="1188587"/>
                </a:lnTo>
                <a:lnTo>
                  <a:pt x="3060486" y="1183956"/>
                </a:lnTo>
                <a:lnTo>
                  <a:pt x="3056831" y="1180548"/>
                </a:lnTo>
                <a:lnTo>
                  <a:pt x="3054553" y="1176971"/>
                </a:lnTo>
                <a:lnTo>
                  <a:pt x="3053399" y="1162608"/>
                </a:lnTo>
                <a:lnTo>
                  <a:pt x="3052260" y="1155000"/>
                </a:lnTo>
                <a:lnTo>
                  <a:pt x="3051860" y="1145884"/>
                </a:lnTo>
                <a:lnTo>
                  <a:pt x="3048166" y="1142853"/>
                </a:lnTo>
                <a:lnTo>
                  <a:pt x="3034776" y="1138214"/>
                </a:lnTo>
                <a:lnTo>
                  <a:pt x="3028581" y="1134776"/>
                </a:lnTo>
                <a:lnTo>
                  <a:pt x="3026357" y="1129445"/>
                </a:lnTo>
                <a:lnTo>
                  <a:pt x="3028727" y="1121913"/>
                </a:lnTo>
                <a:lnTo>
                  <a:pt x="3028566" y="1116136"/>
                </a:lnTo>
                <a:lnTo>
                  <a:pt x="3029820" y="1111236"/>
                </a:lnTo>
                <a:lnTo>
                  <a:pt x="3031844" y="1107243"/>
                </a:lnTo>
                <a:lnTo>
                  <a:pt x="3032344" y="1101604"/>
                </a:lnTo>
                <a:lnTo>
                  <a:pt x="3031305" y="1094288"/>
                </a:lnTo>
                <a:lnTo>
                  <a:pt x="3030297" y="1088973"/>
                </a:lnTo>
                <a:lnTo>
                  <a:pt x="3027981" y="1082564"/>
                </a:lnTo>
                <a:lnTo>
                  <a:pt x="3026319" y="1079657"/>
                </a:lnTo>
                <a:lnTo>
                  <a:pt x="3018169" y="1070441"/>
                </a:lnTo>
                <a:lnTo>
                  <a:pt x="3004171" y="1060948"/>
                </a:lnTo>
                <a:lnTo>
                  <a:pt x="2989804" y="1054047"/>
                </a:lnTo>
                <a:lnTo>
                  <a:pt x="2977068" y="1051701"/>
                </a:lnTo>
                <a:lnTo>
                  <a:pt x="2960592" y="1050424"/>
                </a:lnTo>
                <a:lnTo>
                  <a:pt x="2943547" y="1050308"/>
                </a:lnTo>
                <a:lnTo>
                  <a:pt x="2937082" y="1054093"/>
                </a:lnTo>
                <a:lnTo>
                  <a:pt x="2924847" y="1054386"/>
                </a:lnTo>
                <a:lnTo>
                  <a:pt x="2911549" y="1058347"/>
                </a:lnTo>
                <a:lnTo>
                  <a:pt x="2898166" y="1064586"/>
                </a:lnTo>
                <a:lnTo>
                  <a:pt x="2890956" y="1064679"/>
                </a:lnTo>
                <a:lnTo>
                  <a:pt x="2876658" y="1067510"/>
                </a:lnTo>
                <a:lnTo>
                  <a:pt x="2870401" y="1067579"/>
                </a:lnTo>
                <a:lnTo>
                  <a:pt x="2854272" y="1057817"/>
                </a:lnTo>
                <a:lnTo>
                  <a:pt x="2859404" y="1056493"/>
                </a:lnTo>
                <a:lnTo>
                  <a:pt x="2861413" y="1055109"/>
                </a:lnTo>
                <a:lnTo>
                  <a:pt x="2854218" y="1042139"/>
                </a:lnTo>
                <a:lnTo>
                  <a:pt x="2850385" y="1037492"/>
                </a:lnTo>
                <a:lnTo>
                  <a:pt x="2840943" y="1031646"/>
                </a:lnTo>
                <a:lnTo>
                  <a:pt x="2837111" y="1031192"/>
                </a:lnTo>
                <a:lnTo>
                  <a:pt x="2833956" y="1032376"/>
                </a:lnTo>
                <a:lnTo>
                  <a:pt x="2821458" y="1038823"/>
                </a:lnTo>
                <a:lnTo>
                  <a:pt x="2818318" y="1041546"/>
                </a:lnTo>
                <a:lnTo>
                  <a:pt x="2824521" y="1034000"/>
                </a:lnTo>
                <a:lnTo>
                  <a:pt x="2827561" y="1030822"/>
                </a:lnTo>
                <a:lnTo>
                  <a:pt x="2830639" y="1026122"/>
                </a:lnTo>
                <a:lnTo>
                  <a:pt x="2829923" y="1023160"/>
                </a:lnTo>
                <a:lnTo>
                  <a:pt x="2829169" y="1021714"/>
                </a:lnTo>
                <a:lnTo>
                  <a:pt x="2817526" y="1022353"/>
                </a:lnTo>
                <a:lnTo>
                  <a:pt x="2816779" y="1021637"/>
                </a:lnTo>
                <a:lnTo>
                  <a:pt x="2814325" y="1017591"/>
                </a:lnTo>
                <a:lnTo>
                  <a:pt x="2813124" y="1016168"/>
                </a:lnTo>
                <a:lnTo>
                  <a:pt x="2805367" y="1011883"/>
                </a:lnTo>
                <a:lnTo>
                  <a:pt x="2799757" y="1010244"/>
                </a:lnTo>
                <a:lnTo>
                  <a:pt x="2793932" y="1010075"/>
                </a:lnTo>
                <a:lnTo>
                  <a:pt x="2792962" y="1008413"/>
                </a:lnTo>
                <a:lnTo>
                  <a:pt x="2793639" y="1006382"/>
                </a:lnTo>
                <a:lnTo>
                  <a:pt x="2793862" y="1005098"/>
                </a:lnTo>
                <a:lnTo>
                  <a:pt x="2795663" y="1002821"/>
                </a:lnTo>
                <a:lnTo>
                  <a:pt x="2800650" y="1000759"/>
                </a:lnTo>
                <a:lnTo>
                  <a:pt x="2813639" y="999551"/>
                </a:lnTo>
                <a:lnTo>
                  <a:pt x="2816572" y="995897"/>
                </a:lnTo>
                <a:lnTo>
                  <a:pt x="2816164" y="992081"/>
                </a:lnTo>
                <a:lnTo>
                  <a:pt x="2815410" y="989174"/>
                </a:lnTo>
                <a:lnTo>
                  <a:pt x="2811154" y="982242"/>
                </a:lnTo>
                <a:lnTo>
                  <a:pt x="2805436" y="977104"/>
                </a:lnTo>
                <a:lnTo>
                  <a:pt x="2793847" y="970888"/>
                </a:lnTo>
                <a:lnTo>
                  <a:pt x="2781688" y="966664"/>
                </a:lnTo>
                <a:lnTo>
                  <a:pt x="2760780" y="964603"/>
                </a:lnTo>
                <a:lnTo>
                  <a:pt x="2757071" y="965526"/>
                </a:lnTo>
                <a:lnTo>
                  <a:pt x="2754154" y="968072"/>
                </a:lnTo>
                <a:lnTo>
                  <a:pt x="2749144" y="974765"/>
                </a:lnTo>
                <a:lnTo>
                  <a:pt x="2737762" y="994059"/>
                </a:lnTo>
                <a:lnTo>
                  <a:pt x="2731399" y="1001944"/>
                </a:lnTo>
                <a:lnTo>
                  <a:pt x="2725596" y="1006213"/>
                </a:lnTo>
                <a:lnTo>
                  <a:pt x="2712291" y="1009706"/>
                </a:lnTo>
                <a:lnTo>
                  <a:pt x="2709851" y="1008906"/>
                </a:lnTo>
                <a:lnTo>
                  <a:pt x="2707997" y="1005744"/>
                </a:lnTo>
                <a:lnTo>
                  <a:pt x="2708604" y="1002967"/>
                </a:lnTo>
                <a:lnTo>
                  <a:pt x="2709812" y="1000397"/>
                </a:lnTo>
                <a:lnTo>
                  <a:pt x="2709897" y="998751"/>
                </a:lnTo>
                <a:lnTo>
                  <a:pt x="2709228" y="995536"/>
                </a:lnTo>
                <a:lnTo>
                  <a:pt x="2709597" y="993797"/>
                </a:lnTo>
                <a:lnTo>
                  <a:pt x="2710936" y="993720"/>
                </a:lnTo>
                <a:lnTo>
                  <a:pt x="2714076" y="995982"/>
                </a:lnTo>
                <a:lnTo>
                  <a:pt x="2717016" y="996297"/>
                </a:lnTo>
                <a:lnTo>
                  <a:pt x="2724557" y="992743"/>
                </a:lnTo>
                <a:lnTo>
                  <a:pt x="2724557" y="987204"/>
                </a:lnTo>
                <a:lnTo>
                  <a:pt x="2722556" y="983965"/>
                </a:lnTo>
                <a:lnTo>
                  <a:pt x="2723549" y="976188"/>
                </a:lnTo>
                <a:lnTo>
                  <a:pt x="2723541" y="974165"/>
                </a:lnTo>
                <a:lnTo>
                  <a:pt x="2724603" y="972780"/>
                </a:lnTo>
                <a:lnTo>
                  <a:pt x="2725480" y="973065"/>
                </a:lnTo>
                <a:lnTo>
                  <a:pt x="2730921" y="978681"/>
                </a:lnTo>
                <a:lnTo>
                  <a:pt x="2732776" y="978381"/>
                </a:lnTo>
                <a:lnTo>
                  <a:pt x="2734784" y="979011"/>
                </a:lnTo>
                <a:lnTo>
                  <a:pt x="2729936" y="992451"/>
                </a:lnTo>
                <a:lnTo>
                  <a:pt x="2732260" y="992482"/>
                </a:lnTo>
                <a:lnTo>
                  <a:pt x="2738494" y="986166"/>
                </a:lnTo>
                <a:lnTo>
                  <a:pt x="2742765" y="979988"/>
                </a:lnTo>
                <a:lnTo>
                  <a:pt x="2747251" y="972019"/>
                </a:lnTo>
                <a:lnTo>
                  <a:pt x="2747782" y="967849"/>
                </a:lnTo>
                <a:lnTo>
                  <a:pt x="2742649" y="967349"/>
                </a:lnTo>
                <a:lnTo>
                  <a:pt x="2709066" y="970372"/>
                </a:lnTo>
                <a:lnTo>
                  <a:pt x="2696784" y="976388"/>
                </a:lnTo>
                <a:lnTo>
                  <a:pt x="2692990" y="975127"/>
                </a:lnTo>
                <a:lnTo>
                  <a:pt x="2690274" y="970449"/>
                </a:lnTo>
                <a:lnTo>
                  <a:pt x="2694414" y="969988"/>
                </a:lnTo>
                <a:lnTo>
                  <a:pt x="2699308" y="967141"/>
                </a:lnTo>
                <a:lnTo>
                  <a:pt x="2703387" y="961679"/>
                </a:lnTo>
                <a:lnTo>
                  <a:pt x="2706003" y="960679"/>
                </a:lnTo>
                <a:lnTo>
                  <a:pt x="2712814" y="960933"/>
                </a:lnTo>
                <a:lnTo>
                  <a:pt x="2718308" y="963118"/>
                </a:lnTo>
                <a:lnTo>
                  <a:pt x="2734884" y="964003"/>
                </a:lnTo>
                <a:lnTo>
                  <a:pt x="2735277" y="957402"/>
                </a:lnTo>
                <a:lnTo>
                  <a:pt x="2731614" y="955317"/>
                </a:lnTo>
                <a:lnTo>
                  <a:pt x="2723641" y="953456"/>
                </a:lnTo>
                <a:lnTo>
                  <a:pt x="2718708" y="950248"/>
                </a:lnTo>
                <a:lnTo>
                  <a:pt x="2712514" y="948225"/>
                </a:lnTo>
                <a:lnTo>
                  <a:pt x="2698893" y="945355"/>
                </a:lnTo>
                <a:lnTo>
                  <a:pt x="2693175" y="942963"/>
                </a:lnTo>
                <a:lnTo>
                  <a:pt x="2679723" y="940770"/>
                </a:lnTo>
                <a:lnTo>
                  <a:pt x="2676153" y="938955"/>
                </a:lnTo>
                <a:lnTo>
                  <a:pt x="2644748" y="937324"/>
                </a:lnTo>
                <a:lnTo>
                  <a:pt x="2633020" y="932377"/>
                </a:lnTo>
                <a:lnTo>
                  <a:pt x="2628510" y="927331"/>
                </a:lnTo>
                <a:lnTo>
                  <a:pt x="2617683" y="924900"/>
                </a:lnTo>
                <a:lnTo>
                  <a:pt x="2615520" y="924969"/>
                </a:lnTo>
                <a:lnTo>
                  <a:pt x="2614828" y="926316"/>
                </a:lnTo>
                <a:lnTo>
                  <a:pt x="2614320" y="928423"/>
                </a:lnTo>
                <a:lnTo>
                  <a:pt x="2621238" y="937593"/>
                </a:lnTo>
                <a:lnTo>
                  <a:pt x="2621461" y="943894"/>
                </a:lnTo>
                <a:lnTo>
                  <a:pt x="2623539" y="947002"/>
                </a:lnTo>
                <a:lnTo>
                  <a:pt x="2615451" y="951894"/>
                </a:lnTo>
                <a:lnTo>
                  <a:pt x="2609957" y="953748"/>
                </a:lnTo>
                <a:lnTo>
                  <a:pt x="2591611" y="953533"/>
                </a:lnTo>
                <a:lnTo>
                  <a:pt x="2588863" y="955656"/>
                </a:lnTo>
                <a:lnTo>
                  <a:pt x="2581668" y="965411"/>
                </a:lnTo>
                <a:lnTo>
                  <a:pt x="2581761" y="970049"/>
                </a:lnTo>
                <a:lnTo>
                  <a:pt x="2582437" y="977181"/>
                </a:lnTo>
                <a:lnTo>
                  <a:pt x="2587932" y="977181"/>
                </a:lnTo>
                <a:lnTo>
                  <a:pt x="2589548" y="974065"/>
                </a:lnTo>
                <a:lnTo>
                  <a:pt x="2591957" y="972796"/>
                </a:lnTo>
                <a:lnTo>
                  <a:pt x="2603131" y="973926"/>
                </a:lnTo>
                <a:lnTo>
                  <a:pt x="2604277" y="975219"/>
                </a:lnTo>
                <a:lnTo>
                  <a:pt x="2600529" y="977281"/>
                </a:lnTo>
                <a:lnTo>
                  <a:pt x="2596920" y="978234"/>
                </a:lnTo>
                <a:lnTo>
                  <a:pt x="2592449" y="988766"/>
                </a:lnTo>
                <a:lnTo>
                  <a:pt x="2586385" y="992043"/>
                </a:lnTo>
                <a:lnTo>
                  <a:pt x="2590557" y="993759"/>
                </a:lnTo>
                <a:lnTo>
                  <a:pt x="2594243" y="996659"/>
                </a:lnTo>
                <a:lnTo>
                  <a:pt x="2593642" y="1009398"/>
                </a:lnTo>
                <a:lnTo>
                  <a:pt x="2598906" y="1019176"/>
                </a:lnTo>
                <a:lnTo>
                  <a:pt x="2599891" y="1023676"/>
                </a:lnTo>
                <a:lnTo>
                  <a:pt x="2592288" y="1023830"/>
                </a:lnTo>
                <a:lnTo>
                  <a:pt x="2585554" y="1026853"/>
                </a:lnTo>
                <a:lnTo>
                  <a:pt x="2583153" y="1026853"/>
                </a:lnTo>
                <a:lnTo>
                  <a:pt x="2578744" y="1019291"/>
                </a:lnTo>
                <a:lnTo>
                  <a:pt x="2573888" y="1014306"/>
                </a:lnTo>
                <a:lnTo>
                  <a:pt x="2571502" y="1013906"/>
                </a:lnTo>
                <a:lnTo>
                  <a:pt x="2568378" y="1018829"/>
                </a:lnTo>
                <a:lnTo>
                  <a:pt x="2563907" y="1016098"/>
                </a:lnTo>
                <a:lnTo>
                  <a:pt x="2562099" y="1016537"/>
                </a:lnTo>
                <a:lnTo>
                  <a:pt x="2559598" y="1018599"/>
                </a:lnTo>
                <a:lnTo>
                  <a:pt x="2558089" y="1021337"/>
                </a:lnTo>
                <a:lnTo>
                  <a:pt x="2556950" y="1025584"/>
                </a:lnTo>
                <a:lnTo>
                  <a:pt x="2555480" y="1027876"/>
                </a:lnTo>
                <a:lnTo>
                  <a:pt x="2555288" y="1030969"/>
                </a:lnTo>
                <a:lnTo>
                  <a:pt x="2557527" y="1032361"/>
                </a:lnTo>
                <a:lnTo>
                  <a:pt x="2559151" y="1032684"/>
                </a:lnTo>
                <a:lnTo>
                  <a:pt x="2563830" y="1034915"/>
                </a:lnTo>
                <a:lnTo>
                  <a:pt x="2559005" y="1036131"/>
                </a:lnTo>
                <a:lnTo>
                  <a:pt x="2557751" y="1037584"/>
                </a:lnTo>
                <a:lnTo>
                  <a:pt x="2557320" y="1039269"/>
                </a:lnTo>
                <a:lnTo>
                  <a:pt x="2553672" y="1041546"/>
                </a:lnTo>
                <a:lnTo>
                  <a:pt x="2554927" y="1043739"/>
                </a:lnTo>
                <a:lnTo>
                  <a:pt x="2556473" y="1045439"/>
                </a:lnTo>
                <a:lnTo>
                  <a:pt x="2556865" y="1047170"/>
                </a:lnTo>
                <a:lnTo>
                  <a:pt x="2555742" y="1047793"/>
                </a:lnTo>
                <a:lnTo>
                  <a:pt x="2552687" y="1045754"/>
                </a:lnTo>
                <a:lnTo>
                  <a:pt x="2549501" y="1042793"/>
                </a:lnTo>
                <a:lnTo>
                  <a:pt x="2544476" y="1036692"/>
                </a:lnTo>
                <a:lnTo>
                  <a:pt x="2542267" y="1032623"/>
                </a:lnTo>
                <a:lnTo>
                  <a:pt x="2537958" y="1028822"/>
                </a:lnTo>
                <a:lnTo>
                  <a:pt x="2522629" y="1018276"/>
                </a:lnTo>
                <a:lnTo>
                  <a:pt x="2515811" y="1014937"/>
                </a:lnTo>
                <a:lnTo>
                  <a:pt x="2511370" y="1014183"/>
                </a:lnTo>
                <a:lnTo>
                  <a:pt x="2504336" y="1015568"/>
                </a:lnTo>
                <a:lnTo>
                  <a:pt x="2500019" y="1020129"/>
                </a:lnTo>
                <a:lnTo>
                  <a:pt x="2492747" y="1022068"/>
                </a:lnTo>
                <a:lnTo>
                  <a:pt x="2488238" y="1025761"/>
                </a:lnTo>
                <a:lnTo>
                  <a:pt x="2485837" y="1030761"/>
                </a:lnTo>
                <a:lnTo>
                  <a:pt x="2472877" y="1031292"/>
                </a:lnTo>
                <a:lnTo>
                  <a:pt x="2463935" y="1027553"/>
                </a:lnTo>
                <a:lnTo>
                  <a:pt x="2458264" y="1023699"/>
                </a:lnTo>
                <a:lnTo>
                  <a:pt x="2451884" y="1015814"/>
                </a:lnTo>
                <a:lnTo>
                  <a:pt x="2445597" y="1005621"/>
                </a:lnTo>
                <a:lnTo>
                  <a:pt x="2444820" y="1004767"/>
                </a:lnTo>
                <a:lnTo>
                  <a:pt x="2444058" y="1002621"/>
                </a:lnTo>
                <a:lnTo>
                  <a:pt x="2442927" y="997582"/>
                </a:lnTo>
                <a:lnTo>
                  <a:pt x="2441588" y="993797"/>
                </a:lnTo>
                <a:lnTo>
                  <a:pt x="2439610" y="995928"/>
                </a:lnTo>
                <a:lnTo>
                  <a:pt x="2434500" y="1007621"/>
                </a:lnTo>
                <a:lnTo>
                  <a:pt x="2432384" y="1013352"/>
                </a:lnTo>
                <a:lnTo>
                  <a:pt x="2429606" y="1024184"/>
                </a:lnTo>
                <a:lnTo>
                  <a:pt x="2427544" y="1033246"/>
                </a:lnTo>
                <a:lnTo>
                  <a:pt x="2427266" y="1037085"/>
                </a:lnTo>
                <a:lnTo>
                  <a:pt x="2428228" y="1040392"/>
                </a:lnTo>
                <a:lnTo>
                  <a:pt x="2425451" y="1043162"/>
                </a:lnTo>
                <a:lnTo>
                  <a:pt x="2422480" y="1049924"/>
                </a:lnTo>
                <a:lnTo>
                  <a:pt x="2418009" y="1063202"/>
                </a:lnTo>
                <a:lnTo>
                  <a:pt x="2415208" y="1067994"/>
                </a:lnTo>
                <a:lnTo>
                  <a:pt x="2411668" y="1072110"/>
                </a:lnTo>
                <a:lnTo>
                  <a:pt x="2409267" y="1073641"/>
                </a:lnTo>
                <a:lnTo>
                  <a:pt x="2406335" y="1073387"/>
                </a:lnTo>
                <a:lnTo>
                  <a:pt x="2403665" y="1069625"/>
                </a:lnTo>
                <a:lnTo>
                  <a:pt x="2402233" y="1060917"/>
                </a:lnTo>
                <a:lnTo>
                  <a:pt x="2400617" y="1059171"/>
                </a:lnTo>
                <a:lnTo>
                  <a:pt x="2398701" y="1064056"/>
                </a:lnTo>
                <a:lnTo>
                  <a:pt x="2395861" y="1063779"/>
                </a:lnTo>
                <a:lnTo>
                  <a:pt x="2390336" y="1060163"/>
                </a:lnTo>
                <a:lnTo>
                  <a:pt x="2384826" y="1052332"/>
                </a:lnTo>
                <a:lnTo>
                  <a:pt x="2379124" y="1048724"/>
                </a:lnTo>
                <a:lnTo>
                  <a:pt x="2371082" y="1029561"/>
                </a:lnTo>
                <a:lnTo>
                  <a:pt x="2367512" y="1022507"/>
                </a:lnTo>
                <a:lnTo>
                  <a:pt x="2365565" y="1016775"/>
                </a:lnTo>
                <a:lnTo>
                  <a:pt x="2360993" y="1016168"/>
                </a:lnTo>
                <a:lnTo>
                  <a:pt x="2359277" y="1011944"/>
                </a:lnTo>
                <a:lnTo>
                  <a:pt x="2361563" y="1008913"/>
                </a:lnTo>
                <a:lnTo>
                  <a:pt x="2367719" y="1006352"/>
                </a:lnTo>
                <a:lnTo>
                  <a:pt x="2372621" y="1006736"/>
                </a:lnTo>
                <a:lnTo>
                  <a:pt x="2368966" y="999074"/>
                </a:lnTo>
                <a:lnTo>
                  <a:pt x="2367204" y="994443"/>
                </a:lnTo>
                <a:lnTo>
                  <a:pt x="2365288" y="991920"/>
                </a:lnTo>
                <a:lnTo>
                  <a:pt x="2365995" y="997105"/>
                </a:lnTo>
                <a:lnTo>
                  <a:pt x="2365188" y="1000844"/>
                </a:lnTo>
                <a:lnTo>
                  <a:pt x="2363533" y="1003759"/>
                </a:lnTo>
                <a:lnTo>
                  <a:pt x="2360763" y="1005629"/>
                </a:lnTo>
                <a:lnTo>
                  <a:pt x="2348819" y="982473"/>
                </a:lnTo>
                <a:lnTo>
                  <a:pt x="2341640" y="971080"/>
                </a:lnTo>
                <a:lnTo>
                  <a:pt x="2337645" y="966949"/>
                </a:lnTo>
                <a:lnTo>
                  <a:pt x="2335152" y="959472"/>
                </a:lnTo>
                <a:lnTo>
                  <a:pt x="2336822" y="957987"/>
                </a:lnTo>
                <a:lnTo>
                  <a:pt x="2345318" y="966849"/>
                </a:lnTo>
                <a:lnTo>
                  <a:pt x="2351328" y="971388"/>
                </a:lnTo>
                <a:lnTo>
                  <a:pt x="2361255" y="983089"/>
                </a:lnTo>
                <a:lnTo>
                  <a:pt x="2368789" y="982204"/>
                </a:lnTo>
                <a:lnTo>
                  <a:pt x="2371528" y="976980"/>
                </a:lnTo>
                <a:lnTo>
                  <a:pt x="2371551" y="966426"/>
                </a:lnTo>
                <a:lnTo>
                  <a:pt x="2368743" y="957718"/>
                </a:lnTo>
                <a:lnTo>
                  <a:pt x="2365180" y="954279"/>
                </a:lnTo>
                <a:lnTo>
                  <a:pt x="2352929" y="953556"/>
                </a:lnTo>
                <a:lnTo>
                  <a:pt x="2350097" y="950733"/>
                </a:lnTo>
                <a:lnTo>
                  <a:pt x="2352051" y="949856"/>
                </a:lnTo>
                <a:lnTo>
                  <a:pt x="2354752" y="949656"/>
                </a:lnTo>
                <a:lnTo>
                  <a:pt x="2358677" y="947078"/>
                </a:lnTo>
                <a:lnTo>
                  <a:pt x="2365211" y="940501"/>
                </a:lnTo>
                <a:lnTo>
                  <a:pt x="2368081" y="938455"/>
                </a:lnTo>
                <a:lnTo>
                  <a:pt x="2367612" y="933324"/>
                </a:lnTo>
                <a:lnTo>
                  <a:pt x="2363041" y="926262"/>
                </a:lnTo>
                <a:lnTo>
                  <a:pt x="2355622" y="925277"/>
                </a:lnTo>
                <a:lnTo>
                  <a:pt x="2354006" y="924592"/>
                </a:lnTo>
                <a:lnTo>
                  <a:pt x="2356945" y="921061"/>
                </a:lnTo>
                <a:lnTo>
                  <a:pt x="2359501" y="918900"/>
                </a:lnTo>
                <a:lnTo>
                  <a:pt x="2363833" y="913522"/>
                </a:lnTo>
                <a:lnTo>
                  <a:pt x="2364841" y="908553"/>
                </a:lnTo>
                <a:lnTo>
                  <a:pt x="2363949" y="908914"/>
                </a:lnTo>
                <a:lnTo>
                  <a:pt x="2360801" y="908684"/>
                </a:lnTo>
                <a:lnTo>
                  <a:pt x="2359901" y="906545"/>
                </a:lnTo>
                <a:lnTo>
                  <a:pt x="2360270" y="902752"/>
                </a:lnTo>
                <a:lnTo>
                  <a:pt x="2356861" y="899529"/>
                </a:lnTo>
                <a:lnTo>
                  <a:pt x="2353760" y="897360"/>
                </a:lnTo>
                <a:lnTo>
                  <a:pt x="2346649" y="896983"/>
                </a:lnTo>
                <a:lnTo>
                  <a:pt x="2346788" y="894490"/>
                </a:lnTo>
                <a:lnTo>
                  <a:pt x="2347165" y="892244"/>
                </a:lnTo>
                <a:lnTo>
                  <a:pt x="2344141" y="890606"/>
                </a:lnTo>
                <a:lnTo>
                  <a:pt x="2341640" y="887713"/>
                </a:lnTo>
                <a:lnTo>
                  <a:pt x="2341016" y="885082"/>
                </a:lnTo>
                <a:lnTo>
                  <a:pt x="2340116" y="883574"/>
                </a:lnTo>
                <a:lnTo>
                  <a:pt x="2335475" y="880843"/>
                </a:lnTo>
                <a:lnTo>
                  <a:pt x="2320161" y="875835"/>
                </a:lnTo>
                <a:lnTo>
                  <a:pt x="2318522" y="877297"/>
                </a:lnTo>
                <a:lnTo>
                  <a:pt x="2315998" y="884428"/>
                </a:lnTo>
                <a:lnTo>
                  <a:pt x="2309819" y="891921"/>
                </a:lnTo>
                <a:lnTo>
                  <a:pt x="2305140" y="887867"/>
                </a:lnTo>
                <a:lnTo>
                  <a:pt x="2304209" y="887459"/>
                </a:lnTo>
                <a:lnTo>
                  <a:pt x="2303447" y="885528"/>
                </a:lnTo>
                <a:lnTo>
                  <a:pt x="2304563" y="882205"/>
                </a:lnTo>
                <a:lnTo>
                  <a:pt x="2305348" y="878974"/>
                </a:lnTo>
                <a:lnTo>
                  <a:pt x="2304286" y="876666"/>
                </a:lnTo>
                <a:lnTo>
                  <a:pt x="2303393" y="875789"/>
                </a:lnTo>
                <a:lnTo>
                  <a:pt x="2300215" y="878128"/>
                </a:lnTo>
                <a:lnTo>
                  <a:pt x="2295474" y="879605"/>
                </a:lnTo>
                <a:lnTo>
                  <a:pt x="2293458" y="881851"/>
                </a:lnTo>
                <a:lnTo>
                  <a:pt x="2289226" y="883444"/>
                </a:lnTo>
                <a:lnTo>
                  <a:pt x="2289626" y="877889"/>
                </a:lnTo>
                <a:lnTo>
                  <a:pt x="2271896" y="863265"/>
                </a:lnTo>
                <a:lnTo>
                  <a:pt x="2266386" y="860219"/>
                </a:lnTo>
                <a:lnTo>
                  <a:pt x="2263076" y="859942"/>
                </a:lnTo>
                <a:lnTo>
                  <a:pt x="2255112" y="863219"/>
                </a:lnTo>
                <a:lnTo>
                  <a:pt x="2253273" y="864988"/>
                </a:lnTo>
                <a:lnTo>
                  <a:pt x="2250310" y="869781"/>
                </a:lnTo>
                <a:lnTo>
                  <a:pt x="2243707" y="866750"/>
                </a:lnTo>
                <a:lnTo>
                  <a:pt x="2242091" y="869012"/>
                </a:lnTo>
                <a:lnTo>
                  <a:pt x="2239690" y="876951"/>
                </a:lnTo>
                <a:lnTo>
                  <a:pt x="2240067" y="884697"/>
                </a:lnTo>
                <a:lnTo>
                  <a:pt x="2240775" y="886836"/>
                </a:lnTo>
                <a:lnTo>
                  <a:pt x="2241391" y="890998"/>
                </a:lnTo>
                <a:lnTo>
                  <a:pt x="2243923" y="897429"/>
                </a:lnTo>
                <a:lnTo>
                  <a:pt x="2246539" y="902545"/>
                </a:lnTo>
                <a:lnTo>
                  <a:pt x="2245462" y="903729"/>
                </a:lnTo>
                <a:lnTo>
                  <a:pt x="2244369" y="904060"/>
                </a:lnTo>
                <a:lnTo>
                  <a:pt x="2243068" y="906199"/>
                </a:lnTo>
                <a:lnTo>
                  <a:pt x="2241837" y="910545"/>
                </a:lnTo>
                <a:lnTo>
                  <a:pt x="2239598" y="916753"/>
                </a:lnTo>
                <a:lnTo>
                  <a:pt x="2236558" y="920215"/>
                </a:lnTo>
                <a:lnTo>
                  <a:pt x="2233080" y="919492"/>
                </a:lnTo>
                <a:lnTo>
                  <a:pt x="2224784" y="914822"/>
                </a:lnTo>
                <a:lnTo>
                  <a:pt x="2222875" y="915653"/>
                </a:lnTo>
                <a:lnTo>
                  <a:pt x="2222345" y="919046"/>
                </a:lnTo>
                <a:lnTo>
                  <a:pt x="2227293" y="921938"/>
                </a:lnTo>
                <a:lnTo>
                  <a:pt x="2227747" y="923762"/>
                </a:lnTo>
                <a:lnTo>
                  <a:pt x="2226454" y="924915"/>
                </a:lnTo>
                <a:lnTo>
                  <a:pt x="2223114" y="925869"/>
                </a:lnTo>
                <a:lnTo>
                  <a:pt x="2217127" y="925669"/>
                </a:lnTo>
                <a:lnTo>
                  <a:pt x="2212156" y="924446"/>
                </a:lnTo>
                <a:lnTo>
                  <a:pt x="2209055" y="919769"/>
                </a:lnTo>
                <a:lnTo>
                  <a:pt x="2206069" y="919123"/>
                </a:lnTo>
                <a:lnTo>
                  <a:pt x="2197573" y="919030"/>
                </a:lnTo>
                <a:lnTo>
                  <a:pt x="2189855" y="921546"/>
                </a:lnTo>
                <a:lnTo>
                  <a:pt x="2181236" y="918277"/>
                </a:lnTo>
                <a:lnTo>
                  <a:pt x="2166630" y="918992"/>
                </a:lnTo>
                <a:lnTo>
                  <a:pt x="2162936" y="918423"/>
                </a:lnTo>
                <a:lnTo>
                  <a:pt x="2155917" y="912153"/>
                </a:lnTo>
                <a:lnTo>
                  <a:pt x="2145875" y="908199"/>
                </a:lnTo>
                <a:lnTo>
                  <a:pt x="2134424" y="898560"/>
                </a:lnTo>
                <a:lnTo>
                  <a:pt x="2133270" y="889490"/>
                </a:lnTo>
                <a:lnTo>
                  <a:pt x="2135009" y="882143"/>
                </a:lnTo>
                <a:lnTo>
                  <a:pt x="2141435" y="882136"/>
                </a:lnTo>
                <a:lnTo>
                  <a:pt x="2145367" y="880866"/>
                </a:lnTo>
                <a:lnTo>
                  <a:pt x="2144821" y="878043"/>
                </a:lnTo>
                <a:lnTo>
                  <a:pt x="2143959" y="876558"/>
                </a:lnTo>
                <a:lnTo>
                  <a:pt x="2134870" y="872597"/>
                </a:lnTo>
                <a:lnTo>
                  <a:pt x="2110214" y="871881"/>
                </a:lnTo>
                <a:lnTo>
                  <a:pt x="2092653" y="865988"/>
                </a:lnTo>
                <a:lnTo>
                  <a:pt x="2067651" y="863950"/>
                </a:lnTo>
                <a:lnTo>
                  <a:pt x="2056377" y="871266"/>
                </a:lnTo>
                <a:lnTo>
                  <a:pt x="2040062" y="872989"/>
                </a:lnTo>
                <a:lnTo>
                  <a:pt x="2035669" y="876897"/>
                </a:lnTo>
                <a:lnTo>
                  <a:pt x="2028181" y="879059"/>
                </a:lnTo>
                <a:lnTo>
                  <a:pt x="2028812" y="884467"/>
                </a:lnTo>
                <a:lnTo>
                  <a:pt x="2032521" y="888636"/>
                </a:lnTo>
                <a:lnTo>
                  <a:pt x="2034329" y="889475"/>
                </a:lnTo>
                <a:lnTo>
                  <a:pt x="2036292" y="891105"/>
                </a:lnTo>
                <a:lnTo>
                  <a:pt x="2035068" y="892552"/>
                </a:lnTo>
                <a:lnTo>
                  <a:pt x="2033683" y="893198"/>
                </a:lnTo>
                <a:lnTo>
                  <a:pt x="2030959" y="896529"/>
                </a:lnTo>
                <a:lnTo>
                  <a:pt x="2029220" y="899591"/>
                </a:lnTo>
                <a:lnTo>
                  <a:pt x="2029704" y="906330"/>
                </a:lnTo>
                <a:lnTo>
                  <a:pt x="2028865" y="912853"/>
                </a:lnTo>
                <a:lnTo>
                  <a:pt x="2026157" y="921869"/>
                </a:lnTo>
                <a:lnTo>
                  <a:pt x="2023871" y="925823"/>
                </a:lnTo>
                <a:lnTo>
                  <a:pt x="2021794" y="931124"/>
                </a:lnTo>
                <a:lnTo>
                  <a:pt x="2023571" y="936008"/>
                </a:lnTo>
                <a:lnTo>
                  <a:pt x="2025595" y="938032"/>
                </a:lnTo>
                <a:lnTo>
                  <a:pt x="2030743" y="940493"/>
                </a:lnTo>
                <a:lnTo>
                  <a:pt x="2032513" y="942147"/>
                </a:lnTo>
                <a:lnTo>
                  <a:pt x="2031482" y="943571"/>
                </a:lnTo>
                <a:lnTo>
                  <a:pt x="2023879" y="941917"/>
                </a:lnTo>
                <a:lnTo>
                  <a:pt x="2021155" y="936632"/>
                </a:lnTo>
                <a:lnTo>
                  <a:pt x="2020555" y="933770"/>
                </a:lnTo>
                <a:lnTo>
                  <a:pt x="2019900" y="929300"/>
                </a:lnTo>
                <a:lnTo>
                  <a:pt x="2022486" y="924431"/>
                </a:lnTo>
                <a:lnTo>
                  <a:pt x="2025118" y="921146"/>
                </a:lnTo>
                <a:lnTo>
                  <a:pt x="2027396" y="913322"/>
                </a:lnTo>
                <a:lnTo>
                  <a:pt x="2027673" y="906107"/>
                </a:lnTo>
                <a:lnTo>
                  <a:pt x="2027742" y="891059"/>
                </a:lnTo>
                <a:lnTo>
                  <a:pt x="2023117" y="887636"/>
                </a:lnTo>
                <a:lnTo>
                  <a:pt x="2020532" y="882490"/>
                </a:lnTo>
                <a:lnTo>
                  <a:pt x="2025010" y="873120"/>
                </a:lnTo>
                <a:lnTo>
                  <a:pt x="2026134" y="868158"/>
                </a:lnTo>
                <a:lnTo>
                  <a:pt x="2024202" y="863565"/>
                </a:lnTo>
                <a:lnTo>
                  <a:pt x="2021062" y="853526"/>
                </a:lnTo>
                <a:lnTo>
                  <a:pt x="2017854" y="847587"/>
                </a:lnTo>
                <a:lnTo>
                  <a:pt x="2015745" y="845110"/>
                </a:lnTo>
                <a:lnTo>
                  <a:pt x="2013606" y="843833"/>
                </a:lnTo>
                <a:lnTo>
                  <a:pt x="2015845" y="853665"/>
                </a:lnTo>
                <a:lnTo>
                  <a:pt x="2014044" y="858657"/>
                </a:lnTo>
                <a:lnTo>
                  <a:pt x="2012736" y="860588"/>
                </a:lnTo>
                <a:lnTo>
                  <a:pt x="2004194" y="863281"/>
                </a:lnTo>
                <a:lnTo>
                  <a:pt x="1998738" y="863450"/>
                </a:lnTo>
                <a:lnTo>
                  <a:pt x="1991320" y="860650"/>
                </a:lnTo>
                <a:lnTo>
                  <a:pt x="1982608" y="854272"/>
                </a:lnTo>
                <a:lnTo>
                  <a:pt x="1980431" y="849841"/>
                </a:lnTo>
                <a:lnTo>
                  <a:pt x="1978884" y="843318"/>
                </a:lnTo>
                <a:lnTo>
                  <a:pt x="1983893" y="840479"/>
                </a:lnTo>
                <a:lnTo>
                  <a:pt x="1985848" y="838625"/>
                </a:lnTo>
                <a:lnTo>
                  <a:pt x="1981331" y="837148"/>
                </a:lnTo>
                <a:lnTo>
                  <a:pt x="1976783" y="836717"/>
                </a:lnTo>
                <a:lnTo>
                  <a:pt x="1975167" y="845602"/>
                </a:lnTo>
                <a:lnTo>
                  <a:pt x="1972227" y="844941"/>
                </a:lnTo>
                <a:lnTo>
                  <a:pt x="1957998" y="839502"/>
                </a:lnTo>
                <a:lnTo>
                  <a:pt x="1954166" y="841302"/>
                </a:lnTo>
                <a:lnTo>
                  <a:pt x="1949525" y="846279"/>
                </a:lnTo>
                <a:lnTo>
                  <a:pt x="1947471" y="850126"/>
                </a:lnTo>
                <a:lnTo>
                  <a:pt x="1945124" y="856403"/>
                </a:lnTo>
                <a:lnTo>
                  <a:pt x="1946009" y="860765"/>
                </a:lnTo>
                <a:lnTo>
                  <a:pt x="1947001" y="862396"/>
                </a:lnTo>
                <a:lnTo>
                  <a:pt x="1954312" y="863481"/>
                </a:lnTo>
                <a:lnTo>
                  <a:pt x="1960730" y="862134"/>
                </a:lnTo>
                <a:lnTo>
                  <a:pt x="1967949" y="857980"/>
                </a:lnTo>
                <a:lnTo>
                  <a:pt x="1969611" y="859534"/>
                </a:lnTo>
                <a:lnTo>
                  <a:pt x="1971096" y="861780"/>
                </a:lnTo>
                <a:lnTo>
                  <a:pt x="1969049" y="864981"/>
                </a:lnTo>
                <a:lnTo>
                  <a:pt x="1961600" y="869604"/>
                </a:lnTo>
                <a:lnTo>
                  <a:pt x="1949218" y="881528"/>
                </a:lnTo>
                <a:lnTo>
                  <a:pt x="1944508" y="882928"/>
                </a:lnTo>
                <a:lnTo>
                  <a:pt x="1937906" y="880389"/>
                </a:lnTo>
                <a:lnTo>
                  <a:pt x="1934327" y="887044"/>
                </a:lnTo>
                <a:lnTo>
                  <a:pt x="1932696" y="888644"/>
                </a:lnTo>
                <a:lnTo>
                  <a:pt x="1921583" y="893113"/>
                </a:lnTo>
                <a:lnTo>
                  <a:pt x="1916743" y="893775"/>
                </a:lnTo>
                <a:lnTo>
                  <a:pt x="1915319" y="897106"/>
                </a:lnTo>
                <a:lnTo>
                  <a:pt x="1912410" y="897706"/>
                </a:lnTo>
                <a:lnTo>
                  <a:pt x="1909178" y="899375"/>
                </a:lnTo>
                <a:lnTo>
                  <a:pt x="1903761" y="904037"/>
                </a:lnTo>
                <a:lnTo>
                  <a:pt x="1895519" y="904783"/>
                </a:lnTo>
                <a:lnTo>
                  <a:pt x="1889909" y="903729"/>
                </a:lnTo>
                <a:lnTo>
                  <a:pt x="1876280" y="906553"/>
                </a:lnTo>
                <a:lnTo>
                  <a:pt x="1872764" y="909007"/>
                </a:lnTo>
                <a:lnTo>
                  <a:pt x="1870471" y="912407"/>
                </a:lnTo>
                <a:lnTo>
                  <a:pt x="1869401" y="916738"/>
                </a:lnTo>
                <a:lnTo>
                  <a:pt x="1867400" y="920584"/>
                </a:lnTo>
                <a:lnTo>
                  <a:pt x="1859651" y="928885"/>
                </a:lnTo>
                <a:lnTo>
                  <a:pt x="1853056" y="932293"/>
                </a:lnTo>
                <a:lnTo>
                  <a:pt x="1847461" y="933239"/>
                </a:lnTo>
                <a:lnTo>
                  <a:pt x="1852840" y="928570"/>
                </a:lnTo>
                <a:lnTo>
                  <a:pt x="1858981" y="919892"/>
                </a:lnTo>
                <a:lnTo>
                  <a:pt x="1870032" y="893952"/>
                </a:lnTo>
                <a:lnTo>
                  <a:pt x="1880628" y="892252"/>
                </a:lnTo>
                <a:lnTo>
                  <a:pt x="1883106" y="888782"/>
                </a:lnTo>
                <a:lnTo>
                  <a:pt x="1891163" y="872635"/>
                </a:lnTo>
                <a:lnTo>
                  <a:pt x="1893410" y="870219"/>
                </a:lnTo>
                <a:lnTo>
                  <a:pt x="1904084" y="869912"/>
                </a:lnTo>
                <a:lnTo>
                  <a:pt x="1913465" y="864611"/>
                </a:lnTo>
                <a:lnTo>
                  <a:pt x="1932372" y="838348"/>
                </a:lnTo>
                <a:lnTo>
                  <a:pt x="1941784" y="833909"/>
                </a:lnTo>
                <a:lnTo>
                  <a:pt x="1948256" y="827571"/>
                </a:lnTo>
                <a:lnTo>
                  <a:pt x="1949410" y="824424"/>
                </a:lnTo>
                <a:lnTo>
                  <a:pt x="1950434" y="820262"/>
                </a:lnTo>
                <a:lnTo>
                  <a:pt x="1949464" y="817731"/>
                </a:lnTo>
                <a:lnTo>
                  <a:pt x="1948902" y="815431"/>
                </a:lnTo>
                <a:lnTo>
                  <a:pt x="1957229" y="810893"/>
                </a:lnTo>
                <a:lnTo>
                  <a:pt x="1960422" y="803869"/>
                </a:lnTo>
                <a:lnTo>
                  <a:pt x="1971635" y="797238"/>
                </a:lnTo>
                <a:lnTo>
                  <a:pt x="1980407" y="788268"/>
                </a:lnTo>
                <a:lnTo>
                  <a:pt x="1992705" y="781591"/>
                </a:lnTo>
                <a:lnTo>
                  <a:pt x="1999692" y="772282"/>
                </a:lnTo>
                <a:lnTo>
                  <a:pt x="2015529" y="758835"/>
                </a:lnTo>
                <a:lnTo>
                  <a:pt x="2030405" y="735434"/>
                </a:lnTo>
                <a:lnTo>
                  <a:pt x="2032837" y="721963"/>
                </a:lnTo>
                <a:lnTo>
                  <a:pt x="2029220" y="717540"/>
                </a:lnTo>
                <a:lnTo>
                  <a:pt x="2024841" y="714763"/>
                </a:lnTo>
                <a:lnTo>
                  <a:pt x="2022402" y="708078"/>
                </a:lnTo>
                <a:lnTo>
                  <a:pt x="2020639" y="707286"/>
                </a:lnTo>
                <a:lnTo>
                  <a:pt x="2016191" y="711501"/>
                </a:lnTo>
                <a:lnTo>
                  <a:pt x="2011313" y="697070"/>
                </a:lnTo>
                <a:lnTo>
                  <a:pt x="2005341" y="688938"/>
                </a:lnTo>
                <a:lnTo>
                  <a:pt x="2005618" y="687746"/>
                </a:lnTo>
                <a:lnTo>
                  <a:pt x="2006279" y="687200"/>
                </a:lnTo>
                <a:lnTo>
                  <a:pt x="2009142" y="688477"/>
                </a:lnTo>
                <a:lnTo>
                  <a:pt x="2019885" y="700477"/>
                </a:lnTo>
                <a:lnTo>
                  <a:pt x="2025611" y="702293"/>
                </a:lnTo>
                <a:lnTo>
                  <a:pt x="2027288" y="704139"/>
                </a:lnTo>
                <a:lnTo>
                  <a:pt x="2028327" y="707170"/>
                </a:lnTo>
                <a:lnTo>
                  <a:pt x="2027650" y="712194"/>
                </a:lnTo>
                <a:lnTo>
                  <a:pt x="2029412" y="711809"/>
                </a:lnTo>
                <a:lnTo>
                  <a:pt x="2030536" y="709701"/>
                </a:lnTo>
                <a:lnTo>
                  <a:pt x="2033313" y="699939"/>
                </a:lnTo>
                <a:lnTo>
                  <a:pt x="2035961" y="686653"/>
                </a:lnTo>
                <a:lnTo>
                  <a:pt x="2035661" y="680876"/>
                </a:lnTo>
                <a:lnTo>
                  <a:pt x="2029327" y="683499"/>
                </a:lnTo>
                <a:lnTo>
                  <a:pt x="2026388" y="663829"/>
                </a:lnTo>
                <a:lnTo>
                  <a:pt x="2025041" y="657813"/>
                </a:lnTo>
                <a:lnTo>
                  <a:pt x="2023032" y="651220"/>
                </a:lnTo>
                <a:lnTo>
                  <a:pt x="2019008" y="650636"/>
                </a:lnTo>
                <a:lnTo>
                  <a:pt x="2016892" y="652305"/>
                </a:lnTo>
                <a:lnTo>
                  <a:pt x="2018577" y="654528"/>
                </a:lnTo>
                <a:lnTo>
                  <a:pt x="2020401" y="658213"/>
                </a:lnTo>
                <a:lnTo>
                  <a:pt x="2019185" y="661959"/>
                </a:lnTo>
                <a:lnTo>
                  <a:pt x="2018161" y="663652"/>
                </a:lnTo>
                <a:lnTo>
                  <a:pt x="2013236" y="668629"/>
                </a:lnTo>
                <a:lnTo>
                  <a:pt x="2009727" y="669083"/>
                </a:lnTo>
                <a:lnTo>
                  <a:pt x="2011143" y="666968"/>
                </a:lnTo>
                <a:lnTo>
                  <a:pt x="2012798" y="662252"/>
                </a:lnTo>
                <a:lnTo>
                  <a:pt x="2011597" y="657082"/>
                </a:lnTo>
                <a:lnTo>
                  <a:pt x="2010335" y="654197"/>
                </a:lnTo>
                <a:lnTo>
                  <a:pt x="2008935" y="639189"/>
                </a:lnTo>
                <a:lnTo>
                  <a:pt x="2004479" y="636919"/>
                </a:lnTo>
                <a:lnTo>
                  <a:pt x="2001970" y="634496"/>
                </a:lnTo>
                <a:lnTo>
                  <a:pt x="1998638" y="635481"/>
                </a:lnTo>
                <a:lnTo>
                  <a:pt x="1994313" y="639481"/>
                </a:lnTo>
                <a:lnTo>
                  <a:pt x="1995914" y="635796"/>
                </a:lnTo>
                <a:lnTo>
                  <a:pt x="1997583" y="630288"/>
                </a:lnTo>
                <a:lnTo>
                  <a:pt x="1994228" y="623518"/>
                </a:lnTo>
                <a:lnTo>
                  <a:pt x="1990927" y="618864"/>
                </a:lnTo>
                <a:lnTo>
                  <a:pt x="1986918" y="617110"/>
                </a:lnTo>
                <a:lnTo>
                  <a:pt x="1982424" y="611095"/>
                </a:lnTo>
                <a:lnTo>
                  <a:pt x="1976429" y="607679"/>
                </a:lnTo>
                <a:lnTo>
                  <a:pt x="1962531" y="604348"/>
                </a:lnTo>
                <a:lnTo>
                  <a:pt x="1951911" y="608687"/>
                </a:lnTo>
                <a:lnTo>
                  <a:pt x="1938698" y="605171"/>
                </a:lnTo>
                <a:lnTo>
                  <a:pt x="1922907" y="607902"/>
                </a:lnTo>
                <a:lnTo>
                  <a:pt x="1916720" y="607956"/>
                </a:lnTo>
                <a:lnTo>
                  <a:pt x="1913034" y="606233"/>
                </a:lnTo>
                <a:lnTo>
                  <a:pt x="1909717" y="608056"/>
                </a:lnTo>
                <a:lnTo>
                  <a:pt x="1908032" y="613479"/>
                </a:lnTo>
                <a:lnTo>
                  <a:pt x="1907000" y="621957"/>
                </a:lnTo>
                <a:lnTo>
                  <a:pt x="1903107" y="626357"/>
                </a:lnTo>
                <a:lnTo>
                  <a:pt x="1900990" y="627480"/>
                </a:lnTo>
                <a:lnTo>
                  <a:pt x="1890917" y="626188"/>
                </a:lnTo>
                <a:lnTo>
                  <a:pt x="1883737" y="630257"/>
                </a:lnTo>
                <a:lnTo>
                  <a:pt x="1880667" y="627057"/>
                </a:lnTo>
                <a:lnTo>
                  <a:pt x="1874841" y="627280"/>
                </a:lnTo>
                <a:lnTo>
                  <a:pt x="1874218" y="620118"/>
                </a:lnTo>
                <a:lnTo>
                  <a:pt x="1877689" y="620411"/>
                </a:lnTo>
                <a:lnTo>
                  <a:pt x="1879713" y="621611"/>
                </a:lnTo>
                <a:lnTo>
                  <a:pt x="1886238" y="606925"/>
                </a:lnTo>
                <a:lnTo>
                  <a:pt x="1891618" y="598294"/>
                </a:lnTo>
                <a:lnTo>
                  <a:pt x="1896796" y="588355"/>
                </a:lnTo>
                <a:lnTo>
                  <a:pt x="1893533" y="582193"/>
                </a:lnTo>
                <a:lnTo>
                  <a:pt x="1886254" y="578023"/>
                </a:lnTo>
                <a:lnTo>
                  <a:pt x="1882845" y="578277"/>
                </a:lnTo>
                <a:lnTo>
                  <a:pt x="1881144" y="580008"/>
                </a:lnTo>
                <a:lnTo>
                  <a:pt x="1873233" y="576731"/>
                </a:lnTo>
                <a:lnTo>
                  <a:pt x="1869062" y="576977"/>
                </a:lnTo>
                <a:lnTo>
                  <a:pt x="1862082" y="581570"/>
                </a:lnTo>
                <a:lnTo>
                  <a:pt x="1859697" y="581193"/>
                </a:lnTo>
                <a:lnTo>
                  <a:pt x="1858266" y="571630"/>
                </a:lnTo>
                <a:lnTo>
                  <a:pt x="1851232" y="572438"/>
                </a:lnTo>
                <a:lnTo>
                  <a:pt x="1827091" y="571523"/>
                </a:lnTo>
                <a:lnTo>
                  <a:pt x="1829707" y="568538"/>
                </a:lnTo>
                <a:lnTo>
                  <a:pt x="1842413" y="564453"/>
                </a:lnTo>
                <a:lnTo>
                  <a:pt x="1852617" y="558306"/>
                </a:lnTo>
                <a:lnTo>
                  <a:pt x="1860166" y="547098"/>
                </a:lnTo>
                <a:lnTo>
                  <a:pt x="1867192" y="543298"/>
                </a:lnTo>
                <a:lnTo>
                  <a:pt x="1865545" y="537644"/>
                </a:lnTo>
                <a:lnTo>
                  <a:pt x="1863629" y="533543"/>
                </a:lnTo>
                <a:lnTo>
                  <a:pt x="1859643" y="529912"/>
                </a:lnTo>
                <a:lnTo>
                  <a:pt x="1850978" y="527512"/>
                </a:lnTo>
                <a:lnTo>
                  <a:pt x="1843552" y="522950"/>
                </a:lnTo>
                <a:lnTo>
                  <a:pt x="1840289" y="517173"/>
                </a:lnTo>
                <a:lnTo>
                  <a:pt x="1826691" y="509242"/>
                </a:lnTo>
                <a:lnTo>
                  <a:pt x="1823012" y="509242"/>
                </a:lnTo>
                <a:lnTo>
                  <a:pt x="1813216" y="519204"/>
                </a:lnTo>
                <a:lnTo>
                  <a:pt x="1808253" y="518281"/>
                </a:lnTo>
                <a:lnTo>
                  <a:pt x="1803935" y="519750"/>
                </a:lnTo>
                <a:lnTo>
                  <a:pt x="1792677" y="531574"/>
                </a:lnTo>
                <a:lnTo>
                  <a:pt x="1769083" y="562184"/>
                </a:lnTo>
                <a:lnTo>
                  <a:pt x="1764227" y="571553"/>
                </a:lnTo>
                <a:lnTo>
                  <a:pt x="1761910" y="578592"/>
                </a:lnTo>
                <a:lnTo>
                  <a:pt x="1757686" y="582246"/>
                </a:lnTo>
                <a:lnTo>
                  <a:pt x="1755870" y="590824"/>
                </a:lnTo>
                <a:lnTo>
                  <a:pt x="1756185" y="598248"/>
                </a:lnTo>
                <a:lnTo>
                  <a:pt x="1758078" y="602132"/>
                </a:lnTo>
                <a:lnTo>
                  <a:pt x="1760049" y="609418"/>
                </a:lnTo>
                <a:lnTo>
                  <a:pt x="1758032" y="617733"/>
                </a:lnTo>
                <a:lnTo>
                  <a:pt x="1756347" y="623165"/>
                </a:lnTo>
                <a:lnTo>
                  <a:pt x="1757955" y="625596"/>
                </a:lnTo>
                <a:lnTo>
                  <a:pt x="1762503" y="625111"/>
                </a:lnTo>
                <a:lnTo>
                  <a:pt x="1772661" y="629757"/>
                </a:lnTo>
                <a:lnTo>
                  <a:pt x="1770806" y="634027"/>
                </a:lnTo>
                <a:lnTo>
                  <a:pt x="1764612" y="630365"/>
                </a:lnTo>
                <a:lnTo>
                  <a:pt x="1759210" y="630519"/>
                </a:lnTo>
                <a:lnTo>
                  <a:pt x="1754523" y="626080"/>
                </a:lnTo>
                <a:lnTo>
                  <a:pt x="1743265" y="630342"/>
                </a:lnTo>
                <a:lnTo>
                  <a:pt x="1734915" y="629350"/>
                </a:lnTo>
                <a:lnTo>
                  <a:pt x="1727150" y="631050"/>
                </a:lnTo>
                <a:lnTo>
                  <a:pt x="1711890" y="627526"/>
                </a:lnTo>
                <a:lnTo>
                  <a:pt x="1710505" y="630204"/>
                </a:lnTo>
                <a:lnTo>
                  <a:pt x="1714045" y="634796"/>
                </a:lnTo>
                <a:lnTo>
                  <a:pt x="1716731" y="639066"/>
                </a:lnTo>
                <a:lnTo>
                  <a:pt x="1724657" y="649036"/>
                </a:lnTo>
                <a:lnTo>
                  <a:pt x="1728028" y="652205"/>
                </a:lnTo>
                <a:lnTo>
                  <a:pt x="1732537" y="661629"/>
                </a:lnTo>
                <a:lnTo>
                  <a:pt x="1733099" y="680022"/>
                </a:lnTo>
                <a:lnTo>
                  <a:pt x="1730636" y="684423"/>
                </a:lnTo>
                <a:lnTo>
                  <a:pt x="1727874" y="690538"/>
                </a:lnTo>
                <a:lnTo>
                  <a:pt x="1726396" y="691661"/>
                </a:lnTo>
                <a:lnTo>
                  <a:pt x="1724265" y="691254"/>
                </a:lnTo>
                <a:lnTo>
                  <a:pt x="1727728" y="686946"/>
                </a:lnTo>
                <a:lnTo>
                  <a:pt x="1729605" y="677707"/>
                </a:lnTo>
                <a:lnTo>
                  <a:pt x="1731360" y="671252"/>
                </a:lnTo>
                <a:lnTo>
                  <a:pt x="1729043" y="666844"/>
                </a:lnTo>
                <a:lnTo>
                  <a:pt x="1728012" y="666460"/>
                </a:lnTo>
                <a:lnTo>
                  <a:pt x="1726873" y="664037"/>
                </a:lnTo>
                <a:lnTo>
                  <a:pt x="1718762" y="657875"/>
                </a:lnTo>
                <a:lnTo>
                  <a:pt x="1714391" y="655174"/>
                </a:lnTo>
                <a:lnTo>
                  <a:pt x="1709774" y="653682"/>
                </a:lnTo>
                <a:lnTo>
                  <a:pt x="1707419" y="651990"/>
                </a:lnTo>
                <a:lnTo>
                  <a:pt x="1700509" y="657613"/>
                </a:lnTo>
                <a:lnTo>
                  <a:pt x="1697323" y="658890"/>
                </a:lnTo>
                <a:lnTo>
                  <a:pt x="1693552" y="661844"/>
                </a:lnTo>
                <a:lnTo>
                  <a:pt x="1691359" y="665891"/>
                </a:lnTo>
                <a:lnTo>
                  <a:pt x="1685995" y="666844"/>
                </a:lnTo>
                <a:lnTo>
                  <a:pt x="1685303" y="671229"/>
                </a:lnTo>
                <a:lnTo>
                  <a:pt x="1682309" y="675583"/>
                </a:lnTo>
                <a:lnTo>
                  <a:pt x="1679100" y="670837"/>
                </a:lnTo>
                <a:lnTo>
                  <a:pt x="1675968" y="672153"/>
                </a:lnTo>
                <a:lnTo>
                  <a:pt x="1668919" y="679961"/>
                </a:lnTo>
                <a:lnTo>
                  <a:pt x="1660670" y="683492"/>
                </a:lnTo>
                <a:lnTo>
                  <a:pt x="1661547" y="680799"/>
                </a:lnTo>
                <a:lnTo>
                  <a:pt x="1662901" y="674730"/>
                </a:lnTo>
                <a:lnTo>
                  <a:pt x="1660916" y="673330"/>
                </a:lnTo>
                <a:lnTo>
                  <a:pt x="1648526" y="680407"/>
                </a:lnTo>
                <a:lnTo>
                  <a:pt x="1644401" y="685169"/>
                </a:lnTo>
                <a:lnTo>
                  <a:pt x="1642446" y="683407"/>
                </a:lnTo>
                <a:lnTo>
                  <a:pt x="1649634" y="672960"/>
                </a:lnTo>
                <a:lnTo>
                  <a:pt x="1651566" y="666491"/>
                </a:lnTo>
                <a:lnTo>
                  <a:pt x="1648203" y="663690"/>
                </a:lnTo>
                <a:lnTo>
                  <a:pt x="1640831" y="661513"/>
                </a:lnTo>
                <a:lnTo>
                  <a:pt x="1636098" y="661306"/>
                </a:lnTo>
                <a:lnTo>
                  <a:pt x="1629172" y="663652"/>
                </a:lnTo>
                <a:lnTo>
                  <a:pt x="1619176" y="660213"/>
                </a:lnTo>
                <a:lnTo>
                  <a:pt x="1617690" y="664152"/>
                </a:lnTo>
                <a:lnTo>
                  <a:pt x="1615128" y="664621"/>
                </a:lnTo>
                <a:lnTo>
                  <a:pt x="1608956" y="662752"/>
                </a:lnTo>
                <a:lnTo>
                  <a:pt x="1603346" y="664760"/>
                </a:lnTo>
                <a:lnTo>
                  <a:pt x="1599144" y="668983"/>
                </a:lnTo>
                <a:lnTo>
                  <a:pt x="1592903" y="664806"/>
                </a:lnTo>
                <a:lnTo>
                  <a:pt x="1590741" y="664983"/>
                </a:lnTo>
                <a:lnTo>
                  <a:pt x="1587401" y="671514"/>
                </a:lnTo>
                <a:lnTo>
                  <a:pt x="1584523" y="667106"/>
                </a:lnTo>
                <a:lnTo>
                  <a:pt x="1582091" y="675645"/>
                </a:lnTo>
                <a:lnTo>
                  <a:pt x="1582776" y="681830"/>
                </a:lnTo>
                <a:lnTo>
                  <a:pt x="1584854" y="682469"/>
                </a:lnTo>
                <a:lnTo>
                  <a:pt x="1586624" y="681569"/>
                </a:lnTo>
                <a:lnTo>
                  <a:pt x="1587655" y="678745"/>
                </a:lnTo>
                <a:lnTo>
                  <a:pt x="1588994" y="677468"/>
                </a:lnTo>
                <a:lnTo>
                  <a:pt x="1593919" y="682599"/>
                </a:lnTo>
                <a:lnTo>
                  <a:pt x="1595412" y="679791"/>
                </a:lnTo>
                <a:lnTo>
                  <a:pt x="1597544" y="677707"/>
                </a:lnTo>
                <a:lnTo>
                  <a:pt x="1599975" y="680791"/>
                </a:lnTo>
                <a:lnTo>
                  <a:pt x="1610110" y="677445"/>
                </a:lnTo>
                <a:lnTo>
                  <a:pt x="1608356" y="681561"/>
                </a:lnTo>
                <a:lnTo>
                  <a:pt x="1597005" y="686769"/>
                </a:lnTo>
                <a:lnTo>
                  <a:pt x="1576550" y="693369"/>
                </a:lnTo>
                <a:lnTo>
                  <a:pt x="1572334" y="695954"/>
                </a:lnTo>
                <a:lnTo>
                  <a:pt x="1560198" y="698223"/>
                </a:lnTo>
                <a:lnTo>
                  <a:pt x="1552295" y="704685"/>
                </a:lnTo>
                <a:lnTo>
                  <a:pt x="1542044" y="704693"/>
                </a:lnTo>
                <a:lnTo>
                  <a:pt x="1524337" y="709778"/>
                </a:lnTo>
                <a:lnTo>
                  <a:pt x="1511601" y="721240"/>
                </a:lnTo>
                <a:lnTo>
                  <a:pt x="1505445" y="720217"/>
                </a:lnTo>
                <a:lnTo>
                  <a:pt x="1492978" y="728872"/>
                </a:lnTo>
                <a:lnTo>
                  <a:pt x="1488022" y="735580"/>
                </a:lnTo>
                <a:lnTo>
                  <a:pt x="1470045" y="749181"/>
                </a:lnTo>
                <a:lnTo>
                  <a:pt x="1459241" y="743942"/>
                </a:lnTo>
                <a:lnTo>
                  <a:pt x="1455678" y="745788"/>
                </a:lnTo>
                <a:lnTo>
                  <a:pt x="1453862" y="750588"/>
                </a:lnTo>
                <a:lnTo>
                  <a:pt x="1454231" y="754335"/>
                </a:lnTo>
                <a:lnTo>
                  <a:pt x="1458587" y="753989"/>
                </a:lnTo>
                <a:lnTo>
                  <a:pt x="1461758" y="755643"/>
                </a:lnTo>
                <a:lnTo>
                  <a:pt x="1465644" y="758928"/>
                </a:lnTo>
                <a:lnTo>
                  <a:pt x="1464605" y="764951"/>
                </a:lnTo>
                <a:lnTo>
                  <a:pt x="1456448" y="778344"/>
                </a:lnTo>
                <a:lnTo>
                  <a:pt x="1452584" y="783344"/>
                </a:lnTo>
                <a:lnTo>
                  <a:pt x="1448013" y="786237"/>
                </a:lnTo>
                <a:lnTo>
                  <a:pt x="1438287" y="775259"/>
                </a:lnTo>
                <a:lnTo>
                  <a:pt x="1436524" y="780098"/>
                </a:lnTo>
                <a:lnTo>
                  <a:pt x="1435216" y="782491"/>
                </a:lnTo>
                <a:lnTo>
                  <a:pt x="1431368" y="781506"/>
                </a:lnTo>
                <a:lnTo>
                  <a:pt x="1429429" y="789283"/>
                </a:lnTo>
                <a:lnTo>
                  <a:pt x="1436455" y="790630"/>
                </a:lnTo>
                <a:lnTo>
                  <a:pt x="1443135" y="794130"/>
                </a:lnTo>
                <a:lnTo>
                  <a:pt x="1449068" y="799238"/>
                </a:lnTo>
                <a:lnTo>
                  <a:pt x="1453262" y="805107"/>
                </a:lnTo>
                <a:lnTo>
                  <a:pt x="1457840" y="808815"/>
                </a:lnTo>
                <a:lnTo>
                  <a:pt x="1460511" y="812000"/>
                </a:lnTo>
                <a:lnTo>
                  <a:pt x="1453346" y="815085"/>
                </a:lnTo>
                <a:lnTo>
                  <a:pt x="1448306" y="807961"/>
                </a:lnTo>
                <a:lnTo>
                  <a:pt x="1445582" y="805554"/>
                </a:lnTo>
                <a:lnTo>
                  <a:pt x="1442503" y="805084"/>
                </a:lnTo>
                <a:lnTo>
                  <a:pt x="1437902" y="807262"/>
                </a:lnTo>
                <a:lnTo>
                  <a:pt x="1433985" y="815831"/>
                </a:lnTo>
                <a:lnTo>
                  <a:pt x="1437794" y="818747"/>
                </a:lnTo>
                <a:lnTo>
                  <a:pt x="1446290" y="821586"/>
                </a:lnTo>
                <a:lnTo>
                  <a:pt x="1449014" y="825424"/>
                </a:lnTo>
                <a:lnTo>
                  <a:pt x="1460080" y="850272"/>
                </a:lnTo>
                <a:lnTo>
                  <a:pt x="1462835" y="852803"/>
                </a:lnTo>
                <a:lnTo>
                  <a:pt x="1466421" y="853857"/>
                </a:lnTo>
                <a:lnTo>
                  <a:pt x="1467883" y="855542"/>
                </a:lnTo>
                <a:lnTo>
                  <a:pt x="1463527" y="859780"/>
                </a:lnTo>
                <a:lnTo>
                  <a:pt x="1461912" y="863727"/>
                </a:lnTo>
                <a:lnTo>
                  <a:pt x="1458148" y="870604"/>
                </a:lnTo>
                <a:lnTo>
                  <a:pt x="1442080" y="874135"/>
                </a:lnTo>
                <a:lnTo>
                  <a:pt x="1437302" y="876735"/>
                </a:lnTo>
                <a:lnTo>
                  <a:pt x="1435978" y="877935"/>
                </a:lnTo>
                <a:lnTo>
                  <a:pt x="1433962" y="880466"/>
                </a:lnTo>
                <a:lnTo>
                  <a:pt x="1432661" y="882697"/>
                </a:lnTo>
                <a:lnTo>
                  <a:pt x="1432038" y="887690"/>
                </a:lnTo>
                <a:lnTo>
                  <a:pt x="1433354" y="890959"/>
                </a:lnTo>
                <a:lnTo>
                  <a:pt x="1436616" y="893990"/>
                </a:lnTo>
                <a:lnTo>
                  <a:pt x="1449430" y="907507"/>
                </a:lnTo>
                <a:lnTo>
                  <a:pt x="1448606" y="908922"/>
                </a:lnTo>
                <a:lnTo>
                  <a:pt x="1445097" y="906414"/>
                </a:lnTo>
                <a:lnTo>
                  <a:pt x="1440641" y="902299"/>
                </a:lnTo>
                <a:lnTo>
                  <a:pt x="1436109" y="896552"/>
                </a:lnTo>
                <a:lnTo>
                  <a:pt x="1430060" y="892475"/>
                </a:lnTo>
                <a:lnTo>
                  <a:pt x="1429721" y="889105"/>
                </a:lnTo>
                <a:lnTo>
                  <a:pt x="1429514" y="884074"/>
                </a:lnTo>
                <a:lnTo>
                  <a:pt x="1429675" y="882513"/>
                </a:lnTo>
                <a:lnTo>
                  <a:pt x="1430252" y="879943"/>
                </a:lnTo>
                <a:lnTo>
                  <a:pt x="1436016" y="873435"/>
                </a:lnTo>
                <a:lnTo>
                  <a:pt x="1441888" y="870258"/>
                </a:lnTo>
                <a:lnTo>
                  <a:pt x="1449060" y="862811"/>
                </a:lnTo>
                <a:lnTo>
                  <a:pt x="1456232" y="854526"/>
                </a:lnTo>
                <a:lnTo>
                  <a:pt x="1454762" y="851688"/>
                </a:lnTo>
                <a:lnTo>
                  <a:pt x="1453285" y="849641"/>
                </a:lnTo>
                <a:lnTo>
                  <a:pt x="1446774" y="849087"/>
                </a:lnTo>
                <a:lnTo>
                  <a:pt x="1433546" y="851988"/>
                </a:lnTo>
                <a:lnTo>
                  <a:pt x="1425604" y="854726"/>
                </a:lnTo>
                <a:lnTo>
                  <a:pt x="1422087" y="861442"/>
                </a:lnTo>
                <a:lnTo>
                  <a:pt x="1416739" y="862450"/>
                </a:lnTo>
                <a:lnTo>
                  <a:pt x="1414077" y="862611"/>
                </a:lnTo>
                <a:lnTo>
                  <a:pt x="1406743" y="859273"/>
                </a:lnTo>
                <a:lnTo>
                  <a:pt x="1399824" y="862419"/>
                </a:lnTo>
                <a:lnTo>
                  <a:pt x="1383618" y="865150"/>
                </a:lnTo>
                <a:lnTo>
                  <a:pt x="1380978" y="866681"/>
                </a:lnTo>
                <a:lnTo>
                  <a:pt x="1343663" y="867273"/>
                </a:lnTo>
                <a:lnTo>
                  <a:pt x="1336137" y="868689"/>
                </a:lnTo>
                <a:lnTo>
                  <a:pt x="1317014" y="874189"/>
                </a:lnTo>
                <a:lnTo>
                  <a:pt x="1316552" y="878266"/>
                </a:lnTo>
                <a:lnTo>
                  <a:pt x="1317283" y="881374"/>
                </a:lnTo>
                <a:lnTo>
                  <a:pt x="1314313" y="885944"/>
                </a:lnTo>
                <a:lnTo>
                  <a:pt x="1313012" y="890236"/>
                </a:lnTo>
                <a:lnTo>
                  <a:pt x="1313466" y="895290"/>
                </a:lnTo>
                <a:lnTo>
                  <a:pt x="1313589" y="899668"/>
                </a:lnTo>
                <a:lnTo>
                  <a:pt x="1314259" y="905337"/>
                </a:lnTo>
                <a:lnTo>
                  <a:pt x="1315421" y="910468"/>
                </a:lnTo>
                <a:lnTo>
                  <a:pt x="1318207" y="913199"/>
                </a:lnTo>
                <a:lnTo>
                  <a:pt x="1320769" y="914969"/>
                </a:lnTo>
                <a:lnTo>
                  <a:pt x="1322585" y="920577"/>
                </a:lnTo>
                <a:lnTo>
                  <a:pt x="1321123" y="927069"/>
                </a:lnTo>
                <a:lnTo>
                  <a:pt x="1319007" y="934485"/>
                </a:lnTo>
                <a:lnTo>
                  <a:pt x="1318591" y="937916"/>
                </a:lnTo>
                <a:lnTo>
                  <a:pt x="1319961" y="942563"/>
                </a:lnTo>
                <a:lnTo>
                  <a:pt x="1321646" y="951786"/>
                </a:lnTo>
                <a:lnTo>
                  <a:pt x="1322285" y="954064"/>
                </a:lnTo>
                <a:lnTo>
                  <a:pt x="1328142" y="961110"/>
                </a:lnTo>
                <a:lnTo>
                  <a:pt x="1332128" y="963310"/>
                </a:lnTo>
                <a:lnTo>
                  <a:pt x="1338684" y="963818"/>
                </a:lnTo>
                <a:lnTo>
                  <a:pt x="1343147" y="965603"/>
                </a:lnTo>
                <a:lnTo>
                  <a:pt x="1349650" y="969941"/>
                </a:lnTo>
                <a:lnTo>
                  <a:pt x="1351590" y="971911"/>
                </a:lnTo>
                <a:lnTo>
                  <a:pt x="1352143" y="973773"/>
                </a:lnTo>
                <a:lnTo>
                  <a:pt x="1353683" y="981242"/>
                </a:lnTo>
                <a:lnTo>
                  <a:pt x="1354514" y="983581"/>
                </a:lnTo>
                <a:lnTo>
                  <a:pt x="1361555" y="993820"/>
                </a:lnTo>
                <a:lnTo>
                  <a:pt x="1363925" y="995374"/>
                </a:lnTo>
                <a:lnTo>
                  <a:pt x="1373545" y="997328"/>
                </a:lnTo>
                <a:lnTo>
                  <a:pt x="1376576" y="1000590"/>
                </a:lnTo>
                <a:lnTo>
                  <a:pt x="1380763" y="1010490"/>
                </a:lnTo>
                <a:lnTo>
                  <a:pt x="1381178" y="1012837"/>
                </a:lnTo>
                <a:lnTo>
                  <a:pt x="1381563" y="1016629"/>
                </a:lnTo>
                <a:lnTo>
                  <a:pt x="1381109" y="1020091"/>
                </a:lnTo>
                <a:lnTo>
                  <a:pt x="1380694" y="1022099"/>
                </a:lnTo>
                <a:lnTo>
                  <a:pt x="1379109" y="1025276"/>
                </a:lnTo>
                <a:lnTo>
                  <a:pt x="1374968" y="1038223"/>
                </a:lnTo>
                <a:lnTo>
                  <a:pt x="1372491" y="1049747"/>
                </a:lnTo>
                <a:lnTo>
                  <a:pt x="1376438" y="1057394"/>
                </a:lnTo>
                <a:lnTo>
                  <a:pt x="1381733" y="1072056"/>
                </a:lnTo>
                <a:lnTo>
                  <a:pt x="1383295" y="1078180"/>
                </a:lnTo>
                <a:lnTo>
                  <a:pt x="1385119" y="1086349"/>
                </a:lnTo>
                <a:lnTo>
                  <a:pt x="1384349" y="1091527"/>
                </a:lnTo>
                <a:lnTo>
                  <a:pt x="1383480" y="1094627"/>
                </a:lnTo>
                <a:lnTo>
                  <a:pt x="1379962" y="1099319"/>
                </a:lnTo>
                <a:lnTo>
                  <a:pt x="1375568" y="1100858"/>
                </a:lnTo>
                <a:lnTo>
                  <a:pt x="1370828" y="1103712"/>
                </a:lnTo>
                <a:lnTo>
                  <a:pt x="1371267" y="1107258"/>
                </a:lnTo>
                <a:lnTo>
                  <a:pt x="1372082" y="1111328"/>
                </a:lnTo>
                <a:lnTo>
                  <a:pt x="1371598" y="1114351"/>
                </a:lnTo>
                <a:lnTo>
                  <a:pt x="1370974" y="1115397"/>
                </a:lnTo>
                <a:lnTo>
                  <a:pt x="1368389" y="1115705"/>
                </a:lnTo>
                <a:lnTo>
                  <a:pt x="1366134" y="1114674"/>
                </a:lnTo>
                <a:lnTo>
                  <a:pt x="1364202" y="1111528"/>
                </a:lnTo>
                <a:lnTo>
                  <a:pt x="1362371" y="1107481"/>
                </a:lnTo>
                <a:lnTo>
                  <a:pt x="1363671" y="1103089"/>
                </a:lnTo>
                <a:lnTo>
                  <a:pt x="1367504" y="1095335"/>
                </a:lnTo>
                <a:lnTo>
                  <a:pt x="1369889" y="1084149"/>
                </a:lnTo>
                <a:lnTo>
                  <a:pt x="1370497" y="1076718"/>
                </a:lnTo>
                <a:lnTo>
                  <a:pt x="1370336" y="1068833"/>
                </a:lnTo>
                <a:lnTo>
                  <a:pt x="1369451" y="1063555"/>
                </a:lnTo>
                <a:lnTo>
                  <a:pt x="1366403" y="1059632"/>
                </a:lnTo>
                <a:lnTo>
                  <a:pt x="1363571" y="1060478"/>
                </a:lnTo>
                <a:lnTo>
                  <a:pt x="1360432" y="1063917"/>
                </a:lnTo>
                <a:lnTo>
                  <a:pt x="1357384" y="1077018"/>
                </a:lnTo>
                <a:lnTo>
                  <a:pt x="1353213" y="1086542"/>
                </a:lnTo>
                <a:lnTo>
                  <a:pt x="1352636" y="1090465"/>
                </a:lnTo>
                <a:lnTo>
                  <a:pt x="1352728" y="1093865"/>
                </a:lnTo>
                <a:lnTo>
                  <a:pt x="1352413" y="1096088"/>
                </a:lnTo>
                <a:lnTo>
                  <a:pt x="1351582" y="1088626"/>
                </a:lnTo>
                <a:lnTo>
                  <a:pt x="1351159" y="1083011"/>
                </a:lnTo>
                <a:lnTo>
                  <a:pt x="1353483" y="1075941"/>
                </a:lnTo>
                <a:lnTo>
                  <a:pt x="1354899" y="1069356"/>
                </a:lnTo>
                <a:lnTo>
                  <a:pt x="1354468" y="1064617"/>
                </a:lnTo>
                <a:lnTo>
                  <a:pt x="1352805" y="1056801"/>
                </a:lnTo>
                <a:lnTo>
                  <a:pt x="1353128" y="1052924"/>
                </a:lnTo>
                <a:lnTo>
                  <a:pt x="1353614" y="1050447"/>
                </a:lnTo>
                <a:lnTo>
                  <a:pt x="1354606" y="1039308"/>
                </a:lnTo>
                <a:lnTo>
                  <a:pt x="1358292" y="1037100"/>
                </a:lnTo>
                <a:lnTo>
                  <a:pt x="1367465" y="1028522"/>
                </a:lnTo>
                <a:lnTo>
                  <a:pt x="1368735" y="1026391"/>
                </a:lnTo>
                <a:lnTo>
                  <a:pt x="1371513" y="1018837"/>
                </a:lnTo>
                <a:lnTo>
                  <a:pt x="1372806" y="1016122"/>
                </a:lnTo>
                <a:lnTo>
                  <a:pt x="1374276" y="1011606"/>
                </a:lnTo>
                <a:lnTo>
                  <a:pt x="1371536" y="1008013"/>
                </a:lnTo>
                <a:lnTo>
                  <a:pt x="1368927" y="1006075"/>
                </a:lnTo>
                <a:lnTo>
                  <a:pt x="1363995" y="1005013"/>
                </a:lnTo>
                <a:lnTo>
                  <a:pt x="1359447" y="1005390"/>
                </a:lnTo>
                <a:lnTo>
                  <a:pt x="1349350" y="1008952"/>
                </a:lnTo>
                <a:lnTo>
                  <a:pt x="1340316" y="1008321"/>
                </a:lnTo>
                <a:lnTo>
                  <a:pt x="1337068" y="1006244"/>
                </a:lnTo>
                <a:lnTo>
                  <a:pt x="1322916" y="990712"/>
                </a:lnTo>
                <a:lnTo>
                  <a:pt x="1322023" y="984835"/>
                </a:lnTo>
                <a:lnTo>
                  <a:pt x="1320900" y="982396"/>
                </a:lnTo>
                <a:lnTo>
                  <a:pt x="1319530" y="981758"/>
                </a:lnTo>
                <a:lnTo>
                  <a:pt x="1314667" y="977904"/>
                </a:lnTo>
                <a:lnTo>
                  <a:pt x="1303431" y="972972"/>
                </a:lnTo>
                <a:lnTo>
                  <a:pt x="1291950" y="961779"/>
                </a:lnTo>
                <a:lnTo>
                  <a:pt x="1271657" y="960764"/>
                </a:lnTo>
                <a:lnTo>
                  <a:pt x="1266101" y="962010"/>
                </a:lnTo>
                <a:lnTo>
                  <a:pt x="1260544" y="965480"/>
                </a:lnTo>
                <a:lnTo>
                  <a:pt x="1255466" y="972534"/>
                </a:lnTo>
                <a:lnTo>
                  <a:pt x="1253134" y="974496"/>
                </a:lnTo>
                <a:lnTo>
                  <a:pt x="1249817" y="975150"/>
                </a:lnTo>
                <a:lnTo>
                  <a:pt x="1249125" y="977657"/>
                </a:lnTo>
                <a:lnTo>
                  <a:pt x="1248502" y="981088"/>
                </a:lnTo>
                <a:lnTo>
                  <a:pt x="1250271" y="983619"/>
                </a:lnTo>
                <a:lnTo>
                  <a:pt x="1256489" y="980627"/>
                </a:lnTo>
                <a:lnTo>
                  <a:pt x="1261576" y="982189"/>
                </a:lnTo>
                <a:lnTo>
                  <a:pt x="1264269" y="985512"/>
                </a:lnTo>
                <a:lnTo>
                  <a:pt x="1266247" y="991966"/>
                </a:lnTo>
                <a:lnTo>
                  <a:pt x="1265262" y="995105"/>
                </a:lnTo>
                <a:lnTo>
                  <a:pt x="1256428" y="1000005"/>
                </a:lnTo>
                <a:lnTo>
                  <a:pt x="1251525" y="999613"/>
                </a:lnTo>
                <a:lnTo>
                  <a:pt x="1240952" y="988343"/>
                </a:lnTo>
                <a:lnTo>
                  <a:pt x="1236858" y="986327"/>
                </a:lnTo>
                <a:lnTo>
                  <a:pt x="1227139" y="988220"/>
                </a:lnTo>
                <a:lnTo>
                  <a:pt x="1220713" y="993751"/>
                </a:lnTo>
                <a:lnTo>
                  <a:pt x="1218735" y="994874"/>
                </a:lnTo>
                <a:lnTo>
                  <a:pt x="1220267" y="1000513"/>
                </a:lnTo>
                <a:lnTo>
                  <a:pt x="1222683" y="1010590"/>
                </a:lnTo>
                <a:lnTo>
                  <a:pt x="1224768" y="1016575"/>
                </a:lnTo>
                <a:lnTo>
                  <a:pt x="1227385" y="1019514"/>
                </a:lnTo>
                <a:lnTo>
                  <a:pt x="1236843" y="1026715"/>
                </a:lnTo>
                <a:lnTo>
                  <a:pt x="1242083" y="1029238"/>
                </a:lnTo>
                <a:lnTo>
                  <a:pt x="1250017" y="1035838"/>
                </a:lnTo>
                <a:lnTo>
                  <a:pt x="1254888" y="1036577"/>
                </a:lnTo>
                <a:lnTo>
                  <a:pt x="1259244" y="1034992"/>
                </a:lnTo>
                <a:lnTo>
                  <a:pt x="1265816" y="1038877"/>
                </a:lnTo>
                <a:lnTo>
                  <a:pt x="1269572" y="1050862"/>
                </a:lnTo>
                <a:lnTo>
                  <a:pt x="1271834" y="1054970"/>
                </a:lnTo>
                <a:lnTo>
                  <a:pt x="1273919" y="1057055"/>
                </a:lnTo>
                <a:lnTo>
                  <a:pt x="1276859" y="1058240"/>
                </a:lnTo>
                <a:lnTo>
                  <a:pt x="1278583" y="1058401"/>
                </a:lnTo>
                <a:lnTo>
                  <a:pt x="1280422" y="1056840"/>
                </a:lnTo>
                <a:lnTo>
                  <a:pt x="1284639" y="1056517"/>
                </a:lnTo>
                <a:lnTo>
                  <a:pt x="1283162" y="1059948"/>
                </a:lnTo>
                <a:lnTo>
                  <a:pt x="1281584" y="1061032"/>
                </a:lnTo>
                <a:lnTo>
                  <a:pt x="1272588" y="1062479"/>
                </a:lnTo>
                <a:lnTo>
                  <a:pt x="1268163" y="1061248"/>
                </a:lnTo>
                <a:lnTo>
                  <a:pt x="1262707" y="1057555"/>
                </a:lnTo>
                <a:lnTo>
                  <a:pt x="1252372" y="1045477"/>
                </a:lnTo>
                <a:lnTo>
                  <a:pt x="1239536" y="1044600"/>
                </a:lnTo>
                <a:lnTo>
                  <a:pt x="1238097" y="1048147"/>
                </a:lnTo>
                <a:lnTo>
                  <a:pt x="1234065" y="1043185"/>
                </a:lnTo>
                <a:lnTo>
                  <a:pt x="1220428" y="1042077"/>
                </a:lnTo>
                <a:lnTo>
                  <a:pt x="1212286" y="1038900"/>
                </a:lnTo>
                <a:lnTo>
                  <a:pt x="1203614" y="1033800"/>
                </a:lnTo>
                <a:lnTo>
                  <a:pt x="1202875" y="1031323"/>
                </a:lnTo>
                <a:lnTo>
                  <a:pt x="1202490" y="1027830"/>
                </a:lnTo>
                <a:lnTo>
                  <a:pt x="1205445" y="1023453"/>
                </a:lnTo>
                <a:lnTo>
                  <a:pt x="1206561" y="1020745"/>
                </a:lnTo>
                <a:lnTo>
                  <a:pt x="1207315" y="1012529"/>
                </a:lnTo>
                <a:lnTo>
                  <a:pt x="1201790" y="1001605"/>
                </a:lnTo>
                <a:lnTo>
                  <a:pt x="1202359" y="991505"/>
                </a:lnTo>
                <a:lnTo>
                  <a:pt x="1204961" y="989812"/>
                </a:lnTo>
                <a:lnTo>
                  <a:pt x="1208331" y="976657"/>
                </a:lnTo>
                <a:lnTo>
                  <a:pt x="1210363" y="972319"/>
                </a:lnTo>
                <a:lnTo>
                  <a:pt x="1211448" y="970818"/>
                </a:lnTo>
                <a:lnTo>
                  <a:pt x="1212463" y="967788"/>
                </a:lnTo>
                <a:lnTo>
                  <a:pt x="1211378" y="963972"/>
                </a:lnTo>
                <a:lnTo>
                  <a:pt x="1210363" y="961672"/>
                </a:lnTo>
                <a:lnTo>
                  <a:pt x="1209224" y="956318"/>
                </a:lnTo>
                <a:lnTo>
                  <a:pt x="1209478" y="952379"/>
                </a:lnTo>
                <a:lnTo>
                  <a:pt x="1209486" y="947417"/>
                </a:lnTo>
                <a:lnTo>
                  <a:pt x="1206707" y="939901"/>
                </a:lnTo>
                <a:lnTo>
                  <a:pt x="1204429" y="931777"/>
                </a:lnTo>
                <a:lnTo>
                  <a:pt x="1199751" y="927685"/>
                </a:lnTo>
                <a:lnTo>
                  <a:pt x="1195210" y="927600"/>
                </a:lnTo>
                <a:lnTo>
                  <a:pt x="1193533" y="928723"/>
                </a:lnTo>
                <a:lnTo>
                  <a:pt x="1191847" y="930662"/>
                </a:lnTo>
                <a:lnTo>
                  <a:pt x="1194225" y="938070"/>
                </a:lnTo>
                <a:lnTo>
                  <a:pt x="1196626" y="944640"/>
                </a:lnTo>
                <a:lnTo>
                  <a:pt x="1197757" y="949732"/>
                </a:lnTo>
                <a:lnTo>
                  <a:pt x="1198558" y="958918"/>
                </a:lnTo>
                <a:lnTo>
                  <a:pt x="1198396" y="970119"/>
                </a:lnTo>
                <a:lnTo>
                  <a:pt x="1197604" y="974642"/>
                </a:lnTo>
                <a:lnTo>
                  <a:pt x="1196280" y="978473"/>
                </a:lnTo>
                <a:lnTo>
                  <a:pt x="1192217" y="983212"/>
                </a:lnTo>
                <a:lnTo>
                  <a:pt x="1185414" y="988835"/>
                </a:lnTo>
                <a:lnTo>
                  <a:pt x="1181574" y="991566"/>
                </a:lnTo>
                <a:lnTo>
                  <a:pt x="1173548" y="994566"/>
                </a:lnTo>
                <a:lnTo>
                  <a:pt x="1167768" y="999397"/>
                </a:lnTo>
                <a:lnTo>
                  <a:pt x="1155117" y="1026815"/>
                </a:lnTo>
                <a:lnTo>
                  <a:pt x="1156502" y="1030861"/>
                </a:lnTo>
                <a:lnTo>
                  <a:pt x="1161150" y="1035277"/>
                </a:lnTo>
                <a:lnTo>
                  <a:pt x="1164213" y="1039061"/>
                </a:lnTo>
                <a:lnTo>
                  <a:pt x="1165706" y="1042216"/>
                </a:lnTo>
                <a:lnTo>
                  <a:pt x="1169054" y="1052086"/>
                </a:lnTo>
                <a:lnTo>
                  <a:pt x="1181566" y="1079395"/>
                </a:lnTo>
                <a:lnTo>
                  <a:pt x="1182274" y="1084265"/>
                </a:lnTo>
                <a:lnTo>
                  <a:pt x="1179319" y="1092880"/>
                </a:lnTo>
                <a:lnTo>
                  <a:pt x="1173501" y="1103958"/>
                </a:lnTo>
                <a:lnTo>
                  <a:pt x="1171185" y="1110159"/>
                </a:lnTo>
                <a:lnTo>
                  <a:pt x="1165737" y="1133652"/>
                </a:lnTo>
                <a:lnTo>
                  <a:pt x="1165352" y="1139622"/>
                </a:lnTo>
                <a:lnTo>
                  <a:pt x="1167576" y="1145222"/>
                </a:lnTo>
                <a:lnTo>
                  <a:pt x="1171239" y="1152215"/>
                </a:lnTo>
                <a:lnTo>
                  <a:pt x="1172494" y="1157500"/>
                </a:lnTo>
                <a:lnTo>
                  <a:pt x="1170008" y="1170916"/>
                </a:lnTo>
                <a:lnTo>
                  <a:pt x="1171316" y="1174255"/>
                </a:lnTo>
                <a:lnTo>
                  <a:pt x="1174363" y="1175986"/>
                </a:lnTo>
                <a:lnTo>
                  <a:pt x="1182682" y="1174178"/>
                </a:lnTo>
                <a:lnTo>
                  <a:pt x="1192447" y="1177448"/>
                </a:lnTo>
                <a:lnTo>
                  <a:pt x="1197604" y="1175886"/>
                </a:lnTo>
                <a:lnTo>
                  <a:pt x="1205522" y="1168462"/>
                </a:lnTo>
                <a:lnTo>
                  <a:pt x="1208570" y="1167662"/>
                </a:lnTo>
                <a:lnTo>
                  <a:pt x="1218066" y="1168678"/>
                </a:lnTo>
                <a:lnTo>
                  <a:pt x="1231979" y="1175817"/>
                </a:lnTo>
                <a:lnTo>
                  <a:pt x="1246739" y="1185387"/>
                </a:lnTo>
                <a:lnTo>
                  <a:pt x="1249717" y="1188595"/>
                </a:lnTo>
                <a:lnTo>
                  <a:pt x="1253703" y="1188725"/>
                </a:lnTo>
                <a:lnTo>
                  <a:pt x="1256612" y="1204957"/>
                </a:lnTo>
                <a:lnTo>
                  <a:pt x="1259236" y="1213704"/>
                </a:lnTo>
                <a:lnTo>
                  <a:pt x="1260360" y="1219874"/>
                </a:lnTo>
                <a:lnTo>
                  <a:pt x="1261153" y="1226743"/>
                </a:lnTo>
                <a:lnTo>
                  <a:pt x="1258421" y="1228190"/>
                </a:lnTo>
                <a:lnTo>
                  <a:pt x="1256012" y="1228905"/>
                </a:lnTo>
                <a:lnTo>
                  <a:pt x="1254027" y="1230767"/>
                </a:lnTo>
                <a:lnTo>
                  <a:pt x="1251249" y="1241337"/>
                </a:lnTo>
                <a:lnTo>
                  <a:pt x="1250902" y="1246968"/>
                </a:lnTo>
                <a:lnTo>
                  <a:pt x="1252372" y="1255984"/>
                </a:lnTo>
                <a:lnTo>
                  <a:pt x="1264746" y="1260169"/>
                </a:lnTo>
                <a:lnTo>
                  <a:pt x="1273335" y="1262392"/>
                </a:lnTo>
                <a:lnTo>
                  <a:pt x="1279375" y="1262838"/>
                </a:lnTo>
                <a:lnTo>
                  <a:pt x="1280430" y="1263861"/>
                </a:lnTo>
                <a:lnTo>
                  <a:pt x="1281184" y="1265223"/>
                </a:lnTo>
                <a:lnTo>
                  <a:pt x="1273988" y="1265830"/>
                </a:lnTo>
                <a:lnTo>
                  <a:pt x="1260953" y="1266923"/>
                </a:lnTo>
                <a:lnTo>
                  <a:pt x="1256328" y="1266292"/>
                </a:lnTo>
                <a:lnTo>
                  <a:pt x="1254242" y="1265200"/>
                </a:lnTo>
                <a:lnTo>
                  <a:pt x="1252172" y="1262123"/>
                </a:lnTo>
                <a:lnTo>
                  <a:pt x="1248201" y="1259015"/>
                </a:lnTo>
                <a:lnTo>
                  <a:pt x="1246685" y="1256914"/>
                </a:lnTo>
                <a:lnTo>
                  <a:pt x="1243430" y="1254476"/>
                </a:lnTo>
                <a:lnTo>
                  <a:pt x="1245023" y="1245175"/>
                </a:lnTo>
                <a:lnTo>
                  <a:pt x="1245292" y="1223489"/>
                </a:lnTo>
                <a:lnTo>
                  <a:pt x="1244807" y="1214473"/>
                </a:lnTo>
                <a:lnTo>
                  <a:pt x="1242068" y="1207011"/>
                </a:lnTo>
                <a:lnTo>
                  <a:pt x="1233934" y="1196287"/>
                </a:lnTo>
                <a:lnTo>
                  <a:pt x="1231140" y="1189072"/>
                </a:lnTo>
                <a:lnTo>
                  <a:pt x="1227977" y="1184233"/>
                </a:lnTo>
                <a:lnTo>
                  <a:pt x="1224884" y="1183433"/>
                </a:lnTo>
                <a:lnTo>
                  <a:pt x="1220382" y="1184387"/>
                </a:lnTo>
                <a:lnTo>
                  <a:pt x="1209200" y="1188864"/>
                </a:lnTo>
                <a:lnTo>
                  <a:pt x="1199158" y="1191225"/>
                </a:lnTo>
                <a:lnTo>
                  <a:pt x="1187384" y="1197818"/>
                </a:lnTo>
                <a:lnTo>
                  <a:pt x="1185260" y="1203303"/>
                </a:lnTo>
                <a:lnTo>
                  <a:pt x="1183328" y="1217350"/>
                </a:lnTo>
                <a:lnTo>
                  <a:pt x="1185914" y="1224228"/>
                </a:lnTo>
                <a:lnTo>
                  <a:pt x="1188531" y="1229167"/>
                </a:lnTo>
                <a:lnTo>
                  <a:pt x="1190916" y="1237552"/>
                </a:lnTo>
                <a:lnTo>
                  <a:pt x="1191686" y="1242606"/>
                </a:lnTo>
                <a:lnTo>
                  <a:pt x="1191878" y="1247683"/>
                </a:lnTo>
                <a:lnTo>
                  <a:pt x="1191494" y="1255184"/>
                </a:lnTo>
                <a:lnTo>
                  <a:pt x="1189477" y="1259261"/>
                </a:lnTo>
                <a:lnTo>
                  <a:pt x="1176487" y="1275108"/>
                </a:lnTo>
                <a:lnTo>
                  <a:pt x="1174579" y="1279955"/>
                </a:lnTo>
                <a:lnTo>
                  <a:pt x="1172355" y="1293471"/>
                </a:lnTo>
                <a:lnTo>
                  <a:pt x="1170385" y="1298425"/>
                </a:lnTo>
                <a:lnTo>
                  <a:pt x="1164375" y="1305810"/>
                </a:lnTo>
                <a:lnTo>
                  <a:pt x="1160666" y="1308780"/>
                </a:lnTo>
                <a:lnTo>
                  <a:pt x="1140703" y="1322188"/>
                </a:lnTo>
                <a:lnTo>
                  <a:pt x="1139980" y="1325127"/>
                </a:lnTo>
                <a:lnTo>
                  <a:pt x="1138626" y="1334527"/>
                </a:lnTo>
                <a:lnTo>
                  <a:pt x="1133139" y="1338751"/>
                </a:lnTo>
                <a:lnTo>
                  <a:pt x="1129884" y="1339105"/>
                </a:lnTo>
                <a:lnTo>
                  <a:pt x="1122304" y="1334435"/>
                </a:lnTo>
                <a:lnTo>
                  <a:pt x="1117817" y="1333058"/>
                </a:lnTo>
                <a:lnTo>
                  <a:pt x="1113223" y="1332666"/>
                </a:lnTo>
                <a:lnTo>
                  <a:pt x="1095816" y="1333973"/>
                </a:lnTo>
                <a:lnTo>
                  <a:pt x="1088105" y="1330796"/>
                </a:lnTo>
                <a:lnTo>
                  <a:pt x="1082026" y="1326311"/>
                </a:lnTo>
                <a:lnTo>
                  <a:pt x="1075785" y="1324896"/>
                </a:lnTo>
                <a:lnTo>
                  <a:pt x="1071083" y="1321211"/>
                </a:lnTo>
                <a:lnTo>
                  <a:pt x="1069990" y="1317842"/>
                </a:lnTo>
                <a:lnTo>
                  <a:pt x="1068851" y="1313326"/>
                </a:lnTo>
                <a:lnTo>
                  <a:pt x="1067989" y="1310987"/>
                </a:lnTo>
                <a:lnTo>
                  <a:pt x="1067181" y="1309787"/>
                </a:lnTo>
                <a:lnTo>
                  <a:pt x="1068597" y="1308279"/>
                </a:lnTo>
                <a:lnTo>
                  <a:pt x="1071606" y="1307587"/>
                </a:lnTo>
                <a:lnTo>
                  <a:pt x="1082895" y="1308356"/>
                </a:lnTo>
                <a:lnTo>
                  <a:pt x="1085843" y="1306656"/>
                </a:lnTo>
                <a:lnTo>
                  <a:pt x="1087389" y="1307510"/>
                </a:lnTo>
                <a:lnTo>
                  <a:pt x="1090521" y="1311649"/>
                </a:lnTo>
                <a:lnTo>
                  <a:pt x="1094616" y="1315388"/>
                </a:lnTo>
                <a:lnTo>
                  <a:pt x="1098078" y="1314757"/>
                </a:lnTo>
                <a:lnTo>
                  <a:pt x="1101003" y="1311680"/>
                </a:lnTo>
                <a:lnTo>
                  <a:pt x="1102119" y="1311657"/>
                </a:lnTo>
                <a:lnTo>
                  <a:pt x="1103412" y="1312141"/>
                </a:lnTo>
                <a:lnTo>
                  <a:pt x="1100764" y="1314564"/>
                </a:lnTo>
                <a:lnTo>
                  <a:pt x="1098048" y="1316342"/>
                </a:lnTo>
                <a:lnTo>
                  <a:pt x="1097316" y="1317465"/>
                </a:lnTo>
                <a:lnTo>
                  <a:pt x="1096763" y="1319919"/>
                </a:lnTo>
                <a:lnTo>
                  <a:pt x="1100618" y="1322834"/>
                </a:lnTo>
                <a:lnTo>
                  <a:pt x="1104150" y="1324419"/>
                </a:lnTo>
                <a:lnTo>
                  <a:pt x="1108783" y="1322865"/>
                </a:lnTo>
                <a:lnTo>
                  <a:pt x="1111507" y="1319811"/>
                </a:lnTo>
                <a:lnTo>
                  <a:pt x="1117471" y="1315334"/>
                </a:lnTo>
                <a:lnTo>
                  <a:pt x="1121742" y="1315534"/>
                </a:lnTo>
                <a:lnTo>
                  <a:pt x="1121988" y="1311310"/>
                </a:lnTo>
                <a:lnTo>
                  <a:pt x="1119779" y="1304818"/>
                </a:lnTo>
                <a:lnTo>
                  <a:pt x="1117979" y="1300271"/>
                </a:lnTo>
                <a:lnTo>
                  <a:pt x="1124520" y="1301471"/>
                </a:lnTo>
                <a:lnTo>
                  <a:pt x="1128398" y="1297725"/>
                </a:lnTo>
                <a:lnTo>
                  <a:pt x="1144528" y="1265346"/>
                </a:lnTo>
                <a:lnTo>
                  <a:pt x="1152185" y="1259153"/>
                </a:lnTo>
                <a:lnTo>
                  <a:pt x="1154732" y="1255130"/>
                </a:lnTo>
                <a:lnTo>
                  <a:pt x="1156571" y="1249522"/>
                </a:lnTo>
                <a:lnTo>
                  <a:pt x="1157026" y="1243329"/>
                </a:lnTo>
                <a:lnTo>
                  <a:pt x="1156087" y="1236529"/>
                </a:lnTo>
                <a:lnTo>
                  <a:pt x="1156302" y="1231290"/>
                </a:lnTo>
                <a:lnTo>
                  <a:pt x="1159042" y="1224712"/>
                </a:lnTo>
                <a:lnTo>
                  <a:pt x="1163336" y="1216743"/>
                </a:lnTo>
                <a:lnTo>
                  <a:pt x="1166060" y="1213742"/>
                </a:lnTo>
                <a:lnTo>
                  <a:pt x="1165667" y="1210750"/>
                </a:lnTo>
                <a:lnTo>
                  <a:pt x="1165121" y="1208281"/>
                </a:lnTo>
                <a:lnTo>
                  <a:pt x="1157403" y="1200441"/>
                </a:lnTo>
                <a:lnTo>
                  <a:pt x="1149223" y="1193987"/>
                </a:lnTo>
                <a:lnTo>
                  <a:pt x="1146337" y="1190426"/>
                </a:lnTo>
                <a:lnTo>
                  <a:pt x="1144151" y="1184802"/>
                </a:lnTo>
                <a:lnTo>
                  <a:pt x="1143074" y="1178063"/>
                </a:lnTo>
                <a:lnTo>
                  <a:pt x="1143074" y="1173601"/>
                </a:lnTo>
                <a:lnTo>
                  <a:pt x="1143728" y="1159947"/>
                </a:lnTo>
                <a:lnTo>
                  <a:pt x="1144982" y="1153461"/>
                </a:lnTo>
                <a:lnTo>
                  <a:pt x="1144636" y="1134291"/>
                </a:lnTo>
                <a:lnTo>
                  <a:pt x="1143127" y="1110389"/>
                </a:lnTo>
                <a:lnTo>
                  <a:pt x="1141827" y="1103858"/>
                </a:lnTo>
                <a:lnTo>
                  <a:pt x="1143828" y="1099335"/>
                </a:lnTo>
                <a:lnTo>
                  <a:pt x="1145798" y="1095619"/>
                </a:lnTo>
                <a:lnTo>
                  <a:pt x="1146814" y="1092142"/>
                </a:lnTo>
                <a:lnTo>
                  <a:pt x="1147499" y="1068356"/>
                </a:lnTo>
                <a:lnTo>
                  <a:pt x="1146914" y="1059101"/>
                </a:lnTo>
                <a:lnTo>
                  <a:pt x="1144251" y="1046616"/>
                </a:lnTo>
                <a:lnTo>
                  <a:pt x="1133408" y="1036184"/>
                </a:lnTo>
                <a:lnTo>
                  <a:pt x="1128829" y="1025999"/>
                </a:lnTo>
                <a:lnTo>
                  <a:pt x="1129199" y="1022330"/>
                </a:lnTo>
                <a:lnTo>
                  <a:pt x="1129791" y="1019845"/>
                </a:lnTo>
                <a:lnTo>
                  <a:pt x="1134494" y="1015668"/>
                </a:lnTo>
                <a:lnTo>
                  <a:pt x="1137725" y="1009744"/>
                </a:lnTo>
                <a:lnTo>
                  <a:pt x="1139795" y="1001059"/>
                </a:lnTo>
                <a:lnTo>
                  <a:pt x="1144097" y="987781"/>
                </a:lnTo>
                <a:lnTo>
                  <a:pt x="1145190" y="983104"/>
                </a:lnTo>
                <a:lnTo>
                  <a:pt x="1147961" y="964480"/>
                </a:lnTo>
                <a:lnTo>
                  <a:pt x="1148707" y="954494"/>
                </a:lnTo>
                <a:lnTo>
                  <a:pt x="1149238" y="939463"/>
                </a:lnTo>
                <a:lnTo>
                  <a:pt x="1145390" y="935608"/>
                </a:lnTo>
                <a:lnTo>
                  <a:pt x="1141342" y="932270"/>
                </a:lnTo>
                <a:lnTo>
                  <a:pt x="1133878" y="929447"/>
                </a:lnTo>
                <a:lnTo>
                  <a:pt x="1130184" y="930123"/>
                </a:lnTo>
                <a:lnTo>
                  <a:pt x="1123427" y="924092"/>
                </a:lnTo>
                <a:lnTo>
                  <a:pt x="1120911" y="923246"/>
                </a:lnTo>
                <a:lnTo>
                  <a:pt x="1102665" y="924954"/>
                </a:lnTo>
                <a:lnTo>
                  <a:pt x="1092230" y="924162"/>
                </a:lnTo>
                <a:lnTo>
                  <a:pt x="1086081" y="925531"/>
                </a:lnTo>
                <a:lnTo>
                  <a:pt x="1082857" y="925354"/>
                </a:lnTo>
                <a:lnTo>
                  <a:pt x="1080841" y="924431"/>
                </a:lnTo>
                <a:lnTo>
                  <a:pt x="1081141" y="921915"/>
                </a:lnTo>
                <a:lnTo>
                  <a:pt x="1082226" y="920107"/>
                </a:lnTo>
                <a:lnTo>
                  <a:pt x="1081910" y="918546"/>
                </a:lnTo>
                <a:lnTo>
                  <a:pt x="1080133" y="918223"/>
                </a:lnTo>
                <a:lnTo>
                  <a:pt x="1075369" y="920169"/>
                </a:lnTo>
                <a:lnTo>
                  <a:pt x="1067766" y="941024"/>
                </a:lnTo>
                <a:lnTo>
                  <a:pt x="1063241" y="961033"/>
                </a:lnTo>
                <a:lnTo>
                  <a:pt x="1058439" y="987774"/>
                </a:lnTo>
                <a:lnTo>
                  <a:pt x="1055461" y="998913"/>
                </a:lnTo>
                <a:lnTo>
                  <a:pt x="1051129" y="1010621"/>
                </a:lnTo>
                <a:lnTo>
                  <a:pt x="1044441" y="1019814"/>
                </a:lnTo>
                <a:lnTo>
                  <a:pt x="1035422" y="1029076"/>
                </a:lnTo>
                <a:lnTo>
                  <a:pt x="1029643" y="1033407"/>
                </a:lnTo>
                <a:lnTo>
                  <a:pt x="1021940" y="1037815"/>
                </a:lnTo>
                <a:lnTo>
                  <a:pt x="1018708" y="1047362"/>
                </a:lnTo>
                <a:lnTo>
                  <a:pt x="1015937" y="1051262"/>
                </a:lnTo>
                <a:lnTo>
                  <a:pt x="1017076" y="1053901"/>
                </a:lnTo>
                <a:lnTo>
                  <a:pt x="1020416" y="1052439"/>
                </a:lnTo>
                <a:lnTo>
                  <a:pt x="1018508" y="1059163"/>
                </a:lnTo>
                <a:lnTo>
                  <a:pt x="1016507" y="1063240"/>
                </a:lnTo>
                <a:lnTo>
                  <a:pt x="1016699" y="1065602"/>
                </a:lnTo>
                <a:lnTo>
                  <a:pt x="1017284" y="1068640"/>
                </a:lnTo>
                <a:lnTo>
                  <a:pt x="1019885" y="1070025"/>
                </a:lnTo>
                <a:lnTo>
                  <a:pt x="1026811" y="1067387"/>
                </a:lnTo>
                <a:lnTo>
                  <a:pt x="1028281" y="1069956"/>
                </a:lnTo>
                <a:lnTo>
                  <a:pt x="1029858" y="1073864"/>
                </a:lnTo>
                <a:lnTo>
                  <a:pt x="1029043" y="1089380"/>
                </a:lnTo>
                <a:lnTo>
                  <a:pt x="1027103" y="1102558"/>
                </a:lnTo>
                <a:lnTo>
                  <a:pt x="1026880" y="1107366"/>
                </a:lnTo>
                <a:lnTo>
                  <a:pt x="1027981" y="1110443"/>
                </a:lnTo>
                <a:lnTo>
                  <a:pt x="1028881" y="1114474"/>
                </a:lnTo>
                <a:lnTo>
                  <a:pt x="1026834" y="1119375"/>
                </a:lnTo>
                <a:lnTo>
                  <a:pt x="1025203" y="1120952"/>
                </a:lnTo>
                <a:lnTo>
                  <a:pt x="1022124" y="1120405"/>
                </a:lnTo>
                <a:lnTo>
                  <a:pt x="1020093" y="1131222"/>
                </a:lnTo>
                <a:lnTo>
                  <a:pt x="1019454" y="1137599"/>
                </a:lnTo>
                <a:lnTo>
                  <a:pt x="1019485" y="1142630"/>
                </a:lnTo>
                <a:lnTo>
                  <a:pt x="1020270" y="1145730"/>
                </a:lnTo>
                <a:lnTo>
                  <a:pt x="1021486" y="1149153"/>
                </a:lnTo>
                <a:lnTo>
                  <a:pt x="1022294" y="1146499"/>
                </a:lnTo>
                <a:lnTo>
                  <a:pt x="1022933" y="1142845"/>
                </a:lnTo>
                <a:lnTo>
                  <a:pt x="1025103" y="1140476"/>
                </a:lnTo>
                <a:lnTo>
                  <a:pt x="1037184" y="1147253"/>
                </a:lnTo>
                <a:lnTo>
                  <a:pt x="1040432" y="1150615"/>
                </a:lnTo>
                <a:lnTo>
                  <a:pt x="1045426" y="1153692"/>
                </a:lnTo>
                <a:lnTo>
                  <a:pt x="1046881" y="1157339"/>
                </a:lnTo>
                <a:lnTo>
                  <a:pt x="1047835" y="1168616"/>
                </a:lnTo>
                <a:lnTo>
                  <a:pt x="1052968" y="1178840"/>
                </a:lnTo>
                <a:lnTo>
                  <a:pt x="1057015" y="1184894"/>
                </a:lnTo>
                <a:lnTo>
                  <a:pt x="1059539" y="1187279"/>
                </a:lnTo>
                <a:lnTo>
                  <a:pt x="1061771" y="1187879"/>
                </a:lnTo>
                <a:lnTo>
                  <a:pt x="1065258" y="1185548"/>
                </a:lnTo>
                <a:lnTo>
                  <a:pt x="1069921" y="1185879"/>
                </a:lnTo>
                <a:lnTo>
                  <a:pt x="1067420" y="1193826"/>
                </a:lnTo>
                <a:lnTo>
                  <a:pt x="1063211" y="1208696"/>
                </a:lnTo>
                <a:lnTo>
                  <a:pt x="1056184" y="1221558"/>
                </a:lnTo>
                <a:lnTo>
                  <a:pt x="1053306" y="1223558"/>
                </a:lnTo>
                <a:lnTo>
                  <a:pt x="1048682" y="1218327"/>
                </a:lnTo>
                <a:lnTo>
                  <a:pt x="1042594" y="1214058"/>
                </a:lnTo>
                <a:lnTo>
                  <a:pt x="1039477" y="1211873"/>
                </a:lnTo>
                <a:lnTo>
                  <a:pt x="1037508" y="1208004"/>
                </a:lnTo>
                <a:lnTo>
                  <a:pt x="1026919" y="1197649"/>
                </a:lnTo>
                <a:lnTo>
                  <a:pt x="1023748" y="1190510"/>
                </a:lnTo>
                <a:lnTo>
                  <a:pt x="1018438" y="1189402"/>
                </a:lnTo>
                <a:lnTo>
                  <a:pt x="1011089" y="1186056"/>
                </a:lnTo>
                <a:lnTo>
                  <a:pt x="1009996" y="1185248"/>
                </a:lnTo>
                <a:lnTo>
                  <a:pt x="1003933" y="1180740"/>
                </a:lnTo>
                <a:lnTo>
                  <a:pt x="998053" y="1178278"/>
                </a:lnTo>
                <a:lnTo>
                  <a:pt x="996391" y="1174932"/>
                </a:lnTo>
                <a:lnTo>
                  <a:pt x="991897" y="1172440"/>
                </a:lnTo>
                <a:lnTo>
                  <a:pt x="987556" y="1170747"/>
                </a:lnTo>
                <a:lnTo>
                  <a:pt x="981184" y="1166578"/>
                </a:lnTo>
                <a:lnTo>
                  <a:pt x="978261" y="1167916"/>
                </a:lnTo>
                <a:lnTo>
                  <a:pt x="978961" y="1163185"/>
                </a:lnTo>
                <a:lnTo>
                  <a:pt x="971696" y="1156431"/>
                </a:lnTo>
                <a:lnTo>
                  <a:pt x="963023" y="1150338"/>
                </a:lnTo>
                <a:lnTo>
                  <a:pt x="945116" y="1141638"/>
                </a:lnTo>
                <a:lnTo>
                  <a:pt x="929348" y="1137414"/>
                </a:lnTo>
                <a:lnTo>
                  <a:pt x="910756" y="1136176"/>
                </a:lnTo>
                <a:lnTo>
                  <a:pt x="894465" y="1130652"/>
                </a:lnTo>
                <a:lnTo>
                  <a:pt x="892156" y="1130922"/>
                </a:lnTo>
                <a:lnTo>
                  <a:pt x="890071" y="1132545"/>
                </a:lnTo>
                <a:lnTo>
                  <a:pt x="884584" y="1140576"/>
                </a:lnTo>
                <a:lnTo>
                  <a:pt x="878481" y="1143038"/>
                </a:lnTo>
                <a:lnTo>
                  <a:pt x="876196" y="1146861"/>
                </a:lnTo>
                <a:lnTo>
                  <a:pt x="879797" y="1155115"/>
                </a:lnTo>
                <a:lnTo>
                  <a:pt x="886869" y="1176271"/>
                </a:lnTo>
                <a:lnTo>
                  <a:pt x="891056" y="1174140"/>
                </a:lnTo>
                <a:lnTo>
                  <a:pt x="892679" y="1183725"/>
                </a:lnTo>
                <a:lnTo>
                  <a:pt x="890125" y="1189218"/>
                </a:lnTo>
                <a:lnTo>
                  <a:pt x="886292" y="1195687"/>
                </a:lnTo>
                <a:lnTo>
                  <a:pt x="883083" y="1199141"/>
                </a:lnTo>
                <a:lnTo>
                  <a:pt x="875980" y="1200888"/>
                </a:lnTo>
                <a:lnTo>
                  <a:pt x="870270" y="1200488"/>
                </a:lnTo>
                <a:lnTo>
                  <a:pt x="869600" y="1206496"/>
                </a:lnTo>
                <a:lnTo>
                  <a:pt x="871248" y="1212065"/>
                </a:lnTo>
                <a:lnTo>
                  <a:pt x="870847" y="1214366"/>
                </a:lnTo>
                <a:lnTo>
                  <a:pt x="870301" y="1217266"/>
                </a:lnTo>
                <a:lnTo>
                  <a:pt x="869470" y="1218781"/>
                </a:lnTo>
                <a:lnTo>
                  <a:pt x="868793" y="1219704"/>
                </a:lnTo>
                <a:lnTo>
                  <a:pt x="866600" y="1221381"/>
                </a:lnTo>
                <a:lnTo>
                  <a:pt x="863975" y="1221404"/>
                </a:lnTo>
                <a:lnTo>
                  <a:pt x="857634" y="1218527"/>
                </a:lnTo>
                <a:lnTo>
                  <a:pt x="853063" y="1215943"/>
                </a:lnTo>
                <a:lnTo>
                  <a:pt x="853348" y="1205811"/>
                </a:lnTo>
                <a:lnTo>
                  <a:pt x="855734" y="1201365"/>
                </a:lnTo>
                <a:lnTo>
                  <a:pt x="857365" y="1200349"/>
                </a:lnTo>
                <a:lnTo>
                  <a:pt x="858927" y="1198572"/>
                </a:lnTo>
                <a:lnTo>
                  <a:pt x="855680" y="1191941"/>
                </a:lnTo>
                <a:lnTo>
                  <a:pt x="853302" y="1189141"/>
                </a:lnTo>
                <a:lnTo>
                  <a:pt x="852209" y="1184571"/>
                </a:lnTo>
                <a:lnTo>
                  <a:pt x="852155" y="1182556"/>
                </a:lnTo>
                <a:lnTo>
                  <a:pt x="849162" y="1182694"/>
                </a:lnTo>
                <a:lnTo>
                  <a:pt x="836957" y="1187956"/>
                </a:lnTo>
                <a:lnTo>
                  <a:pt x="834433" y="1192880"/>
                </a:lnTo>
                <a:lnTo>
                  <a:pt x="833047" y="1189541"/>
                </a:lnTo>
                <a:lnTo>
                  <a:pt x="817310" y="1204326"/>
                </a:lnTo>
                <a:lnTo>
                  <a:pt x="810453" y="1209496"/>
                </a:lnTo>
                <a:lnTo>
                  <a:pt x="805759" y="1208742"/>
                </a:lnTo>
                <a:lnTo>
                  <a:pt x="799511" y="1205650"/>
                </a:lnTo>
                <a:lnTo>
                  <a:pt x="792069" y="1205349"/>
                </a:lnTo>
                <a:lnTo>
                  <a:pt x="787059" y="1203880"/>
                </a:lnTo>
                <a:lnTo>
                  <a:pt x="784489" y="1204565"/>
                </a:lnTo>
                <a:lnTo>
                  <a:pt x="779102" y="1208204"/>
                </a:lnTo>
                <a:lnTo>
                  <a:pt x="773546" y="1208681"/>
                </a:lnTo>
                <a:lnTo>
                  <a:pt x="767774" y="1213858"/>
                </a:lnTo>
                <a:lnTo>
                  <a:pt x="762857" y="1220089"/>
                </a:lnTo>
                <a:lnTo>
                  <a:pt x="761518" y="1230120"/>
                </a:lnTo>
                <a:lnTo>
                  <a:pt x="758425" y="1231144"/>
                </a:lnTo>
                <a:lnTo>
                  <a:pt x="755046" y="1225982"/>
                </a:lnTo>
                <a:lnTo>
                  <a:pt x="753207" y="1224751"/>
                </a:lnTo>
                <a:lnTo>
                  <a:pt x="751437" y="1225866"/>
                </a:lnTo>
                <a:lnTo>
                  <a:pt x="747959" y="1226374"/>
                </a:lnTo>
                <a:lnTo>
                  <a:pt x="745073" y="1226797"/>
                </a:lnTo>
                <a:lnTo>
                  <a:pt x="742241" y="1228643"/>
                </a:lnTo>
                <a:lnTo>
                  <a:pt x="741071" y="1228420"/>
                </a:lnTo>
                <a:lnTo>
                  <a:pt x="732460" y="1226766"/>
                </a:lnTo>
                <a:lnTo>
                  <a:pt x="730051" y="1226928"/>
                </a:lnTo>
                <a:lnTo>
                  <a:pt x="726973" y="1226305"/>
                </a:lnTo>
                <a:lnTo>
                  <a:pt x="727681" y="1223728"/>
                </a:lnTo>
                <a:lnTo>
                  <a:pt x="728751" y="1221889"/>
                </a:lnTo>
                <a:lnTo>
                  <a:pt x="733591" y="1220489"/>
                </a:lnTo>
                <a:lnTo>
                  <a:pt x="736254" y="1218412"/>
                </a:lnTo>
                <a:lnTo>
                  <a:pt x="739271" y="1219574"/>
                </a:lnTo>
                <a:lnTo>
                  <a:pt x="741456" y="1216473"/>
                </a:lnTo>
                <a:lnTo>
                  <a:pt x="741171" y="1210511"/>
                </a:lnTo>
                <a:lnTo>
                  <a:pt x="737747" y="1204780"/>
                </a:lnTo>
                <a:lnTo>
                  <a:pt x="739363" y="1200334"/>
                </a:lnTo>
                <a:lnTo>
                  <a:pt x="740602" y="1194826"/>
                </a:lnTo>
                <a:lnTo>
                  <a:pt x="741425" y="1194210"/>
                </a:lnTo>
                <a:lnTo>
                  <a:pt x="742310" y="1192279"/>
                </a:lnTo>
                <a:lnTo>
                  <a:pt x="741210" y="1190664"/>
                </a:lnTo>
                <a:lnTo>
                  <a:pt x="738586" y="1189864"/>
                </a:lnTo>
                <a:lnTo>
                  <a:pt x="738570" y="1188502"/>
                </a:lnTo>
                <a:lnTo>
                  <a:pt x="740232" y="1187356"/>
                </a:lnTo>
                <a:lnTo>
                  <a:pt x="751068" y="1185071"/>
                </a:lnTo>
                <a:lnTo>
                  <a:pt x="753545" y="1183410"/>
                </a:lnTo>
                <a:lnTo>
                  <a:pt x="746958" y="1182748"/>
                </a:lnTo>
                <a:lnTo>
                  <a:pt x="738670" y="1183194"/>
                </a:lnTo>
                <a:lnTo>
                  <a:pt x="730267" y="1188202"/>
                </a:lnTo>
                <a:lnTo>
                  <a:pt x="714514" y="1199026"/>
                </a:lnTo>
                <a:lnTo>
                  <a:pt x="707181" y="1206327"/>
                </a:lnTo>
                <a:lnTo>
                  <a:pt x="709143" y="1206203"/>
                </a:lnTo>
                <a:lnTo>
                  <a:pt x="711629" y="1207257"/>
                </a:lnTo>
                <a:lnTo>
                  <a:pt x="713737" y="1212350"/>
                </a:lnTo>
                <a:lnTo>
                  <a:pt x="715353" y="1213650"/>
                </a:lnTo>
                <a:lnTo>
                  <a:pt x="714214" y="1217012"/>
                </a:lnTo>
                <a:lnTo>
                  <a:pt x="710005" y="1219627"/>
                </a:lnTo>
                <a:lnTo>
                  <a:pt x="708312" y="1221404"/>
                </a:lnTo>
                <a:lnTo>
                  <a:pt x="706703" y="1222105"/>
                </a:lnTo>
                <a:lnTo>
                  <a:pt x="705341" y="1221451"/>
                </a:lnTo>
                <a:lnTo>
                  <a:pt x="703710" y="1220081"/>
                </a:lnTo>
                <a:lnTo>
                  <a:pt x="704657" y="1217489"/>
                </a:lnTo>
                <a:lnTo>
                  <a:pt x="705903" y="1215089"/>
                </a:lnTo>
                <a:lnTo>
                  <a:pt x="702525" y="1210811"/>
                </a:lnTo>
                <a:lnTo>
                  <a:pt x="700947" y="1210265"/>
                </a:lnTo>
                <a:lnTo>
                  <a:pt x="699631" y="1210419"/>
                </a:lnTo>
                <a:lnTo>
                  <a:pt x="691467" y="1214096"/>
                </a:lnTo>
                <a:lnTo>
                  <a:pt x="685402" y="1218435"/>
                </a:lnTo>
                <a:lnTo>
                  <a:pt x="679838" y="1220720"/>
                </a:lnTo>
                <a:lnTo>
                  <a:pt x="674660" y="1221504"/>
                </a:lnTo>
                <a:lnTo>
                  <a:pt x="671643" y="1223389"/>
                </a:lnTo>
                <a:lnTo>
                  <a:pt x="665479" y="1229174"/>
                </a:lnTo>
                <a:lnTo>
                  <a:pt x="661577" y="1231674"/>
                </a:lnTo>
                <a:lnTo>
                  <a:pt x="655052" y="1238052"/>
                </a:lnTo>
                <a:lnTo>
                  <a:pt x="638291" y="1249252"/>
                </a:lnTo>
                <a:lnTo>
                  <a:pt x="633943" y="1250206"/>
                </a:lnTo>
                <a:lnTo>
                  <a:pt x="631496" y="1249299"/>
                </a:lnTo>
                <a:lnTo>
                  <a:pt x="629633" y="1247791"/>
                </a:lnTo>
                <a:lnTo>
                  <a:pt x="628364" y="1249037"/>
                </a:lnTo>
                <a:lnTo>
                  <a:pt x="629811" y="1251737"/>
                </a:lnTo>
                <a:lnTo>
                  <a:pt x="632296" y="1257192"/>
                </a:lnTo>
                <a:lnTo>
                  <a:pt x="631334" y="1260030"/>
                </a:lnTo>
                <a:lnTo>
                  <a:pt x="627463" y="1259245"/>
                </a:lnTo>
                <a:lnTo>
                  <a:pt x="619360" y="1261792"/>
                </a:lnTo>
                <a:lnTo>
                  <a:pt x="610633" y="1265538"/>
                </a:lnTo>
                <a:lnTo>
                  <a:pt x="610803" y="1269431"/>
                </a:lnTo>
                <a:lnTo>
                  <a:pt x="611357" y="1272846"/>
                </a:lnTo>
                <a:lnTo>
                  <a:pt x="609872" y="1278401"/>
                </a:lnTo>
                <a:lnTo>
                  <a:pt x="608332" y="1282885"/>
                </a:lnTo>
                <a:lnTo>
                  <a:pt x="607055" y="1295702"/>
                </a:lnTo>
                <a:lnTo>
                  <a:pt x="605908" y="1299517"/>
                </a:lnTo>
                <a:lnTo>
                  <a:pt x="602461" y="1302056"/>
                </a:lnTo>
                <a:lnTo>
                  <a:pt x="585061" y="1307787"/>
                </a:lnTo>
                <a:lnTo>
                  <a:pt x="582068" y="1308141"/>
                </a:lnTo>
                <a:lnTo>
                  <a:pt x="580775" y="1309172"/>
                </a:lnTo>
                <a:lnTo>
                  <a:pt x="579829" y="1308141"/>
                </a:lnTo>
                <a:lnTo>
                  <a:pt x="576574" y="1306833"/>
                </a:lnTo>
                <a:lnTo>
                  <a:pt x="571956" y="1306795"/>
                </a:lnTo>
                <a:lnTo>
                  <a:pt x="569840" y="1306272"/>
                </a:lnTo>
                <a:lnTo>
                  <a:pt x="567662" y="1304187"/>
                </a:lnTo>
                <a:lnTo>
                  <a:pt x="564792" y="1298787"/>
                </a:lnTo>
                <a:lnTo>
                  <a:pt x="560683" y="1287901"/>
                </a:lnTo>
                <a:lnTo>
                  <a:pt x="551540" y="1282378"/>
                </a:lnTo>
                <a:lnTo>
                  <a:pt x="547231" y="1278685"/>
                </a:lnTo>
                <a:lnTo>
                  <a:pt x="546423" y="1275185"/>
                </a:lnTo>
                <a:lnTo>
                  <a:pt x="547223" y="1271569"/>
                </a:lnTo>
                <a:lnTo>
                  <a:pt x="556611" y="1259607"/>
                </a:lnTo>
                <a:lnTo>
                  <a:pt x="559951" y="1255699"/>
                </a:lnTo>
                <a:lnTo>
                  <a:pt x="573888" y="1252237"/>
                </a:lnTo>
                <a:lnTo>
                  <a:pt x="579390" y="1251922"/>
                </a:lnTo>
                <a:lnTo>
                  <a:pt x="585031" y="1250483"/>
                </a:lnTo>
                <a:lnTo>
                  <a:pt x="584884" y="1243506"/>
                </a:lnTo>
                <a:lnTo>
                  <a:pt x="579405" y="1234944"/>
                </a:lnTo>
                <a:lnTo>
                  <a:pt x="573549" y="1224920"/>
                </a:lnTo>
                <a:lnTo>
                  <a:pt x="567793" y="1213889"/>
                </a:lnTo>
                <a:lnTo>
                  <a:pt x="559744" y="1209950"/>
                </a:lnTo>
                <a:lnTo>
                  <a:pt x="550216" y="1208081"/>
                </a:lnTo>
                <a:lnTo>
                  <a:pt x="530716" y="1210227"/>
                </a:lnTo>
                <a:lnTo>
                  <a:pt x="527969" y="1209811"/>
                </a:lnTo>
                <a:lnTo>
                  <a:pt x="515525" y="1202065"/>
                </a:lnTo>
                <a:lnTo>
                  <a:pt x="514256" y="1201949"/>
                </a:lnTo>
                <a:lnTo>
                  <a:pt x="512524" y="1202442"/>
                </a:lnTo>
                <a:lnTo>
                  <a:pt x="513063" y="1204673"/>
                </a:lnTo>
                <a:lnTo>
                  <a:pt x="514056" y="1206288"/>
                </a:lnTo>
                <a:lnTo>
                  <a:pt x="530578" y="1222828"/>
                </a:lnTo>
                <a:lnTo>
                  <a:pt x="531347" y="1227105"/>
                </a:lnTo>
                <a:lnTo>
                  <a:pt x="531825" y="1232874"/>
                </a:lnTo>
                <a:lnTo>
                  <a:pt x="531548" y="1235298"/>
                </a:lnTo>
                <a:lnTo>
                  <a:pt x="531932" y="1237690"/>
                </a:lnTo>
                <a:lnTo>
                  <a:pt x="531794" y="1242052"/>
                </a:lnTo>
                <a:lnTo>
                  <a:pt x="527715" y="1260630"/>
                </a:lnTo>
                <a:lnTo>
                  <a:pt x="523829" y="1273700"/>
                </a:lnTo>
                <a:lnTo>
                  <a:pt x="522520" y="1279855"/>
                </a:lnTo>
                <a:lnTo>
                  <a:pt x="522228" y="1284047"/>
                </a:lnTo>
                <a:lnTo>
                  <a:pt x="523806" y="1287717"/>
                </a:lnTo>
                <a:lnTo>
                  <a:pt x="528539" y="1288901"/>
                </a:lnTo>
                <a:lnTo>
                  <a:pt x="533233" y="1292655"/>
                </a:lnTo>
                <a:lnTo>
                  <a:pt x="535657" y="1297940"/>
                </a:lnTo>
                <a:lnTo>
                  <a:pt x="536203" y="1301602"/>
                </a:lnTo>
                <a:lnTo>
                  <a:pt x="536373" y="1309456"/>
                </a:lnTo>
                <a:lnTo>
                  <a:pt x="537488" y="1316165"/>
                </a:lnTo>
                <a:lnTo>
                  <a:pt x="533764" y="1326481"/>
                </a:lnTo>
                <a:lnTo>
                  <a:pt x="531694" y="1330504"/>
                </a:lnTo>
                <a:lnTo>
                  <a:pt x="529031" y="1339735"/>
                </a:lnTo>
                <a:lnTo>
                  <a:pt x="530070" y="1346267"/>
                </a:lnTo>
                <a:lnTo>
                  <a:pt x="529793" y="1348828"/>
                </a:lnTo>
                <a:lnTo>
                  <a:pt x="529185" y="1351798"/>
                </a:lnTo>
                <a:lnTo>
                  <a:pt x="527292" y="1349613"/>
                </a:lnTo>
                <a:lnTo>
                  <a:pt x="525722" y="1347013"/>
                </a:lnTo>
                <a:lnTo>
                  <a:pt x="523552" y="1344690"/>
                </a:lnTo>
                <a:lnTo>
                  <a:pt x="521243" y="1343836"/>
                </a:lnTo>
                <a:lnTo>
                  <a:pt x="518804" y="1344459"/>
                </a:lnTo>
                <a:lnTo>
                  <a:pt x="517034" y="1345705"/>
                </a:lnTo>
                <a:lnTo>
                  <a:pt x="517219" y="1343036"/>
                </a:lnTo>
                <a:lnTo>
                  <a:pt x="519443" y="1338889"/>
                </a:lnTo>
                <a:lnTo>
                  <a:pt x="518365" y="1336735"/>
                </a:lnTo>
                <a:lnTo>
                  <a:pt x="517234" y="1335120"/>
                </a:lnTo>
                <a:lnTo>
                  <a:pt x="510370" y="1330050"/>
                </a:lnTo>
                <a:lnTo>
                  <a:pt x="505467" y="1329758"/>
                </a:lnTo>
                <a:lnTo>
                  <a:pt x="501158" y="1330273"/>
                </a:lnTo>
                <a:lnTo>
                  <a:pt x="496748" y="1329673"/>
                </a:lnTo>
                <a:lnTo>
                  <a:pt x="493478" y="1326442"/>
                </a:lnTo>
                <a:lnTo>
                  <a:pt x="490523" y="1324696"/>
                </a:lnTo>
                <a:lnTo>
                  <a:pt x="488291" y="1324427"/>
                </a:lnTo>
                <a:lnTo>
                  <a:pt x="485552" y="1327327"/>
                </a:lnTo>
                <a:lnTo>
                  <a:pt x="479011" y="1338443"/>
                </a:lnTo>
                <a:lnTo>
                  <a:pt x="472423" y="1345697"/>
                </a:lnTo>
                <a:lnTo>
                  <a:pt x="463789" y="1351144"/>
                </a:lnTo>
                <a:lnTo>
                  <a:pt x="457271" y="1352905"/>
                </a:lnTo>
                <a:lnTo>
                  <a:pt x="455485" y="1354198"/>
                </a:lnTo>
                <a:lnTo>
                  <a:pt x="451630" y="1360514"/>
                </a:lnTo>
                <a:lnTo>
                  <a:pt x="447628" y="1365360"/>
                </a:lnTo>
                <a:lnTo>
                  <a:pt x="436586" y="1373407"/>
                </a:lnTo>
                <a:lnTo>
                  <a:pt x="435816" y="1376699"/>
                </a:lnTo>
                <a:lnTo>
                  <a:pt x="435123" y="1381207"/>
                </a:lnTo>
                <a:lnTo>
                  <a:pt x="436178" y="1386292"/>
                </a:lnTo>
                <a:lnTo>
                  <a:pt x="438302" y="1391200"/>
                </a:lnTo>
                <a:lnTo>
                  <a:pt x="443619" y="1401032"/>
                </a:lnTo>
                <a:lnTo>
                  <a:pt x="446613" y="1404363"/>
                </a:lnTo>
                <a:lnTo>
                  <a:pt x="448652" y="1409548"/>
                </a:lnTo>
                <a:lnTo>
                  <a:pt x="450153" y="1415510"/>
                </a:lnTo>
                <a:lnTo>
                  <a:pt x="449352" y="1416718"/>
                </a:lnTo>
                <a:lnTo>
                  <a:pt x="444943" y="1415248"/>
                </a:lnTo>
                <a:lnTo>
                  <a:pt x="441795" y="1415917"/>
                </a:lnTo>
                <a:lnTo>
                  <a:pt x="437278" y="1419971"/>
                </a:lnTo>
                <a:lnTo>
                  <a:pt x="436940" y="1421695"/>
                </a:lnTo>
                <a:lnTo>
                  <a:pt x="435323" y="1425687"/>
                </a:lnTo>
                <a:lnTo>
                  <a:pt x="431207" y="1426010"/>
                </a:lnTo>
                <a:lnTo>
                  <a:pt x="420110" y="1418794"/>
                </a:lnTo>
                <a:lnTo>
                  <a:pt x="410598" y="1415117"/>
                </a:lnTo>
                <a:lnTo>
                  <a:pt x="409044" y="1414887"/>
                </a:lnTo>
                <a:lnTo>
                  <a:pt x="406904" y="1413063"/>
                </a:lnTo>
                <a:lnTo>
                  <a:pt x="406258" y="1411548"/>
                </a:lnTo>
                <a:lnTo>
                  <a:pt x="402287" y="1411848"/>
                </a:lnTo>
                <a:lnTo>
                  <a:pt x="399863" y="1411679"/>
                </a:lnTo>
                <a:lnTo>
                  <a:pt x="397570" y="1410448"/>
                </a:lnTo>
                <a:lnTo>
                  <a:pt x="387173" y="1398739"/>
                </a:lnTo>
                <a:lnTo>
                  <a:pt x="378808" y="1394324"/>
                </a:lnTo>
                <a:lnTo>
                  <a:pt x="376854" y="1394239"/>
                </a:lnTo>
                <a:lnTo>
                  <a:pt x="373237" y="1395447"/>
                </a:lnTo>
                <a:lnTo>
                  <a:pt x="371144" y="1404924"/>
                </a:lnTo>
                <a:lnTo>
                  <a:pt x="368273" y="1407555"/>
                </a:lnTo>
                <a:lnTo>
                  <a:pt x="365718" y="1407394"/>
                </a:lnTo>
                <a:lnTo>
                  <a:pt x="365580" y="1412033"/>
                </a:lnTo>
                <a:lnTo>
                  <a:pt x="366673" y="1414887"/>
                </a:lnTo>
                <a:lnTo>
                  <a:pt x="367650" y="1416933"/>
                </a:lnTo>
                <a:lnTo>
                  <a:pt x="370790" y="1420225"/>
                </a:lnTo>
                <a:lnTo>
                  <a:pt x="376646" y="1430080"/>
                </a:lnTo>
                <a:lnTo>
                  <a:pt x="379740" y="1434111"/>
                </a:lnTo>
                <a:lnTo>
                  <a:pt x="382025" y="1435634"/>
                </a:lnTo>
                <a:lnTo>
                  <a:pt x="385049" y="1435850"/>
                </a:lnTo>
                <a:lnTo>
                  <a:pt x="391767" y="1434688"/>
                </a:lnTo>
                <a:lnTo>
                  <a:pt x="393991" y="1436211"/>
                </a:lnTo>
                <a:lnTo>
                  <a:pt x="396369" y="1438511"/>
                </a:lnTo>
                <a:lnTo>
                  <a:pt x="396877" y="1444127"/>
                </a:lnTo>
                <a:lnTo>
                  <a:pt x="398717" y="1449866"/>
                </a:lnTo>
                <a:lnTo>
                  <a:pt x="398901" y="1453081"/>
                </a:lnTo>
                <a:lnTo>
                  <a:pt x="396677" y="1456851"/>
                </a:lnTo>
                <a:lnTo>
                  <a:pt x="389497" y="1459582"/>
                </a:lnTo>
                <a:lnTo>
                  <a:pt x="385326" y="1463497"/>
                </a:lnTo>
                <a:lnTo>
                  <a:pt x="383825" y="1463336"/>
                </a:lnTo>
                <a:lnTo>
                  <a:pt x="375238" y="1458789"/>
                </a:lnTo>
                <a:lnTo>
                  <a:pt x="369597" y="1457043"/>
                </a:lnTo>
                <a:lnTo>
                  <a:pt x="362063" y="1454205"/>
                </a:lnTo>
                <a:lnTo>
                  <a:pt x="360701" y="1452651"/>
                </a:lnTo>
                <a:lnTo>
                  <a:pt x="357338" y="1445012"/>
                </a:lnTo>
                <a:lnTo>
                  <a:pt x="349904" y="1437750"/>
                </a:lnTo>
                <a:lnTo>
                  <a:pt x="346557" y="1435611"/>
                </a:lnTo>
                <a:lnTo>
                  <a:pt x="341909" y="1437180"/>
                </a:lnTo>
                <a:lnTo>
                  <a:pt x="338707" y="1436396"/>
                </a:lnTo>
                <a:lnTo>
                  <a:pt x="333336" y="1432519"/>
                </a:lnTo>
                <a:lnTo>
                  <a:pt x="329758" y="1426518"/>
                </a:lnTo>
                <a:lnTo>
                  <a:pt x="329511" y="1419141"/>
                </a:lnTo>
                <a:lnTo>
                  <a:pt x="330527" y="1417525"/>
                </a:lnTo>
                <a:lnTo>
                  <a:pt x="331535" y="1416656"/>
                </a:lnTo>
                <a:lnTo>
                  <a:pt x="328957" y="1414417"/>
                </a:lnTo>
                <a:lnTo>
                  <a:pt x="328834" y="1408709"/>
                </a:lnTo>
                <a:lnTo>
                  <a:pt x="328326" y="1404978"/>
                </a:lnTo>
                <a:lnTo>
                  <a:pt x="325463" y="1395662"/>
                </a:lnTo>
                <a:lnTo>
                  <a:pt x="322547" y="1390016"/>
                </a:lnTo>
                <a:lnTo>
                  <a:pt x="319753" y="1383923"/>
                </a:lnTo>
                <a:lnTo>
                  <a:pt x="322732" y="1380761"/>
                </a:lnTo>
                <a:lnTo>
                  <a:pt x="324278" y="1377992"/>
                </a:lnTo>
                <a:lnTo>
                  <a:pt x="326433" y="1369953"/>
                </a:lnTo>
                <a:lnTo>
                  <a:pt x="326848" y="1367214"/>
                </a:lnTo>
                <a:lnTo>
                  <a:pt x="327764" y="1364491"/>
                </a:lnTo>
                <a:lnTo>
                  <a:pt x="328110" y="1361960"/>
                </a:lnTo>
                <a:lnTo>
                  <a:pt x="327964" y="1359421"/>
                </a:lnTo>
                <a:lnTo>
                  <a:pt x="325917" y="1354806"/>
                </a:lnTo>
                <a:lnTo>
                  <a:pt x="319615" y="1345428"/>
                </a:lnTo>
                <a:lnTo>
                  <a:pt x="313412" y="1340258"/>
                </a:lnTo>
                <a:lnTo>
                  <a:pt x="301615" y="1335127"/>
                </a:lnTo>
                <a:lnTo>
                  <a:pt x="298360" y="1335420"/>
                </a:lnTo>
                <a:lnTo>
                  <a:pt x="297167" y="1334674"/>
                </a:lnTo>
                <a:lnTo>
                  <a:pt x="299684" y="1333743"/>
                </a:lnTo>
                <a:lnTo>
                  <a:pt x="302192" y="1331712"/>
                </a:lnTo>
                <a:lnTo>
                  <a:pt x="303547" y="1328581"/>
                </a:lnTo>
                <a:lnTo>
                  <a:pt x="300561" y="1327027"/>
                </a:lnTo>
                <a:lnTo>
                  <a:pt x="298137" y="1326327"/>
                </a:lnTo>
                <a:lnTo>
                  <a:pt x="294081" y="1323765"/>
                </a:lnTo>
                <a:lnTo>
                  <a:pt x="293335" y="1321480"/>
                </a:lnTo>
                <a:lnTo>
                  <a:pt x="294228" y="1319857"/>
                </a:lnTo>
                <a:lnTo>
                  <a:pt x="293281" y="1315718"/>
                </a:lnTo>
                <a:lnTo>
                  <a:pt x="287840" y="1314403"/>
                </a:lnTo>
                <a:lnTo>
                  <a:pt x="286409" y="1313457"/>
                </a:lnTo>
                <a:lnTo>
                  <a:pt x="286294" y="1312064"/>
                </a:lnTo>
                <a:lnTo>
                  <a:pt x="282608" y="1307541"/>
                </a:lnTo>
                <a:lnTo>
                  <a:pt x="277798" y="1302771"/>
                </a:lnTo>
                <a:lnTo>
                  <a:pt x="278598" y="1297948"/>
                </a:lnTo>
                <a:lnTo>
                  <a:pt x="275135" y="1294409"/>
                </a:lnTo>
                <a:lnTo>
                  <a:pt x="272134" y="1291901"/>
                </a:lnTo>
                <a:lnTo>
                  <a:pt x="267417" y="1290978"/>
                </a:lnTo>
                <a:lnTo>
                  <a:pt x="265523" y="1289224"/>
                </a:lnTo>
                <a:lnTo>
                  <a:pt x="276420" y="1289709"/>
                </a:lnTo>
                <a:lnTo>
                  <a:pt x="287879" y="1293363"/>
                </a:lnTo>
                <a:lnTo>
                  <a:pt x="286909" y="1294786"/>
                </a:lnTo>
                <a:lnTo>
                  <a:pt x="286094" y="1296971"/>
                </a:lnTo>
                <a:lnTo>
                  <a:pt x="289433" y="1303218"/>
                </a:lnTo>
                <a:lnTo>
                  <a:pt x="292635" y="1306749"/>
                </a:lnTo>
                <a:lnTo>
                  <a:pt x="299799" y="1311095"/>
                </a:lnTo>
                <a:lnTo>
                  <a:pt x="300684" y="1311103"/>
                </a:lnTo>
                <a:lnTo>
                  <a:pt x="302246" y="1309995"/>
                </a:lnTo>
                <a:lnTo>
                  <a:pt x="305794" y="1311834"/>
                </a:lnTo>
                <a:lnTo>
                  <a:pt x="308687" y="1314241"/>
                </a:lnTo>
                <a:lnTo>
                  <a:pt x="314136" y="1314434"/>
                </a:lnTo>
                <a:lnTo>
                  <a:pt x="320731" y="1317272"/>
                </a:lnTo>
                <a:lnTo>
                  <a:pt x="320284" y="1318434"/>
                </a:lnTo>
                <a:lnTo>
                  <a:pt x="319530" y="1319334"/>
                </a:lnTo>
                <a:lnTo>
                  <a:pt x="321400" y="1322742"/>
                </a:lnTo>
                <a:lnTo>
                  <a:pt x="324155" y="1322242"/>
                </a:lnTo>
                <a:lnTo>
                  <a:pt x="328788" y="1319442"/>
                </a:lnTo>
                <a:lnTo>
                  <a:pt x="340439" y="1329319"/>
                </a:lnTo>
                <a:lnTo>
                  <a:pt x="343663" y="1331089"/>
                </a:lnTo>
                <a:lnTo>
                  <a:pt x="362240" y="1336112"/>
                </a:lnTo>
                <a:lnTo>
                  <a:pt x="370797" y="1336581"/>
                </a:lnTo>
                <a:lnTo>
                  <a:pt x="375422" y="1337704"/>
                </a:lnTo>
                <a:lnTo>
                  <a:pt x="382140" y="1340251"/>
                </a:lnTo>
                <a:lnTo>
                  <a:pt x="389343" y="1345351"/>
                </a:lnTo>
                <a:lnTo>
                  <a:pt x="395230" y="1347159"/>
                </a:lnTo>
                <a:lnTo>
                  <a:pt x="405965" y="1348813"/>
                </a:lnTo>
                <a:lnTo>
                  <a:pt x="411498" y="1348567"/>
                </a:lnTo>
                <a:lnTo>
                  <a:pt x="425219" y="1345213"/>
                </a:lnTo>
                <a:lnTo>
                  <a:pt x="442803" y="1336235"/>
                </a:lnTo>
                <a:lnTo>
                  <a:pt x="451838" y="1328342"/>
                </a:lnTo>
                <a:lnTo>
                  <a:pt x="466252" y="1307703"/>
                </a:lnTo>
                <a:lnTo>
                  <a:pt x="468122" y="1302864"/>
                </a:lnTo>
                <a:lnTo>
                  <a:pt x="469822" y="1291425"/>
                </a:lnTo>
                <a:lnTo>
                  <a:pt x="469922" y="1286524"/>
                </a:lnTo>
                <a:lnTo>
                  <a:pt x="467829" y="1286032"/>
                </a:lnTo>
                <a:lnTo>
                  <a:pt x="465066" y="1283324"/>
                </a:lnTo>
                <a:lnTo>
                  <a:pt x="465066" y="1276662"/>
                </a:lnTo>
                <a:lnTo>
                  <a:pt x="463489" y="1273392"/>
                </a:lnTo>
                <a:lnTo>
                  <a:pt x="461450" y="1258168"/>
                </a:lnTo>
                <a:lnTo>
                  <a:pt x="457125" y="1256491"/>
                </a:lnTo>
                <a:lnTo>
                  <a:pt x="454755" y="1254722"/>
                </a:lnTo>
                <a:lnTo>
                  <a:pt x="451930" y="1253830"/>
                </a:lnTo>
                <a:lnTo>
                  <a:pt x="448798" y="1251422"/>
                </a:lnTo>
                <a:lnTo>
                  <a:pt x="445043" y="1245121"/>
                </a:lnTo>
                <a:lnTo>
                  <a:pt x="441357" y="1240890"/>
                </a:lnTo>
                <a:lnTo>
                  <a:pt x="438325" y="1235167"/>
                </a:lnTo>
                <a:lnTo>
                  <a:pt x="436462" y="1233059"/>
                </a:lnTo>
                <a:lnTo>
                  <a:pt x="435100" y="1232405"/>
                </a:lnTo>
                <a:lnTo>
                  <a:pt x="436039" y="1235298"/>
                </a:lnTo>
                <a:lnTo>
                  <a:pt x="436763" y="1238398"/>
                </a:lnTo>
                <a:lnTo>
                  <a:pt x="431268" y="1237636"/>
                </a:lnTo>
                <a:lnTo>
                  <a:pt x="415338" y="1222928"/>
                </a:lnTo>
                <a:lnTo>
                  <a:pt x="412614" y="1221774"/>
                </a:lnTo>
                <a:lnTo>
                  <a:pt x="411560" y="1223105"/>
                </a:lnTo>
                <a:lnTo>
                  <a:pt x="406666" y="1221135"/>
                </a:lnTo>
                <a:lnTo>
                  <a:pt x="405096" y="1217650"/>
                </a:lnTo>
                <a:lnTo>
                  <a:pt x="391552" y="1201311"/>
                </a:lnTo>
                <a:lnTo>
                  <a:pt x="367527" y="1182702"/>
                </a:lnTo>
                <a:lnTo>
                  <a:pt x="351105" y="1171324"/>
                </a:lnTo>
                <a:lnTo>
                  <a:pt x="338838" y="1166232"/>
                </a:lnTo>
                <a:lnTo>
                  <a:pt x="337615" y="1166832"/>
                </a:lnTo>
                <a:lnTo>
                  <a:pt x="336376" y="1168947"/>
                </a:lnTo>
                <a:lnTo>
                  <a:pt x="332790" y="1169532"/>
                </a:lnTo>
                <a:lnTo>
                  <a:pt x="329642" y="1169116"/>
                </a:lnTo>
                <a:lnTo>
                  <a:pt x="318599" y="1164555"/>
                </a:lnTo>
                <a:lnTo>
                  <a:pt x="315928" y="1163931"/>
                </a:lnTo>
                <a:lnTo>
                  <a:pt x="304162" y="1164108"/>
                </a:lnTo>
                <a:lnTo>
                  <a:pt x="302924" y="1165393"/>
                </a:lnTo>
                <a:lnTo>
                  <a:pt x="298791" y="1175048"/>
                </a:lnTo>
                <a:lnTo>
                  <a:pt x="296582" y="1176994"/>
                </a:lnTo>
                <a:lnTo>
                  <a:pt x="292427" y="1178771"/>
                </a:lnTo>
                <a:lnTo>
                  <a:pt x="293619" y="1175863"/>
                </a:lnTo>
                <a:lnTo>
                  <a:pt x="296459" y="1173747"/>
                </a:lnTo>
                <a:lnTo>
                  <a:pt x="298299" y="1166724"/>
                </a:lnTo>
                <a:lnTo>
                  <a:pt x="298406" y="1163808"/>
                </a:lnTo>
                <a:lnTo>
                  <a:pt x="299399" y="1159962"/>
                </a:lnTo>
                <a:lnTo>
                  <a:pt x="299199" y="1156900"/>
                </a:lnTo>
                <a:lnTo>
                  <a:pt x="297698" y="1155908"/>
                </a:lnTo>
                <a:lnTo>
                  <a:pt x="294913" y="1156923"/>
                </a:lnTo>
                <a:lnTo>
                  <a:pt x="288933" y="1160623"/>
                </a:lnTo>
                <a:lnTo>
                  <a:pt x="288133" y="1159646"/>
                </a:lnTo>
                <a:lnTo>
                  <a:pt x="289849" y="1155823"/>
                </a:lnTo>
                <a:lnTo>
                  <a:pt x="289387" y="1154315"/>
                </a:lnTo>
                <a:lnTo>
                  <a:pt x="286878" y="1154885"/>
                </a:lnTo>
                <a:lnTo>
                  <a:pt x="281546" y="1153123"/>
                </a:lnTo>
                <a:lnTo>
                  <a:pt x="275951" y="1153761"/>
                </a:lnTo>
                <a:lnTo>
                  <a:pt x="274935" y="1149130"/>
                </a:lnTo>
                <a:lnTo>
                  <a:pt x="271280" y="1146515"/>
                </a:lnTo>
                <a:lnTo>
                  <a:pt x="269771" y="1144292"/>
                </a:lnTo>
                <a:lnTo>
                  <a:pt x="271611" y="1141715"/>
                </a:lnTo>
                <a:lnTo>
                  <a:pt x="284085" y="1145953"/>
                </a:lnTo>
                <a:lnTo>
                  <a:pt x="287556" y="1146199"/>
                </a:lnTo>
                <a:lnTo>
                  <a:pt x="289272" y="1144684"/>
                </a:lnTo>
                <a:lnTo>
                  <a:pt x="289664" y="1141938"/>
                </a:lnTo>
                <a:lnTo>
                  <a:pt x="289556" y="1138730"/>
                </a:lnTo>
                <a:lnTo>
                  <a:pt x="288125" y="1136876"/>
                </a:lnTo>
                <a:lnTo>
                  <a:pt x="279999" y="1133468"/>
                </a:lnTo>
                <a:lnTo>
                  <a:pt x="276243" y="1129575"/>
                </a:lnTo>
                <a:lnTo>
                  <a:pt x="267455" y="1124236"/>
                </a:lnTo>
                <a:lnTo>
                  <a:pt x="267124" y="1126737"/>
                </a:lnTo>
                <a:lnTo>
                  <a:pt x="268448" y="1131668"/>
                </a:lnTo>
                <a:lnTo>
                  <a:pt x="267747" y="1133260"/>
                </a:lnTo>
                <a:lnTo>
                  <a:pt x="265185" y="1131875"/>
                </a:lnTo>
                <a:lnTo>
                  <a:pt x="263222" y="1132891"/>
                </a:lnTo>
                <a:lnTo>
                  <a:pt x="260575" y="1138807"/>
                </a:lnTo>
                <a:lnTo>
                  <a:pt x="258005" y="1140299"/>
                </a:lnTo>
                <a:lnTo>
                  <a:pt x="255974" y="1140761"/>
                </a:lnTo>
                <a:lnTo>
                  <a:pt x="247262" y="1135799"/>
                </a:lnTo>
                <a:lnTo>
                  <a:pt x="243376" y="1134914"/>
                </a:lnTo>
                <a:lnTo>
                  <a:pt x="244554" y="1143107"/>
                </a:lnTo>
                <a:lnTo>
                  <a:pt x="244515" y="1145953"/>
                </a:lnTo>
                <a:lnTo>
                  <a:pt x="243961" y="1148707"/>
                </a:lnTo>
                <a:lnTo>
                  <a:pt x="243184" y="1150115"/>
                </a:lnTo>
                <a:lnTo>
                  <a:pt x="241637" y="1150731"/>
                </a:lnTo>
                <a:lnTo>
                  <a:pt x="237889" y="1150484"/>
                </a:lnTo>
                <a:lnTo>
                  <a:pt x="232802" y="1147261"/>
                </a:lnTo>
                <a:lnTo>
                  <a:pt x="229517" y="1144222"/>
                </a:lnTo>
                <a:lnTo>
                  <a:pt x="228493" y="1144092"/>
                </a:lnTo>
                <a:lnTo>
                  <a:pt x="228047" y="1144461"/>
                </a:lnTo>
                <a:lnTo>
                  <a:pt x="228847" y="1147507"/>
                </a:lnTo>
                <a:lnTo>
                  <a:pt x="228631" y="1149846"/>
                </a:lnTo>
                <a:lnTo>
                  <a:pt x="228139" y="1152384"/>
                </a:lnTo>
                <a:lnTo>
                  <a:pt x="227446" y="1154685"/>
                </a:lnTo>
                <a:lnTo>
                  <a:pt x="226484" y="1156608"/>
                </a:lnTo>
                <a:lnTo>
                  <a:pt x="224469" y="1159085"/>
                </a:lnTo>
                <a:lnTo>
                  <a:pt x="220982" y="1161039"/>
                </a:lnTo>
                <a:lnTo>
                  <a:pt x="211386" y="1164847"/>
                </a:lnTo>
                <a:lnTo>
                  <a:pt x="210624" y="1166524"/>
                </a:lnTo>
                <a:lnTo>
                  <a:pt x="207530" y="1177063"/>
                </a:lnTo>
                <a:lnTo>
                  <a:pt x="206692" y="1178602"/>
                </a:lnTo>
                <a:lnTo>
                  <a:pt x="205561" y="1179902"/>
                </a:lnTo>
                <a:lnTo>
                  <a:pt x="202259" y="1181586"/>
                </a:lnTo>
                <a:lnTo>
                  <a:pt x="200812" y="1182333"/>
                </a:lnTo>
                <a:lnTo>
                  <a:pt x="196349" y="1185256"/>
                </a:lnTo>
                <a:lnTo>
                  <a:pt x="193625" y="1187225"/>
                </a:lnTo>
                <a:lnTo>
                  <a:pt x="190347" y="1188671"/>
                </a:lnTo>
                <a:lnTo>
                  <a:pt x="191193" y="1190587"/>
                </a:lnTo>
                <a:lnTo>
                  <a:pt x="196642" y="1190987"/>
                </a:lnTo>
                <a:lnTo>
                  <a:pt x="197480" y="1191533"/>
                </a:lnTo>
                <a:lnTo>
                  <a:pt x="198088" y="1192510"/>
                </a:lnTo>
                <a:lnTo>
                  <a:pt x="198188" y="1194080"/>
                </a:lnTo>
                <a:lnTo>
                  <a:pt x="197642" y="1196611"/>
                </a:lnTo>
                <a:lnTo>
                  <a:pt x="191747" y="1210465"/>
                </a:lnTo>
                <a:lnTo>
                  <a:pt x="191563" y="1213365"/>
                </a:lnTo>
                <a:lnTo>
                  <a:pt x="193487" y="1221397"/>
                </a:lnTo>
                <a:lnTo>
                  <a:pt x="196187" y="1230813"/>
                </a:lnTo>
                <a:lnTo>
                  <a:pt x="204353" y="1234975"/>
                </a:lnTo>
                <a:lnTo>
                  <a:pt x="210416" y="1238213"/>
                </a:lnTo>
                <a:lnTo>
                  <a:pt x="214310" y="1245860"/>
                </a:lnTo>
                <a:lnTo>
                  <a:pt x="220736" y="1255868"/>
                </a:lnTo>
                <a:lnTo>
                  <a:pt x="224137" y="1259592"/>
                </a:lnTo>
                <a:lnTo>
                  <a:pt x="224330" y="1260746"/>
                </a:lnTo>
                <a:lnTo>
                  <a:pt x="223322" y="1267584"/>
                </a:lnTo>
                <a:lnTo>
                  <a:pt x="219205" y="1274400"/>
                </a:lnTo>
                <a:lnTo>
                  <a:pt x="215357" y="1280124"/>
                </a:lnTo>
                <a:lnTo>
                  <a:pt x="211371" y="1286986"/>
                </a:lnTo>
                <a:lnTo>
                  <a:pt x="208254" y="1292809"/>
                </a:lnTo>
                <a:lnTo>
                  <a:pt x="204876" y="1299756"/>
                </a:lnTo>
                <a:lnTo>
                  <a:pt x="204483" y="1302002"/>
                </a:lnTo>
                <a:lnTo>
                  <a:pt x="204422" y="1304118"/>
                </a:lnTo>
                <a:lnTo>
                  <a:pt x="205006" y="1306449"/>
                </a:lnTo>
                <a:lnTo>
                  <a:pt x="209331" y="1314857"/>
                </a:lnTo>
                <a:lnTo>
                  <a:pt x="211017" y="1319126"/>
                </a:lnTo>
                <a:lnTo>
                  <a:pt x="213025" y="1323727"/>
                </a:lnTo>
                <a:lnTo>
                  <a:pt x="214757" y="1328727"/>
                </a:lnTo>
                <a:lnTo>
                  <a:pt x="215757" y="1333196"/>
                </a:lnTo>
                <a:lnTo>
                  <a:pt x="217488" y="1337528"/>
                </a:lnTo>
                <a:lnTo>
                  <a:pt x="218566" y="1339735"/>
                </a:lnTo>
                <a:lnTo>
                  <a:pt x="220351" y="1342828"/>
                </a:lnTo>
                <a:lnTo>
                  <a:pt x="222506" y="1347413"/>
                </a:lnTo>
                <a:lnTo>
                  <a:pt x="223221" y="1351036"/>
                </a:lnTo>
                <a:lnTo>
                  <a:pt x="226477" y="1363529"/>
                </a:lnTo>
                <a:lnTo>
                  <a:pt x="226808" y="1366691"/>
                </a:lnTo>
                <a:lnTo>
                  <a:pt x="226646" y="1369030"/>
                </a:lnTo>
                <a:lnTo>
                  <a:pt x="225215" y="1369599"/>
                </a:lnTo>
                <a:lnTo>
                  <a:pt x="222052" y="1369968"/>
                </a:lnTo>
                <a:lnTo>
                  <a:pt x="218620" y="1371499"/>
                </a:lnTo>
                <a:lnTo>
                  <a:pt x="218450" y="1372014"/>
                </a:lnTo>
                <a:lnTo>
                  <a:pt x="220690" y="1374922"/>
                </a:lnTo>
                <a:lnTo>
                  <a:pt x="218712" y="1379884"/>
                </a:lnTo>
                <a:lnTo>
                  <a:pt x="218427" y="1386954"/>
                </a:lnTo>
                <a:lnTo>
                  <a:pt x="216319" y="1390646"/>
                </a:lnTo>
                <a:lnTo>
                  <a:pt x="216119" y="1391500"/>
                </a:lnTo>
                <a:lnTo>
                  <a:pt x="216211" y="1392216"/>
                </a:lnTo>
                <a:lnTo>
                  <a:pt x="216588" y="1392777"/>
                </a:lnTo>
                <a:lnTo>
                  <a:pt x="220490" y="1393762"/>
                </a:lnTo>
                <a:lnTo>
                  <a:pt x="220828" y="1394762"/>
                </a:lnTo>
                <a:lnTo>
                  <a:pt x="220844" y="1396832"/>
                </a:lnTo>
                <a:lnTo>
                  <a:pt x="220497" y="1398739"/>
                </a:lnTo>
                <a:lnTo>
                  <a:pt x="218535" y="1400155"/>
                </a:lnTo>
                <a:lnTo>
                  <a:pt x="216434" y="1402240"/>
                </a:lnTo>
                <a:lnTo>
                  <a:pt x="215965" y="1404163"/>
                </a:lnTo>
                <a:lnTo>
                  <a:pt x="216034" y="1405871"/>
                </a:lnTo>
                <a:lnTo>
                  <a:pt x="216750" y="1408755"/>
                </a:lnTo>
                <a:lnTo>
                  <a:pt x="218143" y="1412110"/>
                </a:lnTo>
                <a:lnTo>
                  <a:pt x="219905" y="1414210"/>
                </a:lnTo>
                <a:lnTo>
                  <a:pt x="226161" y="1416202"/>
                </a:lnTo>
                <a:lnTo>
                  <a:pt x="226969" y="1417841"/>
                </a:lnTo>
                <a:lnTo>
                  <a:pt x="227308" y="1420087"/>
                </a:lnTo>
                <a:lnTo>
                  <a:pt x="227177" y="1422279"/>
                </a:lnTo>
                <a:lnTo>
                  <a:pt x="224268" y="1426649"/>
                </a:lnTo>
                <a:lnTo>
                  <a:pt x="224291" y="1428326"/>
                </a:lnTo>
                <a:lnTo>
                  <a:pt x="225484" y="1432372"/>
                </a:lnTo>
                <a:lnTo>
                  <a:pt x="226916" y="1436226"/>
                </a:lnTo>
                <a:lnTo>
                  <a:pt x="233018" y="1440396"/>
                </a:lnTo>
                <a:lnTo>
                  <a:pt x="235119" y="1442673"/>
                </a:lnTo>
                <a:lnTo>
                  <a:pt x="235673" y="1444481"/>
                </a:lnTo>
                <a:lnTo>
                  <a:pt x="235981" y="1447396"/>
                </a:lnTo>
                <a:lnTo>
                  <a:pt x="235942" y="1450550"/>
                </a:lnTo>
                <a:lnTo>
                  <a:pt x="235465" y="1453343"/>
                </a:lnTo>
                <a:lnTo>
                  <a:pt x="233549" y="1456936"/>
                </a:lnTo>
                <a:lnTo>
                  <a:pt x="229124" y="1463998"/>
                </a:lnTo>
                <a:lnTo>
                  <a:pt x="224669" y="1466728"/>
                </a:lnTo>
                <a:lnTo>
                  <a:pt x="224399" y="1467321"/>
                </a:lnTo>
                <a:lnTo>
                  <a:pt x="225777" y="1469567"/>
                </a:lnTo>
                <a:lnTo>
                  <a:pt x="233618" y="1478537"/>
                </a:lnTo>
                <a:lnTo>
                  <a:pt x="238736" y="1482714"/>
                </a:lnTo>
                <a:lnTo>
                  <a:pt x="245631" y="1488330"/>
                </a:lnTo>
                <a:lnTo>
                  <a:pt x="250079" y="1492753"/>
                </a:lnTo>
                <a:lnTo>
                  <a:pt x="251518" y="1495923"/>
                </a:lnTo>
                <a:lnTo>
                  <a:pt x="253442" y="1499446"/>
                </a:lnTo>
                <a:lnTo>
                  <a:pt x="255604" y="1502316"/>
                </a:lnTo>
                <a:lnTo>
                  <a:pt x="257166" y="1504800"/>
                </a:lnTo>
                <a:lnTo>
                  <a:pt x="257759" y="1506400"/>
                </a:lnTo>
                <a:lnTo>
                  <a:pt x="257705" y="1508116"/>
                </a:lnTo>
                <a:lnTo>
                  <a:pt x="255619" y="1513278"/>
                </a:lnTo>
                <a:lnTo>
                  <a:pt x="254434" y="1517255"/>
                </a:lnTo>
                <a:lnTo>
                  <a:pt x="252349" y="1523063"/>
                </a:lnTo>
                <a:lnTo>
                  <a:pt x="250210" y="1527094"/>
                </a:lnTo>
                <a:lnTo>
                  <a:pt x="244792" y="1534433"/>
                </a:lnTo>
                <a:lnTo>
                  <a:pt x="236797" y="1543511"/>
                </a:lnTo>
                <a:lnTo>
                  <a:pt x="234942" y="1546241"/>
                </a:lnTo>
                <a:lnTo>
                  <a:pt x="231202" y="1550988"/>
                </a:lnTo>
                <a:lnTo>
                  <a:pt x="224792" y="1560473"/>
                </a:lnTo>
                <a:lnTo>
                  <a:pt x="223137" y="1562558"/>
                </a:lnTo>
                <a:lnTo>
                  <a:pt x="217889" y="1570066"/>
                </a:lnTo>
                <a:lnTo>
                  <a:pt x="215495" y="1572451"/>
                </a:lnTo>
                <a:lnTo>
                  <a:pt x="213610" y="1574674"/>
                </a:lnTo>
                <a:lnTo>
                  <a:pt x="208416" y="1581713"/>
                </a:lnTo>
                <a:lnTo>
                  <a:pt x="202829" y="1587029"/>
                </a:lnTo>
                <a:lnTo>
                  <a:pt x="197349" y="1591952"/>
                </a:lnTo>
                <a:lnTo>
                  <a:pt x="195703" y="1594437"/>
                </a:lnTo>
                <a:lnTo>
                  <a:pt x="193656" y="1596337"/>
                </a:lnTo>
                <a:lnTo>
                  <a:pt x="191216" y="1598137"/>
                </a:lnTo>
                <a:lnTo>
                  <a:pt x="190193" y="1599145"/>
                </a:lnTo>
                <a:lnTo>
                  <a:pt x="184675" y="1605830"/>
                </a:lnTo>
                <a:lnTo>
                  <a:pt x="177018" y="1615046"/>
                </a:lnTo>
                <a:lnTo>
                  <a:pt x="185260" y="1613515"/>
                </a:lnTo>
                <a:lnTo>
                  <a:pt x="192463" y="1608846"/>
                </a:lnTo>
                <a:lnTo>
                  <a:pt x="193871" y="1609938"/>
                </a:lnTo>
                <a:lnTo>
                  <a:pt x="195441" y="1611761"/>
                </a:lnTo>
                <a:lnTo>
                  <a:pt x="195218" y="1614746"/>
                </a:lnTo>
                <a:lnTo>
                  <a:pt x="194833" y="1616992"/>
                </a:lnTo>
                <a:lnTo>
                  <a:pt x="192009" y="1614869"/>
                </a:lnTo>
                <a:lnTo>
                  <a:pt x="192671" y="1617377"/>
                </a:lnTo>
                <a:lnTo>
                  <a:pt x="195279" y="1622077"/>
                </a:lnTo>
                <a:lnTo>
                  <a:pt x="198943" y="1623985"/>
                </a:lnTo>
                <a:lnTo>
                  <a:pt x="204483" y="1630078"/>
                </a:lnTo>
                <a:lnTo>
                  <a:pt x="210993" y="1630747"/>
                </a:lnTo>
                <a:lnTo>
                  <a:pt x="215288" y="1629624"/>
                </a:lnTo>
                <a:lnTo>
                  <a:pt x="218566" y="1629909"/>
                </a:lnTo>
                <a:lnTo>
                  <a:pt x="221829" y="1633132"/>
                </a:lnTo>
                <a:lnTo>
                  <a:pt x="224083" y="1637217"/>
                </a:lnTo>
                <a:lnTo>
                  <a:pt x="225877" y="1638240"/>
                </a:lnTo>
                <a:lnTo>
                  <a:pt x="228308" y="1640194"/>
                </a:lnTo>
                <a:lnTo>
                  <a:pt x="227970" y="1642463"/>
                </a:lnTo>
                <a:lnTo>
                  <a:pt x="227231" y="1643779"/>
                </a:lnTo>
                <a:lnTo>
                  <a:pt x="217450" y="1640255"/>
                </a:lnTo>
                <a:lnTo>
                  <a:pt x="206168" y="1638355"/>
                </a:lnTo>
                <a:lnTo>
                  <a:pt x="204699" y="1640025"/>
                </a:lnTo>
                <a:lnTo>
                  <a:pt x="203275" y="1642586"/>
                </a:lnTo>
                <a:lnTo>
                  <a:pt x="202590" y="1644594"/>
                </a:lnTo>
                <a:lnTo>
                  <a:pt x="201851" y="1645717"/>
                </a:lnTo>
                <a:lnTo>
                  <a:pt x="200112" y="1646440"/>
                </a:lnTo>
                <a:lnTo>
                  <a:pt x="197534" y="1646664"/>
                </a:lnTo>
                <a:lnTo>
                  <a:pt x="194433" y="1646179"/>
                </a:lnTo>
                <a:lnTo>
                  <a:pt x="192578" y="1644833"/>
                </a:lnTo>
                <a:lnTo>
                  <a:pt x="191193" y="1646348"/>
                </a:lnTo>
                <a:lnTo>
                  <a:pt x="190539" y="1649779"/>
                </a:lnTo>
                <a:lnTo>
                  <a:pt x="188615" y="1651556"/>
                </a:lnTo>
                <a:lnTo>
                  <a:pt x="185976" y="1650179"/>
                </a:lnTo>
                <a:lnTo>
                  <a:pt x="184221" y="1647533"/>
                </a:lnTo>
                <a:lnTo>
                  <a:pt x="182644" y="1647748"/>
                </a:lnTo>
                <a:lnTo>
                  <a:pt x="181689" y="1650179"/>
                </a:lnTo>
                <a:lnTo>
                  <a:pt x="182390" y="1653495"/>
                </a:lnTo>
                <a:lnTo>
                  <a:pt x="182774" y="1657464"/>
                </a:lnTo>
                <a:lnTo>
                  <a:pt x="181658" y="1660426"/>
                </a:lnTo>
                <a:lnTo>
                  <a:pt x="182805" y="1661741"/>
                </a:lnTo>
                <a:lnTo>
                  <a:pt x="184252" y="1663865"/>
                </a:lnTo>
                <a:lnTo>
                  <a:pt x="184644" y="1665080"/>
                </a:lnTo>
                <a:lnTo>
                  <a:pt x="184152" y="1665796"/>
                </a:lnTo>
                <a:lnTo>
                  <a:pt x="182705" y="1666403"/>
                </a:lnTo>
                <a:lnTo>
                  <a:pt x="182374" y="1667057"/>
                </a:lnTo>
                <a:lnTo>
                  <a:pt x="181735" y="1668157"/>
                </a:lnTo>
                <a:lnTo>
                  <a:pt x="180043" y="1668357"/>
                </a:lnTo>
                <a:lnTo>
                  <a:pt x="179173" y="1669173"/>
                </a:lnTo>
                <a:lnTo>
                  <a:pt x="178134" y="1672750"/>
                </a:lnTo>
                <a:lnTo>
                  <a:pt x="176148" y="1678658"/>
                </a:lnTo>
                <a:lnTo>
                  <a:pt x="173217" y="1683135"/>
                </a:lnTo>
                <a:lnTo>
                  <a:pt x="170870" y="1685582"/>
                </a:lnTo>
                <a:lnTo>
                  <a:pt x="169823" y="1687458"/>
                </a:lnTo>
                <a:lnTo>
                  <a:pt x="169169" y="1689705"/>
                </a:lnTo>
                <a:lnTo>
                  <a:pt x="169015" y="1691959"/>
                </a:lnTo>
                <a:lnTo>
                  <a:pt x="171262" y="1704267"/>
                </a:lnTo>
                <a:lnTo>
                  <a:pt x="171239" y="1706483"/>
                </a:lnTo>
                <a:lnTo>
                  <a:pt x="170708" y="1708752"/>
                </a:lnTo>
                <a:lnTo>
                  <a:pt x="170323" y="1711052"/>
                </a:lnTo>
                <a:lnTo>
                  <a:pt x="170639" y="1713045"/>
                </a:lnTo>
                <a:lnTo>
                  <a:pt x="172124" y="1716445"/>
                </a:lnTo>
                <a:lnTo>
                  <a:pt x="173701" y="1721507"/>
                </a:lnTo>
                <a:lnTo>
                  <a:pt x="174340" y="1724730"/>
                </a:lnTo>
                <a:lnTo>
                  <a:pt x="175387" y="1725907"/>
                </a:lnTo>
                <a:lnTo>
                  <a:pt x="176395" y="1726777"/>
                </a:lnTo>
                <a:lnTo>
                  <a:pt x="176603" y="1727323"/>
                </a:lnTo>
                <a:lnTo>
                  <a:pt x="176572" y="1727884"/>
                </a:lnTo>
                <a:lnTo>
                  <a:pt x="176048" y="1728523"/>
                </a:lnTo>
                <a:lnTo>
                  <a:pt x="171501" y="1730208"/>
                </a:lnTo>
                <a:lnTo>
                  <a:pt x="170908" y="1731631"/>
                </a:lnTo>
                <a:lnTo>
                  <a:pt x="170415" y="1733223"/>
                </a:lnTo>
                <a:lnTo>
                  <a:pt x="168430" y="1735569"/>
                </a:lnTo>
                <a:lnTo>
                  <a:pt x="167822" y="1737754"/>
                </a:lnTo>
                <a:lnTo>
                  <a:pt x="167445" y="1740254"/>
                </a:lnTo>
                <a:lnTo>
                  <a:pt x="167399" y="1741147"/>
                </a:lnTo>
                <a:lnTo>
                  <a:pt x="169946" y="1741308"/>
                </a:lnTo>
                <a:lnTo>
                  <a:pt x="170839" y="1741947"/>
                </a:lnTo>
                <a:lnTo>
                  <a:pt x="171439" y="1745085"/>
                </a:lnTo>
                <a:lnTo>
                  <a:pt x="174333" y="1747555"/>
                </a:lnTo>
                <a:lnTo>
                  <a:pt x="177010" y="1749601"/>
                </a:lnTo>
                <a:lnTo>
                  <a:pt x="177696" y="1750547"/>
                </a:lnTo>
                <a:lnTo>
                  <a:pt x="177903" y="1752363"/>
                </a:lnTo>
                <a:lnTo>
                  <a:pt x="177734" y="1754478"/>
                </a:lnTo>
                <a:lnTo>
                  <a:pt x="177395" y="1755578"/>
                </a:lnTo>
                <a:lnTo>
                  <a:pt x="176272" y="1756840"/>
                </a:lnTo>
                <a:lnTo>
                  <a:pt x="175294" y="1760033"/>
                </a:lnTo>
                <a:lnTo>
                  <a:pt x="175156" y="1763064"/>
                </a:lnTo>
                <a:lnTo>
                  <a:pt x="173609" y="1768287"/>
                </a:lnTo>
                <a:lnTo>
                  <a:pt x="173955" y="1768387"/>
                </a:lnTo>
                <a:lnTo>
                  <a:pt x="177203" y="1767441"/>
                </a:lnTo>
                <a:lnTo>
                  <a:pt x="178126" y="1767979"/>
                </a:lnTo>
                <a:lnTo>
                  <a:pt x="178835" y="1769133"/>
                </a:lnTo>
                <a:lnTo>
                  <a:pt x="179065" y="1772403"/>
                </a:lnTo>
                <a:lnTo>
                  <a:pt x="180127" y="1773872"/>
                </a:lnTo>
                <a:lnTo>
                  <a:pt x="181212" y="1776164"/>
                </a:lnTo>
                <a:lnTo>
                  <a:pt x="181551" y="1777941"/>
                </a:lnTo>
                <a:lnTo>
                  <a:pt x="183621" y="1780057"/>
                </a:lnTo>
                <a:lnTo>
                  <a:pt x="183782" y="1781426"/>
                </a:lnTo>
                <a:lnTo>
                  <a:pt x="185044" y="1786250"/>
                </a:lnTo>
                <a:lnTo>
                  <a:pt x="185530" y="1789019"/>
                </a:lnTo>
                <a:lnTo>
                  <a:pt x="185753" y="1791158"/>
                </a:lnTo>
                <a:lnTo>
                  <a:pt x="185129" y="1793873"/>
                </a:lnTo>
                <a:lnTo>
                  <a:pt x="184583" y="1795704"/>
                </a:lnTo>
                <a:lnTo>
                  <a:pt x="187530" y="1799066"/>
                </a:lnTo>
                <a:lnTo>
                  <a:pt x="188223" y="1799197"/>
                </a:lnTo>
                <a:lnTo>
                  <a:pt x="189862" y="1797874"/>
                </a:lnTo>
                <a:lnTo>
                  <a:pt x="190185" y="1797781"/>
                </a:lnTo>
                <a:lnTo>
                  <a:pt x="193571" y="1797666"/>
                </a:lnTo>
                <a:lnTo>
                  <a:pt x="195141" y="1798835"/>
                </a:lnTo>
                <a:lnTo>
                  <a:pt x="196303" y="1801112"/>
                </a:lnTo>
                <a:lnTo>
                  <a:pt x="197388" y="1802928"/>
                </a:lnTo>
                <a:lnTo>
                  <a:pt x="198550" y="1803420"/>
                </a:lnTo>
                <a:lnTo>
                  <a:pt x="201844" y="1801128"/>
                </a:lnTo>
                <a:lnTo>
                  <a:pt x="203668" y="1800366"/>
                </a:lnTo>
                <a:lnTo>
                  <a:pt x="204868" y="1800389"/>
                </a:lnTo>
                <a:lnTo>
                  <a:pt x="209093" y="1802443"/>
                </a:lnTo>
                <a:lnTo>
                  <a:pt x="211078" y="1803566"/>
                </a:lnTo>
                <a:lnTo>
                  <a:pt x="211532" y="1804582"/>
                </a:lnTo>
                <a:lnTo>
                  <a:pt x="211571" y="1805782"/>
                </a:lnTo>
                <a:lnTo>
                  <a:pt x="211032" y="1807559"/>
                </a:lnTo>
                <a:lnTo>
                  <a:pt x="210609" y="1809490"/>
                </a:lnTo>
                <a:lnTo>
                  <a:pt x="211894" y="1811767"/>
                </a:lnTo>
                <a:lnTo>
                  <a:pt x="213387" y="1813305"/>
                </a:lnTo>
                <a:lnTo>
                  <a:pt x="216580" y="1810759"/>
                </a:lnTo>
                <a:lnTo>
                  <a:pt x="217758" y="1810051"/>
                </a:lnTo>
                <a:lnTo>
                  <a:pt x="219043" y="1810028"/>
                </a:lnTo>
                <a:lnTo>
                  <a:pt x="220767" y="1809082"/>
                </a:lnTo>
                <a:lnTo>
                  <a:pt x="222013" y="1807651"/>
                </a:lnTo>
                <a:lnTo>
                  <a:pt x="223206" y="1807159"/>
                </a:lnTo>
                <a:lnTo>
                  <a:pt x="225484" y="1807497"/>
                </a:lnTo>
                <a:lnTo>
                  <a:pt x="229609" y="1807159"/>
                </a:lnTo>
                <a:lnTo>
                  <a:pt x="234418" y="1809405"/>
                </a:lnTo>
                <a:lnTo>
                  <a:pt x="234834" y="1810090"/>
                </a:lnTo>
                <a:lnTo>
                  <a:pt x="237235" y="1812713"/>
                </a:lnTo>
                <a:lnTo>
                  <a:pt x="238074" y="1814013"/>
                </a:lnTo>
                <a:lnTo>
                  <a:pt x="238866" y="1814429"/>
                </a:lnTo>
                <a:lnTo>
                  <a:pt x="240152" y="1815706"/>
                </a:lnTo>
                <a:lnTo>
                  <a:pt x="241860" y="1816505"/>
                </a:lnTo>
                <a:lnTo>
                  <a:pt x="243053" y="1816259"/>
                </a:lnTo>
                <a:lnTo>
                  <a:pt x="243622" y="1816683"/>
                </a:lnTo>
                <a:lnTo>
                  <a:pt x="244153" y="1817683"/>
                </a:lnTo>
                <a:lnTo>
                  <a:pt x="244192" y="1819390"/>
                </a:lnTo>
                <a:lnTo>
                  <a:pt x="244022" y="1824252"/>
                </a:lnTo>
                <a:lnTo>
                  <a:pt x="243184" y="1825652"/>
                </a:lnTo>
                <a:lnTo>
                  <a:pt x="242299" y="1826791"/>
                </a:lnTo>
                <a:lnTo>
                  <a:pt x="242075" y="1827676"/>
                </a:lnTo>
                <a:lnTo>
                  <a:pt x="242160" y="1828745"/>
                </a:lnTo>
                <a:lnTo>
                  <a:pt x="243522" y="1830830"/>
                </a:lnTo>
                <a:lnTo>
                  <a:pt x="245277" y="1834068"/>
                </a:lnTo>
                <a:lnTo>
                  <a:pt x="245685" y="1835945"/>
                </a:lnTo>
                <a:lnTo>
                  <a:pt x="245685" y="1837353"/>
                </a:lnTo>
                <a:lnTo>
                  <a:pt x="243291" y="1841476"/>
                </a:lnTo>
                <a:lnTo>
                  <a:pt x="242491" y="1842438"/>
                </a:lnTo>
                <a:lnTo>
                  <a:pt x="241937" y="1844461"/>
                </a:lnTo>
                <a:lnTo>
                  <a:pt x="241645" y="1846515"/>
                </a:lnTo>
                <a:lnTo>
                  <a:pt x="241814" y="1847362"/>
                </a:lnTo>
                <a:lnTo>
                  <a:pt x="245816" y="1850623"/>
                </a:lnTo>
                <a:lnTo>
                  <a:pt x="248778" y="1852385"/>
                </a:lnTo>
                <a:lnTo>
                  <a:pt x="249440" y="1853246"/>
                </a:lnTo>
                <a:lnTo>
                  <a:pt x="249502" y="1853777"/>
                </a:lnTo>
                <a:lnTo>
                  <a:pt x="247924" y="1857270"/>
                </a:lnTo>
                <a:lnTo>
                  <a:pt x="247770" y="1858208"/>
                </a:lnTo>
                <a:lnTo>
                  <a:pt x="250148" y="1859655"/>
                </a:lnTo>
                <a:lnTo>
                  <a:pt x="251456" y="1861924"/>
                </a:lnTo>
                <a:lnTo>
                  <a:pt x="252611" y="1865616"/>
                </a:lnTo>
                <a:lnTo>
                  <a:pt x="254865" y="1869148"/>
                </a:lnTo>
                <a:lnTo>
                  <a:pt x="259721" y="1872263"/>
                </a:lnTo>
                <a:lnTo>
                  <a:pt x="263253" y="1874294"/>
                </a:lnTo>
                <a:lnTo>
                  <a:pt x="263984" y="1875217"/>
                </a:lnTo>
                <a:lnTo>
                  <a:pt x="264238" y="1876317"/>
                </a:lnTo>
                <a:lnTo>
                  <a:pt x="263969" y="1878725"/>
                </a:lnTo>
                <a:lnTo>
                  <a:pt x="263061" y="1881656"/>
                </a:lnTo>
                <a:lnTo>
                  <a:pt x="262438" y="1883279"/>
                </a:lnTo>
                <a:lnTo>
                  <a:pt x="263877" y="1883956"/>
                </a:lnTo>
                <a:lnTo>
                  <a:pt x="267578" y="1883779"/>
                </a:lnTo>
                <a:lnTo>
                  <a:pt x="272072" y="1884348"/>
                </a:lnTo>
                <a:lnTo>
                  <a:pt x="277467" y="1887564"/>
                </a:lnTo>
                <a:lnTo>
                  <a:pt x="277482" y="1889003"/>
                </a:lnTo>
                <a:lnTo>
                  <a:pt x="276928" y="1890311"/>
                </a:lnTo>
                <a:lnTo>
                  <a:pt x="277298" y="1891688"/>
                </a:lnTo>
                <a:lnTo>
                  <a:pt x="277890" y="1892857"/>
                </a:lnTo>
                <a:lnTo>
                  <a:pt x="282554" y="1896434"/>
                </a:lnTo>
                <a:lnTo>
                  <a:pt x="283000" y="1897473"/>
                </a:lnTo>
                <a:lnTo>
                  <a:pt x="283085" y="1899211"/>
                </a:lnTo>
                <a:lnTo>
                  <a:pt x="282954" y="1900480"/>
                </a:lnTo>
                <a:lnTo>
                  <a:pt x="281661" y="1900750"/>
                </a:lnTo>
                <a:lnTo>
                  <a:pt x="280222" y="1901342"/>
                </a:lnTo>
                <a:lnTo>
                  <a:pt x="277875" y="1902857"/>
                </a:lnTo>
                <a:lnTo>
                  <a:pt x="276944" y="1905004"/>
                </a:lnTo>
                <a:lnTo>
                  <a:pt x="273150" y="1907958"/>
                </a:lnTo>
                <a:lnTo>
                  <a:pt x="270803" y="1909289"/>
                </a:lnTo>
                <a:lnTo>
                  <a:pt x="268932" y="1909350"/>
                </a:lnTo>
                <a:lnTo>
                  <a:pt x="264492" y="1908750"/>
                </a:lnTo>
                <a:lnTo>
                  <a:pt x="262930" y="1907296"/>
                </a:lnTo>
                <a:lnTo>
                  <a:pt x="262284" y="1905958"/>
                </a:lnTo>
                <a:lnTo>
                  <a:pt x="260575" y="1905358"/>
                </a:lnTo>
                <a:lnTo>
                  <a:pt x="258305" y="1905304"/>
                </a:lnTo>
                <a:lnTo>
                  <a:pt x="255173" y="1905535"/>
                </a:lnTo>
                <a:lnTo>
                  <a:pt x="254534" y="1905935"/>
                </a:lnTo>
                <a:lnTo>
                  <a:pt x="254019" y="1907581"/>
                </a:lnTo>
                <a:lnTo>
                  <a:pt x="252688" y="1910381"/>
                </a:lnTo>
                <a:lnTo>
                  <a:pt x="251733" y="1911966"/>
                </a:lnTo>
                <a:lnTo>
                  <a:pt x="252526" y="1912928"/>
                </a:lnTo>
                <a:lnTo>
                  <a:pt x="253773" y="1914943"/>
                </a:lnTo>
                <a:lnTo>
                  <a:pt x="255712" y="1917505"/>
                </a:lnTo>
                <a:lnTo>
                  <a:pt x="257705" y="1919774"/>
                </a:lnTo>
                <a:lnTo>
                  <a:pt x="258344" y="1921159"/>
                </a:lnTo>
                <a:lnTo>
                  <a:pt x="258321" y="1922143"/>
                </a:lnTo>
                <a:lnTo>
                  <a:pt x="257366" y="1923305"/>
                </a:lnTo>
                <a:lnTo>
                  <a:pt x="257513" y="1925644"/>
                </a:lnTo>
                <a:lnTo>
                  <a:pt x="259452" y="1928713"/>
                </a:lnTo>
                <a:lnTo>
                  <a:pt x="258798" y="1929198"/>
                </a:lnTo>
                <a:lnTo>
                  <a:pt x="258605" y="1932959"/>
                </a:lnTo>
                <a:lnTo>
                  <a:pt x="258621" y="1936968"/>
                </a:lnTo>
                <a:lnTo>
                  <a:pt x="259144" y="1937937"/>
                </a:lnTo>
                <a:lnTo>
                  <a:pt x="260191" y="1938737"/>
                </a:lnTo>
                <a:lnTo>
                  <a:pt x="261068" y="1940198"/>
                </a:lnTo>
                <a:lnTo>
                  <a:pt x="262538" y="1943530"/>
                </a:lnTo>
                <a:lnTo>
                  <a:pt x="262638" y="1944399"/>
                </a:lnTo>
                <a:lnTo>
                  <a:pt x="263053" y="1944460"/>
                </a:lnTo>
                <a:lnTo>
                  <a:pt x="265070" y="1945460"/>
                </a:lnTo>
                <a:lnTo>
                  <a:pt x="267186" y="1946307"/>
                </a:lnTo>
                <a:lnTo>
                  <a:pt x="268648" y="1946360"/>
                </a:lnTo>
                <a:lnTo>
                  <a:pt x="270387" y="1946168"/>
                </a:lnTo>
                <a:lnTo>
                  <a:pt x="272434" y="1945037"/>
                </a:lnTo>
                <a:lnTo>
                  <a:pt x="273858" y="1943945"/>
                </a:lnTo>
                <a:lnTo>
                  <a:pt x="275589" y="1938391"/>
                </a:lnTo>
                <a:lnTo>
                  <a:pt x="276205" y="1937591"/>
                </a:lnTo>
                <a:lnTo>
                  <a:pt x="277159" y="1937152"/>
                </a:lnTo>
                <a:lnTo>
                  <a:pt x="278721" y="1937106"/>
                </a:lnTo>
                <a:lnTo>
                  <a:pt x="281692" y="1938144"/>
                </a:lnTo>
                <a:lnTo>
                  <a:pt x="285170" y="1939075"/>
                </a:lnTo>
                <a:lnTo>
                  <a:pt x="287186" y="1938945"/>
                </a:lnTo>
                <a:lnTo>
                  <a:pt x="292558" y="1935983"/>
                </a:lnTo>
                <a:lnTo>
                  <a:pt x="295551" y="1935521"/>
                </a:lnTo>
                <a:lnTo>
                  <a:pt x="299106" y="1936214"/>
                </a:lnTo>
                <a:lnTo>
                  <a:pt x="302600" y="1936252"/>
                </a:lnTo>
                <a:lnTo>
                  <a:pt x="305232" y="1935821"/>
                </a:lnTo>
                <a:lnTo>
                  <a:pt x="307040" y="1936844"/>
                </a:lnTo>
                <a:lnTo>
                  <a:pt x="309272" y="1939106"/>
                </a:lnTo>
                <a:lnTo>
                  <a:pt x="311288" y="1942460"/>
                </a:lnTo>
                <a:lnTo>
                  <a:pt x="313397" y="1948638"/>
                </a:lnTo>
                <a:lnTo>
                  <a:pt x="319546" y="1955584"/>
                </a:lnTo>
                <a:lnTo>
                  <a:pt x="319646" y="1956938"/>
                </a:lnTo>
                <a:lnTo>
                  <a:pt x="319145" y="1957807"/>
                </a:lnTo>
                <a:lnTo>
                  <a:pt x="316121" y="1958646"/>
                </a:lnTo>
                <a:lnTo>
                  <a:pt x="313566" y="1959100"/>
                </a:lnTo>
                <a:lnTo>
                  <a:pt x="313443" y="1960284"/>
                </a:lnTo>
                <a:lnTo>
                  <a:pt x="314120" y="1961569"/>
                </a:lnTo>
                <a:lnTo>
                  <a:pt x="315290" y="1963446"/>
                </a:lnTo>
                <a:lnTo>
                  <a:pt x="315467" y="1965862"/>
                </a:lnTo>
                <a:lnTo>
                  <a:pt x="315405" y="1968077"/>
                </a:lnTo>
                <a:lnTo>
                  <a:pt x="315905" y="1970031"/>
                </a:lnTo>
                <a:lnTo>
                  <a:pt x="316883" y="1970831"/>
                </a:lnTo>
                <a:lnTo>
                  <a:pt x="317006" y="1971808"/>
                </a:lnTo>
                <a:lnTo>
                  <a:pt x="315882" y="1973008"/>
                </a:lnTo>
                <a:lnTo>
                  <a:pt x="315567" y="1973747"/>
                </a:lnTo>
                <a:lnTo>
                  <a:pt x="316006" y="1974147"/>
                </a:lnTo>
                <a:lnTo>
                  <a:pt x="321554" y="1974378"/>
                </a:lnTo>
                <a:lnTo>
                  <a:pt x="324271" y="1975539"/>
                </a:lnTo>
                <a:lnTo>
                  <a:pt x="326333" y="1976601"/>
                </a:lnTo>
                <a:lnTo>
                  <a:pt x="327372" y="1976701"/>
                </a:lnTo>
                <a:lnTo>
                  <a:pt x="329711" y="1976024"/>
                </a:lnTo>
                <a:lnTo>
                  <a:pt x="332343" y="1975593"/>
                </a:lnTo>
                <a:lnTo>
                  <a:pt x="333936" y="1975532"/>
                </a:lnTo>
                <a:lnTo>
                  <a:pt x="334552" y="1976316"/>
                </a:lnTo>
                <a:lnTo>
                  <a:pt x="335044" y="1978370"/>
                </a:lnTo>
                <a:lnTo>
                  <a:pt x="335967" y="1980424"/>
                </a:lnTo>
                <a:lnTo>
                  <a:pt x="336829" y="1981009"/>
                </a:lnTo>
                <a:lnTo>
                  <a:pt x="338369" y="1980909"/>
                </a:lnTo>
                <a:lnTo>
                  <a:pt x="339292" y="1981009"/>
                </a:lnTo>
                <a:lnTo>
                  <a:pt x="339785" y="1981786"/>
                </a:lnTo>
                <a:lnTo>
                  <a:pt x="339230" y="1982955"/>
                </a:lnTo>
                <a:lnTo>
                  <a:pt x="339353" y="1984224"/>
                </a:lnTo>
                <a:lnTo>
                  <a:pt x="340031" y="1985779"/>
                </a:lnTo>
                <a:lnTo>
                  <a:pt x="340831" y="1989371"/>
                </a:lnTo>
                <a:lnTo>
                  <a:pt x="341570" y="1990440"/>
                </a:lnTo>
                <a:lnTo>
                  <a:pt x="342063" y="1991794"/>
                </a:lnTo>
                <a:lnTo>
                  <a:pt x="342063" y="1993348"/>
                </a:lnTo>
                <a:lnTo>
                  <a:pt x="341447" y="1994702"/>
                </a:lnTo>
                <a:lnTo>
                  <a:pt x="341016" y="1995764"/>
                </a:lnTo>
                <a:lnTo>
                  <a:pt x="341447" y="1998179"/>
                </a:lnTo>
                <a:lnTo>
                  <a:pt x="343109" y="2000879"/>
                </a:lnTo>
                <a:lnTo>
                  <a:pt x="344340" y="2001549"/>
                </a:lnTo>
                <a:lnTo>
                  <a:pt x="345325" y="2003956"/>
                </a:lnTo>
                <a:lnTo>
                  <a:pt x="347110" y="2004726"/>
                </a:lnTo>
                <a:lnTo>
                  <a:pt x="349758" y="2002703"/>
                </a:lnTo>
                <a:lnTo>
                  <a:pt x="351790" y="2001641"/>
                </a:lnTo>
                <a:lnTo>
                  <a:pt x="354329" y="2002233"/>
                </a:lnTo>
                <a:lnTo>
                  <a:pt x="356676" y="2002610"/>
                </a:lnTo>
                <a:lnTo>
                  <a:pt x="358253" y="2003987"/>
                </a:lnTo>
                <a:lnTo>
                  <a:pt x="359415" y="2005880"/>
                </a:lnTo>
                <a:lnTo>
                  <a:pt x="360770" y="2006934"/>
                </a:lnTo>
                <a:lnTo>
                  <a:pt x="362125" y="2006380"/>
                </a:lnTo>
                <a:lnTo>
                  <a:pt x="364949" y="2006934"/>
                </a:lnTo>
                <a:lnTo>
                  <a:pt x="366242" y="2008464"/>
                </a:lnTo>
                <a:lnTo>
                  <a:pt x="367535" y="2009326"/>
                </a:lnTo>
                <a:lnTo>
                  <a:pt x="369197" y="2008080"/>
                </a:lnTo>
                <a:lnTo>
                  <a:pt x="370551" y="2006541"/>
                </a:lnTo>
                <a:lnTo>
                  <a:pt x="375507" y="2004934"/>
                </a:lnTo>
                <a:lnTo>
                  <a:pt x="378585" y="2004534"/>
                </a:lnTo>
                <a:lnTo>
                  <a:pt x="379447" y="2004218"/>
                </a:lnTo>
                <a:lnTo>
                  <a:pt x="381255" y="2003064"/>
                </a:lnTo>
                <a:lnTo>
                  <a:pt x="383164" y="2002295"/>
                </a:lnTo>
                <a:lnTo>
                  <a:pt x="384880" y="2002503"/>
                </a:lnTo>
                <a:lnTo>
                  <a:pt x="386573" y="2004895"/>
                </a:lnTo>
                <a:lnTo>
                  <a:pt x="388327" y="2006541"/>
                </a:lnTo>
                <a:lnTo>
                  <a:pt x="388820" y="2009134"/>
                </a:lnTo>
                <a:lnTo>
                  <a:pt x="390959" y="2012688"/>
                </a:lnTo>
                <a:lnTo>
                  <a:pt x="396277" y="2017542"/>
                </a:lnTo>
                <a:lnTo>
                  <a:pt x="398362" y="2019019"/>
                </a:lnTo>
                <a:lnTo>
                  <a:pt x="399779" y="2018758"/>
                </a:lnTo>
                <a:lnTo>
                  <a:pt x="400517" y="2018373"/>
                </a:lnTo>
                <a:lnTo>
                  <a:pt x="400863" y="2017865"/>
                </a:lnTo>
                <a:lnTo>
                  <a:pt x="401187" y="2015488"/>
                </a:lnTo>
                <a:lnTo>
                  <a:pt x="401856" y="2014611"/>
                </a:lnTo>
                <a:lnTo>
                  <a:pt x="402933" y="2014588"/>
                </a:lnTo>
                <a:lnTo>
                  <a:pt x="407097" y="2017542"/>
                </a:lnTo>
                <a:lnTo>
                  <a:pt x="409274" y="2017865"/>
                </a:lnTo>
                <a:lnTo>
                  <a:pt x="411345" y="2017919"/>
                </a:lnTo>
                <a:lnTo>
                  <a:pt x="414130" y="2020211"/>
                </a:lnTo>
                <a:lnTo>
                  <a:pt x="417185" y="2022204"/>
                </a:lnTo>
                <a:lnTo>
                  <a:pt x="419548" y="2022412"/>
                </a:lnTo>
                <a:lnTo>
                  <a:pt x="421433" y="2021627"/>
                </a:lnTo>
                <a:lnTo>
                  <a:pt x="422726" y="2021150"/>
                </a:lnTo>
                <a:lnTo>
                  <a:pt x="423527" y="2021912"/>
                </a:lnTo>
                <a:lnTo>
                  <a:pt x="424265" y="2023627"/>
                </a:lnTo>
                <a:lnTo>
                  <a:pt x="425497" y="2024958"/>
                </a:lnTo>
                <a:lnTo>
                  <a:pt x="426913" y="2025335"/>
                </a:lnTo>
                <a:lnTo>
                  <a:pt x="428952" y="2025420"/>
                </a:lnTo>
                <a:lnTo>
                  <a:pt x="432492" y="2027989"/>
                </a:lnTo>
                <a:lnTo>
                  <a:pt x="435816" y="2030605"/>
                </a:lnTo>
                <a:lnTo>
                  <a:pt x="437894" y="2030751"/>
                </a:lnTo>
                <a:lnTo>
                  <a:pt x="439656" y="2029981"/>
                </a:lnTo>
                <a:lnTo>
                  <a:pt x="441211" y="2029781"/>
                </a:lnTo>
                <a:lnTo>
                  <a:pt x="442296" y="2030443"/>
                </a:lnTo>
                <a:lnTo>
                  <a:pt x="442603" y="2031574"/>
                </a:lnTo>
                <a:lnTo>
                  <a:pt x="441803" y="2033089"/>
                </a:lnTo>
                <a:lnTo>
                  <a:pt x="441803" y="2035259"/>
                </a:lnTo>
                <a:lnTo>
                  <a:pt x="443281" y="2037336"/>
                </a:lnTo>
                <a:lnTo>
                  <a:pt x="443327" y="2039374"/>
                </a:lnTo>
                <a:lnTo>
                  <a:pt x="442903" y="2041213"/>
                </a:lnTo>
                <a:lnTo>
                  <a:pt x="442065" y="2042905"/>
                </a:lnTo>
                <a:lnTo>
                  <a:pt x="440041" y="2045229"/>
                </a:lnTo>
                <a:lnTo>
                  <a:pt x="438171" y="2047390"/>
                </a:lnTo>
                <a:lnTo>
                  <a:pt x="435362" y="2048290"/>
                </a:lnTo>
                <a:lnTo>
                  <a:pt x="433784" y="2049237"/>
                </a:lnTo>
                <a:lnTo>
                  <a:pt x="434200" y="2050821"/>
                </a:lnTo>
                <a:lnTo>
                  <a:pt x="435231" y="2052298"/>
                </a:lnTo>
                <a:lnTo>
                  <a:pt x="437617" y="2053491"/>
                </a:lnTo>
                <a:lnTo>
                  <a:pt x="440326" y="2054360"/>
                </a:lnTo>
                <a:lnTo>
                  <a:pt x="440641" y="2055321"/>
                </a:lnTo>
                <a:lnTo>
                  <a:pt x="440226" y="2055806"/>
                </a:lnTo>
                <a:lnTo>
                  <a:pt x="438486" y="2056252"/>
                </a:lnTo>
                <a:lnTo>
                  <a:pt x="436085" y="2055798"/>
                </a:lnTo>
                <a:lnTo>
                  <a:pt x="435285" y="2056637"/>
                </a:lnTo>
                <a:lnTo>
                  <a:pt x="434177" y="2058029"/>
                </a:lnTo>
                <a:lnTo>
                  <a:pt x="433438" y="2060537"/>
                </a:lnTo>
                <a:lnTo>
                  <a:pt x="432884" y="2062860"/>
                </a:lnTo>
                <a:lnTo>
                  <a:pt x="435493" y="2063491"/>
                </a:lnTo>
                <a:lnTo>
                  <a:pt x="437009" y="2064437"/>
                </a:lnTo>
                <a:lnTo>
                  <a:pt x="437486" y="2066338"/>
                </a:lnTo>
                <a:lnTo>
                  <a:pt x="438025" y="2068453"/>
                </a:lnTo>
                <a:lnTo>
                  <a:pt x="438186" y="2070353"/>
                </a:lnTo>
                <a:lnTo>
                  <a:pt x="437324" y="2071276"/>
                </a:lnTo>
                <a:lnTo>
                  <a:pt x="437270" y="2072223"/>
                </a:lnTo>
                <a:lnTo>
                  <a:pt x="437678" y="2072692"/>
                </a:lnTo>
                <a:lnTo>
                  <a:pt x="438802" y="2072900"/>
                </a:lnTo>
                <a:lnTo>
                  <a:pt x="439656" y="2073323"/>
                </a:lnTo>
                <a:lnTo>
                  <a:pt x="439725" y="2074323"/>
                </a:lnTo>
                <a:lnTo>
                  <a:pt x="438086" y="2076569"/>
                </a:lnTo>
                <a:lnTo>
                  <a:pt x="436555" y="2080862"/>
                </a:lnTo>
                <a:lnTo>
                  <a:pt x="435732" y="2083139"/>
                </a:lnTo>
                <a:lnTo>
                  <a:pt x="435793" y="2085608"/>
                </a:lnTo>
                <a:lnTo>
                  <a:pt x="434870" y="2086978"/>
                </a:lnTo>
                <a:lnTo>
                  <a:pt x="433138" y="2087047"/>
                </a:lnTo>
                <a:lnTo>
                  <a:pt x="427366" y="2087285"/>
                </a:lnTo>
                <a:lnTo>
                  <a:pt x="422341" y="2087162"/>
                </a:lnTo>
                <a:lnTo>
                  <a:pt x="420171" y="2086808"/>
                </a:lnTo>
                <a:lnTo>
                  <a:pt x="416770" y="2086593"/>
                </a:lnTo>
                <a:lnTo>
                  <a:pt x="415084" y="2087178"/>
                </a:lnTo>
                <a:lnTo>
                  <a:pt x="412853" y="2091116"/>
                </a:lnTo>
                <a:lnTo>
                  <a:pt x="411160" y="2092655"/>
                </a:lnTo>
                <a:lnTo>
                  <a:pt x="408366" y="2094047"/>
                </a:lnTo>
                <a:lnTo>
                  <a:pt x="405296" y="2094447"/>
                </a:lnTo>
                <a:lnTo>
                  <a:pt x="403534" y="2096063"/>
                </a:lnTo>
                <a:lnTo>
                  <a:pt x="402910" y="2098601"/>
                </a:lnTo>
                <a:lnTo>
                  <a:pt x="402864" y="2100848"/>
                </a:lnTo>
                <a:lnTo>
                  <a:pt x="402579" y="2101971"/>
                </a:lnTo>
                <a:lnTo>
                  <a:pt x="401917" y="2102956"/>
                </a:lnTo>
                <a:lnTo>
                  <a:pt x="401679" y="2103656"/>
                </a:lnTo>
                <a:lnTo>
                  <a:pt x="401825" y="2104425"/>
                </a:lnTo>
                <a:lnTo>
                  <a:pt x="402541" y="2104702"/>
                </a:lnTo>
                <a:lnTo>
                  <a:pt x="403395" y="2105056"/>
                </a:lnTo>
                <a:lnTo>
                  <a:pt x="403395" y="2105610"/>
                </a:lnTo>
                <a:lnTo>
                  <a:pt x="403064" y="2106310"/>
                </a:lnTo>
                <a:lnTo>
                  <a:pt x="402110" y="2107079"/>
                </a:lnTo>
                <a:lnTo>
                  <a:pt x="401679" y="2108264"/>
                </a:lnTo>
                <a:lnTo>
                  <a:pt x="401779" y="2109525"/>
                </a:lnTo>
                <a:lnTo>
                  <a:pt x="401964" y="2110918"/>
                </a:lnTo>
                <a:lnTo>
                  <a:pt x="407805" y="2108256"/>
                </a:lnTo>
                <a:lnTo>
                  <a:pt x="409798" y="2106240"/>
                </a:lnTo>
                <a:lnTo>
                  <a:pt x="413792" y="2105533"/>
                </a:lnTo>
                <a:lnTo>
                  <a:pt x="413230" y="2106348"/>
                </a:lnTo>
                <a:lnTo>
                  <a:pt x="411252" y="2107102"/>
                </a:lnTo>
                <a:lnTo>
                  <a:pt x="409267" y="2109056"/>
                </a:lnTo>
                <a:lnTo>
                  <a:pt x="411768" y="2109256"/>
                </a:lnTo>
                <a:lnTo>
                  <a:pt x="417385" y="2108256"/>
                </a:lnTo>
                <a:lnTo>
                  <a:pt x="419448" y="2105194"/>
                </a:lnTo>
                <a:lnTo>
                  <a:pt x="423157" y="2105302"/>
                </a:lnTo>
                <a:lnTo>
                  <a:pt x="424211" y="2107502"/>
                </a:lnTo>
                <a:lnTo>
                  <a:pt x="425265" y="2110471"/>
                </a:lnTo>
                <a:lnTo>
                  <a:pt x="425173" y="2111571"/>
                </a:lnTo>
                <a:lnTo>
                  <a:pt x="424773" y="2112418"/>
                </a:lnTo>
                <a:lnTo>
                  <a:pt x="421664" y="2113072"/>
                </a:lnTo>
                <a:lnTo>
                  <a:pt x="414631" y="2116772"/>
                </a:lnTo>
                <a:lnTo>
                  <a:pt x="410952" y="2117818"/>
                </a:lnTo>
                <a:lnTo>
                  <a:pt x="406804" y="2119703"/>
                </a:lnTo>
                <a:lnTo>
                  <a:pt x="407874" y="2122241"/>
                </a:lnTo>
                <a:lnTo>
                  <a:pt x="408151" y="2124395"/>
                </a:lnTo>
                <a:lnTo>
                  <a:pt x="404750" y="2123934"/>
                </a:lnTo>
                <a:lnTo>
                  <a:pt x="402295" y="2123218"/>
                </a:lnTo>
                <a:lnTo>
                  <a:pt x="400771" y="2123549"/>
                </a:lnTo>
                <a:lnTo>
                  <a:pt x="396631" y="2125826"/>
                </a:lnTo>
                <a:lnTo>
                  <a:pt x="394461" y="2125334"/>
                </a:lnTo>
                <a:lnTo>
                  <a:pt x="392283" y="2125265"/>
                </a:lnTo>
                <a:lnTo>
                  <a:pt x="393214" y="2128519"/>
                </a:lnTo>
                <a:lnTo>
                  <a:pt x="395469" y="2132442"/>
                </a:lnTo>
                <a:lnTo>
                  <a:pt x="396846" y="2133181"/>
                </a:lnTo>
                <a:lnTo>
                  <a:pt x="399009" y="2132827"/>
                </a:lnTo>
                <a:lnTo>
                  <a:pt x="404141" y="2137573"/>
                </a:lnTo>
                <a:lnTo>
                  <a:pt x="407966" y="2142274"/>
                </a:lnTo>
                <a:lnTo>
                  <a:pt x="405981" y="2142597"/>
                </a:lnTo>
                <a:lnTo>
                  <a:pt x="404064" y="2142120"/>
                </a:lnTo>
                <a:lnTo>
                  <a:pt x="401294" y="2142135"/>
                </a:lnTo>
                <a:lnTo>
                  <a:pt x="400194" y="2144989"/>
                </a:lnTo>
                <a:lnTo>
                  <a:pt x="399047" y="2147097"/>
                </a:lnTo>
                <a:lnTo>
                  <a:pt x="398840" y="2146012"/>
                </a:lnTo>
                <a:lnTo>
                  <a:pt x="398924" y="2144551"/>
                </a:lnTo>
                <a:lnTo>
                  <a:pt x="397639" y="2143604"/>
                </a:lnTo>
                <a:lnTo>
                  <a:pt x="395884" y="2145035"/>
                </a:lnTo>
                <a:lnTo>
                  <a:pt x="393891" y="2151289"/>
                </a:lnTo>
                <a:lnTo>
                  <a:pt x="390190" y="2155774"/>
                </a:lnTo>
                <a:lnTo>
                  <a:pt x="388959" y="2158521"/>
                </a:lnTo>
                <a:lnTo>
                  <a:pt x="388905" y="2160521"/>
                </a:lnTo>
                <a:lnTo>
                  <a:pt x="389435" y="2160929"/>
                </a:lnTo>
                <a:lnTo>
                  <a:pt x="390244" y="2160867"/>
                </a:lnTo>
                <a:lnTo>
                  <a:pt x="390267" y="2162667"/>
                </a:lnTo>
                <a:lnTo>
                  <a:pt x="389713" y="2164275"/>
                </a:lnTo>
                <a:lnTo>
                  <a:pt x="381440" y="2166306"/>
                </a:lnTo>
                <a:lnTo>
                  <a:pt x="380347" y="2167490"/>
                </a:lnTo>
                <a:lnTo>
                  <a:pt x="377969" y="2166552"/>
                </a:lnTo>
                <a:lnTo>
                  <a:pt x="375253" y="2164083"/>
                </a:lnTo>
                <a:lnTo>
                  <a:pt x="372836" y="2162752"/>
                </a:lnTo>
                <a:lnTo>
                  <a:pt x="371282" y="2163283"/>
                </a:lnTo>
                <a:lnTo>
                  <a:pt x="369697" y="2164444"/>
                </a:lnTo>
                <a:lnTo>
                  <a:pt x="370589" y="2165167"/>
                </a:lnTo>
                <a:lnTo>
                  <a:pt x="371659" y="2165421"/>
                </a:lnTo>
                <a:lnTo>
                  <a:pt x="374468" y="2166960"/>
                </a:lnTo>
                <a:lnTo>
                  <a:pt x="372998" y="2168121"/>
                </a:lnTo>
                <a:lnTo>
                  <a:pt x="367519" y="2170144"/>
                </a:lnTo>
                <a:lnTo>
                  <a:pt x="367704" y="2171191"/>
                </a:lnTo>
                <a:lnTo>
                  <a:pt x="368204" y="2171952"/>
                </a:lnTo>
                <a:lnTo>
                  <a:pt x="374545" y="2173683"/>
                </a:lnTo>
                <a:lnTo>
                  <a:pt x="380163" y="2176653"/>
                </a:lnTo>
                <a:lnTo>
                  <a:pt x="381879" y="2178691"/>
                </a:lnTo>
                <a:lnTo>
                  <a:pt x="383349" y="2182230"/>
                </a:lnTo>
                <a:lnTo>
                  <a:pt x="384626" y="2183838"/>
                </a:lnTo>
                <a:lnTo>
                  <a:pt x="386435" y="2185053"/>
                </a:lnTo>
                <a:lnTo>
                  <a:pt x="388104" y="2185792"/>
                </a:lnTo>
                <a:lnTo>
                  <a:pt x="390967" y="2186084"/>
                </a:lnTo>
                <a:lnTo>
                  <a:pt x="394130" y="2184953"/>
                </a:lnTo>
                <a:lnTo>
                  <a:pt x="401256" y="2193385"/>
                </a:lnTo>
                <a:lnTo>
                  <a:pt x="404072" y="2194746"/>
                </a:lnTo>
                <a:lnTo>
                  <a:pt x="411068" y="2196439"/>
                </a:lnTo>
                <a:lnTo>
                  <a:pt x="412830" y="2197339"/>
                </a:lnTo>
                <a:lnTo>
                  <a:pt x="426051" y="2209047"/>
                </a:lnTo>
                <a:lnTo>
                  <a:pt x="430091" y="2214094"/>
                </a:lnTo>
                <a:lnTo>
                  <a:pt x="437802" y="2221671"/>
                </a:lnTo>
                <a:lnTo>
                  <a:pt x="440064" y="2223240"/>
                </a:lnTo>
                <a:lnTo>
                  <a:pt x="441041" y="2221317"/>
                </a:lnTo>
                <a:lnTo>
                  <a:pt x="442350" y="2219294"/>
                </a:lnTo>
                <a:lnTo>
                  <a:pt x="443765" y="2218802"/>
                </a:lnTo>
                <a:lnTo>
                  <a:pt x="447913" y="2219602"/>
                </a:lnTo>
                <a:lnTo>
                  <a:pt x="451730" y="2220517"/>
                </a:lnTo>
                <a:lnTo>
                  <a:pt x="454516" y="2219871"/>
                </a:lnTo>
                <a:lnTo>
                  <a:pt x="457833" y="2221471"/>
                </a:lnTo>
                <a:lnTo>
                  <a:pt x="460865" y="2223302"/>
                </a:lnTo>
                <a:lnTo>
                  <a:pt x="463912" y="2224594"/>
                </a:lnTo>
                <a:lnTo>
                  <a:pt x="469853" y="2225810"/>
                </a:lnTo>
                <a:lnTo>
                  <a:pt x="472069" y="2227495"/>
                </a:lnTo>
                <a:lnTo>
                  <a:pt x="474655" y="2229179"/>
                </a:lnTo>
                <a:lnTo>
                  <a:pt x="484790" y="2230033"/>
                </a:lnTo>
                <a:lnTo>
                  <a:pt x="485605" y="2229772"/>
                </a:lnTo>
                <a:lnTo>
                  <a:pt x="486352" y="2229526"/>
                </a:lnTo>
                <a:lnTo>
                  <a:pt x="489753" y="2228910"/>
                </a:lnTo>
                <a:lnTo>
                  <a:pt x="492762" y="2229026"/>
                </a:lnTo>
                <a:lnTo>
                  <a:pt x="495941" y="2231064"/>
                </a:lnTo>
                <a:lnTo>
                  <a:pt x="497972" y="2230949"/>
                </a:lnTo>
                <a:lnTo>
                  <a:pt x="500142" y="2230641"/>
                </a:lnTo>
                <a:lnTo>
                  <a:pt x="502936" y="2231733"/>
                </a:lnTo>
                <a:lnTo>
                  <a:pt x="505129" y="2232949"/>
                </a:lnTo>
                <a:lnTo>
                  <a:pt x="505314" y="2234180"/>
                </a:lnTo>
                <a:lnTo>
                  <a:pt x="507238" y="2235964"/>
                </a:lnTo>
                <a:lnTo>
                  <a:pt x="512824" y="2238680"/>
                </a:lnTo>
                <a:lnTo>
                  <a:pt x="517357" y="2240211"/>
                </a:lnTo>
                <a:lnTo>
                  <a:pt x="518773" y="2241288"/>
                </a:lnTo>
                <a:lnTo>
                  <a:pt x="522213" y="2243065"/>
                </a:lnTo>
                <a:lnTo>
                  <a:pt x="522559" y="2243626"/>
                </a:lnTo>
                <a:lnTo>
                  <a:pt x="522490" y="2244350"/>
                </a:lnTo>
                <a:lnTo>
                  <a:pt x="521513" y="2245680"/>
                </a:lnTo>
                <a:lnTo>
                  <a:pt x="521258" y="2246865"/>
                </a:lnTo>
                <a:lnTo>
                  <a:pt x="521720" y="2247542"/>
                </a:lnTo>
                <a:lnTo>
                  <a:pt x="523152" y="2248188"/>
                </a:lnTo>
                <a:lnTo>
                  <a:pt x="525992" y="2248334"/>
                </a:lnTo>
                <a:lnTo>
                  <a:pt x="527015" y="2247488"/>
                </a:lnTo>
                <a:lnTo>
                  <a:pt x="529131" y="2246880"/>
                </a:lnTo>
                <a:lnTo>
                  <a:pt x="531224" y="2245788"/>
                </a:lnTo>
                <a:lnTo>
                  <a:pt x="534025" y="2244334"/>
                </a:lnTo>
                <a:lnTo>
                  <a:pt x="537834" y="2243011"/>
                </a:lnTo>
                <a:lnTo>
                  <a:pt x="539359" y="2243011"/>
                </a:lnTo>
                <a:lnTo>
                  <a:pt x="540820" y="2243411"/>
                </a:lnTo>
                <a:lnTo>
                  <a:pt x="541844" y="2244150"/>
                </a:lnTo>
                <a:lnTo>
                  <a:pt x="543560" y="2246865"/>
                </a:lnTo>
                <a:lnTo>
                  <a:pt x="545276" y="2243057"/>
                </a:lnTo>
                <a:lnTo>
                  <a:pt x="545722" y="2242772"/>
                </a:lnTo>
                <a:lnTo>
                  <a:pt x="547285" y="2243542"/>
                </a:lnTo>
                <a:lnTo>
                  <a:pt x="550055" y="2244603"/>
                </a:lnTo>
                <a:lnTo>
                  <a:pt x="551971" y="2245165"/>
                </a:lnTo>
                <a:lnTo>
                  <a:pt x="553002" y="2245950"/>
                </a:lnTo>
                <a:lnTo>
                  <a:pt x="555926" y="2249411"/>
                </a:lnTo>
                <a:lnTo>
                  <a:pt x="560659" y="2249234"/>
                </a:lnTo>
                <a:lnTo>
                  <a:pt x="562660" y="2249765"/>
                </a:lnTo>
                <a:lnTo>
                  <a:pt x="563737" y="2250335"/>
                </a:lnTo>
                <a:lnTo>
                  <a:pt x="564222" y="2251004"/>
                </a:lnTo>
                <a:lnTo>
                  <a:pt x="563376" y="2254435"/>
                </a:lnTo>
                <a:lnTo>
                  <a:pt x="562206" y="2257997"/>
                </a:lnTo>
                <a:lnTo>
                  <a:pt x="562298" y="2258858"/>
                </a:lnTo>
                <a:lnTo>
                  <a:pt x="564199" y="2260197"/>
                </a:lnTo>
                <a:lnTo>
                  <a:pt x="566777" y="2261620"/>
                </a:lnTo>
                <a:lnTo>
                  <a:pt x="568170" y="2262758"/>
                </a:lnTo>
                <a:lnTo>
                  <a:pt x="569116" y="2263782"/>
                </a:lnTo>
                <a:lnTo>
                  <a:pt x="571156" y="2264559"/>
                </a:lnTo>
                <a:lnTo>
                  <a:pt x="573564" y="2265043"/>
                </a:lnTo>
                <a:lnTo>
                  <a:pt x="574703" y="2265105"/>
                </a:lnTo>
                <a:lnTo>
                  <a:pt x="575896" y="2265959"/>
                </a:lnTo>
                <a:lnTo>
                  <a:pt x="578998" y="2267566"/>
                </a:lnTo>
                <a:lnTo>
                  <a:pt x="579390" y="2267966"/>
                </a:lnTo>
                <a:lnTo>
                  <a:pt x="581714" y="2268559"/>
                </a:lnTo>
                <a:lnTo>
                  <a:pt x="582030" y="2270236"/>
                </a:lnTo>
                <a:lnTo>
                  <a:pt x="582445" y="2270590"/>
                </a:lnTo>
                <a:lnTo>
                  <a:pt x="583407" y="2270390"/>
                </a:lnTo>
                <a:lnTo>
                  <a:pt x="585007" y="2269690"/>
                </a:lnTo>
                <a:lnTo>
                  <a:pt x="586285" y="2270228"/>
                </a:lnTo>
                <a:lnTo>
                  <a:pt x="587932" y="2272221"/>
                </a:lnTo>
                <a:lnTo>
                  <a:pt x="590202" y="2274321"/>
                </a:lnTo>
                <a:lnTo>
                  <a:pt x="591433" y="2275736"/>
                </a:lnTo>
                <a:lnTo>
                  <a:pt x="591918" y="2276706"/>
                </a:lnTo>
                <a:lnTo>
                  <a:pt x="593080" y="2277652"/>
                </a:lnTo>
                <a:lnTo>
                  <a:pt x="594781" y="2278760"/>
                </a:lnTo>
                <a:lnTo>
                  <a:pt x="596135" y="2280498"/>
                </a:lnTo>
                <a:lnTo>
                  <a:pt x="597343" y="2284529"/>
                </a:lnTo>
                <a:lnTo>
                  <a:pt x="598567" y="2285460"/>
                </a:lnTo>
                <a:lnTo>
                  <a:pt x="602946" y="2286991"/>
                </a:lnTo>
                <a:lnTo>
                  <a:pt x="604485" y="2287306"/>
                </a:lnTo>
                <a:lnTo>
                  <a:pt x="608787" y="2287845"/>
                </a:lnTo>
                <a:lnTo>
                  <a:pt x="610303" y="2287460"/>
                </a:lnTo>
                <a:lnTo>
                  <a:pt x="612519" y="2283991"/>
                </a:lnTo>
                <a:lnTo>
                  <a:pt x="614512" y="2280413"/>
                </a:lnTo>
                <a:lnTo>
                  <a:pt x="616375" y="2279667"/>
                </a:lnTo>
                <a:lnTo>
                  <a:pt x="619737" y="2277936"/>
                </a:lnTo>
                <a:lnTo>
                  <a:pt x="621753" y="2276298"/>
                </a:lnTo>
                <a:lnTo>
                  <a:pt x="622600" y="2274528"/>
                </a:lnTo>
                <a:lnTo>
                  <a:pt x="624501" y="2271190"/>
                </a:lnTo>
                <a:lnTo>
                  <a:pt x="625670" y="2269305"/>
                </a:lnTo>
                <a:lnTo>
                  <a:pt x="623593" y="2267551"/>
                </a:lnTo>
                <a:lnTo>
                  <a:pt x="622500" y="2267005"/>
                </a:lnTo>
                <a:lnTo>
                  <a:pt x="621576" y="2266151"/>
                </a:lnTo>
                <a:lnTo>
                  <a:pt x="619830" y="2262482"/>
                </a:lnTo>
                <a:lnTo>
                  <a:pt x="618229" y="2259558"/>
                </a:lnTo>
                <a:lnTo>
                  <a:pt x="615020" y="2254535"/>
                </a:lnTo>
                <a:lnTo>
                  <a:pt x="609448" y="2246957"/>
                </a:lnTo>
                <a:lnTo>
                  <a:pt x="608317" y="2246042"/>
                </a:lnTo>
                <a:lnTo>
                  <a:pt x="607409" y="2244988"/>
                </a:lnTo>
                <a:lnTo>
                  <a:pt x="607001" y="2241172"/>
                </a:lnTo>
                <a:lnTo>
                  <a:pt x="605401" y="2238457"/>
                </a:lnTo>
                <a:lnTo>
                  <a:pt x="603115" y="2236588"/>
                </a:lnTo>
                <a:lnTo>
                  <a:pt x="602253" y="2235626"/>
                </a:lnTo>
                <a:lnTo>
                  <a:pt x="601699" y="2234587"/>
                </a:lnTo>
                <a:lnTo>
                  <a:pt x="602776" y="2229172"/>
                </a:lnTo>
                <a:lnTo>
                  <a:pt x="602753" y="2227641"/>
                </a:lnTo>
                <a:lnTo>
                  <a:pt x="602276" y="2224356"/>
                </a:lnTo>
                <a:lnTo>
                  <a:pt x="602692" y="2220563"/>
                </a:lnTo>
                <a:lnTo>
                  <a:pt x="603969" y="2215355"/>
                </a:lnTo>
                <a:lnTo>
                  <a:pt x="605262" y="2211755"/>
                </a:lnTo>
                <a:lnTo>
                  <a:pt x="605670" y="2209409"/>
                </a:lnTo>
                <a:lnTo>
                  <a:pt x="603861" y="2210901"/>
                </a:lnTo>
                <a:lnTo>
                  <a:pt x="601707" y="2219225"/>
                </a:lnTo>
                <a:lnTo>
                  <a:pt x="600984" y="2212540"/>
                </a:lnTo>
                <a:lnTo>
                  <a:pt x="599521" y="2206170"/>
                </a:lnTo>
                <a:lnTo>
                  <a:pt x="598344" y="2202877"/>
                </a:lnTo>
                <a:lnTo>
                  <a:pt x="596682" y="2200200"/>
                </a:lnTo>
                <a:lnTo>
                  <a:pt x="594365" y="2198116"/>
                </a:lnTo>
                <a:lnTo>
                  <a:pt x="592226" y="2195662"/>
                </a:lnTo>
                <a:lnTo>
                  <a:pt x="589894" y="2194346"/>
                </a:lnTo>
                <a:lnTo>
                  <a:pt x="586378" y="2193338"/>
                </a:lnTo>
                <a:lnTo>
                  <a:pt x="585685" y="2192400"/>
                </a:lnTo>
                <a:lnTo>
                  <a:pt x="585385" y="2190846"/>
                </a:lnTo>
                <a:lnTo>
                  <a:pt x="585577" y="2189115"/>
                </a:lnTo>
                <a:lnTo>
                  <a:pt x="586424" y="2186223"/>
                </a:lnTo>
                <a:lnTo>
                  <a:pt x="588278" y="2184353"/>
                </a:lnTo>
                <a:lnTo>
                  <a:pt x="590795" y="2182407"/>
                </a:lnTo>
                <a:lnTo>
                  <a:pt x="591356" y="2181107"/>
                </a:lnTo>
                <a:lnTo>
                  <a:pt x="591772" y="2179576"/>
                </a:lnTo>
                <a:lnTo>
                  <a:pt x="592557" y="2180738"/>
                </a:lnTo>
                <a:lnTo>
                  <a:pt x="593519" y="2181368"/>
                </a:lnTo>
                <a:lnTo>
                  <a:pt x="594189" y="2178668"/>
                </a:lnTo>
                <a:lnTo>
                  <a:pt x="595197" y="2176737"/>
                </a:lnTo>
                <a:lnTo>
                  <a:pt x="596489" y="2175076"/>
                </a:lnTo>
                <a:lnTo>
                  <a:pt x="598098" y="2171260"/>
                </a:lnTo>
                <a:lnTo>
                  <a:pt x="599290" y="2169175"/>
                </a:lnTo>
                <a:lnTo>
                  <a:pt x="600152" y="2166821"/>
                </a:lnTo>
                <a:lnTo>
                  <a:pt x="600629" y="2162959"/>
                </a:lnTo>
                <a:lnTo>
                  <a:pt x="601522" y="2162590"/>
                </a:lnTo>
                <a:lnTo>
                  <a:pt x="602261" y="2161913"/>
                </a:lnTo>
                <a:lnTo>
                  <a:pt x="602815" y="2160813"/>
                </a:lnTo>
                <a:lnTo>
                  <a:pt x="603138" y="2159605"/>
                </a:lnTo>
                <a:lnTo>
                  <a:pt x="603023" y="2157405"/>
                </a:lnTo>
                <a:lnTo>
                  <a:pt x="601707" y="2155005"/>
                </a:lnTo>
                <a:lnTo>
                  <a:pt x="602053" y="2154759"/>
                </a:lnTo>
                <a:lnTo>
                  <a:pt x="602684" y="2155174"/>
                </a:lnTo>
                <a:lnTo>
                  <a:pt x="604108" y="2156405"/>
                </a:lnTo>
                <a:lnTo>
                  <a:pt x="605385" y="2157951"/>
                </a:lnTo>
                <a:lnTo>
                  <a:pt x="605739" y="2155713"/>
                </a:lnTo>
                <a:lnTo>
                  <a:pt x="606847" y="2154805"/>
                </a:lnTo>
                <a:lnTo>
                  <a:pt x="608202" y="2155428"/>
                </a:lnTo>
                <a:lnTo>
                  <a:pt x="609633" y="2155520"/>
                </a:lnTo>
                <a:lnTo>
                  <a:pt x="614443" y="2153736"/>
                </a:lnTo>
                <a:lnTo>
                  <a:pt x="616736" y="2153243"/>
                </a:lnTo>
                <a:lnTo>
                  <a:pt x="618860" y="2151982"/>
                </a:lnTo>
                <a:lnTo>
                  <a:pt x="623816" y="2147128"/>
                </a:lnTo>
                <a:lnTo>
                  <a:pt x="624901" y="2146905"/>
                </a:lnTo>
                <a:lnTo>
                  <a:pt x="626024" y="2147128"/>
                </a:lnTo>
                <a:lnTo>
                  <a:pt x="627063" y="2148028"/>
                </a:lnTo>
                <a:lnTo>
                  <a:pt x="628194" y="2148551"/>
                </a:lnTo>
                <a:lnTo>
                  <a:pt x="629056" y="2148305"/>
                </a:lnTo>
                <a:lnTo>
                  <a:pt x="629487" y="2147566"/>
                </a:lnTo>
                <a:lnTo>
                  <a:pt x="628494" y="2145843"/>
                </a:lnTo>
                <a:lnTo>
                  <a:pt x="628148" y="2144212"/>
                </a:lnTo>
                <a:lnTo>
                  <a:pt x="628071" y="2142435"/>
                </a:lnTo>
                <a:lnTo>
                  <a:pt x="629349" y="2141981"/>
                </a:lnTo>
                <a:lnTo>
                  <a:pt x="630803" y="2141989"/>
                </a:lnTo>
                <a:lnTo>
                  <a:pt x="636621" y="2139235"/>
                </a:lnTo>
                <a:lnTo>
                  <a:pt x="637298" y="2138019"/>
                </a:lnTo>
                <a:lnTo>
                  <a:pt x="637614" y="2136358"/>
                </a:lnTo>
                <a:lnTo>
                  <a:pt x="640215" y="2136050"/>
                </a:lnTo>
                <a:lnTo>
                  <a:pt x="639923" y="2134627"/>
                </a:lnTo>
                <a:lnTo>
                  <a:pt x="638884" y="2134265"/>
                </a:lnTo>
                <a:lnTo>
                  <a:pt x="634020" y="2131357"/>
                </a:lnTo>
                <a:lnTo>
                  <a:pt x="630026" y="2129296"/>
                </a:lnTo>
                <a:lnTo>
                  <a:pt x="626479" y="2127465"/>
                </a:lnTo>
                <a:lnTo>
                  <a:pt x="625963" y="2127134"/>
                </a:lnTo>
                <a:lnTo>
                  <a:pt x="624993" y="2126242"/>
                </a:lnTo>
                <a:lnTo>
                  <a:pt x="624301" y="2124849"/>
                </a:lnTo>
                <a:lnTo>
                  <a:pt x="624154" y="2123326"/>
                </a:lnTo>
                <a:lnTo>
                  <a:pt x="624501" y="2122203"/>
                </a:lnTo>
                <a:lnTo>
                  <a:pt x="625363" y="2121488"/>
                </a:lnTo>
                <a:lnTo>
                  <a:pt x="626378" y="2121211"/>
                </a:lnTo>
                <a:lnTo>
                  <a:pt x="627279" y="2121441"/>
                </a:lnTo>
                <a:lnTo>
                  <a:pt x="628279" y="2122126"/>
                </a:lnTo>
                <a:lnTo>
                  <a:pt x="630065" y="2122957"/>
                </a:lnTo>
                <a:lnTo>
                  <a:pt x="632381" y="2123111"/>
                </a:lnTo>
                <a:lnTo>
                  <a:pt x="633828" y="2122472"/>
                </a:lnTo>
                <a:lnTo>
                  <a:pt x="634020" y="2120941"/>
                </a:lnTo>
                <a:lnTo>
                  <a:pt x="631265" y="2115264"/>
                </a:lnTo>
                <a:lnTo>
                  <a:pt x="628726" y="2110671"/>
                </a:lnTo>
                <a:lnTo>
                  <a:pt x="626270" y="2105548"/>
                </a:lnTo>
                <a:lnTo>
                  <a:pt x="625232" y="2103686"/>
                </a:lnTo>
                <a:lnTo>
                  <a:pt x="622223" y="2099378"/>
                </a:lnTo>
                <a:lnTo>
                  <a:pt x="619252" y="2095124"/>
                </a:lnTo>
                <a:lnTo>
                  <a:pt x="616905" y="2091324"/>
                </a:lnTo>
                <a:lnTo>
                  <a:pt x="615674" y="2090155"/>
                </a:lnTo>
                <a:lnTo>
                  <a:pt x="611888" y="2089670"/>
                </a:lnTo>
                <a:lnTo>
                  <a:pt x="604670" y="2088731"/>
                </a:lnTo>
                <a:lnTo>
                  <a:pt x="602115" y="2088285"/>
                </a:lnTo>
                <a:lnTo>
                  <a:pt x="600068" y="2089416"/>
                </a:lnTo>
                <a:lnTo>
                  <a:pt x="598013" y="2090301"/>
                </a:lnTo>
                <a:lnTo>
                  <a:pt x="596066" y="2088654"/>
                </a:lnTo>
                <a:lnTo>
                  <a:pt x="594527" y="2085947"/>
                </a:lnTo>
                <a:lnTo>
                  <a:pt x="593719" y="2083669"/>
                </a:lnTo>
                <a:lnTo>
                  <a:pt x="594112" y="2081339"/>
                </a:lnTo>
                <a:lnTo>
                  <a:pt x="594273" y="2077892"/>
                </a:lnTo>
                <a:lnTo>
                  <a:pt x="593096" y="2074492"/>
                </a:lnTo>
                <a:lnTo>
                  <a:pt x="591795" y="2072807"/>
                </a:lnTo>
                <a:lnTo>
                  <a:pt x="588532" y="2071538"/>
                </a:lnTo>
                <a:lnTo>
                  <a:pt x="584377" y="2068669"/>
                </a:lnTo>
                <a:lnTo>
                  <a:pt x="583261" y="2063414"/>
                </a:lnTo>
                <a:lnTo>
                  <a:pt x="585277" y="2055860"/>
                </a:lnTo>
                <a:lnTo>
                  <a:pt x="588525" y="2050490"/>
                </a:lnTo>
                <a:lnTo>
                  <a:pt x="590887" y="2048236"/>
                </a:lnTo>
                <a:lnTo>
                  <a:pt x="592011" y="2046267"/>
                </a:lnTo>
                <a:lnTo>
                  <a:pt x="592380" y="2044559"/>
                </a:lnTo>
                <a:lnTo>
                  <a:pt x="592095" y="2042928"/>
                </a:lnTo>
                <a:lnTo>
                  <a:pt x="590695" y="2041190"/>
                </a:lnTo>
                <a:lnTo>
                  <a:pt x="588525" y="2039497"/>
                </a:lnTo>
                <a:lnTo>
                  <a:pt x="587424" y="2037413"/>
                </a:lnTo>
                <a:lnTo>
                  <a:pt x="587878" y="2032935"/>
                </a:lnTo>
                <a:lnTo>
                  <a:pt x="589317" y="2026466"/>
                </a:lnTo>
                <a:lnTo>
                  <a:pt x="591533" y="2021273"/>
                </a:lnTo>
                <a:lnTo>
                  <a:pt x="594504" y="2018388"/>
                </a:lnTo>
                <a:lnTo>
                  <a:pt x="597066" y="2016319"/>
                </a:lnTo>
                <a:lnTo>
                  <a:pt x="598074" y="2014388"/>
                </a:lnTo>
                <a:lnTo>
                  <a:pt x="598128" y="2011642"/>
                </a:lnTo>
                <a:lnTo>
                  <a:pt x="598067" y="2009049"/>
                </a:lnTo>
                <a:lnTo>
                  <a:pt x="598752" y="2007165"/>
                </a:lnTo>
                <a:lnTo>
                  <a:pt x="599829" y="2005664"/>
                </a:lnTo>
                <a:lnTo>
                  <a:pt x="600968" y="2004318"/>
                </a:lnTo>
                <a:lnTo>
                  <a:pt x="602569" y="2002810"/>
                </a:lnTo>
                <a:lnTo>
                  <a:pt x="604646" y="2002441"/>
                </a:lnTo>
                <a:lnTo>
                  <a:pt x="606932" y="2003641"/>
                </a:lnTo>
                <a:lnTo>
                  <a:pt x="610041" y="2006865"/>
                </a:lnTo>
                <a:lnTo>
                  <a:pt x="614597" y="2013211"/>
                </a:lnTo>
                <a:lnTo>
                  <a:pt x="617198" y="2017357"/>
                </a:lnTo>
                <a:lnTo>
                  <a:pt x="618137" y="2018635"/>
                </a:lnTo>
                <a:lnTo>
                  <a:pt x="620514" y="2021096"/>
                </a:lnTo>
                <a:lnTo>
                  <a:pt x="622661" y="2022089"/>
                </a:lnTo>
                <a:lnTo>
                  <a:pt x="626240" y="2020550"/>
                </a:lnTo>
                <a:lnTo>
                  <a:pt x="629672" y="2018758"/>
                </a:lnTo>
                <a:lnTo>
                  <a:pt x="630780" y="2017619"/>
                </a:lnTo>
                <a:lnTo>
                  <a:pt x="631488" y="2015919"/>
                </a:lnTo>
                <a:lnTo>
                  <a:pt x="630942" y="2013011"/>
                </a:lnTo>
                <a:lnTo>
                  <a:pt x="630226" y="2011111"/>
                </a:lnTo>
                <a:lnTo>
                  <a:pt x="629464" y="2008688"/>
                </a:lnTo>
                <a:lnTo>
                  <a:pt x="628410" y="2004464"/>
                </a:lnTo>
                <a:lnTo>
                  <a:pt x="627664" y="1997818"/>
                </a:lnTo>
                <a:lnTo>
                  <a:pt x="626779" y="1995702"/>
                </a:lnTo>
                <a:lnTo>
                  <a:pt x="627425" y="1995456"/>
                </a:lnTo>
                <a:lnTo>
                  <a:pt x="629149" y="1995894"/>
                </a:lnTo>
                <a:lnTo>
                  <a:pt x="630742" y="1996087"/>
                </a:lnTo>
                <a:lnTo>
                  <a:pt x="633019" y="1994617"/>
                </a:lnTo>
                <a:lnTo>
                  <a:pt x="636144" y="1991848"/>
                </a:lnTo>
                <a:lnTo>
                  <a:pt x="641861" y="1987563"/>
                </a:lnTo>
                <a:lnTo>
                  <a:pt x="643070" y="1984732"/>
                </a:lnTo>
                <a:lnTo>
                  <a:pt x="644047" y="1981578"/>
                </a:lnTo>
                <a:lnTo>
                  <a:pt x="645633" y="1979640"/>
                </a:lnTo>
                <a:lnTo>
                  <a:pt x="649272" y="1979001"/>
                </a:lnTo>
                <a:lnTo>
                  <a:pt x="652643" y="1977986"/>
                </a:lnTo>
                <a:lnTo>
                  <a:pt x="655021" y="1975739"/>
                </a:lnTo>
                <a:lnTo>
                  <a:pt x="658745" y="1973762"/>
                </a:lnTo>
                <a:lnTo>
                  <a:pt x="661808" y="1972562"/>
                </a:lnTo>
                <a:lnTo>
                  <a:pt x="663155" y="1971454"/>
                </a:lnTo>
                <a:lnTo>
                  <a:pt x="664117" y="1969793"/>
                </a:lnTo>
                <a:lnTo>
                  <a:pt x="667626" y="1965100"/>
                </a:lnTo>
                <a:lnTo>
                  <a:pt x="670381" y="1962208"/>
                </a:lnTo>
                <a:lnTo>
                  <a:pt x="672805" y="1959223"/>
                </a:lnTo>
                <a:lnTo>
                  <a:pt x="673613" y="1957346"/>
                </a:lnTo>
                <a:lnTo>
                  <a:pt x="675529" y="1957692"/>
                </a:lnTo>
                <a:lnTo>
                  <a:pt x="678453" y="1958992"/>
                </a:lnTo>
                <a:lnTo>
                  <a:pt x="681593" y="1960177"/>
                </a:lnTo>
                <a:lnTo>
                  <a:pt x="683894" y="1962015"/>
                </a:lnTo>
                <a:lnTo>
                  <a:pt x="684348" y="1963892"/>
                </a:lnTo>
                <a:lnTo>
                  <a:pt x="684572" y="1965369"/>
                </a:lnTo>
                <a:lnTo>
                  <a:pt x="685502" y="1966131"/>
                </a:lnTo>
                <a:lnTo>
                  <a:pt x="686618" y="1966277"/>
                </a:lnTo>
                <a:lnTo>
                  <a:pt x="688296" y="1965908"/>
                </a:lnTo>
                <a:lnTo>
                  <a:pt x="691228" y="1965839"/>
                </a:lnTo>
                <a:lnTo>
                  <a:pt x="694822" y="1963408"/>
                </a:lnTo>
                <a:lnTo>
                  <a:pt x="699824" y="1959300"/>
                </a:lnTo>
                <a:lnTo>
                  <a:pt x="704402" y="1958023"/>
                </a:lnTo>
                <a:lnTo>
                  <a:pt x="706811" y="1959000"/>
                </a:lnTo>
                <a:lnTo>
                  <a:pt x="708804" y="1962023"/>
                </a:lnTo>
                <a:lnTo>
                  <a:pt x="710382" y="1964862"/>
                </a:lnTo>
                <a:lnTo>
                  <a:pt x="712006" y="1965916"/>
                </a:lnTo>
                <a:lnTo>
                  <a:pt x="713014" y="1965946"/>
                </a:lnTo>
                <a:lnTo>
                  <a:pt x="713383" y="1965992"/>
                </a:lnTo>
                <a:lnTo>
                  <a:pt x="715399" y="1965346"/>
                </a:lnTo>
                <a:lnTo>
                  <a:pt x="715553" y="1965354"/>
                </a:lnTo>
                <a:lnTo>
                  <a:pt x="717392" y="1965469"/>
                </a:lnTo>
                <a:lnTo>
                  <a:pt x="719163" y="1966431"/>
                </a:lnTo>
                <a:lnTo>
                  <a:pt x="722094" y="1966539"/>
                </a:lnTo>
                <a:lnTo>
                  <a:pt x="726181" y="1965808"/>
                </a:lnTo>
                <a:lnTo>
                  <a:pt x="726611" y="1965508"/>
                </a:lnTo>
                <a:lnTo>
                  <a:pt x="728574" y="1965900"/>
                </a:lnTo>
                <a:lnTo>
                  <a:pt x="730959" y="1967208"/>
                </a:lnTo>
                <a:lnTo>
                  <a:pt x="732814" y="1968762"/>
                </a:lnTo>
                <a:lnTo>
                  <a:pt x="736139" y="1973855"/>
                </a:lnTo>
                <a:lnTo>
                  <a:pt x="738047" y="1975162"/>
                </a:lnTo>
                <a:lnTo>
                  <a:pt x="741941" y="1976970"/>
                </a:lnTo>
                <a:lnTo>
                  <a:pt x="743765" y="1978547"/>
                </a:lnTo>
                <a:lnTo>
                  <a:pt x="745889" y="1981101"/>
                </a:lnTo>
                <a:lnTo>
                  <a:pt x="746997" y="1982647"/>
                </a:lnTo>
                <a:lnTo>
                  <a:pt x="749306" y="1985440"/>
                </a:lnTo>
                <a:lnTo>
                  <a:pt x="751976" y="1990002"/>
                </a:lnTo>
                <a:lnTo>
                  <a:pt x="752453" y="1993625"/>
                </a:lnTo>
                <a:lnTo>
                  <a:pt x="753061" y="1996679"/>
                </a:lnTo>
                <a:lnTo>
                  <a:pt x="754054" y="1998125"/>
                </a:lnTo>
                <a:lnTo>
                  <a:pt x="754869" y="1998302"/>
                </a:lnTo>
                <a:lnTo>
                  <a:pt x="755746" y="1997802"/>
                </a:lnTo>
                <a:lnTo>
                  <a:pt x="756608" y="1996410"/>
                </a:lnTo>
                <a:lnTo>
                  <a:pt x="756908" y="1994087"/>
                </a:lnTo>
                <a:lnTo>
                  <a:pt x="756647" y="1989971"/>
                </a:lnTo>
                <a:lnTo>
                  <a:pt x="755962" y="1986602"/>
                </a:lnTo>
                <a:lnTo>
                  <a:pt x="755085" y="1985532"/>
                </a:lnTo>
                <a:lnTo>
                  <a:pt x="754661" y="1984348"/>
                </a:lnTo>
                <a:lnTo>
                  <a:pt x="755239" y="1982840"/>
                </a:lnTo>
                <a:lnTo>
                  <a:pt x="756724" y="1982109"/>
                </a:lnTo>
                <a:lnTo>
                  <a:pt x="758571" y="1982570"/>
                </a:lnTo>
                <a:lnTo>
                  <a:pt x="761611" y="1984509"/>
                </a:lnTo>
                <a:lnTo>
                  <a:pt x="764781" y="1986948"/>
                </a:lnTo>
                <a:lnTo>
                  <a:pt x="768683" y="1991210"/>
                </a:lnTo>
                <a:lnTo>
                  <a:pt x="772261" y="1993910"/>
                </a:lnTo>
                <a:lnTo>
                  <a:pt x="776178" y="1996064"/>
                </a:lnTo>
                <a:lnTo>
                  <a:pt x="779287" y="1996702"/>
                </a:lnTo>
                <a:lnTo>
                  <a:pt x="781696" y="1996056"/>
                </a:lnTo>
                <a:lnTo>
                  <a:pt x="784535" y="1994302"/>
                </a:lnTo>
                <a:lnTo>
                  <a:pt x="787136" y="1992271"/>
                </a:lnTo>
                <a:lnTo>
                  <a:pt x="788321" y="1990140"/>
                </a:lnTo>
                <a:lnTo>
                  <a:pt x="789168" y="1987809"/>
                </a:lnTo>
                <a:lnTo>
                  <a:pt x="793093" y="1984694"/>
                </a:lnTo>
                <a:lnTo>
                  <a:pt x="796679" y="1981840"/>
                </a:lnTo>
                <a:lnTo>
                  <a:pt x="798310" y="1982355"/>
                </a:lnTo>
                <a:lnTo>
                  <a:pt x="799456" y="1983163"/>
                </a:lnTo>
                <a:lnTo>
                  <a:pt x="803135" y="1981424"/>
                </a:lnTo>
                <a:lnTo>
                  <a:pt x="804413" y="1980947"/>
                </a:lnTo>
                <a:lnTo>
                  <a:pt x="807914" y="1980270"/>
                </a:lnTo>
                <a:lnTo>
                  <a:pt x="811531" y="1981271"/>
                </a:lnTo>
                <a:lnTo>
                  <a:pt x="814417" y="1984332"/>
                </a:lnTo>
                <a:lnTo>
                  <a:pt x="817210" y="1986302"/>
                </a:lnTo>
                <a:lnTo>
                  <a:pt x="819711" y="1986071"/>
                </a:lnTo>
                <a:lnTo>
                  <a:pt x="821781" y="1985063"/>
                </a:lnTo>
                <a:lnTo>
                  <a:pt x="823151" y="1983155"/>
                </a:lnTo>
                <a:lnTo>
                  <a:pt x="824190" y="1980901"/>
                </a:lnTo>
                <a:lnTo>
                  <a:pt x="825575" y="1979455"/>
                </a:lnTo>
                <a:lnTo>
                  <a:pt x="825783" y="1979363"/>
                </a:lnTo>
                <a:lnTo>
                  <a:pt x="830238" y="1980147"/>
                </a:lnTo>
                <a:lnTo>
                  <a:pt x="833032" y="1980032"/>
                </a:lnTo>
                <a:lnTo>
                  <a:pt x="833332" y="1979709"/>
                </a:lnTo>
                <a:lnTo>
                  <a:pt x="837018" y="1980324"/>
                </a:lnTo>
                <a:lnTo>
                  <a:pt x="841089" y="1983501"/>
                </a:lnTo>
                <a:lnTo>
                  <a:pt x="843613" y="1987017"/>
                </a:lnTo>
                <a:lnTo>
                  <a:pt x="846845" y="1991486"/>
                </a:lnTo>
                <a:lnTo>
                  <a:pt x="848346" y="1992941"/>
                </a:lnTo>
                <a:lnTo>
                  <a:pt x="850531" y="1993564"/>
                </a:lnTo>
                <a:lnTo>
                  <a:pt x="852248" y="1993833"/>
                </a:lnTo>
                <a:lnTo>
                  <a:pt x="854548" y="1994525"/>
                </a:lnTo>
                <a:lnTo>
                  <a:pt x="860628" y="1995456"/>
                </a:lnTo>
                <a:lnTo>
                  <a:pt x="861551" y="1996002"/>
                </a:lnTo>
                <a:lnTo>
                  <a:pt x="862175" y="1996733"/>
                </a:lnTo>
                <a:lnTo>
                  <a:pt x="861613" y="1999164"/>
                </a:lnTo>
                <a:lnTo>
                  <a:pt x="862152" y="1999779"/>
                </a:lnTo>
                <a:lnTo>
                  <a:pt x="867084" y="1998049"/>
                </a:lnTo>
                <a:lnTo>
                  <a:pt x="868408" y="1996756"/>
                </a:lnTo>
                <a:lnTo>
                  <a:pt x="870032" y="1993079"/>
                </a:lnTo>
                <a:lnTo>
                  <a:pt x="871486" y="1989371"/>
                </a:lnTo>
                <a:lnTo>
                  <a:pt x="872571" y="1987994"/>
                </a:lnTo>
                <a:lnTo>
                  <a:pt x="873718" y="1987632"/>
                </a:lnTo>
                <a:lnTo>
                  <a:pt x="874872" y="1988186"/>
                </a:lnTo>
                <a:lnTo>
                  <a:pt x="876488" y="1990379"/>
                </a:lnTo>
                <a:lnTo>
                  <a:pt x="878673" y="1992610"/>
                </a:lnTo>
                <a:lnTo>
                  <a:pt x="881629" y="1993456"/>
                </a:lnTo>
                <a:lnTo>
                  <a:pt x="883430" y="1993794"/>
                </a:lnTo>
                <a:lnTo>
                  <a:pt x="886223" y="1993979"/>
                </a:lnTo>
                <a:lnTo>
                  <a:pt x="892795" y="1992894"/>
                </a:lnTo>
                <a:lnTo>
                  <a:pt x="898944" y="1990194"/>
                </a:lnTo>
                <a:lnTo>
                  <a:pt x="902453" y="1987255"/>
                </a:lnTo>
                <a:lnTo>
                  <a:pt x="904084" y="1982840"/>
                </a:lnTo>
                <a:lnTo>
                  <a:pt x="905107" y="1977809"/>
                </a:lnTo>
                <a:lnTo>
                  <a:pt x="906677" y="1974624"/>
                </a:lnTo>
                <a:lnTo>
                  <a:pt x="906023" y="1971362"/>
                </a:lnTo>
                <a:lnTo>
                  <a:pt x="902930" y="1968254"/>
                </a:lnTo>
                <a:lnTo>
                  <a:pt x="901883" y="1967316"/>
                </a:lnTo>
                <a:lnTo>
                  <a:pt x="894357" y="1965569"/>
                </a:lnTo>
                <a:lnTo>
                  <a:pt x="893895" y="1964308"/>
                </a:lnTo>
                <a:lnTo>
                  <a:pt x="893464" y="1964015"/>
                </a:lnTo>
                <a:lnTo>
                  <a:pt x="886046" y="1961246"/>
                </a:lnTo>
                <a:lnTo>
                  <a:pt x="882475" y="1960061"/>
                </a:lnTo>
                <a:lnTo>
                  <a:pt x="881467" y="1958230"/>
                </a:lnTo>
                <a:lnTo>
                  <a:pt x="880805" y="1955830"/>
                </a:lnTo>
                <a:lnTo>
                  <a:pt x="878489" y="1953684"/>
                </a:lnTo>
                <a:lnTo>
                  <a:pt x="873887" y="1951730"/>
                </a:lnTo>
                <a:lnTo>
                  <a:pt x="873086" y="1950237"/>
                </a:lnTo>
                <a:lnTo>
                  <a:pt x="873848" y="1948730"/>
                </a:lnTo>
                <a:lnTo>
                  <a:pt x="876296" y="1947599"/>
                </a:lnTo>
                <a:lnTo>
                  <a:pt x="877473" y="1947053"/>
                </a:lnTo>
                <a:lnTo>
                  <a:pt x="881621" y="1943514"/>
                </a:lnTo>
                <a:lnTo>
                  <a:pt x="883214" y="1942783"/>
                </a:lnTo>
                <a:lnTo>
                  <a:pt x="886900" y="1942622"/>
                </a:lnTo>
                <a:lnTo>
                  <a:pt x="890317" y="1939722"/>
                </a:lnTo>
                <a:lnTo>
                  <a:pt x="892672" y="1938060"/>
                </a:lnTo>
                <a:lnTo>
                  <a:pt x="893903" y="1936083"/>
                </a:lnTo>
                <a:lnTo>
                  <a:pt x="893580" y="1934037"/>
                </a:lnTo>
                <a:lnTo>
                  <a:pt x="890163" y="1927844"/>
                </a:lnTo>
                <a:lnTo>
                  <a:pt x="889147" y="1924082"/>
                </a:lnTo>
                <a:lnTo>
                  <a:pt x="889755" y="1921628"/>
                </a:lnTo>
                <a:lnTo>
                  <a:pt x="891717" y="1918974"/>
                </a:lnTo>
                <a:lnTo>
                  <a:pt x="892833" y="1917520"/>
                </a:lnTo>
                <a:lnTo>
                  <a:pt x="894172" y="1914904"/>
                </a:lnTo>
                <a:lnTo>
                  <a:pt x="895049" y="1913504"/>
                </a:lnTo>
                <a:lnTo>
                  <a:pt x="898497" y="1912912"/>
                </a:lnTo>
                <a:lnTo>
                  <a:pt x="902676" y="1912666"/>
                </a:lnTo>
                <a:lnTo>
                  <a:pt x="905546" y="1913289"/>
                </a:lnTo>
                <a:lnTo>
                  <a:pt x="909555" y="1913612"/>
                </a:lnTo>
                <a:lnTo>
                  <a:pt x="913211" y="1914097"/>
                </a:lnTo>
                <a:lnTo>
                  <a:pt x="915058" y="1914527"/>
                </a:lnTo>
                <a:lnTo>
                  <a:pt x="916420" y="1913727"/>
                </a:lnTo>
                <a:lnTo>
                  <a:pt x="917405" y="1912320"/>
                </a:lnTo>
                <a:lnTo>
                  <a:pt x="917374" y="1910458"/>
                </a:lnTo>
                <a:lnTo>
                  <a:pt x="915935" y="1908650"/>
                </a:lnTo>
                <a:lnTo>
                  <a:pt x="910571" y="1906273"/>
                </a:lnTo>
                <a:lnTo>
                  <a:pt x="908270" y="1904311"/>
                </a:lnTo>
                <a:lnTo>
                  <a:pt x="906469" y="1904527"/>
                </a:lnTo>
                <a:lnTo>
                  <a:pt x="903453" y="1903911"/>
                </a:lnTo>
                <a:lnTo>
                  <a:pt x="900729" y="1902627"/>
                </a:lnTo>
                <a:lnTo>
                  <a:pt x="898320" y="1902196"/>
                </a:lnTo>
                <a:lnTo>
                  <a:pt x="897535" y="1900411"/>
                </a:lnTo>
                <a:lnTo>
                  <a:pt x="898028" y="1897903"/>
                </a:lnTo>
                <a:lnTo>
                  <a:pt x="898959" y="1896465"/>
                </a:lnTo>
                <a:lnTo>
                  <a:pt x="900736" y="1895749"/>
                </a:lnTo>
                <a:lnTo>
                  <a:pt x="902668" y="1896111"/>
                </a:lnTo>
                <a:lnTo>
                  <a:pt x="904769" y="1895065"/>
                </a:lnTo>
                <a:lnTo>
                  <a:pt x="905377" y="1894449"/>
                </a:lnTo>
                <a:lnTo>
                  <a:pt x="905554" y="1893657"/>
                </a:lnTo>
                <a:lnTo>
                  <a:pt x="905215" y="1892526"/>
                </a:lnTo>
                <a:lnTo>
                  <a:pt x="904238" y="1891595"/>
                </a:lnTo>
                <a:lnTo>
                  <a:pt x="902853" y="1891349"/>
                </a:lnTo>
                <a:lnTo>
                  <a:pt x="901260" y="1892141"/>
                </a:lnTo>
                <a:lnTo>
                  <a:pt x="899351" y="1892657"/>
                </a:lnTo>
                <a:lnTo>
                  <a:pt x="896127" y="1891495"/>
                </a:lnTo>
                <a:lnTo>
                  <a:pt x="893557" y="1890095"/>
                </a:lnTo>
                <a:lnTo>
                  <a:pt x="893687" y="1888803"/>
                </a:lnTo>
                <a:lnTo>
                  <a:pt x="895588" y="1886872"/>
                </a:lnTo>
                <a:lnTo>
                  <a:pt x="896442" y="1885303"/>
                </a:lnTo>
                <a:lnTo>
                  <a:pt x="896442" y="1883133"/>
                </a:lnTo>
                <a:lnTo>
                  <a:pt x="896442" y="1880595"/>
                </a:lnTo>
                <a:lnTo>
                  <a:pt x="897104" y="1877617"/>
                </a:lnTo>
                <a:lnTo>
                  <a:pt x="898990" y="1875579"/>
                </a:lnTo>
                <a:lnTo>
                  <a:pt x="901206" y="1874486"/>
                </a:lnTo>
                <a:lnTo>
                  <a:pt x="906916" y="1876479"/>
                </a:lnTo>
                <a:lnTo>
                  <a:pt x="914057" y="1878256"/>
                </a:lnTo>
                <a:lnTo>
                  <a:pt x="915281" y="1877964"/>
                </a:lnTo>
                <a:lnTo>
                  <a:pt x="915643" y="1877025"/>
                </a:lnTo>
                <a:lnTo>
                  <a:pt x="916458" y="1876194"/>
                </a:lnTo>
                <a:lnTo>
                  <a:pt x="926370" y="1875810"/>
                </a:lnTo>
                <a:lnTo>
                  <a:pt x="928294" y="1874663"/>
                </a:lnTo>
                <a:lnTo>
                  <a:pt x="929256" y="1873748"/>
                </a:lnTo>
                <a:lnTo>
                  <a:pt x="938783" y="1872432"/>
                </a:lnTo>
                <a:lnTo>
                  <a:pt x="939914" y="1871179"/>
                </a:lnTo>
                <a:lnTo>
                  <a:pt x="941315" y="1870009"/>
                </a:lnTo>
                <a:lnTo>
                  <a:pt x="943507" y="1870032"/>
                </a:lnTo>
                <a:lnTo>
                  <a:pt x="946117" y="1869563"/>
                </a:lnTo>
                <a:lnTo>
                  <a:pt x="949756" y="1868132"/>
                </a:lnTo>
                <a:lnTo>
                  <a:pt x="952334" y="1867347"/>
                </a:lnTo>
                <a:lnTo>
                  <a:pt x="952765" y="1867286"/>
                </a:lnTo>
                <a:lnTo>
                  <a:pt x="955489" y="1867601"/>
                </a:lnTo>
                <a:lnTo>
                  <a:pt x="958868" y="1866471"/>
                </a:lnTo>
                <a:lnTo>
                  <a:pt x="959599" y="1866001"/>
                </a:lnTo>
                <a:lnTo>
                  <a:pt x="960145" y="1865147"/>
                </a:lnTo>
                <a:lnTo>
                  <a:pt x="963093" y="1863501"/>
                </a:lnTo>
                <a:lnTo>
                  <a:pt x="968749" y="1862147"/>
                </a:lnTo>
                <a:lnTo>
                  <a:pt x="970126" y="1862955"/>
                </a:lnTo>
                <a:lnTo>
                  <a:pt x="972827" y="1863324"/>
                </a:lnTo>
                <a:lnTo>
                  <a:pt x="976267" y="1862716"/>
                </a:lnTo>
                <a:lnTo>
                  <a:pt x="978807" y="1861678"/>
                </a:lnTo>
                <a:lnTo>
                  <a:pt x="980284" y="1862709"/>
                </a:lnTo>
                <a:lnTo>
                  <a:pt x="982293" y="1863770"/>
                </a:lnTo>
                <a:lnTo>
                  <a:pt x="983794" y="1862870"/>
                </a:lnTo>
                <a:lnTo>
                  <a:pt x="984540" y="1860032"/>
                </a:lnTo>
                <a:lnTo>
                  <a:pt x="985509" y="1857255"/>
                </a:lnTo>
                <a:lnTo>
                  <a:pt x="987210" y="1855939"/>
                </a:lnTo>
                <a:lnTo>
                  <a:pt x="988557" y="1855454"/>
                </a:lnTo>
                <a:lnTo>
                  <a:pt x="989773" y="1854385"/>
                </a:lnTo>
                <a:lnTo>
                  <a:pt x="990689" y="1853270"/>
                </a:lnTo>
                <a:lnTo>
                  <a:pt x="995667" y="1853439"/>
                </a:lnTo>
                <a:lnTo>
                  <a:pt x="1000123" y="1850662"/>
                </a:lnTo>
                <a:lnTo>
                  <a:pt x="1001000" y="1851923"/>
                </a:lnTo>
                <a:lnTo>
                  <a:pt x="1006787" y="1851631"/>
                </a:lnTo>
                <a:lnTo>
                  <a:pt x="1013975" y="1849839"/>
                </a:lnTo>
                <a:lnTo>
                  <a:pt x="1018276" y="1849000"/>
                </a:lnTo>
                <a:lnTo>
                  <a:pt x="1025703" y="1847123"/>
                </a:lnTo>
                <a:lnTo>
                  <a:pt x="1029135" y="1845600"/>
                </a:lnTo>
                <a:lnTo>
                  <a:pt x="1034053" y="1844638"/>
                </a:lnTo>
                <a:lnTo>
                  <a:pt x="1038562" y="1843969"/>
                </a:lnTo>
                <a:lnTo>
                  <a:pt x="1041509" y="1841300"/>
                </a:lnTo>
                <a:lnTo>
                  <a:pt x="1043887" y="1840923"/>
                </a:lnTo>
                <a:lnTo>
                  <a:pt x="1046781" y="1840700"/>
                </a:lnTo>
                <a:lnTo>
                  <a:pt x="1048551" y="1840061"/>
                </a:lnTo>
                <a:lnTo>
                  <a:pt x="1049705" y="1839076"/>
                </a:lnTo>
                <a:lnTo>
                  <a:pt x="1050451" y="1837222"/>
                </a:lnTo>
                <a:lnTo>
                  <a:pt x="1050044" y="1834853"/>
                </a:lnTo>
                <a:lnTo>
                  <a:pt x="1049628" y="1833130"/>
                </a:lnTo>
                <a:lnTo>
                  <a:pt x="1051698" y="1832168"/>
                </a:lnTo>
                <a:lnTo>
                  <a:pt x="1054653" y="1831868"/>
                </a:lnTo>
                <a:lnTo>
                  <a:pt x="1056515" y="1831476"/>
                </a:lnTo>
                <a:lnTo>
                  <a:pt x="1060578" y="1827552"/>
                </a:lnTo>
                <a:lnTo>
                  <a:pt x="1063380" y="1825668"/>
                </a:lnTo>
                <a:lnTo>
                  <a:pt x="1066281" y="1824483"/>
                </a:lnTo>
                <a:lnTo>
                  <a:pt x="1072106" y="1825129"/>
                </a:lnTo>
                <a:lnTo>
                  <a:pt x="1077424" y="1825722"/>
                </a:lnTo>
                <a:lnTo>
                  <a:pt x="1082757" y="1827599"/>
                </a:lnTo>
                <a:lnTo>
                  <a:pt x="1085558" y="1829937"/>
                </a:lnTo>
                <a:lnTo>
                  <a:pt x="1087967" y="1831699"/>
                </a:lnTo>
                <a:lnTo>
                  <a:pt x="1090245" y="1832537"/>
                </a:lnTo>
                <a:lnTo>
                  <a:pt x="1092307" y="1833076"/>
                </a:lnTo>
                <a:lnTo>
                  <a:pt x="1094700" y="1832276"/>
                </a:lnTo>
                <a:lnTo>
                  <a:pt x="1096393" y="1831199"/>
                </a:lnTo>
                <a:lnTo>
                  <a:pt x="1097378" y="1829653"/>
                </a:lnTo>
                <a:lnTo>
                  <a:pt x="1098871" y="1828545"/>
                </a:lnTo>
                <a:lnTo>
                  <a:pt x="1104312" y="1827683"/>
                </a:lnTo>
                <a:lnTo>
                  <a:pt x="1105436" y="1829353"/>
                </a:lnTo>
                <a:lnTo>
                  <a:pt x="1108021" y="1834376"/>
                </a:lnTo>
                <a:lnTo>
                  <a:pt x="1109783" y="1841046"/>
                </a:lnTo>
                <a:lnTo>
                  <a:pt x="1112684" y="1849854"/>
                </a:lnTo>
                <a:lnTo>
                  <a:pt x="1113962" y="1854170"/>
                </a:lnTo>
                <a:lnTo>
                  <a:pt x="1113400" y="1856424"/>
                </a:lnTo>
                <a:lnTo>
                  <a:pt x="1113408" y="1859509"/>
                </a:lnTo>
                <a:lnTo>
                  <a:pt x="1113246" y="1862893"/>
                </a:lnTo>
                <a:lnTo>
                  <a:pt x="1111107" y="1866717"/>
                </a:lnTo>
                <a:lnTo>
                  <a:pt x="1111976" y="1868494"/>
                </a:lnTo>
                <a:lnTo>
                  <a:pt x="1117232" y="1870471"/>
                </a:lnTo>
                <a:lnTo>
                  <a:pt x="1124589" y="1869748"/>
                </a:lnTo>
                <a:lnTo>
                  <a:pt x="1129130" y="1868147"/>
                </a:lnTo>
                <a:lnTo>
                  <a:pt x="1131661" y="1868732"/>
                </a:lnTo>
                <a:lnTo>
                  <a:pt x="1132985" y="1867770"/>
                </a:lnTo>
                <a:lnTo>
                  <a:pt x="1133839" y="1864940"/>
                </a:lnTo>
                <a:lnTo>
                  <a:pt x="1135586" y="1864301"/>
                </a:lnTo>
                <a:lnTo>
                  <a:pt x="1137379" y="1866278"/>
                </a:lnTo>
                <a:lnTo>
                  <a:pt x="1138679" y="1869617"/>
                </a:lnTo>
                <a:lnTo>
                  <a:pt x="1139926" y="1871763"/>
                </a:lnTo>
                <a:lnTo>
                  <a:pt x="1139834" y="1874317"/>
                </a:lnTo>
                <a:lnTo>
                  <a:pt x="1140296" y="1877587"/>
                </a:lnTo>
                <a:lnTo>
                  <a:pt x="1141212" y="1878410"/>
                </a:lnTo>
                <a:lnTo>
                  <a:pt x="1143012" y="1877171"/>
                </a:lnTo>
                <a:lnTo>
                  <a:pt x="1144213" y="1876433"/>
                </a:lnTo>
                <a:lnTo>
                  <a:pt x="1144497" y="1875440"/>
                </a:lnTo>
                <a:lnTo>
                  <a:pt x="1143989" y="1874217"/>
                </a:lnTo>
                <a:lnTo>
                  <a:pt x="1143751" y="1872971"/>
                </a:lnTo>
                <a:lnTo>
                  <a:pt x="1144151" y="1871825"/>
                </a:lnTo>
                <a:lnTo>
                  <a:pt x="1145005" y="1871355"/>
                </a:lnTo>
                <a:lnTo>
                  <a:pt x="1147568" y="1871717"/>
                </a:lnTo>
                <a:lnTo>
                  <a:pt x="1151300" y="1872348"/>
                </a:lnTo>
                <a:lnTo>
                  <a:pt x="1155733" y="1876994"/>
                </a:lnTo>
                <a:lnTo>
                  <a:pt x="1158126" y="1877833"/>
                </a:lnTo>
                <a:lnTo>
                  <a:pt x="1159134" y="1877917"/>
                </a:lnTo>
                <a:lnTo>
                  <a:pt x="1161381" y="1877648"/>
                </a:lnTo>
                <a:lnTo>
                  <a:pt x="1164082" y="1876317"/>
                </a:lnTo>
                <a:lnTo>
                  <a:pt x="1165899" y="1874640"/>
                </a:lnTo>
                <a:lnTo>
                  <a:pt x="1166506" y="1873817"/>
                </a:lnTo>
                <a:lnTo>
                  <a:pt x="1167553" y="1873963"/>
                </a:lnTo>
                <a:lnTo>
                  <a:pt x="1168546" y="1874740"/>
                </a:lnTo>
                <a:lnTo>
                  <a:pt x="1168615" y="1876433"/>
                </a:lnTo>
                <a:lnTo>
                  <a:pt x="1167822" y="1878879"/>
                </a:lnTo>
                <a:lnTo>
                  <a:pt x="1165129" y="1881118"/>
                </a:lnTo>
                <a:lnTo>
                  <a:pt x="1161781" y="1883195"/>
                </a:lnTo>
                <a:lnTo>
                  <a:pt x="1159750" y="1886995"/>
                </a:lnTo>
                <a:lnTo>
                  <a:pt x="1159319" y="1890949"/>
                </a:lnTo>
                <a:lnTo>
                  <a:pt x="1160204" y="1892957"/>
                </a:lnTo>
                <a:lnTo>
                  <a:pt x="1160966" y="1894295"/>
                </a:lnTo>
                <a:lnTo>
                  <a:pt x="1161181" y="1896172"/>
                </a:lnTo>
                <a:lnTo>
                  <a:pt x="1161935" y="1896419"/>
                </a:lnTo>
                <a:lnTo>
                  <a:pt x="1163305" y="1895649"/>
                </a:lnTo>
                <a:lnTo>
                  <a:pt x="1167037" y="1891757"/>
                </a:lnTo>
                <a:lnTo>
                  <a:pt x="1168938" y="1890795"/>
                </a:lnTo>
                <a:lnTo>
                  <a:pt x="1171693" y="1890180"/>
                </a:lnTo>
                <a:lnTo>
                  <a:pt x="1176226" y="1890487"/>
                </a:lnTo>
                <a:lnTo>
                  <a:pt x="1179273" y="1891757"/>
                </a:lnTo>
                <a:lnTo>
                  <a:pt x="1180728" y="1893518"/>
                </a:lnTo>
                <a:lnTo>
                  <a:pt x="1182328" y="1894972"/>
                </a:lnTo>
                <a:lnTo>
                  <a:pt x="1183436" y="1894365"/>
                </a:lnTo>
                <a:lnTo>
                  <a:pt x="1184006" y="1892688"/>
                </a:lnTo>
                <a:lnTo>
                  <a:pt x="1184037" y="1890764"/>
                </a:lnTo>
                <a:lnTo>
                  <a:pt x="1184506" y="1889180"/>
                </a:lnTo>
                <a:lnTo>
                  <a:pt x="1189462" y="1885279"/>
                </a:lnTo>
                <a:lnTo>
                  <a:pt x="1192763" y="1882679"/>
                </a:lnTo>
                <a:lnTo>
                  <a:pt x="1193895" y="1882372"/>
                </a:lnTo>
                <a:lnTo>
                  <a:pt x="1196103" y="1882910"/>
                </a:lnTo>
                <a:lnTo>
                  <a:pt x="1197473" y="1882633"/>
                </a:lnTo>
                <a:lnTo>
                  <a:pt x="1201097" y="1880187"/>
                </a:lnTo>
                <a:lnTo>
                  <a:pt x="1204483" y="1877394"/>
                </a:lnTo>
                <a:lnTo>
                  <a:pt x="1204814" y="1875502"/>
                </a:lnTo>
                <a:lnTo>
                  <a:pt x="1204945" y="1873786"/>
                </a:lnTo>
                <a:lnTo>
                  <a:pt x="1205784" y="1873009"/>
                </a:lnTo>
                <a:lnTo>
                  <a:pt x="1210524" y="1872409"/>
                </a:lnTo>
                <a:lnTo>
                  <a:pt x="1211309" y="1872086"/>
                </a:lnTo>
                <a:lnTo>
                  <a:pt x="1215357" y="1870132"/>
                </a:lnTo>
                <a:lnTo>
                  <a:pt x="1220967" y="1866794"/>
                </a:lnTo>
                <a:lnTo>
                  <a:pt x="1223691" y="1864824"/>
                </a:lnTo>
                <a:lnTo>
                  <a:pt x="1228655" y="1863947"/>
                </a:lnTo>
                <a:lnTo>
                  <a:pt x="1229578" y="1863378"/>
                </a:lnTo>
                <a:lnTo>
                  <a:pt x="1231225" y="1862047"/>
                </a:lnTo>
                <a:lnTo>
                  <a:pt x="1234334" y="1860201"/>
                </a:lnTo>
                <a:lnTo>
                  <a:pt x="1236019" y="1860001"/>
                </a:lnTo>
                <a:lnTo>
                  <a:pt x="1234973" y="1864463"/>
                </a:lnTo>
                <a:lnTo>
                  <a:pt x="1233118" y="1869601"/>
                </a:lnTo>
                <a:lnTo>
                  <a:pt x="1232072" y="1870971"/>
                </a:lnTo>
                <a:lnTo>
                  <a:pt x="1227039" y="1870740"/>
                </a:lnTo>
                <a:lnTo>
                  <a:pt x="1227046" y="1872140"/>
                </a:lnTo>
                <a:lnTo>
                  <a:pt x="1227839" y="1874279"/>
                </a:lnTo>
                <a:lnTo>
                  <a:pt x="1228409" y="1875479"/>
                </a:lnTo>
                <a:lnTo>
                  <a:pt x="1229016" y="1876556"/>
                </a:lnTo>
                <a:lnTo>
                  <a:pt x="1230371" y="1878417"/>
                </a:lnTo>
                <a:lnTo>
                  <a:pt x="1235665" y="1882795"/>
                </a:lnTo>
                <a:lnTo>
                  <a:pt x="1242399" y="1888349"/>
                </a:lnTo>
                <a:lnTo>
                  <a:pt x="1249671" y="1894565"/>
                </a:lnTo>
                <a:lnTo>
                  <a:pt x="1254750" y="1898888"/>
                </a:lnTo>
                <a:lnTo>
                  <a:pt x="1256805" y="1901119"/>
                </a:lnTo>
                <a:lnTo>
                  <a:pt x="1258113" y="1902857"/>
                </a:lnTo>
                <a:lnTo>
                  <a:pt x="1261853" y="1909119"/>
                </a:lnTo>
                <a:lnTo>
                  <a:pt x="1265408" y="1915035"/>
                </a:lnTo>
                <a:lnTo>
                  <a:pt x="1271403" y="1925405"/>
                </a:lnTo>
                <a:lnTo>
                  <a:pt x="1276705" y="1935360"/>
                </a:lnTo>
                <a:lnTo>
                  <a:pt x="1282554" y="1946245"/>
                </a:lnTo>
                <a:lnTo>
                  <a:pt x="1285932" y="1952507"/>
                </a:lnTo>
                <a:lnTo>
                  <a:pt x="1292842" y="1965531"/>
                </a:lnTo>
                <a:lnTo>
                  <a:pt x="1294689" y="1969508"/>
                </a:lnTo>
                <a:lnTo>
                  <a:pt x="1298191" y="1977016"/>
                </a:lnTo>
                <a:lnTo>
                  <a:pt x="1301277" y="1984024"/>
                </a:lnTo>
                <a:lnTo>
                  <a:pt x="1304008" y="1990194"/>
                </a:lnTo>
                <a:lnTo>
                  <a:pt x="1305732" y="1990748"/>
                </a:lnTo>
                <a:lnTo>
                  <a:pt x="1305871" y="1989079"/>
                </a:lnTo>
                <a:lnTo>
                  <a:pt x="1306179" y="1987963"/>
                </a:lnTo>
                <a:lnTo>
                  <a:pt x="1307056" y="1987332"/>
                </a:lnTo>
                <a:lnTo>
                  <a:pt x="1309072" y="1985509"/>
                </a:lnTo>
                <a:lnTo>
                  <a:pt x="1310157" y="1985071"/>
                </a:lnTo>
                <a:lnTo>
                  <a:pt x="1311773" y="1985255"/>
                </a:lnTo>
                <a:lnTo>
                  <a:pt x="1313466" y="1984324"/>
                </a:lnTo>
                <a:lnTo>
                  <a:pt x="1314089" y="1982570"/>
                </a:lnTo>
                <a:lnTo>
                  <a:pt x="1313682" y="1979316"/>
                </a:lnTo>
                <a:lnTo>
                  <a:pt x="1313420" y="1977816"/>
                </a:lnTo>
                <a:lnTo>
                  <a:pt x="1313997" y="1976201"/>
                </a:lnTo>
                <a:lnTo>
                  <a:pt x="1314921" y="1975570"/>
                </a:lnTo>
                <a:lnTo>
                  <a:pt x="1316206" y="1975062"/>
                </a:lnTo>
                <a:lnTo>
                  <a:pt x="1317391" y="1974801"/>
                </a:lnTo>
                <a:lnTo>
                  <a:pt x="1318360" y="1972978"/>
                </a:lnTo>
                <a:lnTo>
                  <a:pt x="1320192" y="1972424"/>
                </a:lnTo>
                <a:lnTo>
                  <a:pt x="1321877" y="1972762"/>
                </a:lnTo>
                <a:lnTo>
                  <a:pt x="1323263" y="1972831"/>
                </a:lnTo>
                <a:lnTo>
                  <a:pt x="1324486" y="1974162"/>
                </a:lnTo>
                <a:lnTo>
                  <a:pt x="1325171" y="1975985"/>
                </a:lnTo>
                <a:lnTo>
                  <a:pt x="1326495" y="1976132"/>
                </a:lnTo>
                <a:lnTo>
                  <a:pt x="1328657" y="1975947"/>
                </a:lnTo>
                <a:lnTo>
                  <a:pt x="1328957" y="1977470"/>
                </a:lnTo>
                <a:lnTo>
                  <a:pt x="1328342" y="1980016"/>
                </a:lnTo>
                <a:lnTo>
                  <a:pt x="1327579" y="1981986"/>
                </a:lnTo>
                <a:lnTo>
                  <a:pt x="1327449" y="1983563"/>
                </a:lnTo>
                <a:lnTo>
                  <a:pt x="1328595" y="1984332"/>
                </a:lnTo>
                <a:lnTo>
                  <a:pt x="1332797" y="1983648"/>
                </a:lnTo>
                <a:lnTo>
                  <a:pt x="1334282" y="1983986"/>
                </a:lnTo>
                <a:lnTo>
                  <a:pt x="1334760" y="1985586"/>
                </a:lnTo>
                <a:lnTo>
                  <a:pt x="1335360" y="1986909"/>
                </a:lnTo>
                <a:lnTo>
                  <a:pt x="1335652" y="1988525"/>
                </a:lnTo>
                <a:lnTo>
                  <a:pt x="1335213" y="1990310"/>
                </a:lnTo>
                <a:lnTo>
                  <a:pt x="1335968" y="1991379"/>
                </a:lnTo>
                <a:lnTo>
                  <a:pt x="1339592" y="1991402"/>
                </a:lnTo>
                <a:lnTo>
                  <a:pt x="1342147" y="1990540"/>
                </a:lnTo>
                <a:lnTo>
                  <a:pt x="1346072" y="1990471"/>
                </a:lnTo>
                <a:lnTo>
                  <a:pt x="1349619" y="1992363"/>
                </a:lnTo>
                <a:lnTo>
                  <a:pt x="1352074" y="1992071"/>
                </a:lnTo>
                <a:lnTo>
                  <a:pt x="1354545" y="1991302"/>
                </a:lnTo>
                <a:lnTo>
                  <a:pt x="1358169" y="1991786"/>
                </a:lnTo>
                <a:lnTo>
                  <a:pt x="1360716" y="1990294"/>
                </a:lnTo>
                <a:lnTo>
                  <a:pt x="1362471" y="1988425"/>
                </a:lnTo>
                <a:lnTo>
                  <a:pt x="1363017" y="1986955"/>
                </a:lnTo>
                <a:lnTo>
                  <a:pt x="1363933" y="1986140"/>
                </a:lnTo>
                <a:lnTo>
                  <a:pt x="1367350" y="1986148"/>
                </a:lnTo>
                <a:lnTo>
                  <a:pt x="1369505" y="1986002"/>
                </a:lnTo>
                <a:lnTo>
                  <a:pt x="1371097" y="1983840"/>
                </a:lnTo>
                <a:lnTo>
                  <a:pt x="1372552" y="1982863"/>
                </a:lnTo>
                <a:lnTo>
                  <a:pt x="1374999" y="1982678"/>
                </a:lnTo>
                <a:lnTo>
                  <a:pt x="1376800" y="1982678"/>
                </a:lnTo>
                <a:lnTo>
                  <a:pt x="1381640" y="1984686"/>
                </a:lnTo>
                <a:lnTo>
                  <a:pt x="1384588" y="1986348"/>
                </a:lnTo>
                <a:lnTo>
                  <a:pt x="1387650" y="1988709"/>
                </a:lnTo>
                <a:lnTo>
                  <a:pt x="1389490" y="1990186"/>
                </a:lnTo>
                <a:lnTo>
                  <a:pt x="1390729" y="1993517"/>
                </a:lnTo>
                <a:lnTo>
                  <a:pt x="1392814" y="1995964"/>
                </a:lnTo>
                <a:lnTo>
                  <a:pt x="1394476" y="1998818"/>
                </a:lnTo>
                <a:lnTo>
                  <a:pt x="1394877" y="2001626"/>
                </a:lnTo>
                <a:lnTo>
                  <a:pt x="1396246" y="2006665"/>
                </a:lnTo>
                <a:lnTo>
                  <a:pt x="1397662" y="2008318"/>
                </a:lnTo>
                <a:lnTo>
                  <a:pt x="1399340" y="2008318"/>
                </a:lnTo>
                <a:lnTo>
                  <a:pt x="1401456" y="2009003"/>
                </a:lnTo>
                <a:lnTo>
                  <a:pt x="1403796" y="2009549"/>
                </a:lnTo>
                <a:lnTo>
                  <a:pt x="1408797" y="2013280"/>
                </a:lnTo>
                <a:lnTo>
                  <a:pt x="1410637" y="2013388"/>
                </a:lnTo>
                <a:lnTo>
                  <a:pt x="1412053" y="2014280"/>
                </a:lnTo>
                <a:lnTo>
                  <a:pt x="1412268" y="2015996"/>
                </a:lnTo>
                <a:lnTo>
                  <a:pt x="1411745" y="2017980"/>
                </a:lnTo>
                <a:lnTo>
                  <a:pt x="1412291" y="2019881"/>
                </a:lnTo>
                <a:lnTo>
                  <a:pt x="1413930" y="2022304"/>
                </a:lnTo>
                <a:lnTo>
                  <a:pt x="1415223" y="2024666"/>
                </a:lnTo>
                <a:lnTo>
                  <a:pt x="1416816" y="2027527"/>
                </a:lnTo>
                <a:lnTo>
                  <a:pt x="1417301" y="2029158"/>
                </a:lnTo>
                <a:lnTo>
                  <a:pt x="1418578" y="2029697"/>
                </a:lnTo>
                <a:lnTo>
                  <a:pt x="1420302" y="2028889"/>
                </a:lnTo>
                <a:lnTo>
                  <a:pt x="1423042" y="2029504"/>
                </a:lnTo>
                <a:lnTo>
                  <a:pt x="1431283" y="2031128"/>
                </a:lnTo>
                <a:lnTo>
                  <a:pt x="1432430" y="2031328"/>
                </a:lnTo>
                <a:lnTo>
                  <a:pt x="1433307" y="2033020"/>
                </a:lnTo>
                <a:lnTo>
                  <a:pt x="1434500" y="2032882"/>
                </a:lnTo>
                <a:lnTo>
                  <a:pt x="1435870" y="2032812"/>
                </a:lnTo>
                <a:lnTo>
                  <a:pt x="1437771" y="2033012"/>
                </a:lnTo>
                <a:lnTo>
                  <a:pt x="1439094" y="2031451"/>
                </a:lnTo>
                <a:lnTo>
                  <a:pt x="1440179" y="2030081"/>
                </a:lnTo>
                <a:lnTo>
                  <a:pt x="1442896" y="2028389"/>
                </a:lnTo>
                <a:lnTo>
                  <a:pt x="1445151" y="2026089"/>
                </a:lnTo>
                <a:lnTo>
                  <a:pt x="1447044" y="2024043"/>
                </a:lnTo>
                <a:lnTo>
                  <a:pt x="1448460" y="2023773"/>
                </a:lnTo>
                <a:lnTo>
                  <a:pt x="1449607" y="2024727"/>
                </a:lnTo>
                <a:lnTo>
                  <a:pt x="1449653" y="2026497"/>
                </a:lnTo>
                <a:lnTo>
                  <a:pt x="1448237" y="2027789"/>
                </a:lnTo>
                <a:lnTo>
                  <a:pt x="1447129" y="2029351"/>
                </a:lnTo>
                <a:lnTo>
                  <a:pt x="1447390" y="2030912"/>
                </a:lnTo>
                <a:lnTo>
                  <a:pt x="1449291" y="2031051"/>
                </a:lnTo>
                <a:lnTo>
                  <a:pt x="1451399" y="2033397"/>
                </a:lnTo>
                <a:lnTo>
                  <a:pt x="1454447" y="2038882"/>
                </a:lnTo>
                <a:lnTo>
                  <a:pt x="1455478" y="2040028"/>
                </a:lnTo>
                <a:lnTo>
                  <a:pt x="1456986" y="2041105"/>
                </a:lnTo>
                <a:lnTo>
                  <a:pt x="1458656" y="2041590"/>
                </a:lnTo>
                <a:lnTo>
                  <a:pt x="1460503" y="2042375"/>
                </a:lnTo>
                <a:lnTo>
                  <a:pt x="1461873" y="2044629"/>
                </a:lnTo>
                <a:lnTo>
                  <a:pt x="1462427" y="2046660"/>
                </a:lnTo>
                <a:lnTo>
                  <a:pt x="1464459" y="2046967"/>
                </a:lnTo>
                <a:lnTo>
                  <a:pt x="1465744" y="2046482"/>
                </a:lnTo>
                <a:lnTo>
                  <a:pt x="1466598" y="2045459"/>
                </a:lnTo>
                <a:lnTo>
                  <a:pt x="1467914" y="2045136"/>
                </a:lnTo>
                <a:lnTo>
                  <a:pt x="1469892" y="2044644"/>
                </a:lnTo>
                <a:lnTo>
                  <a:pt x="1471931" y="2044028"/>
                </a:lnTo>
                <a:lnTo>
                  <a:pt x="1473055" y="2044144"/>
                </a:lnTo>
                <a:lnTo>
                  <a:pt x="1473139" y="2044152"/>
                </a:lnTo>
                <a:lnTo>
                  <a:pt x="1475655" y="2044067"/>
                </a:lnTo>
                <a:lnTo>
                  <a:pt x="1476802" y="2043328"/>
                </a:lnTo>
                <a:lnTo>
                  <a:pt x="1477672" y="2042244"/>
                </a:lnTo>
                <a:lnTo>
                  <a:pt x="1479557" y="2041036"/>
                </a:lnTo>
                <a:lnTo>
                  <a:pt x="1479957" y="2039644"/>
                </a:lnTo>
                <a:lnTo>
                  <a:pt x="1479988" y="2036905"/>
                </a:lnTo>
                <a:lnTo>
                  <a:pt x="1481219" y="2034582"/>
                </a:lnTo>
                <a:lnTo>
                  <a:pt x="1484351" y="2033889"/>
                </a:lnTo>
                <a:lnTo>
                  <a:pt x="1485552" y="2033551"/>
                </a:lnTo>
                <a:lnTo>
                  <a:pt x="1486829" y="2033889"/>
                </a:lnTo>
                <a:lnTo>
                  <a:pt x="1488815" y="2033566"/>
                </a:lnTo>
                <a:lnTo>
                  <a:pt x="1490731" y="2033443"/>
                </a:lnTo>
                <a:lnTo>
                  <a:pt x="1491801" y="2034159"/>
                </a:lnTo>
                <a:lnTo>
                  <a:pt x="1493217" y="2034766"/>
                </a:lnTo>
                <a:lnTo>
                  <a:pt x="1495025" y="2034697"/>
                </a:lnTo>
                <a:lnTo>
                  <a:pt x="1495641" y="2033597"/>
                </a:lnTo>
                <a:lnTo>
                  <a:pt x="1495718" y="2032066"/>
                </a:lnTo>
                <a:lnTo>
                  <a:pt x="1496503" y="2031666"/>
                </a:lnTo>
                <a:lnTo>
                  <a:pt x="1497480" y="2032728"/>
                </a:lnTo>
                <a:lnTo>
                  <a:pt x="1498026" y="2033520"/>
                </a:lnTo>
                <a:lnTo>
                  <a:pt x="1498834" y="2033882"/>
                </a:lnTo>
                <a:lnTo>
                  <a:pt x="1501020" y="2032935"/>
                </a:lnTo>
                <a:lnTo>
                  <a:pt x="1502543" y="2031912"/>
                </a:lnTo>
                <a:lnTo>
                  <a:pt x="1503036" y="2029812"/>
                </a:lnTo>
                <a:lnTo>
                  <a:pt x="1503921" y="2028766"/>
                </a:lnTo>
                <a:lnTo>
                  <a:pt x="1505106" y="2029297"/>
                </a:lnTo>
                <a:lnTo>
                  <a:pt x="1507191" y="2029289"/>
                </a:lnTo>
                <a:lnTo>
                  <a:pt x="1508908" y="2027658"/>
                </a:lnTo>
                <a:lnTo>
                  <a:pt x="1511162" y="2026358"/>
                </a:lnTo>
                <a:lnTo>
                  <a:pt x="1512778" y="2025766"/>
                </a:lnTo>
                <a:lnTo>
                  <a:pt x="1513109" y="2024666"/>
                </a:lnTo>
                <a:lnTo>
                  <a:pt x="1512347" y="2022235"/>
                </a:lnTo>
                <a:lnTo>
                  <a:pt x="1512555" y="2019573"/>
                </a:lnTo>
                <a:lnTo>
                  <a:pt x="1514718" y="2018065"/>
                </a:lnTo>
                <a:lnTo>
                  <a:pt x="1517611" y="2017888"/>
                </a:lnTo>
                <a:lnTo>
                  <a:pt x="1519751" y="2016857"/>
                </a:lnTo>
                <a:lnTo>
                  <a:pt x="1520343" y="2014011"/>
                </a:lnTo>
                <a:lnTo>
                  <a:pt x="1521405" y="2013196"/>
                </a:lnTo>
                <a:lnTo>
                  <a:pt x="1522482" y="2012872"/>
                </a:lnTo>
                <a:lnTo>
                  <a:pt x="1525091" y="2012419"/>
                </a:lnTo>
                <a:lnTo>
                  <a:pt x="1526969" y="2011265"/>
                </a:lnTo>
                <a:lnTo>
                  <a:pt x="1528123" y="2010734"/>
                </a:lnTo>
                <a:lnTo>
                  <a:pt x="1531409" y="2009172"/>
                </a:lnTo>
                <a:lnTo>
                  <a:pt x="1534395" y="2008864"/>
                </a:lnTo>
                <a:lnTo>
                  <a:pt x="1535672" y="2007618"/>
                </a:lnTo>
                <a:lnTo>
                  <a:pt x="1536673" y="2006049"/>
                </a:lnTo>
                <a:lnTo>
                  <a:pt x="1538350" y="2005449"/>
                </a:lnTo>
                <a:lnTo>
                  <a:pt x="1540059" y="2004087"/>
                </a:lnTo>
                <a:lnTo>
                  <a:pt x="1542314" y="2002357"/>
                </a:lnTo>
                <a:lnTo>
                  <a:pt x="1543199" y="2002110"/>
                </a:lnTo>
                <a:lnTo>
                  <a:pt x="1546892" y="2001102"/>
                </a:lnTo>
                <a:lnTo>
                  <a:pt x="1548339" y="2000733"/>
                </a:lnTo>
                <a:lnTo>
                  <a:pt x="1549209" y="2000510"/>
                </a:lnTo>
                <a:lnTo>
                  <a:pt x="1550809" y="2000579"/>
                </a:lnTo>
                <a:lnTo>
                  <a:pt x="1551486" y="1998748"/>
                </a:lnTo>
                <a:lnTo>
                  <a:pt x="1553110" y="1997395"/>
                </a:lnTo>
                <a:lnTo>
                  <a:pt x="1554742" y="1996941"/>
                </a:lnTo>
                <a:lnTo>
                  <a:pt x="1555542" y="1995595"/>
                </a:lnTo>
                <a:lnTo>
                  <a:pt x="1557104" y="1993879"/>
                </a:lnTo>
                <a:lnTo>
                  <a:pt x="1559213" y="1992925"/>
                </a:lnTo>
                <a:lnTo>
                  <a:pt x="1562506" y="1992787"/>
                </a:lnTo>
                <a:lnTo>
                  <a:pt x="1565692" y="1992979"/>
                </a:lnTo>
                <a:lnTo>
                  <a:pt x="1567600" y="1992687"/>
                </a:lnTo>
                <a:lnTo>
                  <a:pt x="1569171" y="1990148"/>
                </a:lnTo>
                <a:lnTo>
                  <a:pt x="1569471" y="1988886"/>
                </a:lnTo>
                <a:lnTo>
                  <a:pt x="1569832" y="1987602"/>
                </a:lnTo>
                <a:lnTo>
                  <a:pt x="1571110" y="1987109"/>
                </a:lnTo>
                <a:lnTo>
                  <a:pt x="1572649" y="1989194"/>
                </a:lnTo>
                <a:lnTo>
                  <a:pt x="1573949" y="1990487"/>
                </a:lnTo>
                <a:lnTo>
                  <a:pt x="1575950" y="1991833"/>
                </a:lnTo>
                <a:lnTo>
                  <a:pt x="1576982" y="1993094"/>
                </a:lnTo>
                <a:lnTo>
                  <a:pt x="1578159" y="1993271"/>
                </a:lnTo>
                <a:lnTo>
                  <a:pt x="1579398" y="1992325"/>
                </a:lnTo>
                <a:lnTo>
                  <a:pt x="1580275" y="1990025"/>
                </a:lnTo>
                <a:lnTo>
                  <a:pt x="1581937" y="1989671"/>
                </a:lnTo>
                <a:lnTo>
                  <a:pt x="1583769" y="1990040"/>
                </a:lnTo>
                <a:lnTo>
                  <a:pt x="1584253" y="1991171"/>
                </a:lnTo>
                <a:lnTo>
                  <a:pt x="1584415" y="1992271"/>
                </a:lnTo>
                <a:lnTo>
                  <a:pt x="1585254" y="1994240"/>
                </a:lnTo>
                <a:lnTo>
                  <a:pt x="1587270" y="1995956"/>
                </a:lnTo>
                <a:lnTo>
                  <a:pt x="1589848" y="1995871"/>
                </a:lnTo>
                <a:lnTo>
                  <a:pt x="1590887" y="1995564"/>
                </a:lnTo>
                <a:lnTo>
                  <a:pt x="1593396" y="1995802"/>
                </a:lnTo>
                <a:lnTo>
                  <a:pt x="1595866" y="1996171"/>
                </a:lnTo>
                <a:lnTo>
                  <a:pt x="1598559" y="1996579"/>
                </a:lnTo>
                <a:lnTo>
                  <a:pt x="1599344" y="1996641"/>
                </a:lnTo>
                <a:lnTo>
                  <a:pt x="1602230" y="1996848"/>
                </a:lnTo>
                <a:lnTo>
                  <a:pt x="1606432" y="1997148"/>
                </a:lnTo>
                <a:lnTo>
                  <a:pt x="1608279" y="1997010"/>
                </a:lnTo>
                <a:lnTo>
                  <a:pt x="1612065" y="1997564"/>
                </a:lnTo>
                <a:lnTo>
                  <a:pt x="1612842" y="1999087"/>
                </a:lnTo>
                <a:lnTo>
                  <a:pt x="1613543" y="2002687"/>
                </a:lnTo>
                <a:lnTo>
                  <a:pt x="1614135" y="2006110"/>
                </a:lnTo>
                <a:lnTo>
                  <a:pt x="1614304" y="2008857"/>
                </a:lnTo>
                <a:lnTo>
                  <a:pt x="1615289" y="2010280"/>
                </a:lnTo>
                <a:lnTo>
                  <a:pt x="1616544" y="2010749"/>
                </a:lnTo>
                <a:lnTo>
                  <a:pt x="1617375" y="2011857"/>
                </a:lnTo>
                <a:lnTo>
                  <a:pt x="1618829" y="2013365"/>
                </a:lnTo>
                <a:lnTo>
                  <a:pt x="1619914" y="2015519"/>
                </a:lnTo>
                <a:lnTo>
                  <a:pt x="1621230" y="2015373"/>
                </a:lnTo>
                <a:lnTo>
                  <a:pt x="1622146" y="2014865"/>
                </a:lnTo>
                <a:lnTo>
                  <a:pt x="1624162" y="2014703"/>
                </a:lnTo>
                <a:lnTo>
                  <a:pt x="1626732" y="2014850"/>
                </a:lnTo>
                <a:lnTo>
                  <a:pt x="1628518" y="2016042"/>
                </a:lnTo>
                <a:lnTo>
                  <a:pt x="1629195" y="2017604"/>
                </a:lnTo>
                <a:lnTo>
                  <a:pt x="1630642" y="2018481"/>
                </a:lnTo>
                <a:lnTo>
                  <a:pt x="1631819" y="2018196"/>
                </a:lnTo>
                <a:lnTo>
                  <a:pt x="1635344" y="2018188"/>
                </a:lnTo>
                <a:lnTo>
                  <a:pt x="1636559" y="2018288"/>
                </a:lnTo>
                <a:lnTo>
                  <a:pt x="1637768" y="2019142"/>
                </a:lnTo>
                <a:lnTo>
                  <a:pt x="1639522" y="2019288"/>
                </a:lnTo>
                <a:lnTo>
                  <a:pt x="1640484" y="2018196"/>
                </a:lnTo>
                <a:lnTo>
                  <a:pt x="1643524" y="2017457"/>
                </a:lnTo>
                <a:lnTo>
                  <a:pt x="1645286" y="2015896"/>
                </a:lnTo>
                <a:lnTo>
                  <a:pt x="1646641" y="2015880"/>
                </a:lnTo>
                <a:lnTo>
                  <a:pt x="1647664" y="2016634"/>
                </a:lnTo>
                <a:lnTo>
                  <a:pt x="1648457" y="2017657"/>
                </a:lnTo>
                <a:lnTo>
                  <a:pt x="1649611" y="2017204"/>
                </a:lnTo>
                <a:lnTo>
                  <a:pt x="1650242" y="2016365"/>
                </a:lnTo>
                <a:lnTo>
                  <a:pt x="1651258" y="2016365"/>
                </a:lnTo>
                <a:lnTo>
                  <a:pt x="1652250" y="2016911"/>
                </a:lnTo>
                <a:lnTo>
                  <a:pt x="1654798" y="2017865"/>
                </a:lnTo>
                <a:lnTo>
                  <a:pt x="1656645" y="2019635"/>
                </a:lnTo>
                <a:lnTo>
                  <a:pt x="1658076" y="2019804"/>
                </a:lnTo>
                <a:lnTo>
                  <a:pt x="1659915" y="2019288"/>
                </a:lnTo>
                <a:lnTo>
                  <a:pt x="1660762" y="2019050"/>
                </a:lnTo>
                <a:lnTo>
                  <a:pt x="1661570" y="2019927"/>
                </a:lnTo>
                <a:lnTo>
                  <a:pt x="1662755" y="2020404"/>
                </a:lnTo>
                <a:lnTo>
                  <a:pt x="1663655" y="2019758"/>
                </a:lnTo>
                <a:lnTo>
                  <a:pt x="1665202" y="2019296"/>
                </a:lnTo>
                <a:lnTo>
                  <a:pt x="1671120" y="2020258"/>
                </a:lnTo>
                <a:lnTo>
                  <a:pt x="1672489" y="2022019"/>
                </a:lnTo>
                <a:lnTo>
                  <a:pt x="1673544" y="2022850"/>
                </a:lnTo>
                <a:lnTo>
                  <a:pt x="1674390" y="2024296"/>
                </a:lnTo>
                <a:lnTo>
                  <a:pt x="1675929" y="2025327"/>
                </a:lnTo>
                <a:lnTo>
                  <a:pt x="1679200" y="2024973"/>
                </a:lnTo>
                <a:lnTo>
                  <a:pt x="1680462" y="2023919"/>
                </a:lnTo>
                <a:lnTo>
                  <a:pt x="1683109" y="2021581"/>
                </a:lnTo>
                <a:lnTo>
                  <a:pt x="1684164" y="2019296"/>
                </a:lnTo>
                <a:lnTo>
                  <a:pt x="1685495" y="2018558"/>
                </a:lnTo>
                <a:lnTo>
                  <a:pt x="1686995" y="2018188"/>
                </a:lnTo>
                <a:lnTo>
                  <a:pt x="1688404" y="2018188"/>
                </a:lnTo>
                <a:lnTo>
                  <a:pt x="1689874" y="2018111"/>
                </a:lnTo>
                <a:lnTo>
                  <a:pt x="1691659" y="2016434"/>
                </a:lnTo>
                <a:lnTo>
                  <a:pt x="1693106" y="2015850"/>
                </a:lnTo>
                <a:lnTo>
                  <a:pt x="1695253" y="2013719"/>
                </a:lnTo>
                <a:lnTo>
                  <a:pt x="1695653" y="2012757"/>
                </a:lnTo>
                <a:lnTo>
                  <a:pt x="1696699" y="2010272"/>
                </a:lnTo>
                <a:lnTo>
                  <a:pt x="1697346" y="2008688"/>
                </a:lnTo>
                <a:lnTo>
                  <a:pt x="1698431" y="2006164"/>
                </a:lnTo>
                <a:lnTo>
                  <a:pt x="1699016" y="2002095"/>
                </a:lnTo>
                <a:lnTo>
                  <a:pt x="1699347" y="1999933"/>
                </a:lnTo>
                <a:lnTo>
                  <a:pt x="1699062" y="1998364"/>
                </a:lnTo>
                <a:lnTo>
                  <a:pt x="1697792" y="1997556"/>
                </a:lnTo>
                <a:lnTo>
                  <a:pt x="1696161" y="1997171"/>
                </a:lnTo>
                <a:lnTo>
                  <a:pt x="1694729" y="1995971"/>
                </a:lnTo>
                <a:lnTo>
                  <a:pt x="1693667" y="1994587"/>
                </a:lnTo>
                <a:lnTo>
                  <a:pt x="1693044" y="1992641"/>
                </a:lnTo>
                <a:lnTo>
                  <a:pt x="1692205" y="1990356"/>
                </a:lnTo>
                <a:lnTo>
                  <a:pt x="1692251" y="1988702"/>
                </a:lnTo>
                <a:lnTo>
                  <a:pt x="1692013" y="1987425"/>
                </a:lnTo>
                <a:lnTo>
                  <a:pt x="1691297" y="1986332"/>
                </a:lnTo>
                <a:lnTo>
                  <a:pt x="1689920" y="1984409"/>
                </a:lnTo>
                <a:lnTo>
                  <a:pt x="1689250" y="1982978"/>
                </a:lnTo>
                <a:lnTo>
                  <a:pt x="1689474" y="1980709"/>
                </a:lnTo>
                <a:lnTo>
                  <a:pt x="1691097" y="1976816"/>
                </a:lnTo>
                <a:lnTo>
                  <a:pt x="1691251" y="1975008"/>
                </a:lnTo>
                <a:lnTo>
                  <a:pt x="1691451" y="1973885"/>
                </a:lnTo>
                <a:lnTo>
                  <a:pt x="1691359" y="1972862"/>
                </a:lnTo>
                <a:lnTo>
                  <a:pt x="1691867" y="1970524"/>
                </a:lnTo>
                <a:lnTo>
                  <a:pt x="1692782" y="1969539"/>
                </a:lnTo>
                <a:lnTo>
                  <a:pt x="1693829" y="1967023"/>
                </a:lnTo>
                <a:lnTo>
                  <a:pt x="1695245" y="1965862"/>
                </a:lnTo>
                <a:lnTo>
                  <a:pt x="1697007" y="1965785"/>
                </a:lnTo>
                <a:lnTo>
                  <a:pt x="1697769" y="1965100"/>
                </a:lnTo>
                <a:lnTo>
                  <a:pt x="1698146" y="1962577"/>
                </a:lnTo>
                <a:lnTo>
                  <a:pt x="1698993" y="1960631"/>
                </a:lnTo>
                <a:lnTo>
                  <a:pt x="1699562" y="1959246"/>
                </a:lnTo>
                <a:lnTo>
                  <a:pt x="1700640" y="1957746"/>
                </a:lnTo>
                <a:lnTo>
                  <a:pt x="1706857" y="1954838"/>
                </a:lnTo>
                <a:lnTo>
                  <a:pt x="1709435" y="1951215"/>
                </a:lnTo>
                <a:lnTo>
                  <a:pt x="1710351" y="1949384"/>
                </a:lnTo>
                <a:lnTo>
                  <a:pt x="1711352" y="1945445"/>
                </a:lnTo>
                <a:lnTo>
                  <a:pt x="1712314" y="1943791"/>
                </a:lnTo>
                <a:lnTo>
                  <a:pt x="1713714" y="1944337"/>
                </a:lnTo>
                <a:lnTo>
                  <a:pt x="1715361" y="1946660"/>
                </a:lnTo>
                <a:lnTo>
                  <a:pt x="1716592" y="1946684"/>
                </a:lnTo>
                <a:lnTo>
                  <a:pt x="1718423" y="1947945"/>
                </a:lnTo>
                <a:lnTo>
                  <a:pt x="1723410" y="1950576"/>
                </a:lnTo>
                <a:lnTo>
                  <a:pt x="1726119" y="1951399"/>
                </a:lnTo>
                <a:lnTo>
                  <a:pt x="1727858" y="1951653"/>
                </a:lnTo>
                <a:lnTo>
                  <a:pt x="1730159" y="1952384"/>
                </a:lnTo>
                <a:lnTo>
                  <a:pt x="1731637" y="1953922"/>
                </a:lnTo>
                <a:lnTo>
                  <a:pt x="1734523" y="1956430"/>
                </a:lnTo>
                <a:lnTo>
                  <a:pt x="1736962" y="1957069"/>
                </a:lnTo>
                <a:lnTo>
                  <a:pt x="1741195" y="1957323"/>
                </a:lnTo>
                <a:lnTo>
                  <a:pt x="1746343" y="1957454"/>
                </a:lnTo>
                <a:lnTo>
                  <a:pt x="1747797" y="1957892"/>
                </a:lnTo>
                <a:lnTo>
                  <a:pt x="1751560" y="1959692"/>
                </a:lnTo>
                <a:lnTo>
                  <a:pt x="1755731" y="1961677"/>
                </a:lnTo>
                <a:lnTo>
                  <a:pt x="1759656" y="1963454"/>
                </a:lnTo>
                <a:lnTo>
                  <a:pt x="1762634" y="1964831"/>
                </a:lnTo>
                <a:lnTo>
                  <a:pt x="1764396" y="1966162"/>
                </a:lnTo>
                <a:lnTo>
                  <a:pt x="1766051" y="1966923"/>
                </a:lnTo>
                <a:lnTo>
                  <a:pt x="1767844" y="1966277"/>
                </a:lnTo>
                <a:lnTo>
                  <a:pt x="1770145" y="1966423"/>
                </a:lnTo>
                <a:lnTo>
                  <a:pt x="1775547" y="1968023"/>
                </a:lnTo>
                <a:lnTo>
                  <a:pt x="1778964" y="1969362"/>
                </a:lnTo>
                <a:lnTo>
                  <a:pt x="1781819" y="1970354"/>
                </a:lnTo>
                <a:lnTo>
                  <a:pt x="1782773" y="1971724"/>
                </a:lnTo>
                <a:lnTo>
                  <a:pt x="1782865" y="1973547"/>
                </a:lnTo>
                <a:lnTo>
                  <a:pt x="1782481" y="1975085"/>
                </a:lnTo>
                <a:lnTo>
                  <a:pt x="1782688" y="1978809"/>
                </a:lnTo>
                <a:lnTo>
                  <a:pt x="1783604" y="1980755"/>
                </a:lnTo>
                <a:lnTo>
                  <a:pt x="1783943" y="1983371"/>
                </a:lnTo>
                <a:lnTo>
                  <a:pt x="1784289" y="1985855"/>
                </a:lnTo>
                <a:lnTo>
                  <a:pt x="1784050" y="1988309"/>
                </a:lnTo>
                <a:lnTo>
                  <a:pt x="1784489" y="1989609"/>
                </a:lnTo>
                <a:lnTo>
                  <a:pt x="1785382" y="1990379"/>
                </a:lnTo>
                <a:lnTo>
                  <a:pt x="1786244" y="1992086"/>
                </a:lnTo>
                <a:lnTo>
                  <a:pt x="1785959" y="1993887"/>
                </a:lnTo>
                <a:lnTo>
                  <a:pt x="1785574" y="1994933"/>
                </a:lnTo>
                <a:lnTo>
                  <a:pt x="1785636" y="1996618"/>
                </a:lnTo>
                <a:lnTo>
                  <a:pt x="1786675" y="1998002"/>
                </a:lnTo>
                <a:lnTo>
                  <a:pt x="1788198" y="1998272"/>
                </a:lnTo>
                <a:lnTo>
                  <a:pt x="1789545" y="1998625"/>
                </a:lnTo>
                <a:lnTo>
                  <a:pt x="1791207" y="2000802"/>
                </a:lnTo>
                <a:lnTo>
                  <a:pt x="1794170" y="2003310"/>
                </a:lnTo>
                <a:lnTo>
                  <a:pt x="1795940" y="2004010"/>
                </a:lnTo>
                <a:lnTo>
                  <a:pt x="1797979" y="2005134"/>
                </a:lnTo>
                <a:lnTo>
                  <a:pt x="1801865" y="2006234"/>
                </a:lnTo>
                <a:lnTo>
                  <a:pt x="1804505" y="2006564"/>
                </a:lnTo>
                <a:lnTo>
                  <a:pt x="1806059" y="2007457"/>
                </a:lnTo>
                <a:lnTo>
                  <a:pt x="1807583" y="2009611"/>
                </a:lnTo>
                <a:lnTo>
                  <a:pt x="1810107" y="2010057"/>
                </a:lnTo>
                <a:lnTo>
                  <a:pt x="1811723" y="2010803"/>
                </a:lnTo>
                <a:lnTo>
                  <a:pt x="1814679" y="2011688"/>
                </a:lnTo>
                <a:lnTo>
                  <a:pt x="1816633" y="2011180"/>
                </a:lnTo>
                <a:lnTo>
                  <a:pt x="1818349" y="2010434"/>
                </a:lnTo>
                <a:lnTo>
                  <a:pt x="1819496" y="2010580"/>
                </a:lnTo>
                <a:lnTo>
                  <a:pt x="1821712" y="2011065"/>
                </a:lnTo>
                <a:lnTo>
                  <a:pt x="1824305" y="2011165"/>
                </a:lnTo>
                <a:lnTo>
                  <a:pt x="1826483" y="2010657"/>
                </a:lnTo>
                <a:lnTo>
                  <a:pt x="1828222" y="2009142"/>
                </a:lnTo>
                <a:lnTo>
                  <a:pt x="1830254" y="2007095"/>
                </a:lnTo>
                <a:lnTo>
                  <a:pt x="1832678" y="2006057"/>
                </a:lnTo>
                <a:lnTo>
                  <a:pt x="1835487" y="2005687"/>
                </a:lnTo>
                <a:lnTo>
                  <a:pt x="1837411" y="2004857"/>
                </a:lnTo>
                <a:lnTo>
                  <a:pt x="1843706" y="2003472"/>
                </a:lnTo>
                <a:lnTo>
                  <a:pt x="1846245" y="2003233"/>
                </a:lnTo>
                <a:lnTo>
                  <a:pt x="1848215" y="2001895"/>
                </a:lnTo>
                <a:lnTo>
                  <a:pt x="1849962" y="2000849"/>
                </a:lnTo>
                <a:lnTo>
                  <a:pt x="1852486" y="2000395"/>
                </a:lnTo>
                <a:lnTo>
                  <a:pt x="1855895" y="2001495"/>
                </a:lnTo>
                <a:lnTo>
                  <a:pt x="1859158" y="2002410"/>
                </a:lnTo>
                <a:lnTo>
                  <a:pt x="1863106" y="2002710"/>
                </a:lnTo>
                <a:lnTo>
                  <a:pt x="1865730" y="2003972"/>
                </a:lnTo>
                <a:lnTo>
                  <a:pt x="1867585" y="2005164"/>
                </a:lnTo>
                <a:lnTo>
                  <a:pt x="1870509" y="2006110"/>
                </a:lnTo>
                <a:lnTo>
                  <a:pt x="1873757" y="2005672"/>
                </a:lnTo>
                <a:lnTo>
                  <a:pt x="1878212" y="2005295"/>
                </a:lnTo>
                <a:lnTo>
                  <a:pt x="1881159" y="2005841"/>
                </a:lnTo>
                <a:lnTo>
                  <a:pt x="1884238" y="2008011"/>
                </a:lnTo>
                <a:lnTo>
                  <a:pt x="1886131" y="2009749"/>
                </a:lnTo>
                <a:lnTo>
                  <a:pt x="1888262" y="2013449"/>
                </a:lnTo>
                <a:lnTo>
                  <a:pt x="1890486" y="2015242"/>
                </a:lnTo>
                <a:lnTo>
                  <a:pt x="1892433" y="2016704"/>
                </a:lnTo>
                <a:lnTo>
                  <a:pt x="1894888" y="2016796"/>
                </a:lnTo>
                <a:lnTo>
                  <a:pt x="1901021" y="2016911"/>
                </a:lnTo>
                <a:lnTo>
                  <a:pt x="1904392" y="2017688"/>
                </a:lnTo>
                <a:lnTo>
                  <a:pt x="1907193" y="2018096"/>
                </a:lnTo>
                <a:lnTo>
                  <a:pt x="1907862" y="2018873"/>
                </a:lnTo>
                <a:lnTo>
                  <a:pt x="1907586" y="2021404"/>
                </a:lnTo>
                <a:lnTo>
                  <a:pt x="1907670" y="2025012"/>
                </a:lnTo>
                <a:lnTo>
                  <a:pt x="1907632" y="2026666"/>
                </a:lnTo>
                <a:lnTo>
                  <a:pt x="1908247" y="2027912"/>
                </a:lnTo>
                <a:lnTo>
                  <a:pt x="1909201" y="2028135"/>
                </a:lnTo>
                <a:lnTo>
                  <a:pt x="1909717" y="2029897"/>
                </a:lnTo>
                <a:lnTo>
                  <a:pt x="1911110" y="2030935"/>
                </a:lnTo>
                <a:lnTo>
                  <a:pt x="1913595" y="2032189"/>
                </a:lnTo>
                <a:lnTo>
                  <a:pt x="1917782" y="2036443"/>
                </a:lnTo>
                <a:lnTo>
                  <a:pt x="1920275" y="2038259"/>
                </a:lnTo>
                <a:lnTo>
                  <a:pt x="1922245" y="2038874"/>
                </a:lnTo>
                <a:lnTo>
                  <a:pt x="1924823" y="2038451"/>
                </a:lnTo>
                <a:lnTo>
                  <a:pt x="1928856" y="2038459"/>
                </a:lnTo>
                <a:lnTo>
                  <a:pt x="1935697" y="2038474"/>
                </a:lnTo>
                <a:lnTo>
                  <a:pt x="1940383" y="2039751"/>
                </a:lnTo>
                <a:lnTo>
                  <a:pt x="1942007" y="2040621"/>
                </a:lnTo>
                <a:lnTo>
                  <a:pt x="1946794" y="2041628"/>
                </a:lnTo>
                <a:lnTo>
                  <a:pt x="1952065" y="2042736"/>
                </a:lnTo>
                <a:lnTo>
                  <a:pt x="1956506" y="2043898"/>
                </a:lnTo>
                <a:lnTo>
                  <a:pt x="1959130" y="2042398"/>
                </a:lnTo>
                <a:lnTo>
                  <a:pt x="1961430" y="2042259"/>
                </a:lnTo>
                <a:lnTo>
                  <a:pt x="1963624" y="2043344"/>
                </a:lnTo>
                <a:lnTo>
                  <a:pt x="1965817" y="2044975"/>
                </a:lnTo>
                <a:lnTo>
                  <a:pt x="1967518" y="2044798"/>
                </a:lnTo>
                <a:lnTo>
                  <a:pt x="1970065" y="2044036"/>
                </a:lnTo>
                <a:lnTo>
                  <a:pt x="1978199" y="2039482"/>
                </a:lnTo>
                <a:lnTo>
                  <a:pt x="1981054" y="2037774"/>
                </a:lnTo>
                <a:lnTo>
                  <a:pt x="1983054" y="2038213"/>
                </a:lnTo>
                <a:lnTo>
                  <a:pt x="1984840" y="2037605"/>
                </a:lnTo>
                <a:lnTo>
                  <a:pt x="1986202" y="2037089"/>
                </a:lnTo>
                <a:lnTo>
                  <a:pt x="1989673" y="2036382"/>
                </a:lnTo>
                <a:lnTo>
                  <a:pt x="1991781" y="2036189"/>
                </a:lnTo>
                <a:lnTo>
                  <a:pt x="1993959" y="2035782"/>
                </a:lnTo>
                <a:lnTo>
                  <a:pt x="1997099" y="2035505"/>
                </a:lnTo>
                <a:lnTo>
                  <a:pt x="2003479" y="2032512"/>
                </a:lnTo>
                <a:lnTo>
                  <a:pt x="2006064" y="2031928"/>
                </a:lnTo>
                <a:lnTo>
                  <a:pt x="2010435" y="2032759"/>
                </a:lnTo>
                <a:lnTo>
                  <a:pt x="2012790" y="2032220"/>
                </a:lnTo>
                <a:lnTo>
                  <a:pt x="2015137" y="2030705"/>
                </a:lnTo>
                <a:lnTo>
                  <a:pt x="2018177" y="2029143"/>
                </a:lnTo>
                <a:lnTo>
                  <a:pt x="2018970" y="2026604"/>
                </a:lnTo>
                <a:lnTo>
                  <a:pt x="2020524" y="2023112"/>
                </a:lnTo>
                <a:lnTo>
                  <a:pt x="2023879" y="2020542"/>
                </a:lnTo>
                <a:lnTo>
                  <a:pt x="2026603" y="2018296"/>
                </a:lnTo>
                <a:lnTo>
                  <a:pt x="2029381" y="2016104"/>
                </a:lnTo>
                <a:lnTo>
                  <a:pt x="2032790" y="2014280"/>
                </a:lnTo>
                <a:lnTo>
                  <a:pt x="2036007" y="2012949"/>
                </a:lnTo>
                <a:lnTo>
                  <a:pt x="2040101" y="2009465"/>
                </a:lnTo>
                <a:lnTo>
                  <a:pt x="2043364" y="2007703"/>
                </a:lnTo>
                <a:lnTo>
                  <a:pt x="2044988" y="2007126"/>
                </a:lnTo>
                <a:lnTo>
                  <a:pt x="2046919" y="2007764"/>
                </a:lnTo>
                <a:lnTo>
                  <a:pt x="2050536" y="2008234"/>
                </a:lnTo>
                <a:lnTo>
                  <a:pt x="2053152" y="2008088"/>
                </a:lnTo>
                <a:lnTo>
                  <a:pt x="2054622" y="2008495"/>
                </a:lnTo>
                <a:lnTo>
                  <a:pt x="2057570" y="2010195"/>
                </a:lnTo>
                <a:lnTo>
                  <a:pt x="2060248" y="2011688"/>
                </a:lnTo>
                <a:lnTo>
                  <a:pt x="2062295" y="2014350"/>
                </a:lnTo>
                <a:lnTo>
                  <a:pt x="2066104" y="2018050"/>
                </a:lnTo>
                <a:lnTo>
                  <a:pt x="2068059" y="2019288"/>
                </a:lnTo>
                <a:lnTo>
                  <a:pt x="2069452" y="2019796"/>
                </a:lnTo>
                <a:lnTo>
                  <a:pt x="2072876" y="2020142"/>
                </a:lnTo>
                <a:lnTo>
                  <a:pt x="2075677" y="2020319"/>
                </a:lnTo>
                <a:lnTo>
                  <a:pt x="2077355" y="2019473"/>
                </a:lnTo>
                <a:lnTo>
                  <a:pt x="2080179" y="2017927"/>
                </a:lnTo>
                <a:lnTo>
                  <a:pt x="2084681" y="2015965"/>
                </a:lnTo>
                <a:lnTo>
                  <a:pt x="2086451" y="2016019"/>
                </a:lnTo>
                <a:lnTo>
                  <a:pt x="2089352" y="2017065"/>
                </a:lnTo>
                <a:lnTo>
                  <a:pt x="2093677" y="2018996"/>
                </a:lnTo>
                <a:lnTo>
                  <a:pt x="2095416" y="2020442"/>
                </a:lnTo>
                <a:lnTo>
                  <a:pt x="2096539" y="2022219"/>
                </a:lnTo>
                <a:lnTo>
                  <a:pt x="2100980" y="2025089"/>
                </a:lnTo>
                <a:lnTo>
                  <a:pt x="2103843" y="2026581"/>
                </a:lnTo>
                <a:lnTo>
                  <a:pt x="2108683" y="2028843"/>
                </a:lnTo>
                <a:lnTo>
                  <a:pt x="2113677" y="2029351"/>
                </a:lnTo>
                <a:lnTo>
                  <a:pt x="2118456" y="2031797"/>
                </a:lnTo>
                <a:lnTo>
                  <a:pt x="2120919" y="2032535"/>
                </a:lnTo>
                <a:lnTo>
                  <a:pt x="2122234" y="2032535"/>
                </a:lnTo>
                <a:lnTo>
                  <a:pt x="2128999" y="2026581"/>
                </a:lnTo>
                <a:lnTo>
                  <a:pt x="2134716" y="2021527"/>
                </a:lnTo>
                <a:lnTo>
                  <a:pt x="2141288" y="2017573"/>
                </a:lnTo>
                <a:lnTo>
                  <a:pt x="2146121" y="2017034"/>
                </a:lnTo>
                <a:lnTo>
                  <a:pt x="2149754" y="2015880"/>
                </a:lnTo>
                <a:lnTo>
                  <a:pt x="2152170" y="2014103"/>
                </a:lnTo>
                <a:lnTo>
                  <a:pt x="2153609" y="2011134"/>
                </a:lnTo>
                <a:lnTo>
                  <a:pt x="2154048" y="2006965"/>
                </a:lnTo>
                <a:lnTo>
                  <a:pt x="2153078" y="2004434"/>
                </a:lnTo>
                <a:lnTo>
                  <a:pt x="2150708" y="2003556"/>
                </a:lnTo>
                <a:lnTo>
                  <a:pt x="2150100" y="2002672"/>
                </a:lnTo>
                <a:lnTo>
                  <a:pt x="2151239" y="2001772"/>
                </a:lnTo>
                <a:lnTo>
                  <a:pt x="2152085" y="2000026"/>
                </a:lnTo>
                <a:lnTo>
                  <a:pt x="2152616" y="1997425"/>
                </a:lnTo>
                <a:lnTo>
                  <a:pt x="2153986" y="1994948"/>
                </a:lnTo>
                <a:lnTo>
                  <a:pt x="2156179" y="1992610"/>
                </a:lnTo>
                <a:lnTo>
                  <a:pt x="2157395" y="1990009"/>
                </a:lnTo>
                <a:lnTo>
                  <a:pt x="2157618" y="1987148"/>
                </a:lnTo>
                <a:lnTo>
                  <a:pt x="2158942" y="1984286"/>
                </a:lnTo>
                <a:lnTo>
                  <a:pt x="2161350" y="1981432"/>
                </a:lnTo>
                <a:lnTo>
                  <a:pt x="2162674" y="1978770"/>
                </a:lnTo>
                <a:lnTo>
                  <a:pt x="2162898" y="1976309"/>
                </a:lnTo>
                <a:lnTo>
                  <a:pt x="2164121" y="1973293"/>
                </a:lnTo>
                <a:lnTo>
                  <a:pt x="2167445" y="1967946"/>
                </a:lnTo>
                <a:lnTo>
                  <a:pt x="2169600" y="1961769"/>
                </a:lnTo>
                <a:lnTo>
                  <a:pt x="2173279" y="1957523"/>
                </a:lnTo>
                <a:lnTo>
                  <a:pt x="2179188" y="1953153"/>
                </a:lnTo>
                <a:lnTo>
                  <a:pt x="2182875" y="1948807"/>
                </a:lnTo>
                <a:lnTo>
                  <a:pt x="2184345" y="1944483"/>
                </a:lnTo>
                <a:lnTo>
                  <a:pt x="2184229" y="1940652"/>
                </a:lnTo>
                <a:lnTo>
                  <a:pt x="2182521" y="1937329"/>
                </a:lnTo>
                <a:lnTo>
                  <a:pt x="2182190" y="1933944"/>
                </a:lnTo>
                <a:lnTo>
                  <a:pt x="2183252" y="1930490"/>
                </a:lnTo>
                <a:lnTo>
                  <a:pt x="2182321" y="1927905"/>
                </a:lnTo>
                <a:lnTo>
                  <a:pt x="2179404" y="1926190"/>
                </a:lnTo>
                <a:lnTo>
                  <a:pt x="2175926" y="1925767"/>
                </a:lnTo>
                <a:lnTo>
                  <a:pt x="2171886" y="1926636"/>
                </a:lnTo>
                <a:lnTo>
                  <a:pt x="2169616" y="1925551"/>
                </a:lnTo>
                <a:lnTo>
                  <a:pt x="2169115" y="1922520"/>
                </a:lnTo>
                <a:lnTo>
                  <a:pt x="2170200" y="1920066"/>
                </a:lnTo>
                <a:lnTo>
                  <a:pt x="2172871" y="1918189"/>
                </a:lnTo>
                <a:lnTo>
                  <a:pt x="2177257" y="1913612"/>
                </a:lnTo>
                <a:lnTo>
                  <a:pt x="2183367" y="1906304"/>
                </a:lnTo>
                <a:lnTo>
                  <a:pt x="2189446" y="1902250"/>
                </a:lnTo>
                <a:lnTo>
                  <a:pt x="2198512" y="1901081"/>
                </a:lnTo>
                <a:lnTo>
                  <a:pt x="2205822" y="1898673"/>
                </a:lnTo>
                <a:lnTo>
                  <a:pt x="2213272" y="1896226"/>
                </a:lnTo>
                <a:lnTo>
                  <a:pt x="2218651" y="1895011"/>
                </a:lnTo>
                <a:lnTo>
                  <a:pt x="2219566" y="1895826"/>
                </a:lnTo>
                <a:lnTo>
                  <a:pt x="2222499" y="1896026"/>
                </a:lnTo>
                <a:lnTo>
                  <a:pt x="2227447" y="1895611"/>
                </a:lnTo>
                <a:lnTo>
                  <a:pt x="2232041" y="1894557"/>
                </a:lnTo>
                <a:lnTo>
                  <a:pt x="2236289" y="1892857"/>
                </a:lnTo>
                <a:lnTo>
                  <a:pt x="2239652" y="1892457"/>
                </a:lnTo>
                <a:lnTo>
                  <a:pt x="2242122" y="1893357"/>
                </a:lnTo>
                <a:lnTo>
                  <a:pt x="2243538" y="1893403"/>
                </a:lnTo>
                <a:lnTo>
                  <a:pt x="2244515" y="1893511"/>
                </a:lnTo>
                <a:lnTo>
                  <a:pt x="2245054" y="1893503"/>
                </a:lnTo>
                <a:lnTo>
                  <a:pt x="2246093" y="1892780"/>
                </a:lnTo>
                <a:lnTo>
                  <a:pt x="2248963" y="1894065"/>
                </a:lnTo>
                <a:lnTo>
                  <a:pt x="2254450" y="1897880"/>
                </a:lnTo>
                <a:lnTo>
                  <a:pt x="2257890" y="1899573"/>
                </a:lnTo>
                <a:lnTo>
                  <a:pt x="2259314" y="1899157"/>
                </a:lnTo>
                <a:lnTo>
                  <a:pt x="2260852" y="1900211"/>
                </a:lnTo>
                <a:lnTo>
                  <a:pt x="2262538" y="1902734"/>
                </a:lnTo>
                <a:lnTo>
                  <a:pt x="2264624" y="1904219"/>
                </a:lnTo>
                <a:lnTo>
                  <a:pt x="2268379" y="1904904"/>
                </a:lnTo>
                <a:lnTo>
                  <a:pt x="2272103" y="1907658"/>
                </a:lnTo>
                <a:lnTo>
                  <a:pt x="2273604" y="1907812"/>
                </a:lnTo>
                <a:lnTo>
                  <a:pt x="2274127" y="1906266"/>
                </a:lnTo>
                <a:lnTo>
                  <a:pt x="2275520" y="1905381"/>
                </a:lnTo>
                <a:lnTo>
                  <a:pt x="2277767" y="1905150"/>
                </a:lnTo>
                <a:lnTo>
                  <a:pt x="2281022" y="1906512"/>
                </a:lnTo>
                <a:lnTo>
                  <a:pt x="2285278" y="1909458"/>
                </a:lnTo>
                <a:lnTo>
                  <a:pt x="2287949" y="1910750"/>
                </a:lnTo>
                <a:lnTo>
                  <a:pt x="2289034" y="1910396"/>
                </a:lnTo>
                <a:lnTo>
                  <a:pt x="2290173" y="1910943"/>
                </a:lnTo>
                <a:lnTo>
                  <a:pt x="2291088" y="1912320"/>
                </a:lnTo>
                <a:lnTo>
                  <a:pt x="2291172" y="1914020"/>
                </a:lnTo>
                <a:lnTo>
                  <a:pt x="2290857" y="1914927"/>
                </a:lnTo>
                <a:lnTo>
                  <a:pt x="2291881" y="1916358"/>
                </a:lnTo>
                <a:lnTo>
                  <a:pt x="2293058" y="1916358"/>
                </a:lnTo>
                <a:lnTo>
                  <a:pt x="2294982" y="1917043"/>
                </a:lnTo>
                <a:lnTo>
                  <a:pt x="2296490" y="1919566"/>
                </a:lnTo>
                <a:lnTo>
                  <a:pt x="2297844" y="1920736"/>
                </a:lnTo>
                <a:lnTo>
                  <a:pt x="2298791" y="1921743"/>
                </a:lnTo>
                <a:lnTo>
                  <a:pt x="2298960" y="1922582"/>
                </a:lnTo>
                <a:lnTo>
                  <a:pt x="2299045" y="1923428"/>
                </a:lnTo>
                <a:lnTo>
                  <a:pt x="2298768" y="1924082"/>
                </a:lnTo>
                <a:lnTo>
                  <a:pt x="2298253" y="1925167"/>
                </a:lnTo>
                <a:lnTo>
                  <a:pt x="2298091" y="1926328"/>
                </a:lnTo>
                <a:lnTo>
                  <a:pt x="2298745" y="1927636"/>
                </a:lnTo>
                <a:lnTo>
                  <a:pt x="2301138" y="1928582"/>
                </a:lnTo>
                <a:lnTo>
                  <a:pt x="2301946" y="1929559"/>
                </a:lnTo>
                <a:lnTo>
                  <a:pt x="2302131" y="1930805"/>
                </a:lnTo>
                <a:lnTo>
                  <a:pt x="2302877" y="1932183"/>
                </a:lnTo>
                <a:lnTo>
                  <a:pt x="2304509" y="1933775"/>
                </a:lnTo>
                <a:lnTo>
                  <a:pt x="2305125" y="1935106"/>
                </a:lnTo>
                <a:lnTo>
                  <a:pt x="2304748" y="1936175"/>
                </a:lnTo>
                <a:lnTo>
                  <a:pt x="2305232" y="1937068"/>
                </a:lnTo>
                <a:lnTo>
                  <a:pt x="2306033" y="1937767"/>
                </a:lnTo>
                <a:lnTo>
                  <a:pt x="2306202" y="1940298"/>
                </a:lnTo>
                <a:lnTo>
                  <a:pt x="2306271" y="1941752"/>
                </a:lnTo>
                <a:lnTo>
                  <a:pt x="2307587" y="1943383"/>
                </a:lnTo>
                <a:lnTo>
                  <a:pt x="2307856" y="1946722"/>
                </a:lnTo>
                <a:lnTo>
                  <a:pt x="2308772" y="1950407"/>
                </a:lnTo>
                <a:lnTo>
                  <a:pt x="2311858" y="1955446"/>
                </a:lnTo>
                <a:lnTo>
                  <a:pt x="2312882" y="1958169"/>
                </a:lnTo>
                <a:lnTo>
                  <a:pt x="2312620" y="1961400"/>
                </a:lnTo>
                <a:lnTo>
                  <a:pt x="2313066" y="1962915"/>
                </a:lnTo>
                <a:lnTo>
                  <a:pt x="2314474" y="1963646"/>
                </a:lnTo>
                <a:lnTo>
                  <a:pt x="2315144" y="1965008"/>
                </a:lnTo>
                <a:lnTo>
                  <a:pt x="2315067" y="1967000"/>
                </a:lnTo>
                <a:lnTo>
                  <a:pt x="2315613" y="1968239"/>
                </a:lnTo>
                <a:lnTo>
                  <a:pt x="2316060" y="1969554"/>
                </a:lnTo>
                <a:lnTo>
                  <a:pt x="2315759" y="1971601"/>
                </a:lnTo>
                <a:lnTo>
                  <a:pt x="2316206" y="1973439"/>
                </a:lnTo>
                <a:lnTo>
                  <a:pt x="2316930" y="1974516"/>
                </a:lnTo>
                <a:lnTo>
                  <a:pt x="2317437" y="1976501"/>
                </a:lnTo>
                <a:lnTo>
                  <a:pt x="2317722" y="1978978"/>
                </a:lnTo>
                <a:lnTo>
                  <a:pt x="2319792" y="1982886"/>
                </a:lnTo>
                <a:lnTo>
                  <a:pt x="2323632" y="1988225"/>
                </a:lnTo>
                <a:lnTo>
                  <a:pt x="2325987" y="1992363"/>
                </a:lnTo>
                <a:lnTo>
                  <a:pt x="2326841" y="1995302"/>
                </a:lnTo>
                <a:lnTo>
                  <a:pt x="2326849" y="1997718"/>
                </a:lnTo>
                <a:lnTo>
                  <a:pt x="2326010" y="1999610"/>
                </a:lnTo>
                <a:lnTo>
                  <a:pt x="2325964" y="2000987"/>
                </a:lnTo>
                <a:lnTo>
                  <a:pt x="2326718" y="2001849"/>
                </a:lnTo>
                <a:lnTo>
                  <a:pt x="2326941" y="2003010"/>
                </a:lnTo>
                <a:lnTo>
                  <a:pt x="2326641" y="2004480"/>
                </a:lnTo>
                <a:lnTo>
                  <a:pt x="2327887" y="2006218"/>
                </a:lnTo>
                <a:lnTo>
                  <a:pt x="2332105" y="2009234"/>
                </a:lnTo>
                <a:lnTo>
                  <a:pt x="2330420" y="2013850"/>
                </a:lnTo>
                <a:lnTo>
                  <a:pt x="2329973" y="2017088"/>
                </a:lnTo>
                <a:lnTo>
                  <a:pt x="2330196" y="2020488"/>
                </a:lnTo>
                <a:lnTo>
                  <a:pt x="2331243" y="2022881"/>
                </a:lnTo>
                <a:lnTo>
                  <a:pt x="2333097" y="2024266"/>
                </a:lnTo>
                <a:lnTo>
                  <a:pt x="2334252" y="2025712"/>
                </a:lnTo>
                <a:lnTo>
                  <a:pt x="2334706" y="2027220"/>
                </a:lnTo>
                <a:lnTo>
                  <a:pt x="2336937" y="2028858"/>
                </a:lnTo>
                <a:lnTo>
                  <a:pt x="2340939" y="2030635"/>
                </a:lnTo>
                <a:lnTo>
                  <a:pt x="2346072" y="2030951"/>
                </a:lnTo>
                <a:lnTo>
                  <a:pt x="2352328" y="2029789"/>
                </a:lnTo>
                <a:lnTo>
                  <a:pt x="2356153" y="2029597"/>
                </a:lnTo>
                <a:lnTo>
                  <a:pt x="2357561" y="2030366"/>
                </a:lnTo>
                <a:lnTo>
                  <a:pt x="2358046" y="2031535"/>
                </a:lnTo>
                <a:lnTo>
                  <a:pt x="2357592" y="2033097"/>
                </a:lnTo>
                <a:lnTo>
                  <a:pt x="2358654" y="2034120"/>
                </a:lnTo>
                <a:lnTo>
                  <a:pt x="2361224" y="2034612"/>
                </a:lnTo>
                <a:lnTo>
                  <a:pt x="2362987" y="2035589"/>
                </a:lnTo>
                <a:lnTo>
                  <a:pt x="2363956" y="2037066"/>
                </a:lnTo>
                <a:lnTo>
                  <a:pt x="2365141" y="2037482"/>
                </a:lnTo>
                <a:lnTo>
                  <a:pt x="2366550" y="2036843"/>
                </a:lnTo>
                <a:lnTo>
                  <a:pt x="2367919" y="2036936"/>
                </a:lnTo>
                <a:lnTo>
                  <a:pt x="2369250" y="2037751"/>
                </a:lnTo>
                <a:lnTo>
                  <a:pt x="2370113" y="2037467"/>
                </a:lnTo>
                <a:lnTo>
                  <a:pt x="2370867" y="2036574"/>
                </a:lnTo>
                <a:lnTo>
                  <a:pt x="2372075" y="2036574"/>
                </a:lnTo>
                <a:lnTo>
                  <a:pt x="2373314" y="2036589"/>
                </a:lnTo>
                <a:lnTo>
                  <a:pt x="2374084" y="2038751"/>
                </a:lnTo>
                <a:lnTo>
                  <a:pt x="2375330" y="2039967"/>
                </a:lnTo>
                <a:lnTo>
                  <a:pt x="2377054" y="2040236"/>
                </a:lnTo>
                <a:lnTo>
                  <a:pt x="2379678" y="2042859"/>
                </a:lnTo>
                <a:lnTo>
                  <a:pt x="2384957" y="2050313"/>
                </a:lnTo>
                <a:lnTo>
                  <a:pt x="2388389" y="2052952"/>
                </a:lnTo>
                <a:lnTo>
                  <a:pt x="2391829" y="2053775"/>
                </a:lnTo>
                <a:lnTo>
                  <a:pt x="2396108" y="2053945"/>
                </a:lnTo>
                <a:lnTo>
                  <a:pt x="2397493" y="2056822"/>
                </a:lnTo>
                <a:lnTo>
                  <a:pt x="2396370" y="2059860"/>
                </a:lnTo>
                <a:lnTo>
                  <a:pt x="2396085" y="2062391"/>
                </a:lnTo>
                <a:lnTo>
                  <a:pt x="2397054" y="2063299"/>
                </a:lnTo>
                <a:lnTo>
                  <a:pt x="2398393" y="2066268"/>
                </a:lnTo>
                <a:lnTo>
                  <a:pt x="2400286" y="2067992"/>
                </a:lnTo>
                <a:lnTo>
                  <a:pt x="2400648" y="2069353"/>
                </a:lnTo>
                <a:lnTo>
                  <a:pt x="2401525" y="2070876"/>
                </a:lnTo>
                <a:lnTo>
                  <a:pt x="2401156" y="2073684"/>
                </a:lnTo>
                <a:lnTo>
                  <a:pt x="2399532" y="2077785"/>
                </a:lnTo>
                <a:lnTo>
                  <a:pt x="2399979" y="2081277"/>
                </a:lnTo>
                <a:lnTo>
                  <a:pt x="2402487" y="2084162"/>
                </a:lnTo>
                <a:lnTo>
                  <a:pt x="2403934" y="2086939"/>
                </a:lnTo>
                <a:lnTo>
                  <a:pt x="2404311" y="2089601"/>
                </a:lnTo>
                <a:lnTo>
                  <a:pt x="2404934" y="2091216"/>
                </a:lnTo>
                <a:lnTo>
                  <a:pt x="2405819" y="2091786"/>
                </a:lnTo>
                <a:lnTo>
                  <a:pt x="2408390" y="2091586"/>
                </a:lnTo>
                <a:lnTo>
                  <a:pt x="2412661" y="2090624"/>
                </a:lnTo>
                <a:lnTo>
                  <a:pt x="2415785" y="2090785"/>
                </a:lnTo>
                <a:lnTo>
                  <a:pt x="2417786" y="2092086"/>
                </a:lnTo>
                <a:lnTo>
                  <a:pt x="2422719" y="2092132"/>
                </a:lnTo>
                <a:lnTo>
                  <a:pt x="2430591" y="2090931"/>
                </a:lnTo>
                <a:lnTo>
                  <a:pt x="2435562" y="2090562"/>
                </a:lnTo>
                <a:lnTo>
                  <a:pt x="2437640" y="2091024"/>
                </a:lnTo>
                <a:lnTo>
                  <a:pt x="2439487" y="2089308"/>
                </a:lnTo>
                <a:lnTo>
                  <a:pt x="2441111" y="2085408"/>
                </a:lnTo>
                <a:lnTo>
                  <a:pt x="2442627" y="2083577"/>
                </a:lnTo>
                <a:lnTo>
                  <a:pt x="2444050" y="2083808"/>
                </a:lnTo>
                <a:lnTo>
                  <a:pt x="2446297" y="2082554"/>
                </a:lnTo>
                <a:lnTo>
                  <a:pt x="2449383" y="2079808"/>
                </a:lnTo>
                <a:lnTo>
                  <a:pt x="2452062" y="2078477"/>
                </a:lnTo>
                <a:lnTo>
                  <a:pt x="2455455" y="2078615"/>
                </a:lnTo>
                <a:lnTo>
                  <a:pt x="2459072" y="2078754"/>
                </a:lnTo>
                <a:lnTo>
                  <a:pt x="2461334" y="2077600"/>
                </a:lnTo>
                <a:lnTo>
                  <a:pt x="2463458" y="2075192"/>
                </a:lnTo>
                <a:lnTo>
                  <a:pt x="2467144" y="2073061"/>
                </a:lnTo>
                <a:lnTo>
                  <a:pt x="2475001" y="2070269"/>
                </a:lnTo>
                <a:lnTo>
                  <a:pt x="2476887" y="2069830"/>
                </a:lnTo>
                <a:lnTo>
                  <a:pt x="2477787" y="2069984"/>
                </a:lnTo>
                <a:lnTo>
                  <a:pt x="2480404" y="2070423"/>
                </a:lnTo>
                <a:lnTo>
                  <a:pt x="2482728" y="2071515"/>
                </a:lnTo>
                <a:lnTo>
                  <a:pt x="2484921" y="2073707"/>
                </a:lnTo>
                <a:lnTo>
                  <a:pt x="2485259" y="2075115"/>
                </a:lnTo>
                <a:lnTo>
                  <a:pt x="2485013" y="2076961"/>
                </a:lnTo>
                <a:lnTo>
                  <a:pt x="2484529" y="2078031"/>
                </a:lnTo>
                <a:lnTo>
                  <a:pt x="2483628" y="2079231"/>
                </a:lnTo>
                <a:lnTo>
                  <a:pt x="2482782" y="2081177"/>
                </a:lnTo>
                <a:lnTo>
                  <a:pt x="2483328" y="2082693"/>
                </a:lnTo>
                <a:lnTo>
                  <a:pt x="2484598" y="2085931"/>
                </a:lnTo>
                <a:lnTo>
                  <a:pt x="2485644" y="2088270"/>
                </a:lnTo>
                <a:lnTo>
                  <a:pt x="2486799" y="2091024"/>
                </a:lnTo>
                <a:lnTo>
                  <a:pt x="2486283" y="2092009"/>
                </a:lnTo>
                <a:lnTo>
                  <a:pt x="2485583" y="2093916"/>
                </a:lnTo>
                <a:lnTo>
                  <a:pt x="2483436" y="2097140"/>
                </a:lnTo>
                <a:lnTo>
                  <a:pt x="2482266" y="2098371"/>
                </a:lnTo>
                <a:lnTo>
                  <a:pt x="2481004" y="2099571"/>
                </a:lnTo>
                <a:lnTo>
                  <a:pt x="2478826" y="2099863"/>
                </a:lnTo>
                <a:lnTo>
                  <a:pt x="2477895" y="2100140"/>
                </a:lnTo>
                <a:lnTo>
                  <a:pt x="2476841" y="2100648"/>
                </a:lnTo>
                <a:lnTo>
                  <a:pt x="2476179" y="2101786"/>
                </a:lnTo>
                <a:lnTo>
                  <a:pt x="2475425" y="2102586"/>
                </a:lnTo>
                <a:lnTo>
                  <a:pt x="2474178" y="2104186"/>
                </a:lnTo>
                <a:lnTo>
                  <a:pt x="2474078" y="2105563"/>
                </a:lnTo>
                <a:lnTo>
                  <a:pt x="2474640" y="2107610"/>
                </a:lnTo>
                <a:lnTo>
                  <a:pt x="2474917" y="2109702"/>
                </a:lnTo>
                <a:lnTo>
                  <a:pt x="2473509" y="2111571"/>
                </a:lnTo>
                <a:lnTo>
                  <a:pt x="2472416" y="2114441"/>
                </a:lnTo>
                <a:lnTo>
                  <a:pt x="2472085" y="2115302"/>
                </a:lnTo>
                <a:lnTo>
                  <a:pt x="2471546" y="2117472"/>
                </a:lnTo>
                <a:lnTo>
                  <a:pt x="2471385" y="2118226"/>
                </a:lnTo>
                <a:lnTo>
                  <a:pt x="2471039" y="2122780"/>
                </a:lnTo>
                <a:lnTo>
                  <a:pt x="2469630" y="2125880"/>
                </a:lnTo>
                <a:lnTo>
                  <a:pt x="2467668" y="2129480"/>
                </a:lnTo>
                <a:lnTo>
                  <a:pt x="2468106" y="2131627"/>
                </a:lnTo>
                <a:lnTo>
                  <a:pt x="2468453" y="2133611"/>
                </a:lnTo>
                <a:lnTo>
                  <a:pt x="2467968" y="2134573"/>
                </a:lnTo>
                <a:lnTo>
                  <a:pt x="2467845" y="2135412"/>
                </a:lnTo>
                <a:lnTo>
                  <a:pt x="2467560" y="2137319"/>
                </a:lnTo>
                <a:lnTo>
                  <a:pt x="2466944" y="2138050"/>
                </a:lnTo>
                <a:lnTo>
                  <a:pt x="2465159" y="2139242"/>
                </a:lnTo>
                <a:lnTo>
                  <a:pt x="2464089" y="2140681"/>
                </a:lnTo>
                <a:lnTo>
                  <a:pt x="2464313" y="2142858"/>
                </a:lnTo>
                <a:lnTo>
                  <a:pt x="2463766" y="2144743"/>
                </a:lnTo>
                <a:lnTo>
                  <a:pt x="2462950" y="2146404"/>
                </a:lnTo>
                <a:lnTo>
                  <a:pt x="2462096" y="2147489"/>
                </a:lnTo>
                <a:lnTo>
                  <a:pt x="2460865" y="2148182"/>
                </a:lnTo>
                <a:lnTo>
                  <a:pt x="2460049" y="2148766"/>
                </a:lnTo>
                <a:lnTo>
                  <a:pt x="2459434" y="2150874"/>
                </a:lnTo>
                <a:lnTo>
                  <a:pt x="2459249" y="2152505"/>
                </a:lnTo>
                <a:lnTo>
                  <a:pt x="2458672" y="2154128"/>
                </a:lnTo>
                <a:lnTo>
                  <a:pt x="2459026" y="2155782"/>
                </a:lnTo>
                <a:lnTo>
                  <a:pt x="2458402" y="2157213"/>
                </a:lnTo>
                <a:lnTo>
                  <a:pt x="2456648" y="2158213"/>
                </a:lnTo>
                <a:lnTo>
                  <a:pt x="2455655" y="2158805"/>
                </a:lnTo>
                <a:lnTo>
                  <a:pt x="2454739" y="2159044"/>
                </a:lnTo>
                <a:lnTo>
                  <a:pt x="2452985" y="2160598"/>
                </a:lnTo>
                <a:lnTo>
                  <a:pt x="2451415" y="2165914"/>
                </a:lnTo>
                <a:lnTo>
                  <a:pt x="2451061" y="2168998"/>
                </a:lnTo>
                <a:lnTo>
                  <a:pt x="2451423" y="2171737"/>
                </a:lnTo>
                <a:lnTo>
                  <a:pt x="2449222" y="2173453"/>
                </a:lnTo>
                <a:lnTo>
                  <a:pt x="2447591" y="2174814"/>
                </a:lnTo>
                <a:lnTo>
                  <a:pt x="2446567" y="2174322"/>
                </a:lnTo>
                <a:lnTo>
                  <a:pt x="2445482" y="2173860"/>
                </a:lnTo>
                <a:lnTo>
                  <a:pt x="2442988" y="2173268"/>
                </a:lnTo>
                <a:lnTo>
                  <a:pt x="2441742" y="2172868"/>
                </a:lnTo>
                <a:lnTo>
                  <a:pt x="2439233" y="2171975"/>
                </a:lnTo>
                <a:lnTo>
                  <a:pt x="2435216" y="2170845"/>
                </a:lnTo>
                <a:lnTo>
                  <a:pt x="2431291" y="2169529"/>
                </a:lnTo>
                <a:lnTo>
                  <a:pt x="2428829" y="2168837"/>
                </a:lnTo>
                <a:lnTo>
                  <a:pt x="2426890" y="2168283"/>
                </a:lnTo>
                <a:lnTo>
                  <a:pt x="2425420" y="2167375"/>
                </a:lnTo>
                <a:lnTo>
                  <a:pt x="2424181" y="2165752"/>
                </a:lnTo>
                <a:lnTo>
                  <a:pt x="2422949" y="2166406"/>
                </a:lnTo>
                <a:lnTo>
                  <a:pt x="2421810" y="2168329"/>
                </a:lnTo>
                <a:lnTo>
                  <a:pt x="2419910" y="2169468"/>
                </a:lnTo>
                <a:lnTo>
                  <a:pt x="2419048" y="2171568"/>
                </a:lnTo>
                <a:lnTo>
                  <a:pt x="2418286" y="2173176"/>
                </a:lnTo>
                <a:lnTo>
                  <a:pt x="2416316" y="2175322"/>
                </a:lnTo>
                <a:lnTo>
                  <a:pt x="2415439" y="2176207"/>
                </a:lnTo>
                <a:lnTo>
                  <a:pt x="2411583" y="2177661"/>
                </a:lnTo>
                <a:lnTo>
                  <a:pt x="2410714" y="2178145"/>
                </a:lnTo>
                <a:lnTo>
                  <a:pt x="2407566" y="2178453"/>
                </a:lnTo>
                <a:lnTo>
                  <a:pt x="2406497" y="2179091"/>
                </a:lnTo>
                <a:lnTo>
                  <a:pt x="2405389" y="2180445"/>
                </a:lnTo>
                <a:lnTo>
                  <a:pt x="2405088" y="2181791"/>
                </a:lnTo>
                <a:lnTo>
                  <a:pt x="2405873" y="2183207"/>
                </a:lnTo>
                <a:lnTo>
                  <a:pt x="2407097" y="2186038"/>
                </a:lnTo>
                <a:lnTo>
                  <a:pt x="2407666" y="2187969"/>
                </a:lnTo>
                <a:lnTo>
                  <a:pt x="2408498" y="2191792"/>
                </a:lnTo>
                <a:lnTo>
                  <a:pt x="2411291" y="2203739"/>
                </a:lnTo>
                <a:lnTo>
                  <a:pt x="2410390" y="2205793"/>
                </a:lnTo>
                <a:lnTo>
                  <a:pt x="2409552" y="2214694"/>
                </a:lnTo>
                <a:lnTo>
                  <a:pt x="2409752" y="2216294"/>
                </a:lnTo>
                <a:lnTo>
                  <a:pt x="2409667" y="2218786"/>
                </a:lnTo>
                <a:lnTo>
                  <a:pt x="2409721" y="2220610"/>
                </a:lnTo>
                <a:lnTo>
                  <a:pt x="2410298" y="2221063"/>
                </a:lnTo>
                <a:lnTo>
                  <a:pt x="2411052" y="2221702"/>
                </a:lnTo>
                <a:lnTo>
                  <a:pt x="2411437" y="2222764"/>
                </a:lnTo>
                <a:lnTo>
                  <a:pt x="2411337" y="2224394"/>
                </a:lnTo>
                <a:lnTo>
                  <a:pt x="2410952" y="2225587"/>
                </a:lnTo>
                <a:lnTo>
                  <a:pt x="2410360" y="2227948"/>
                </a:lnTo>
                <a:lnTo>
                  <a:pt x="2409575" y="2231356"/>
                </a:lnTo>
                <a:lnTo>
                  <a:pt x="2408705" y="2232664"/>
                </a:lnTo>
                <a:lnTo>
                  <a:pt x="2408136" y="2233703"/>
                </a:lnTo>
                <a:lnTo>
                  <a:pt x="2407651" y="2234418"/>
                </a:lnTo>
                <a:lnTo>
                  <a:pt x="2407590" y="2236826"/>
                </a:lnTo>
                <a:lnTo>
                  <a:pt x="2407266" y="2238411"/>
                </a:lnTo>
                <a:lnTo>
                  <a:pt x="2405904" y="2238972"/>
                </a:lnTo>
                <a:lnTo>
                  <a:pt x="2404550" y="2239895"/>
                </a:lnTo>
                <a:lnTo>
                  <a:pt x="2402942" y="2239557"/>
                </a:lnTo>
                <a:lnTo>
                  <a:pt x="2401525" y="2239742"/>
                </a:lnTo>
                <a:lnTo>
                  <a:pt x="2399779" y="2240357"/>
                </a:lnTo>
                <a:lnTo>
                  <a:pt x="2396647" y="2241072"/>
                </a:lnTo>
                <a:lnTo>
                  <a:pt x="2394830" y="2242026"/>
                </a:lnTo>
                <a:lnTo>
                  <a:pt x="2393961" y="2242719"/>
                </a:lnTo>
                <a:lnTo>
                  <a:pt x="2393361" y="2243550"/>
                </a:lnTo>
                <a:lnTo>
                  <a:pt x="2393253" y="2244350"/>
                </a:lnTo>
                <a:lnTo>
                  <a:pt x="2393668" y="2244773"/>
                </a:lnTo>
                <a:lnTo>
                  <a:pt x="2395431" y="2245096"/>
                </a:lnTo>
                <a:lnTo>
                  <a:pt x="2396639" y="2246588"/>
                </a:lnTo>
                <a:lnTo>
                  <a:pt x="2396808" y="2248219"/>
                </a:lnTo>
                <a:lnTo>
                  <a:pt x="2395561" y="2249150"/>
                </a:lnTo>
                <a:lnTo>
                  <a:pt x="2396146" y="2250919"/>
                </a:lnTo>
                <a:lnTo>
                  <a:pt x="2397532" y="2252642"/>
                </a:lnTo>
                <a:lnTo>
                  <a:pt x="2398255" y="2253896"/>
                </a:lnTo>
                <a:lnTo>
                  <a:pt x="2398401" y="2255196"/>
                </a:lnTo>
                <a:lnTo>
                  <a:pt x="2399032" y="2255927"/>
                </a:lnTo>
                <a:lnTo>
                  <a:pt x="2399956" y="2255258"/>
                </a:lnTo>
                <a:lnTo>
                  <a:pt x="2402203" y="2249511"/>
                </a:lnTo>
                <a:lnTo>
                  <a:pt x="2399509" y="2245611"/>
                </a:lnTo>
                <a:lnTo>
                  <a:pt x="2400517" y="2245119"/>
                </a:lnTo>
                <a:lnTo>
                  <a:pt x="2404611" y="2246265"/>
                </a:lnTo>
                <a:lnTo>
                  <a:pt x="2406320" y="2245942"/>
                </a:lnTo>
                <a:lnTo>
                  <a:pt x="2409205" y="2246504"/>
                </a:lnTo>
                <a:lnTo>
                  <a:pt x="2411083" y="2244419"/>
                </a:lnTo>
                <a:lnTo>
                  <a:pt x="2412099" y="2242234"/>
                </a:lnTo>
                <a:lnTo>
                  <a:pt x="2414277" y="2240765"/>
                </a:lnTo>
                <a:lnTo>
                  <a:pt x="2416939" y="2235649"/>
                </a:lnTo>
                <a:lnTo>
                  <a:pt x="2421380" y="2229572"/>
                </a:lnTo>
                <a:lnTo>
                  <a:pt x="2422949" y="2228018"/>
                </a:lnTo>
                <a:lnTo>
                  <a:pt x="2426058" y="2226641"/>
                </a:lnTo>
                <a:lnTo>
                  <a:pt x="2426859" y="2226810"/>
                </a:lnTo>
                <a:lnTo>
                  <a:pt x="2427659" y="2227287"/>
                </a:lnTo>
                <a:lnTo>
                  <a:pt x="2425181" y="2230518"/>
                </a:lnTo>
                <a:lnTo>
                  <a:pt x="2424496" y="2232749"/>
                </a:lnTo>
                <a:lnTo>
                  <a:pt x="2426243" y="2232741"/>
                </a:lnTo>
                <a:lnTo>
                  <a:pt x="2428005" y="2232049"/>
                </a:lnTo>
                <a:lnTo>
                  <a:pt x="2432423" y="2228333"/>
                </a:lnTo>
                <a:lnTo>
                  <a:pt x="2434069" y="2226310"/>
                </a:lnTo>
                <a:lnTo>
                  <a:pt x="2434608" y="2228525"/>
                </a:lnTo>
                <a:lnTo>
                  <a:pt x="2433946" y="2238988"/>
                </a:lnTo>
                <a:lnTo>
                  <a:pt x="2437779" y="2238211"/>
                </a:lnTo>
                <a:lnTo>
                  <a:pt x="2439834" y="2239334"/>
                </a:lnTo>
                <a:lnTo>
                  <a:pt x="2442696" y="2239211"/>
                </a:lnTo>
                <a:lnTo>
                  <a:pt x="2446036" y="2241619"/>
                </a:lnTo>
                <a:lnTo>
                  <a:pt x="2447344" y="2241280"/>
                </a:lnTo>
                <a:lnTo>
                  <a:pt x="2448914" y="2241196"/>
                </a:lnTo>
                <a:lnTo>
                  <a:pt x="2450268" y="2243696"/>
                </a:lnTo>
                <a:lnTo>
                  <a:pt x="2452439" y="2244457"/>
                </a:lnTo>
                <a:lnTo>
                  <a:pt x="2456101" y="2242495"/>
                </a:lnTo>
                <a:lnTo>
                  <a:pt x="2461665" y="2240611"/>
                </a:lnTo>
                <a:lnTo>
                  <a:pt x="2464313" y="2240557"/>
                </a:lnTo>
                <a:lnTo>
                  <a:pt x="2470815" y="2237111"/>
                </a:lnTo>
                <a:lnTo>
                  <a:pt x="2473970" y="2234326"/>
                </a:lnTo>
                <a:lnTo>
                  <a:pt x="2485529" y="2227002"/>
                </a:lnTo>
                <a:lnTo>
                  <a:pt x="2490392" y="2222979"/>
                </a:lnTo>
                <a:lnTo>
                  <a:pt x="2495025" y="2220040"/>
                </a:lnTo>
                <a:lnTo>
                  <a:pt x="2497811" y="2215317"/>
                </a:lnTo>
                <a:lnTo>
                  <a:pt x="2502628" y="2210832"/>
                </a:lnTo>
                <a:lnTo>
                  <a:pt x="2502751" y="2208932"/>
                </a:lnTo>
                <a:lnTo>
                  <a:pt x="2503706" y="2206762"/>
                </a:lnTo>
                <a:lnTo>
                  <a:pt x="2511085" y="2194700"/>
                </a:lnTo>
                <a:lnTo>
                  <a:pt x="2513510" y="2192700"/>
                </a:lnTo>
                <a:lnTo>
                  <a:pt x="2516865" y="2191215"/>
                </a:lnTo>
                <a:lnTo>
                  <a:pt x="2518304" y="2189015"/>
                </a:lnTo>
                <a:lnTo>
                  <a:pt x="2519220" y="2185846"/>
                </a:lnTo>
                <a:lnTo>
                  <a:pt x="2523737" y="2181138"/>
                </a:lnTo>
                <a:lnTo>
                  <a:pt x="2526838" y="2176399"/>
                </a:lnTo>
                <a:lnTo>
                  <a:pt x="2529716" y="2173299"/>
                </a:lnTo>
                <a:lnTo>
                  <a:pt x="2531147" y="2170522"/>
                </a:lnTo>
                <a:lnTo>
                  <a:pt x="2538566" y="2163721"/>
                </a:lnTo>
                <a:lnTo>
                  <a:pt x="2544576" y="2156151"/>
                </a:lnTo>
                <a:lnTo>
                  <a:pt x="2550193" y="2150651"/>
                </a:lnTo>
                <a:lnTo>
                  <a:pt x="2551994" y="2147251"/>
                </a:lnTo>
                <a:lnTo>
                  <a:pt x="2559275" y="2137250"/>
                </a:lnTo>
                <a:lnTo>
                  <a:pt x="2561522" y="2130634"/>
                </a:lnTo>
                <a:lnTo>
                  <a:pt x="2564253" y="2128119"/>
                </a:lnTo>
                <a:lnTo>
                  <a:pt x="2565438" y="2121795"/>
                </a:lnTo>
                <a:lnTo>
                  <a:pt x="2567785" y="2117241"/>
                </a:lnTo>
                <a:lnTo>
                  <a:pt x="2568417" y="2114518"/>
                </a:lnTo>
                <a:lnTo>
                  <a:pt x="2569648" y="2111956"/>
                </a:lnTo>
                <a:lnTo>
                  <a:pt x="2578598" y="2101625"/>
                </a:lnTo>
                <a:lnTo>
                  <a:pt x="2582184" y="2093609"/>
                </a:lnTo>
                <a:lnTo>
                  <a:pt x="2586624" y="2085523"/>
                </a:lnTo>
                <a:lnTo>
                  <a:pt x="2589810" y="2082700"/>
                </a:lnTo>
                <a:lnTo>
                  <a:pt x="2593181" y="2079015"/>
                </a:lnTo>
                <a:lnTo>
                  <a:pt x="2595005" y="2076092"/>
                </a:lnTo>
                <a:lnTo>
                  <a:pt x="2600137" y="2071461"/>
                </a:lnTo>
                <a:lnTo>
                  <a:pt x="2602615" y="2068253"/>
                </a:lnTo>
                <a:lnTo>
                  <a:pt x="2603854" y="2064976"/>
                </a:lnTo>
                <a:lnTo>
                  <a:pt x="2605008" y="2056860"/>
                </a:lnTo>
                <a:lnTo>
                  <a:pt x="2608340" y="2050598"/>
                </a:lnTo>
                <a:lnTo>
                  <a:pt x="2607371" y="2049590"/>
                </a:lnTo>
                <a:lnTo>
                  <a:pt x="2606840" y="2047652"/>
                </a:lnTo>
                <a:lnTo>
                  <a:pt x="2607201" y="2045482"/>
                </a:lnTo>
                <a:lnTo>
                  <a:pt x="2607694" y="2044190"/>
                </a:lnTo>
                <a:lnTo>
                  <a:pt x="2608040" y="2042159"/>
                </a:lnTo>
                <a:lnTo>
                  <a:pt x="2608787" y="2039890"/>
                </a:lnTo>
                <a:lnTo>
                  <a:pt x="2609479" y="2038513"/>
                </a:lnTo>
                <a:lnTo>
                  <a:pt x="2611342" y="2029743"/>
                </a:lnTo>
                <a:lnTo>
                  <a:pt x="2611211" y="2024235"/>
                </a:lnTo>
                <a:lnTo>
                  <a:pt x="2610195" y="2022104"/>
                </a:lnTo>
                <a:lnTo>
                  <a:pt x="2610157" y="2019235"/>
                </a:lnTo>
                <a:lnTo>
                  <a:pt x="2612788" y="2015157"/>
                </a:lnTo>
                <a:lnTo>
                  <a:pt x="2613412" y="2014480"/>
                </a:lnTo>
                <a:lnTo>
                  <a:pt x="2613650" y="2013519"/>
                </a:lnTo>
                <a:lnTo>
                  <a:pt x="2612342" y="2012703"/>
                </a:lnTo>
                <a:lnTo>
                  <a:pt x="2611727" y="2011896"/>
                </a:lnTo>
                <a:lnTo>
                  <a:pt x="2610449" y="1997887"/>
                </a:lnTo>
                <a:lnTo>
                  <a:pt x="2611411" y="1989248"/>
                </a:lnTo>
                <a:lnTo>
                  <a:pt x="2614112" y="1982878"/>
                </a:lnTo>
                <a:lnTo>
                  <a:pt x="2614651" y="1980670"/>
                </a:lnTo>
                <a:lnTo>
                  <a:pt x="2615020" y="1974462"/>
                </a:lnTo>
                <a:lnTo>
                  <a:pt x="2618275" y="1968193"/>
                </a:lnTo>
                <a:lnTo>
                  <a:pt x="2620314" y="1961077"/>
                </a:lnTo>
                <a:lnTo>
                  <a:pt x="2624562" y="1957330"/>
                </a:lnTo>
                <a:lnTo>
                  <a:pt x="2627348" y="1952699"/>
                </a:lnTo>
                <a:lnTo>
                  <a:pt x="2629696" y="1950607"/>
                </a:lnTo>
                <a:lnTo>
                  <a:pt x="2630096" y="1945830"/>
                </a:lnTo>
                <a:lnTo>
                  <a:pt x="2632250" y="1941576"/>
                </a:lnTo>
                <a:lnTo>
                  <a:pt x="2630603" y="1939614"/>
                </a:lnTo>
                <a:lnTo>
                  <a:pt x="2628887" y="1938321"/>
                </a:lnTo>
                <a:lnTo>
                  <a:pt x="2625432" y="1934890"/>
                </a:lnTo>
                <a:lnTo>
                  <a:pt x="2624632" y="1932513"/>
                </a:lnTo>
                <a:lnTo>
                  <a:pt x="2627056" y="1928467"/>
                </a:lnTo>
                <a:lnTo>
                  <a:pt x="2627510" y="1924828"/>
                </a:lnTo>
                <a:lnTo>
                  <a:pt x="2627294" y="1918159"/>
                </a:lnTo>
                <a:lnTo>
                  <a:pt x="2623647" y="1916105"/>
                </a:lnTo>
                <a:lnTo>
                  <a:pt x="2619060" y="1911020"/>
                </a:lnTo>
                <a:lnTo>
                  <a:pt x="2618306" y="1909296"/>
                </a:lnTo>
                <a:lnTo>
                  <a:pt x="2619329" y="1909166"/>
                </a:lnTo>
                <a:lnTo>
                  <a:pt x="2625678" y="1911897"/>
                </a:lnTo>
                <a:lnTo>
                  <a:pt x="2628849" y="1908958"/>
                </a:lnTo>
                <a:lnTo>
                  <a:pt x="2630449" y="1905842"/>
                </a:lnTo>
                <a:lnTo>
                  <a:pt x="2629834" y="1901927"/>
                </a:lnTo>
                <a:lnTo>
                  <a:pt x="2626463" y="1900419"/>
                </a:lnTo>
                <a:lnTo>
                  <a:pt x="2622085" y="1896095"/>
                </a:lnTo>
                <a:lnTo>
                  <a:pt x="2621892" y="1894634"/>
                </a:lnTo>
                <a:lnTo>
                  <a:pt x="2615012" y="1890949"/>
                </a:lnTo>
                <a:lnTo>
                  <a:pt x="2607663" y="1883087"/>
                </a:lnTo>
                <a:lnTo>
                  <a:pt x="2605386" y="1876194"/>
                </a:lnTo>
                <a:lnTo>
                  <a:pt x="2604024" y="1874340"/>
                </a:lnTo>
                <a:lnTo>
                  <a:pt x="2597105" y="1868686"/>
                </a:lnTo>
                <a:lnTo>
                  <a:pt x="2595751" y="1866801"/>
                </a:lnTo>
                <a:lnTo>
                  <a:pt x="2593850" y="1866032"/>
                </a:lnTo>
                <a:lnTo>
                  <a:pt x="2585470" y="1869132"/>
                </a:lnTo>
                <a:lnTo>
                  <a:pt x="2580829" y="1868217"/>
                </a:lnTo>
                <a:lnTo>
                  <a:pt x="2571995" y="1864447"/>
                </a:lnTo>
                <a:lnTo>
                  <a:pt x="2571164" y="1865247"/>
                </a:lnTo>
                <a:lnTo>
                  <a:pt x="2572433" y="1868040"/>
                </a:lnTo>
                <a:lnTo>
                  <a:pt x="2572195" y="1870802"/>
                </a:lnTo>
                <a:lnTo>
                  <a:pt x="2572564" y="1874617"/>
                </a:lnTo>
                <a:lnTo>
                  <a:pt x="2572080" y="1880987"/>
                </a:lnTo>
                <a:lnTo>
                  <a:pt x="2571241" y="1885549"/>
                </a:lnTo>
                <a:lnTo>
                  <a:pt x="2568008" y="1891895"/>
                </a:lnTo>
                <a:lnTo>
                  <a:pt x="2566708" y="1893095"/>
                </a:lnTo>
                <a:lnTo>
                  <a:pt x="2563892" y="1893603"/>
                </a:lnTo>
                <a:lnTo>
                  <a:pt x="2562368" y="1893565"/>
                </a:lnTo>
                <a:lnTo>
                  <a:pt x="2563284" y="1891087"/>
                </a:lnTo>
                <a:lnTo>
                  <a:pt x="2565761" y="1888118"/>
                </a:lnTo>
                <a:lnTo>
                  <a:pt x="2569263" y="1882849"/>
                </a:lnTo>
                <a:lnTo>
                  <a:pt x="2569247" y="1878156"/>
                </a:lnTo>
                <a:lnTo>
                  <a:pt x="2568378" y="1877694"/>
                </a:lnTo>
                <a:lnTo>
                  <a:pt x="2567632" y="1877702"/>
                </a:lnTo>
                <a:lnTo>
                  <a:pt x="2565161" y="1879540"/>
                </a:lnTo>
                <a:lnTo>
                  <a:pt x="2562437" y="1886210"/>
                </a:lnTo>
                <a:lnTo>
                  <a:pt x="2555896" y="1890680"/>
                </a:lnTo>
                <a:lnTo>
                  <a:pt x="2551309" y="1892249"/>
                </a:lnTo>
                <a:lnTo>
                  <a:pt x="2542460" y="1893026"/>
                </a:lnTo>
                <a:lnTo>
                  <a:pt x="2540851" y="1892765"/>
                </a:lnTo>
                <a:lnTo>
                  <a:pt x="2540151" y="1891564"/>
                </a:lnTo>
                <a:lnTo>
                  <a:pt x="2542144" y="1889657"/>
                </a:lnTo>
                <a:lnTo>
                  <a:pt x="2546538" y="1886918"/>
                </a:lnTo>
                <a:lnTo>
                  <a:pt x="2549294" y="1881133"/>
                </a:lnTo>
                <a:lnTo>
                  <a:pt x="2552341" y="1879764"/>
                </a:lnTo>
                <a:lnTo>
                  <a:pt x="2553395" y="1878171"/>
                </a:lnTo>
                <a:lnTo>
                  <a:pt x="2548808" y="1877302"/>
                </a:lnTo>
                <a:lnTo>
                  <a:pt x="2545653" y="1875209"/>
                </a:lnTo>
                <a:lnTo>
                  <a:pt x="2542691" y="1872532"/>
                </a:lnTo>
                <a:lnTo>
                  <a:pt x="2544076" y="1871686"/>
                </a:lnTo>
                <a:lnTo>
                  <a:pt x="2545115" y="1871432"/>
                </a:lnTo>
                <a:lnTo>
                  <a:pt x="2546454" y="1870478"/>
                </a:lnTo>
                <a:lnTo>
                  <a:pt x="2549755" y="1865801"/>
                </a:lnTo>
                <a:lnTo>
                  <a:pt x="2546708" y="1865509"/>
                </a:lnTo>
                <a:lnTo>
                  <a:pt x="2543522" y="1865832"/>
                </a:lnTo>
                <a:lnTo>
                  <a:pt x="2538427" y="1869525"/>
                </a:lnTo>
                <a:lnTo>
                  <a:pt x="2537442" y="1871494"/>
                </a:lnTo>
                <a:lnTo>
                  <a:pt x="2539089" y="1874125"/>
                </a:lnTo>
                <a:lnTo>
                  <a:pt x="2540936" y="1875287"/>
                </a:lnTo>
                <a:lnTo>
                  <a:pt x="2538720" y="1882733"/>
                </a:lnTo>
                <a:lnTo>
                  <a:pt x="2535772" y="1881771"/>
                </a:lnTo>
                <a:lnTo>
                  <a:pt x="2532910" y="1882094"/>
                </a:lnTo>
                <a:lnTo>
                  <a:pt x="2531109" y="1884179"/>
                </a:lnTo>
                <a:lnTo>
                  <a:pt x="2529301" y="1883379"/>
                </a:lnTo>
                <a:lnTo>
                  <a:pt x="2528523" y="1878733"/>
                </a:lnTo>
                <a:lnTo>
                  <a:pt x="2529524" y="1873994"/>
                </a:lnTo>
                <a:lnTo>
                  <a:pt x="2530409" y="1863216"/>
                </a:lnTo>
                <a:lnTo>
                  <a:pt x="2531494" y="1859547"/>
                </a:lnTo>
                <a:lnTo>
                  <a:pt x="2531563" y="1855500"/>
                </a:lnTo>
                <a:lnTo>
                  <a:pt x="2530993" y="1853285"/>
                </a:lnTo>
                <a:lnTo>
                  <a:pt x="2529216" y="1853162"/>
                </a:lnTo>
                <a:lnTo>
                  <a:pt x="2526315" y="1853562"/>
                </a:lnTo>
                <a:lnTo>
                  <a:pt x="2518919" y="1853546"/>
                </a:lnTo>
                <a:lnTo>
                  <a:pt x="2510570" y="1854670"/>
                </a:lnTo>
                <a:lnTo>
                  <a:pt x="2501635" y="1850631"/>
                </a:lnTo>
                <a:lnTo>
                  <a:pt x="2499211" y="1850077"/>
                </a:lnTo>
                <a:lnTo>
                  <a:pt x="2497757" y="1849177"/>
                </a:lnTo>
                <a:lnTo>
                  <a:pt x="2496757" y="1845092"/>
                </a:lnTo>
                <a:lnTo>
                  <a:pt x="2497257" y="1842754"/>
                </a:lnTo>
                <a:lnTo>
                  <a:pt x="2497850" y="1841253"/>
                </a:lnTo>
                <a:lnTo>
                  <a:pt x="2503859" y="1834845"/>
                </a:lnTo>
                <a:lnTo>
                  <a:pt x="2508400" y="1833084"/>
                </a:lnTo>
                <a:lnTo>
                  <a:pt x="2517557" y="1825845"/>
                </a:lnTo>
                <a:lnTo>
                  <a:pt x="2521359" y="1819852"/>
                </a:lnTo>
                <a:lnTo>
                  <a:pt x="2523722" y="1817313"/>
                </a:lnTo>
                <a:lnTo>
                  <a:pt x="2530924" y="1812828"/>
                </a:lnTo>
                <a:lnTo>
                  <a:pt x="2535641" y="1808959"/>
                </a:lnTo>
                <a:lnTo>
                  <a:pt x="2539474" y="1805236"/>
                </a:lnTo>
                <a:lnTo>
                  <a:pt x="2543676" y="1802066"/>
                </a:lnTo>
                <a:lnTo>
                  <a:pt x="2547746" y="1796766"/>
                </a:lnTo>
                <a:lnTo>
                  <a:pt x="2550309" y="1795712"/>
                </a:lnTo>
                <a:lnTo>
                  <a:pt x="2558566" y="1784311"/>
                </a:lnTo>
                <a:lnTo>
                  <a:pt x="2560013" y="1781750"/>
                </a:lnTo>
                <a:lnTo>
                  <a:pt x="2560860" y="1778241"/>
                </a:lnTo>
                <a:lnTo>
                  <a:pt x="2561668" y="1776657"/>
                </a:lnTo>
                <a:lnTo>
                  <a:pt x="2571271" y="1763418"/>
                </a:lnTo>
                <a:lnTo>
                  <a:pt x="2577828" y="1758563"/>
                </a:lnTo>
                <a:lnTo>
                  <a:pt x="2582484" y="1751671"/>
                </a:lnTo>
                <a:lnTo>
                  <a:pt x="2588147" y="1748947"/>
                </a:lnTo>
                <a:lnTo>
                  <a:pt x="2589510" y="1747809"/>
                </a:lnTo>
                <a:lnTo>
                  <a:pt x="2591934" y="1743909"/>
                </a:lnTo>
                <a:lnTo>
                  <a:pt x="2595912" y="1741562"/>
                </a:lnTo>
                <a:lnTo>
                  <a:pt x="2597166" y="1740154"/>
                </a:lnTo>
                <a:lnTo>
                  <a:pt x="2600214" y="1734593"/>
                </a:lnTo>
                <a:lnTo>
                  <a:pt x="2609818" y="1729492"/>
                </a:lnTo>
                <a:lnTo>
                  <a:pt x="2610857" y="1727400"/>
                </a:lnTo>
                <a:lnTo>
                  <a:pt x="2614958" y="1713291"/>
                </a:lnTo>
                <a:lnTo>
                  <a:pt x="2617229" y="1709552"/>
                </a:lnTo>
                <a:lnTo>
                  <a:pt x="2621500" y="1704898"/>
                </a:lnTo>
                <a:lnTo>
                  <a:pt x="2629264" y="1700313"/>
                </a:lnTo>
                <a:lnTo>
                  <a:pt x="2634790" y="1695313"/>
                </a:lnTo>
                <a:lnTo>
                  <a:pt x="2638068" y="1691320"/>
                </a:lnTo>
                <a:lnTo>
                  <a:pt x="2643916" y="1680712"/>
                </a:lnTo>
                <a:lnTo>
                  <a:pt x="2650496" y="1674296"/>
                </a:lnTo>
                <a:lnTo>
                  <a:pt x="2655898" y="1670611"/>
                </a:lnTo>
                <a:lnTo>
                  <a:pt x="2669111" y="1665126"/>
                </a:lnTo>
                <a:lnTo>
                  <a:pt x="2676276" y="1666249"/>
                </a:lnTo>
                <a:lnTo>
                  <a:pt x="2683733" y="1663380"/>
                </a:lnTo>
                <a:lnTo>
                  <a:pt x="2689227" y="1663511"/>
                </a:lnTo>
                <a:lnTo>
                  <a:pt x="2697007" y="1664865"/>
                </a:lnTo>
                <a:lnTo>
                  <a:pt x="2720140" y="1663288"/>
                </a:lnTo>
                <a:lnTo>
                  <a:pt x="2724495" y="1664972"/>
                </a:lnTo>
                <a:lnTo>
                  <a:pt x="2726065" y="1666811"/>
                </a:lnTo>
                <a:lnTo>
                  <a:pt x="2728282" y="1672373"/>
                </a:lnTo>
                <a:lnTo>
                  <a:pt x="2730829" y="1673542"/>
                </a:lnTo>
                <a:lnTo>
                  <a:pt x="2735662" y="1671404"/>
                </a:lnTo>
                <a:lnTo>
                  <a:pt x="2739348" y="1662572"/>
                </a:lnTo>
                <a:lnTo>
                  <a:pt x="2741356" y="1661449"/>
                </a:lnTo>
                <a:lnTo>
                  <a:pt x="2747113" y="1665011"/>
                </a:lnTo>
                <a:lnTo>
                  <a:pt x="2752214" y="1665319"/>
                </a:lnTo>
                <a:lnTo>
                  <a:pt x="2762465" y="1669427"/>
                </a:lnTo>
                <a:lnTo>
                  <a:pt x="2766205" y="1668488"/>
                </a:lnTo>
                <a:lnTo>
                  <a:pt x="2770237" y="1664372"/>
                </a:lnTo>
                <a:lnTo>
                  <a:pt x="2778502" y="1663265"/>
                </a:lnTo>
                <a:lnTo>
                  <a:pt x="2783550" y="1669680"/>
                </a:lnTo>
                <a:lnTo>
                  <a:pt x="2788629" y="1669865"/>
                </a:lnTo>
                <a:lnTo>
                  <a:pt x="2792677" y="1668819"/>
                </a:lnTo>
                <a:lnTo>
                  <a:pt x="2793770" y="1665165"/>
                </a:lnTo>
                <a:lnTo>
                  <a:pt x="2792154" y="1663857"/>
                </a:lnTo>
                <a:lnTo>
                  <a:pt x="2789014" y="1664980"/>
                </a:lnTo>
                <a:lnTo>
                  <a:pt x="2788245" y="1661803"/>
                </a:lnTo>
                <a:lnTo>
                  <a:pt x="2790153" y="1658249"/>
                </a:lnTo>
                <a:lnTo>
                  <a:pt x="2792908" y="1660680"/>
                </a:lnTo>
                <a:lnTo>
                  <a:pt x="2797402" y="1660449"/>
                </a:lnTo>
                <a:lnTo>
                  <a:pt x="2798957" y="1660126"/>
                </a:lnTo>
                <a:lnTo>
                  <a:pt x="2798318" y="1658487"/>
                </a:lnTo>
                <a:lnTo>
                  <a:pt x="2797287" y="1657126"/>
                </a:lnTo>
                <a:lnTo>
                  <a:pt x="2795932" y="1654072"/>
                </a:lnTo>
                <a:lnTo>
                  <a:pt x="2800804" y="1649894"/>
                </a:lnTo>
                <a:lnTo>
                  <a:pt x="2803697" y="1648502"/>
                </a:lnTo>
                <a:lnTo>
                  <a:pt x="2808407" y="1648102"/>
                </a:lnTo>
                <a:lnTo>
                  <a:pt x="2820496" y="1653195"/>
                </a:lnTo>
                <a:lnTo>
                  <a:pt x="2823151" y="1653726"/>
                </a:lnTo>
                <a:lnTo>
                  <a:pt x="2825998" y="1655779"/>
                </a:lnTo>
                <a:lnTo>
                  <a:pt x="2830539" y="1657241"/>
                </a:lnTo>
                <a:lnTo>
                  <a:pt x="2827784" y="1658572"/>
                </a:lnTo>
                <a:lnTo>
                  <a:pt x="2826568" y="1659872"/>
                </a:lnTo>
                <a:lnTo>
                  <a:pt x="2829415" y="1659357"/>
                </a:lnTo>
                <a:lnTo>
                  <a:pt x="2831878" y="1660949"/>
                </a:lnTo>
                <a:lnTo>
                  <a:pt x="2833909" y="1661303"/>
                </a:lnTo>
                <a:lnTo>
                  <a:pt x="2834771" y="1660680"/>
                </a:lnTo>
                <a:lnTo>
                  <a:pt x="2835825" y="1658657"/>
                </a:lnTo>
                <a:lnTo>
                  <a:pt x="2837342" y="1656603"/>
                </a:lnTo>
                <a:lnTo>
                  <a:pt x="2838450" y="1655995"/>
                </a:lnTo>
                <a:lnTo>
                  <a:pt x="2841405" y="1656095"/>
                </a:lnTo>
                <a:lnTo>
                  <a:pt x="2845245" y="1657041"/>
                </a:lnTo>
                <a:lnTo>
                  <a:pt x="2848223" y="1658618"/>
                </a:lnTo>
                <a:lnTo>
                  <a:pt x="2854964" y="1667126"/>
                </a:lnTo>
                <a:lnTo>
                  <a:pt x="2858081" y="1668780"/>
                </a:lnTo>
                <a:lnTo>
                  <a:pt x="2861582" y="1668503"/>
                </a:lnTo>
                <a:lnTo>
                  <a:pt x="2862991" y="1669034"/>
                </a:lnTo>
                <a:lnTo>
                  <a:pt x="2864953" y="1671327"/>
                </a:lnTo>
                <a:lnTo>
                  <a:pt x="2859112" y="1674004"/>
                </a:lnTo>
                <a:lnTo>
                  <a:pt x="2853571" y="1674565"/>
                </a:lnTo>
                <a:lnTo>
                  <a:pt x="2848631" y="1673835"/>
                </a:lnTo>
                <a:lnTo>
                  <a:pt x="2840335" y="1677258"/>
                </a:lnTo>
                <a:lnTo>
                  <a:pt x="2844783" y="1685928"/>
                </a:lnTo>
                <a:lnTo>
                  <a:pt x="2852940" y="1686282"/>
                </a:lnTo>
                <a:lnTo>
                  <a:pt x="2861221" y="1684451"/>
                </a:lnTo>
                <a:lnTo>
                  <a:pt x="2862890" y="1680835"/>
                </a:lnTo>
                <a:lnTo>
                  <a:pt x="2866230" y="1679420"/>
                </a:lnTo>
                <a:lnTo>
                  <a:pt x="2867985" y="1679604"/>
                </a:lnTo>
                <a:lnTo>
                  <a:pt x="2871763" y="1682627"/>
                </a:lnTo>
                <a:lnTo>
                  <a:pt x="2876996" y="1683789"/>
                </a:lnTo>
                <a:lnTo>
                  <a:pt x="2878389" y="1683258"/>
                </a:lnTo>
                <a:lnTo>
                  <a:pt x="2882614" y="1677281"/>
                </a:lnTo>
                <a:lnTo>
                  <a:pt x="2885169" y="1676758"/>
                </a:lnTo>
                <a:lnTo>
                  <a:pt x="2886831" y="1676889"/>
                </a:lnTo>
                <a:lnTo>
                  <a:pt x="2888732" y="1671704"/>
                </a:lnTo>
                <a:lnTo>
                  <a:pt x="2895950" y="1671281"/>
                </a:lnTo>
                <a:lnTo>
                  <a:pt x="2900198" y="1675927"/>
                </a:lnTo>
                <a:lnTo>
                  <a:pt x="2902768" y="1677550"/>
                </a:lnTo>
                <a:lnTo>
                  <a:pt x="2907863" y="1676166"/>
                </a:lnTo>
                <a:lnTo>
                  <a:pt x="2910648" y="1672834"/>
                </a:lnTo>
                <a:lnTo>
                  <a:pt x="2912418" y="1671627"/>
                </a:lnTo>
                <a:lnTo>
                  <a:pt x="2917721" y="1674796"/>
                </a:lnTo>
                <a:lnTo>
                  <a:pt x="2920322" y="1672850"/>
                </a:lnTo>
                <a:lnTo>
                  <a:pt x="2924485" y="1672511"/>
                </a:lnTo>
                <a:lnTo>
                  <a:pt x="2927586" y="1672742"/>
                </a:lnTo>
                <a:lnTo>
                  <a:pt x="2927424" y="1669373"/>
                </a:lnTo>
                <a:lnTo>
                  <a:pt x="2927717" y="1665573"/>
                </a:lnTo>
                <a:lnTo>
                  <a:pt x="2923492" y="1661788"/>
                </a:lnTo>
                <a:lnTo>
                  <a:pt x="2915096" y="1657941"/>
                </a:lnTo>
                <a:lnTo>
                  <a:pt x="2910241" y="1660434"/>
                </a:lnTo>
                <a:lnTo>
                  <a:pt x="2908394" y="1660703"/>
                </a:lnTo>
                <a:lnTo>
                  <a:pt x="2907116" y="1660357"/>
                </a:lnTo>
                <a:lnTo>
                  <a:pt x="2905754" y="1658441"/>
                </a:lnTo>
                <a:lnTo>
                  <a:pt x="2907032" y="1655387"/>
                </a:lnTo>
                <a:lnTo>
                  <a:pt x="2908324" y="1652918"/>
                </a:lnTo>
                <a:lnTo>
                  <a:pt x="2908270" y="1649841"/>
                </a:lnTo>
                <a:lnTo>
                  <a:pt x="2908840" y="1645433"/>
                </a:lnTo>
                <a:lnTo>
                  <a:pt x="2910933" y="1643571"/>
                </a:lnTo>
                <a:lnTo>
                  <a:pt x="2912033" y="1643271"/>
                </a:lnTo>
                <a:lnTo>
                  <a:pt x="2915004" y="1634163"/>
                </a:lnTo>
                <a:lnTo>
                  <a:pt x="2923485" y="1621939"/>
                </a:lnTo>
                <a:lnTo>
                  <a:pt x="2933358" y="1614369"/>
                </a:lnTo>
                <a:lnTo>
                  <a:pt x="2939583" y="1608546"/>
                </a:lnTo>
                <a:lnTo>
                  <a:pt x="2942546" y="1604368"/>
                </a:lnTo>
                <a:lnTo>
                  <a:pt x="2946925" y="1594691"/>
                </a:lnTo>
                <a:lnTo>
                  <a:pt x="2953150" y="1587583"/>
                </a:lnTo>
                <a:lnTo>
                  <a:pt x="2956144" y="1585306"/>
                </a:lnTo>
                <a:lnTo>
                  <a:pt x="2959322" y="1582329"/>
                </a:lnTo>
                <a:lnTo>
                  <a:pt x="2960415" y="1572959"/>
                </a:lnTo>
                <a:lnTo>
                  <a:pt x="2962800" y="1570743"/>
                </a:lnTo>
                <a:lnTo>
                  <a:pt x="2964986" y="1569135"/>
                </a:lnTo>
                <a:lnTo>
                  <a:pt x="2969142" y="1564127"/>
                </a:lnTo>
                <a:lnTo>
                  <a:pt x="2975329" y="1560881"/>
                </a:lnTo>
                <a:lnTo>
                  <a:pt x="2977460" y="1558511"/>
                </a:lnTo>
                <a:lnTo>
                  <a:pt x="2984586" y="1558681"/>
                </a:lnTo>
                <a:lnTo>
                  <a:pt x="2990435" y="1560581"/>
                </a:lnTo>
                <a:lnTo>
                  <a:pt x="2992197" y="1560065"/>
                </a:lnTo>
                <a:lnTo>
                  <a:pt x="2996137" y="1557296"/>
                </a:lnTo>
                <a:lnTo>
                  <a:pt x="3000747" y="1557965"/>
                </a:lnTo>
                <a:lnTo>
                  <a:pt x="3006734" y="1556173"/>
                </a:lnTo>
                <a:lnTo>
                  <a:pt x="3012182" y="1552880"/>
                </a:lnTo>
                <a:lnTo>
                  <a:pt x="3014606" y="1552557"/>
                </a:lnTo>
                <a:lnTo>
                  <a:pt x="3016892" y="1553257"/>
                </a:lnTo>
                <a:lnTo>
                  <a:pt x="3019654" y="1558104"/>
                </a:lnTo>
                <a:lnTo>
                  <a:pt x="3021240" y="1559319"/>
                </a:lnTo>
                <a:lnTo>
                  <a:pt x="3022448" y="1562143"/>
                </a:lnTo>
                <a:lnTo>
                  <a:pt x="3026119" y="1560373"/>
                </a:lnTo>
                <a:lnTo>
                  <a:pt x="3036061" y="1553780"/>
                </a:lnTo>
                <a:lnTo>
                  <a:pt x="3037254" y="1553734"/>
                </a:lnTo>
                <a:lnTo>
                  <a:pt x="3038793" y="1554173"/>
                </a:lnTo>
                <a:lnTo>
                  <a:pt x="3039054" y="1556727"/>
                </a:lnTo>
                <a:lnTo>
                  <a:pt x="3038962" y="1558788"/>
                </a:lnTo>
                <a:lnTo>
                  <a:pt x="3037446" y="1565420"/>
                </a:lnTo>
                <a:lnTo>
                  <a:pt x="3035630" y="1570405"/>
                </a:lnTo>
                <a:lnTo>
                  <a:pt x="3030621" y="1580028"/>
                </a:lnTo>
                <a:lnTo>
                  <a:pt x="3029589" y="1581475"/>
                </a:lnTo>
                <a:lnTo>
                  <a:pt x="3030259" y="1584044"/>
                </a:lnTo>
                <a:lnTo>
                  <a:pt x="3031021" y="1588775"/>
                </a:lnTo>
                <a:lnTo>
                  <a:pt x="3028550" y="1593883"/>
                </a:lnTo>
                <a:lnTo>
                  <a:pt x="3027596" y="1596429"/>
                </a:lnTo>
                <a:lnTo>
                  <a:pt x="3029597" y="1597014"/>
                </a:lnTo>
                <a:lnTo>
                  <a:pt x="3032213" y="1594168"/>
                </a:lnTo>
                <a:lnTo>
                  <a:pt x="3036107" y="1592383"/>
                </a:lnTo>
                <a:lnTo>
                  <a:pt x="3038200" y="1592514"/>
                </a:lnTo>
                <a:lnTo>
                  <a:pt x="3040301" y="1593368"/>
                </a:lnTo>
                <a:lnTo>
                  <a:pt x="3036992" y="1601976"/>
                </a:lnTo>
                <a:lnTo>
                  <a:pt x="3036461" y="1606476"/>
                </a:lnTo>
                <a:lnTo>
                  <a:pt x="3035953" y="1608192"/>
                </a:lnTo>
                <a:lnTo>
                  <a:pt x="3035868" y="1610492"/>
                </a:lnTo>
                <a:lnTo>
                  <a:pt x="3038324" y="1609230"/>
                </a:lnTo>
                <a:lnTo>
                  <a:pt x="3040070" y="1607399"/>
                </a:lnTo>
                <a:lnTo>
                  <a:pt x="3042525" y="1606022"/>
                </a:lnTo>
                <a:lnTo>
                  <a:pt x="3048674" y="1605430"/>
                </a:lnTo>
                <a:lnTo>
                  <a:pt x="3051883" y="1599268"/>
                </a:lnTo>
                <a:lnTo>
                  <a:pt x="3054522" y="1596153"/>
                </a:lnTo>
                <a:lnTo>
                  <a:pt x="3079379" y="1570258"/>
                </a:lnTo>
                <a:lnTo>
                  <a:pt x="3083788" y="1564758"/>
                </a:lnTo>
                <a:lnTo>
                  <a:pt x="3086243" y="1564389"/>
                </a:lnTo>
                <a:lnTo>
                  <a:pt x="3088428" y="1565304"/>
                </a:lnTo>
                <a:lnTo>
                  <a:pt x="3090406" y="1565189"/>
                </a:lnTo>
                <a:lnTo>
                  <a:pt x="3090814" y="1563258"/>
                </a:lnTo>
                <a:lnTo>
                  <a:pt x="3091561" y="1562527"/>
                </a:lnTo>
                <a:lnTo>
                  <a:pt x="3093800" y="1562812"/>
                </a:lnTo>
                <a:lnTo>
                  <a:pt x="3095223" y="1567689"/>
                </a:lnTo>
                <a:lnTo>
                  <a:pt x="3096778" y="1570112"/>
                </a:lnTo>
                <a:lnTo>
                  <a:pt x="3097925" y="1569658"/>
                </a:lnTo>
                <a:lnTo>
                  <a:pt x="3098748" y="1568912"/>
                </a:lnTo>
                <a:lnTo>
                  <a:pt x="3099903" y="1567058"/>
                </a:lnTo>
                <a:lnTo>
                  <a:pt x="3101172" y="1565543"/>
                </a:lnTo>
                <a:lnTo>
                  <a:pt x="3102473" y="1563058"/>
                </a:lnTo>
                <a:lnTo>
                  <a:pt x="3101388" y="1561366"/>
                </a:lnTo>
                <a:lnTo>
                  <a:pt x="3097101" y="1558858"/>
                </a:lnTo>
                <a:lnTo>
                  <a:pt x="3097278" y="1554311"/>
                </a:lnTo>
                <a:lnTo>
                  <a:pt x="3099718" y="1547026"/>
                </a:lnTo>
                <a:lnTo>
                  <a:pt x="3099448" y="1542280"/>
                </a:lnTo>
                <a:lnTo>
                  <a:pt x="3100426" y="1537349"/>
                </a:lnTo>
                <a:lnTo>
                  <a:pt x="3101503" y="1534848"/>
                </a:lnTo>
                <a:lnTo>
                  <a:pt x="3102465" y="1533756"/>
                </a:lnTo>
                <a:lnTo>
                  <a:pt x="3103419" y="1532079"/>
                </a:lnTo>
                <a:lnTo>
                  <a:pt x="3102173" y="1528240"/>
                </a:lnTo>
                <a:lnTo>
                  <a:pt x="3103096" y="1525625"/>
                </a:lnTo>
                <a:lnTo>
                  <a:pt x="3104058" y="1523778"/>
                </a:lnTo>
                <a:lnTo>
                  <a:pt x="3124012" y="1516947"/>
                </a:lnTo>
                <a:lnTo>
                  <a:pt x="3127529" y="1516570"/>
                </a:lnTo>
                <a:lnTo>
                  <a:pt x="3130738" y="1517940"/>
                </a:lnTo>
                <a:lnTo>
                  <a:pt x="3135610" y="1522832"/>
                </a:lnTo>
                <a:lnTo>
                  <a:pt x="3141042" y="1525363"/>
                </a:lnTo>
                <a:lnTo>
                  <a:pt x="3148653" y="1526440"/>
                </a:lnTo>
                <a:lnTo>
                  <a:pt x="3149107" y="1528625"/>
                </a:lnTo>
                <a:lnTo>
                  <a:pt x="3146144" y="1527886"/>
                </a:lnTo>
                <a:lnTo>
                  <a:pt x="3144705" y="1528579"/>
                </a:lnTo>
                <a:lnTo>
                  <a:pt x="3144959" y="1530556"/>
                </a:lnTo>
                <a:lnTo>
                  <a:pt x="3144582" y="1532033"/>
                </a:lnTo>
                <a:lnTo>
                  <a:pt x="3142766" y="1530287"/>
                </a:lnTo>
                <a:lnTo>
                  <a:pt x="3137664" y="1529340"/>
                </a:lnTo>
                <a:lnTo>
                  <a:pt x="3132977" y="1527386"/>
                </a:lnTo>
                <a:lnTo>
                  <a:pt x="3131415" y="1527540"/>
                </a:lnTo>
                <a:lnTo>
                  <a:pt x="3124705" y="1533310"/>
                </a:lnTo>
                <a:lnTo>
                  <a:pt x="3122966" y="1535833"/>
                </a:lnTo>
                <a:lnTo>
                  <a:pt x="3120095" y="1547249"/>
                </a:lnTo>
                <a:lnTo>
                  <a:pt x="3119957" y="1555096"/>
                </a:lnTo>
                <a:lnTo>
                  <a:pt x="3118910" y="1562535"/>
                </a:lnTo>
                <a:lnTo>
                  <a:pt x="3115955" y="1565743"/>
                </a:lnTo>
                <a:lnTo>
                  <a:pt x="3114970" y="1569451"/>
                </a:lnTo>
                <a:lnTo>
                  <a:pt x="3114255" y="1573828"/>
                </a:lnTo>
                <a:lnTo>
                  <a:pt x="3117895" y="1575697"/>
                </a:lnTo>
                <a:lnTo>
                  <a:pt x="3118318" y="1577120"/>
                </a:lnTo>
                <a:lnTo>
                  <a:pt x="3118602" y="1579121"/>
                </a:lnTo>
                <a:lnTo>
                  <a:pt x="3116186" y="1583759"/>
                </a:lnTo>
                <a:lnTo>
                  <a:pt x="3110268" y="1589537"/>
                </a:lnTo>
                <a:lnTo>
                  <a:pt x="3109614" y="1590737"/>
                </a:lnTo>
                <a:lnTo>
                  <a:pt x="3108845" y="1593352"/>
                </a:lnTo>
                <a:lnTo>
                  <a:pt x="3112215" y="1598183"/>
                </a:lnTo>
                <a:lnTo>
                  <a:pt x="3109514" y="1599937"/>
                </a:lnTo>
                <a:lnTo>
                  <a:pt x="3106952" y="1601153"/>
                </a:lnTo>
                <a:lnTo>
                  <a:pt x="3104489" y="1603338"/>
                </a:lnTo>
                <a:lnTo>
                  <a:pt x="3096308" y="1604115"/>
                </a:lnTo>
                <a:lnTo>
                  <a:pt x="3090698" y="1609553"/>
                </a:lnTo>
                <a:lnTo>
                  <a:pt x="3081041" y="1614946"/>
                </a:lnTo>
                <a:lnTo>
                  <a:pt x="3076762" y="1618023"/>
                </a:lnTo>
                <a:lnTo>
                  <a:pt x="3075362" y="1620039"/>
                </a:lnTo>
                <a:lnTo>
                  <a:pt x="3071960" y="1628224"/>
                </a:lnTo>
                <a:lnTo>
                  <a:pt x="3069960" y="1631693"/>
                </a:lnTo>
                <a:lnTo>
                  <a:pt x="3063388" y="1637094"/>
                </a:lnTo>
                <a:lnTo>
                  <a:pt x="3058416" y="1644917"/>
                </a:lnTo>
                <a:lnTo>
                  <a:pt x="3050559" y="1654272"/>
                </a:lnTo>
                <a:lnTo>
                  <a:pt x="3047458" y="1655349"/>
                </a:lnTo>
                <a:lnTo>
                  <a:pt x="3043911" y="1657657"/>
                </a:lnTo>
                <a:lnTo>
                  <a:pt x="3039655" y="1664165"/>
                </a:lnTo>
                <a:lnTo>
                  <a:pt x="3028789" y="1675419"/>
                </a:lnTo>
                <a:lnTo>
                  <a:pt x="3023264" y="1688943"/>
                </a:lnTo>
                <a:lnTo>
                  <a:pt x="3020262" y="1693420"/>
                </a:lnTo>
                <a:lnTo>
                  <a:pt x="3017154" y="1696959"/>
                </a:lnTo>
                <a:lnTo>
                  <a:pt x="3015045" y="1700721"/>
                </a:lnTo>
                <a:lnTo>
                  <a:pt x="3011297" y="1704652"/>
                </a:lnTo>
                <a:lnTo>
                  <a:pt x="3003740" y="1710506"/>
                </a:lnTo>
                <a:lnTo>
                  <a:pt x="2998607" y="1715360"/>
                </a:lnTo>
                <a:lnTo>
                  <a:pt x="2995837" y="1718599"/>
                </a:lnTo>
                <a:lnTo>
                  <a:pt x="2994844" y="1721630"/>
                </a:lnTo>
                <a:lnTo>
                  <a:pt x="2993444" y="1720969"/>
                </a:lnTo>
                <a:lnTo>
                  <a:pt x="2988349" y="1722568"/>
                </a:lnTo>
                <a:lnTo>
                  <a:pt x="2981701" y="1721192"/>
                </a:lnTo>
                <a:lnTo>
                  <a:pt x="2977037" y="1730138"/>
                </a:lnTo>
                <a:lnTo>
                  <a:pt x="2971996" y="1731046"/>
                </a:lnTo>
                <a:lnTo>
                  <a:pt x="2967010" y="1728884"/>
                </a:lnTo>
                <a:lnTo>
                  <a:pt x="2964555" y="1729961"/>
                </a:lnTo>
                <a:lnTo>
                  <a:pt x="2963647" y="1730931"/>
                </a:lnTo>
                <a:lnTo>
                  <a:pt x="2962824" y="1732208"/>
                </a:lnTo>
                <a:lnTo>
                  <a:pt x="2965163" y="1735077"/>
                </a:lnTo>
                <a:lnTo>
                  <a:pt x="2966210" y="1737539"/>
                </a:lnTo>
                <a:lnTo>
                  <a:pt x="2966540" y="1739739"/>
                </a:lnTo>
                <a:lnTo>
                  <a:pt x="2966825" y="1743539"/>
                </a:lnTo>
                <a:lnTo>
                  <a:pt x="2964062" y="1750578"/>
                </a:lnTo>
                <a:lnTo>
                  <a:pt x="2961462" y="1756071"/>
                </a:lnTo>
                <a:lnTo>
                  <a:pt x="2957160" y="1761271"/>
                </a:lnTo>
                <a:lnTo>
                  <a:pt x="2947186" y="1770726"/>
                </a:lnTo>
                <a:lnTo>
                  <a:pt x="2946278" y="1771887"/>
                </a:lnTo>
                <a:lnTo>
                  <a:pt x="2945355" y="1774118"/>
                </a:lnTo>
                <a:lnTo>
                  <a:pt x="2939614" y="1798358"/>
                </a:lnTo>
                <a:lnTo>
                  <a:pt x="2938029" y="1809082"/>
                </a:lnTo>
                <a:lnTo>
                  <a:pt x="2936120" y="1826037"/>
                </a:lnTo>
                <a:lnTo>
                  <a:pt x="2936305" y="1831684"/>
                </a:lnTo>
                <a:lnTo>
                  <a:pt x="2937528" y="1844261"/>
                </a:lnTo>
                <a:lnTo>
                  <a:pt x="2939383" y="1857047"/>
                </a:lnTo>
                <a:lnTo>
                  <a:pt x="2943670" y="1878910"/>
                </a:lnTo>
                <a:lnTo>
                  <a:pt x="2944655" y="1885618"/>
                </a:lnTo>
                <a:lnTo>
                  <a:pt x="2947864" y="1912258"/>
                </a:lnTo>
                <a:lnTo>
                  <a:pt x="2948110" y="1917274"/>
                </a:lnTo>
                <a:lnTo>
                  <a:pt x="2949064" y="1921505"/>
                </a:lnTo>
                <a:lnTo>
                  <a:pt x="2950665" y="1925805"/>
                </a:lnTo>
                <a:lnTo>
                  <a:pt x="2953605" y="1929952"/>
                </a:lnTo>
                <a:lnTo>
                  <a:pt x="2953874" y="1934998"/>
                </a:lnTo>
                <a:lnTo>
                  <a:pt x="2956305" y="1950907"/>
                </a:lnTo>
                <a:lnTo>
                  <a:pt x="2956528" y="1966123"/>
                </a:lnTo>
                <a:lnTo>
                  <a:pt x="2956983" y="1969400"/>
                </a:lnTo>
                <a:lnTo>
                  <a:pt x="2957467" y="1971770"/>
                </a:lnTo>
                <a:lnTo>
                  <a:pt x="2960215" y="1974685"/>
                </a:lnTo>
                <a:lnTo>
                  <a:pt x="2961130" y="1978216"/>
                </a:lnTo>
                <a:lnTo>
                  <a:pt x="2961362" y="1980855"/>
                </a:lnTo>
                <a:lnTo>
                  <a:pt x="2961869" y="1983517"/>
                </a:lnTo>
                <a:lnTo>
                  <a:pt x="2964016" y="1982240"/>
                </a:lnTo>
                <a:lnTo>
                  <a:pt x="2971681" y="1975170"/>
                </a:lnTo>
                <a:lnTo>
                  <a:pt x="2977891" y="1968416"/>
                </a:lnTo>
                <a:lnTo>
                  <a:pt x="2978784" y="1965969"/>
                </a:lnTo>
                <a:lnTo>
                  <a:pt x="2980892" y="1964077"/>
                </a:lnTo>
                <a:lnTo>
                  <a:pt x="2985094" y="1961623"/>
                </a:lnTo>
                <a:lnTo>
                  <a:pt x="2991143" y="1954530"/>
                </a:lnTo>
                <a:lnTo>
                  <a:pt x="2996076" y="1944699"/>
                </a:lnTo>
                <a:lnTo>
                  <a:pt x="2998923" y="1937175"/>
                </a:lnTo>
                <a:lnTo>
                  <a:pt x="2999562" y="1934421"/>
                </a:lnTo>
                <a:lnTo>
                  <a:pt x="2999715" y="1931698"/>
                </a:lnTo>
                <a:lnTo>
                  <a:pt x="2999292" y="1925805"/>
                </a:lnTo>
                <a:lnTo>
                  <a:pt x="3000431" y="1923613"/>
                </a:lnTo>
                <a:lnTo>
                  <a:pt x="3002055" y="1917020"/>
                </a:lnTo>
                <a:lnTo>
                  <a:pt x="3001001" y="1915282"/>
                </a:lnTo>
                <a:lnTo>
                  <a:pt x="2998246" y="1914020"/>
                </a:lnTo>
                <a:lnTo>
                  <a:pt x="2999100" y="1911335"/>
                </a:lnTo>
                <a:lnTo>
                  <a:pt x="3001101" y="1910704"/>
                </a:lnTo>
                <a:lnTo>
                  <a:pt x="3002725" y="1911966"/>
                </a:lnTo>
                <a:lnTo>
                  <a:pt x="3003671" y="1914804"/>
                </a:lnTo>
                <a:lnTo>
                  <a:pt x="3005010" y="1915751"/>
                </a:lnTo>
                <a:lnTo>
                  <a:pt x="3009473" y="1910789"/>
                </a:lnTo>
                <a:lnTo>
                  <a:pt x="3013452" y="1908296"/>
                </a:lnTo>
                <a:lnTo>
                  <a:pt x="3023164" y="1903965"/>
                </a:lnTo>
                <a:lnTo>
                  <a:pt x="3027173" y="1904258"/>
                </a:lnTo>
                <a:lnTo>
                  <a:pt x="3030967" y="1908012"/>
                </a:lnTo>
                <a:lnTo>
                  <a:pt x="3032644" y="1907850"/>
                </a:lnTo>
                <a:lnTo>
                  <a:pt x="3032152" y="1902627"/>
                </a:lnTo>
                <a:lnTo>
                  <a:pt x="3029897" y="1898811"/>
                </a:lnTo>
                <a:lnTo>
                  <a:pt x="3029928" y="1896396"/>
                </a:lnTo>
                <a:lnTo>
                  <a:pt x="3031151" y="1892611"/>
                </a:lnTo>
                <a:lnTo>
                  <a:pt x="3030259" y="1890118"/>
                </a:lnTo>
                <a:lnTo>
                  <a:pt x="3029320" y="1888233"/>
                </a:lnTo>
                <a:lnTo>
                  <a:pt x="3028735" y="1884195"/>
                </a:lnTo>
                <a:lnTo>
                  <a:pt x="3030420" y="1875979"/>
                </a:lnTo>
                <a:lnTo>
                  <a:pt x="3032329" y="1871486"/>
                </a:lnTo>
                <a:lnTo>
                  <a:pt x="3033721" y="1869340"/>
                </a:lnTo>
                <a:lnTo>
                  <a:pt x="3038355" y="1865686"/>
                </a:lnTo>
                <a:lnTo>
                  <a:pt x="3043287" y="1860408"/>
                </a:lnTo>
                <a:lnTo>
                  <a:pt x="3048812" y="1856308"/>
                </a:lnTo>
                <a:lnTo>
                  <a:pt x="3052329" y="1854931"/>
                </a:lnTo>
                <a:lnTo>
                  <a:pt x="3056523" y="1854193"/>
                </a:lnTo>
                <a:lnTo>
                  <a:pt x="3060071" y="1857078"/>
                </a:lnTo>
                <a:lnTo>
                  <a:pt x="3067220" y="1857239"/>
                </a:lnTo>
                <a:lnTo>
                  <a:pt x="3069390" y="1856616"/>
                </a:lnTo>
                <a:lnTo>
                  <a:pt x="3074608" y="1850823"/>
                </a:lnTo>
                <a:lnTo>
                  <a:pt x="3077601" y="1848454"/>
                </a:lnTo>
                <a:lnTo>
                  <a:pt x="3077062" y="1843446"/>
                </a:lnTo>
                <a:lnTo>
                  <a:pt x="3075246" y="1839253"/>
                </a:lnTo>
                <a:lnTo>
                  <a:pt x="3071537" y="1833953"/>
                </a:lnTo>
                <a:lnTo>
                  <a:pt x="3070691" y="1831445"/>
                </a:lnTo>
                <a:lnTo>
                  <a:pt x="3069490" y="1825668"/>
                </a:lnTo>
                <a:lnTo>
                  <a:pt x="3069367" y="1820421"/>
                </a:lnTo>
                <a:lnTo>
                  <a:pt x="3070490" y="1814375"/>
                </a:lnTo>
                <a:lnTo>
                  <a:pt x="3073692" y="1807274"/>
                </a:lnTo>
                <a:lnTo>
                  <a:pt x="3077170" y="1797673"/>
                </a:lnTo>
                <a:lnTo>
                  <a:pt x="3078494" y="1796181"/>
                </a:lnTo>
                <a:lnTo>
                  <a:pt x="3082549" y="1793881"/>
                </a:lnTo>
                <a:lnTo>
                  <a:pt x="3085289" y="1792035"/>
                </a:lnTo>
                <a:lnTo>
                  <a:pt x="3086736" y="1791058"/>
                </a:lnTo>
                <a:lnTo>
                  <a:pt x="3085881" y="1785673"/>
                </a:lnTo>
                <a:lnTo>
                  <a:pt x="3088051" y="1783496"/>
                </a:lnTo>
                <a:lnTo>
                  <a:pt x="3089829" y="1782126"/>
                </a:lnTo>
                <a:lnTo>
                  <a:pt x="3094277" y="1782657"/>
                </a:lnTo>
                <a:lnTo>
                  <a:pt x="3095716" y="1781419"/>
                </a:lnTo>
                <a:lnTo>
                  <a:pt x="3097756" y="1780880"/>
                </a:lnTo>
                <a:lnTo>
                  <a:pt x="3096393" y="1783726"/>
                </a:lnTo>
                <a:lnTo>
                  <a:pt x="3094623" y="1785657"/>
                </a:lnTo>
                <a:lnTo>
                  <a:pt x="3090737" y="1788327"/>
                </a:lnTo>
                <a:lnTo>
                  <a:pt x="3088898" y="1792150"/>
                </a:lnTo>
                <a:lnTo>
                  <a:pt x="3093485" y="1798597"/>
                </a:lnTo>
                <a:lnTo>
                  <a:pt x="3096316" y="1799827"/>
                </a:lnTo>
                <a:lnTo>
                  <a:pt x="3097956" y="1799404"/>
                </a:lnTo>
                <a:lnTo>
                  <a:pt x="3101018" y="1795843"/>
                </a:lnTo>
                <a:lnTo>
                  <a:pt x="3102573" y="1794420"/>
                </a:lnTo>
                <a:lnTo>
                  <a:pt x="3104173" y="1792142"/>
                </a:lnTo>
                <a:lnTo>
                  <a:pt x="3103281" y="1783780"/>
                </a:lnTo>
                <a:lnTo>
                  <a:pt x="3102180" y="1779219"/>
                </a:lnTo>
                <a:lnTo>
                  <a:pt x="3102465" y="1774387"/>
                </a:lnTo>
                <a:lnTo>
                  <a:pt x="3100495" y="1772918"/>
                </a:lnTo>
                <a:lnTo>
                  <a:pt x="3097925" y="1772295"/>
                </a:lnTo>
                <a:lnTo>
                  <a:pt x="3095239" y="1773026"/>
                </a:lnTo>
                <a:lnTo>
                  <a:pt x="3093684" y="1771679"/>
                </a:lnTo>
                <a:lnTo>
                  <a:pt x="3092653" y="1769533"/>
                </a:lnTo>
                <a:lnTo>
                  <a:pt x="3092407" y="1767018"/>
                </a:lnTo>
                <a:lnTo>
                  <a:pt x="3092922" y="1761171"/>
                </a:lnTo>
                <a:lnTo>
                  <a:pt x="3092769" y="1758025"/>
                </a:lnTo>
                <a:lnTo>
                  <a:pt x="3091768" y="1752417"/>
                </a:lnTo>
                <a:lnTo>
                  <a:pt x="3091784" y="1750817"/>
                </a:lnTo>
                <a:lnTo>
                  <a:pt x="3092153" y="1747886"/>
                </a:lnTo>
                <a:lnTo>
                  <a:pt x="3095985" y="1743085"/>
                </a:lnTo>
                <a:lnTo>
                  <a:pt x="3099264" y="1739577"/>
                </a:lnTo>
                <a:lnTo>
                  <a:pt x="3100980" y="1736662"/>
                </a:lnTo>
                <a:lnTo>
                  <a:pt x="3101534" y="1734669"/>
                </a:lnTo>
                <a:lnTo>
                  <a:pt x="3101795" y="1730492"/>
                </a:lnTo>
                <a:lnTo>
                  <a:pt x="3100049" y="1728592"/>
                </a:lnTo>
                <a:lnTo>
                  <a:pt x="3090830" y="1724184"/>
                </a:lnTo>
                <a:lnTo>
                  <a:pt x="3089444" y="1724092"/>
                </a:lnTo>
                <a:lnTo>
                  <a:pt x="3086589" y="1725884"/>
                </a:lnTo>
                <a:lnTo>
                  <a:pt x="3085404" y="1731469"/>
                </a:lnTo>
                <a:lnTo>
                  <a:pt x="3083773" y="1733446"/>
                </a:lnTo>
                <a:lnTo>
                  <a:pt x="3083788" y="1732323"/>
                </a:lnTo>
                <a:lnTo>
                  <a:pt x="3084204" y="1730977"/>
                </a:lnTo>
                <a:lnTo>
                  <a:pt x="3079579" y="1728923"/>
                </a:lnTo>
                <a:lnTo>
                  <a:pt x="3077432" y="1727076"/>
                </a:lnTo>
                <a:lnTo>
                  <a:pt x="3076177" y="1725307"/>
                </a:lnTo>
                <a:lnTo>
                  <a:pt x="3075362" y="1722761"/>
                </a:lnTo>
                <a:lnTo>
                  <a:pt x="3074461" y="1718861"/>
                </a:lnTo>
                <a:lnTo>
                  <a:pt x="3076385" y="1710852"/>
                </a:lnTo>
                <a:lnTo>
                  <a:pt x="3078386" y="1703683"/>
                </a:lnTo>
                <a:lnTo>
                  <a:pt x="3085112" y="1692890"/>
                </a:lnTo>
                <a:lnTo>
                  <a:pt x="3089221" y="1689097"/>
                </a:lnTo>
                <a:lnTo>
                  <a:pt x="3093623" y="1683289"/>
                </a:lnTo>
                <a:lnTo>
                  <a:pt x="3095508" y="1682258"/>
                </a:lnTo>
                <a:lnTo>
                  <a:pt x="3096270" y="1681312"/>
                </a:lnTo>
                <a:lnTo>
                  <a:pt x="3097017" y="1679904"/>
                </a:lnTo>
                <a:lnTo>
                  <a:pt x="3095624" y="1675958"/>
                </a:lnTo>
                <a:lnTo>
                  <a:pt x="3096386" y="1674996"/>
                </a:lnTo>
                <a:lnTo>
                  <a:pt x="3097147" y="1674527"/>
                </a:lnTo>
                <a:lnTo>
                  <a:pt x="3098764" y="1675235"/>
                </a:lnTo>
                <a:lnTo>
                  <a:pt x="3102819" y="1668027"/>
                </a:lnTo>
                <a:lnTo>
                  <a:pt x="3102734" y="1658818"/>
                </a:lnTo>
                <a:lnTo>
                  <a:pt x="3103858" y="1650918"/>
                </a:lnTo>
                <a:lnTo>
                  <a:pt x="3104797" y="1647664"/>
                </a:lnTo>
                <a:lnTo>
                  <a:pt x="3105774" y="1645371"/>
                </a:lnTo>
                <a:lnTo>
                  <a:pt x="3107583" y="1643140"/>
                </a:lnTo>
                <a:lnTo>
                  <a:pt x="3109322" y="1641971"/>
                </a:lnTo>
                <a:lnTo>
                  <a:pt x="3111823" y="1639201"/>
                </a:lnTo>
                <a:lnTo>
                  <a:pt x="3112977" y="1637063"/>
                </a:lnTo>
                <a:lnTo>
                  <a:pt x="3113770" y="1636501"/>
                </a:lnTo>
                <a:lnTo>
                  <a:pt x="3116633" y="1636671"/>
                </a:lnTo>
                <a:lnTo>
                  <a:pt x="3118895" y="1637517"/>
                </a:lnTo>
                <a:lnTo>
                  <a:pt x="3121434" y="1638940"/>
                </a:lnTo>
                <a:lnTo>
                  <a:pt x="3120957" y="1642671"/>
                </a:lnTo>
                <a:lnTo>
                  <a:pt x="3123951" y="1639394"/>
                </a:lnTo>
                <a:lnTo>
                  <a:pt x="3126660" y="1635763"/>
                </a:lnTo>
                <a:lnTo>
                  <a:pt x="3128022" y="1635124"/>
                </a:lnTo>
                <a:lnTo>
                  <a:pt x="3129861" y="1635617"/>
                </a:lnTo>
                <a:lnTo>
                  <a:pt x="3132977" y="1638371"/>
                </a:lnTo>
                <a:lnTo>
                  <a:pt x="3135355" y="1643671"/>
                </a:lnTo>
                <a:lnTo>
                  <a:pt x="3136971" y="1645102"/>
                </a:lnTo>
                <a:lnTo>
                  <a:pt x="3139111" y="1644986"/>
                </a:lnTo>
                <a:lnTo>
                  <a:pt x="3140527" y="1644248"/>
                </a:lnTo>
                <a:lnTo>
                  <a:pt x="3141704" y="1640602"/>
                </a:lnTo>
                <a:lnTo>
                  <a:pt x="3141935" y="1634001"/>
                </a:lnTo>
                <a:lnTo>
                  <a:pt x="3144274" y="1632870"/>
                </a:lnTo>
                <a:lnTo>
                  <a:pt x="3146275" y="1632432"/>
                </a:lnTo>
                <a:lnTo>
                  <a:pt x="3149100" y="1629385"/>
                </a:lnTo>
                <a:lnTo>
                  <a:pt x="3152709" y="1628024"/>
                </a:lnTo>
                <a:lnTo>
                  <a:pt x="3160466" y="1622785"/>
                </a:lnTo>
                <a:lnTo>
                  <a:pt x="3165606" y="1617392"/>
                </a:lnTo>
                <a:lnTo>
                  <a:pt x="3169315" y="1617200"/>
                </a:lnTo>
                <a:lnTo>
                  <a:pt x="3168369" y="1620285"/>
                </a:lnTo>
                <a:lnTo>
                  <a:pt x="3168030" y="1623254"/>
                </a:lnTo>
                <a:lnTo>
                  <a:pt x="3166676" y="1630547"/>
                </a:lnTo>
                <a:lnTo>
                  <a:pt x="3165344" y="1634417"/>
                </a:lnTo>
                <a:lnTo>
                  <a:pt x="3164644" y="1639140"/>
                </a:lnTo>
                <a:lnTo>
                  <a:pt x="3164921" y="1641609"/>
                </a:lnTo>
                <a:lnTo>
                  <a:pt x="3165729" y="1644725"/>
                </a:lnTo>
                <a:lnTo>
                  <a:pt x="3167599" y="1644433"/>
                </a:lnTo>
                <a:lnTo>
                  <a:pt x="3168869" y="1643740"/>
                </a:lnTo>
                <a:lnTo>
                  <a:pt x="3171478" y="1640532"/>
                </a:lnTo>
                <a:lnTo>
                  <a:pt x="3182529" y="1624954"/>
                </a:lnTo>
                <a:lnTo>
                  <a:pt x="3188200" y="1620623"/>
                </a:lnTo>
                <a:lnTo>
                  <a:pt x="3196819" y="1617885"/>
                </a:lnTo>
                <a:lnTo>
                  <a:pt x="3199412" y="1616123"/>
                </a:lnTo>
                <a:lnTo>
                  <a:pt x="3207869" y="1613292"/>
                </a:lnTo>
                <a:lnTo>
                  <a:pt x="3214896" y="1612492"/>
                </a:lnTo>
                <a:lnTo>
                  <a:pt x="3219374" y="1613777"/>
                </a:lnTo>
                <a:lnTo>
                  <a:pt x="3221921" y="1613738"/>
                </a:lnTo>
                <a:lnTo>
                  <a:pt x="3231387" y="1612330"/>
                </a:lnTo>
                <a:lnTo>
                  <a:pt x="3232449" y="1614054"/>
                </a:lnTo>
                <a:lnTo>
                  <a:pt x="3239852" y="1619246"/>
                </a:lnTo>
                <a:lnTo>
                  <a:pt x="3244092" y="1626770"/>
                </a:lnTo>
                <a:lnTo>
                  <a:pt x="3244946" y="1627424"/>
                </a:lnTo>
                <a:lnTo>
                  <a:pt x="3245654" y="1628824"/>
                </a:lnTo>
                <a:lnTo>
                  <a:pt x="3245877" y="1631863"/>
                </a:lnTo>
                <a:lnTo>
                  <a:pt x="3246516" y="1633747"/>
                </a:lnTo>
                <a:lnTo>
                  <a:pt x="3247717" y="1635355"/>
                </a:lnTo>
                <a:lnTo>
                  <a:pt x="3251410" y="1638848"/>
                </a:lnTo>
                <a:lnTo>
                  <a:pt x="3255666" y="1639732"/>
                </a:lnTo>
                <a:lnTo>
                  <a:pt x="3256651" y="1637824"/>
                </a:lnTo>
                <a:lnTo>
                  <a:pt x="3257228" y="1636186"/>
                </a:lnTo>
                <a:lnTo>
                  <a:pt x="3259152" y="1627016"/>
                </a:lnTo>
                <a:lnTo>
                  <a:pt x="3260799" y="1623393"/>
                </a:lnTo>
                <a:lnTo>
                  <a:pt x="3260822" y="1621177"/>
                </a:lnTo>
                <a:lnTo>
                  <a:pt x="3261230" y="1619377"/>
                </a:lnTo>
                <a:lnTo>
                  <a:pt x="3265355" y="1616685"/>
                </a:lnTo>
                <a:lnTo>
                  <a:pt x="3268594" y="1615531"/>
                </a:lnTo>
                <a:lnTo>
                  <a:pt x="3280268" y="1606615"/>
                </a:lnTo>
                <a:lnTo>
                  <a:pt x="3285447" y="1601437"/>
                </a:lnTo>
                <a:lnTo>
                  <a:pt x="3287625" y="1601691"/>
                </a:lnTo>
                <a:lnTo>
                  <a:pt x="3289510" y="1600507"/>
                </a:lnTo>
                <a:lnTo>
                  <a:pt x="3291242" y="1598891"/>
                </a:lnTo>
                <a:lnTo>
                  <a:pt x="3292742" y="1598230"/>
                </a:lnTo>
                <a:lnTo>
                  <a:pt x="3295890" y="1594575"/>
                </a:lnTo>
                <a:lnTo>
                  <a:pt x="3299769" y="1591729"/>
                </a:lnTo>
                <a:lnTo>
                  <a:pt x="3299114" y="1589283"/>
                </a:lnTo>
                <a:lnTo>
                  <a:pt x="3299846" y="1587013"/>
                </a:lnTo>
                <a:lnTo>
                  <a:pt x="3302024" y="1586190"/>
                </a:lnTo>
                <a:lnTo>
                  <a:pt x="3303916" y="1585990"/>
                </a:lnTo>
                <a:lnTo>
                  <a:pt x="3306333" y="1583352"/>
                </a:lnTo>
                <a:lnTo>
                  <a:pt x="3306179" y="1581298"/>
                </a:lnTo>
                <a:lnTo>
                  <a:pt x="3307056" y="1580436"/>
                </a:lnTo>
                <a:lnTo>
                  <a:pt x="3308318" y="1580598"/>
                </a:lnTo>
                <a:lnTo>
                  <a:pt x="3310019" y="1581390"/>
                </a:lnTo>
                <a:lnTo>
                  <a:pt x="3310889" y="1580559"/>
                </a:lnTo>
                <a:lnTo>
                  <a:pt x="3309372" y="1577682"/>
                </a:lnTo>
                <a:lnTo>
                  <a:pt x="3308703" y="1574951"/>
                </a:lnTo>
                <a:lnTo>
                  <a:pt x="3309781" y="1573466"/>
                </a:lnTo>
                <a:lnTo>
                  <a:pt x="3314059" y="1576305"/>
                </a:lnTo>
                <a:lnTo>
                  <a:pt x="3315729" y="1576282"/>
                </a:lnTo>
                <a:lnTo>
                  <a:pt x="3321324" y="1569505"/>
                </a:lnTo>
                <a:lnTo>
                  <a:pt x="3326348" y="1562273"/>
                </a:lnTo>
                <a:lnTo>
                  <a:pt x="3330650" y="1563943"/>
                </a:lnTo>
                <a:lnTo>
                  <a:pt x="3337484" y="1558673"/>
                </a:lnTo>
                <a:lnTo>
                  <a:pt x="3340639" y="1557650"/>
                </a:lnTo>
                <a:lnTo>
                  <a:pt x="3345595" y="1557373"/>
                </a:lnTo>
                <a:lnTo>
                  <a:pt x="3347681" y="1555357"/>
                </a:lnTo>
                <a:lnTo>
                  <a:pt x="3349935" y="1551680"/>
                </a:lnTo>
                <a:lnTo>
                  <a:pt x="3351713" y="1552096"/>
                </a:lnTo>
                <a:lnTo>
                  <a:pt x="3360239" y="1547711"/>
                </a:lnTo>
                <a:lnTo>
                  <a:pt x="3361871" y="1544580"/>
                </a:lnTo>
                <a:lnTo>
                  <a:pt x="3363979" y="1543703"/>
                </a:lnTo>
                <a:lnTo>
                  <a:pt x="3365626" y="1543395"/>
                </a:lnTo>
                <a:lnTo>
                  <a:pt x="3369335" y="1540795"/>
                </a:lnTo>
                <a:lnTo>
                  <a:pt x="3384765" y="1533302"/>
                </a:lnTo>
                <a:lnTo>
                  <a:pt x="3387104" y="1530287"/>
                </a:lnTo>
                <a:lnTo>
                  <a:pt x="3392853" y="1525863"/>
                </a:lnTo>
                <a:lnTo>
                  <a:pt x="3397278" y="1524448"/>
                </a:lnTo>
                <a:lnTo>
                  <a:pt x="3402718" y="1523278"/>
                </a:lnTo>
                <a:lnTo>
                  <a:pt x="3403372" y="1521848"/>
                </a:lnTo>
                <a:lnTo>
                  <a:pt x="3399448" y="1520209"/>
                </a:lnTo>
                <a:lnTo>
                  <a:pt x="3398509" y="1518701"/>
                </a:lnTo>
                <a:lnTo>
                  <a:pt x="3398486" y="1517078"/>
                </a:lnTo>
                <a:lnTo>
                  <a:pt x="3399055" y="1515716"/>
                </a:lnTo>
                <a:lnTo>
                  <a:pt x="3399778" y="1513124"/>
                </a:lnTo>
                <a:lnTo>
                  <a:pt x="3401241" y="1512547"/>
                </a:lnTo>
                <a:lnTo>
                  <a:pt x="3403003" y="1514393"/>
                </a:lnTo>
                <a:lnTo>
                  <a:pt x="3404858" y="1514386"/>
                </a:lnTo>
                <a:lnTo>
                  <a:pt x="3405712" y="1512793"/>
                </a:lnTo>
                <a:lnTo>
                  <a:pt x="3406589" y="1512932"/>
                </a:lnTo>
                <a:lnTo>
                  <a:pt x="3407036" y="1515016"/>
                </a:lnTo>
                <a:lnTo>
                  <a:pt x="3406089" y="1517447"/>
                </a:lnTo>
                <a:lnTo>
                  <a:pt x="3405658" y="1519363"/>
                </a:lnTo>
                <a:lnTo>
                  <a:pt x="3405581" y="1521494"/>
                </a:lnTo>
                <a:lnTo>
                  <a:pt x="3406851" y="1522040"/>
                </a:lnTo>
                <a:lnTo>
                  <a:pt x="3413584" y="1522255"/>
                </a:lnTo>
                <a:lnTo>
                  <a:pt x="3421279" y="1523932"/>
                </a:lnTo>
                <a:lnTo>
                  <a:pt x="3441673" y="1532871"/>
                </a:lnTo>
                <a:lnTo>
                  <a:pt x="3443419" y="1534333"/>
                </a:lnTo>
                <a:lnTo>
                  <a:pt x="3445066" y="1534487"/>
                </a:lnTo>
                <a:lnTo>
                  <a:pt x="3445351" y="1530956"/>
                </a:lnTo>
                <a:lnTo>
                  <a:pt x="3446282" y="1527571"/>
                </a:lnTo>
                <a:lnTo>
                  <a:pt x="3448691" y="1525648"/>
                </a:lnTo>
                <a:lnTo>
                  <a:pt x="3452762" y="1520840"/>
                </a:lnTo>
                <a:lnTo>
                  <a:pt x="3454778" y="1517347"/>
                </a:lnTo>
                <a:lnTo>
                  <a:pt x="3454778" y="1513301"/>
                </a:lnTo>
                <a:lnTo>
                  <a:pt x="3453493" y="1509085"/>
                </a:lnTo>
                <a:lnTo>
                  <a:pt x="3450684" y="1508100"/>
                </a:lnTo>
                <a:lnTo>
                  <a:pt x="3448983" y="1505439"/>
                </a:lnTo>
                <a:lnTo>
                  <a:pt x="3448060" y="1502192"/>
                </a:lnTo>
                <a:lnTo>
                  <a:pt x="3449561" y="1499831"/>
                </a:lnTo>
                <a:lnTo>
                  <a:pt x="3451199" y="1498885"/>
                </a:lnTo>
                <a:lnTo>
                  <a:pt x="3450846" y="1495577"/>
                </a:lnTo>
                <a:lnTo>
                  <a:pt x="3449630" y="1493523"/>
                </a:lnTo>
                <a:lnTo>
                  <a:pt x="3443058" y="1489107"/>
                </a:lnTo>
                <a:lnTo>
                  <a:pt x="3440757" y="1486099"/>
                </a:lnTo>
                <a:lnTo>
                  <a:pt x="3440688" y="1483445"/>
                </a:lnTo>
                <a:lnTo>
                  <a:pt x="3437971" y="1476683"/>
                </a:lnTo>
                <a:lnTo>
                  <a:pt x="3437594" y="1478137"/>
                </a:lnTo>
                <a:lnTo>
                  <a:pt x="3437832" y="1481406"/>
                </a:lnTo>
                <a:lnTo>
                  <a:pt x="3436917" y="1483699"/>
                </a:lnTo>
                <a:lnTo>
                  <a:pt x="3435501" y="1483337"/>
                </a:lnTo>
                <a:lnTo>
                  <a:pt x="3435285" y="1481522"/>
                </a:lnTo>
                <a:lnTo>
                  <a:pt x="3436101" y="1477583"/>
                </a:lnTo>
                <a:lnTo>
                  <a:pt x="3434962" y="1475883"/>
                </a:lnTo>
                <a:lnTo>
                  <a:pt x="3430914" y="1475037"/>
                </a:lnTo>
                <a:lnTo>
                  <a:pt x="3430360" y="1473506"/>
                </a:lnTo>
                <a:lnTo>
                  <a:pt x="3434370" y="1471313"/>
                </a:lnTo>
                <a:lnTo>
                  <a:pt x="3435555" y="1471313"/>
                </a:lnTo>
                <a:lnTo>
                  <a:pt x="3436640" y="1470521"/>
                </a:lnTo>
                <a:lnTo>
                  <a:pt x="3435801" y="1461974"/>
                </a:lnTo>
                <a:lnTo>
                  <a:pt x="3434893" y="1455951"/>
                </a:lnTo>
                <a:lnTo>
                  <a:pt x="3432430" y="1455443"/>
                </a:lnTo>
                <a:lnTo>
                  <a:pt x="3430607" y="1453681"/>
                </a:lnTo>
                <a:lnTo>
                  <a:pt x="3431107" y="1449850"/>
                </a:lnTo>
                <a:lnTo>
                  <a:pt x="3431160" y="1447935"/>
                </a:lnTo>
                <a:lnTo>
                  <a:pt x="3429090" y="1441350"/>
                </a:lnTo>
                <a:lnTo>
                  <a:pt x="3427613" y="1438688"/>
                </a:lnTo>
                <a:lnTo>
                  <a:pt x="3425812" y="1436203"/>
                </a:lnTo>
                <a:lnTo>
                  <a:pt x="3424396" y="1438957"/>
                </a:lnTo>
                <a:lnTo>
                  <a:pt x="3423673" y="1442627"/>
                </a:lnTo>
                <a:lnTo>
                  <a:pt x="3421818" y="1443404"/>
                </a:lnTo>
                <a:lnTo>
                  <a:pt x="3419841" y="1443273"/>
                </a:lnTo>
                <a:lnTo>
                  <a:pt x="3414100" y="1439173"/>
                </a:lnTo>
                <a:lnTo>
                  <a:pt x="3408605" y="1432203"/>
                </a:lnTo>
                <a:lnTo>
                  <a:pt x="3408105" y="1425780"/>
                </a:lnTo>
                <a:lnTo>
                  <a:pt x="3409344" y="1417517"/>
                </a:lnTo>
                <a:lnTo>
                  <a:pt x="3408490" y="1416179"/>
                </a:lnTo>
                <a:lnTo>
                  <a:pt x="3407628" y="1415641"/>
                </a:lnTo>
                <a:lnTo>
                  <a:pt x="3400341" y="1418410"/>
                </a:lnTo>
                <a:lnTo>
                  <a:pt x="3395869" y="1422718"/>
                </a:lnTo>
                <a:lnTo>
                  <a:pt x="3393453" y="1423172"/>
                </a:lnTo>
                <a:lnTo>
                  <a:pt x="3388635" y="1420272"/>
                </a:lnTo>
                <a:lnTo>
                  <a:pt x="3380717" y="1425126"/>
                </a:lnTo>
                <a:lnTo>
                  <a:pt x="3382410" y="1422302"/>
                </a:lnTo>
                <a:lnTo>
                  <a:pt x="3383795" y="1421202"/>
                </a:lnTo>
                <a:lnTo>
                  <a:pt x="3385257" y="1419118"/>
                </a:lnTo>
                <a:lnTo>
                  <a:pt x="3384164" y="1415140"/>
                </a:lnTo>
                <a:lnTo>
                  <a:pt x="3383002" y="1412140"/>
                </a:lnTo>
                <a:lnTo>
                  <a:pt x="3381325" y="1410025"/>
                </a:lnTo>
                <a:lnTo>
                  <a:pt x="3378893" y="1409009"/>
                </a:lnTo>
                <a:lnTo>
                  <a:pt x="3376500" y="1411017"/>
                </a:lnTo>
                <a:lnTo>
                  <a:pt x="3374615" y="1413040"/>
                </a:lnTo>
                <a:lnTo>
                  <a:pt x="3370713" y="1415210"/>
                </a:lnTo>
                <a:lnTo>
                  <a:pt x="3363210" y="1417017"/>
                </a:lnTo>
                <a:lnTo>
                  <a:pt x="3358169" y="1417017"/>
                </a:lnTo>
                <a:lnTo>
                  <a:pt x="3349566" y="1420310"/>
                </a:lnTo>
                <a:lnTo>
                  <a:pt x="3346326" y="1420179"/>
                </a:lnTo>
                <a:lnTo>
                  <a:pt x="3358185" y="1415487"/>
                </a:lnTo>
                <a:lnTo>
                  <a:pt x="3364634" y="1415140"/>
                </a:lnTo>
                <a:lnTo>
                  <a:pt x="3372944" y="1412086"/>
                </a:lnTo>
                <a:lnTo>
                  <a:pt x="3378986" y="1406148"/>
                </a:lnTo>
                <a:lnTo>
                  <a:pt x="3386943" y="1411525"/>
                </a:lnTo>
                <a:lnTo>
                  <a:pt x="3389682" y="1412294"/>
                </a:lnTo>
                <a:lnTo>
                  <a:pt x="3395615" y="1411825"/>
                </a:lnTo>
                <a:lnTo>
                  <a:pt x="3400748" y="1414994"/>
                </a:lnTo>
                <a:lnTo>
                  <a:pt x="3402464" y="1414079"/>
                </a:lnTo>
                <a:lnTo>
                  <a:pt x="3404080" y="1411194"/>
                </a:lnTo>
                <a:lnTo>
                  <a:pt x="3401933" y="1406855"/>
                </a:lnTo>
                <a:lnTo>
                  <a:pt x="3400078" y="1404170"/>
                </a:lnTo>
                <a:lnTo>
                  <a:pt x="3397978" y="1403332"/>
                </a:lnTo>
                <a:lnTo>
                  <a:pt x="3391621" y="1403786"/>
                </a:lnTo>
                <a:lnTo>
                  <a:pt x="3387443" y="1402863"/>
                </a:lnTo>
                <a:lnTo>
                  <a:pt x="3385042" y="1401740"/>
                </a:lnTo>
                <a:lnTo>
                  <a:pt x="3386596" y="1400516"/>
                </a:lnTo>
                <a:lnTo>
                  <a:pt x="3391167" y="1402240"/>
                </a:lnTo>
                <a:lnTo>
                  <a:pt x="3396700" y="1399978"/>
                </a:lnTo>
                <a:lnTo>
                  <a:pt x="3403149" y="1403440"/>
                </a:lnTo>
                <a:lnTo>
                  <a:pt x="3404712" y="1406524"/>
                </a:lnTo>
                <a:lnTo>
                  <a:pt x="3406550" y="1407655"/>
                </a:lnTo>
                <a:lnTo>
                  <a:pt x="3411837" y="1415440"/>
                </a:lnTo>
                <a:lnTo>
                  <a:pt x="3415446" y="1418518"/>
                </a:lnTo>
                <a:lnTo>
                  <a:pt x="3427036" y="1420772"/>
                </a:lnTo>
                <a:lnTo>
                  <a:pt x="3432099" y="1424256"/>
                </a:lnTo>
                <a:lnTo>
                  <a:pt x="3435963" y="1422841"/>
                </a:lnTo>
                <a:lnTo>
                  <a:pt x="3445713" y="1415248"/>
                </a:lnTo>
                <a:lnTo>
                  <a:pt x="3452154" y="1413202"/>
                </a:lnTo>
                <a:lnTo>
                  <a:pt x="3456540" y="1408178"/>
                </a:lnTo>
                <a:lnTo>
                  <a:pt x="3460342" y="1402409"/>
                </a:lnTo>
                <a:lnTo>
                  <a:pt x="3464066" y="1400716"/>
                </a:lnTo>
                <a:lnTo>
                  <a:pt x="3470446" y="1394570"/>
                </a:lnTo>
                <a:lnTo>
                  <a:pt x="3471947" y="1391639"/>
                </a:lnTo>
                <a:lnTo>
                  <a:pt x="3474440" y="1384300"/>
                </a:lnTo>
                <a:lnTo>
                  <a:pt x="3475902" y="1381246"/>
                </a:lnTo>
                <a:lnTo>
                  <a:pt x="3478049" y="1377538"/>
                </a:lnTo>
                <a:lnTo>
                  <a:pt x="3478210" y="1374492"/>
                </a:lnTo>
                <a:lnTo>
                  <a:pt x="3477741" y="1371184"/>
                </a:lnTo>
                <a:lnTo>
                  <a:pt x="3475948" y="1368607"/>
                </a:lnTo>
                <a:lnTo>
                  <a:pt x="3471816" y="1364945"/>
                </a:lnTo>
                <a:lnTo>
                  <a:pt x="3469923" y="1362514"/>
                </a:lnTo>
                <a:lnTo>
                  <a:pt x="3468591" y="1357390"/>
                </a:lnTo>
                <a:lnTo>
                  <a:pt x="3468730" y="1351190"/>
                </a:lnTo>
                <a:lnTo>
                  <a:pt x="3469653" y="1346528"/>
                </a:lnTo>
                <a:lnTo>
                  <a:pt x="3470892" y="1342351"/>
                </a:lnTo>
                <a:lnTo>
                  <a:pt x="3472339" y="1345351"/>
                </a:lnTo>
                <a:lnTo>
                  <a:pt x="3476518" y="1344651"/>
                </a:lnTo>
                <a:lnTo>
                  <a:pt x="3478588" y="1343505"/>
                </a:lnTo>
                <a:lnTo>
                  <a:pt x="3478819" y="1340451"/>
                </a:lnTo>
                <a:lnTo>
                  <a:pt x="3478303" y="1336827"/>
                </a:lnTo>
                <a:lnTo>
                  <a:pt x="3479318" y="1335881"/>
                </a:lnTo>
                <a:lnTo>
                  <a:pt x="3481489" y="1335481"/>
                </a:lnTo>
                <a:lnTo>
                  <a:pt x="3481797" y="1333289"/>
                </a:lnTo>
                <a:lnTo>
                  <a:pt x="3482558" y="1332119"/>
                </a:lnTo>
                <a:lnTo>
                  <a:pt x="3483351" y="1333681"/>
                </a:lnTo>
                <a:lnTo>
                  <a:pt x="3483390" y="1339797"/>
                </a:lnTo>
                <a:lnTo>
                  <a:pt x="3485098" y="1341320"/>
                </a:lnTo>
                <a:lnTo>
                  <a:pt x="3487491" y="1342582"/>
                </a:lnTo>
                <a:lnTo>
                  <a:pt x="3488515" y="1342205"/>
                </a:lnTo>
                <a:lnTo>
                  <a:pt x="3489538" y="1341374"/>
                </a:lnTo>
                <a:lnTo>
                  <a:pt x="3491000" y="1339520"/>
                </a:lnTo>
                <a:lnTo>
                  <a:pt x="3493963" y="1333196"/>
                </a:lnTo>
                <a:lnTo>
                  <a:pt x="3495887" y="1330696"/>
                </a:lnTo>
                <a:lnTo>
                  <a:pt x="3495725" y="1335274"/>
                </a:lnTo>
                <a:lnTo>
                  <a:pt x="3494594" y="1341597"/>
                </a:lnTo>
                <a:lnTo>
                  <a:pt x="3493956" y="1343328"/>
                </a:lnTo>
                <a:lnTo>
                  <a:pt x="3492278" y="1345559"/>
                </a:lnTo>
                <a:lnTo>
                  <a:pt x="3491477" y="1350190"/>
                </a:lnTo>
                <a:lnTo>
                  <a:pt x="3491131" y="1351444"/>
                </a:lnTo>
                <a:lnTo>
                  <a:pt x="3488723" y="1350175"/>
                </a:lnTo>
                <a:lnTo>
                  <a:pt x="3486976" y="1350428"/>
                </a:lnTo>
                <a:lnTo>
                  <a:pt x="3488268" y="1355529"/>
                </a:lnTo>
                <a:lnTo>
                  <a:pt x="3490169" y="1359321"/>
                </a:lnTo>
                <a:lnTo>
                  <a:pt x="3492586" y="1362975"/>
                </a:lnTo>
                <a:lnTo>
                  <a:pt x="3495195" y="1365153"/>
                </a:lnTo>
                <a:lnTo>
                  <a:pt x="3495887" y="1365091"/>
                </a:lnTo>
                <a:lnTo>
                  <a:pt x="3496403" y="1365868"/>
                </a:lnTo>
                <a:lnTo>
                  <a:pt x="3496472" y="1368160"/>
                </a:lnTo>
                <a:lnTo>
                  <a:pt x="3495895" y="1373584"/>
                </a:lnTo>
                <a:lnTo>
                  <a:pt x="3496357" y="1376492"/>
                </a:lnTo>
                <a:lnTo>
                  <a:pt x="3498349" y="1378661"/>
                </a:lnTo>
                <a:lnTo>
                  <a:pt x="3500558" y="1379215"/>
                </a:lnTo>
                <a:lnTo>
                  <a:pt x="3513771" y="1378961"/>
                </a:lnTo>
                <a:lnTo>
                  <a:pt x="3518304" y="1378230"/>
                </a:lnTo>
                <a:lnTo>
                  <a:pt x="3525076" y="1373122"/>
                </a:lnTo>
                <a:lnTo>
                  <a:pt x="3527646" y="1372499"/>
                </a:lnTo>
                <a:lnTo>
                  <a:pt x="3530539" y="1373138"/>
                </a:lnTo>
                <a:lnTo>
                  <a:pt x="3538635" y="1375946"/>
                </a:lnTo>
                <a:lnTo>
                  <a:pt x="3548439" y="1379930"/>
                </a:lnTo>
                <a:lnTo>
                  <a:pt x="3552126" y="1386077"/>
                </a:lnTo>
                <a:lnTo>
                  <a:pt x="3553572" y="1392254"/>
                </a:lnTo>
                <a:lnTo>
                  <a:pt x="3554126" y="1398793"/>
                </a:lnTo>
                <a:lnTo>
                  <a:pt x="3553495" y="1401416"/>
                </a:lnTo>
                <a:lnTo>
                  <a:pt x="3553618" y="1403632"/>
                </a:lnTo>
                <a:lnTo>
                  <a:pt x="3556604" y="1406940"/>
                </a:lnTo>
                <a:lnTo>
                  <a:pt x="3560821" y="1410956"/>
                </a:lnTo>
                <a:lnTo>
                  <a:pt x="3561629" y="1411894"/>
                </a:lnTo>
                <a:lnTo>
                  <a:pt x="3562514" y="1413510"/>
                </a:lnTo>
                <a:lnTo>
                  <a:pt x="3563530" y="1414233"/>
                </a:lnTo>
                <a:lnTo>
                  <a:pt x="3566539" y="1414663"/>
                </a:lnTo>
                <a:lnTo>
                  <a:pt x="3568917" y="1413886"/>
                </a:lnTo>
                <a:lnTo>
                  <a:pt x="3571295" y="1413663"/>
                </a:lnTo>
                <a:lnTo>
                  <a:pt x="3575727" y="1415571"/>
                </a:lnTo>
                <a:lnTo>
                  <a:pt x="3581337" y="1418518"/>
                </a:lnTo>
                <a:lnTo>
                  <a:pt x="3586793" y="1422556"/>
                </a:lnTo>
                <a:lnTo>
                  <a:pt x="3589233" y="1425564"/>
                </a:lnTo>
                <a:lnTo>
                  <a:pt x="3593627" y="1432019"/>
                </a:lnTo>
                <a:lnTo>
                  <a:pt x="3595866" y="1433980"/>
                </a:lnTo>
                <a:lnTo>
                  <a:pt x="3599498" y="1436234"/>
                </a:lnTo>
                <a:lnTo>
                  <a:pt x="3600876" y="1436588"/>
                </a:lnTo>
                <a:lnTo>
                  <a:pt x="3602222" y="1436180"/>
                </a:lnTo>
                <a:lnTo>
                  <a:pt x="3605001" y="1433034"/>
                </a:lnTo>
                <a:lnTo>
                  <a:pt x="3606717" y="1430511"/>
                </a:lnTo>
                <a:lnTo>
                  <a:pt x="3608187" y="1427472"/>
                </a:lnTo>
                <a:lnTo>
                  <a:pt x="3608579" y="1430088"/>
                </a:lnTo>
                <a:lnTo>
                  <a:pt x="3608579" y="1432326"/>
                </a:lnTo>
                <a:lnTo>
                  <a:pt x="3607148" y="1433942"/>
                </a:lnTo>
                <a:lnTo>
                  <a:pt x="3607140" y="1436711"/>
                </a:lnTo>
                <a:lnTo>
                  <a:pt x="3609303" y="1439957"/>
                </a:lnTo>
                <a:lnTo>
                  <a:pt x="3611857" y="1440450"/>
                </a:lnTo>
                <a:lnTo>
                  <a:pt x="3615059" y="1439573"/>
                </a:lnTo>
                <a:lnTo>
                  <a:pt x="3616121" y="1438065"/>
                </a:lnTo>
                <a:lnTo>
                  <a:pt x="3617075" y="1435988"/>
                </a:lnTo>
                <a:lnTo>
                  <a:pt x="3616359" y="1429095"/>
                </a:lnTo>
                <a:lnTo>
                  <a:pt x="3617344" y="1428157"/>
                </a:lnTo>
                <a:lnTo>
                  <a:pt x="3619752" y="1429518"/>
                </a:lnTo>
                <a:lnTo>
                  <a:pt x="3620522" y="1431465"/>
                </a:lnTo>
                <a:lnTo>
                  <a:pt x="3620891" y="1433849"/>
                </a:lnTo>
                <a:lnTo>
                  <a:pt x="3621846" y="1434111"/>
                </a:lnTo>
                <a:lnTo>
                  <a:pt x="3628179" y="1433772"/>
                </a:lnTo>
                <a:lnTo>
                  <a:pt x="3628664" y="1432895"/>
                </a:lnTo>
                <a:lnTo>
                  <a:pt x="3628341" y="1430742"/>
                </a:lnTo>
                <a:lnTo>
                  <a:pt x="3627417" y="1428703"/>
                </a:lnTo>
                <a:lnTo>
                  <a:pt x="3626317" y="1427257"/>
                </a:lnTo>
                <a:lnTo>
                  <a:pt x="3623539" y="1425564"/>
                </a:lnTo>
                <a:lnTo>
                  <a:pt x="3620714" y="1424287"/>
                </a:lnTo>
                <a:lnTo>
                  <a:pt x="3618398" y="1423956"/>
                </a:lnTo>
                <a:lnTo>
                  <a:pt x="3617390" y="1423002"/>
                </a:lnTo>
                <a:lnTo>
                  <a:pt x="3617644" y="1421233"/>
                </a:lnTo>
                <a:lnTo>
                  <a:pt x="3616885" y="1419164"/>
                </a:lnTo>
                <a:lnTo>
                  <a:pt x="3617354" y="1417941"/>
                </a:lnTo>
                <a:lnTo>
                  <a:pt x="3619316" y="1416325"/>
                </a:lnTo>
                <a:lnTo>
                  <a:pt x="3619547" y="1414840"/>
                </a:lnTo>
                <a:lnTo>
                  <a:pt x="3617470" y="1413040"/>
                </a:lnTo>
                <a:lnTo>
                  <a:pt x="3615292" y="1412479"/>
                </a:lnTo>
                <a:lnTo>
                  <a:pt x="3613391" y="1413479"/>
                </a:lnTo>
                <a:lnTo>
                  <a:pt x="3613822" y="1411963"/>
                </a:lnTo>
                <a:lnTo>
                  <a:pt x="3615269" y="1410471"/>
                </a:lnTo>
                <a:lnTo>
                  <a:pt x="3617462" y="1409832"/>
                </a:lnTo>
                <a:lnTo>
                  <a:pt x="3619724" y="1410155"/>
                </a:lnTo>
                <a:lnTo>
                  <a:pt x="3624041" y="1408878"/>
                </a:lnTo>
                <a:lnTo>
                  <a:pt x="3628235" y="1405986"/>
                </a:lnTo>
                <a:lnTo>
                  <a:pt x="3630274" y="1404078"/>
                </a:lnTo>
                <a:lnTo>
                  <a:pt x="3632244" y="1401732"/>
                </a:lnTo>
                <a:lnTo>
                  <a:pt x="3632021" y="1397608"/>
                </a:lnTo>
                <a:lnTo>
                  <a:pt x="3630675" y="1393647"/>
                </a:lnTo>
                <a:lnTo>
                  <a:pt x="3628666" y="1392570"/>
                </a:lnTo>
                <a:lnTo>
                  <a:pt x="3626435" y="1392816"/>
                </a:lnTo>
                <a:lnTo>
                  <a:pt x="3624472" y="1392493"/>
                </a:lnTo>
                <a:lnTo>
                  <a:pt x="3622556" y="1391447"/>
                </a:lnTo>
                <a:lnTo>
                  <a:pt x="3630167" y="1390046"/>
                </a:lnTo>
                <a:lnTo>
                  <a:pt x="3631013" y="1388646"/>
                </a:lnTo>
                <a:lnTo>
                  <a:pt x="3632275" y="1382315"/>
                </a:lnTo>
                <a:lnTo>
                  <a:pt x="3631814" y="1380730"/>
                </a:lnTo>
                <a:lnTo>
                  <a:pt x="3630236" y="1381146"/>
                </a:lnTo>
                <a:lnTo>
                  <a:pt x="3627820" y="1381054"/>
                </a:lnTo>
                <a:lnTo>
                  <a:pt x="3628374" y="1379761"/>
                </a:lnTo>
                <a:lnTo>
                  <a:pt x="3629197" y="1378646"/>
                </a:lnTo>
                <a:lnTo>
                  <a:pt x="3624818" y="1372599"/>
                </a:lnTo>
                <a:lnTo>
                  <a:pt x="3619924" y="1368991"/>
                </a:lnTo>
                <a:lnTo>
                  <a:pt x="3621309" y="1368391"/>
                </a:lnTo>
                <a:lnTo>
                  <a:pt x="3623718" y="1368522"/>
                </a:lnTo>
                <a:lnTo>
                  <a:pt x="3627435" y="1369591"/>
                </a:lnTo>
                <a:lnTo>
                  <a:pt x="3629882" y="1372315"/>
                </a:lnTo>
                <a:lnTo>
                  <a:pt x="3630744" y="1374153"/>
                </a:lnTo>
                <a:lnTo>
                  <a:pt x="3631791" y="1374776"/>
                </a:lnTo>
                <a:lnTo>
                  <a:pt x="3633999" y="1374961"/>
                </a:lnTo>
                <a:lnTo>
                  <a:pt x="3637762" y="1376253"/>
                </a:lnTo>
                <a:lnTo>
                  <a:pt x="3637978" y="1378030"/>
                </a:lnTo>
                <a:lnTo>
                  <a:pt x="3638840" y="1378653"/>
                </a:lnTo>
                <a:lnTo>
                  <a:pt x="3641356" y="1377892"/>
                </a:lnTo>
                <a:lnTo>
                  <a:pt x="3648359" y="1376715"/>
                </a:lnTo>
                <a:lnTo>
                  <a:pt x="3650567" y="1377023"/>
                </a:lnTo>
                <a:lnTo>
                  <a:pt x="3653761" y="1378300"/>
                </a:lnTo>
                <a:lnTo>
                  <a:pt x="3654754" y="1378330"/>
                </a:lnTo>
                <a:lnTo>
                  <a:pt x="3656139" y="1377869"/>
                </a:lnTo>
                <a:lnTo>
                  <a:pt x="3657262" y="1375838"/>
                </a:lnTo>
                <a:lnTo>
                  <a:pt x="3655523" y="1371761"/>
                </a:lnTo>
                <a:lnTo>
                  <a:pt x="3651876" y="1368076"/>
                </a:lnTo>
                <a:lnTo>
                  <a:pt x="3649752" y="1365283"/>
                </a:lnTo>
                <a:lnTo>
                  <a:pt x="3648682" y="1363052"/>
                </a:lnTo>
                <a:lnTo>
                  <a:pt x="3649321" y="1362206"/>
                </a:lnTo>
                <a:lnTo>
                  <a:pt x="3650290" y="1362545"/>
                </a:lnTo>
                <a:lnTo>
                  <a:pt x="3653415" y="1366068"/>
                </a:lnTo>
                <a:lnTo>
                  <a:pt x="3655854" y="1368268"/>
                </a:lnTo>
                <a:lnTo>
                  <a:pt x="3658386" y="1369845"/>
                </a:lnTo>
                <a:lnTo>
                  <a:pt x="3660649" y="1371014"/>
                </a:lnTo>
                <a:lnTo>
                  <a:pt x="3665627" y="1372115"/>
                </a:lnTo>
                <a:lnTo>
                  <a:pt x="3667898" y="1370299"/>
                </a:lnTo>
                <a:lnTo>
                  <a:pt x="3668328" y="1367468"/>
                </a:lnTo>
                <a:lnTo>
                  <a:pt x="3667851" y="1361514"/>
                </a:lnTo>
                <a:lnTo>
                  <a:pt x="3668336" y="1359306"/>
                </a:lnTo>
                <a:lnTo>
                  <a:pt x="3671353" y="1355975"/>
                </a:lnTo>
                <a:lnTo>
                  <a:pt x="3676570" y="1351759"/>
                </a:lnTo>
                <a:lnTo>
                  <a:pt x="3679941" y="1350413"/>
                </a:lnTo>
                <a:lnTo>
                  <a:pt x="3681111" y="1350544"/>
                </a:lnTo>
                <a:lnTo>
                  <a:pt x="3682357" y="1351867"/>
                </a:lnTo>
                <a:lnTo>
                  <a:pt x="3683650" y="1352244"/>
                </a:lnTo>
                <a:lnTo>
                  <a:pt x="3685866" y="1349105"/>
                </a:lnTo>
                <a:lnTo>
                  <a:pt x="3684897" y="1344582"/>
                </a:lnTo>
                <a:close/>
                <a:moveTo>
                  <a:pt x="1997345" y="797115"/>
                </a:moveTo>
                <a:lnTo>
                  <a:pt x="1995683" y="798915"/>
                </a:lnTo>
                <a:lnTo>
                  <a:pt x="1995283" y="801384"/>
                </a:lnTo>
                <a:lnTo>
                  <a:pt x="1995144" y="804600"/>
                </a:lnTo>
                <a:lnTo>
                  <a:pt x="1994413" y="810023"/>
                </a:lnTo>
                <a:lnTo>
                  <a:pt x="1992912" y="812023"/>
                </a:lnTo>
                <a:lnTo>
                  <a:pt x="1987680" y="811185"/>
                </a:lnTo>
                <a:lnTo>
                  <a:pt x="1986225" y="811669"/>
                </a:lnTo>
                <a:lnTo>
                  <a:pt x="1984786" y="812893"/>
                </a:lnTo>
                <a:lnTo>
                  <a:pt x="1987803" y="819285"/>
                </a:lnTo>
                <a:lnTo>
                  <a:pt x="1993613" y="823555"/>
                </a:lnTo>
                <a:lnTo>
                  <a:pt x="1997784" y="827994"/>
                </a:lnTo>
                <a:lnTo>
                  <a:pt x="1999738" y="829332"/>
                </a:lnTo>
                <a:lnTo>
                  <a:pt x="2012405" y="833371"/>
                </a:lnTo>
                <a:lnTo>
                  <a:pt x="2013028" y="832748"/>
                </a:lnTo>
                <a:lnTo>
                  <a:pt x="2016622" y="825332"/>
                </a:lnTo>
                <a:lnTo>
                  <a:pt x="2021217" y="821962"/>
                </a:lnTo>
                <a:lnTo>
                  <a:pt x="2022694" y="819308"/>
                </a:lnTo>
                <a:lnTo>
                  <a:pt x="2023564" y="815770"/>
                </a:lnTo>
                <a:lnTo>
                  <a:pt x="2024726" y="812908"/>
                </a:lnTo>
                <a:lnTo>
                  <a:pt x="2025464" y="809108"/>
                </a:lnTo>
                <a:lnTo>
                  <a:pt x="2023286" y="805846"/>
                </a:lnTo>
                <a:lnTo>
                  <a:pt x="2016068" y="802738"/>
                </a:lnTo>
                <a:lnTo>
                  <a:pt x="1997345" y="797115"/>
                </a:lnTo>
                <a:close/>
                <a:moveTo>
                  <a:pt x="1011551" y="1071587"/>
                </a:moveTo>
                <a:lnTo>
                  <a:pt x="1011074" y="1072602"/>
                </a:lnTo>
                <a:lnTo>
                  <a:pt x="1010574" y="1074549"/>
                </a:lnTo>
                <a:lnTo>
                  <a:pt x="1010851" y="1081818"/>
                </a:lnTo>
                <a:lnTo>
                  <a:pt x="1011728" y="1085372"/>
                </a:lnTo>
                <a:lnTo>
                  <a:pt x="1013175" y="1088365"/>
                </a:lnTo>
                <a:lnTo>
                  <a:pt x="1014314" y="1089226"/>
                </a:lnTo>
                <a:lnTo>
                  <a:pt x="1014152" y="1086626"/>
                </a:lnTo>
                <a:lnTo>
                  <a:pt x="1011920" y="1076410"/>
                </a:lnTo>
                <a:lnTo>
                  <a:pt x="1012036" y="1071802"/>
                </a:lnTo>
                <a:lnTo>
                  <a:pt x="1011551" y="1071587"/>
                </a:lnTo>
                <a:close/>
                <a:moveTo>
                  <a:pt x="1090091" y="1314780"/>
                </a:moveTo>
                <a:lnTo>
                  <a:pt x="1086659" y="1313918"/>
                </a:lnTo>
                <a:lnTo>
                  <a:pt x="1084126" y="1312564"/>
                </a:lnTo>
                <a:lnTo>
                  <a:pt x="1080148" y="1312426"/>
                </a:lnTo>
                <a:lnTo>
                  <a:pt x="1077693" y="1311764"/>
                </a:lnTo>
                <a:lnTo>
                  <a:pt x="1076970" y="1313680"/>
                </a:lnTo>
                <a:lnTo>
                  <a:pt x="1080910" y="1321873"/>
                </a:lnTo>
                <a:lnTo>
                  <a:pt x="1085081" y="1325965"/>
                </a:lnTo>
                <a:lnTo>
                  <a:pt x="1088883" y="1325288"/>
                </a:lnTo>
                <a:lnTo>
                  <a:pt x="1089713" y="1324457"/>
                </a:lnTo>
                <a:lnTo>
                  <a:pt x="1090814" y="1321665"/>
                </a:lnTo>
                <a:lnTo>
                  <a:pt x="1089675" y="1320019"/>
                </a:lnTo>
                <a:lnTo>
                  <a:pt x="1089683" y="1318511"/>
                </a:lnTo>
                <a:lnTo>
                  <a:pt x="1090091" y="1314780"/>
                </a:lnTo>
                <a:close/>
                <a:moveTo>
                  <a:pt x="1029343" y="1155954"/>
                </a:moveTo>
                <a:lnTo>
                  <a:pt x="1031097" y="1150584"/>
                </a:lnTo>
                <a:lnTo>
                  <a:pt x="1030751" y="1147969"/>
                </a:lnTo>
                <a:lnTo>
                  <a:pt x="1028319" y="1147769"/>
                </a:lnTo>
                <a:lnTo>
                  <a:pt x="1024210" y="1153454"/>
                </a:lnTo>
                <a:lnTo>
                  <a:pt x="1024679" y="1154446"/>
                </a:lnTo>
                <a:lnTo>
                  <a:pt x="1025772" y="1155669"/>
                </a:lnTo>
                <a:lnTo>
                  <a:pt x="1029343" y="11559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5" name="Google Shape;965;p44"/>
          <p:cNvSpPr/>
          <p:nvPr/>
        </p:nvSpPr>
        <p:spPr>
          <a:xfrm>
            <a:off x="6057623" y="4555809"/>
            <a:ext cx="35358" cy="30374"/>
          </a:xfrm>
          <a:custGeom>
            <a:avLst/>
            <a:gdLst/>
            <a:ahLst/>
            <a:cxnLst/>
            <a:rect l="l" t="t" r="r" b="b"/>
            <a:pathLst>
              <a:path w="43602" h="37456" extrusionOk="0">
                <a:moveTo>
                  <a:pt x="35684" y="92"/>
                </a:moveTo>
                <a:lnTo>
                  <a:pt x="34976" y="423"/>
                </a:lnTo>
                <a:lnTo>
                  <a:pt x="34830" y="1462"/>
                </a:lnTo>
                <a:lnTo>
                  <a:pt x="35645" y="3116"/>
                </a:lnTo>
                <a:lnTo>
                  <a:pt x="38324" y="6531"/>
                </a:lnTo>
                <a:lnTo>
                  <a:pt x="40024" y="7154"/>
                </a:lnTo>
                <a:lnTo>
                  <a:pt x="41132" y="8485"/>
                </a:lnTo>
                <a:lnTo>
                  <a:pt x="42225" y="10724"/>
                </a:lnTo>
                <a:lnTo>
                  <a:pt x="42548" y="13532"/>
                </a:lnTo>
                <a:lnTo>
                  <a:pt x="42094" y="16901"/>
                </a:lnTo>
                <a:lnTo>
                  <a:pt x="42363" y="19401"/>
                </a:lnTo>
                <a:lnTo>
                  <a:pt x="43348" y="21047"/>
                </a:lnTo>
                <a:lnTo>
                  <a:pt x="43603" y="23178"/>
                </a:lnTo>
                <a:lnTo>
                  <a:pt x="43141" y="25794"/>
                </a:lnTo>
                <a:lnTo>
                  <a:pt x="42572" y="27363"/>
                </a:lnTo>
                <a:lnTo>
                  <a:pt x="41902" y="27886"/>
                </a:lnTo>
                <a:lnTo>
                  <a:pt x="41140" y="28079"/>
                </a:lnTo>
                <a:lnTo>
                  <a:pt x="40109" y="27902"/>
                </a:lnTo>
                <a:lnTo>
                  <a:pt x="38854" y="28125"/>
                </a:lnTo>
                <a:lnTo>
                  <a:pt x="37492" y="28617"/>
                </a:lnTo>
                <a:lnTo>
                  <a:pt x="36630" y="28687"/>
                </a:lnTo>
                <a:lnTo>
                  <a:pt x="36092" y="28594"/>
                </a:lnTo>
                <a:lnTo>
                  <a:pt x="35091" y="28171"/>
                </a:lnTo>
                <a:lnTo>
                  <a:pt x="33498" y="26817"/>
                </a:lnTo>
                <a:lnTo>
                  <a:pt x="30528" y="27563"/>
                </a:lnTo>
                <a:lnTo>
                  <a:pt x="29720" y="27548"/>
                </a:lnTo>
                <a:lnTo>
                  <a:pt x="28635" y="28194"/>
                </a:lnTo>
                <a:lnTo>
                  <a:pt x="27742" y="28987"/>
                </a:lnTo>
                <a:lnTo>
                  <a:pt x="27211" y="29040"/>
                </a:lnTo>
                <a:lnTo>
                  <a:pt x="26657" y="28933"/>
                </a:lnTo>
                <a:lnTo>
                  <a:pt x="24102" y="27340"/>
                </a:lnTo>
                <a:lnTo>
                  <a:pt x="23163" y="27386"/>
                </a:lnTo>
                <a:lnTo>
                  <a:pt x="22779" y="31871"/>
                </a:lnTo>
                <a:lnTo>
                  <a:pt x="22355" y="34371"/>
                </a:lnTo>
                <a:lnTo>
                  <a:pt x="21824" y="35479"/>
                </a:lnTo>
                <a:lnTo>
                  <a:pt x="19993" y="36549"/>
                </a:lnTo>
                <a:lnTo>
                  <a:pt x="18154" y="37156"/>
                </a:lnTo>
                <a:lnTo>
                  <a:pt x="17146" y="37118"/>
                </a:lnTo>
                <a:lnTo>
                  <a:pt x="13090" y="37449"/>
                </a:lnTo>
                <a:lnTo>
                  <a:pt x="11505" y="37456"/>
                </a:lnTo>
                <a:lnTo>
                  <a:pt x="10628" y="37095"/>
                </a:lnTo>
                <a:lnTo>
                  <a:pt x="9489" y="34548"/>
                </a:lnTo>
                <a:lnTo>
                  <a:pt x="7342" y="33418"/>
                </a:lnTo>
                <a:lnTo>
                  <a:pt x="5279" y="32887"/>
                </a:lnTo>
                <a:lnTo>
                  <a:pt x="4440" y="33033"/>
                </a:lnTo>
                <a:lnTo>
                  <a:pt x="3694" y="34364"/>
                </a:lnTo>
                <a:lnTo>
                  <a:pt x="3386" y="35556"/>
                </a:lnTo>
                <a:lnTo>
                  <a:pt x="1385" y="34741"/>
                </a:lnTo>
                <a:lnTo>
                  <a:pt x="785" y="33733"/>
                </a:lnTo>
                <a:lnTo>
                  <a:pt x="731" y="32025"/>
                </a:lnTo>
                <a:lnTo>
                  <a:pt x="0" y="29686"/>
                </a:lnTo>
                <a:lnTo>
                  <a:pt x="408" y="28694"/>
                </a:lnTo>
                <a:lnTo>
                  <a:pt x="1193" y="28048"/>
                </a:lnTo>
                <a:lnTo>
                  <a:pt x="2855" y="26817"/>
                </a:lnTo>
                <a:lnTo>
                  <a:pt x="5379" y="25102"/>
                </a:lnTo>
                <a:lnTo>
                  <a:pt x="5918" y="24294"/>
                </a:lnTo>
                <a:lnTo>
                  <a:pt x="6272" y="22932"/>
                </a:lnTo>
                <a:lnTo>
                  <a:pt x="6110" y="19771"/>
                </a:lnTo>
                <a:lnTo>
                  <a:pt x="5872" y="17101"/>
                </a:lnTo>
                <a:lnTo>
                  <a:pt x="6172" y="16155"/>
                </a:lnTo>
                <a:lnTo>
                  <a:pt x="7326" y="14093"/>
                </a:lnTo>
                <a:lnTo>
                  <a:pt x="8865" y="11978"/>
                </a:lnTo>
                <a:lnTo>
                  <a:pt x="10674" y="9747"/>
                </a:lnTo>
                <a:lnTo>
                  <a:pt x="11759" y="9531"/>
                </a:lnTo>
                <a:lnTo>
                  <a:pt x="13182" y="8693"/>
                </a:lnTo>
                <a:lnTo>
                  <a:pt x="14691" y="7439"/>
                </a:lnTo>
                <a:lnTo>
                  <a:pt x="15537" y="6970"/>
                </a:lnTo>
                <a:lnTo>
                  <a:pt x="16245" y="6954"/>
                </a:lnTo>
                <a:lnTo>
                  <a:pt x="20901" y="5846"/>
                </a:lnTo>
                <a:lnTo>
                  <a:pt x="21363" y="6193"/>
                </a:lnTo>
                <a:lnTo>
                  <a:pt x="22117" y="8339"/>
                </a:lnTo>
                <a:lnTo>
                  <a:pt x="22517" y="8654"/>
                </a:lnTo>
                <a:lnTo>
                  <a:pt x="23163" y="8731"/>
                </a:lnTo>
                <a:lnTo>
                  <a:pt x="24471" y="8239"/>
                </a:lnTo>
                <a:lnTo>
                  <a:pt x="26865" y="6554"/>
                </a:lnTo>
                <a:lnTo>
                  <a:pt x="27911" y="5539"/>
                </a:lnTo>
                <a:lnTo>
                  <a:pt x="29143" y="4100"/>
                </a:lnTo>
                <a:lnTo>
                  <a:pt x="30720" y="2485"/>
                </a:lnTo>
                <a:lnTo>
                  <a:pt x="31598" y="1069"/>
                </a:lnTo>
                <a:lnTo>
                  <a:pt x="32452" y="246"/>
                </a:lnTo>
                <a:lnTo>
                  <a:pt x="33576" y="0"/>
                </a:lnTo>
                <a:lnTo>
                  <a:pt x="34822" y="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6" name="Google Shape;966;p44"/>
          <p:cNvSpPr/>
          <p:nvPr/>
        </p:nvSpPr>
        <p:spPr>
          <a:xfrm>
            <a:off x="6158464" y="3946442"/>
            <a:ext cx="368216" cy="302200"/>
          </a:xfrm>
          <a:custGeom>
            <a:avLst/>
            <a:gdLst/>
            <a:ahLst/>
            <a:cxnLst/>
            <a:rect l="l" t="t" r="r" b="b"/>
            <a:pathLst>
              <a:path w="454062" h="372655" extrusionOk="0">
                <a:moveTo>
                  <a:pt x="257359" y="75597"/>
                </a:moveTo>
                <a:lnTo>
                  <a:pt x="261530" y="76128"/>
                </a:lnTo>
                <a:lnTo>
                  <a:pt x="267094" y="76836"/>
                </a:lnTo>
                <a:lnTo>
                  <a:pt x="270472" y="77320"/>
                </a:lnTo>
                <a:lnTo>
                  <a:pt x="276828" y="78221"/>
                </a:lnTo>
                <a:lnTo>
                  <a:pt x="278729" y="81944"/>
                </a:lnTo>
                <a:lnTo>
                  <a:pt x="279422" y="84552"/>
                </a:lnTo>
                <a:lnTo>
                  <a:pt x="280060" y="87090"/>
                </a:lnTo>
                <a:lnTo>
                  <a:pt x="281969" y="89406"/>
                </a:lnTo>
                <a:lnTo>
                  <a:pt x="286302" y="89352"/>
                </a:lnTo>
                <a:lnTo>
                  <a:pt x="290141" y="89306"/>
                </a:lnTo>
                <a:lnTo>
                  <a:pt x="294875" y="89229"/>
                </a:lnTo>
                <a:lnTo>
                  <a:pt x="298630" y="89175"/>
                </a:lnTo>
                <a:lnTo>
                  <a:pt x="299838" y="91475"/>
                </a:lnTo>
                <a:lnTo>
                  <a:pt x="300369" y="93768"/>
                </a:lnTo>
                <a:lnTo>
                  <a:pt x="302600" y="99191"/>
                </a:lnTo>
                <a:lnTo>
                  <a:pt x="305786" y="103415"/>
                </a:lnTo>
                <a:lnTo>
                  <a:pt x="306548" y="104953"/>
                </a:lnTo>
                <a:lnTo>
                  <a:pt x="307056" y="107269"/>
                </a:lnTo>
                <a:lnTo>
                  <a:pt x="306502" y="108130"/>
                </a:lnTo>
                <a:lnTo>
                  <a:pt x="306287" y="109123"/>
                </a:lnTo>
                <a:lnTo>
                  <a:pt x="308649" y="111430"/>
                </a:lnTo>
                <a:lnTo>
                  <a:pt x="312543" y="113384"/>
                </a:lnTo>
                <a:lnTo>
                  <a:pt x="314067" y="113877"/>
                </a:lnTo>
                <a:lnTo>
                  <a:pt x="315798" y="114738"/>
                </a:lnTo>
                <a:lnTo>
                  <a:pt x="314451" y="116069"/>
                </a:lnTo>
                <a:lnTo>
                  <a:pt x="316752" y="119146"/>
                </a:lnTo>
                <a:lnTo>
                  <a:pt x="319423" y="122277"/>
                </a:lnTo>
                <a:lnTo>
                  <a:pt x="322285" y="122985"/>
                </a:lnTo>
                <a:lnTo>
                  <a:pt x="326149" y="127708"/>
                </a:lnTo>
                <a:lnTo>
                  <a:pt x="331974" y="130762"/>
                </a:lnTo>
                <a:lnTo>
                  <a:pt x="335506" y="134763"/>
                </a:lnTo>
                <a:lnTo>
                  <a:pt x="335176" y="134840"/>
                </a:lnTo>
                <a:lnTo>
                  <a:pt x="334137" y="134432"/>
                </a:lnTo>
                <a:lnTo>
                  <a:pt x="332836" y="133886"/>
                </a:lnTo>
                <a:lnTo>
                  <a:pt x="332443" y="134378"/>
                </a:lnTo>
                <a:lnTo>
                  <a:pt x="332513" y="136055"/>
                </a:lnTo>
                <a:lnTo>
                  <a:pt x="332859" y="138024"/>
                </a:lnTo>
                <a:lnTo>
                  <a:pt x="334660" y="139725"/>
                </a:lnTo>
                <a:lnTo>
                  <a:pt x="336261" y="140948"/>
                </a:lnTo>
                <a:lnTo>
                  <a:pt x="336884" y="143263"/>
                </a:lnTo>
                <a:lnTo>
                  <a:pt x="335622" y="148241"/>
                </a:lnTo>
                <a:lnTo>
                  <a:pt x="335183" y="148241"/>
                </a:lnTo>
                <a:lnTo>
                  <a:pt x="334337" y="147810"/>
                </a:lnTo>
                <a:lnTo>
                  <a:pt x="333436" y="147710"/>
                </a:lnTo>
                <a:lnTo>
                  <a:pt x="332952" y="147994"/>
                </a:lnTo>
                <a:lnTo>
                  <a:pt x="334021" y="151571"/>
                </a:lnTo>
                <a:lnTo>
                  <a:pt x="335091" y="154310"/>
                </a:lnTo>
                <a:lnTo>
                  <a:pt x="336368" y="156479"/>
                </a:lnTo>
                <a:lnTo>
                  <a:pt x="337438" y="159649"/>
                </a:lnTo>
                <a:lnTo>
                  <a:pt x="338354" y="161003"/>
                </a:lnTo>
                <a:lnTo>
                  <a:pt x="342101" y="164365"/>
                </a:lnTo>
                <a:lnTo>
                  <a:pt x="343256" y="167173"/>
                </a:lnTo>
                <a:lnTo>
                  <a:pt x="344325" y="172396"/>
                </a:lnTo>
                <a:lnTo>
                  <a:pt x="346680" y="175304"/>
                </a:lnTo>
                <a:lnTo>
                  <a:pt x="347950" y="177542"/>
                </a:lnTo>
                <a:lnTo>
                  <a:pt x="349651" y="179443"/>
                </a:lnTo>
                <a:lnTo>
                  <a:pt x="350759" y="182035"/>
                </a:lnTo>
                <a:lnTo>
                  <a:pt x="352328" y="184028"/>
                </a:lnTo>
                <a:lnTo>
                  <a:pt x="353144" y="184528"/>
                </a:lnTo>
                <a:lnTo>
                  <a:pt x="354368" y="184735"/>
                </a:lnTo>
                <a:lnTo>
                  <a:pt x="355891" y="184743"/>
                </a:lnTo>
                <a:lnTo>
                  <a:pt x="357715" y="184228"/>
                </a:lnTo>
                <a:lnTo>
                  <a:pt x="359662" y="183743"/>
                </a:lnTo>
                <a:lnTo>
                  <a:pt x="361178" y="184751"/>
                </a:lnTo>
                <a:lnTo>
                  <a:pt x="362748" y="184597"/>
                </a:lnTo>
                <a:lnTo>
                  <a:pt x="362910" y="185535"/>
                </a:lnTo>
                <a:lnTo>
                  <a:pt x="361856" y="186812"/>
                </a:lnTo>
                <a:lnTo>
                  <a:pt x="360562" y="190028"/>
                </a:lnTo>
                <a:lnTo>
                  <a:pt x="362402" y="190536"/>
                </a:lnTo>
                <a:lnTo>
                  <a:pt x="364164" y="190790"/>
                </a:lnTo>
                <a:lnTo>
                  <a:pt x="365411" y="191305"/>
                </a:lnTo>
                <a:lnTo>
                  <a:pt x="366142" y="191305"/>
                </a:lnTo>
                <a:lnTo>
                  <a:pt x="366142" y="191974"/>
                </a:lnTo>
                <a:lnTo>
                  <a:pt x="366226" y="195021"/>
                </a:lnTo>
                <a:lnTo>
                  <a:pt x="366665" y="196182"/>
                </a:lnTo>
                <a:lnTo>
                  <a:pt x="367466" y="197213"/>
                </a:lnTo>
                <a:lnTo>
                  <a:pt x="368651" y="198752"/>
                </a:lnTo>
                <a:lnTo>
                  <a:pt x="369836" y="200290"/>
                </a:lnTo>
                <a:lnTo>
                  <a:pt x="371021" y="201829"/>
                </a:lnTo>
                <a:lnTo>
                  <a:pt x="372206" y="203367"/>
                </a:lnTo>
                <a:lnTo>
                  <a:pt x="373391" y="204906"/>
                </a:lnTo>
                <a:lnTo>
                  <a:pt x="374584" y="206445"/>
                </a:lnTo>
                <a:lnTo>
                  <a:pt x="375769" y="207975"/>
                </a:lnTo>
                <a:lnTo>
                  <a:pt x="376954" y="209514"/>
                </a:lnTo>
                <a:lnTo>
                  <a:pt x="378139" y="211045"/>
                </a:lnTo>
                <a:lnTo>
                  <a:pt x="379324" y="212576"/>
                </a:lnTo>
                <a:lnTo>
                  <a:pt x="380509" y="214107"/>
                </a:lnTo>
                <a:lnTo>
                  <a:pt x="381694" y="215637"/>
                </a:lnTo>
                <a:lnTo>
                  <a:pt x="382879" y="217168"/>
                </a:lnTo>
                <a:lnTo>
                  <a:pt x="384064" y="218699"/>
                </a:lnTo>
                <a:lnTo>
                  <a:pt x="385257" y="220230"/>
                </a:lnTo>
                <a:lnTo>
                  <a:pt x="386443" y="221753"/>
                </a:lnTo>
                <a:lnTo>
                  <a:pt x="387420" y="223015"/>
                </a:lnTo>
                <a:lnTo>
                  <a:pt x="389236" y="223253"/>
                </a:lnTo>
                <a:lnTo>
                  <a:pt x="389813" y="223330"/>
                </a:lnTo>
                <a:lnTo>
                  <a:pt x="391452" y="223546"/>
                </a:lnTo>
                <a:lnTo>
                  <a:pt x="393991" y="223876"/>
                </a:lnTo>
                <a:lnTo>
                  <a:pt x="397285" y="224315"/>
                </a:lnTo>
                <a:lnTo>
                  <a:pt x="401187" y="224830"/>
                </a:lnTo>
                <a:lnTo>
                  <a:pt x="405535" y="225400"/>
                </a:lnTo>
                <a:lnTo>
                  <a:pt x="410191" y="226015"/>
                </a:lnTo>
                <a:lnTo>
                  <a:pt x="414992" y="226646"/>
                </a:lnTo>
                <a:lnTo>
                  <a:pt x="419802" y="227276"/>
                </a:lnTo>
                <a:lnTo>
                  <a:pt x="424450" y="227892"/>
                </a:lnTo>
                <a:lnTo>
                  <a:pt x="428798" y="228469"/>
                </a:lnTo>
                <a:lnTo>
                  <a:pt x="432700" y="228977"/>
                </a:lnTo>
                <a:lnTo>
                  <a:pt x="436001" y="229415"/>
                </a:lnTo>
                <a:lnTo>
                  <a:pt x="438540" y="229746"/>
                </a:lnTo>
                <a:lnTo>
                  <a:pt x="440180" y="229961"/>
                </a:lnTo>
                <a:lnTo>
                  <a:pt x="440757" y="230038"/>
                </a:lnTo>
                <a:lnTo>
                  <a:pt x="442473" y="230261"/>
                </a:lnTo>
                <a:lnTo>
                  <a:pt x="442796" y="230208"/>
                </a:lnTo>
                <a:lnTo>
                  <a:pt x="444235" y="228338"/>
                </a:lnTo>
                <a:lnTo>
                  <a:pt x="445821" y="230977"/>
                </a:lnTo>
                <a:lnTo>
                  <a:pt x="447136" y="233162"/>
                </a:lnTo>
                <a:lnTo>
                  <a:pt x="448937" y="236162"/>
                </a:lnTo>
                <a:lnTo>
                  <a:pt x="450861" y="239347"/>
                </a:lnTo>
                <a:lnTo>
                  <a:pt x="452693" y="242393"/>
                </a:lnTo>
                <a:lnTo>
                  <a:pt x="454062" y="244655"/>
                </a:lnTo>
                <a:lnTo>
                  <a:pt x="453331" y="247001"/>
                </a:lnTo>
                <a:lnTo>
                  <a:pt x="452539" y="249563"/>
                </a:lnTo>
                <a:lnTo>
                  <a:pt x="451746" y="252124"/>
                </a:lnTo>
                <a:lnTo>
                  <a:pt x="450953" y="254678"/>
                </a:lnTo>
                <a:lnTo>
                  <a:pt x="450153" y="257232"/>
                </a:lnTo>
                <a:lnTo>
                  <a:pt x="449360" y="259786"/>
                </a:lnTo>
                <a:lnTo>
                  <a:pt x="448568" y="262340"/>
                </a:lnTo>
                <a:lnTo>
                  <a:pt x="447775" y="264887"/>
                </a:lnTo>
                <a:lnTo>
                  <a:pt x="446983" y="267433"/>
                </a:lnTo>
                <a:lnTo>
                  <a:pt x="446182" y="269980"/>
                </a:lnTo>
                <a:lnTo>
                  <a:pt x="445389" y="272526"/>
                </a:lnTo>
                <a:lnTo>
                  <a:pt x="444597" y="275064"/>
                </a:lnTo>
                <a:lnTo>
                  <a:pt x="443804" y="277603"/>
                </a:lnTo>
                <a:lnTo>
                  <a:pt x="443004" y="280142"/>
                </a:lnTo>
                <a:lnTo>
                  <a:pt x="442211" y="282680"/>
                </a:lnTo>
                <a:lnTo>
                  <a:pt x="441419" y="285211"/>
                </a:lnTo>
                <a:lnTo>
                  <a:pt x="440626" y="287742"/>
                </a:lnTo>
                <a:lnTo>
                  <a:pt x="439672" y="290789"/>
                </a:lnTo>
                <a:lnTo>
                  <a:pt x="437371" y="291596"/>
                </a:lnTo>
                <a:lnTo>
                  <a:pt x="433662" y="292904"/>
                </a:lnTo>
                <a:lnTo>
                  <a:pt x="429945" y="294212"/>
                </a:lnTo>
                <a:lnTo>
                  <a:pt x="426235" y="295520"/>
                </a:lnTo>
                <a:lnTo>
                  <a:pt x="422526" y="296827"/>
                </a:lnTo>
                <a:lnTo>
                  <a:pt x="418810" y="298135"/>
                </a:lnTo>
                <a:lnTo>
                  <a:pt x="415100" y="299435"/>
                </a:lnTo>
                <a:lnTo>
                  <a:pt x="411391" y="300743"/>
                </a:lnTo>
                <a:lnTo>
                  <a:pt x="407674" y="302051"/>
                </a:lnTo>
                <a:lnTo>
                  <a:pt x="403965" y="303351"/>
                </a:lnTo>
                <a:lnTo>
                  <a:pt x="400248" y="304651"/>
                </a:lnTo>
                <a:lnTo>
                  <a:pt x="396539" y="305959"/>
                </a:lnTo>
                <a:lnTo>
                  <a:pt x="392829" y="307259"/>
                </a:lnTo>
                <a:lnTo>
                  <a:pt x="389113" y="308559"/>
                </a:lnTo>
                <a:lnTo>
                  <a:pt x="385404" y="309859"/>
                </a:lnTo>
                <a:lnTo>
                  <a:pt x="381686" y="311159"/>
                </a:lnTo>
                <a:lnTo>
                  <a:pt x="377977" y="312459"/>
                </a:lnTo>
                <a:lnTo>
                  <a:pt x="374930" y="313528"/>
                </a:lnTo>
                <a:lnTo>
                  <a:pt x="369859" y="314244"/>
                </a:lnTo>
                <a:lnTo>
                  <a:pt x="364933" y="314936"/>
                </a:lnTo>
                <a:lnTo>
                  <a:pt x="359393" y="315721"/>
                </a:lnTo>
                <a:lnTo>
                  <a:pt x="352736" y="316667"/>
                </a:lnTo>
                <a:lnTo>
                  <a:pt x="347511" y="317406"/>
                </a:lnTo>
                <a:lnTo>
                  <a:pt x="339893" y="318483"/>
                </a:lnTo>
                <a:lnTo>
                  <a:pt x="333052" y="319444"/>
                </a:lnTo>
                <a:lnTo>
                  <a:pt x="326641" y="320352"/>
                </a:lnTo>
                <a:lnTo>
                  <a:pt x="320231" y="321260"/>
                </a:lnTo>
                <a:lnTo>
                  <a:pt x="314775" y="322029"/>
                </a:lnTo>
                <a:lnTo>
                  <a:pt x="311519" y="322921"/>
                </a:lnTo>
                <a:lnTo>
                  <a:pt x="307695" y="324883"/>
                </a:lnTo>
                <a:lnTo>
                  <a:pt x="301823" y="327891"/>
                </a:lnTo>
                <a:lnTo>
                  <a:pt x="295836" y="330945"/>
                </a:lnTo>
                <a:lnTo>
                  <a:pt x="292735" y="332530"/>
                </a:lnTo>
                <a:lnTo>
                  <a:pt x="289488" y="336592"/>
                </a:lnTo>
                <a:lnTo>
                  <a:pt x="287841" y="338646"/>
                </a:lnTo>
                <a:lnTo>
                  <a:pt x="284870" y="342361"/>
                </a:lnTo>
                <a:lnTo>
                  <a:pt x="282623" y="345161"/>
                </a:lnTo>
                <a:lnTo>
                  <a:pt x="279937" y="348508"/>
                </a:lnTo>
                <a:lnTo>
                  <a:pt x="278768" y="351477"/>
                </a:lnTo>
                <a:lnTo>
                  <a:pt x="276959" y="356062"/>
                </a:lnTo>
                <a:lnTo>
                  <a:pt x="275397" y="357216"/>
                </a:lnTo>
                <a:lnTo>
                  <a:pt x="272842" y="358708"/>
                </a:lnTo>
                <a:lnTo>
                  <a:pt x="270518" y="359770"/>
                </a:lnTo>
                <a:lnTo>
                  <a:pt x="266894" y="359616"/>
                </a:lnTo>
                <a:lnTo>
                  <a:pt x="264824" y="356801"/>
                </a:lnTo>
                <a:lnTo>
                  <a:pt x="262631" y="353808"/>
                </a:lnTo>
                <a:lnTo>
                  <a:pt x="261530" y="352608"/>
                </a:lnTo>
                <a:lnTo>
                  <a:pt x="260545" y="352546"/>
                </a:lnTo>
                <a:lnTo>
                  <a:pt x="256905" y="352923"/>
                </a:lnTo>
                <a:lnTo>
                  <a:pt x="252519" y="353385"/>
                </a:lnTo>
                <a:lnTo>
                  <a:pt x="247347" y="352900"/>
                </a:lnTo>
                <a:lnTo>
                  <a:pt x="241383" y="352331"/>
                </a:lnTo>
                <a:lnTo>
                  <a:pt x="235789" y="351800"/>
                </a:lnTo>
                <a:lnTo>
                  <a:pt x="233003" y="351400"/>
                </a:lnTo>
                <a:lnTo>
                  <a:pt x="229332" y="349462"/>
                </a:lnTo>
                <a:lnTo>
                  <a:pt x="228386" y="349077"/>
                </a:lnTo>
                <a:lnTo>
                  <a:pt x="227424" y="348985"/>
                </a:lnTo>
                <a:lnTo>
                  <a:pt x="223068" y="348938"/>
                </a:lnTo>
                <a:lnTo>
                  <a:pt x="218751" y="348892"/>
                </a:lnTo>
                <a:lnTo>
                  <a:pt x="214426" y="349508"/>
                </a:lnTo>
                <a:lnTo>
                  <a:pt x="210286" y="349285"/>
                </a:lnTo>
                <a:lnTo>
                  <a:pt x="205992" y="349639"/>
                </a:lnTo>
                <a:lnTo>
                  <a:pt x="204484" y="350377"/>
                </a:lnTo>
                <a:lnTo>
                  <a:pt x="202806" y="350339"/>
                </a:lnTo>
                <a:lnTo>
                  <a:pt x="201759" y="350992"/>
                </a:lnTo>
                <a:lnTo>
                  <a:pt x="200836" y="351300"/>
                </a:lnTo>
                <a:lnTo>
                  <a:pt x="199743" y="350739"/>
                </a:lnTo>
                <a:lnTo>
                  <a:pt x="198404" y="350862"/>
                </a:lnTo>
                <a:lnTo>
                  <a:pt x="196434" y="350377"/>
                </a:lnTo>
                <a:lnTo>
                  <a:pt x="195149" y="349108"/>
                </a:lnTo>
                <a:lnTo>
                  <a:pt x="193933" y="347992"/>
                </a:lnTo>
                <a:lnTo>
                  <a:pt x="192679" y="347377"/>
                </a:lnTo>
                <a:lnTo>
                  <a:pt x="191278" y="346992"/>
                </a:lnTo>
                <a:lnTo>
                  <a:pt x="190062" y="346985"/>
                </a:lnTo>
                <a:lnTo>
                  <a:pt x="188508" y="347662"/>
                </a:lnTo>
                <a:lnTo>
                  <a:pt x="187561" y="348315"/>
                </a:lnTo>
                <a:lnTo>
                  <a:pt x="185160" y="350508"/>
                </a:lnTo>
                <a:lnTo>
                  <a:pt x="185060" y="351292"/>
                </a:lnTo>
                <a:lnTo>
                  <a:pt x="186153" y="352600"/>
                </a:lnTo>
                <a:lnTo>
                  <a:pt x="185822" y="353216"/>
                </a:lnTo>
                <a:lnTo>
                  <a:pt x="184406" y="353985"/>
                </a:lnTo>
                <a:lnTo>
                  <a:pt x="183967" y="356054"/>
                </a:lnTo>
                <a:lnTo>
                  <a:pt x="183760" y="357185"/>
                </a:lnTo>
                <a:lnTo>
                  <a:pt x="183552" y="359893"/>
                </a:lnTo>
                <a:lnTo>
                  <a:pt x="184183" y="362024"/>
                </a:lnTo>
                <a:lnTo>
                  <a:pt x="185022" y="362809"/>
                </a:lnTo>
                <a:lnTo>
                  <a:pt x="185060" y="363724"/>
                </a:lnTo>
                <a:lnTo>
                  <a:pt x="184599" y="365555"/>
                </a:lnTo>
                <a:lnTo>
                  <a:pt x="183298" y="366117"/>
                </a:lnTo>
                <a:lnTo>
                  <a:pt x="182344" y="367855"/>
                </a:lnTo>
                <a:lnTo>
                  <a:pt x="181759" y="368663"/>
                </a:lnTo>
                <a:lnTo>
                  <a:pt x="180743" y="369586"/>
                </a:lnTo>
                <a:lnTo>
                  <a:pt x="176703" y="372655"/>
                </a:lnTo>
                <a:lnTo>
                  <a:pt x="176503" y="370871"/>
                </a:lnTo>
                <a:lnTo>
                  <a:pt x="175218" y="368225"/>
                </a:lnTo>
                <a:lnTo>
                  <a:pt x="175125" y="366355"/>
                </a:lnTo>
                <a:lnTo>
                  <a:pt x="174525" y="364478"/>
                </a:lnTo>
                <a:lnTo>
                  <a:pt x="173417" y="363032"/>
                </a:lnTo>
                <a:lnTo>
                  <a:pt x="171370" y="361524"/>
                </a:lnTo>
                <a:lnTo>
                  <a:pt x="171185" y="359478"/>
                </a:lnTo>
                <a:lnTo>
                  <a:pt x="169692" y="357454"/>
                </a:lnTo>
                <a:lnTo>
                  <a:pt x="167715" y="355824"/>
                </a:lnTo>
                <a:lnTo>
                  <a:pt x="166614" y="352808"/>
                </a:lnTo>
                <a:lnTo>
                  <a:pt x="165783" y="348800"/>
                </a:lnTo>
                <a:lnTo>
                  <a:pt x="160566" y="343523"/>
                </a:lnTo>
                <a:lnTo>
                  <a:pt x="154040" y="338646"/>
                </a:lnTo>
                <a:lnTo>
                  <a:pt x="152055" y="335899"/>
                </a:lnTo>
                <a:lnTo>
                  <a:pt x="148807" y="330291"/>
                </a:lnTo>
                <a:lnTo>
                  <a:pt x="147168" y="325852"/>
                </a:lnTo>
                <a:lnTo>
                  <a:pt x="142804" y="320737"/>
                </a:lnTo>
                <a:lnTo>
                  <a:pt x="142620" y="318767"/>
                </a:lnTo>
                <a:lnTo>
                  <a:pt x="141974" y="316367"/>
                </a:lnTo>
                <a:lnTo>
                  <a:pt x="140966" y="313690"/>
                </a:lnTo>
                <a:lnTo>
                  <a:pt x="140357" y="311582"/>
                </a:lnTo>
                <a:lnTo>
                  <a:pt x="135979" y="302305"/>
                </a:lnTo>
                <a:lnTo>
                  <a:pt x="134563" y="300828"/>
                </a:lnTo>
                <a:lnTo>
                  <a:pt x="133347" y="298751"/>
                </a:lnTo>
                <a:lnTo>
                  <a:pt x="133032" y="297143"/>
                </a:lnTo>
                <a:lnTo>
                  <a:pt x="132646" y="296266"/>
                </a:lnTo>
                <a:lnTo>
                  <a:pt x="129553" y="294743"/>
                </a:lnTo>
                <a:lnTo>
                  <a:pt x="126667" y="290835"/>
                </a:lnTo>
                <a:lnTo>
                  <a:pt x="117994" y="284603"/>
                </a:lnTo>
                <a:lnTo>
                  <a:pt x="113746" y="283980"/>
                </a:lnTo>
                <a:lnTo>
                  <a:pt x="110384" y="281750"/>
                </a:lnTo>
                <a:lnTo>
                  <a:pt x="107906" y="278834"/>
                </a:lnTo>
                <a:lnTo>
                  <a:pt x="105266" y="273803"/>
                </a:lnTo>
                <a:lnTo>
                  <a:pt x="100618" y="268356"/>
                </a:lnTo>
                <a:lnTo>
                  <a:pt x="96678" y="260617"/>
                </a:lnTo>
                <a:lnTo>
                  <a:pt x="97917" y="257794"/>
                </a:lnTo>
                <a:lnTo>
                  <a:pt x="97840" y="255809"/>
                </a:lnTo>
                <a:lnTo>
                  <a:pt x="96624" y="252463"/>
                </a:lnTo>
                <a:lnTo>
                  <a:pt x="95308" y="249878"/>
                </a:lnTo>
                <a:lnTo>
                  <a:pt x="94400" y="247432"/>
                </a:lnTo>
                <a:lnTo>
                  <a:pt x="95116" y="243916"/>
                </a:lnTo>
                <a:lnTo>
                  <a:pt x="95393" y="239977"/>
                </a:lnTo>
                <a:lnTo>
                  <a:pt x="96170" y="237885"/>
                </a:lnTo>
                <a:lnTo>
                  <a:pt x="96732" y="235585"/>
                </a:lnTo>
                <a:lnTo>
                  <a:pt x="96001" y="230954"/>
                </a:lnTo>
                <a:lnTo>
                  <a:pt x="94693" y="228469"/>
                </a:lnTo>
                <a:lnTo>
                  <a:pt x="94823" y="226815"/>
                </a:lnTo>
                <a:lnTo>
                  <a:pt x="93338" y="226007"/>
                </a:lnTo>
                <a:lnTo>
                  <a:pt x="92138" y="224207"/>
                </a:lnTo>
                <a:lnTo>
                  <a:pt x="93392" y="224207"/>
                </a:lnTo>
                <a:lnTo>
                  <a:pt x="91114" y="221707"/>
                </a:lnTo>
                <a:lnTo>
                  <a:pt x="90275" y="220314"/>
                </a:lnTo>
                <a:lnTo>
                  <a:pt x="89414" y="216914"/>
                </a:lnTo>
                <a:lnTo>
                  <a:pt x="88313" y="214314"/>
                </a:lnTo>
                <a:lnTo>
                  <a:pt x="84781" y="208406"/>
                </a:lnTo>
                <a:lnTo>
                  <a:pt x="83088" y="204798"/>
                </a:lnTo>
                <a:lnTo>
                  <a:pt x="79302" y="200129"/>
                </a:lnTo>
                <a:lnTo>
                  <a:pt x="75192" y="196674"/>
                </a:lnTo>
                <a:lnTo>
                  <a:pt x="72583" y="195105"/>
                </a:lnTo>
                <a:lnTo>
                  <a:pt x="71321" y="193674"/>
                </a:lnTo>
                <a:lnTo>
                  <a:pt x="69190" y="193628"/>
                </a:lnTo>
                <a:lnTo>
                  <a:pt x="66866" y="191582"/>
                </a:lnTo>
                <a:lnTo>
                  <a:pt x="65242" y="191505"/>
                </a:lnTo>
                <a:lnTo>
                  <a:pt x="63187" y="191174"/>
                </a:lnTo>
                <a:lnTo>
                  <a:pt x="60771" y="187228"/>
                </a:lnTo>
                <a:lnTo>
                  <a:pt x="58778" y="183528"/>
                </a:lnTo>
                <a:lnTo>
                  <a:pt x="55377" y="178704"/>
                </a:lnTo>
                <a:lnTo>
                  <a:pt x="56231" y="177442"/>
                </a:lnTo>
                <a:lnTo>
                  <a:pt x="57224" y="175388"/>
                </a:lnTo>
                <a:lnTo>
                  <a:pt x="56731" y="172696"/>
                </a:lnTo>
                <a:lnTo>
                  <a:pt x="56192" y="170865"/>
                </a:lnTo>
                <a:lnTo>
                  <a:pt x="54692" y="167526"/>
                </a:lnTo>
                <a:lnTo>
                  <a:pt x="49759" y="159203"/>
                </a:lnTo>
                <a:lnTo>
                  <a:pt x="48451" y="157980"/>
                </a:lnTo>
                <a:lnTo>
                  <a:pt x="46350" y="156572"/>
                </a:lnTo>
                <a:lnTo>
                  <a:pt x="45057" y="152956"/>
                </a:lnTo>
                <a:lnTo>
                  <a:pt x="44464" y="149710"/>
                </a:lnTo>
                <a:lnTo>
                  <a:pt x="41086" y="148133"/>
                </a:lnTo>
                <a:lnTo>
                  <a:pt x="35276" y="136394"/>
                </a:lnTo>
                <a:lnTo>
                  <a:pt x="31905" y="132278"/>
                </a:lnTo>
                <a:lnTo>
                  <a:pt x="30574" y="129509"/>
                </a:lnTo>
                <a:lnTo>
                  <a:pt x="26680" y="124947"/>
                </a:lnTo>
                <a:lnTo>
                  <a:pt x="24764" y="120400"/>
                </a:lnTo>
                <a:lnTo>
                  <a:pt x="20839" y="116200"/>
                </a:lnTo>
                <a:lnTo>
                  <a:pt x="17438" y="108899"/>
                </a:lnTo>
                <a:lnTo>
                  <a:pt x="12182" y="101584"/>
                </a:lnTo>
                <a:lnTo>
                  <a:pt x="9973" y="100314"/>
                </a:lnTo>
                <a:lnTo>
                  <a:pt x="4556" y="99791"/>
                </a:lnTo>
                <a:lnTo>
                  <a:pt x="2278" y="99253"/>
                </a:lnTo>
                <a:lnTo>
                  <a:pt x="185" y="100861"/>
                </a:lnTo>
                <a:lnTo>
                  <a:pt x="0" y="98822"/>
                </a:lnTo>
                <a:lnTo>
                  <a:pt x="1447" y="95998"/>
                </a:lnTo>
                <a:lnTo>
                  <a:pt x="3533" y="90060"/>
                </a:lnTo>
                <a:lnTo>
                  <a:pt x="3948" y="84844"/>
                </a:lnTo>
                <a:lnTo>
                  <a:pt x="7226" y="69289"/>
                </a:lnTo>
                <a:lnTo>
                  <a:pt x="11828" y="70089"/>
                </a:lnTo>
                <a:lnTo>
                  <a:pt x="15614" y="70751"/>
                </a:lnTo>
                <a:lnTo>
                  <a:pt x="21147" y="71720"/>
                </a:lnTo>
                <a:lnTo>
                  <a:pt x="26873" y="72720"/>
                </a:lnTo>
                <a:lnTo>
                  <a:pt x="30220" y="73305"/>
                </a:lnTo>
                <a:lnTo>
                  <a:pt x="31367" y="73051"/>
                </a:lnTo>
                <a:lnTo>
                  <a:pt x="36000" y="69235"/>
                </a:lnTo>
                <a:lnTo>
                  <a:pt x="40170" y="65789"/>
                </a:lnTo>
                <a:lnTo>
                  <a:pt x="42672" y="61566"/>
                </a:lnTo>
                <a:lnTo>
                  <a:pt x="45088" y="57465"/>
                </a:lnTo>
                <a:lnTo>
                  <a:pt x="46196" y="56619"/>
                </a:lnTo>
                <a:lnTo>
                  <a:pt x="49905" y="55850"/>
                </a:lnTo>
                <a:lnTo>
                  <a:pt x="55792" y="54627"/>
                </a:lnTo>
                <a:lnTo>
                  <a:pt x="61618" y="53419"/>
                </a:lnTo>
                <a:lnTo>
                  <a:pt x="62087" y="53003"/>
                </a:lnTo>
                <a:lnTo>
                  <a:pt x="63441" y="49703"/>
                </a:lnTo>
                <a:lnTo>
                  <a:pt x="65165" y="45511"/>
                </a:lnTo>
                <a:lnTo>
                  <a:pt x="65519" y="45072"/>
                </a:lnTo>
                <a:lnTo>
                  <a:pt x="65943" y="44641"/>
                </a:lnTo>
                <a:lnTo>
                  <a:pt x="70113" y="42287"/>
                </a:lnTo>
                <a:lnTo>
                  <a:pt x="72645" y="40856"/>
                </a:lnTo>
                <a:lnTo>
                  <a:pt x="69036" y="36633"/>
                </a:lnTo>
                <a:lnTo>
                  <a:pt x="65635" y="32640"/>
                </a:lnTo>
                <a:lnTo>
                  <a:pt x="61818" y="28163"/>
                </a:lnTo>
                <a:lnTo>
                  <a:pt x="58586" y="24671"/>
                </a:lnTo>
                <a:lnTo>
                  <a:pt x="53745" y="19440"/>
                </a:lnTo>
                <a:lnTo>
                  <a:pt x="50575" y="16009"/>
                </a:lnTo>
                <a:lnTo>
                  <a:pt x="56123" y="14378"/>
                </a:lnTo>
                <a:lnTo>
                  <a:pt x="62125" y="12616"/>
                </a:lnTo>
                <a:lnTo>
                  <a:pt x="68182" y="10839"/>
                </a:lnTo>
                <a:lnTo>
                  <a:pt x="75469" y="8700"/>
                </a:lnTo>
                <a:lnTo>
                  <a:pt x="81172" y="7024"/>
                </a:lnTo>
                <a:lnTo>
                  <a:pt x="89683" y="4515"/>
                </a:lnTo>
                <a:lnTo>
                  <a:pt x="93846" y="3292"/>
                </a:lnTo>
                <a:lnTo>
                  <a:pt x="94600" y="2969"/>
                </a:lnTo>
                <a:lnTo>
                  <a:pt x="97802" y="0"/>
                </a:lnTo>
                <a:lnTo>
                  <a:pt x="102619" y="831"/>
                </a:lnTo>
                <a:lnTo>
                  <a:pt x="109860" y="2085"/>
                </a:lnTo>
                <a:lnTo>
                  <a:pt x="116855" y="3285"/>
                </a:lnTo>
                <a:lnTo>
                  <a:pt x="124228" y="4708"/>
                </a:lnTo>
                <a:lnTo>
                  <a:pt x="126590" y="5862"/>
                </a:lnTo>
                <a:lnTo>
                  <a:pt x="133708" y="10108"/>
                </a:lnTo>
                <a:lnTo>
                  <a:pt x="138333" y="12862"/>
                </a:lnTo>
                <a:lnTo>
                  <a:pt x="143736" y="16070"/>
                </a:lnTo>
                <a:lnTo>
                  <a:pt x="150485" y="20078"/>
                </a:lnTo>
                <a:lnTo>
                  <a:pt x="155117" y="22824"/>
                </a:lnTo>
                <a:lnTo>
                  <a:pt x="161051" y="26340"/>
                </a:lnTo>
                <a:lnTo>
                  <a:pt x="165676" y="30348"/>
                </a:lnTo>
                <a:lnTo>
                  <a:pt x="171532" y="35418"/>
                </a:lnTo>
                <a:lnTo>
                  <a:pt x="177965" y="40972"/>
                </a:lnTo>
                <a:lnTo>
                  <a:pt x="183260" y="45280"/>
                </a:lnTo>
                <a:lnTo>
                  <a:pt x="190555" y="51203"/>
                </a:lnTo>
                <a:lnTo>
                  <a:pt x="197743" y="57027"/>
                </a:lnTo>
                <a:lnTo>
                  <a:pt x="204784" y="62712"/>
                </a:lnTo>
                <a:lnTo>
                  <a:pt x="210417" y="67258"/>
                </a:lnTo>
                <a:lnTo>
                  <a:pt x="217550" y="72997"/>
                </a:lnTo>
                <a:lnTo>
                  <a:pt x="218105" y="73213"/>
                </a:lnTo>
                <a:lnTo>
                  <a:pt x="225315" y="73859"/>
                </a:lnTo>
                <a:lnTo>
                  <a:pt x="235004" y="74736"/>
                </a:lnTo>
                <a:lnTo>
                  <a:pt x="244739" y="75613"/>
                </a:lnTo>
                <a:lnTo>
                  <a:pt x="253527" y="76405"/>
                </a:lnTo>
                <a:lnTo>
                  <a:pt x="257359" y="75597"/>
                </a:lnTo>
                <a:close/>
                <a:moveTo>
                  <a:pt x="42764" y="157464"/>
                </a:moveTo>
                <a:lnTo>
                  <a:pt x="42564" y="157787"/>
                </a:lnTo>
                <a:lnTo>
                  <a:pt x="41656" y="156949"/>
                </a:lnTo>
                <a:lnTo>
                  <a:pt x="41710" y="155110"/>
                </a:lnTo>
                <a:lnTo>
                  <a:pt x="42495" y="154064"/>
                </a:lnTo>
                <a:lnTo>
                  <a:pt x="42433" y="155495"/>
                </a:lnTo>
                <a:lnTo>
                  <a:pt x="42772" y="156941"/>
                </a:lnTo>
                <a:lnTo>
                  <a:pt x="42764" y="157464"/>
                </a:lnTo>
                <a:close/>
                <a:moveTo>
                  <a:pt x="49382" y="165311"/>
                </a:moveTo>
                <a:lnTo>
                  <a:pt x="48812" y="165311"/>
                </a:lnTo>
                <a:lnTo>
                  <a:pt x="47296" y="163703"/>
                </a:lnTo>
                <a:lnTo>
                  <a:pt x="46411" y="162518"/>
                </a:lnTo>
                <a:lnTo>
                  <a:pt x="45503" y="161718"/>
                </a:lnTo>
                <a:lnTo>
                  <a:pt x="41363" y="160111"/>
                </a:lnTo>
                <a:lnTo>
                  <a:pt x="40801" y="159072"/>
                </a:lnTo>
                <a:lnTo>
                  <a:pt x="41433" y="158034"/>
                </a:lnTo>
                <a:lnTo>
                  <a:pt x="41879" y="159064"/>
                </a:lnTo>
                <a:lnTo>
                  <a:pt x="42633" y="159672"/>
                </a:lnTo>
                <a:lnTo>
                  <a:pt x="46058" y="161126"/>
                </a:lnTo>
                <a:lnTo>
                  <a:pt x="49874" y="164296"/>
                </a:lnTo>
                <a:lnTo>
                  <a:pt x="50529" y="164557"/>
                </a:lnTo>
                <a:lnTo>
                  <a:pt x="49382" y="165311"/>
                </a:lnTo>
                <a:close/>
                <a:moveTo>
                  <a:pt x="159227" y="364901"/>
                </a:moveTo>
                <a:lnTo>
                  <a:pt x="160897" y="365032"/>
                </a:lnTo>
                <a:lnTo>
                  <a:pt x="160204" y="364316"/>
                </a:lnTo>
                <a:lnTo>
                  <a:pt x="160058" y="363970"/>
                </a:lnTo>
                <a:lnTo>
                  <a:pt x="160781" y="362939"/>
                </a:lnTo>
                <a:lnTo>
                  <a:pt x="163167" y="365063"/>
                </a:lnTo>
                <a:lnTo>
                  <a:pt x="163098" y="367578"/>
                </a:lnTo>
                <a:lnTo>
                  <a:pt x="162897" y="368155"/>
                </a:lnTo>
                <a:lnTo>
                  <a:pt x="162251" y="367617"/>
                </a:lnTo>
                <a:lnTo>
                  <a:pt x="161828" y="367086"/>
                </a:lnTo>
                <a:lnTo>
                  <a:pt x="161697" y="366517"/>
                </a:lnTo>
                <a:lnTo>
                  <a:pt x="161035" y="365901"/>
                </a:lnTo>
                <a:lnTo>
                  <a:pt x="158711" y="366301"/>
                </a:lnTo>
                <a:lnTo>
                  <a:pt x="157264" y="365616"/>
                </a:lnTo>
                <a:lnTo>
                  <a:pt x="155194" y="363501"/>
                </a:lnTo>
                <a:lnTo>
                  <a:pt x="154640" y="361970"/>
                </a:lnTo>
                <a:lnTo>
                  <a:pt x="155502" y="361670"/>
                </a:lnTo>
                <a:lnTo>
                  <a:pt x="156418" y="360932"/>
                </a:lnTo>
                <a:lnTo>
                  <a:pt x="156995" y="359724"/>
                </a:lnTo>
                <a:lnTo>
                  <a:pt x="156464" y="358470"/>
                </a:lnTo>
                <a:lnTo>
                  <a:pt x="157695" y="358670"/>
                </a:lnTo>
                <a:lnTo>
                  <a:pt x="158357" y="359955"/>
                </a:lnTo>
                <a:lnTo>
                  <a:pt x="158488" y="362870"/>
                </a:lnTo>
                <a:lnTo>
                  <a:pt x="158673" y="363486"/>
                </a:lnTo>
                <a:lnTo>
                  <a:pt x="158334" y="364155"/>
                </a:lnTo>
                <a:lnTo>
                  <a:pt x="159227" y="36490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7" name="Google Shape;967;p44"/>
          <p:cNvSpPr/>
          <p:nvPr/>
        </p:nvSpPr>
        <p:spPr>
          <a:xfrm>
            <a:off x="8278744" y="4652510"/>
            <a:ext cx="197063" cy="92078"/>
          </a:xfrm>
          <a:custGeom>
            <a:avLst/>
            <a:gdLst/>
            <a:ahLst/>
            <a:cxnLst/>
            <a:rect l="l" t="t" r="r" b="b"/>
            <a:pathLst>
              <a:path w="243006" h="113545" extrusionOk="0">
                <a:moveTo>
                  <a:pt x="39077" y="15593"/>
                </a:moveTo>
                <a:lnTo>
                  <a:pt x="39762" y="16355"/>
                </a:lnTo>
                <a:lnTo>
                  <a:pt x="38093" y="17647"/>
                </a:lnTo>
                <a:lnTo>
                  <a:pt x="35892" y="16947"/>
                </a:lnTo>
                <a:lnTo>
                  <a:pt x="35407" y="16216"/>
                </a:lnTo>
                <a:lnTo>
                  <a:pt x="35353" y="15832"/>
                </a:lnTo>
                <a:lnTo>
                  <a:pt x="33814" y="16078"/>
                </a:lnTo>
                <a:lnTo>
                  <a:pt x="30759" y="15439"/>
                </a:lnTo>
                <a:lnTo>
                  <a:pt x="26495" y="12347"/>
                </a:lnTo>
                <a:lnTo>
                  <a:pt x="21986" y="6523"/>
                </a:lnTo>
                <a:lnTo>
                  <a:pt x="17653" y="3300"/>
                </a:lnTo>
                <a:lnTo>
                  <a:pt x="16846" y="2300"/>
                </a:lnTo>
                <a:lnTo>
                  <a:pt x="16738" y="638"/>
                </a:lnTo>
                <a:lnTo>
                  <a:pt x="17323" y="0"/>
                </a:lnTo>
                <a:lnTo>
                  <a:pt x="20016" y="692"/>
                </a:lnTo>
                <a:lnTo>
                  <a:pt x="23502" y="3354"/>
                </a:lnTo>
                <a:lnTo>
                  <a:pt x="29220" y="6116"/>
                </a:lnTo>
                <a:lnTo>
                  <a:pt x="30774" y="7524"/>
                </a:lnTo>
                <a:lnTo>
                  <a:pt x="31767" y="10901"/>
                </a:lnTo>
                <a:lnTo>
                  <a:pt x="32737" y="11908"/>
                </a:lnTo>
                <a:lnTo>
                  <a:pt x="35823" y="14501"/>
                </a:lnTo>
                <a:lnTo>
                  <a:pt x="37454" y="15109"/>
                </a:lnTo>
                <a:lnTo>
                  <a:pt x="38316" y="15224"/>
                </a:lnTo>
                <a:lnTo>
                  <a:pt x="39077" y="15593"/>
                </a:lnTo>
                <a:close/>
                <a:moveTo>
                  <a:pt x="3509" y="10554"/>
                </a:moveTo>
                <a:lnTo>
                  <a:pt x="1339" y="11070"/>
                </a:lnTo>
                <a:lnTo>
                  <a:pt x="0" y="10378"/>
                </a:lnTo>
                <a:lnTo>
                  <a:pt x="593" y="8731"/>
                </a:lnTo>
                <a:lnTo>
                  <a:pt x="1332" y="7877"/>
                </a:lnTo>
                <a:lnTo>
                  <a:pt x="4048" y="9393"/>
                </a:lnTo>
                <a:lnTo>
                  <a:pt x="3509" y="10554"/>
                </a:lnTo>
                <a:close/>
                <a:moveTo>
                  <a:pt x="90737" y="41664"/>
                </a:moveTo>
                <a:lnTo>
                  <a:pt x="90776" y="42164"/>
                </a:lnTo>
                <a:lnTo>
                  <a:pt x="87874" y="40356"/>
                </a:lnTo>
                <a:lnTo>
                  <a:pt x="85673" y="38141"/>
                </a:lnTo>
                <a:lnTo>
                  <a:pt x="79402" y="35733"/>
                </a:lnTo>
                <a:lnTo>
                  <a:pt x="78055" y="34494"/>
                </a:lnTo>
                <a:lnTo>
                  <a:pt x="76924" y="34341"/>
                </a:lnTo>
                <a:lnTo>
                  <a:pt x="73707" y="32325"/>
                </a:lnTo>
                <a:lnTo>
                  <a:pt x="70544" y="30964"/>
                </a:lnTo>
                <a:lnTo>
                  <a:pt x="68620" y="29210"/>
                </a:lnTo>
                <a:lnTo>
                  <a:pt x="68128" y="28494"/>
                </a:lnTo>
                <a:lnTo>
                  <a:pt x="66973" y="28063"/>
                </a:lnTo>
                <a:lnTo>
                  <a:pt x="64988" y="26140"/>
                </a:lnTo>
                <a:lnTo>
                  <a:pt x="63057" y="24863"/>
                </a:lnTo>
                <a:lnTo>
                  <a:pt x="62372" y="22532"/>
                </a:lnTo>
                <a:lnTo>
                  <a:pt x="60510" y="20932"/>
                </a:lnTo>
                <a:lnTo>
                  <a:pt x="60040" y="20232"/>
                </a:lnTo>
                <a:lnTo>
                  <a:pt x="66020" y="21524"/>
                </a:lnTo>
                <a:lnTo>
                  <a:pt x="68790" y="24078"/>
                </a:lnTo>
                <a:lnTo>
                  <a:pt x="71160" y="25525"/>
                </a:lnTo>
                <a:lnTo>
                  <a:pt x="71983" y="26571"/>
                </a:lnTo>
                <a:lnTo>
                  <a:pt x="74115" y="28009"/>
                </a:lnTo>
                <a:lnTo>
                  <a:pt x="76031" y="28140"/>
                </a:lnTo>
                <a:lnTo>
                  <a:pt x="77947" y="29586"/>
                </a:lnTo>
                <a:lnTo>
                  <a:pt x="79694" y="29971"/>
                </a:lnTo>
                <a:lnTo>
                  <a:pt x="81072" y="30725"/>
                </a:lnTo>
                <a:lnTo>
                  <a:pt x="89960" y="37179"/>
                </a:lnTo>
                <a:lnTo>
                  <a:pt x="88898" y="38895"/>
                </a:lnTo>
                <a:lnTo>
                  <a:pt x="90075" y="40141"/>
                </a:lnTo>
                <a:lnTo>
                  <a:pt x="90737" y="41664"/>
                </a:lnTo>
                <a:close/>
                <a:moveTo>
                  <a:pt x="21817" y="28417"/>
                </a:moveTo>
                <a:lnTo>
                  <a:pt x="21401" y="28717"/>
                </a:lnTo>
                <a:lnTo>
                  <a:pt x="20678" y="27548"/>
                </a:lnTo>
                <a:lnTo>
                  <a:pt x="20155" y="27186"/>
                </a:lnTo>
                <a:lnTo>
                  <a:pt x="20170" y="25886"/>
                </a:lnTo>
                <a:lnTo>
                  <a:pt x="17992" y="23771"/>
                </a:lnTo>
                <a:lnTo>
                  <a:pt x="17815" y="22309"/>
                </a:lnTo>
                <a:lnTo>
                  <a:pt x="19077" y="20878"/>
                </a:lnTo>
                <a:lnTo>
                  <a:pt x="20778" y="21709"/>
                </a:lnTo>
                <a:lnTo>
                  <a:pt x="22463" y="23509"/>
                </a:lnTo>
                <a:lnTo>
                  <a:pt x="24441" y="24094"/>
                </a:lnTo>
                <a:lnTo>
                  <a:pt x="24033" y="25286"/>
                </a:lnTo>
                <a:lnTo>
                  <a:pt x="22255" y="27432"/>
                </a:lnTo>
                <a:lnTo>
                  <a:pt x="21817" y="28417"/>
                </a:lnTo>
                <a:close/>
                <a:moveTo>
                  <a:pt x="32275" y="32425"/>
                </a:moveTo>
                <a:lnTo>
                  <a:pt x="31798" y="32748"/>
                </a:lnTo>
                <a:lnTo>
                  <a:pt x="29443" y="32625"/>
                </a:lnTo>
                <a:lnTo>
                  <a:pt x="27657" y="30386"/>
                </a:lnTo>
                <a:lnTo>
                  <a:pt x="27673" y="28733"/>
                </a:lnTo>
                <a:lnTo>
                  <a:pt x="29081" y="27217"/>
                </a:lnTo>
                <a:lnTo>
                  <a:pt x="30782" y="26948"/>
                </a:lnTo>
                <a:lnTo>
                  <a:pt x="31713" y="27532"/>
                </a:lnTo>
                <a:lnTo>
                  <a:pt x="32575" y="28802"/>
                </a:lnTo>
                <a:lnTo>
                  <a:pt x="32890" y="30417"/>
                </a:lnTo>
                <a:lnTo>
                  <a:pt x="32698" y="31848"/>
                </a:lnTo>
                <a:lnTo>
                  <a:pt x="32275" y="32425"/>
                </a:lnTo>
                <a:close/>
                <a:moveTo>
                  <a:pt x="20000" y="33802"/>
                </a:moveTo>
                <a:lnTo>
                  <a:pt x="19739" y="34341"/>
                </a:lnTo>
                <a:lnTo>
                  <a:pt x="18615" y="31664"/>
                </a:lnTo>
                <a:lnTo>
                  <a:pt x="18669" y="30317"/>
                </a:lnTo>
                <a:lnTo>
                  <a:pt x="18861" y="29456"/>
                </a:lnTo>
                <a:lnTo>
                  <a:pt x="19277" y="29194"/>
                </a:lnTo>
                <a:lnTo>
                  <a:pt x="20185" y="32171"/>
                </a:lnTo>
                <a:lnTo>
                  <a:pt x="20000" y="33802"/>
                </a:lnTo>
                <a:close/>
                <a:moveTo>
                  <a:pt x="45049" y="35333"/>
                </a:moveTo>
                <a:lnTo>
                  <a:pt x="46404" y="37102"/>
                </a:lnTo>
                <a:lnTo>
                  <a:pt x="47966" y="41056"/>
                </a:lnTo>
                <a:lnTo>
                  <a:pt x="47681" y="42418"/>
                </a:lnTo>
                <a:lnTo>
                  <a:pt x="46565" y="42495"/>
                </a:lnTo>
                <a:lnTo>
                  <a:pt x="46250" y="43349"/>
                </a:lnTo>
                <a:lnTo>
                  <a:pt x="44742" y="41426"/>
                </a:lnTo>
                <a:lnTo>
                  <a:pt x="42725" y="40910"/>
                </a:lnTo>
                <a:lnTo>
                  <a:pt x="41255" y="39733"/>
                </a:lnTo>
                <a:lnTo>
                  <a:pt x="40755" y="37402"/>
                </a:lnTo>
                <a:lnTo>
                  <a:pt x="40609" y="35933"/>
                </a:lnTo>
                <a:lnTo>
                  <a:pt x="39455" y="35679"/>
                </a:lnTo>
                <a:lnTo>
                  <a:pt x="36146" y="36048"/>
                </a:lnTo>
                <a:lnTo>
                  <a:pt x="35091" y="37302"/>
                </a:lnTo>
                <a:lnTo>
                  <a:pt x="33583" y="36902"/>
                </a:lnTo>
                <a:lnTo>
                  <a:pt x="33260" y="35772"/>
                </a:lnTo>
                <a:lnTo>
                  <a:pt x="33491" y="34664"/>
                </a:lnTo>
                <a:lnTo>
                  <a:pt x="35507" y="33571"/>
                </a:lnTo>
                <a:lnTo>
                  <a:pt x="35923" y="32164"/>
                </a:lnTo>
                <a:lnTo>
                  <a:pt x="37923" y="29748"/>
                </a:lnTo>
                <a:lnTo>
                  <a:pt x="39162" y="29333"/>
                </a:lnTo>
                <a:lnTo>
                  <a:pt x="41502" y="30202"/>
                </a:lnTo>
                <a:lnTo>
                  <a:pt x="41786" y="33641"/>
                </a:lnTo>
                <a:lnTo>
                  <a:pt x="42625" y="34764"/>
                </a:lnTo>
                <a:lnTo>
                  <a:pt x="45049" y="35333"/>
                </a:lnTo>
                <a:close/>
                <a:moveTo>
                  <a:pt x="109537" y="36887"/>
                </a:moveTo>
                <a:lnTo>
                  <a:pt x="114893" y="43349"/>
                </a:lnTo>
                <a:lnTo>
                  <a:pt x="114685" y="44495"/>
                </a:lnTo>
                <a:lnTo>
                  <a:pt x="113955" y="45234"/>
                </a:lnTo>
                <a:lnTo>
                  <a:pt x="113746" y="47403"/>
                </a:lnTo>
                <a:lnTo>
                  <a:pt x="114424" y="48234"/>
                </a:lnTo>
                <a:lnTo>
                  <a:pt x="115886" y="48618"/>
                </a:lnTo>
                <a:lnTo>
                  <a:pt x="118371" y="50934"/>
                </a:lnTo>
                <a:lnTo>
                  <a:pt x="119364" y="53773"/>
                </a:lnTo>
                <a:lnTo>
                  <a:pt x="119456" y="54642"/>
                </a:lnTo>
                <a:lnTo>
                  <a:pt x="120495" y="55927"/>
                </a:lnTo>
                <a:lnTo>
                  <a:pt x="120534" y="58642"/>
                </a:lnTo>
                <a:lnTo>
                  <a:pt x="122897" y="62412"/>
                </a:lnTo>
                <a:lnTo>
                  <a:pt x="123104" y="64227"/>
                </a:lnTo>
                <a:lnTo>
                  <a:pt x="122889" y="65043"/>
                </a:lnTo>
                <a:lnTo>
                  <a:pt x="121904" y="64566"/>
                </a:lnTo>
                <a:lnTo>
                  <a:pt x="119079" y="60288"/>
                </a:lnTo>
                <a:lnTo>
                  <a:pt x="115847" y="58442"/>
                </a:lnTo>
                <a:lnTo>
                  <a:pt x="115478" y="57650"/>
                </a:lnTo>
                <a:lnTo>
                  <a:pt x="112215" y="55157"/>
                </a:lnTo>
                <a:lnTo>
                  <a:pt x="110030" y="50965"/>
                </a:lnTo>
                <a:lnTo>
                  <a:pt x="107659" y="43518"/>
                </a:lnTo>
                <a:lnTo>
                  <a:pt x="108775" y="41756"/>
                </a:lnTo>
                <a:lnTo>
                  <a:pt x="106105" y="38149"/>
                </a:lnTo>
                <a:lnTo>
                  <a:pt x="106236" y="37187"/>
                </a:lnTo>
                <a:lnTo>
                  <a:pt x="107359" y="37410"/>
                </a:lnTo>
                <a:lnTo>
                  <a:pt x="108144" y="37364"/>
                </a:lnTo>
                <a:lnTo>
                  <a:pt x="108521" y="36933"/>
                </a:lnTo>
                <a:lnTo>
                  <a:pt x="109537" y="36887"/>
                </a:lnTo>
                <a:close/>
                <a:moveTo>
                  <a:pt x="86605" y="41095"/>
                </a:moveTo>
                <a:lnTo>
                  <a:pt x="85573" y="41387"/>
                </a:lnTo>
                <a:lnTo>
                  <a:pt x="84042" y="40587"/>
                </a:lnTo>
                <a:lnTo>
                  <a:pt x="83380" y="39864"/>
                </a:lnTo>
                <a:lnTo>
                  <a:pt x="83696" y="38733"/>
                </a:lnTo>
                <a:lnTo>
                  <a:pt x="84588" y="38302"/>
                </a:lnTo>
                <a:lnTo>
                  <a:pt x="85604" y="39064"/>
                </a:lnTo>
                <a:lnTo>
                  <a:pt x="85712" y="39841"/>
                </a:lnTo>
                <a:lnTo>
                  <a:pt x="86605" y="41095"/>
                </a:lnTo>
                <a:close/>
                <a:moveTo>
                  <a:pt x="36962" y="45557"/>
                </a:moveTo>
                <a:lnTo>
                  <a:pt x="36962" y="45872"/>
                </a:lnTo>
                <a:lnTo>
                  <a:pt x="35769" y="45264"/>
                </a:lnTo>
                <a:lnTo>
                  <a:pt x="33144" y="42334"/>
                </a:lnTo>
                <a:lnTo>
                  <a:pt x="33614" y="41356"/>
                </a:lnTo>
                <a:lnTo>
                  <a:pt x="36023" y="39456"/>
                </a:lnTo>
                <a:lnTo>
                  <a:pt x="36761" y="39202"/>
                </a:lnTo>
                <a:lnTo>
                  <a:pt x="37438" y="40380"/>
                </a:lnTo>
                <a:lnTo>
                  <a:pt x="36854" y="42118"/>
                </a:lnTo>
                <a:lnTo>
                  <a:pt x="36061" y="42557"/>
                </a:lnTo>
                <a:lnTo>
                  <a:pt x="35738" y="44187"/>
                </a:lnTo>
                <a:lnTo>
                  <a:pt x="36962" y="45557"/>
                </a:lnTo>
                <a:close/>
                <a:moveTo>
                  <a:pt x="52491" y="44918"/>
                </a:moveTo>
                <a:lnTo>
                  <a:pt x="50367" y="46634"/>
                </a:lnTo>
                <a:lnTo>
                  <a:pt x="48812" y="46057"/>
                </a:lnTo>
                <a:lnTo>
                  <a:pt x="47558" y="44588"/>
                </a:lnTo>
                <a:lnTo>
                  <a:pt x="47973" y="42818"/>
                </a:lnTo>
                <a:lnTo>
                  <a:pt x="48205" y="42349"/>
                </a:lnTo>
                <a:lnTo>
                  <a:pt x="48828" y="42249"/>
                </a:lnTo>
                <a:lnTo>
                  <a:pt x="49451" y="41887"/>
                </a:lnTo>
                <a:lnTo>
                  <a:pt x="50128" y="41103"/>
                </a:lnTo>
                <a:lnTo>
                  <a:pt x="52444" y="41726"/>
                </a:lnTo>
                <a:lnTo>
                  <a:pt x="53014" y="42157"/>
                </a:lnTo>
                <a:lnTo>
                  <a:pt x="51637" y="43241"/>
                </a:lnTo>
                <a:lnTo>
                  <a:pt x="52098" y="43587"/>
                </a:lnTo>
                <a:lnTo>
                  <a:pt x="52398" y="44103"/>
                </a:lnTo>
                <a:lnTo>
                  <a:pt x="52491" y="44918"/>
                </a:lnTo>
                <a:close/>
                <a:moveTo>
                  <a:pt x="54491" y="47903"/>
                </a:moveTo>
                <a:lnTo>
                  <a:pt x="54007" y="47988"/>
                </a:lnTo>
                <a:lnTo>
                  <a:pt x="53506" y="47126"/>
                </a:lnTo>
                <a:lnTo>
                  <a:pt x="54684" y="44788"/>
                </a:lnTo>
                <a:lnTo>
                  <a:pt x="55253" y="46672"/>
                </a:lnTo>
                <a:lnTo>
                  <a:pt x="55623" y="47380"/>
                </a:lnTo>
                <a:lnTo>
                  <a:pt x="54491" y="47903"/>
                </a:lnTo>
                <a:close/>
                <a:moveTo>
                  <a:pt x="42495" y="46541"/>
                </a:moveTo>
                <a:lnTo>
                  <a:pt x="42448" y="47303"/>
                </a:lnTo>
                <a:lnTo>
                  <a:pt x="41209" y="47065"/>
                </a:lnTo>
                <a:lnTo>
                  <a:pt x="38454" y="45918"/>
                </a:lnTo>
                <a:lnTo>
                  <a:pt x="38354" y="45395"/>
                </a:lnTo>
                <a:lnTo>
                  <a:pt x="39924" y="45203"/>
                </a:lnTo>
                <a:lnTo>
                  <a:pt x="41063" y="45349"/>
                </a:lnTo>
                <a:lnTo>
                  <a:pt x="42017" y="46018"/>
                </a:lnTo>
                <a:lnTo>
                  <a:pt x="42495" y="46541"/>
                </a:lnTo>
                <a:close/>
                <a:moveTo>
                  <a:pt x="75823" y="54457"/>
                </a:moveTo>
                <a:lnTo>
                  <a:pt x="75539" y="54511"/>
                </a:lnTo>
                <a:lnTo>
                  <a:pt x="74523" y="54242"/>
                </a:lnTo>
                <a:lnTo>
                  <a:pt x="73291" y="54157"/>
                </a:lnTo>
                <a:lnTo>
                  <a:pt x="72537" y="53403"/>
                </a:lnTo>
                <a:lnTo>
                  <a:pt x="73430" y="52326"/>
                </a:lnTo>
                <a:lnTo>
                  <a:pt x="74553" y="51627"/>
                </a:lnTo>
                <a:lnTo>
                  <a:pt x="75069" y="51803"/>
                </a:lnTo>
                <a:lnTo>
                  <a:pt x="75554" y="52257"/>
                </a:lnTo>
                <a:lnTo>
                  <a:pt x="76685" y="52426"/>
                </a:lnTo>
                <a:lnTo>
                  <a:pt x="76808" y="53811"/>
                </a:lnTo>
                <a:lnTo>
                  <a:pt x="75823" y="54457"/>
                </a:lnTo>
                <a:close/>
                <a:moveTo>
                  <a:pt x="96978" y="51673"/>
                </a:moveTo>
                <a:lnTo>
                  <a:pt x="98225" y="51980"/>
                </a:lnTo>
                <a:lnTo>
                  <a:pt x="98825" y="51934"/>
                </a:lnTo>
                <a:lnTo>
                  <a:pt x="100249" y="53103"/>
                </a:lnTo>
                <a:lnTo>
                  <a:pt x="102149" y="54827"/>
                </a:lnTo>
                <a:lnTo>
                  <a:pt x="101372" y="55719"/>
                </a:lnTo>
                <a:lnTo>
                  <a:pt x="99826" y="55257"/>
                </a:lnTo>
                <a:lnTo>
                  <a:pt x="99310" y="55442"/>
                </a:lnTo>
                <a:lnTo>
                  <a:pt x="99148" y="55319"/>
                </a:lnTo>
                <a:lnTo>
                  <a:pt x="98825" y="54457"/>
                </a:lnTo>
                <a:lnTo>
                  <a:pt x="97140" y="53603"/>
                </a:lnTo>
                <a:lnTo>
                  <a:pt x="95631" y="53534"/>
                </a:lnTo>
                <a:lnTo>
                  <a:pt x="95439" y="52519"/>
                </a:lnTo>
                <a:lnTo>
                  <a:pt x="96978" y="51673"/>
                </a:lnTo>
                <a:close/>
                <a:moveTo>
                  <a:pt x="87959" y="57696"/>
                </a:moveTo>
                <a:lnTo>
                  <a:pt x="92715" y="61189"/>
                </a:lnTo>
                <a:lnTo>
                  <a:pt x="94762" y="60865"/>
                </a:lnTo>
                <a:lnTo>
                  <a:pt x="101011" y="60927"/>
                </a:lnTo>
                <a:lnTo>
                  <a:pt x="104697" y="63420"/>
                </a:lnTo>
                <a:lnTo>
                  <a:pt x="106859" y="64566"/>
                </a:lnTo>
                <a:lnTo>
                  <a:pt x="108075" y="66797"/>
                </a:lnTo>
                <a:lnTo>
                  <a:pt x="109576" y="67304"/>
                </a:lnTo>
                <a:lnTo>
                  <a:pt x="110499" y="68443"/>
                </a:lnTo>
                <a:lnTo>
                  <a:pt x="111030" y="70520"/>
                </a:lnTo>
                <a:lnTo>
                  <a:pt x="110653" y="70859"/>
                </a:lnTo>
                <a:lnTo>
                  <a:pt x="108745" y="71635"/>
                </a:lnTo>
                <a:lnTo>
                  <a:pt x="107359" y="71958"/>
                </a:lnTo>
                <a:lnTo>
                  <a:pt x="103735" y="71220"/>
                </a:lnTo>
                <a:lnTo>
                  <a:pt x="100272" y="69620"/>
                </a:lnTo>
                <a:lnTo>
                  <a:pt x="93384" y="69428"/>
                </a:lnTo>
                <a:lnTo>
                  <a:pt x="90175" y="68974"/>
                </a:lnTo>
                <a:lnTo>
                  <a:pt x="89067" y="68366"/>
                </a:lnTo>
                <a:lnTo>
                  <a:pt x="88044" y="67550"/>
                </a:lnTo>
                <a:lnTo>
                  <a:pt x="86428" y="65612"/>
                </a:lnTo>
                <a:lnTo>
                  <a:pt x="85166" y="63335"/>
                </a:lnTo>
                <a:lnTo>
                  <a:pt x="84958" y="61996"/>
                </a:lnTo>
                <a:lnTo>
                  <a:pt x="84850" y="59458"/>
                </a:lnTo>
                <a:lnTo>
                  <a:pt x="85243" y="58527"/>
                </a:lnTo>
                <a:lnTo>
                  <a:pt x="86558" y="57604"/>
                </a:lnTo>
                <a:lnTo>
                  <a:pt x="87959" y="57696"/>
                </a:lnTo>
                <a:close/>
                <a:moveTo>
                  <a:pt x="126775" y="65373"/>
                </a:moveTo>
                <a:lnTo>
                  <a:pt x="127013" y="67704"/>
                </a:lnTo>
                <a:lnTo>
                  <a:pt x="126906" y="68505"/>
                </a:lnTo>
                <a:lnTo>
                  <a:pt x="125267" y="66797"/>
                </a:lnTo>
                <a:lnTo>
                  <a:pt x="124497" y="67404"/>
                </a:lnTo>
                <a:lnTo>
                  <a:pt x="123781" y="66597"/>
                </a:lnTo>
                <a:lnTo>
                  <a:pt x="123835" y="64827"/>
                </a:lnTo>
                <a:lnTo>
                  <a:pt x="123951" y="62942"/>
                </a:lnTo>
                <a:lnTo>
                  <a:pt x="123627" y="61512"/>
                </a:lnTo>
                <a:lnTo>
                  <a:pt x="122812" y="59450"/>
                </a:lnTo>
                <a:lnTo>
                  <a:pt x="123727" y="59781"/>
                </a:lnTo>
                <a:lnTo>
                  <a:pt x="126775" y="65373"/>
                </a:lnTo>
                <a:close/>
                <a:moveTo>
                  <a:pt x="130399" y="81959"/>
                </a:moveTo>
                <a:lnTo>
                  <a:pt x="133116" y="83244"/>
                </a:lnTo>
                <a:lnTo>
                  <a:pt x="134701" y="83029"/>
                </a:lnTo>
                <a:lnTo>
                  <a:pt x="137048" y="83913"/>
                </a:lnTo>
                <a:lnTo>
                  <a:pt x="138826" y="83413"/>
                </a:lnTo>
                <a:lnTo>
                  <a:pt x="139942" y="84552"/>
                </a:lnTo>
                <a:lnTo>
                  <a:pt x="142750" y="89006"/>
                </a:lnTo>
                <a:lnTo>
                  <a:pt x="142774" y="90452"/>
                </a:lnTo>
                <a:lnTo>
                  <a:pt x="144613" y="91483"/>
                </a:lnTo>
                <a:lnTo>
                  <a:pt x="143059" y="91675"/>
                </a:lnTo>
                <a:lnTo>
                  <a:pt x="140896" y="91144"/>
                </a:lnTo>
                <a:lnTo>
                  <a:pt x="139218" y="91506"/>
                </a:lnTo>
                <a:lnTo>
                  <a:pt x="137464" y="90644"/>
                </a:lnTo>
                <a:lnTo>
                  <a:pt x="134509" y="90198"/>
                </a:lnTo>
                <a:lnTo>
                  <a:pt x="131939" y="89160"/>
                </a:lnTo>
                <a:lnTo>
                  <a:pt x="126567" y="85875"/>
                </a:lnTo>
                <a:lnTo>
                  <a:pt x="126598" y="84236"/>
                </a:lnTo>
                <a:lnTo>
                  <a:pt x="125728" y="83436"/>
                </a:lnTo>
                <a:lnTo>
                  <a:pt x="125474" y="81405"/>
                </a:lnTo>
                <a:lnTo>
                  <a:pt x="123550" y="80767"/>
                </a:lnTo>
                <a:lnTo>
                  <a:pt x="121303" y="80644"/>
                </a:lnTo>
                <a:lnTo>
                  <a:pt x="121126" y="79682"/>
                </a:lnTo>
                <a:lnTo>
                  <a:pt x="121542" y="77982"/>
                </a:lnTo>
                <a:lnTo>
                  <a:pt x="123220" y="78005"/>
                </a:lnTo>
                <a:lnTo>
                  <a:pt x="125236" y="78713"/>
                </a:lnTo>
                <a:lnTo>
                  <a:pt x="129083" y="81190"/>
                </a:lnTo>
                <a:lnTo>
                  <a:pt x="130038" y="81613"/>
                </a:lnTo>
                <a:lnTo>
                  <a:pt x="130399" y="81959"/>
                </a:lnTo>
                <a:close/>
                <a:moveTo>
                  <a:pt x="225808" y="90044"/>
                </a:moveTo>
                <a:lnTo>
                  <a:pt x="224084" y="90421"/>
                </a:lnTo>
                <a:lnTo>
                  <a:pt x="223538" y="90314"/>
                </a:lnTo>
                <a:lnTo>
                  <a:pt x="222245" y="90514"/>
                </a:lnTo>
                <a:lnTo>
                  <a:pt x="220852" y="92091"/>
                </a:lnTo>
                <a:lnTo>
                  <a:pt x="219828" y="91868"/>
                </a:lnTo>
                <a:lnTo>
                  <a:pt x="219028" y="91929"/>
                </a:lnTo>
                <a:lnTo>
                  <a:pt x="218420" y="90637"/>
                </a:lnTo>
                <a:lnTo>
                  <a:pt x="218405" y="90006"/>
                </a:lnTo>
                <a:lnTo>
                  <a:pt x="219390" y="90106"/>
                </a:lnTo>
                <a:lnTo>
                  <a:pt x="219905" y="88844"/>
                </a:lnTo>
                <a:lnTo>
                  <a:pt x="220967" y="88213"/>
                </a:lnTo>
                <a:lnTo>
                  <a:pt x="223445" y="87921"/>
                </a:lnTo>
                <a:lnTo>
                  <a:pt x="225646" y="88336"/>
                </a:lnTo>
                <a:lnTo>
                  <a:pt x="226431" y="88621"/>
                </a:lnTo>
                <a:lnTo>
                  <a:pt x="225739" y="89760"/>
                </a:lnTo>
                <a:lnTo>
                  <a:pt x="225808" y="90044"/>
                </a:lnTo>
                <a:close/>
                <a:moveTo>
                  <a:pt x="105789" y="112792"/>
                </a:moveTo>
                <a:lnTo>
                  <a:pt x="104289" y="113546"/>
                </a:lnTo>
                <a:lnTo>
                  <a:pt x="102911" y="113169"/>
                </a:lnTo>
                <a:lnTo>
                  <a:pt x="101865" y="112600"/>
                </a:lnTo>
                <a:lnTo>
                  <a:pt x="101018" y="110915"/>
                </a:lnTo>
                <a:lnTo>
                  <a:pt x="99187" y="109861"/>
                </a:lnTo>
                <a:lnTo>
                  <a:pt x="96578" y="109423"/>
                </a:lnTo>
                <a:lnTo>
                  <a:pt x="95508" y="108692"/>
                </a:lnTo>
                <a:lnTo>
                  <a:pt x="95231" y="108330"/>
                </a:lnTo>
                <a:lnTo>
                  <a:pt x="93423" y="108007"/>
                </a:lnTo>
                <a:lnTo>
                  <a:pt x="92907" y="107092"/>
                </a:lnTo>
                <a:lnTo>
                  <a:pt x="93061" y="106145"/>
                </a:lnTo>
                <a:lnTo>
                  <a:pt x="93354" y="105645"/>
                </a:lnTo>
                <a:lnTo>
                  <a:pt x="95024" y="106107"/>
                </a:lnTo>
                <a:lnTo>
                  <a:pt x="103050" y="110553"/>
                </a:lnTo>
                <a:lnTo>
                  <a:pt x="104958" y="111930"/>
                </a:lnTo>
                <a:lnTo>
                  <a:pt x="105789" y="112792"/>
                </a:lnTo>
                <a:close/>
                <a:moveTo>
                  <a:pt x="243007" y="109884"/>
                </a:moveTo>
                <a:lnTo>
                  <a:pt x="241098" y="110238"/>
                </a:lnTo>
                <a:lnTo>
                  <a:pt x="240337" y="110153"/>
                </a:lnTo>
                <a:lnTo>
                  <a:pt x="239075" y="108261"/>
                </a:lnTo>
                <a:lnTo>
                  <a:pt x="240013" y="107830"/>
                </a:lnTo>
                <a:lnTo>
                  <a:pt x="241414" y="107992"/>
                </a:lnTo>
                <a:lnTo>
                  <a:pt x="241837" y="109107"/>
                </a:lnTo>
                <a:lnTo>
                  <a:pt x="243007" y="10988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8" name="Google Shape;968;p44"/>
          <p:cNvSpPr/>
          <p:nvPr/>
        </p:nvSpPr>
        <p:spPr>
          <a:xfrm>
            <a:off x="6522199" y="4616689"/>
            <a:ext cx="2790" cy="3955"/>
          </a:xfrm>
          <a:custGeom>
            <a:avLst/>
            <a:gdLst/>
            <a:ahLst/>
            <a:cxnLst/>
            <a:rect l="l" t="t" r="r" b="b"/>
            <a:pathLst>
              <a:path w="3440" h="4877" extrusionOk="0">
                <a:moveTo>
                  <a:pt x="3378" y="2885"/>
                </a:moveTo>
                <a:lnTo>
                  <a:pt x="3440" y="4877"/>
                </a:lnTo>
                <a:lnTo>
                  <a:pt x="2401" y="4208"/>
                </a:lnTo>
                <a:lnTo>
                  <a:pt x="2108" y="2923"/>
                </a:lnTo>
                <a:lnTo>
                  <a:pt x="723" y="1962"/>
                </a:lnTo>
                <a:lnTo>
                  <a:pt x="0" y="1085"/>
                </a:lnTo>
                <a:lnTo>
                  <a:pt x="1562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69" name="Google Shape;969;p44"/>
          <p:cNvSpPr/>
          <p:nvPr/>
        </p:nvSpPr>
        <p:spPr>
          <a:xfrm>
            <a:off x="5934460" y="4141031"/>
            <a:ext cx="293959" cy="245000"/>
          </a:xfrm>
          <a:custGeom>
            <a:avLst/>
            <a:gdLst/>
            <a:ahLst/>
            <a:cxnLst/>
            <a:rect l="l" t="t" r="r" b="b"/>
            <a:pathLst>
              <a:path w="362493" h="302120" extrusionOk="0">
                <a:moveTo>
                  <a:pt x="208223" y="2723"/>
                </a:moveTo>
                <a:lnTo>
                  <a:pt x="207530" y="4785"/>
                </a:lnTo>
                <a:lnTo>
                  <a:pt x="211571" y="4785"/>
                </a:lnTo>
                <a:lnTo>
                  <a:pt x="218658" y="4785"/>
                </a:lnTo>
                <a:lnTo>
                  <a:pt x="225746" y="4785"/>
                </a:lnTo>
                <a:lnTo>
                  <a:pt x="232833" y="4785"/>
                </a:lnTo>
                <a:lnTo>
                  <a:pt x="239921" y="4777"/>
                </a:lnTo>
                <a:lnTo>
                  <a:pt x="247001" y="4777"/>
                </a:lnTo>
                <a:lnTo>
                  <a:pt x="254088" y="4777"/>
                </a:lnTo>
                <a:lnTo>
                  <a:pt x="261175" y="4777"/>
                </a:lnTo>
                <a:lnTo>
                  <a:pt x="268263" y="4777"/>
                </a:lnTo>
                <a:lnTo>
                  <a:pt x="275351" y="4777"/>
                </a:lnTo>
                <a:lnTo>
                  <a:pt x="282430" y="4777"/>
                </a:lnTo>
                <a:lnTo>
                  <a:pt x="289526" y="4770"/>
                </a:lnTo>
                <a:lnTo>
                  <a:pt x="296605" y="4770"/>
                </a:lnTo>
                <a:lnTo>
                  <a:pt x="303693" y="4770"/>
                </a:lnTo>
                <a:lnTo>
                  <a:pt x="310781" y="4770"/>
                </a:lnTo>
                <a:lnTo>
                  <a:pt x="317868" y="4770"/>
                </a:lnTo>
                <a:lnTo>
                  <a:pt x="324956" y="4762"/>
                </a:lnTo>
                <a:lnTo>
                  <a:pt x="325194" y="10039"/>
                </a:lnTo>
                <a:lnTo>
                  <a:pt x="326148" y="14247"/>
                </a:lnTo>
                <a:lnTo>
                  <a:pt x="329488" y="20255"/>
                </a:lnTo>
                <a:lnTo>
                  <a:pt x="332305" y="23486"/>
                </a:lnTo>
                <a:lnTo>
                  <a:pt x="333320" y="25263"/>
                </a:lnTo>
                <a:lnTo>
                  <a:pt x="333413" y="26086"/>
                </a:lnTo>
                <a:lnTo>
                  <a:pt x="333282" y="26856"/>
                </a:lnTo>
                <a:lnTo>
                  <a:pt x="332428" y="25971"/>
                </a:lnTo>
                <a:lnTo>
                  <a:pt x="330981" y="25371"/>
                </a:lnTo>
                <a:lnTo>
                  <a:pt x="330781" y="28179"/>
                </a:lnTo>
                <a:lnTo>
                  <a:pt x="331112" y="30171"/>
                </a:lnTo>
                <a:lnTo>
                  <a:pt x="331458" y="33918"/>
                </a:lnTo>
                <a:lnTo>
                  <a:pt x="332643" y="37933"/>
                </a:lnTo>
                <a:lnTo>
                  <a:pt x="331789" y="41641"/>
                </a:lnTo>
                <a:lnTo>
                  <a:pt x="331905" y="47919"/>
                </a:lnTo>
                <a:lnTo>
                  <a:pt x="333397" y="55427"/>
                </a:lnTo>
                <a:lnTo>
                  <a:pt x="333097" y="60212"/>
                </a:lnTo>
                <a:lnTo>
                  <a:pt x="335537" y="71351"/>
                </a:lnTo>
                <a:lnTo>
                  <a:pt x="337907" y="77521"/>
                </a:lnTo>
                <a:lnTo>
                  <a:pt x="339207" y="79036"/>
                </a:lnTo>
                <a:lnTo>
                  <a:pt x="340677" y="79852"/>
                </a:lnTo>
                <a:lnTo>
                  <a:pt x="343494" y="80375"/>
                </a:lnTo>
                <a:lnTo>
                  <a:pt x="347642" y="83506"/>
                </a:lnTo>
                <a:lnTo>
                  <a:pt x="350928" y="86814"/>
                </a:lnTo>
                <a:lnTo>
                  <a:pt x="352097" y="88544"/>
                </a:lnTo>
                <a:lnTo>
                  <a:pt x="353682" y="90437"/>
                </a:lnTo>
                <a:lnTo>
                  <a:pt x="354775" y="90098"/>
                </a:lnTo>
                <a:lnTo>
                  <a:pt x="355445" y="89591"/>
                </a:lnTo>
                <a:lnTo>
                  <a:pt x="356515" y="91121"/>
                </a:lnTo>
                <a:lnTo>
                  <a:pt x="361724" y="94422"/>
                </a:lnTo>
                <a:lnTo>
                  <a:pt x="362494" y="95952"/>
                </a:lnTo>
                <a:lnTo>
                  <a:pt x="360616" y="97453"/>
                </a:lnTo>
                <a:lnTo>
                  <a:pt x="358454" y="100037"/>
                </a:lnTo>
                <a:lnTo>
                  <a:pt x="357907" y="101068"/>
                </a:lnTo>
                <a:lnTo>
                  <a:pt x="357654" y="101676"/>
                </a:lnTo>
                <a:lnTo>
                  <a:pt x="357400" y="102445"/>
                </a:lnTo>
                <a:lnTo>
                  <a:pt x="356830" y="103207"/>
                </a:lnTo>
                <a:lnTo>
                  <a:pt x="355591" y="104253"/>
                </a:lnTo>
                <a:lnTo>
                  <a:pt x="355099" y="104707"/>
                </a:lnTo>
                <a:lnTo>
                  <a:pt x="354806" y="105430"/>
                </a:lnTo>
                <a:lnTo>
                  <a:pt x="354060" y="105899"/>
                </a:lnTo>
                <a:lnTo>
                  <a:pt x="353244" y="105923"/>
                </a:lnTo>
                <a:lnTo>
                  <a:pt x="352536" y="106246"/>
                </a:lnTo>
                <a:lnTo>
                  <a:pt x="351466" y="106738"/>
                </a:lnTo>
                <a:lnTo>
                  <a:pt x="349873" y="106484"/>
                </a:lnTo>
                <a:lnTo>
                  <a:pt x="348249" y="106938"/>
                </a:lnTo>
                <a:lnTo>
                  <a:pt x="347657" y="107507"/>
                </a:lnTo>
                <a:lnTo>
                  <a:pt x="346364" y="108007"/>
                </a:lnTo>
                <a:lnTo>
                  <a:pt x="345079" y="108115"/>
                </a:lnTo>
                <a:lnTo>
                  <a:pt x="344625" y="108284"/>
                </a:lnTo>
                <a:lnTo>
                  <a:pt x="343409" y="109123"/>
                </a:lnTo>
                <a:lnTo>
                  <a:pt x="341916" y="110300"/>
                </a:lnTo>
                <a:lnTo>
                  <a:pt x="340169" y="111046"/>
                </a:lnTo>
                <a:lnTo>
                  <a:pt x="339554" y="111292"/>
                </a:lnTo>
                <a:lnTo>
                  <a:pt x="338753" y="112100"/>
                </a:lnTo>
                <a:lnTo>
                  <a:pt x="337515" y="116131"/>
                </a:lnTo>
                <a:lnTo>
                  <a:pt x="336606" y="117185"/>
                </a:lnTo>
                <a:lnTo>
                  <a:pt x="335083" y="117292"/>
                </a:lnTo>
                <a:lnTo>
                  <a:pt x="333105" y="117292"/>
                </a:lnTo>
                <a:lnTo>
                  <a:pt x="331389" y="117639"/>
                </a:lnTo>
                <a:lnTo>
                  <a:pt x="329057" y="117192"/>
                </a:lnTo>
                <a:lnTo>
                  <a:pt x="327926" y="117246"/>
                </a:lnTo>
                <a:lnTo>
                  <a:pt x="327626" y="118108"/>
                </a:lnTo>
                <a:lnTo>
                  <a:pt x="327210" y="121562"/>
                </a:lnTo>
                <a:lnTo>
                  <a:pt x="327264" y="123047"/>
                </a:lnTo>
                <a:lnTo>
                  <a:pt x="326341" y="124793"/>
                </a:lnTo>
                <a:lnTo>
                  <a:pt x="325310" y="126985"/>
                </a:lnTo>
                <a:lnTo>
                  <a:pt x="325686" y="130678"/>
                </a:lnTo>
                <a:lnTo>
                  <a:pt x="325863" y="134332"/>
                </a:lnTo>
                <a:lnTo>
                  <a:pt x="323971" y="139825"/>
                </a:lnTo>
                <a:lnTo>
                  <a:pt x="323701" y="141086"/>
                </a:lnTo>
                <a:lnTo>
                  <a:pt x="321785" y="145433"/>
                </a:lnTo>
                <a:lnTo>
                  <a:pt x="320800" y="147056"/>
                </a:lnTo>
                <a:lnTo>
                  <a:pt x="318353" y="155164"/>
                </a:lnTo>
                <a:lnTo>
                  <a:pt x="317399" y="157657"/>
                </a:lnTo>
                <a:lnTo>
                  <a:pt x="315352" y="160280"/>
                </a:lnTo>
                <a:lnTo>
                  <a:pt x="315813" y="164550"/>
                </a:lnTo>
                <a:lnTo>
                  <a:pt x="316306" y="169065"/>
                </a:lnTo>
                <a:lnTo>
                  <a:pt x="316767" y="173327"/>
                </a:lnTo>
                <a:lnTo>
                  <a:pt x="317460" y="179689"/>
                </a:lnTo>
                <a:lnTo>
                  <a:pt x="315721" y="185628"/>
                </a:lnTo>
                <a:lnTo>
                  <a:pt x="315790" y="188866"/>
                </a:lnTo>
                <a:lnTo>
                  <a:pt x="314574" y="193636"/>
                </a:lnTo>
                <a:lnTo>
                  <a:pt x="313612" y="195844"/>
                </a:lnTo>
                <a:lnTo>
                  <a:pt x="312758" y="197144"/>
                </a:lnTo>
                <a:lnTo>
                  <a:pt x="312043" y="198498"/>
                </a:lnTo>
                <a:lnTo>
                  <a:pt x="310719" y="201467"/>
                </a:lnTo>
                <a:lnTo>
                  <a:pt x="309595" y="205383"/>
                </a:lnTo>
                <a:lnTo>
                  <a:pt x="309095" y="209391"/>
                </a:lnTo>
                <a:lnTo>
                  <a:pt x="309057" y="211722"/>
                </a:lnTo>
                <a:lnTo>
                  <a:pt x="308833" y="212783"/>
                </a:lnTo>
                <a:lnTo>
                  <a:pt x="308457" y="213460"/>
                </a:lnTo>
                <a:lnTo>
                  <a:pt x="305863" y="213899"/>
                </a:lnTo>
                <a:lnTo>
                  <a:pt x="302254" y="214376"/>
                </a:lnTo>
                <a:lnTo>
                  <a:pt x="300314" y="214899"/>
                </a:lnTo>
                <a:lnTo>
                  <a:pt x="299014" y="215714"/>
                </a:lnTo>
                <a:lnTo>
                  <a:pt x="297414" y="217614"/>
                </a:lnTo>
                <a:lnTo>
                  <a:pt x="294243" y="222815"/>
                </a:lnTo>
                <a:lnTo>
                  <a:pt x="292589" y="226000"/>
                </a:lnTo>
                <a:lnTo>
                  <a:pt x="289987" y="230354"/>
                </a:lnTo>
                <a:lnTo>
                  <a:pt x="286963" y="233431"/>
                </a:lnTo>
                <a:lnTo>
                  <a:pt x="286324" y="234931"/>
                </a:lnTo>
                <a:lnTo>
                  <a:pt x="285824" y="237716"/>
                </a:lnTo>
                <a:lnTo>
                  <a:pt x="284708" y="242124"/>
                </a:lnTo>
                <a:lnTo>
                  <a:pt x="283685" y="245247"/>
                </a:lnTo>
                <a:lnTo>
                  <a:pt x="283870" y="247770"/>
                </a:lnTo>
                <a:lnTo>
                  <a:pt x="282915" y="252132"/>
                </a:lnTo>
                <a:lnTo>
                  <a:pt x="283054" y="254255"/>
                </a:lnTo>
                <a:lnTo>
                  <a:pt x="281992" y="255440"/>
                </a:lnTo>
                <a:lnTo>
                  <a:pt x="280568" y="256563"/>
                </a:lnTo>
                <a:lnTo>
                  <a:pt x="279599" y="256848"/>
                </a:lnTo>
                <a:lnTo>
                  <a:pt x="277521" y="255563"/>
                </a:lnTo>
                <a:lnTo>
                  <a:pt x="275936" y="254263"/>
                </a:lnTo>
                <a:lnTo>
                  <a:pt x="275289" y="253917"/>
                </a:lnTo>
                <a:lnTo>
                  <a:pt x="273912" y="254732"/>
                </a:lnTo>
                <a:lnTo>
                  <a:pt x="272257" y="255940"/>
                </a:lnTo>
                <a:lnTo>
                  <a:pt x="270364" y="258756"/>
                </a:lnTo>
                <a:lnTo>
                  <a:pt x="268894" y="261602"/>
                </a:lnTo>
                <a:lnTo>
                  <a:pt x="269741" y="267641"/>
                </a:lnTo>
                <a:lnTo>
                  <a:pt x="269664" y="268956"/>
                </a:lnTo>
                <a:lnTo>
                  <a:pt x="269233" y="270395"/>
                </a:lnTo>
                <a:lnTo>
                  <a:pt x="266940" y="274888"/>
                </a:lnTo>
                <a:lnTo>
                  <a:pt x="266370" y="276311"/>
                </a:lnTo>
                <a:lnTo>
                  <a:pt x="265539" y="279003"/>
                </a:lnTo>
                <a:lnTo>
                  <a:pt x="264654" y="283704"/>
                </a:lnTo>
                <a:lnTo>
                  <a:pt x="264623" y="284834"/>
                </a:lnTo>
                <a:lnTo>
                  <a:pt x="264623" y="284834"/>
                </a:lnTo>
                <a:lnTo>
                  <a:pt x="264600" y="284834"/>
                </a:lnTo>
                <a:lnTo>
                  <a:pt x="260583" y="284819"/>
                </a:lnTo>
                <a:lnTo>
                  <a:pt x="260514" y="284796"/>
                </a:lnTo>
                <a:lnTo>
                  <a:pt x="260452" y="284727"/>
                </a:lnTo>
                <a:lnTo>
                  <a:pt x="260391" y="284627"/>
                </a:lnTo>
                <a:lnTo>
                  <a:pt x="260322" y="284481"/>
                </a:lnTo>
                <a:lnTo>
                  <a:pt x="260168" y="283865"/>
                </a:lnTo>
                <a:lnTo>
                  <a:pt x="260083" y="282903"/>
                </a:lnTo>
                <a:lnTo>
                  <a:pt x="260222" y="281242"/>
                </a:lnTo>
                <a:lnTo>
                  <a:pt x="260668" y="279265"/>
                </a:lnTo>
                <a:lnTo>
                  <a:pt x="262060" y="276488"/>
                </a:lnTo>
                <a:lnTo>
                  <a:pt x="262130" y="276257"/>
                </a:lnTo>
                <a:lnTo>
                  <a:pt x="262145" y="276126"/>
                </a:lnTo>
                <a:lnTo>
                  <a:pt x="262145" y="275980"/>
                </a:lnTo>
                <a:lnTo>
                  <a:pt x="262014" y="275480"/>
                </a:lnTo>
                <a:lnTo>
                  <a:pt x="261853" y="275049"/>
                </a:lnTo>
                <a:lnTo>
                  <a:pt x="261776" y="274403"/>
                </a:lnTo>
                <a:lnTo>
                  <a:pt x="262014" y="272957"/>
                </a:lnTo>
                <a:lnTo>
                  <a:pt x="262037" y="272511"/>
                </a:lnTo>
                <a:lnTo>
                  <a:pt x="262007" y="271941"/>
                </a:lnTo>
                <a:lnTo>
                  <a:pt x="261899" y="271572"/>
                </a:lnTo>
                <a:lnTo>
                  <a:pt x="260929" y="269164"/>
                </a:lnTo>
                <a:lnTo>
                  <a:pt x="260606" y="268779"/>
                </a:lnTo>
                <a:lnTo>
                  <a:pt x="251256" y="261110"/>
                </a:lnTo>
                <a:lnTo>
                  <a:pt x="249548" y="259025"/>
                </a:lnTo>
                <a:lnTo>
                  <a:pt x="249363" y="258887"/>
                </a:lnTo>
                <a:lnTo>
                  <a:pt x="249132" y="258779"/>
                </a:lnTo>
                <a:lnTo>
                  <a:pt x="244384" y="257025"/>
                </a:lnTo>
                <a:lnTo>
                  <a:pt x="244153" y="256848"/>
                </a:lnTo>
                <a:lnTo>
                  <a:pt x="244184" y="256594"/>
                </a:lnTo>
                <a:lnTo>
                  <a:pt x="244330" y="256263"/>
                </a:lnTo>
                <a:lnTo>
                  <a:pt x="244900" y="255248"/>
                </a:lnTo>
                <a:lnTo>
                  <a:pt x="244977" y="254986"/>
                </a:lnTo>
                <a:lnTo>
                  <a:pt x="245061" y="254578"/>
                </a:lnTo>
                <a:lnTo>
                  <a:pt x="242922" y="238362"/>
                </a:lnTo>
                <a:lnTo>
                  <a:pt x="242930" y="238047"/>
                </a:lnTo>
                <a:lnTo>
                  <a:pt x="243022" y="237831"/>
                </a:lnTo>
                <a:lnTo>
                  <a:pt x="243099" y="237700"/>
                </a:lnTo>
                <a:lnTo>
                  <a:pt x="243384" y="237354"/>
                </a:lnTo>
                <a:lnTo>
                  <a:pt x="243630" y="237001"/>
                </a:lnTo>
                <a:lnTo>
                  <a:pt x="243915" y="236370"/>
                </a:lnTo>
                <a:lnTo>
                  <a:pt x="243984" y="236139"/>
                </a:lnTo>
                <a:lnTo>
                  <a:pt x="244284" y="233231"/>
                </a:lnTo>
                <a:lnTo>
                  <a:pt x="244261" y="230692"/>
                </a:lnTo>
                <a:lnTo>
                  <a:pt x="245507" y="226454"/>
                </a:lnTo>
                <a:lnTo>
                  <a:pt x="245646" y="224646"/>
                </a:lnTo>
                <a:lnTo>
                  <a:pt x="235334" y="224515"/>
                </a:lnTo>
                <a:lnTo>
                  <a:pt x="235273" y="224607"/>
                </a:lnTo>
                <a:lnTo>
                  <a:pt x="235265" y="224723"/>
                </a:lnTo>
                <a:lnTo>
                  <a:pt x="235288" y="224846"/>
                </a:lnTo>
                <a:lnTo>
                  <a:pt x="235303" y="224984"/>
                </a:lnTo>
                <a:lnTo>
                  <a:pt x="235296" y="225269"/>
                </a:lnTo>
                <a:lnTo>
                  <a:pt x="235219" y="225792"/>
                </a:lnTo>
                <a:lnTo>
                  <a:pt x="235196" y="226077"/>
                </a:lnTo>
                <a:lnTo>
                  <a:pt x="235203" y="226354"/>
                </a:lnTo>
                <a:lnTo>
                  <a:pt x="235365" y="227377"/>
                </a:lnTo>
                <a:lnTo>
                  <a:pt x="235635" y="228138"/>
                </a:lnTo>
                <a:lnTo>
                  <a:pt x="235673" y="228392"/>
                </a:lnTo>
                <a:lnTo>
                  <a:pt x="235689" y="228669"/>
                </a:lnTo>
                <a:lnTo>
                  <a:pt x="235658" y="229200"/>
                </a:lnTo>
                <a:lnTo>
                  <a:pt x="221306" y="229261"/>
                </a:lnTo>
                <a:lnTo>
                  <a:pt x="226985" y="235631"/>
                </a:lnTo>
                <a:lnTo>
                  <a:pt x="227054" y="235762"/>
                </a:lnTo>
                <a:lnTo>
                  <a:pt x="227154" y="236108"/>
                </a:lnTo>
                <a:lnTo>
                  <a:pt x="227193" y="236370"/>
                </a:lnTo>
                <a:lnTo>
                  <a:pt x="227300" y="238608"/>
                </a:lnTo>
                <a:lnTo>
                  <a:pt x="227000" y="242147"/>
                </a:lnTo>
                <a:lnTo>
                  <a:pt x="227062" y="244424"/>
                </a:lnTo>
                <a:lnTo>
                  <a:pt x="227393" y="245901"/>
                </a:lnTo>
                <a:lnTo>
                  <a:pt x="228932" y="248809"/>
                </a:lnTo>
                <a:lnTo>
                  <a:pt x="228831" y="249355"/>
                </a:lnTo>
                <a:lnTo>
                  <a:pt x="228478" y="250040"/>
                </a:lnTo>
                <a:lnTo>
                  <a:pt x="218297" y="258671"/>
                </a:lnTo>
                <a:lnTo>
                  <a:pt x="218012" y="259079"/>
                </a:lnTo>
                <a:lnTo>
                  <a:pt x="216596" y="262679"/>
                </a:lnTo>
                <a:lnTo>
                  <a:pt x="215249" y="264764"/>
                </a:lnTo>
                <a:lnTo>
                  <a:pt x="214657" y="265364"/>
                </a:lnTo>
                <a:lnTo>
                  <a:pt x="212294" y="268295"/>
                </a:lnTo>
                <a:lnTo>
                  <a:pt x="203006" y="277488"/>
                </a:lnTo>
                <a:lnTo>
                  <a:pt x="201482" y="278103"/>
                </a:lnTo>
                <a:lnTo>
                  <a:pt x="196857" y="278357"/>
                </a:lnTo>
                <a:lnTo>
                  <a:pt x="194410" y="278426"/>
                </a:lnTo>
                <a:lnTo>
                  <a:pt x="194133" y="278495"/>
                </a:lnTo>
                <a:lnTo>
                  <a:pt x="193717" y="278649"/>
                </a:lnTo>
                <a:lnTo>
                  <a:pt x="193463" y="278888"/>
                </a:lnTo>
                <a:lnTo>
                  <a:pt x="193163" y="279065"/>
                </a:lnTo>
                <a:lnTo>
                  <a:pt x="192863" y="278972"/>
                </a:lnTo>
                <a:lnTo>
                  <a:pt x="192517" y="278718"/>
                </a:lnTo>
                <a:lnTo>
                  <a:pt x="186807" y="273572"/>
                </a:lnTo>
                <a:lnTo>
                  <a:pt x="176618" y="267072"/>
                </a:lnTo>
                <a:lnTo>
                  <a:pt x="175641" y="267664"/>
                </a:lnTo>
                <a:lnTo>
                  <a:pt x="169877" y="270464"/>
                </a:lnTo>
                <a:lnTo>
                  <a:pt x="168692" y="271187"/>
                </a:lnTo>
                <a:lnTo>
                  <a:pt x="168030" y="271703"/>
                </a:lnTo>
                <a:lnTo>
                  <a:pt x="167999" y="274834"/>
                </a:lnTo>
                <a:lnTo>
                  <a:pt x="166991" y="276418"/>
                </a:lnTo>
                <a:lnTo>
                  <a:pt x="165175" y="278157"/>
                </a:lnTo>
                <a:lnTo>
                  <a:pt x="160188" y="279257"/>
                </a:lnTo>
                <a:lnTo>
                  <a:pt x="157595" y="280196"/>
                </a:lnTo>
                <a:lnTo>
                  <a:pt x="154940" y="281603"/>
                </a:lnTo>
                <a:lnTo>
                  <a:pt x="154509" y="281957"/>
                </a:lnTo>
                <a:lnTo>
                  <a:pt x="154509" y="281950"/>
                </a:lnTo>
                <a:lnTo>
                  <a:pt x="153493" y="282927"/>
                </a:lnTo>
                <a:lnTo>
                  <a:pt x="151485" y="284888"/>
                </a:lnTo>
                <a:lnTo>
                  <a:pt x="151269" y="286411"/>
                </a:lnTo>
                <a:lnTo>
                  <a:pt x="151592" y="287781"/>
                </a:lnTo>
                <a:lnTo>
                  <a:pt x="134409" y="287727"/>
                </a:lnTo>
                <a:lnTo>
                  <a:pt x="133277" y="286635"/>
                </a:lnTo>
                <a:lnTo>
                  <a:pt x="130892" y="281834"/>
                </a:lnTo>
                <a:lnTo>
                  <a:pt x="130784" y="281788"/>
                </a:lnTo>
                <a:lnTo>
                  <a:pt x="129029" y="282088"/>
                </a:lnTo>
                <a:lnTo>
                  <a:pt x="113361" y="281527"/>
                </a:lnTo>
                <a:lnTo>
                  <a:pt x="111122" y="282027"/>
                </a:lnTo>
                <a:lnTo>
                  <a:pt x="106643" y="284011"/>
                </a:lnTo>
                <a:lnTo>
                  <a:pt x="104389" y="284342"/>
                </a:lnTo>
                <a:lnTo>
                  <a:pt x="102065" y="283434"/>
                </a:lnTo>
                <a:lnTo>
                  <a:pt x="93823" y="273864"/>
                </a:lnTo>
                <a:lnTo>
                  <a:pt x="92045" y="272718"/>
                </a:lnTo>
                <a:lnTo>
                  <a:pt x="91391" y="272103"/>
                </a:lnTo>
                <a:lnTo>
                  <a:pt x="90175" y="270426"/>
                </a:lnTo>
                <a:lnTo>
                  <a:pt x="88413" y="269426"/>
                </a:lnTo>
                <a:lnTo>
                  <a:pt x="87820" y="268702"/>
                </a:lnTo>
                <a:lnTo>
                  <a:pt x="87628" y="267679"/>
                </a:lnTo>
                <a:lnTo>
                  <a:pt x="87682" y="265572"/>
                </a:lnTo>
                <a:lnTo>
                  <a:pt x="87105" y="264256"/>
                </a:lnTo>
                <a:lnTo>
                  <a:pt x="85804" y="263956"/>
                </a:lnTo>
                <a:lnTo>
                  <a:pt x="74722" y="266179"/>
                </a:lnTo>
                <a:lnTo>
                  <a:pt x="73137" y="265925"/>
                </a:lnTo>
                <a:lnTo>
                  <a:pt x="70813" y="266325"/>
                </a:lnTo>
                <a:lnTo>
                  <a:pt x="70013" y="266718"/>
                </a:lnTo>
                <a:lnTo>
                  <a:pt x="69074" y="267979"/>
                </a:lnTo>
                <a:lnTo>
                  <a:pt x="68882" y="269287"/>
                </a:lnTo>
                <a:lnTo>
                  <a:pt x="68912" y="270610"/>
                </a:lnTo>
                <a:lnTo>
                  <a:pt x="68628" y="271910"/>
                </a:lnTo>
                <a:lnTo>
                  <a:pt x="67781" y="273364"/>
                </a:lnTo>
                <a:lnTo>
                  <a:pt x="64626" y="276611"/>
                </a:lnTo>
                <a:lnTo>
                  <a:pt x="63926" y="278026"/>
                </a:lnTo>
                <a:lnTo>
                  <a:pt x="64072" y="281596"/>
                </a:lnTo>
                <a:lnTo>
                  <a:pt x="63865" y="283403"/>
                </a:lnTo>
                <a:lnTo>
                  <a:pt x="63387" y="284242"/>
                </a:lnTo>
                <a:lnTo>
                  <a:pt x="62017" y="285611"/>
                </a:lnTo>
                <a:lnTo>
                  <a:pt x="61517" y="286404"/>
                </a:lnTo>
                <a:lnTo>
                  <a:pt x="61286" y="287519"/>
                </a:lnTo>
                <a:lnTo>
                  <a:pt x="61209" y="289873"/>
                </a:lnTo>
                <a:lnTo>
                  <a:pt x="60963" y="290973"/>
                </a:lnTo>
                <a:lnTo>
                  <a:pt x="59240" y="293743"/>
                </a:lnTo>
                <a:lnTo>
                  <a:pt x="58831" y="294720"/>
                </a:lnTo>
                <a:lnTo>
                  <a:pt x="58731" y="296712"/>
                </a:lnTo>
                <a:lnTo>
                  <a:pt x="58455" y="297320"/>
                </a:lnTo>
                <a:lnTo>
                  <a:pt x="53445" y="298897"/>
                </a:lnTo>
                <a:lnTo>
                  <a:pt x="51575" y="299904"/>
                </a:lnTo>
                <a:lnTo>
                  <a:pt x="50428" y="301459"/>
                </a:lnTo>
                <a:lnTo>
                  <a:pt x="50151" y="302120"/>
                </a:lnTo>
                <a:lnTo>
                  <a:pt x="50151" y="302120"/>
                </a:lnTo>
                <a:lnTo>
                  <a:pt x="48004" y="301566"/>
                </a:lnTo>
                <a:lnTo>
                  <a:pt x="45280" y="301166"/>
                </a:lnTo>
                <a:lnTo>
                  <a:pt x="40039" y="300674"/>
                </a:lnTo>
                <a:lnTo>
                  <a:pt x="37969" y="299951"/>
                </a:lnTo>
                <a:lnTo>
                  <a:pt x="36977" y="298866"/>
                </a:lnTo>
                <a:lnTo>
                  <a:pt x="37292" y="296097"/>
                </a:lnTo>
                <a:lnTo>
                  <a:pt x="36768" y="295504"/>
                </a:lnTo>
                <a:lnTo>
                  <a:pt x="35938" y="295012"/>
                </a:lnTo>
                <a:lnTo>
                  <a:pt x="35360" y="293812"/>
                </a:lnTo>
                <a:lnTo>
                  <a:pt x="35483" y="292373"/>
                </a:lnTo>
                <a:lnTo>
                  <a:pt x="38246" y="289173"/>
                </a:lnTo>
                <a:lnTo>
                  <a:pt x="38816" y="287465"/>
                </a:lnTo>
                <a:lnTo>
                  <a:pt x="39255" y="281519"/>
                </a:lnTo>
                <a:lnTo>
                  <a:pt x="39539" y="279426"/>
                </a:lnTo>
                <a:lnTo>
                  <a:pt x="39331" y="276972"/>
                </a:lnTo>
                <a:lnTo>
                  <a:pt x="37138" y="272457"/>
                </a:lnTo>
                <a:lnTo>
                  <a:pt x="35230" y="269318"/>
                </a:lnTo>
                <a:lnTo>
                  <a:pt x="32113" y="264664"/>
                </a:lnTo>
                <a:lnTo>
                  <a:pt x="30897" y="263141"/>
                </a:lnTo>
                <a:lnTo>
                  <a:pt x="24602" y="256725"/>
                </a:lnTo>
                <a:lnTo>
                  <a:pt x="23871" y="255771"/>
                </a:lnTo>
                <a:lnTo>
                  <a:pt x="22348" y="253055"/>
                </a:lnTo>
                <a:lnTo>
                  <a:pt x="23102" y="250663"/>
                </a:lnTo>
                <a:lnTo>
                  <a:pt x="24025" y="247109"/>
                </a:lnTo>
                <a:lnTo>
                  <a:pt x="24133" y="245462"/>
                </a:lnTo>
                <a:lnTo>
                  <a:pt x="23702" y="243762"/>
                </a:lnTo>
                <a:lnTo>
                  <a:pt x="22109" y="242485"/>
                </a:lnTo>
                <a:lnTo>
                  <a:pt x="20693" y="242332"/>
                </a:lnTo>
                <a:lnTo>
                  <a:pt x="20062" y="241685"/>
                </a:lnTo>
                <a:lnTo>
                  <a:pt x="18830" y="240747"/>
                </a:lnTo>
                <a:lnTo>
                  <a:pt x="17615" y="240016"/>
                </a:lnTo>
                <a:lnTo>
                  <a:pt x="16537" y="238616"/>
                </a:lnTo>
                <a:lnTo>
                  <a:pt x="15791" y="236654"/>
                </a:lnTo>
                <a:lnTo>
                  <a:pt x="16322" y="229631"/>
                </a:lnTo>
                <a:lnTo>
                  <a:pt x="15960" y="228692"/>
                </a:lnTo>
                <a:lnTo>
                  <a:pt x="14352" y="228431"/>
                </a:lnTo>
                <a:lnTo>
                  <a:pt x="13975" y="227923"/>
                </a:lnTo>
                <a:lnTo>
                  <a:pt x="14036" y="226577"/>
                </a:lnTo>
                <a:lnTo>
                  <a:pt x="13174" y="222569"/>
                </a:lnTo>
                <a:lnTo>
                  <a:pt x="12205" y="219245"/>
                </a:lnTo>
                <a:lnTo>
                  <a:pt x="12720" y="217414"/>
                </a:lnTo>
                <a:lnTo>
                  <a:pt x="11382" y="214907"/>
                </a:lnTo>
                <a:lnTo>
                  <a:pt x="8811" y="213830"/>
                </a:lnTo>
                <a:lnTo>
                  <a:pt x="6387" y="214160"/>
                </a:lnTo>
                <a:lnTo>
                  <a:pt x="3786" y="214660"/>
                </a:lnTo>
                <a:lnTo>
                  <a:pt x="2216" y="214522"/>
                </a:lnTo>
                <a:lnTo>
                  <a:pt x="1147" y="214053"/>
                </a:lnTo>
                <a:lnTo>
                  <a:pt x="385" y="213137"/>
                </a:lnTo>
                <a:lnTo>
                  <a:pt x="0" y="212045"/>
                </a:lnTo>
                <a:lnTo>
                  <a:pt x="354" y="210414"/>
                </a:lnTo>
                <a:lnTo>
                  <a:pt x="1785" y="207414"/>
                </a:lnTo>
                <a:lnTo>
                  <a:pt x="3563" y="204952"/>
                </a:lnTo>
                <a:lnTo>
                  <a:pt x="7187" y="202698"/>
                </a:lnTo>
                <a:lnTo>
                  <a:pt x="8149" y="201506"/>
                </a:lnTo>
                <a:lnTo>
                  <a:pt x="8703" y="200175"/>
                </a:lnTo>
                <a:lnTo>
                  <a:pt x="8796" y="198652"/>
                </a:lnTo>
                <a:lnTo>
                  <a:pt x="8549" y="197044"/>
                </a:lnTo>
                <a:lnTo>
                  <a:pt x="8142" y="195575"/>
                </a:lnTo>
                <a:lnTo>
                  <a:pt x="7072" y="193628"/>
                </a:lnTo>
                <a:lnTo>
                  <a:pt x="6095" y="191336"/>
                </a:lnTo>
                <a:lnTo>
                  <a:pt x="6072" y="189797"/>
                </a:lnTo>
                <a:lnTo>
                  <a:pt x="6541" y="188690"/>
                </a:lnTo>
                <a:lnTo>
                  <a:pt x="7511" y="187351"/>
                </a:lnTo>
                <a:lnTo>
                  <a:pt x="9435" y="185843"/>
                </a:lnTo>
                <a:lnTo>
                  <a:pt x="9896" y="185543"/>
                </a:lnTo>
                <a:lnTo>
                  <a:pt x="11104" y="184735"/>
                </a:lnTo>
                <a:lnTo>
                  <a:pt x="12158" y="184143"/>
                </a:lnTo>
                <a:lnTo>
                  <a:pt x="14791" y="182558"/>
                </a:lnTo>
                <a:lnTo>
                  <a:pt x="15406" y="181797"/>
                </a:lnTo>
                <a:lnTo>
                  <a:pt x="15183" y="180881"/>
                </a:lnTo>
                <a:lnTo>
                  <a:pt x="14537" y="180135"/>
                </a:lnTo>
                <a:lnTo>
                  <a:pt x="13475" y="179089"/>
                </a:lnTo>
                <a:lnTo>
                  <a:pt x="13259" y="177804"/>
                </a:lnTo>
                <a:lnTo>
                  <a:pt x="12951" y="175612"/>
                </a:lnTo>
                <a:lnTo>
                  <a:pt x="12405" y="174212"/>
                </a:lnTo>
                <a:lnTo>
                  <a:pt x="12012" y="173188"/>
                </a:lnTo>
                <a:lnTo>
                  <a:pt x="12759" y="172419"/>
                </a:lnTo>
                <a:lnTo>
                  <a:pt x="13875" y="171350"/>
                </a:lnTo>
                <a:lnTo>
                  <a:pt x="15268" y="170696"/>
                </a:lnTo>
                <a:lnTo>
                  <a:pt x="17415" y="170142"/>
                </a:lnTo>
                <a:lnTo>
                  <a:pt x="18261" y="169373"/>
                </a:lnTo>
                <a:lnTo>
                  <a:pt x="18507" y="167911"/>
                </a:lnTo>
                <a:lnTo>
                  <a:pt x="18438" y="166511"/>
                </a:lnTo>
                <a:lnTo>
                  <a:pt x="19216" y="165473"/>
                </a:lnTo>
                <a:lnTo>
                  <a:pt x="20254" y="163242"/>
                </a:lnTo>
                <a:lnTo>
                  <a:pt x="21093" y="162226"/>
                </a:lnTo>
                <a:lnTo>
                  <a:pt x="22502" y="161065"/>
                </a:lnTo>
                <a:lnTo>
                  <a:pt x="23910" y="159611"/>
                </a:lnTo>
                <a:lnTo>
                  <a:pt x="24533" y="157918"/>
                </a:lnTo>
                <a:lnTo>
                  <a:pt x="24710" y="156295"/>
                </a:lnTo>
                <a:lnTo>
                  <a:pt x="23940" y="151356"/>
                </a:lnTo>
                <a:lnTo>
                  <a:pt x="25564" y="149295"/>
                </a:lnTo>
                <a:lnTo>
                  <a:pt x="27642" y="147587"/>
                </a:lnTo>
                <a:lnTo>
                  <a:pt x="30628" y="147702"/>
                </a:lnTo>
                <a:lnTo>
                  <a:pt x="35260" y="147325"/>
                </a:lnTo>
                <a:lnTo>
                  <a:pt x="38416" y="146617"/>
                </a:lnTo>
                <a:lnTo>
                  <a:pt x="40663" y="146641"/>
                </a:lnTo>
                <a:lnTo>
                  <a:pt x="45796" y="147564"/>
                </a:lnTo>
                <a:lnTo>
                  <a:pt x="46219" y="147341"/>
                </a:lnTo>
                <a:lnTo>
                  <a:pt x="46334" y="147156"/>
                </a:lnTo>
                <a:lnTo>
                  <a:pt x="46611" y="145848"/>
                </a:lnTo>
                <a:lnTo>
                  <a:pt x="46603" y="142556"/>
                </a:lnTo>
                <a:lnTo>
                  <a:pt x="46596" y="132586"/>
                </a:lnTo>
                <a:lnTo>
                  <a:pt x="46588" y="122601"/>
                </a:lnTo>
                <a:lnTo>
                  <a:pt x="46580" y="112592"/>
                </a:lnTo>
                <a:lnTo>
                  <a:pt x="46573" y="102553"/>
                </a:lnTo>
                <a:lnTo>
                  <a:pt x="46565" y="92491"/>
                </a:lnTo>
                <a:lnTo>
                  <a:pt x="46557" y="82406"/>
                </a:lnTo>
                <a:lnTo>
                  <a:pt x="46550" y="72289"/>
                </a:lnTo>
                <a:lnTo>
                  <a:pt x="46542" y="62150"/>
                </a:lnTo>
                <a:lnTo>
                  <a:pt x="46542" y="59304"/>
                </a:lnTo>
                <a:lnTo>
                  <a:pt x="46542" y="56465"/>
                </a:lnTo>
                <a:lnTo>
                  <a:pt x="46542" y="53619"/>
                </a:lnTo>
                <a:lnTo>
                  <a:pt x="46542" y="50765"/>
                </a:lnTo>
                <a:lnTo>
                  <a:pt x="51867" y="50773"/>
                </a:lnTo>
                <a:lnTo>
                  <a:pt x="57200" y="50773"/>
                </a:lnTo>
                <a:lnTo>
                  <a:pt x="62525" y="50773"/>
                </a:lnTo>
                <a:lnTo>
                  <a:pt x="67850" y="50780"/>
                </a:lnTo>
                <a:lnTo>
                  <a:pt x="67920" y="50734"/>
                </a:lnTo>
                <a:lnTo>
                  <a:pt x="67989" y="50696"/>
                </a:lnTo>
                <a:lnTo>
                  <a:pt x="68050" y="50650"/>
                </a:lnTo>
                <a:lnTo>
                  <a:pt x="68120" y="50619"/>
                </a:lnTo>
                <a:lnTo>
                  <a:pt x="68128" y="39218"/>
                </a:lnTo>
                <a:lnTo>
                  <a:pt x="68128" y="27779"/>
                </a:lnTo>
                <a:lnTo>
                  <a:pt x="68136" y="16301"/>
                </a:lnTo>
                <a:lnTo>
                  <a:pt x="68136" y="4785"/>
                </a:lnTo>
                <a:lnTo>
                  <a:pt x="76385" y="4785"/>
                </a:lnTo>
                <a:lnTo>
                  <a:pt x="84642" y="4793"/>
                </a:lnTo>
                <a:lnTo>
                  <a:pt x="92892" y="4793"/>
                </a:lnTo>
                <a:lnTo>
                  <a:pt x="101141" y="4793"/>
                </a:lnTo>
                <a:lnTo>
                  <a:pt x="109390" y="4793"/>
                </a:lnTo>
                <a:lnTo>
                  <a:pt x="117640" y="4793"/>
                </a:lnTo>
                <a:lnTo>
                  <a:pt x="125897" y="4793"/>
                </a:lnTo>
                <a:lnTo>
                  <a:pt x="134147" y="4800"/>
                </a:lnTo>
                <a:lnTo>
                  <a:pt x="142396" y="4800"/>
                </a:lnTo>
                <a:lnTo>
                  <a:pt x="150646" y="4800"/>
                </a:lnTo>
                <a:lnTo>
                  <a:pt x="158896" y="4800"/>
                </a:lnTo>
                <a:lnTo>
                  <a:pt x="167145" y="4800"/>
                </a:lnTo>
                <a:lnTo>
                  <a:pt x="175395" y="4808"/>
                </a:lnTo>
                <a:lnTo>
                  <a:pt x="183644" y="4808"/>
                </a:lnTo>
                <a:lnTo>
                  <a:pt x="191901" y="4808"/>
                </a:lnTo>
                <a:lnTo>
                  <a:pt x="200151" y="4808"/>
                </a:lnTo>
                <a:lnTo>
                  <a:pt x="202667" y="4808"/>
                </a:lnTo>
                <a:lnTo>
                  <a:pt x="203775" y="4639"/>
                </a:lnTo>
                <a:lnTo>
                  <a:pt x="205892" y="323"/>
                </a:lnTo>
                <a:lnTo>
                  <a:pt x="206792" y="0"/>
                </a:lnTo>
                <a:lnTo>
                  <a:pt x="208169" y="254"/>
                </a:lnTo>
                <a:lnTo>
                  <a:pt x="208646" y="12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0" name="Google Shape;970;p44"/>
          <p:cNvSpPr/>
          <p:nvPr/>
        </p:nvSpPr>
        <p:spPr>
          <a:xfrm>
            <a:off x="5747395" y="2850980"/>
            <a:ext cx="227878" cy="523438"/>
          </a:xfrm>
          <a:custGeom>
            <a:avLst/>
            <a:gdLst/>
            <a:ahLst/>
            <a:cxnLst/>
            <a:rect l="l" t="t" r="r" b="b"/>
            <a:pathLst>
              <a:path w="281006" h="645473" extrusionOk="0">
                <a:moveTo>
                  <a:pt x="281007" y="181797"/>
                </a:moveTo>
                <a:lnTo>
                  <a:pt x="275281" y="183012"/>
                </a:lnTo>
                <a:lnTo>
                  <a:pt x="270980" y="180574"/>
                </a:lnTo>
                <a:lnTo>
                  <a:pt x="268833" y="181797"/>
                </a:lnTo>
                <a:lnTo>
                  <a:pt x="265085" y="181851"/>
                </a:lnTo>
                <a:lnTo>
                  <a:pt x="260822" y="182812"/>
                </a:lnTo>
                <a:lnTo>
                  <a:pt x="259383" y="184712"/>
                </a:lnTo>
                <a:lnTo>
                  <a:pt x="258252" y="185474"/>
                </a:lnTo>
                <a:lnTo>
                  <a:pt x="254304" y="182789"/>
                </a:lnTo>
                <a:lnTo>
                  <a:pt x="250571" y="178335"/>
                </a:lnTo>
                <a:lnTo>
                  <a:pt x="247847" y="181727"/>
                </a:lnTo>
                <a:lnTo>
                  <a:pt x="246085" y="182366"/>
                </a:lnTo>
                <a:lnTo>
                  <a:pt x="244492" y="179297"/>
                </a:lnTo>
                <a:lnTo>
                  <a:pt x="243107" y="178797"/>
                </a:lnTo>
                <a:lnTo>
                  <a:pt x="242361" y="179820"/>
                </a:lnTo>
                <a:lnTo>
                  <a:pt x="241706" y="182535"/>
                </a:lnTo>
                <a:lnTo>
                  <a:pt x="240660" y="184666"/>
                </a:lnTo>
                <a:lnTo>
                  <a:pt x="240383" y="186012"/>
                </a:lnTo>
                <a:lnTo>
                  <a:pt x="240206" y="191428"/>
                </a:lnTo>
                <a:lnTo>
                  <a:pt x="239936" y="192682"/>
                </a:lnTo>
                <a:lnTo>
                  <a:pt x="236312" y="191982"/>
                </a:lnTo>
                <a:lnTo>
                  <a:pt x="236527" y="193405"/>
                </a:lnTo>
                <a:lnTo>
                  <a:pt x="237320" y="194121"/>
                </a:lnTo>
                <a:lnTo>
                  <a:pt x="237643" y="195021"/>
                </a:lnTo>
                <a:lnTo>
                  <a:pt x="236327" y="196198"/>
                </a:lnTo>
                <a:lnTo>
                  <a:pt x="232733" y="196082"/>
                </a:lnTo>
                <a:lnTo>
                  <a:pt x="232364" y="197336"/>
                </a:lnTo>
                <a:lnTo>
                  <a:pt x="233372" y="199306"/>
                </a:lnTo>
                <a:lnTo>
                  <a:pt x="232580" y="201037"/>
                </a:lnTo>
                <a:lnTo>
                  <a:pt x="231848" y="201714"/>
                </a:lnTo>
                <a:lnTo>
                  <a:pt x="227546" y="202783"/>
                </a:lnTo>
                <a:lnTo>
                  <a:pt x="225061" y="202537"/>
                </a:lnTo>
                <a:lnTo>
                  <a:pt x="224345" y="203652"/>
                </a:lnTo>
                <a:lnTo>
                  <a:pt x="224153" y="205098"/>
                </a:lnTo>
                <a:lnTo>
                  <a:pt x="224623" y="206522"/>
                </a:lnTo>
                <a:lnTo>
                  <a:pt x="225723" y="207275"/>
                </a:lnTo>
                <a:lnTo>
                  <a:pt x="226084" y="208175"/>
                </a:lnTo>
                <a:lnTo>
                  <a:pt x="226008" y="210122"/>
                </a:lnTo>
                <a:lnTo>
                  <a:pt x="225092" y="210476"/>
                </a:lnTo>
                <a:lnTo>
                  <a:pt x="222506" y="207052"/>
                </a:lnTo>
                <a:lnTo>
                  <a:pt x="221713" y="207229"/>
                </a:lnTo>
                <a:lnTo>
                  <a:pt x="222306" y="209006"/>
                </a:lnTo>
                <a:lnTo>
                  <a:pt x="223784" y="210945"/>
                </a:lnTo>
                <a:lnTo>
                  <a:pt x="224638" y="212922"/>
                </a:lnTo>
                <a:lnTo>
                  <a:pt x="225384" y="215291"/>
                </a:lnTo>
                <a:lnTo>
                  <a:pt x="225238" y="217091"/>
                </a:lnTo>
                <a:lnTo>
                  <a:pt x="222021" y="222876"/>
                </a:lnTo>
                <a:lnTo>
                  <a:pt x="219189" y="226515"/>
                </a:lnTo>
                <a:lnTo>
                  <a:pt x="217081" y="229785"/>
                </a:lnTo>
                <a:lnTo>
                  <a:pt x="215834" y="233246"/>
                </a:lnTo>
                <a:lnTo>
                  <a:pt x="217281" y="234985"/>
                </a:lnTo>
                <a:lnTo>
                  <a:pt x="218882" y="237493"/>
                </a:lnTo>
                <a:lnTo>
                  <a:pt x="220013" y="242301"/>
                </a:lnTo>
                <a:lnTo>
                  <a:pt x="221360" y="246578"/>
                </a:lnTo>
                <a:lnTo>
                  <a:pt x="224076" y="250647"/>
                </a:lnTo>
                <a:lnTo>
                  <a:pt x="223530" y="252994"/>
                </a:lnTo>
                <a:lnTo>
                  <a:pt x="222899" y="254817"/>
                </a:lnTo>
                <a:lnTo>
                  <a:pt x="218381" y="258825"/>
                </a:lnTo>
                <a:lnTo>
                  <a:pt x="213256" y="264841"/>
                </a:lnTo>
                <a:lnTo>
                  <a:pt x="207731" y="280103"/>
                </a:lnTo>
                <a:lnTo>
                  <a:pt x="205892" y="282142"/>
                </a:lnTo>
                <a:lnTo>
                  <a:pt x="201059" y="284704"/>
                </a:lnTo>
                <a:lnTo>
                  <a:pt x="199281" y="287181"/>
                </a:lnTo>
                <a:lnTo>
                  <a:pt x="195680" y="290119"/>
                </a:lnTo>
                <a:lnTo>
                  <a:pt x="189393" y="292643"/>
                </a:lnTo>
                <a:lnTo>
                  <a:pt x="186545" y="296151"/>
                </a:lnTo>
                <a:lnTo>
                  <a:pt x="185260" y="299766"/>
                </a:lnTo>
                <a:lnTo>
                  <a:pt x="183829" y="300028"/>
                </a:lnTo>
                <a:lnTo>
                  <a:pt x="182405" y="298612"/>
                </a:lnTo>
                <a:lnTo>
                  <a:pt x="180512" y="297558"/>
                </a:lnTo>
                <a:lnTo>
                  <a:pt x="180266" y="299920"/>
                </a:lnTo>
                <a:lnTo>
                  <a:pt x="180350" y="301651"/>
                </a:lnTo>
                <a:lnTo>
                  <a:pt x="177318" y="299089"/>
                </a:lnTo>
                <a:lnTo>
                  <a:pt x="175887" y="301443"/>
                </a:lnTo>
                <a:lnTo>
                  <a:pt x="174771" y="305359"/>
                </a:lnTo>
                <a:lnTo>
                  <a:pt x="170408" y="310621"/>
                </a:lnTo>
                <a:lnTo>
                  <a:pt x="165706" y="309675"/>
                </a:lnTo>
                <a:lnTo>
                  <a:pt x="165183" y="310598"/>
                </a:lnTo>
                <a:lnTo>
                  <a:pt x="166430" y="311267"/>
                </a:lnTo>
                <a:lnTo>
                  <a:pt x="166622" y="312106"/>
                </a:lnTo>
                <a:lnTo>
                  <a:pt x="165768" y="312552"/>
                </a:lnTo>
                <a:lnTo>
                  <a:pt x="164475" y="312505"/>
                </a:lnTo>
                <a:lnTo>
                  <a:pt x="162482" y="313544"/>
                </a:lnTo>
                <a:lnTo>
                  <a:pt x="161173" y="313467"/>
                </a:lnTo>
                <a:lnTo>
                  <a:pt x="160550" y="315944"/>
                </a:lnTo>
                <a:lnTo>
                  <a:pt x="159534" y="318937"/>
                </a:lnTo>
                <a:lnTo>
                  <a:pt x="156879" y="320175"/>
                </a:lnTo>
                <a:lnTo>
                  <a:pt x="155510" y="320429"/>
                </a:lnTo>
                <a:lnTo>
                  <a:pt x="154832" y="322129"/>
                </a:lnTo>
                <a:lnTo>
                  <a:pt x="158919" y="322483"/>
                </a:lnTo>
                <a:lnTo>
                  <a:pt x="158596" y="323922"/>
                </a:lnTo>
                <a:lnTo>
                  <a:pt x="158503" y="325360"/>
                </a:lnTo>
                <a:lnTo>
                  <a:pt x="158080" y="326899"/>
                </a:lnTo>
                <a:lnTo>
                  <a:pt x="153432" y="329114"/>
                </a:lnTo>
                <a:lnTo>
                  <a:pt x="152716" y="330853"/>
                </a:lnTo>
                <a:lnTo>
                  <a:pt x="151746" y="331930"/>
                </a:lnTo>
                <a:lnTo>
                  <a:pt x="149677" y="331868"/>
                </a:lnTo>
                <a:lnTo>
                  <a:pt x="149754" y="330868"/>
                </a:lnTo>
                <a:lnTo>
                  <a:pt x="150092" y="329737"/>
                </a:lnTo>
                <a:lnTo>
                  <a:pt x="147014" y="329837"/>
                </a:lnTo>
                <a:lnTo>
                  <a:pt x="146052" y="327337"/>
                </a:lnTo>
                <a:lnTo>
                  <a:pt x="145467" y="327976"/>
                </a:lnTo>
                <a:lnTo>
                  <a:pt x="145813" y="329991"/>
                </a:lnTo>
                <a:lnTo>
                  <a:pt x="146614" y="332084"/>
                </a:lnTo>
                <a:lnTo>
                  <a:pt x="147514" y="335153"/>
                </a:lnTo>
                <a:lnTo>
                  <a:pt x="146783" y="337084"/>
                </a:lnTo>
                <a:lnTo>
                  <a:pt x="145975" y="338046"/>
                </a:lnTo>
                <a:lnTo>
                  <a:pt x="146568" y="338930"/>
                </a:lnTo>
                <a:lnTo>
                  <a:pt x="148206" y="339607"/>
                </a:lnTo>
                <a:lnTo>
                  <a:pt x="148868" y="340815"/>
                </a:lnTo>
                <a:lnTo>
                  <a:pt x="146921" y="341846"/>
                </a:lnTo>
                <a:lnTo>
                  <a:pt x="144490" y="345385"/>
                </a:lnTo>
                <a:lnTo>
                  <a:pt x="141966" y="345469"/>
                </a:lnTo>
                <a:lnTo>
                  <a:pt x="140426" y="347808"/>
                </a:lnTo>
                <a:lnTo>
                  <a:pt x="138787" y="347800"/>
                </a:lnTo>
                <a:lnTo>
                  <a:pt x="137456" y="346331"/>
                </a:lnTo>
                <a:lnTo>
                  <a:pt x="135325" y="345123"/>
                </a:lnTo>
                <a:lnTo>
                  <a:pt x="134639" y="347246"/>
                </a:lnTo>
                <a:lnTo>
                  <a:pt x="134532" y="348939"/>
                </a:lnTo>
                <a:lnTo>
                  <a:pt x="135732" y="353208"/>
                </a:lnTo>
                <a:lnTo>
                  <a:pt x="138025" y="356501"/>
                </a:lnTo>
                <a:lnTo>
                  <a:pt x="140149" y="357924"/>
                </a:lnTo>
                <a:lnTo>
                  <a:pt x="138618" y="358886"/>
                </a:lnTo>
                <a:lnTo>
                  <a:pt x="137479" y="361009"/>
                </a:lnTo>
                <a:lnTo>
                  <a:pt x="136101" y="367625"/>
                </a:lnTo>
                <a:lnTo>
                  <a:pt x="135355" y="370225"/>
                </a:lnTo>
                <a:lnTo>
                  <a:pt x="134547" y="374794"/>
                </a:lnTo>
                <a:lnTo>
                  <a:pt x="135055" y="378641"/>
                </a:lnTo>
                <a:lnTo>
                  <a:pt x="135471" y="380525"/>
                </a:lnTo>
                <a:lnTo>
                  <a:pt x="136510" y="383087"/>
                </a:lnTo>
                <a:lnTo>
                  <a:pt x="133685" y="382756"/>
                </a:lnTo>
                <a:lnTo>
                  <a:pt x="130700" y="381264"/>
                </a:lnTo>
                <a:lnTo>
                  <a:pt x="131115" y="384364"/>
                </a:lnTo>
                <a:lnTo>
                  <a:pt x="129283" y="388026"/>
                </a:lnTo>
                <a:lnTo>
                  <a:pt x="129622" y="391241"/>
                </a:lnTo>
                <a:lnTo>
                  <a:pt x="130007" y="393326"/>
                </a:lnTo>
                <a:lnTo>
                  <a:pt x="129437" y="396780"/>
                </a:lnTo>
                <a:lnTo>
                  <a:pt x="130299" y="397865"/>
                </a:lnTo>
                <a:lnTo>
                  <a:pt x="130769" y="399919"/>
                </a:lnTo>
                <a:lnTo>
                  <a:pt x="129991" y="401435"/>
                </a:lnTo>
                <a:lnTo>
                  <a:pt x="130330" y="402735"/>
                </a:lnTo>
                <a:lnTo>
                  <a:pt x="130461" y="407327"/>
                </a:lnTo>
                <a:lnTo>
                  <a:pt x="131046" y="414489"/>
                </a:lnTo>
                <a:lnTo>
                  <a:pt x="130830" y="415997"/>
                </a:lnTo>
                <a:lnTo>
                  <a:pt x="132469" y="422182"/>
                </a:lnTo>
                <a:lnTo>
                  <a:pt x="132092" y="424344"/>
                </a:lnTo>
                <a:lnTo>
                  <a:pt x="131869" y="427090"/>
                </a:lnTo>
                <a:lnTo>
                  <a:pt x="134224" y="429729"/>
                </a:lnTo>
                <a:lnTo>
                  <a:pt x="136317" y="429690"/>
                </a:lnTo>
                <a:lnTo>
                  <a:pt x="138441" y="429652"/>
                </a:lnTo>
                <a:lnTo>
                  <a:pt x="139249" y="430306"/>
                </a:lnTo>
                <a:lnTo>
                  <a:pt x="140065" y="432167"/>
                </a:lnTo>
                <a:lnTo>
                  <a:pt x="140719" y="434367"/>
                </a:lnTo>
                <a:lnTo>
                  <a:pt x="142466" y="434191"/>
                </a:lnTo>
                <a:lnTo>
                  <a:pt x="145259" y="432406"/>
                </a:lnTo>
                <a:lnTo>
                  <a:pt x="147075" y="431983"/>
                </a:lnTo>
                <a:lnTo>
                  <a:pt x="148276" y="435414"/>
                </a:lnTo>
                <a:lnTo>
                  <a:pt x="151539" y="439937"/>
                </a:lnTo>
                <a:lnTo>
                  <a:pt x="153440" y="441960"/>
                </a:lnTo>
                <a:lnTo>
                  <a:pt x="156664" y="443030"/>
                </a:lnTo>
                <a:lnTo>
                  <a:pt x="160065" y="446661"/>
                </a:lnTo>
                <a:lnTo>
                  <a:pt x="159588" y="451030"/>
                </a:lnTo>
                <a:lnTo>
                  <a:pt x="161004" y="452484"/>
                </a:lnTo>
                <a:lnTo>
                  <a:pt x="165013" y="454200"/>
                </a:lnTo>
                <a:lnTo>
                  <a:pt x="166437" y="456515"/>
                </a:lnTo>
                <a:lnTo>
                  <a:pt x="167122" y="458484"/>
                </a:lnTo>
                <a:lnTo>
                  <a:pt x="168176" y="460115"/>
                </a:lnTo>
                <a:lnTo>
                  <a:pt x="169415" y="465031"/>
                </a:lnTo>
                <a:lnTo>
                  <a:pt x="168984" y="468054"/>
                </a:lnTo>
                <a:lnTo>
                  <a:pt x="167368" y="469093"/>
                </a:lnTo>
                <a:lnTo>
                  <a:pt x="163544" y="472324"/>
                </a:lnTo>
                <a:lnTo>
                  <a:pt x="161843" y="474732"/>
                </a:lnTo>
                <a:lnTo>
                  <a:pt x="160511" y="476224"/>
                </a:lnTo>
                <a:lnTo>
                  <a:pt x="156718" y="479432"/>
                </a:lnTo>
                <a:lnTo>
                  <a:pt x="155325" y="480009"/>
                </a:lnTo>
                <a:lnTo>
                  <a:pt x="153993" y="481671"/>
                </a:lnTo>
                <a:lnTo>
                  <a:pt x="152708" y="482401"/>
                </a:lnTo>
                <a:lnTo>
                  <a:pt x="151554" y="481986"/>
                </a:lnTo>
                <a:lnTo>
                  <a:pt x="147244" y="484994"/>
                </a:lnTo>
                <a:lnTo>
                  <a:pt x="144336" y="484163"/>
                </a:lnTo>
                <a:lnTo>
                  <a:pt x="143112" y="482678"/>
                </a:lnTo>
                <a:lnTo>
                  <a:pt x="143889" y="476770"/>
                </a:lnTo>
                <a:lnTo>
                  <a:pt x="143405" y="474862"/>
                </a:lnTo>
                <a:lnTo>
                  <a:pt x="142843" y="473901"/>
                </a:lnTo>
                <a:lnTo>
                  <a:pt x="140935" y="475001"/>
                </a:lnTo>
                <a:lnTo>
                  <a:pt x="141273" y="477263"/>
                </a:lnTo>
                <a:lnTo>
                  <a:pt x="137972" y="477355"/>
                </a:lnTo>
                <a:lnTo>
                  <a:pt x="134863" y="475439"/>
                </a:lnTo>
                <a:lnTo>
                  <a:pt x="134463" y="479209"/>
                </a:lnTo>
                <a:lnTo>
                  <a:pt x="127783" y="476086"/>
                </a:lnTo>
                <a:lnTo>
                  <a:pt x="125943" y="476878"/>
                </a:lnTo>
                <a:lnTo>
                  <a:pt x="122996" y="475309"/>
                </a:lnTo>
                <a:lnTo>
                  <a:pt x="121080" y="477186"/>
                </a:lnTo>
                <a:lnTo>
                  <a:pt x="118802" y="476509"/>
                </a:lnTo>
                <a:lnTo>
                  <a:pt x="117225" y="474278"/>
                </a:lnTo>
                <a:lnTo>
                  <a:pt x="115039" y="478201"/>
                </a:lnTo>
                <a:lnTo>
                  <a:pt x="110268" y="479317"/>
                </a:lnTo>
                <a:lnTo>
                  <a:pt x="105781" y="479940"/>
                </a:lnTo>
                <a:lnTo>
                  <a:pt x="107944" y="481248"/>
                </a:lnTo>
                <a:lnTo>
                  <a:pt x="118010" y="481001"/>
                </a:lnTo>
                <a:lnTo>
                  <a:pt x="120857" y="481971"/>
                </a:lnTo>
                <a:lnTo>
                  <a:pt x="124558" y="481324"/>
                </a:lnTo>
                <a:lnTo>
                  <a:pt x="127837" y="484402"/>
                </a:lnTo>
                <a:lnTo>
                  <a:pt x="130199" y="485140"/>
                </a:lnTo>
                <a:lnTo>
                  <a:pt x="132993" y="488671"/>
                </a:lnTo>
                <a:lnTo>
                  <a:pt x="134424" y="487709"/>
                </a:lnTo>
                <a:lnTo>
                  <a:pt x="136671" y="487856"/>
                </a:lnTo>
                <a:lnTo>
                  <a:pt x="138749" y="488863"/>
                </a:lnTo>
                <a:lnTo>
                  <a:pt x="145344" y="488733"/>
                </a:lnTo>
                <a:lnTo>
                  <a:pt x="147583" y="486271"/>
                </a:lnTo>
                <a:lnTo>
                  <a:pt x="150885" y="486809"/>
                </a:lnTo>
                <a:lnTo>
                  <a:pt x="152570" y="486171"/>
                </a:lnTo>
                <a:lnTo>
                  <a:pt x="153863" y="484663"/>
                </a:lnTo>
                <a:lnTo>
                  <a:pt x="155279" y="484317"/>
                </a:lnTo>
                <a:lnTo>
                  <a:pt x="156564" y="484602"/>
                </a:lnTo>
                <a:lnTo>
                  <a:pt x="157934" y="483409"/>
                </a:lnTo>
                <a:lnTo>
                  <a:pt x="159011" y="482932"/>
                </a:lnTo>
                <a:lnTo>
                  <a:pt x="160119" y="483509"/>
                </a:lnTo>
                <a:lnTo>
                  <a:pt x="161358" y="486363"/>
                </a:lnTo>
                <a:lnTo>
                  <a:pt x="158788" y="487840"/>
                </a:lnTo>
                <a:lnTo>
                  <a:pt x="156964" y="487909"/>
                </a:lnTo>
                <a:lnTo>
                  <a:pt x="156071" y="492571"/>
                </a:lnTo>
                <a:lnTo>
                  <a:pt x="154971" y="494571"/>
                </a:lnTo>
                <a:lnTo>
                  <a:pt x="154178" y="495533"/>
                </a:lnTo>
                <a:lnTo>
                  <a:pt x="150138" y="497510"/>
                </a:lnTo>
                <a:lnTo>
                  <a:pt x="147468" y="500010"/>
                </a:lnTo>
                <a:lnTo>
                  <a:pt x="144320" y="502018"/>
                </a:lnTo>
                <a:lnTo>
                  <a:pt x="142951" y="501580"/>
                </a:lnTo>
                <a:lnTo>
                  <a:pt x="140881" y="503618"/>
                </a:lnTo>
                <a:lnTo>
                  <a:pt x="136287" y="506026"/>
                </a:lnTo>
                <a:lnTo>
                  <a:pt x="133924" y="509272"/>
                </a:lnTo>
                <a:lnTo>
                  <a:pt x="128637" y="512165"/>
                </a:lnTo>
                <a:lnTo>
                  <a:pt x="125943" y="514519"/>
                </a:lnTo>
                <a:lnTo>
                  <a:pt x="118625" y="514642"/>
                </a:lnTo>
                <a:lnTo>
                  <a:pt x="111638" y="514127"/>
                </a:lnTo>
                <a:lnTo>
                  <a:pt x="109445" y="515242"/>
                </a:lnTo>
                <a:lnTo>
                  <a:pt x="111692" y="515588"/>
                </a:lnTo>
                <a:lnTo>
                  <a:pt x="113262" y="516681"/>
                </a:lnTo>
                <a:lnTo>
                  <a:pt x="115147" y="516219"/>
                </a:lnTo>
                <a:lnTo>
                  <a:pt x="119580" y="516765"/>
                </a:lnTo>
                <a:lnTo>
                  <a:pt x="121858" y="517365"/>
                </a:lnTo>
                <a:lnTo>
                  <a:pt x="124782" y="521196"/>
                </a:lnTo>
                <a:lnTo>
                  <a:pt x="122634" y="522550"/>
                </a:lnTo>
                <a:lnTo>
                  <a:pt x="118910" y="523596"/>
                </a:lnTo>
                <a:lnTo>
                  <a:pt x="120310" y="528997"/>
                </a:lnTo>
                <a:lnTo>
                  <a:pt x="121457" y="532628"/>
                </a:lnTo>
                <a:lnTo>
                  <a:pt x="119949" y="534813"/>
                </a:lnTo>
                <a:lnTo>
                  <a:pt x="119834" y="544713"/>
                </a:lnTo>
                <a:lnTo>
                  <a:pt x="117717" y="544898"/>
                </a:lnTo>
                <a:lnTo>
                  <a:pt x="116817" y="548975"/>
                </a:lnTo>
                <a:lnTo>
                  <a:pt x="117479" y="551052"/>
                </a:lnTo>
                <a:lnTo>
                  <a:pt x="117425" y="555860"/>
                </a:lnTo>
                <a:lnTo>
                  <a:pt x="117863" y="558814"/>
                </a:lnTo>
                <a:lnTo>
                  <a:pt x="118902" y="561530"/>
                </a:lnTo>
                <a:lnTo>
                  <a:pt x="118441" y="564353"/>
                </a:lnTo>
                <a:lnTo>
                  <a:pt x="115093" y="570946"/>
                </a:lnTo>
                <a:lnTo>
                  <a:pt x="115163" y="574031"/>
                </a:lnTo>
                <a:lnTo>
                  <a:pt x="115770" y="575862"/>
                </a:lnTo>
                <a:lnTo>
                  <a:pt x="116217" y="578777"/>
                </a:lnTo>
                <a:lnTo>
                  <a:pt x="114693" y="584370"/>
                </a:lnTo>
                <a:lnTo>
                  <a:pt x="113623" y="589024"/>
                </a:lnTo>
                <a:lnTo>
                  <a:pt x="112346" y="592932"/>
                </a:lnTo>
                <a:lnTo>
                  <a:pt x="109491" y="597601"/>
                </a:lnTo>
                <a:lnTo>
                  <a:pt x="108067" y="601086"/>
                </a:lnTo>
                <a:lnTo>
                  <a:pt x="104743" y="611910"/>
                </a:lnTo>
                <a:lnTo>
                  <a:pt x="103096" y="614049"/>
                </a:lnTo>
                <a:lnTo>
                  <a:pt x="101072" y="615687"/>
                </a:lnTo>
                <a:lnTo>
                  <a:pt x="98817" y="614172"/>
                </a:lnTo>
                <a:lnTo>
                  <a:pt x="96747" y="613349"/>
                </a:lnTo>
                <a:lnTo>
                  <a:pt x="94223" y="613449"/>
                </a:lnTo>
                <a:lnTo>
                  <a:pt x="90267" y="614695"/>
                </a:lnTo>
                <a:lnTo>
                  <a:pt x="84319" y="613864"/>
                </a:lnTo>
                <a:lnTo>
                  <a:pt x="78509" y="614264"/>
                </a:lnTo>
                <a:lnTo>
                  <a:pt x="77039" y="615333"/>
                </a:lnTo>
                <a:lnTo>
                  <a:pt x="77924" y="619234"/>
                </a:lnTo>
                <a:lnTo>
                  <a:pt x="75777" y="619741"/>
                </a:lnTo>
                <a:lnTo>
                  <a:pt x="73684" y="618634"/>
                </a:lnTo>
                <a:lnTo>
                  <a:pt x="71837" y="619957"/>
                </a:lnTo>
                <a:lnTo>
                  <a:pt x="70298" y="621403"/>
                </a:lnTo>
                <a:lnTo>
                  <a:pt x="67274" y="624834"/>
                </a:lnTo>
                <a:lnTo>
                  <a:pt x="66258" y="626942"/>
                </a:lnTo>
                <a:lnTo>
                  <a:pt x="65996" y="630904"/>
                </a:lnTo>
                <a:lnTo>
                  <a:pt x="67589" y="634450"/>
                </a:lnTo>
                <a:lnTo>
                  <a:pt x="68997" y="638596"/>
                </a:lnTo>
                <a:lnTo>
                  <a:pt x="65373" y="643574"/>
                </a:lnTo>
                <a:lnTo>
                  <a:pt x="63349" y="643743"/>
                </a:lnTo>
                <a:lnTo>
                  <a:pt x="57439" y="642358"/>
                </a:lnTo>
                <a:lnTo>
                  <a:pt x="46966" y="645474"/>
                </a:lnTo>
                <a:lnTo>
                  <a:pt x="37562" y="643012"/>
                </a:lnTo>
                <a:lnTo>
                  <a:pt x="38739" y="640343"/>
                </a:lnTo>
                <a:lnTo>
                  <a:pt x="38700" y="638381"/>
                </a:lnTo>
                <a:lnTo>
                  <a:pt x="39231" y="635358"/>
                </a:lnTo>
                <a:lnTo>
                  <a:pt x="39547" y="632258"/>
                </a:lnTo>
                <a:lnTo>
                  <a:pt x="39462" y="630181"/>
                </a:lnTo>
                <a:lnTo>
                  <a:pt x="38770" y="627957"/>
                </a:lnTo>
                <a:lnTo>
                  <a:pt x="36453" y="625050"/>
                </a:lnTo>
                <a:lnTo>
                  <a:pt x="31228" y="615195"/>
                </a:lnTo>
                <a:lnTo>
                  <a:pt x="29681" y="611018"/>
                </a:lnTo>
                <a:lnTo>
                  <a:pt x="28604" y="609271"/>
                </a:lnTo>
                <a:lnTo>
                  <a:pt x="29381" y="609179"/>
                </a:lnTo>
                <a:lnTo>
                  <a:pt x="33691" y="611425"/>
                </a:lnTo>
                <a:lnTo>
                  <a:pt x="34691" y="611149"/>
                </a:lnTo>
                <a:lnTo>
                  <a:pt x="35745" y="610310"/>
                </a:lnTo>
                <a:lnTo>
                  <a:pt x="34460" y="607087"/>
                </a:lnTo>
                <a:lnTo>
                  <a:pt x="33352" y="605633"/>
                </a:lnTo>
                <a:lnTo>
                  <a:pt x="32606" y="603448"/>
                </a:lnTo>
                <a:lnTo>
                  <a:pt x="35122" y="602856"/>
                </a:lnTo>
                <a:lnTo>
                  <a:pt x="36946" y="602986"/>
                </a:lnTo>
                <a:lnTo>
                  <a:pt x="38285" y="600525"/>
                </a:lnTo>
                <a:lnTo>
                  <a:pt x="37508" y="596532"/>
                </a:lnTo>
                <a:lnTo>
                  <a:pt x="35553" y="595301"/>
                </a:lnTo>
                <a:lnTo>
                  <a:pt x="33921" y="594763"/>
                </a:lnTo>
                <a:lnTo>
                  <a:pt x="30790" y="588455"/>
                </a:lnTo>
                <a:lnTo>
                  <a:pt x="27527" y="585178"/>
                </a:lnTo>
                <a:lnTo>
                  <a:pt x="21701" y="572477"/>
                </a:lnTo>
                <a:lnTo>
                  <a:pt x="19570" y="563691"/>
                </a:lnTo>
                <a:lnTo>
                  <a:pt x="17592" y="564530"/>
                </a:lnTo>
                <a:lnTo>
                  <a:pt x="16630" y="560691"/>
                </a:lnTo>
                <a:lnTo>
                  <a:pt x="15937" y="557037"/>
                </a:lnTo>
                <a:lnTo>
                  <a:pt x="15799" y="554352"/>
                </a:lnTo>
                <a:lnTo>
                  <a:pt x="12690" y="552814"/>
                </a:lnTo>
                <a:lnTo>
                  <a:pt x="12567" y="550921"/>
                </a:lnTo>
                <a:lnTo>
                  <a:pt x="12005" y="542459"/>
                </a:lnTo>
                <a:lnTo>
                  <a:pt x="8673" y="541321"/>
                </a:lnTo>
                <a:lnTo>
                  <a:pt x="6518" y="536551"/>
                </a:lnTo>
                <a:lnTo>
                  <a:pt x="6133" y="527481"/>
                </a:lnTo>
                <a:lnTo>
                  <a:pt x="3940" y="525827"/>
                </a:lnTo>
                <a:lnTo>
                  <a:pt x="2178" y="526289"/>
                </a:lnTo>
                <a:lnTo>
                  <a:pt x="2263" y="524035"/>
                </a:lnTo>
                <a:lnTo>
                  <a:pt x="2686" y="521912"/>
                </a:lnTo>
                <a:lnTo>
                  <a:pt x="1654" y="513465"/>
                </a:lnTo>
                <a:lnTo>
                  <a:pt x="1308" y="505718"/>
                </a:lnTo>
                <a:lnTo>
                  <a:pt x="477" y="503364"/>
                </a:lnTo>
                <a:lnTo>
                  <a:pt x="0" y="500610"/>
                </a:lnTo>
                <a:lnTo>
                  <a:pt x="423" y="498225"/>
                </a:lnTo>
                <a:lnTo>
                  <a:pt x="1054" y="496849"/>
                </a:lnTo>
                <a:lnTo>
                  <a:pt x="3201" y="496487"/>
                </a:lnTo>
                <a:lnTo>
                  <a:pt x="5210" y="498595"/>
                </a:lnTo>
                <a:lnTo>
                  <a:pt x="6987" y="503903"/>
                </a:lnTo>
                <a:lnTo>
                  <a:pt x="8557" y="504595"/>
                </a:lnTo>
                <a:lnTo>
                  <a:pt x="10697" y="503211"/>
                </a:lnTo>
                <a:lnTo>
                  <a:pt x="12197" y="499341"/>
                </a:lnTo>
                <a:lnTo>
                  <a:pt x="13051" y="493517"/>
                </a:lnTo>
                <a:lnTo>
                  <a:pt x="14052" y="487940"/>
                </a:lnTo>
                <a:lnTo>
                  <a:pt x="12867" y="481955"/>
                </a:lnTo>
                <a:lnTo>
                  <a:pt x="11605" y="476678"/>
                </a:lnTo>
                <a:lnTo>
                  <a:pt x="11512" y="475124"/>
                </a:lnTo>
                <a:lnTo>
                  <a:pt x="14829" y="470647"/>
                </a:lnTo>
                <a:lnTo>
                  <a:pt x="15845" y="467000"/>
                </a:lnTo>
                <a:lnTo>
                  <a:pt x="16945" y="463516"/>
                </a:lnTo>
                <a:lnTo>
                  <a:pt x="18161" y="462331"/>
                </a:lnTo>
                <a:lnTo>
                  <a:pt x="19962" y="462062"/>
                </a:lnTo>
                <a:lnTo>
                  <a:pt x="22063" y="461408"/>
                </a:lnTo>
                <a:lnTo>
                  <a:pt x="24710" y="459069"/>
                </a:lnTo>
                <a:lnTo>
                  <a:pt x="27088" y="455930"/>
                </a:lnTo>
                <a:lnTo>
                  <a:pt x="28904" y="453046"/>
                </a:lnTo>
                <a:lnTo>
                  <a:pt x="29520" y="447322"/>
                </a:lnTo>
                <a:lnTo>
                  <a:pt x="29543" y="444437"/>
                </a:lnTo>
                <a:lnTo>
                  <a:pt x="30343" y="442291"/>
                </a:lnTo>
                <a:lnTo>
                  <a:pt x="31113" y="438091"/>
                </a:lnTo>
                <a:lnTo>
                  <a:pt x="30359" y="433937"/>
                </a:lnTo>
                <a:lnTo>
                  <a:pt x="28011" y="427613"/>
                </a:lnTo>
                <a:lnTo>
                  <a:pt x="25187" y="418666"/>
                </a:lnTo>
                <a:lnTo>
                  <a:pt x="24749" y="413758"/>
                </a:lnTo>
                <a:lnTo>
                  <a:pt x="26034" y="412843"/>
                </a:lnTo>
                <a:lnTo>
                  <a:pt x="28489" y="412028"/>
                </a:lnTo>
                <a:lnTo>
                  <a:pt x="33144" y="411789"/>
                </a:lnTo>
                <a:lnTo>
                  <a:pt x="33637" y="411212"/>
                </a:lnTo>
                <a:lnTo>
                  <a:pt x="34106" y="409050"/>
                </a:lnTo>
                <a:lnTo>
                  <a:pt x="35160" y="406119"/>
                </a:lnTo>
                <a:lnTo>
                  <a:pt x="36276" y="403981"/>
                </a:lnTo>
                <a:lnTo>
                  <a:pt x="37046" y="400911"/>
                </a:lnTo>
                <a:lnTo>
                  <a:pt x="37415" y="398127"/>
                </a:lnTo>
                <a:lnTo>
                  <a:pt x="34753" y="393919"/>
                </a:lnTo>
                <a:lnTo>
                  <a:pt x="31267" y="389595"/>
                </a:lnTo>
                <a:lnTo>
                  <a:pt x="28904" y="388157"/>
                </a:lnTo>
                <a:lnTo>
                  <a:pt x="24702" y="384510"/>
                </a:lnTo>
                <a:lnTo>
                  <a:pt x="21747" y="381456"/>
                </a:lnTo>
                <a:lnTo>
                  <a:pt x="23440" y="369755"/>
                </a:lnTo>
                <a:lnTo>
                  <a:pt x="24702" y="360978"/>
                </a:lnTo>
                <a:lnTo>
                  <a:pt x="24902" y="358839"/>
                </a:lnTo>
                <a:lnTo>
                  <a:pt x="24949" y="355516"/>
                </a:lnTo>
                <a:lnTo>
                  <a:pt x="20870" y="341246"/>
                </a:lnTo>
                <a:lnTo>
                  <a:pt x="21032" y="338053"/>
                </a:lnTo>
                <a:lnTo>
                  <a:pt x="21416" y="335168"/>
                </a:lnTo>
                <a:lnTo>
                  <a:pt x="20978" y="330237"/>
                </a:lnTo>
                <a:lnTo>
                  <a:pt x="20739" y="325814"/>
                </a:lnTo>
                <a:lnTo>
                  <a:pt x="21440" y="324468"/>
                </a:lnTo>
                <a:lnTo>
                  <a:pt x="23102" y="321960"/>
                </a:lnTo>
                <a:lnTo>
                  <a:pt x="21509" y="318067"/>
                </a:lnTo>
                <a:lnTo>
                  <a:pt x="21378" y="317744"/>
                </a:lnTo>
                <a:lnTo>
                  <a:pt x="18377" y="308067"/>
                </a:lnTo>
                <a:lnTo>
                  <a:pt x="22963" y="298412"/>
                </a:lnTo>
                <a:lnTo>
                  <a:pt x="22163" y="293389"/>
                </a:lnTo>
                <a:lnTo>
                  <a:pt x="24895" y="289735"/>
                </a:lnTo>
                <a:lnTo>
                  <a:pt x="29881" y="281334"/>
                </a:lnTo>
                <a:lnTo>
                  <a:pt x="32683" y="276580"/>
                </a:lnTo>
                <a:lnTo>
                  <a:pt x="33275" y="275749"/>
                </a:lnTo>
                <a:lnTo>
                  <a:pt x="35491" y="273657"/>
                </a:lnTo>
                <a:lnTo>
                  <a:pt x="39701" y="271172"/>
                </a:lnTo>
                <a:lnTo>
                  <a:pt x="44364" y="269957"/>
                </a:lnTo>
                <a:lnTo>
                  <a:pt x="46442" y="269972"/>
                </a:lnTo>
                <a:lnTo>
                  <a:pt x="54461" y="271657"/>
                </a:lnTo>
                <a:lnTo>
                  <a:pt x="60717" y="272964"/>
                </a:lnTo>
                <a:lnTo>
                  <a:pt x="61633" y="271649"/>
                </a:lnTo>
                <a:lnTo>
                  <a:pt x="62941" y="268949"/>
                </a:lnTo>
                <a:lnTo>
                  <a:pt x="64626" y="265095"/>
                </a:lnTo>
                <a:lnTo>
                  <a:pt x="64773" y="260794"/>
                </a:lnTo>
                <a:lnTo>
                  <a:pt x="64165" y="254455"/>
                </a:lnTo>
                <a:lnTo>
                  <a:pt x="63249" y="250647"/>
                </a:lnTo>
                <a:lnTo>
                  <a:pt x="58847" y="248163"/>
                </a:lnTo>
                <a:lnTo>
                  <a:pt x="54022" y="244755"/>
                </a:lnTo>
                <a:lnTo>
                  <a:pt x="59955" y="233900"/>
                </a:lnTo>
                <a:lnTo>
                  <a:pt x="64065" y="226315"/>
                </a:lnTo>
                <a:lnTo>
                  <a:pt x="69189" y="214830"/>
                </a:lnTo>
                <a:lnTo>
                  <a:pt x="70783" y="210022"/>
                </a:lnTo>
                <a:lnTo>
                  <a:pt x="71937" y="208106"/>
                </a:lnTo>
                <a:lnTo>
                  <a:pt x="73445" y="190182"/>
                </a:lnTo>
                <a:lnTo>
                  <a:pt x="74446" y="185128"/>
                </a:lnTo>
                <a:lnTo>
                  <a:pt x="75285" y="182474"/>
                </a:lnTo>
                <a:lnTo>
                  <a:pt x="75292" y="179751"/>
                </a:lnTo>
                <a:lnTo>
                  <a:pt x="74746" y="175143"/>
                </a:lnTo>
                <a:lnTo>
                  <a:pt x="73307" y="164680"/>
                </a:lnTo>
                <a:lnTo>
                  <a:pt x="81402" y="163380"/>
                </a:lnTo>
                <a:lnTo>
                  <a:pt x="84034" y="162642"/>
                </a:lnTo>
                <a:lnTo>
                  <a:pt x="86481" y="161388"/>
                </a:lnTo>
                <a:lnTo>
                  <a:pt x="91268" y="158126"/>
                </a:lnTo>
                <a:lnTo>
                  <a:pt x="93615" y="155233"/>
                </a:lnTo>
                <a:lnTo>
                  <a:pt x="92307" y="145325"/>
                </a:lnTo>
                <a:lnTo>
                  <a:pt x="95200" y="141956"/>
                </a:lnTo>
                <a:lnTo>
                  <a:pt x="102265" y="130155"/>
                </a:lnTo>
                <a:lnTo>
                  <a:pt x="109899" y="118762"/>
                </a:lnTo>
                <a:lnTo>
                  <a:pt x="113477" y="114423"/>
                </a:lnTo>
                <a:lnTo>
                  <a:pt x="113846" y="112300"/>
                </a:lnTo>
                <a:lnTo>
                  <a:pt x="114139" y="108877"/>
                </a:lnTo>
                <a:lnTo>
                  <a:pt x="112546" y="103476"/>
                </a:lnTo>
                <a:lnTo>
                  <a:pt x="110838" y="100122"/>
                </a:lnTo>
                <a:lnTo>
                  <a:pt x="107505" y="93745"/>
                </a:lnTo>
                <a:lnTo>
                  <a:pt x="108937" y="89275"/>
                </a:lnTo>
                <a:lnTo>
                  <a:pt x="111391" y="88406"/>
                </a:lnTo>
                <a:lnTo>
                  <a:pt x="114631" y="86644"/>
                </a:lnTo>
                <a:lnTo>
                  <a:pt x="117163" y="82806"/>
                </a:lnTo>
                <a:lnTo>
                  <a:pt x="117410" y="82313"/>
                </a:lnTo>
                <a:lnTo>
                  <a:pt x="121688" y="67112"/>
                </a:lnTo>
                <a:lnTo>
                  <a:pt x="130038" y="59342"/>
                </a:lnTo>
                <a:lnTo>
                  <a:pt x="133370" y="55088"/>
                </a:lnTo>
                <a:lnTo>
                  <a:pt x="138557" y="58289"/>
                </a:lnTo>
                <a:lnTo>
                  <a:pt x="146159" y="63104"/>
                </a:lnTo>
                <a:lnTo>
                  <a:pt x="149538" y="56019"/>
                </a:lnTo>
                <a:lnTo>
                  <a:pt x="150654" y="53381"/>
                </a:lnTo>
                <a:lnTo>
                  <a:pt x="151769" y="49488"/>
                </a:lnTo>
                <a:lnTo>
                  <a:pt x="151323" y="42718"/>
                </a:lnTo>
                <a:lnTo>
                  <a:pt x="151131" y="33879"/>
                </a:lnTo>
                <a:lnTo>
                  <a:pt x="151469" y="30310"/>
                </a:lnTo>
                <a:lnTo>
                  <a:pt x="154502" y="28717"/>
                </a:lnTo>
                <a:lnTo>
                  <a:pt x="156133" y="28310"/>
                </a:lnTo>
                <a:lnTo>
                  <a:pt x="164583" y="31987"/>
                </a:lnTo>
                <a:lnTo>
                  <a:pt x="166707" y="31925"/>
                </a:lnTo>
                <a:lnTo>
                  <a:pt x="170692" y="32418"/>
                </a:lnTo>
                <a:lnTo>
                  <a:pt x="175148" y="34025"/>
                </a:lnTo>
                <a:lnTo>
                  <a:pt x="184483" y="38303"/>
                </a:lnTo>
                <a:lnTo>
                  <a:pt x="188338" y="40064"/>
                </a:lnTo>
                <a:lnTo>
                  <a:pt x="190493" y="40403"/>
                </a:lnTo>
                <a:lnTo>
                  <a:pt x="192355" y="38418"/>
                </a:lnTo>
                <a:lnTo>
                  <a:pt x="196334" y="33302"/>
                </a:lnTo>
                <a:lnTo>
                  <a:pt x="190478" y="29502"/>
                </a:lnTo>
                <a:lnTo>
                  <a:pt x="194333" y="25648"/>
                </a:lnTo>
                <a:lnTo>
                  <a:pt x="196334" y="21748"/>
                </a:lnTo>
                <a:lnTo>
                  <a:pt x="198050" y="16940"/>
                </a:lnTo>
                <a:lnTo>
                  <a:pt x="198673" y="11293"/>
                </a:lnTo>
                <a:lnTo>
                  <a:pt x="198435" y="8247"/>
                </a:lnTo>
                <a:lnTo>
                  <a:pt x="197250" y="6162"/>
                </a:lnTo>
                <a:lnTo>
                  <a:pt x="193671" y="962"/>
                </a:lnTo>
                <a:lnTo>
                  <a:pt x="201774" y="216"/>
                </a:lnTo>
                <a:lnTo>
                  <a:pt x="204584" y="0"/>
                </a:lnTo>
                <a:lnTo>
                  <a:pt x="210478" y="3431"/>
                </a:lnTo>
                <a:lnTo>
                  <a:pt x="210740" y="4177"/>
                </a:lnTo>
                <a:lnTo>
                  <a:pt x="210778" y="5962"/>
                </a:lnTo>
                <a:lnTo>
                  <a:pt x="210986" y="7808"/>
                </a:lnTo>
                <a:lnTo>
                  <a:pt x="216704" y="12478"/>
                </a:lnTo>
                <a:lnTo>
                  <a:pt x="218351" y="14947"/>
                </a:lnTo>
                <a:lnTo>
                  <a:pt x="221867" y="18686"/>
                </a:lnTo>
                <a:lnTo>
                  <a:pt x="222799" y="20701"/>
                </a:lnTo>
                <a:lnTo>
                  <a:pt x="226054" y="23055"/>
                </a:lnTo>
                <a:lnTo>
                  <a:pt x="228385" y="25571"/>
                </a:lnTo>
                <a:lnTo>
                  <a:pt x="231109" y="27602"/>
                </a:lnTo>
                <a:lnTo>
                  <a:pt x="234288" y="30756"/>
                </a:lnTo>
                <a:lnTo>
                  <a:pt x="238559" y="33264"/>
                </a:lnTo>
                <a:lnTo>
                  <a:pt x="242160" y="34079"/>
                </a:lnTo>
                <a:lnTo>
                  <a:pt x="251241" y="38364"/>
                </a:lnTo>
                <a:lnTo>
                  <a:pt x="252788" y="39749"/>
                </a:lnTo>
                <a:lnTo>
                  <a:pt x="255404" y="42726"/>
                </a:lnTo>
                <a:lnTo>
                  <a:pt x="258052" y="46157"/>
                </a:lnTo>
                <a:lnTo>
                  <a:pt x="259883" y="53188"/>
                </a:lnTo>
                <a:lnTo>
                  <a:pt x="262815" y="53550"/>
                </a:lnTo>
                <a:lnTo>
                  <a:pt x="263615" y="55958"/>
                </a:lnTo>
                <a:lnTo>
                  <a:pt x="266178" y="60073"/>
                </a:lnTo>
                <a:lnTo>
                  <a:pt x="269733" y="63697"/>
                </a:lnTo>
                <a:lnTo>
                  <a:pt x="269602" y="64912"/>
                </a:lnTo>
                <a:lnTo>
                  <a:pt x="266770" y="68235"/>
                </a:lnTo>
                <a:lnTo>
                  <a:pt x="266462" y="72728"/>
                </a:lnTo>
                <a:lnTo>
                  <a:pt x="266732" y="78444"/>
                </a:lnTo>
                <a:lnTo>
                  <a:pt x="267624" y="83090"/>
                </a:lnTo>
                <a:lnTo>
                  <a:pt x="267532" y="84444"/>
                </a:lnTo>
                <a:lnTo>
                  <a:pt x="266832" y="86044"/>
                </a:lnTo>
                <a:lnTo>
                  <a:pt x="265993" y="88544"/>
                </a:lnTo>
                <a:lnTo>
                  <a:pt x="265685" y="90722"/>
                </a:lnTo>
                <a:lnTo>
                  <a:pt x="265762" y="91783"/>
                </a:lnTo>
                <a:lnTo>
                  <a:pt x="266047" y="92368"/>
                </a:lnTo>
                <a:lnTo>
                  <a:pt x="267540" y="92414"/>
                </a:lnTo>
                <a:lnTo>
                  <a:pt x="270210" y="92929"/>
                </a:lnTo>
                <a:lnTo>
                  <a:pt x="271780" y="93891"/>
                </a:lnTo>
                <a:lnTo>
                  <a:pt x="272673" y="99176"/>
                </a:lnTo>
                <a:lnTo>
                  <a:pt x="272372" y="100191"/>
                </a:lnTo>
                <a:lnTo>
                  <a:pt x="270125" y="102576"/>
                </a:lnTo>
                <a:lnTo>
                  <a:pt x="269464" y="104469"/>
                </a:lnTo>
                <a:lnTo>
                  <a:pt x="269402" y="107238"/>
                </a:lnTo>
                <a:lnTo>
                  <a:pt x="269802" y="110284"/>
                </a:lnTo>
                <a:lnTo>
                  <a:pt x="270580" y="113677"/>
                </a:lnTo>
                <a:lnTo>
                  <a:pt x="272342" y="117300"/>
                </a:lnTo>
                <a:lnTo>
                  <a:pt x="274728" y="121077"/>
                </a:lnTo>
                <a:lnTo>
                  <a:pt x="276297" y="124170"/>
                </a:lnTo>
                <a:lnTo>
                  <a:pt x="277036" y="126339"/>
                </a:lnTo>
                <a:lnTo>
                  <a:pt x="277305" y="127862"/>
                </a:lnTo>
                <a:lnTo>
                  <a:pt x="276236" y="129770"/>
                </a:lnTo>
                <a:lnTo>
                  <a:pt x="275274" y="133532"/>
                </a:lnTo>
                <a:lnTo>
                  <a:pt x="275097" y="137825"/>
                </a:lnTo>
                <a:lnTo>
                  <a:pt x="274658" y="140617"/>
                </a:lnTo>
                <a:lnTo>
                  <a:pt x="272565" y="144456"/>
                </a:lnTo>
                <a:lnTo>
                  <a:pt x="271110" y="145810"/>
                </a:lnTo>
                <a:lnTo>
                  <a:pt x="270695" y="147825"/>
                </a:lnTo>
                <a:lnTo>
                  <a:pt x="270518" y="151202"/>
                </a:lnTo>
                <a:lnTo>
                  <a:pt x="270949" y="155310"/>
                </a:lnTo>
                <a:lnTo>
                  <a:pt x="271095" y="158080"/>
                </a:lnTo>
                <a:lnTo>
                  <a:pt x="271542" y="160072"/>
                </a:lnTo>
                <a:lnTo>
                  <a:pt x="272203" y="161372"/>
                </a:lnTo>
                <a:lnTo>
                  <a:pt x="275566" y="163657"/>
                </a:lnTo>
                <a:lnTo>
                  <a:pt x="277452" y="168334"/>
                </a:lnTo>
                <a:lnTo>
                  <a:pt x="278629" y="172081"/>
                </a:lnTo>
                <a:lnTo>
                  <a:pt x="281007" y="181797"/>
                </a:lnTo>
                <a:close/>
                <a:moveTo>
                  <a:pt x="160920" y="480247"/>
                </a:moveTo>
                <a:lnTo>
                  <a:pt x="160381" y="481655"/>
                </a:lnTo>
                <a:lnTo>
                  <a:pt x="159835" y="479932"/>
                </a:lnTo>
                <a:lnTo>
                  <a:pt x="160050" y="479593"/>
                </a:lnTo>
                <a:lnTo>
                  <a:pt x="160419" y="477893"/>
                </a:lnTo>
                <a:lnTo>
                  <a:pt x="161466" y="476963"/>
                </a:lnTo>
                <a:lnTo>
                  <a:pt x="163136" y="477524"/>
                </a:lnTo>
                <a:lnTo>
                  <a:pt x="163128" y="477947"/>
                </a:lnTo>
                <a:lnTo>
                  <a:pt x="161527" y="479324"/>
                </a:lnTo>
                <a:lnTo>
                  <a:pt x="160920" y="480247"/>
                </a:lnTo>
                <a:close/>
                <a:moveTo>
                  <a:pt x="157049" y="498849"/>
                </a:moveTo>
                <a:lnTo>
                  <a:pt x="156087" y="499249"/>
                </a:lnTo>
                <a:lnTo>
                  <a:pt x="155610" y="499126"/>
                </a:lnTo>
                <a:lnTo>
                  <a:pt x="156202" y="497179"/>
                </a:lnTo>
                <a:lnTo>
                  <a:pt x="156641" y="496341"/>
                </a:lnTo>
                <a:lnTo>
                  <a:pt x="158095" y="495556"/>
                </a:lnTo>
                <a:lnTo>
                  <a:pt x="158541" y="495695"/>
                </a:lnTo>
                <a:lnTo>
                  <a:pt x="157049" y="498849"/>
                </a:lnTo>
                <a:close/>
                <a:moveTo>
                  <a:pt x="173040" y="544452"/>
                </a:moveTo>
                <a:lnTo>
                  <a:pt x="172647" y="546983"/>
                </a:lnTo>
                <a:lnTo>
                  <a:pt x="171524" y="546790"/>
                </a:lnTo>
                <a:lnTo>
                  <a:pt x="170500" y="544921"/>
                </a:lnTo>
                <a:lnTo>
                  <a:pt x="172570" y="542067"/>
                </a:lnTo>
                <a:lnTo>
                  <a:pt x="175733" y="542221"/>
                </a:lnTo>
                <a:lnTo>
                  <a:pt x="176818" y="542821"/>
                </a:lnTo>
                <a:lnTo>
                  <a:pt x="173040" y="544452"/>
                </a:lnTo>
                <a:close/>
                <a:moveTo>
                  <a:pt x="171308" y="547967"/>
                </a:moveTo>
                <a:lnTo>
                  <a:pt x="169523" y="548929"/>
                </a:lnTo>
                <a:lnTo>
                  <a:pt x="168476" y="551783"/>
                </a:lnTo>
                <a:lnTo>
                  <a:pt x="167030" y="552268"/>
                </a:lnTo>
                <a:lnTo>
                  <a:pt x="165645" y="553214"/>
                </a:lnTo>
                <a:lnTo>
                  <a:pt x="165152" y="562184"/>
                </a:lnTo>
                <a:lnTo>
                  <a:pt x="167684" y="565576"/>
                </a:lnTo>
                <a:lnTo>
                  <a:pt x="166291" y="566053"/>
                </a:lnTo>
                <a:lnTo>
                  <a:pt x="165021" y="567069"/>
                </a:lnTo>
                <a:lnTo>
                  <a:pt x="164113" y="568569"/>
                </a:lnTo>
                <a:lnTo>
                  <a:pt x="163182" y="571792"/>
                </a:lnTo>
                <a:lnTo>
                  <a:pt x="159696" y="573615"/>
                </a:lnTo>
                <a:lnTo>
                  <a:pt x="158380" y="574961"/>
                </a:lnTo>
                <a:lnTo>
                  <a:pt x="156433" y="577954"/>
                </a:lnTo>
                <a:lnTo>
                  <a:pt x="155417" y="582285"/>
                </a:lnTo>
                <a:lnTo>
                  <a:pt x="153447" y="584131"/>
                </a:lnTo>
                <a:lnTo>
                  <a:pt x="151231" y="584570"/>
                </a:lnTo>
                <a:lnTo>
                  <a:pt x="152524" y="581031"/>
                </a:lnTo>
                <a:lnTo>
                  <a:pt x="154225" y="578139"/>
                </a:lnTo>
                <a:lnTo>
                  <a:pt x="152593" y="576146"/>
                </a:lnTo>
                <a:lnTo>
                  <a:pt x="151608" y="573030"/>
                </a:lnTo>
                <a:lnTo>
                  <a:pt x="150330" y="570630"/>
                </a:lnTo>
                <a:lnTo>
                  <a:pt x="151346" y="567946"/>
                </a:lnTo>
                <a:lnTo>
                  <a:pt x="150846" y="563545"/>
                </a:lnTo>
                <a:lnTo>
                  <a:pt x="151008" y="559230"/>
                </a:lnTo>
                <a:lnTo>
                  <a:pt x="152485" y="557053"/>
                </a:lnTo>
                <a:lnTo>
                  <a:pt x="154178" y="555276"/>
                </a:lnTo>
                <a:lnTo>
                  <a:pt x="156810" y="551175"/>
                </a:lnTo>
                <a:lnTo>
                  <a:pt x="159665" y="548190"/>
                </a:lnTo>
                <a:lnTo>
                  <a:pt x="163651" y="546852"/>
                </a:lnTo>
                <a:lnTo>
                  <a:pt x="165452" y="548090"/>
                </a:lnTo>
                <a:lnTo>
                  <a:pt x="166229" y="545375"/>
                </a:lnTo>
                <a:lnTo>
                  <a:pt x="167515" y="544752"/>
                </a:lnTo>
                <a:lnTo>
                  <a:pt x="168723" y="545383"/>
                </a:lnTo>
                <a:lnTo>
                  <a:pt x="171308" y="547967"/>
                </a:lnTo>
                <a:close/>
                <a:moveTo>
                  <a:pt x="116286" y="609225"/>
                </a:moveTo>
                <a:lnTo>
                  <a:pt x="115170" y="611179"/>
                </a:lnTo>
                <a:lnTo>
                  <a:pt x="114185" y="611041"/>
                </a:lnTo>
                <a:lnTo>
                  <a:pt x="113531" y="608433"/>
                </a:lnTo>
                <a:lnTo>
                  <a:pt x="113377" y="601709"/>
                </a:lnTo>
                <a:lnTo>
                  <a:pt x="113769" y="598371"/>
                </a:lnTo>
                <a:lnTo>
                  <a:pt x="118479" y="586278"/>
                </a:lnTo>
                <a:lnTo>
                  <a:pt x="120580" y="585285"/>
                </a:lnTo>
                <a:lnTo>
                  <a:pt x="123535" y="577823"/>
                </a:lnTo>
                <a:lnTo>
                  <a:pt x="124335" y="574484"/>
                </a:lnTo>
                <a:lnTo>
                  <a:pt x="125620" y="571477"/>
                </a:lnTo>
                <a:lnTo>
                  <a:pt x="126375" y="568777"/>
                </a:lnTo>
                <a:lnTo>
                  <a:pt x="127013" y="567684"/>
                </a:lnTo>
                <a:lnTo>
                  <a:pt x="128391" y="568192"/>
                </a:lnTo>
                <a:lnTo>
                  <a:pt x="129006" y="568692"/>
                </a:lnTo>
                <a:lnTo>
                  <a:pt x="127552" y="570261"/>
                </a:lnTo>
                <a:lnTo>
                  <a:pt x="127721" y="572300"/>
                </a:lnTo>
                <a:lnTo>
                  <a:pt x="127621" y="573138"/>
                </a:lnTo>
                <a:lnTo>
                  <a:pt x="123951" y="581977"/>
                </a:lnTo>
                <a:lnTo>
                  <a:pt x="122973" y="587685"/>
                </a:lnTo>
                <a:lnTo>
                  <a:pt x="121672" y="589078"/>
                </a:lnTo>
                <a:lnTo>
                  <a:pt x="116286" y="60922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1" name="Google Shape;971;p44"/>
          <p:cNvSpPr/>
          <p:nvPr/>
        </p:nvSpPr>
        <p:spPr>
          <a:xfrm>
            <a:off x="7367540" y="4512153"/>
            <a:ext cx="6059" cy="3163"/>
          </a:xfrm>
          <a:custGeom>
            <a:avLst/>
            <a:gdLst/>
            <a:ahLst/>
            <a:cxnLst/>
            <a:rect l="l" t="t" r="r" b="b"/>
            <a:pathLst>
              <a:path w="7472" h="3900" extrusionOk="0">
                <a:moveTo>
                  <a:pt x="6895" y="2477"/>
                </a:moveTo>
                <a:lnTo>
                  <a:pt x="3663" y="3900"/>
                </a:lnTo>
                <a:lnTo>
                  <a:pt x="0" y="2608"/>
                </a:lnTo>
                <a:lnTo>
                  <a:pt x="1185" y="508"/>
                </a:lnTo>
                <a:lnTo>
                  <a:pt x="3617" y="0"/>
                </a:lnTo>
                <a:lnTo>
                  <a:pt x="5587" y="669"/>
                </a:lnTo>
                <a:lnTo>
                  <a:pt x="6703" y="1177"/>
                </a:lnTo>
                <a:lnTo>
                  <a:pt x="7472" y="175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2" name="Google Shape;972;p44"/>
          <p:cNvSpPr/>
          <p:nvPr/>
        </p:nvSpPr>
        <p:spPr>
          <a:xfrm>
            <a:off x="5299749" y="4674856"/>
            <a:ext cx="153342" cy="144524"/>
          </a:xfrm>
          <a:custGeom>
            <a:avLst/>
            <a:gdLst/>
            <a:ahLst/>
            <a:cxnLst/>
            <a:rect l="l" t="t" r="r" b="b"/>
            <a:pathLst>
              <a:path w="189092" h="178219" extrusionOk="0">
                <a:moveTo>
                  <a:pt x="1093" y="1977"/>
                </a:moveTo>
                <a:lnTo>
                  <a:pt x="354" y="2008"/>
                </a:lnTo>
                <a:lnTo>
                  <a:pt x="139" y="1831"/>
                </a:lnTo>
                <a:lnTo>
                  <a:pt x="0" y="1323"/>
                </a:lnTo>
                <a:lnTo>
                  <a:pt x="354" y="500"/>
                </a:lnTo>
                <a:lnTo>
                  <a:pt x="677" y="0"/>
                </a:lnTo>
                <a:lnTo>
                  <a:pt x="1177" y="69"/>
                </a:lnTo>
                <a:lnTo>
                  <a:pt x="1855" y="646"/>
                </a:lnTo>
                <a:lnTo>
                  <a:pt x="2424" y="1138"/>
                </a:lnTo>
                <a:lnTo>
                  <a:pt x="2116" y="1585"/>
                </a:lnTo>
                <a:lnTo>
                  <a:pt x="1093" y="1977"/>
                </a:lnTo>
                <a:close/>
                <a:moveTo>
                  <a:pt x="188392" y="178081"/>
                </a:moveTo>
                <a:lnTo>
                  <a:pt x="186445" y="178220"/>
                </a:lnTo>
                <a:lnTo>
                  <a:pt x="186607" y="177166"/>
                </a:lnTo>
                <a:lnTo>
                  <a:pt x="188053" y="176042"/>
                </a:lnTo>
                <a:lnTo>
                  <a:pt x="189031" y="176189"/>
                </a:lnTo>
                <a:lnTo>
                  <a:pt x="189092" y="177481"/>
                </a:lnTo>
                <a:lnTo>
                  <a:pt x="188392" y="17808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3" name="Google Shape;973;p44"/>
          <p:cNvSpPr/>
          <p:nvPr/>
        </p:nvSpPr>
        <p:spPr>
          <a:xfrm>
            <a:off x="5786516" y="3611179"/>
            <a:ext cx="54960" cy="36151"/>
          </a:xfrm>
          <a:custGeom>
            <a:avLst/>
            <a:gdLst/>
            <a:ahLst/>
            <a:cxnLst/>
            <a:rect l="l" t="t" r="r" b="b"/>
            <a:pathLst>
              <a:path w="67773" h="44579" extrusionOk="0">
                <a:moveTo>
                  <a:pt x="67774" y="11401"/>
                </a:moveTo>
                <a:lnTo>
                  <a:pt x="65865" y="10639"/>
                </a:lnTo>
                <a:lnTo>
                  <a:pt x="63564" y="10316"/>
                </a:lnTo>
                <a:lnTo>
                  <a:pt x="63134" y="10731"/>
                </a:lnTo>
                <a:lnTo>
                  <a:pt x="62210" y="11154"/>
                </a:lnTo>
                <a:lnTo>
                  <a:pt x="61741" y="11909"/>
                </a:lnTo>
                <a:lnTo>
                  <a:pt x="62095" y="14862"/>
                </a:lnTo>
                <a:lnTo>
                  <a:pt x="61541" y="15370"/>
                </a:lnTo>
                <a:lnTo>
                  <a:pt x="58924" y="15078"/>
                </a:lnTo>
                <a:lnTo>
                  <a:pt x="58062" y="15416"/>
                </a:lnTo>
                <a:lnTo>
                  <a:pt x="56638" y="17470"/>
                </a:lnTo>
                <a:lnTo>
                  <a:pt x="55184" y="18340"/>
                </a:lnTo>
                <a:lnTo>
                  <a:pt x="53337" y="18955"/>
                </a:lnTo>
                <a:lnTo>
                  <a:pt x="51967" y="19694"/>
                </a:lnTo>
                <a:lnTo>
                  <a:pt x="50236" y="20340"/>
                </a:lnTo>
                <a:lnTo>
                  <a:pt x="48766" y="20732"/>
                </a:lnTo>
                <a:lnTo>
                  <a:pt x="48181" y="21625"/>
                </a:lnTo>
                <a:lnTo>
                  <a:pt x="47827" y="22617"/>
                </a:lnTo>
                <a:lnTo>
                  <a:pt x="47919" y="23571"/>
                </a:lnTo>
                <a:lnTo>
                  <a:pt x="49420" y="25455"/>
                </a:lnTo>
                <a:lnTo>
                  <a:pt x="49620" y="27463"/>
                </a:lnTo>
                <a:lnTo>
                  <a:pt x="49459" y="29917"/>
                </a:lnTo>
                <a:lnTo>
                  <a:pt x="49112" y="31225"/>
                </a:lnTo>
                <a:lnTo>
                  <a:pt x="48520" y="32094"/>
                </a:lnTo>
                <a:lnTo>
                  <a:pt x="44834" y="33218"/>
                </a:lnTo>
                <a:lnTo>
                  <a:pt x="41009" y="35225"/>
                </a:lnTo>
                <a:lnTo>
                  <a:pt x="40924" y="35687"/>
                </a:lnTo>
                <a:lnTo>
                  <a:pt x="42672" y="37464"/>
                </a:lnTo>
                <a:lnTo>
                  <a:pt x="42741" y="37910"/>
                </a:lnTo>
                <a:lnTo>
                  <a:pt x="41294" y="38918"/>
                </a:lnTo>
                <a:lnTo>
                  <a:pt x="41155" y="39933"/>
                </a:lnTo>
                <a:lnTo>
                  <a:pt x="41317" y="41103"/>
                </a:lnTo>
                <a:lnTo>
                  <a:pt x="42086" y="42311"/>
                </a:lnTo>
                <a:lnTo>
                  <a:pt x="42363" y="43395"/>
                </a:lnTo>
                <a:lnTo>
                  <a:pt x="40263" y="44180"/>
                </a:lnTo>
                <a:lnTo>
                  <a:pt x="37415" y="43887"/>
                </a:lnTo>
                <a:lnTo>
                  <a:pt x="34045" y="42387"/>
                </a:lnTo>
                <a:lnTo>
                  <a:pt x="32867" y="42603"/>
                </a:lnTo>
                <a:lnTo>
                  <a:pt x="31728" y="43387"/>
                </a:lnTo>
                <a:lnTo>
                  <a:pt x="30559" y="43049"/>
                </a:lnTo>
                <a:lnTo>
                  <a:pt x="29274" y="42118"/>
                </a:lnTo>
                <a:lnTo>
                  <a:pt x="27457" y="40187"/>
                </a:lnTo>
                <a:lnTo>
                  <a:pt x="26572" y="38995"/>
                </a:lnTo>
                <a:lnTo>
                  <a:pt x="26211" y="37733"/>
                </a:lnTo>
                <a:lnTo>
                  <a:pt x="25718" y="37549"/>
                </a:lnTo>
                <a:lnTo>
                  <a:pt x="24964" y="37918"/>
                </a:lnTo>
                <a:lnTo>
                  <a:pt x="24341" y="39456"/>
                </a:lnTo>
                <a:lnTo>
                  <a:pt x="22663" y="42203"/>
                </a:lnTo>
                <a:lnTo>
                  <a:pt x="21417" y="42949"/>
                </a:lnTo>
                <a:lnTo>
                  <a:pt x="19547" y="42787"/>
                </a:lnTo>
                <a:lnTo>
                  <a:pt x="16915" y="42834"/>
                </a:lnTo>
                <a:lnTo>
                  <a:pt x="15275" y="43064"/>
                </a:lnTo>
                <a:lnTo>
                  <a:pt x="13275" y="42095"/>
                </a:lnTo>
                <a:lnTo>
                  <a:pt x="12790" y="42280"/>
                </a:lnTo>
                <a:lnTo>
                  <a:pt x="12790" y="42918"/>
                </a:lnTo>
                <a:lnTo>
                  <a:pt x="12043" y="43918"/>
                </a:lnTo>
                <a:lnTo>
                  <a:pt x="10812" y="44580"/>
                </a:lnTo>
                <a:lnTo>
                  <a:pt x="5125" y="43095"/>
                </a:lnTo>
                <a:lnTo>
                  <a:pt x="4317" y="41864"/>
                </a:lnTo>
                <a:lnTo>
                  <a:pt x="5602" y="41280"/>
                </a:lnTo>
                <a:lnTo>
                  <a:pt x="7380" y="39687"/>
                </a:lnTo>
                <a:lnTo>
                  <a:pt x="8588" y="39864"/>
                </a:lnTo>
                <a:lnTo>
                  <a:pt x="10081" y="39526"/>
                </a:lnTo>
                <a:lnTo>
                  <a:pt x="10728" y="38849"/>
                </a:lnTo>
                <a:lnTo>
                  <a:pt x="9789" y="36833"/>
                </a:lnTo>
                <a:lnTo>
                  <a:pt x="7418" y="34341"/>
                </a:lnTo>
                <a:lnTo>
                  <a:pt x="6164" y="33395"/>
                </a:lnTo>
                <a:lnTo>
                  <a:pt x="4432" y="32764"/>
                </a:lnTo>
                <a:lnTo>
                  <a:pt x="4140" y="32094"/>
                </a:lnTo>
                <a:lnTo>
                  <a:pt x="5094" y="28148"/>
                </a:lnTo>
                <a:lnTo>
                  <a:pt x="4802" y="27586"/>
                </a:lnTo>
                <a:lnTo>
                  <a:pt x="2832" y="27771"/>
                </a:lnTo>
                <a:lnTo>
                  <a:pt x="2371" y="27363"/>
                </a:lnTo>
                <a:lnTo>
                  <a:pt x="2208" y="26679"/>
                </a:lnTo>
                <a:lnTo>
                  <a:pt x="2340" y="25740"/>
                </a:lnTo>
                <a:lnTo>
                  <a:pt x="3671" y="24194"/>
                </a:lnTo>
                <a:lnTo>
                  <a:pt x="5148" y="22832"/>
                </a:lnTo>
                <a:lnTo>
                  <a:pt x="5548" y="22071"/>
                </a:lnTo>
                <a:lnTo>
                  <a:pt x="5494" y="21463"/>
                </a:lnTo>
                <a:lnTo>
                  <a:pt x="3594" y="20863"/>
                </a:lnTo>
                <a:lnTo>
                  <a:pt x="2455" y="20240"/>
                </a:lnTo>
                <a:lnTo>
                  <a:pt x="1547" y="20024"/>
                </a:lnTo>
                <a:lnTo>
                  <a:pt x="923" y="20370"/>
                </a:lnTo>
                <a:lnTo>
                  <a:pt x="470" y="19978"/>
                </a:lnTo>
                <a:lnTo>
                  <a:pt x="0" y="18840"/>
                </a:lnTo>
                <a:lnTo>
                  <a:pt x="462" y="17093"/>
                </a:lnTo>
                <a:lnTo>
                  <a:pt x="2170" y="15486"/>
                </a:lnTo>
                <a:lnTo>
                  <a:pt x="4002" y="14055"/>
                </a:lnTo>
                <a:lnTo>
                  <a:pt x="5595" y="13008"/>
                </a:lnTo>
                <a:lnTo>
                  <a:pt x="6510" y="12562"/>
                </a:lnTo>
                <a:lnTo>
                  <a:pt x="6949" y="10762"/>
                </a:lnTo>
                <a:lnTo>
                  <a:pt x="7904" y="10954"/>
                </a:lnTo>
                <a:lnTo>
                  <a:pt x="9789" y="11047"/>
                </a:lnTo>
                <a:lnTo>
                  <a:pt x="11897" y="11454"/>
                </a:lnTo>
                <a:lnTo>
                  <a:pt x="13852" y="11962"/>
                </a:lnTo>
                <a:lnTo>
                  <a:pt x="15583" y="12593"/>
                </a:lnTo>
                <a:lnTo>
                  <a:pt x="19200" y="13255"/>
                </a:lnTo>
                <a:lnTo>
                  <a:pt x="22502" y="13655"/>
                </a:lnTo>
                <a:lnTo>
                  <a:pt x="23495" y="14024"/>
                </a:lnTo>
                <a:lnTo>
                  <a:pt x="24302" y="13993"/>
                </a:lnTo>
                <a:lnTo>
                  <a:pt x="25310" y="14532"/>
                </a:lnTo>
                <a:lnTo>
                  <a:pt x="25895" y="14116"/>
                </a:lnTo>
                <a:lnTo>
                  <a:pt x="26326" y="13401"/>
                </a:lnTo>
                <a:lnTo>
                  <a:pt x="28119" y="12539"/>
                </a:lnTo>
                <a:lnTo>
                  <a:pt x="29774" y="11424"/>
                </a:lnTo>
                <a:lnTo>
                  <a:pt x="30936" y="10008"/>
                </a:lnTo>
                <a:lnTo>
                  <a:pt x="31590" y="8885"/>
                </a:lnTo>
                <a:lnTo>
                  <a:pt x="32729" y="8085"/>
                </a:lnTo>
                <a:lnTo>
                  <a:pt x="33937" y="7854"/>
                </a:lnTo>
                <a:lnTo>
                  <a:pt x="35045" y="7454"/>
                </a:lnTo>
                <a:lnTo>
                  <a:pt x="39716" y="6923"/>
                </a:lnTo>
                <a:lnTo>
                  <a:pt x="44518" y="7347"/>
                </a:lnTo>
                <a:lnTo>
                  <a:pt x="46804" y="6554"/>
                </a:lnTo>
                <a:lnTo>
                  <a:pt x="48689" y="5185"/>
                </a:lnTo>
                <a:lnTo>
                  <a:pt x="51452" y="4800"/>
                </a:lnTo>
                <a:lnTo>
                  <a:pt x="51591" y="4777"/>
                </a:lnTo>
                <a:lnTo>
                  <a:pt x="55707" y="5839"/>
                </a:lnTo>
                <a:lnTo>
                  <a:pt x="56023" y="5223"/>
                </a:lnTo>
                <a:lnTo>
                  <a:pt x="56200" y="4947"/>
                </a:lnTo>
                <a:lnTo>
                  <a:pt x="56123" y="1954"/>
                </a:lnTo>
                <a:lnTo>
                  <a:pt x="57431" y="585"/>
                </a:lnTo>
                <a:lnTo>
                  <a:pt x="58632" y="0"/>
                </a:lnTo>
                <a:lnTo>
                  <a:pt x="62749" y="192"/>
                </a:lnTo>
                <a:lnTo>
                  <a:pt x="63287" y="1115"/>
                </a:lnTo>
                <a:lnTo>
                  <a:pt x="63503" y="2546"/>
                </a:lnTo>
                <a:lnTo>
                  <a:pt x="63872" y="4462"/>
                </a:lnTo>
                <a:lnTo>
                  <a:pt x="64557" y="4985"/>
                </a:lnTo>
                <a:lnTo>
                  <a:pt x="64934" y="5739"/>
                </a:lnTo>
                <a:lnTo>
                  <a:pt x="64858" y="7062"/>
                </a:lnTo>
                <a:lnTo>
                  <a:pt x="65665" y="8047"/>
                </a:lnTo>
                <a:lnTo>
                  <a:pt x="67543" y="107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4" name="Google Shape;974;p44"/>
          <p:cNvSpPr/>
          <p:nvPr/>
        </p:nvSpPr>
        <p:spPr>
          <a:xfrm>
            <a:off x="5392851" y="2050726"/>
            <a:ext cx="748332" cy="708594"/>
          </a:xfrm>
          <a:custGeom>
            <a:avLst/>
            <a:gdLst/>
            <a:ahLst/>
            <a:cxnLst/>
            <a:rect l="l" t="t" r="r" b="b"/>
            <a:pathLst>
              <a:path w="922799" h="873796" extrusionOk="0">
                <a:moveTo>
                  <a:pt x="3140" y="873374"/>
                </a:moveTo>
                <a:lnTo>
                  <a:pt x="1147" y="873797"/>
                </a:lnTo>
                <a:lnTo>
                  <a:pt x="0" y="872335"/>
                </a:lnTo>
                <a:lnTo>
                  <a:pt x="2901" y="868319"/>
                </a:lnTo>
                <a:lnTo>
                  <a:pt x="12490" y="860727"/>
                </a:lnTo>
                <a:lnTo>
                  <a:pt x="16314" y="853441"/>
                </a:lnTo>
                <a:lnTo>
                  <a:pt x="23702" y="850926"/>
                </a:lnTo>
                <a:lnTo>
                  <a:pt x="24187" y="854988"/>
                </a:lnTo>
                <a:lnTo>
                  <a:pt x="23686" y="860019"/>
                </a:lnTo>
                <a:lnTo>
                  <a:pt x="17199" y="864004"/>
                </a:lnTo>
                <a:lnTo>
                  <a:pt x="10004" y="866696"/>
                </a:lnTo>
                <a:lnTo>
                  <a:pt x="3140" y="873374"/>
                </a:lnTo>
                <a:close/>
                <a:moveTo>
                  <a:pt x="611595" y="615995"/>
                </a:moveTo>
                <a:lnTo>
                  <a:pt x="608987" y="619103"/>
                </a:lnTo>
                <a:lnTo>
                  <a:pt x="605077" y="614418"/>
                </a:lnTo>
                <a:lnTo>
                  <a:pt x="602484" y="608379"/>
                </a:lnTo>
                <a:lnTo>
                  <a:pt x="603861" y="606079"/>
                </a:lnTo>
                <a:lnTo>
                  <a:pt x="610811" y="605771"/>
                </a:lnTo>
                <a:lnTo>
                  <a:pt x="612511" y="608917"/>
                </a:lnTo>
                <a:lnTo>
                  <a:pt x="612796" y="610710"/>
                </a:lnTo>
                <a:lnTo>
                  <a:pt x="611595" y="615995"/>
                </a:lnTo>
                <a:close/>
                <a:moveTo>
                  <a:pt x="663185" y="224307"/>
                </a:moveTo>
                <a:lnTo>
                  <a:pt x="666156" y="226884"/>
                </a:lnTo>
                <a:lnTo>
                  <a:pt x="672582" y="226354"/>
                </a:lnTo>
                <a:lnTo>
                  <a:pt x="676129" y="244670"/>
                </a:lnTo>
                <a:lnTo>
                  <a:pt x="678123" y="263802"/>
                </a:lnTo>
                <a:lnTo>
                  <a:pt x="681355" y="265172"/>
                </a:lnTo>
                <a:lnTo>
                  <a:pt x="687519" y="262556"/>
                </a:lnTo>
                <a:lnTo>
                  <a:pt x="693013" y="261279"/>
                </a:lnTo>
                <a:lnTo>
                  <a:pt x="695830" y="262694"/>
                </a:lnTo>
                <a:lnTo>
                  <a:pt x="700847" y="268226"/>
                </a:lnTo>
                <a:lnTo>
                  <a:pt x="703010" y="272103"/>
                </a:lnTo>
                <a:lnTo>
                  <a:pt x="701124" y="275141"/>
                </a:lnTo>
                <a:lnTo>
                  <a:pt x="696530" y="278534"/>
                </a:lnTo>
                <a:lnTo>
                  <a:pt x="695768" y="288596"/>
                </a:lnTo>
                <a:lnTo>
                  <a:pt x="700393" y="292081"/>
                </a:lnTo>
                <a:lnTo>
                  <a:pt x="708027" y="300582"/>
                </a:lnTo>
                <a:lnTo>
                  <a:pt x="712329" y="301682"/>
                </a:lnTo>
                <a:lnTo>
                  <a:pt x="720001" y="298204"/>
                </a:lnTo>
                <a:lnTo>
                  <a:pt x="727204" y="304790"/>
                </a:lnTo>
                <a:lnTo>
                  <a:pt x="734338" y="312736"/>
                </a:lnTo>
                <a:lnTo>
                  <a:pt x="717662" y="322706"/>
                </a:lnTo>
                <a:lnTo>
                  <a:pt x="716200" y="325491"/>
                </a:lnTo>
                <a:lnTo>
                  <a:pt x="713891" y="332814"/>
                </a:lnTo>
                <a:lnTo>
                  <a:pt x="711436" y="338807"/>
                </a:lnTo>
                <a:lnTo>
                  <a:pt x="709166" y="342330"/>
                </a:lnTo>
                <a:lnTo>
                  <a:pt x="704179" y="348369"/>
                </a:lnTo>
                <a:lnTo>
                  <a:pt x="701494" y="350454"/>
                </a:lnTo>
                <a:lnTo>
                  <a:pt x="695460" y="349993"/>
                </a:lnTo>
                <a:lnTo>
                  <a:pt x="693198" y="352385"/>
                </a:lnTo>
                <a:lnTo>
                  <a:pt x="691105" y="357255"/>
                </a:lnTo>
                <a:lnTo>
                  <a:pt x="688996" y="360747"/>
                </a:lnTo>
                <a:lnTo>
                  <a:pt x="683640" y="361639"/>
                </a:lnTo>
                <a:lnTo>
                  <a:pt x="680908" y="356808"/>
                </a:lnTo>
                <a:lnTo>
                  <a:pt x="681809" y="355316"/>
                </a:lnTo>
                <a:lnTo>
                  <a:pt x="682193" y="352454"/>
                </a:lnTo>
                <a:lnTo>
                  <a:pt x="681239" y="345608"/>
                </a:lnTo>
                <a:lnTo>
                  <a:pt x="686349" y="338569"/>
                </a:lnTo>
                <a:lnTo>
                  <a:pt x="687503" y="334653"/>
                </a:lnTo>
                <a:lnTo>
                  <a:pt x="686487" y="333238"/>
                </a:lnTo>
                <a:lnTo>
                  <a:pt x="685079" y="333622"/>
                </a:lnTo>
                <a:lnTo>
                  <a:pt x="681363" y="331468"/>
                </a:lnTo>
                <a:lnTo>
                  <a:pt x="680262" y="331576"/>
                </a:lnTo>
                <a:lnTo>
                  <a:pt x="677184" y="335699"/>
                </a:lnTo>
                <a:lnTo>
                  <a:pt x="672913" y="338469"/>
                </a:lnTo>
                <a:lnTo>
                  <a:pt x="668580" y="339169"/>
                </a:lnTo>
                <a:lnTo>
                  <a:pt x="651166" y="344461"/>
                </a:lnTo>
                <a:lnTo>
                  <a:pt x="648533" y="342607"/>
                </a:lnTo>
                <a:lnTo>
                  <a:pt x="647348" y="332061"/>
                </a:lnTo>
                <a:lnTo>
                  <a:pt x="654429" y="326614"/>
                </a:lnTo>
                <a:lnTo>
                  <a:pt x="655514" y="317375"/>
                </a:lnTo>
                <a:lnTo>
                  <a:pt x="657299" y="311190"/>
                </a:lnTo>
                <a:lnTo>
                  <a:pt x="659384" y="307074"/>
                </a:lnTo>
                <a:lnTo>
                  <a:pt x="663216" y="296404"/>
                </a:lnTo>
                <a:lnTo>
                  <a:pt x="664178" y="295635"/>
                </a:lnTo>
                <a:lnTo>
                  <a:pt x="654621" y="287119"/>
                </a:lnTo>
                <a:lnTo>
                  <a:pt x="650842" y="281565"/>
                </a:lnTo>
                <a:lnTo>
                  <a:pt x="646725" y="270387"/>
                </a:lnTo>
                <a:lnTo>
                  <a:pt x="645463" y="261271"/>
                </a:lnTo>
                <a:lnTo>
                  <a:pt x="639884" y="253463"/>
                </a:lnTo>
                <a:lnTo>
                  <a:pt x="640569" y="243416"/>
                </a:lnTo>
                <a:lnTo>
                  <a:pt x="636521" y="244209"/>
                </a:lnTo>
                <a:lnTo>
                  <a:pt x="633397" y="237116"/>
                </a:lnTo>
                <a:lnTo>
                  <a:pt x="636305" y="233116"/>
                </a:lnTo>
                <a:lnTo>
                  <a:pt x="651081" y="228561"/>
                </a:lnTo>
                <a:lnTo>
                  <a:pt x="659892" y="224107"/>
                </a:lnTo>
                <a:lnTo>
                  <a:pt x="663185" y="224307"/>
                </a:lnTo>
                <a:close/>
                <a:moveTo>
                  <a:pt x="776963" y="218484"/>
                </a:moveTo>
                <a:lnTo>
                  <a:pt x="773792" y="218753"/>
                </a:lnTo>
                <a:lnTo>
                  <a:pt x="767967" y="210637"/>
                </a:lnTo>
                <a:lnTo>
                  <a:pt x="766843" y="203544"/>
                </a:lnTo>
                <a:lnTo>
                  <a:pt x="767882" y="200636"/>
                </a:lnTo>
                <a:lnTo>
                  <a:pt x="770691" y="200529"/>
                </a:lnTo>
                <a:lnTo>
                  <a:pt x="775070" y="210222"/>
                </a:lnTo>
                <a:lnTo>
                  <a:pt x="779795" y="213137"/>
                </a:lnTo>
                <a:lnTo>
                  <a:pt x="776963" y="218484"/>
                </a:lnTo>
                <a:close/>
                <a:moveTo>
                  <a:pt x="439487" y="222669"/>
                </a:moveTo>
                <a:lnTo>
                  <a:pt x="439733" y="230185"/>
                </a:lnTo>
                <a:lnTo>
                  <a:pt x="443250" y="229438"/>
                </a:lnTo>
                <a:lnTo>
                  <a:pt x="447398" y="237408"/>
                </a:lnTo>
                <a:lnTo>
                  <a:pt x="451923" y="241616"/>
                </a:lnTo>
                <a:lnTo>
                  <a:pt x="453200" y="244493"/>
                </a:lnTo>
                <a:lnTo>
                  <a:pt x="454162" y="248186"/>
                </a:lnTo>
                <a:lnTo>
                  <a:pt x="456902" y="255586"/>
                </a:lnTo>
                <a:lnTo>
                  <a:pt x="458202" y="263341"/>
                </a:lnTo>
                <a:lnTo>
                  <a:pt x="454931" y="264156"/>
                </a:lnTo>
                <a:lnTo>
                  <a:pt x="450430" y="253094"/>
                </a:lnTo>
                <a:lnTo>
                  <a:pt x="446751" y="246763"/>
                </a:lnTo>
                <a:lnTo>
                  <a:pt x="442126" y="241331"/>
                </a:lnTo>
                <a:lnTo>
                  <a:pt x="438386" y="241062"/>
                </a:lnTo>
                <a:lnTo>
                  <a:pt x="436701" y="238685"/>
                </a:lnTo>
                <a:lnTo>
                  <a:pt x="430637" y="218945"/>
                </a:lnTo>
                <a:lnTo>
                  <a:pt x="429521" y="214353"/>
                </a:lnTo>
                <a:lnTo>
                  <a:pt x="426058" y="206929"/>
                </a:lnTo>
                <a:lnTo>
                  <a:pt x="424527" y="197636"/>
                </a:lnTo>
                <a:lnTo>
                  <a:pt x="424535" y="190320"/>
                </a:lnTo>
                <a:lnTo>
                  <a:pt x="429167" y="192051"/>
                </a:lnTo>
                <a:lnTo>
                  <a:pt x="433230" y="196644"/>
                </a:lnTo>
                <a:lnTo>
                  <a:pt x="436755" y="206983"/>
                </a:lnTo>
                <a:lnTo>
                  <a:pt x="437386" y="210176"/>
                </a:lnTo>
                <a:lnTo>
                  <a:pt x="435778" y="214407"/>
                </a:lnTo>
                <a:lnTo>
                  <a:pt x="437432" y="219399"/>
                </a:lnTo>
                <a:lnTo>
                  <a:pt x="439487" y="222669"/>
                </a:lnTo>
                <a:close/>
                <a:moveTo>
                  <a:pt x="823851" y="189290"/>
                </a:moveTo>
                <a:lnTo>
                  <a:pt x="830292" y="189997"/>
                </a:lnTo>
                <a:lnTo>
                  <a:pt x="836764" y="188220"/>
                </a:lnTo>
                <a:lnTo>
                  <a:pt x="837880" y="190120"/>
                </a:lnTo>
                <a:lnTo>
                  <a:pt x="829546" y="196013"/>
                </a:lnTo>
                <a:lnTo>
                  <a:pt x="820265" y="192882"/>
                </a:lnTo>
                <a:lnTo>
                  <a:pt x="811916" y="192082"/>
                </a:lnTo>
                <a:lnTo>
                  <a:pt x="802058" y="198613"/>
                </a:lnTo>
                <a:lnTo>
                  <a:pt x="798841" y="196005"/>
                </a:lnTo>
                <a:lnTo>
                  <a:pt x="803851" y="189705"/>
                </a:lnTo>
                <a:lnTo>
                  <a:pt x="809314" y="187613"/>
                </a:lnTo>
                <a:lnTo>
                  <a:pt x="810192" y="183751"/>
                </a:lnTo>
                <a:lnTo>
                  <a:pt x="812277" y="183089"/>
                </a:lnTo>
                <a:lnTo>
                  <a:pt x="819495" y="182689"/>
                </a:lnTo>
                <a:lnTo>
                  <a:pt x="823851" y="189290"/>
                </a:lnTo>
                <a:close/>
                <a:moveTo>
                  <a:pt x="559059" y="72382"/>
                </a:moveTo>
                <a:lnTo>
                  <a:pt x="560182" y="72628"/>
                </a:lnTo>
                <a:lnTo>
                  <a:pt x="561275" y="71320"/>
                </a:lnTo>
                <a:lnTo>
                  <a:pt x="562068" y="67858"/>
                </a:lnTo>
                <a:lnTo>
                  <a:pt x="562945" y="65943"/>
                </a:lnTo>
                <a:lnTo>
                  <a:pt x="568409" y="68189"/>
                </a:lnTo>
                <a:lnTo>
                  <a:pt x="576158" y="75097"/>
                </a:lnTo>
                <a:lnTo>
                  <a:pt x="578459" y="78490"/>
                </a:lnTo>
                <a:lnTo>
                  <a:pt x="581691" y="85452"/>
                </a:lnTo>
                <a:lnTo>
                  <a:pt x="584315" y="97076"/>
                </a:lnTo>
                <a:lnTo>
                  <a:pt x="582230" y="105407"/>
                </a:lnTo>
                <a:lnTo>
                  <a:pt x="579482" y="113246"/>
                </a:lnTo>
                <a:lnTo>
                  <a:pt x="578513" y="117554"/>
                </a:lnTo>
                <a:lnTo>
                  <a:pt x="579513" y="123716"/>
                </a:lnTo>
                <a:lnTo>
                  <a:pt x="579105" y="129686"/>
                </a:lnTo>
                <a:lnTo>
                  <a:pt x="578105" y="134947"/>
                </a:lnTo>
                <a:lnTo>
                  <a:pt x="582260" y="128947"/>
                </a:lnTo>
                <a:lnTo>
                  <a:pt x="591141" y="109546"/>
                </a:lnTo>
                <a:lnTo>
                  <a:pt x="592465" y="108338"/>
                </a:lnTo>
                <a:lnTo>
                  <a:pt x="593850" y="109000"/>
                </a:lnTo>
                <a:lnTo>
                  <a:pt x="597828" y="113008"/>
                </a:lnTo>
                <a:lnTo>
                  <a:pt x="601437" y="122916"/>
                </a:lnTo>
                <a:lnTo>
                  <a:pt x="602230" y="126178"/>
                </a:lnTo>
                <a:lnTo>
                  <a:pt x="602876" y="130170"/>
                </a:lnTo>
                <a:lnTo>
                  <a:pt x="603246" y="135094"/>
                </a:lnTo>
                <a:lnTo>
                  <a:pt x="603046" y="140709"/>
                </a:lnTo>
                <a:lnTo>
                  <a:pt x="602715" y="144610"/>
                </a:lnTo>
                <a:lnTo>
                  <a:pt x="600830" y="147125"/>
                </a:lnTo>
                <a:lnTo>
                  <a:pt x="599914" y="149418"/>
                </a:lnTo>
                <a:lnTo>
                  <a:pt x="601953" y="149587"/>
                </a:lnTo>
                <a:lnTo>
                  <a:pt x="604285" y="152587"/>
                </a:lnTo>
                <a:lnTo>
                  <a:pt x="606417" y="158941"/>
                </a:lnTo>
                <a:lnTo>
                  <a:pt x="608802" y="161488"/>
                </a:lnTo>
                <a:lnTo>
                  <a:pt x="617459" y="159341"/>
                </a:lnTo>
                <a:lnTo>
                  <a:pt x="623085" y="162657"/>
                </a:lnTo>
                <a:lnTo>
                  <a:pt x="626170" y="173004"/>
                </a:lnTo>
                <a:lnTo>
                  <a:pt x="630927" y="170673"/>
                </a:lnTo>
                <a:lnTo>
                  <a:pt x="630942" y="165157"/>
                </a:lnTo>
                <a:lnTo>
                  <a:pt x="631988" y="162788"/>
                </a:lnTo>
                <a:lnTo>
                  <a:pt x="638368" y="164672"/>
                </a:lnTo>
                <a:lnTo>
                  <a:pt x="641669" y="167250"/>
                </a:lnTo>
                <a:lnTo>
                  <a:pt x="645040" y="172665"/>
                </a:lnTo>
                <a:lnTo>
                  <a:pt x="639284" y="181481"/>
                </a:lnTo>
                <a:lnTo>
                  <a:pt x="644032" y="189882"/>
                </a:lnTo>
                <a:lnTo>
                  <a:pt x="652004" y="195936"/>
                </a:lnTo>
                <a:lnTo>
                  <a:pt x="656814" y="202260"/>
                </a:lnTo>
                <a:lnTo>
                  <a:pt x="657684" y="204898"/>
                </a:lnTo>
                <a:lnTo>
                  <a:pt x="658468" y="208399"/>
                </a:lnTo>
                <a:lnTo>
                  <a:pt x="655336" y="212922"/>
                </a:lnTo>
                <a:lnTo>
                  <a:pt x="652151" y="215468"/>
                </a:lnTo>
                <a:lnTo>
                  <a:pt x="644124" y="215907"/>
                </a:lnTo>
                <a:lnTo>
                  <a:pt x="636829" y="219092"/>
                </a:lnTo>
                <a:lnTo>
                  <a:pt x="623477" y="221346"/>
                </a:lnTo>
                <a:lnTo>
                  <a:pt x="621492" y="222784"/>
                </a:lnTo>
                <a:lnTo>
                  <a:pt x="621023" y="224069"/>
                </a:lnTo>
                <a:lnTo>
                  <a:pt x="620237" y="227961"/>
                </a:lnTo>
                <a:lnTo>
                  <a:pt x="615104" y="236893"/>
                </a:lnTo>
                <a:lnTo>
                  <a:pt x="610133" y="247693"/>
                </a:lnTo>
                <a:lnTo>
                  <a:pt x="608079" y="254155"/>
                </a:lnTo>
                <a:lnTo>
                  <a:pt x="606532" y="263148"/>
                </a:lnTo>
                <a:lnTo>
                  <a:pt x="605962" y="268618"/>
                </a:lnTo>
                <a:lnTo>
                  <a:pt x="607070" y="273895"/>
                </a:lnTo>
                <a:lnTo>
                  <a:pt x="606778" y="279211"/>
                </a:lnTo>
                <a:lnTo>
                  <a:pt x="603038" y="283365"/>
                </a:lnTo>
                <a:lnTo>
                  <a:pt x="600668" y="283527"/>
                </a:lnTo>
                <a:lnTo>
                  <a:pt x="597698" y="282711"/>
                </a:lnTo>
                <a:lnTo>
                  <a:pt x="594773" y="285096"/>
                </a:lnTo>
                <a:lnTo>
                  <a:pt x="594589" y="288673"/>
                </a:lnTo>
                <a:lnTo>
                  <a:pt x="594758" y="293697"/>
                </a:lnTo>
                <a:lnTo>
                  <a:pt x="594011" y="308905"/>
                </a:lnTo>
                <a:lnTo>
                  <a:pt x="593103" y="320252"/>
                </a:lnTo>
                <a:lnTo>
                  <a:pt x="591741" y="330707"/>
                </a:lnTo>
                <a:lnTo>
                  <a:pt x="590210" y="336307"/>
                </a:lnTo>
                <a:lnTo>
                  <a:pt x="588255" y="337861"/>
                </a:lnTo>
                <a:lnTo>
                  <a:pt x="581984" y="338884"/>
                </a:lnTo>
                <a:lnTo>
                  <a:pt x="577150" y="348554"/>
                </a:lnTo>
                <a:lnTo>
                  <a:pt x="573249" y="365663"/>
                </a:lnTo>
                <a:lnTo>
                  <a:pt x="571217" y="372317"/>
                </a:lnTo>
                <a:lnTo>
                  <a:pt x="566985" y="382756"/>
                </a:lnTo>
                <a:lnTo>
                  <a:pt x="567755" y="386441"/>
                </a:lnTo>
                <a:lnTo>
                  <a:pt x="569070" y="390418"/>
                </a:lnTo>
                <a:lnTo>
                  <a:pt x="566762" y="397503"/>
                </a:lnTo>
                <a:lnTo>
                  <a:pt x="563191" y="405412"/>
                </a:lnTo>
                <a:lnTo>
                  <a:pt x="563260" y="408458"/>
                </a:lnTo>
                <a:lnTo>
                  <a:pt x="564461" y="414012"/>
                </a:lnTo>
                <a:lnTo>
                  <a:pt x="565046" y="419766"/>
                </a:lnTo>
                <a:lnTo>
                  <a:pt x="562291" y="424698"/>
                </a:lnTo>
                <a:lnTo>
                  <a:pt x="557227" y="427198"/>
                </a:lnTo>
                <a:lnTo>
                  <a:pt x="552071" y="424397"/>
                </a:lnTo>
                <a:lnTo>
                  <a:pt x="549563" y="421090"/>
                </a:lnTo>
                <a:lnTo>
                  <a:pt x="547239" y="415782"/>
                </a:lnTo>
                <a:lnTo>
                  <a:pt x="544768" y="412304"/>
                </a:lnTo>
                <a:lnTo>
                  <a:pt x="542198" y="410212"/>
                </a:lnTo>
                <a:lnTo>
                  <a:pt x="532309" y="398319"/>
                </a:lnTo>
                <a:lnTo>
                  <a:pt x="523182" y="379279"/>
                </a:lnTo>
                <a:lnTo>
                  <a:pt x="514849" y="371794"/>
                </a:lnTo>
                <a:lnTo>
                  <a:pt x="509415" y="368232"/>
                </a:lnTo>
                <a:lnTo>
                  <a:pt x="506799" y="364770"/>
                </a:lnTo>
                <a:lnTo>
                  <a:pt x="504244" y="360109"/>
                </a:lnTo>
                <a:lnTo>
                  <a:pt x="502035" y="354847"/>
                </a:lnTo>
                <a:lnTo>
                  <a:pt x="499981" y="348177"/>
                </a:lnTo>
                <a:lnTo>
                  <a:pt x="498988" y="344015"/>
                </a:lnTo>
                <a:lnTo>
                  <a:pt x="498803" y="337746"/>
                </a:lnTo>
                <a:lnTo>
                  <a:pt x="499458" y="334053"/>
                </a:lnTo>
                <a:lnTo>
                  <a:pt x="500435" y="332153"/>
                </a:lnTo>
                <a:lnTo>
                  <a:pt x="507053" y="330591"/>
                </a:lnTo>
                <a:lnTo>
                  <a:pt x="509431" y="331476"/>
                </a:lnTo>
                <a:lnTo>
                  <a:pt x="511770" y="334768"/>
                </a:lnTo>
                <a:lnTo>
                  <a:pt x="513902" y="336061"/>
                </a:lnTo>
                <a:lnTo>
                  <a:pt x="518781" y="319591"/>
                </a:lnTo>
                <a:lnTo>
                  <a:pt x="546538" y="310074"/>
                </a:lnTo>
                <a:lnTo>
                  <a:pt x="555457" y="308421"/>
                </a:lnTo>
                <a:lnTo>
                  <a:pt x="564407" y="308521"/>
                </a:lnTo>
                <a:lnTo>
                  <a:pt x="563014" y="303997"/>
                </a:lnTo>
                <a:lnTo>
                  <a:pt x="561829" y="298243"/>
                </a:lnTo>
                <a:lnTo>
                  <a:pt x="560513" y="296843"/>
                </a:lnTo>
                <a:lnTo>
                  <a:pt x="553749" y="300074"/>
                </a:lnTo>
                <a:lnTo>
                  <a:pt x="543391" y="303466"/>
                </a:lnTo>
                <a:lnTo>
                  <a:pt x="538343" y="303466"/>
                </a:lnTo>
                <a:lnTo>
                  <a:pt x="533133" y="301205"/>
                </a:lnTo>
                <a:lnTo>
                  <a:pt x="527938" y="302451"/>
                </a:lnTo>
                <a:lnTo>
                  <a:pt x="522582" y="307367"/>
                </a:lnTo>
                <a:lnTo>
                  <a:pt x="517180" y="310467"/>
                </a:lnTo>
                <a:lnTo>
                  <a:pt x="511932" y="311713"/>
                </a:lnTo>
                <a:lnTo>
                  <a:pt x="500835" y="311213"/>
                </a:lnTo>
                <a:lnTo>
                  <a:pt x="498088" y="308674"/>
                </a:lnTo>
                <a:lnTo>
                  <a:pt x="494386" y="302782"/>
                </a:lnTo>
                <a:lnTo>
                  <a:pt x="493486" y="299751"/>
                </a:lnTo>
                <a:lnTo>
                  <a:pt x="492716" y="296027"/>
                </a:lnTo>
                <a:lnTo>
                  <a:pt x="491993" y="284773"/>
                </a:lnTo>
                <a:lnTo>
                  <a:pt x="492793" y="281696"/>
                </a:lnTo>
                <a:lnTo>
                  <a:pt x="493924" y="279926"/>
                </a:lnTo>
                <a:lnTo>
                  <a:pt x="495086" y="278834"/>
                </a:lnTo>
                <a:lnTo>
                  <a:pt x="497526" y="278780"/>
                </a:lnTo>
                <a:lnTo>
                  <a:pt x="499919" y="280734"/>
                </a:lnTo>
                <a:lnTo>
                  <a:pt x="505521" y="287165"/>
                </a:lnTo>
                <a:lnTo>
                  <a:pt x="504244" y="280265"/>
                </a:lnTo>
                <a:lnTo>
                  <a:pt x="520366" y="271903"/>
                </a:lnTo>
                <a:lnTo>
                  <a:pt x="527853" y="264548"/>
                </a:lnTo>
                <a:lnTo>
                  <a:pt x="531701" y="263310"/>
                </a:lnTo>
                <a:lnTo>
                  <a:pt x="535557" y="263848"/>
                </a:lnTo>
                <a:lnTo>
                  <a:pt x="534710" y="259917"/>
                </a:lnTo>
                <a:lnTo>
                  <a:pt x="534679" y="256263"/>
                </a:lnTo>
                <a:lnTo>
                  <a:pt x="537419" y="253278"/>
                </a:lnTo>
                <a:lnTo>
                  <a:pt x="539389" y="251994"/>
                </a:lnTo>
                <a:lnTo>
                  <a:pt x="545322" y="250524"/>
                </a:lnTo>
                <a:lnTo>
                  <a:pt x="558859" y="250778"/>
                </a:lnTo>
                <a:lnTo>
                  <a:pt x="563737" y="248755"/>
                </a:lnTo>
                <a:lnTo>
                  <a:pt x="567393" y="243632"/>
                </a:lnTo>
                <a:lnTo>
                  <a:pt x="563499" y="245416"/>
                </a:lnTo>
                <a:lnTo>
                  <a:pt x="559597" y="245755"/>
                </a:lnTo>
                <a:lnTo>
                  <a:pt x="557773" y="244693"/>
                </a:lnTo>
                <a:lnTo>
                  <a:pt x="553641" y="240208"/>
                </a:lnTo>
                <a:lnTo>
                  <a:pt x="551764" y="234293"/>
                </a:lnTo>
                <a:lnTo>
                  <a:pt x="557119" y="222399"/>
                </a:lnTo>
                <a:lnTo>
                  <a:pt x="558982" y="216845"/>
                </a:lnTo>
                <a:lnTo>
                  <a:pt x="553533" y="217645"/>
                </a:lnTo>
                <a:lnTo>
                  <a:pt x="551717" y="219592"/>
                </a:lnTo>
                <a:lnTo>
                  <a:pt x="545476" y="230538"/>
                </a:lnTo>
                <a:lnTo>
                  <a:pt x="540867" y="235431"/>
                </a:lnTo>
                <a:lnTo>
                  <a:pt x="535180" y="237777"/>
                </a:lnTo>
                <a:lnTo>
                  <a:pt x="529493" y="237577"/>
                </a:lnTo>
                <a:lnTo>
                  <a:pt x="528254" y="236031"/>
                </a:lnTo>
                <a:lnTo>
                  <a:pt x="526515" y="228815"/>
                </a:lnTo>
                <a:lnTo>
                  <a:pt x="525968" y="225007"/>
                </a:lnTo>
                <a:lnTo>
                  <a:pt x="526199" y="222915"/>
                </a:lnTo>
                <a:lnTo>
                  <a:pt x="528000" y="216899"/>
                </a:lnTo>
                <a:lnTo>
                  <a:pt x="528939" y="210506"/>
                </a:lnTo>
                <a:lnTo>
                  <a:pt x="528777" y="204975"/>
                </a:lnTo>
                <a:lnTo>
                  <a:pt x="527454" y="203860"/>
                </a:lnTo>
                <a:lnTo>
                  <a:pt x="525353" y="209275"/>
                </a:lnTo>
                <a:lnTo>
                  <a:pt x="523452" y="216768"/>
                </a:lnTo>
                <a:lnTo>
                  <a:pt x="520843" y="220507"/>
                </a:lnTo>
                <a:lnTo>
                  <a:pt x="518150" y="219484"/>
                </a:lnTo>
                <a:lnTo>
                  <a:pt x="517003" y="216614"/>
                </a:lnTo>
                <a:lnTo>
                  <a:pt x="516003" y="212214"/>
                </a:lnTo>
                <a:lnTo>
                  <a:pt x="514949" y="210514"/>
                </a:lnTo>
                <a:lnTo>
                  <a:pt x="513779" y="210514"/>
                </a:lnTo>
                <a:lnTo>
                  <a:pt x="511370" y="212276"/>
                </a:lnTo>
                <a:lnTo>
                  <a:pt x="508984" y="215530"/>
                </a:lnTo>
                <a:lnTo>
                  <a:pt x="509808" y="220453"/>
                </a:lnTo>
                <a:lnTo>
                  <a:pt x="510023" y="225907"/>
                </a:lnTo>
                <a:lnTo>
                  <a:pt x="508992" y="230223"/>
                </a:lnTo>
                <a:lnTo>
                  <a:pt x="508215" y="235477"/>
                </a:lnTo>
                <a:lnTo>
                  <a:pt x="510670" y="238777"/>
                </a:lnTo>
                <a:lnTo>
                  <a:pt x="512671" y="243878"/>
                </a:lnTo>
                <a:lnTo>
                  <a:pt x="509669" y="246270"/>
                </a:lnTo>
                <a:lnTo>
                  <a:pt x="506729" y="249747"/>
                </a:lnTo>
                <a:lnTo>
                  <a:pt x="504029" y="255094"/>
                </a:lnTo>
                <a:lnTo>
                  <a:pt x="501266" y="259240"/>
                </a:lnTo>
                <a:lnTo>
                  <a:pt x="496887" y="259679"/>
                </a:lnTo>
                <a:lnTo>
                  <a:pt x="491431" y="261971"/>
                </a:lnTo>
                <a:lnTo>
                  <a:pt x="480527" y="262779"/>
                </a:lnTo>
                <a:lnTo>
                  <a:pt x="475401" y="256032"/>
                </a:lnTo>
                <a:lnTo>
                  <a:pt x="474463" y="252817"/>
                </a:lnTo>
                <a:lnTo>
                  <a:pt x="473439" y="250655"/>
                </a:lnTo>
                <a:lnTo>
                  <a:pt x="470038" y="247093"/>
                </a:lnTo>
                <a:lnTo>
                  <a:pt x="465074" y="236523"/>
                </a:lnTo>
                <a:lnTo>
                  <a:pt x="461250" y="224384"/>
                </a:lnTo>
                <a:lnTo>
                  <a:pt x="458672" y="223199"/>
                </a:lnTo>
                <a:lnTo>
                  <a:pt x="454855" y="219168"/>
                </a:lnTo>
                <a:lnTo>
                  <a:pt x="452777" y="215707"/>
                </a:lnTo>
                <a:lnTo>
                  <a:pt x="450799" y="211068"/>
                </a:lnTo>
                <a:lnTo>
                  <a:pt x="450207" y="205552"/>
                </a:lnTo>
                <a:lnTo>
                  <a:pt x="450399" y="200506"/>
                </a:lnTo>
                <a:lnTo>
                  <a:pt x="452684" y="198259"/>
                </a:lnTo>
                <a:lnTo>
                  <a:pt x="447282" y="192559"/>
                </a:lnTo>
                <a:lnTo>
                  <a:pt x="441980" y="184989"/>
                </a:lnTo>
                <a:lnTo>
                  <a:pt x="443935" y="182435"/>
                </a:lnTo>
                <a:lnTo>
                  <a:pt x="445905" y="181312"/>
                </a:lnTo>
                <a:lnTo>
                  <a:pt x="461619" y="190151"/>
                </a:lnTo>
                <a:lnTo>
                  <a:pt x="462665" y="189051"/>
                </a:lnTo>
                <a:lnTo>
                  <a:pt x="464389" y="184666"/>
                </a:lnTo>
                <a:lnTo>
                  <a:pt x="463774" y="183189"/>
                </a:lnTo>
                <a:lnTo>
                  <a:pt x="461142" y="182174"/>
                </a:lnTo>
                <a:lnTo>
                  <a:pt x="457556" y="182204"/>
                </a:lnTo>
                <a:lnTo>
                  <a:pt x="456663" y="181297"/>
                </a:lnTo>
                <a:lnTo>
                  <a:pt x="455278" y="176519"/>
                </a:lnTo>
                <a:lnTo>
                  <a:pt x="454070" y="170619"/>
                </a:lnTo>
                <a:lnTo>
                  <a:pt x="453554" y="166673"/>
                </a:lnTo>
                <a:lnTo>
                  <a:pt x="453354" y="162034"/>
                </a:lnTo>
                <a:lnTo>
                  <a:pt x="456024" y="155049"/>
                </a:lnTo>
                <a:lnTo>
                  <a:pt x="457486" y="148756"/>
                </a:lnTo>
                <a:lnTo>
                  <a:pt x="455209" y="145833"/>
                </a:lnTo>
                <a:lnTo>
                  <a:pt x="448752" y="146010"/>
                </a:lnTo>
                <a:lnTo>
                  <a:pt x="446605" y="146902"/>
                </a:lnTo>
                <a:lnTo>
                  <a:pt x="447398" y="155941"/>
                </a:lnTo>
                <a:lnTo>
                  <a:pt x="445343" y="162149"/>
                </a:lnTo>
                <a:lnTo>
                  <a:pt x="441403" y="166973"/>
                </a:lnTo>
                <a:lnTo>
                  <a:pt x="438579" y="164626"/>
                </a:lnTo>
                <a:lnTo>
                  <a:pt x="436401" y="152749"/>
                </a:lnTo>
                <a:lnTo>
                  <a:pt x="433554" y="144410"/>
                </a:lnTo>
                <a:lnTo>
                  <a:pt x="432484" y="139125"/>
                </a:lnTo>
                <a:lnTo>
                  <a:pt x="431668" y="131486"/>
                </a:lnTo>
                <a:lnTo>
                  <a:pt x="430514" y="125893"/>
                </a:lnTo>
                <a:lnTo>
                  <a:pt x="428421" y="119108"/>
                </a:lnTo>
                <a:lnTo>
                  <a:pt x="428144" y="114908"/>
                </a:lnTo>
                <a:lnTo>
                  <a:pt x="428405" y="111792"/>
                </a:lnTo>
                <a:lnTo>
                  <a:pt x="429998" y="104699"/>
                </a:lnTo>
                <a:lnTo>
                  <a:pt x="428790" y="98760"/>
                </a:lnTo>
                <a:lnTo>
                  <a:pt x="427313" y="93529"/>
                </a:lnTo>
                <a:lnTo>
                  <a:pt x="427220" y="90537"/>
                </a:lnTo>
                <a:lnTo>
                  <a:pt x="428605" y="86837"/>
                </a:lnTo>
                <a:lnTo>
                  <a:pt x="429852" y="85606"/>
                </a:lnTo>
                <a:lnTo>
                  <a:pt x="431191" y="85875"/>
                </a:lnTo>
                <a:lnTo>
                  <a:pt x="435154" y="90283"/>
                </a:lnTo>
                <a:lnTo>
                  <a:pt x="437332" y="95537"/>
                </a:lnTo>
                <a:lnTo>
                  <a:pt x="438086" y="95114"/>
                </a:lnTo>
                <a:lnTo>
                  <a:pt x="439502" y="87298"/>
                </a:lnTo>
                <a:lnTo>
                  <a:pt x="441511" y="85529"/>
                </a:lnTo>
                <a:lnTo>
                  <a:pt x="449260" y="82944"/>
                </a:lnTo>
                <a:lnTo>
                  <a:pt x="457887" y="93045"/>
                </a:lnTo>
                <a:lnTo>
                  <a:pt x="460118" y="95283"/>
                </a:lnTo>
                <a:lnTo>
                  <a:pt x="461904" y="96006"/>
                </a:lnTo>
                <a:lnTo>
                  <a:pt x="460980" y="91537"/>
                </a:lnTo>
                <a:lnTo>
                  <a:pt x="460418" y="85713"/>
                </a:lnTo>
                <a:lnTo>
                  <a:pt x="461734" y="83506"/>
                </a:lnTo>
                <a:lnTo>
                  <a:pt x="468699" y="88714"/>
                </a:lnTo>
                <a:lnTo>
                  <a:pt x="471962" y="88398"/>
                </a:lnTo>
                <a:lnTo>
                  <a:pt x="479611" y="81582"/>
                </a:lnTo>
                <a:lnTo>
                  <a:pt x="492254" y="77998"/>
                </a:lnTo>
                <a:lnTo>
                  <a:pt x="497034" y="83390"/>
                </a:lnTo>
                <a:lnTo>
                  <a:pt x="497280" y="86260"/>
                </a:lnTo>
                <a:lnTo>
                  <a:pt x="497180" y="90114"/>
                </a:lnTo>
                <a:lnTo>
                  <a:pt x="496872" y="91268"/>
                </a:lnTo>
                <a:lnTo>
                  <a:pt x="494078" y="95737"/>
                </a:lnTo>
                <a:lnTo>
                  <a:pt x="478133" y="99376"/>
                </a:lnTo>
                <a:lnTo>
                  <a:pt x="467683" y="113246"/>
                </a:lnTo>
                <a:lnTo>
                  <a:pt x="481935" y="111023"/>
                </a:lnTo>
                <a:lnTo>
                  <a:pt x="484497" y="112608"/>
                </a:lnTo>
                <a:lnTo>
                  <a:pt x="485575" y="123770"/>
                </a:lnTo>
                <a:lnTo>
                  <a:pt x="486614" y="124939"/>
                </a:lnTo>
                <a:lnTo>
                  <a:pt x="490277" y="126555"/>
                </a:lnTo>
                <a:lnTo>
                  <a:pt x="492762" y="129862"/>
                </a:lnTo>
                <a:lnTo>
                  <a:pt x="495302" y="136140"/>
                </a:lnTo>
                <a:lnTo>
                  <a:pt x="497972" y="140348"/>
                </a:lnTo>
                <a:lnTo>
                  <a:pt x="499534" y="139825"/>
                </a:lnTo>
                <a:lnTo>
                  <a:pt x="500104" y="135263"/>
                </a:lnTo>
                <a:lnTo>
                  <a:pt x="499465" y="129839"/>
                </a:lnTo>
                <a:lnTo>
                  <a:pt x="499134" y="123631"/>
                </a:lnTo>
                <a:lnTo>
                  <a:pt x="499319" y="116900"/>
                </a:lnTo>
                <a:lnTo>
                  <a:pt x="499750" y="111307"/>
                </a:lnTo>
                <a:lnTo>
                  <a:pt x="502743" y="107353"/>
                </a:lnTo>
                <a:lnTo>
                  <a:pt x="507091" y="94437"/>
                </a:lnTo>
                <a:lnTo>
                  <a:pt x="511709" y="85606"/>
                </a:lnTo>
                <a:lnTo>
                  <a:pt x="516849" y="89537"/>
                </a:lnTo>
                <a:lnTo>
                  <a:pt x="521613" y="100553"/>
                </a:lnTo>
                <a:lnTo>
                  <a:pt x="525907" y="116100"/>
                </a:lnTo>
                <a:lnTo>
                  <a:pt x="530070" y="132493"/>
                </a:lnTo>
                <a:lnTo>
                  <a:pt x="534733" y="152518"/>
                </a:lnTo>
                <a:lnTo>
                  <a:pt x="536980" y="159503"/>
                </a:lnTo>
                <a:lnTo>
                  <a:pt x="539020" y="161149"/>
                </a:lnTo>
                <a:lnTo>
                  <a:pt x="548439" y="181512"/>
                </a:lnTo>
                <a:lnTo>
                  <a:pt x="549501" y="182074"/>
                </a:lnTo>
                <a:lnTo>
                  <a:pt x="547554" y="166627"/>
                </a:lnTo>
                <a:lnTo>
                  <a:pt x="542675" y="140032"/>
                </a:lnTo>
                <a:lnTo>
                  <a:pt x="539382" y="119216"/>
                </a:lnTo>
                <a:lnTo>
                  <a:pt x="538635" y="111169"/>
                </a:lnTo>
                <a:lnTo>
                  <a:pt x="538104" y="99776"/>
                </a:lnTo>
                <a:lnTo>
                  <a:pt x="538312" y="96499"/>
                </a:lnTo>
                <a:lnTo>
                  <a:pt x="538735" y="93522"/>
                </a:lnTo>
                <a:lnTo>
                  <a:pt x="541120" y="81167"/>
                </a:lnTo>
                <a:lnTo>
                  <a:pt x="544245" y="75120"/>
                </a:lnTo>
                <a:lnTo>
                  <a:pt x="543298" y="66551"/>
                </a:lnTo>
                <a:lnTo>
                  <a:pt x="544099" y="59927"/>
                </a:lnTo>
                <a:lnTo>
                  <a:pt x="547377" y="54665"/>
                </a:lnTo>
                <a:lnTo>
                  <a:pt x="550424" y="54281"/>
                </a:lnTo>
                <a:lnTo>
                  <a:pt x="553387" y="58281"/>
                </a:lnTo>
                <a:lnTo>
                  <a:pt x="559059" y="72382"/>
                </a:lnTo>
                <a:close/>
                <a:moveTo>
                  <a:pt x="898982" y="45949"/>
                </a:moveTo>
                <a:lnTo>
                  <a:pt x="878496" y="50680"/>
                </a:lnTo>
                <a:lnTo>
                  <a:pt x="876426" y="47365"/>
                </a:lnTo>
                <a:lnTo>
                  <a:pt x="909625" y="33456"/>
                </a:lnTo>
                <a:lnTo>
                  <a:pt x="911341" y="32094"/>
                </a:lnTo>
                <a:lnTo>
                  <a:pt x="917505" y="30356"/>
                </a:lnTo>
                <a:lnTo>
                  <a:pt x="922799" y="33525"/>
                </a:lnTo>
                <a:lnTo>
                  <a:pt x="921230" y="35972"/>
                </a:lnTo>
                <a:lnTo>
                  <a:pt x="898982" y="45949"/>
                </a:lnTo>
                <a:close/>
                <a:moveTo>
                  <a:pt x="601284" y="22871"/>
                </a:moveTo>
                <a:lnTo>
                  <a:pt x="596605" y="29940"/>
                </a:lnTo>
                <a:lnTo>
                  <a:pt x="588771" y="24502"/>
                </a:lnTo>
                <a:lnTo>
                  <a:pt x="589702" y="18901"/>
                </a:lnTo>
                <a:lnTo>
                  <a:pt x="591564" y="15486"/>
                </a:lnTo>
                <a:lnTo>
                  <a:pt x="596482" y="16770"/>
                </a:lnTo>
                <a:lnTo>
                  <a:pt x="601284" y="22871"/>
                </a:lnTo>
                <a:close/>
                <a:moveTo>
                  <a:pt x="647849" y="29394"/>
                </a:moveTo>
                <a:lnTo>
                  <a:pt x="650019" y="30810"/>
                </a:lnTo>
                <a:lnTo>
                  <a:pt x="661916" y="30294"/>
                </a:lnTo>
                <a:lnTo>
                  <a:pt x="664194" y="33402"/>
                </a:lnTo>
                <a:lnTo>
                  <a:pt x="665094" y="40918"/>
                </a:lnTo>
                <a:lnTo>
                  <a:pt x="666910" y="43488"/>
                </a:lnTo>
                <a:lnTo>
                  <a:pt x="669442" y="44288"/>
                </a:lnTo>
                <a:lnTo>
                  <a:pt x="675760" y="53419"/>
                </a:lnTo>
                <a:lnTo>
                  <a:pt x="677907" y="54727"/>
                </a:lnTo>
                <a:lnTo>
                  <a:pt x="679777" y="49665"/>
                </a:lnTo>
                <a:lnTo>
                  <a:pt x="681209" y="36979"/>
                </a:lnTo>
                <a:lnTo>
                  <a:pt x="681286" y="21932"/>
                </a:lnTo>
                <a:lnTo>
                  <a:pt x="680677" y="14578"/>
                </a:lnTo>
                <a:lnTo>
                  <a:pt x="681386" y="9839"/>
                </a:lnTo>
                <a:lnTo>
                  <a:pt x="683502" y="7993"/>
                </a:lnTo>
                <a:lnTo>
                  <a:pt x="686164" y="8485"/>
                </a:lnTo>
                <a:lnTo>
                  <a:pt x="688765" y="5839"/>
                </a:lnTo>
                <a:lnTo>
                  <a:pt x="691012" y="1162"/>
                </a:lnTo>
                <a:lnTo>
                  <a:pt x="693421" y="515"/>
                </a:lnTo>
                <a:lnTo>
                  <a:pt x="698677" y="4069"/>
                </a:lnTo>
                <a:lnTo>
                  <a:pt x="700062" y="6854"/>
                </a:lnTo>
                <a:lnTo>
                  <a:pt x="698654" y="12593"/>
                </a:lnTo>
                <a:lnTo>
                  <a:pt x="698108" y="20740"/>
                </a:lnTo>
                <a:lnTo>
                  <a:pt x="695730" y="37402"/>
                </a:lnTo>
                <a:lnTo>
                  <a:pt x="700886" y="38426"/>
                </a:lnTo>
                <a:lnTo>
                  <a:pt x="708112" y="34918"/>
                </a:lnTo>
                <a:lnTo>
                  <a:pt x="709943" y="30102"/>
                </a:lnTo>
                <a:lnTo>
                  <a:pt x="713830" y="22409"/>
                </a:lnTo>
                <a:lnTo>
                  <a:pt x="717939" y="23625"/>
                </a:lnTo>
                <a:lnTo>
                  <a:pt x="719909" y="22602"/>
                </a:lnTo>
                <a:lnTo>
                  <a:pt x="720901" y="19240"/>
                </a:lnTo>
                <a:lnTo>
                  <a:pt x="721278" y="15232"/>
                </a:lnTo>
                <a:lnTo>
                  <a:pt x="723549" y="15901"/>
                </a:lnTo>
                <a:lnTo>
                  <a:pt x="726658" y="23617"/>
                </a:lnTo>
                <a:lnTo>
                  <a:pt x="728105" y="24809"/>
                </a:lnTo>
                <a:lnTo>
                  <a:pt x="730752" y="22825"/>
                </a:lnTo>
                <a:lnTo>
                  <a:pt x="731821" y="22902"/>
                </a:lnTo>
                <a:lnTo>
                  <a:pt x="734438" y="25971"/>
                </a:lnTo>
                <a:lnTo>
                  <a:pt x="746627" y="31533"/>
                </a:lnTo>
                <a:lnTo>
                  <a:pt x="750852" y="34495"/>
                </a:lnTo>
                <a:lnTo>
                  <a:pt x="752669" y="37256"/>
                </a:lnTo>
                <a:lnTo>
                  <a:pt x="754507" y="38880"/>
                </a:lnTo>
                <a:lnTo>
                  <a:pt x="767474" y="38841"/>
                </a:lnTo>
                <a:lnTo>
                  <a:pt x="776632" y="40795"/>
                </a:lnTo>
                <a:lnTo>
                  <a:pt x="780010" y="45149"/>
                </a:lnTo>
                <a:lnTo>
                  <a:pt x="782842" y="53457"/>
                </a:lnTo>
                <a:lnTo>
                  <a:pt x="783927" y="72405"/>
                </a:lnTo>
                <a:lnTo>
                  <a:pt x="781365" y="77474"/>
                </a:lnTo>
                <a:lnTo>
                  <a:pt x="762819" y="100314"/>
                </a:lnTo>
                <a:lnTo>
                  <a:pt x="758171" y="107569"/>
                </a:lnTo>
                <a:lnTo>
                  <a:pt x="755923" y="114215"/>
                </a:lnTo>
                <a:lnTo>
                  <a:pt x="752130" y="128624"/>
                </a:lnTo>
                <a:lnTo>
                  <a:pt x="750290" y="132947"/>
                </a:lnTo>
                <a:lnTo>
                  <a:pt x="741610" y="139732"/>
                </a:lnTo>
                <a:lnTo>
                  <a:pt x="739578" y="140456"/>
                </a:lnTo>
                <a:lnTo>
                  <a:pt x="733053" y="137140"/>
                </a:lnTo>
                <a:lnTo>
                  <a:pt x="731059" y="137448"/>
                </a:lnTo>
                <a:lnTo>
                  <a:pt x="723125" y="144794"/>
                </a:lnTo>
                <a:lnTo>
                  <a:pt x="720394" y="149218"/>
                </a:lnTo>
                <a:lnTo>
                  <a:pt x="717716" y="154772"/>
                </a:lnTo>
                <a:lnTo>
                  <a:pt x="713714" y="157210"/>
                </a:lnTo>
                <a:lnTo>
                  <a:pt x="709635" y="155903"/>
                </a:lnTo>
                <a:lnTo>
                  <a:pt x="691166" y="153018"/>
                </a:lnTo>
                <a:lnTo>
                  <a:pt x="688696" y="149118"/>
                </a:lnTo>
                <a:lnTo>
                  <a:pt x="686672" y="141594"/>
                </a:lnTo>
                <a:lnTo>
                  <a:pt x="690343" y="131901"/>
                </a:lnTo>
                <a:lnTo>
                  <a:pt x="669742" y="135517"/>
                </a:lnTo>
                <a:lnTo>
                  <a:pt x="647056" y="133555"/>
                </a:lnTo>
                <a:lnTo>
                  <a:pt x="645856" y="132186"/>
                </a:lnTo>
                <a:lnTo>
                  <a:pt x="644886" y="128424"/>
                </a:lnTo>
                <a:lnTo>
                  <a:pt x="637083" y="125847"/>
                </a:lnTo>
                <a:lnTo>
                  <a:pt x="631219" y="122747"/>
                </a:lnTo>
                <a:lnTo>
                  <a:pt x="626294" y="117508"/>
                </a:lnTo>
                <a:lnTo>
                  <a:pt x="621423" y="110677"/>
                </a:lnTo>
                <a:lnTo>
                  <a:pt x="622984" y="107469"/>
                </a:lnTo>
                <a:lnTo>
                  <a:pt x="624585" y="105592"/>
                </a:lnTo>
                <a:lnTo>
                  <a:pt x="628772" y="104799"/>
                </a:lnTo>
                <a:lnTo>
                  <a:pt x="632489" y="105753"/>
                </a:lnTo>
                <a:lnTo>
                  <a:pt x="639107" y="105699"/>
                </a:lnTo>
                <a:lnTo>
                  <a:pt x="640646" y="98753"/>
                </a:lnTo>
                <a:lnTo>
                  <a:pt x="643278" y="96745"/>
                </a:lnTo>
                <a:lnTo>
                  <a:pt x="645378" y="91737"/>
                </a:lnTo>
                <a:lnTo>
                  <a:pt x="638391" y="88567"/>
                </a:lnTo>
                <a:lnTo>
                  <a:pt x="631111" y="88091"/>
                </a:lnTo>
                <a:lnTo>
                  <a:pt x="626255" y="92260"/>
                </a:lnTo>
                <a:lnTo>
                  <a:pt x="620630" y="94145"/>
                </a:lnTo>
                <a:lnTo>
                  <a:pt x="615489" y="94391"/>
                </a:lnTo>
                <a:lnTo>
                  <a:pt x="605601" y="93214"/>
                </a:lnTo>
                <a:lnTo>
                  <a:pt x="600914" y="90252"/>
                </a:lnTo>
                <a:lnTo>
                  <a:pt x="594504" y="82482"/>
                </a:lnTo>
                <a:lnTo>
                  <a:pt x="592272" y="78174"/>
                </a:lnTo>
                <a:lnTo>
                  <a:pt x="591410" y="74782"/>
                </a:lnTo>
                <a:lnTo>
                  <a:pt x="590772" y="69628"/>
                </a:lnTo>
                <a:lnTo>
                  <a:pt x="598098" y="64981"/>
                </a:lnTo>
                <a:lnTo>
                  <a:pt x="600945" y="61319"/>
                </a:lnTo>
                <a:lnTo>
                  <a:pt x="603746" y="56296"/>
                </a:lnTo>
                <a:lnTo>
                  <a:pt x="592680" y="53427"/>
                </a:lnTo>
                <a:lnTo>
                  <a:pt x="588047" y="49188"/>
                </a:lnTo>
                <a:lnTo>
                  <a:pt x="583453" y="42934"/>
                </a:lnTo>
                <a:lnTo>
                  <a:pt x="587178" y="39395"/>
                </a:lnTo>
                <a:lnTo>
                  <a:pt x="602076" y="36564"/>
                </a:lnTo>
                <a:lnTo>
                  <a:pt x="606024" y="38933"/>
                </a:lnTo>
                <a:lnTo>
                  <a:pt x="609933" y="43495"/>
                </a:lnTo>
                <a:lnTo>
                  <a:pt x="614266" y="46295"/>
                </a:lnTo>
                <a:lnTo>
                  <a:pt x="618452" y="40395"/>
                </a:lnTo>
                <a:lnTo>
                  <a:pt x="614512" y="37595"/>
                </a:lnTo>
                <a:lnTo>
                  <a:pt x="610988" y="27702"/>
                </a:lnTo>
                <a:lnTo>
                  <a:pt x="610241" y="22755"/>
                </a:lnTo>
                <a:lnTo>
                  <a:pt x="610710" y="18947"/>
                </a:lnTo>
                <a:lnTo>
                  <a:pt x="612557" y="18378"/>
                </a:lnTo>
                <a:lnTo>
                  <a:pt x="613935" y="20032"/>
                </a:lnTo>
                <a:lnTo>
                  <a:pt x="619137" y="29387"/>
                </a:lnTo>
                <a:lnTo>
                  <a:pt x="623085" y="32287"/>
                </a:lnTo>
                <a:lnTo>
                  <a:pt x="624193" y="23671"/>
                </a:lnTo>
                <a:lnTo>
                  <a:pt x="624370" y="19547"/>
                </a:lnTo>
                <a:lnTo>
                  <a:pt x="623647" y="16132"/>
                </a:lnTo>
                <a:lnTo>
                  <a:pt x="621792" y="9808"/>
                </a:lnTo>
                <a:lnTo>
                  <a:pt x="620130" y="1992"/>
                </a:lnTo>
                <a:lnTo>
                  <a:pt x="622700" y="0"/>
                </a:lnTo>
                <a:lnTo>
                  <a:pt x="625247" y="862"/>
                </a:lnTo>
                <a:lnTo>
                  <a:pt x="630711" y="6231"/>
                </a:lnTo>
                <a:lnTo>
                  <a:pt x="636221" y="9993"/>
                </a:lnTo>
                <a:lnTo>
                  <a:pt x="638738" y="13778"/>
                </a:lnTo>
                <a:lnTo>
                  <a:pt x="643432" y="23163"/>
                </a:lnTo>
                <a:lnTo>
                  <a:pt x="647849" y="293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5" name="Google Shape;975;p44"/>
          <p:cNvSpPr/>
          <p:nvPr/>
        </p:nvSpPr>
        <p:spPr>
          <a:xfrm>
            <a:off x="5847542" y="3539506"/>
            <a:ext cx="99411" cy="48503"/>
          </a:xfrm>
          <a:custGeom>
            <a:avLst/>
            <a:gdLst/>
            <a:ahLst/>
            <a:cxnLst/>
            <a:rect l="l" t="t" r="r" b="b"/>
            <a:pathLst>
              <a:path w="122588" h="59811" extrusionOk="0">
                <a:moveTo>
                  <a:pt x="122589" y="17347"/>
                </a:moveTo>
                <a:lnTo>
                  <a:pt x="122273" y="18701"/>
                </a:lnTo>
                <a:lnTo>
                  <a:pt x="121388" y="20278"/>
                </a:lnTo>
                <a:lnTo>
                  <a:pt x="120288" y="21909"/>
                </a:lnTo>
                <a:lnTo>
                  <a:pt x="119364" y="23879"/>
                </a:lnTo>
                <a:lnTo>
                  <a:pt x="118133" y="28071"/>
                </a:lnTo>
                <a:lnTo>
                  <a:pt x="117333" y="30010"/>
                </a:lnTo>
                <a:lnTo>
                  <a:pt x="114039" y="33825"/>
                </a:lnTo>
                <a:lnTo>
                  <a:pt x="113808" y="39126"/>
                </a:lnTo>
                <a:lnTo>
                  <a:pt x="113362" y="39510"/>
                </a:lnTo>
                <a:lnTo>
                  <a:pt x="105920" y="41303"/>
                </a:lnTo>
                <a:lnTo>
                  <a:pt x="104943" y="41034"/>
                </a:lnTo>
                <a:lnTo>
                  <a:pt x="103927" y="40003"/>
                </a:lnTo>
                <a:lnTo>
                  <a:pt x="103365" y="39249"/>
                </a:lnTo>
                <a:lnTo>
                  <a:pt x="103019" y="38703"/>
                </a:lnTo>
                <a:lnTo>
                  <a:pt x="102373" y="37233"/>
                </a:lnTo>
                <a:lnTo>
                  <a:pt x="101518" y="36195"/>
                </a:lnTo>
                <a:lnTo>
                  <a:pt x="100256" y="35341"/>
                </a:lnTo>
                <a:lnTo>
                  <a:pt x="99102" y="34356"/>
                </a:lnTo>
                <a:lnTo>
                  <a:pt x="97617" y="34318"/>
                </a:lnTo>
                <a:lnTo>
                  <a:pt x="93600" y="35710"/>
                </a:lnTo>
                <a:lnTo>
                  <a:pt x="90814" y="35864"/>
                </a:lnTo>
                <a:lnTo>
                  <a:pt x="88952" y="35418"/>
                </a:lnTo>
                <a:lnTo>
                  <a:pt x="86474" y="34572"/>
                </a:lnTo>
                <a:lnTo>
                  <a:pt x="81649" y="34441"/>
                </a:lnTo>
                <a:lnTo>
                  <a:pt x="78348" y="35179"/>
                </a:lnTo>
                <a:lnTo>
                  <a:pt x="78016" y="36218"/>
                </a:lnTo>
                <a:lnTo>
                  <a:pt x="74969" y="42680"/>
                </a:lnTo>
                <a:lnTo>
                  <a:pt x="70537" y="45065"/>
                </a:lnTo>
                <a:lnTo>
                  <a:pt x="66689" y="47496"/>
                </a:lnTo>
                <a:lnTo>
                  <a:pt x="65573" y="47988"/>
                </a:lnTo>
                <a:lnTo>
                  <a:pt x="63657" y="47219"/>
                </a:lnTo>
                <a:lnTo>
                  <a:pt x="61479" y="45780"/>
                </a:lnTo>
                <a:lnTo>
                  <a:pt x="59671" y="45026"/>
                </a:lnTo>
                <a:lnTo>
                  <a:pt x="58347" y="45357"/>
                </a:lnTo>
                <a:lnTo>
                  <a:pt x="56908" y="46996"/>
                </a:lnTo>
                <a:lnTo>
                  <a:pt x="56246" y="48649"/>
                </a:lnTo>
                <a:lnTo>
                  <a:pt x="51891" y="49865"/>
                </a:lnTo>
                <a:lnTo>
                  <a:pt x="44310" y="50580"/>
                </a:lnTo>
                <a:lnTo>
                  <a:pt x="41663" y="52211"/>
                </a:lnTo>
                <a:lnTo>
                  <a:pt x="40763" y="54165"/>
                </a:lnTo>
                <a:lnTo>
                  <a:pt x="40725" y="55665"/>
                </a:lnTo>
                <a:lnTo>
                  <a:pt x="41371" y="56942"/>
                </a:lnTo>
                <a:lnTo>
                  <a:pt x="40563" y="58427"/>
                </a:lnTo>
                <a:lnTo>
                  <a:pt x="40209" y="59050"/>
                </a:lnTo>
                <a:lnTo>
                  <a:pt x="34853" y="59373"/>
                </a:lnTo>
                <a:lnTo>
                  <a:pt x="27711" y="59812"/>
                </a:lnTo>
                <a:lnTo>
                  <a:pt x="23440" y="59696"/>
                </a:lnTo>
                <a:lnTo>
                  <a:pt x="19424" y="59596"/>
                </a:lnTo>
                <a:lnTo>
                  <a:pt x="16691" y="58319"/>
                </a:lnTo>
                <a:lnTo>
                  <a:pt x="13352" y="55827"/>
                </a:lnTo>
                <a:lnTo>
                  <a:pt x="9819" y="52511"/>
                </a:lnTo>
                <a:lnTo>
                  <a:pt x="9481" y="52434"/>
                </a:lnTo>
                <a:lnTo>
                  <a:pt x="8958" y="52080"/>
                </a:lnTo>
                <a:lnTo>
                  <a:pt x="6741" y="51827"/>
                </a:lnTo>
                <a:lnTo>
                  <a:pt x="6149" y="52027"/>
                </a:lnTo>
                <a:lnTo>
                  <a:pt x="4825" y="50942"/>
                </a:lnTo>
                <a:lnTo>
                  <a:pt x="4440" y="49534"/>
                </a:lnTo>
                <a:lnTo>
                  <a:pt x="2378" y="45834"/>
                </a:lnTo>
                <a:lnTo>
                  <a:pt x="62" y="39726"/>
                </a:lnTo>
                <a:lnTo>
                  <a:pt x="0" y="37956"/>
                </a:lnTo>
                <a:lnTo>
                  <a:pt x="908" y="35941"/>
                </a:lnTo>
                <a:lnTo>
                  <a:pt x="1747" y="34395"/>
                </a:lnTo>
                <a:lnTo>
                  <a:pt x="1870" y="33172"/>
                </a:lnTo>
                <a:lnTo>
                  <a:pt x="1955" y="32841"/>
                </a:lnTo>
                <a:lnTo>
                  <a:pt x="2655" y="30294"/>
                </a:lnTo>
                <a:lnTo>
                  <a:pt x="4333" y="26910"/>
                </a:lnTo>
                <a:lnTo>
                  <a:pt x="5903" y="24940"/>
                </a:lnTo>
                <a:lnTo>
                  <a:pt x="7034" y="24286"/>
                </a:lnTo>
                <a:lnTo>
                  <a:pt x="9381" y="24879"/>
                </a:lnTo>
                <a:lnTo>
                  <a:pt x="13390" y="25371"/>
                </a:lnTo>
                <a:lnTo>
                  <a:pt x="16476" y="24909"/>
                </a:lnTo>
                <a:lnTo>
                  <a:pt x="19354" y="23394"/>
                </a:lnTo>
                <a:lnTo>
                  <a:pt x="20916" y="22071"/>
                </a:lnTo>
                <a:lnTo>
                  <a:pt x="22248" y="20678"/>
                </a:lnTo>
                <a:lnTo>
                  <a:pt x="22694" y="19771"/>
                </a:lnTo>
                <a:lnTo>
                  <a:pt x="23286" y="19340"/>
                </a:lnTo>
                <a:lnTo>
                  <a:pt x="25664" y="18532"/>
                </a:lnTo>
                <a:lnTo>
                  <a:pt x="26426" y="17594"/>
                </a:lnTo>
                <a:lnTo>
                  <a:pt x="26734" y="15809"/>
                </a:lnTo>
                <a:lnTo>
                  <a:pt x="26942" y="13824"/>
                </a:lnTo>
                <a:lnTo>
                  <a:pt x="27427" y="12347"/>
                </a:lnTo>
                <a:lnTo>
                  <a:pt x="28043" y="11262"/>
                </a:lnTo>
                <a:lnTo>
                  <a:pt x="32444" y="8662"/>
                </a:lnTo>
                <a:lnTo>
                  <a:pt x="32844" y="7739"/>
                </a:lnTo>
                <a:lnTo>
                  <a:pt x="33545" y="6854"/>
                </a:lnTo>
                <a:lnTo>
                  <a:pt x="34853" y="5854"/>
                </a:lnTo>
                <a:lnTo>
                  <a:pt x="36115" y="4408"/>
                </a:lnTo>
                <a:lnTo>
                  <a:pt x="37454" y="3523"/>
                </a:lnTo>
                <a:lnTo>
                  <a:pt x="39170" y="3623"/>
                </a:lnTo>
                <a:lnTo>
                  <a:pt x="40755" y="3439"/>
                </a:lnTo>
                <a:lnTo>
                  <a:pt x="41994" y="2931"/>
                </a:lnTo>
                <a:lnTo>
                  <a:pt x="42541" y="2885"/>
                </a:lnTo>
                <a:lnTo>
                  <a:pt x="44826" y="3293"/>
                </a:lnTo>
                <a:lnTo>
                  <a:pt x="45242" y="4954"/>
                </a:lnTo>
                <a:lnTo>
                  <a:pt x="45480" y="6677"/>
                </a:lnTo>
                <a:lnTo>
                  <a:pt x="49390" y="6554"/>
                </a:lnTo>
                <a:lnTo>
                  <a:pt x="51568" y="2862"/>
                </a:lnTo>
                <a:lnTo>
                  <a:pt x="52699" y="2416"/>
                </a:lnTo>
                <a:lnTo>
                  <a:pt x="54507" y="1131"/>
                </a:lnTo>
                <a:lnTo>
                  <a:pt x="55700" y="0"/>
                </a:lnTo>
                <a:lnTo>
                  <a:pt x="56523" y="700"/>
                </a:lnTo>
                <a:lnTo>
                  <a:pt x="57708" y="3085"/>
                </a:lnTo>
                <a:lnTo>
                  <a:pt x="58970" y="4993"/>
                </a:lnTo>
                <a:lnTo>
                  <a:pt x="59701" y="5747"/>
                </a:lnTo>
                <a:lnTo>
                  <a:pt x="59778" y="6331"/>
                </a:lnTo>
                <a:lnTo>
                  <a:pt x="60510" y="6685"/>
                </a:lnTo>
                <a:lnTo>
                  <a:pt x="61933" y="6893"/>
                </a:lnTo>
                <a:lnTo>
                  <a:pt x="62880" y="7470"/>
                </a:lnTo>
                <a:lnTo>
                  <a:pt x="63157" y="9247"/>
                </a:lnTo>
                <a:lnTo>
                  <a:pt x="63180" y="10847"/>
                </a:lnTo>
                <a:lnTo>
                  <a:pt x="62734" y="11993"/>
                </a:lnTo>
                <a:lnTo>
                  <a:pt x="62502" y="13009"/>
                </a:lnTo>
                <a:lnTo>
                  <a:pt x="63487" y="13409"/>
                </a:lnTo>
                <a:lnTo>
                  <a:pt x="64935" y="13024"/>
                </a:lnTo>
                <a:lnTo>
                  <a:pt x="65950" y="12447"/>
                </a:lnTo>
                <a:lnTo>
                  <a:pt x="69005" y="13770"/>
                </a:lnTo>
                <a:lnTo>
                  <a:pt x="70082" y="10824"/>
                </a:lnTo>
                <a:lnTo>
                  <a:pt x="71298" y="9316"/>
                </a:lnTo>
                <a:lnTo>
                  <a:pt x="72868" y="8608"/>
                </a:lnTo>
                <a:lnTo>
                  <a:pt x="74300" y="7693"/>
                </a:lnTo>
                <a:lnTo>
                  <a:pt x="75600" y="7039"/>
                </a:lnTo>
                <a:lnTo>
                  <a:pt x="76501" y="7077"/>
                </a:lnTo>
                <a:lnTo>
                  <a:pt x="76893" y="6800"/>
                </a:lnTo>
                <a:lnTo>
                  <a:pt x="78009" y="6877"/>
                </a:lnTo>
                <a:lnTo>
                  <a:pt x="79309" y="7170"/>
                </a:lnTo>
                <a:lnTo>
                  <a:pt x="81072" y="6823"/>
                </a:lnTo>
                <a:lnTo>
                  <a:pt x="83503" y="7547"/>
                </a:lnTo>
                <a:lnTo>
                  <a:pt x="85027" y="8908"/>
                </a:lnTo>
                <a:lnTo>
                  <a:pt x="86520" y="9370"/>
                </a:lnTo>
                <a:lnTo>
                  <a:pt x="88221" y="9293"/>
                </a:lnTo>
                <a:lnTo>
                  <a:pt x="89383" y="8539"/>
                </a:lnTo>
                <a:lnTo>
                  <a:pt x="91068" y="5947"/>
                </a:lnTo>
                <a:lnTo>
                  <a:pt x="92299" y="5985"/>
                </a:lnTo>
                <a:lnTo>
                  <a:pt x="94216" y="5577"/>
                </a:lnTo>
                <a:lnTo>
                  <a:pt x="96924" y="5600"/>
                </a:lnTo>
                <a:lnTo>
                  <a:pt x="103173" y="6154"/>
                </a:lnTo>
                <a:lnTo>
                  <a:pt x="104735" y="7147"/>
                </a:lnTo>
                <a:lnTo>
                  <a:pt x="108583" y="8416"/>
                </a:lnTo>
                <a:lnTo>
                  <a:pt x="110260" y="9885"/>
                </a:lnTo>
                <a:lnTo>
                  <a:pt x="110999" y="11631"/>
                </a:lnTo>
                <a:lnTo>
                  <a:pt x="111392" y="12839"/>
                </a:lnTo>
                <a:lnTo>
                  <a:pt x="115332" y="14693"/>
                </a:lnTo>
                <a:lnTo>
                  <a:pt x="121173" y="170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6" name="Google Shape;976;p44"/>
          <p:cNvSpPr/>
          <p:nvPr/>
        </p:nvSpPr>
        <p:spPr>
          <a:xfrm>
            <a:off x="5319426" y="4362519"/>
            <a:ext cx="52688" cy="54386"/>
          </a:xfrm>
          <a:custGeom>
            <a:avLst/>
            <a:gdLst/>
            <a:ahLst/>
            <a:cxnLst/>
            <a:rect l="l" t="t" r="r" b="b"/>
            <a:pathLst>
              <a:path w="64972" h="67065" extrusionOk="0">
                <a:moveTo>
                  <a:pt x="64973" y="32910"/>
                </a:moveTo>
                <a:lnTo>
                  <a:pt x="64919" y="33579"/>
                </a:lnTo>
                <a:lnTo>
                  <a:pt x="64296" y="36687"/>
                </a:lnTo>
                <a:lnTo>
                  <a:pt x="63326" y="39349"/>
                </a:lnTo>
                <a:lnTo>
                  <a:pt x="62687" y="40003"/>
                </a:lnTo>
                <a:lnTo>
                  <a:pt x="59940" y="40703"/>
                </a:lnTo>
                <a:lnTo>
                  <a:pt x="58770" y="41872"/>
                </a:lnTo>
                <a:lnTo>
                  <a:pt x="57762" y="45657"/>
                </a:lnTo>
                <a:lnTo>
                  <a:pt x="57116" y="48626"/>
                </a:lnTo>
                <a:lnTo>
                  <a:pt x="56169" y="49126"/>
                </a:lnTo>
                <a:lnTo>
                  <a:pt x="52137" y="53411"/>
                </a:lnTo>
                <a:lnTo>
                  <a:pt x="49497" y="55034"/>
                </a:lnTo>
                <a:lnTo>
                  <a:pt x="47658" y="56435"/>
                </a:lnTo>
                <a:lnTo>
                  <a:pt x="45911" y="58250"/>
                </a:lnTo>
                <a:lnTo>
                  <a:pt x="43718" y="60019"/>
                </a:lnTo>
                <a:lnTo>
                  <a:pt x="41363" y="63004"/>
                </a:lnTo>
                <a:lnTo>
                  <a:pt x="39686" y="66104"/>
                </a:lnTo>
                <a:lnTo>
                  <a:pt x="38539" y="67066"/>
                </a:lnTo>
                <a:lnTo>
                  <a:pt x="37677" y="66189"/>
                </a:lnTo>
                <a:lnTo>
                  <a:pt x="33668" y="63135"/>
                </a:lnTo>
                <a:lnTo>
                  <a:pt x="29435" y="61081"/>
                </a:lnTo>
                <a:lnTo>
                  <a:pt x="20424" y="57665"/>
                </a:lnTo>
                <a:lnTo>
                  <a:pt x="17423" y="56704"/>
                </a:lnTo>
                <a:lnTo>
                  <a:pt x="17530" y="55488"/>
                </a:lnTo>
                <a:lnTo>
                  <a:pt x="18562" y="53265"/>
                </a:lnTo>
                <a:lnTo>
                  <a:pt x="16884" y="50657"/>
                </a:lnTo>
                <a:lnTo>
                  <a:pt x="17530" y="48757"/>
                </a:lnTo>
                <a:lnTo>
                  <a:pt x="16884" y="48757"/>
                </a:lnTo>
                <a:lnTo>
                  <a:pt x="15591" y="49896"/>
                </a:lnTo>
                <a:lnTo>
                  <a:pt x="12844" y="49565"/>
                </a:lnTo>
                <a:lnTo>
                  <a:pt x="11020" y="47934"/>
                </a:lnTo>
                <a:lnTo>
                  <a:pt x="9535" y="47334"/>
                </a:lnTo>
                <a:lnTo>
                  <a:pt x="8888" y="46518"/>
                </a:lnTo>
                <a:lnTo>
                  <a:pt x="7934" y="42218"/>
                </a:lnTo>
                <a:lnTo>
                  <a:pt x="7249" y="40264"/>
                </a:lnTo>
                <a:lnTo>
                  <a:pt x="5872" y="39056"/>
                </a:lnTo>
                <a:lnTo>
                  <a:pt x="3109" y="38756"/>
                </a:lnTo>
                <a:lnTo>
                  <a:pt x="1970" y="36133"/>
                </a:lnTo>
                <a:lnTo>
                  <a:pt x="439" y="34095"/>
                </a:lnTo>
                <a:lnTo>
                  <a:pt x="693" y="32841"/>
                </a:lnTo>
                <a:lnTo>
                  <a:pt x="1939" y="32910"/>
                </a:lnTo>
                <a:lnTo>
                  <a:pt x="2917" y="33825"/>
                </a:lnTo>
                <a:lnTo>
                  <a:pt x="4494" y="34202"/>
                </a:lnTo>
                <a:lnTo>
                  <a:pt x="6457" y="31994"/>
                </a:lnTo>
                <a:lnTo>
                  <a:pt x="8211" y="30794"/>
                </a:lnTo>
                <a:lnTo>
                  <a:pt x="8619" y="29748"/>
                </a:lnTo>
                <a:lnTo>
                  <a:pt x="8404" y="29171"/>
                </a:lnTo>
                <a:lnTo>
                  <a:pt x="7342" y="30063"/>
                </a:lnTo>
                <a:lnTo>
                  <a:pt x="4433" y="29833"/>
                </a:lnTo>
                <a:lnTo>
                  <a:pt x="3709" y="30633"/>
                </a:lnTo>
                <a:lnTo>
                  <a:pt x="2409" y="30887"/>
                </a:lnTo>
                <a:lnTo>
                  <a:pt x="1401" y="28310"/>
                </a:lnTo>
                <a:lnTo>
                  <a:pt x="1447" y="26786"/>
                </a:lnTo>
                <a:lnTo>
                  <a:pt x="1862" y="25117"/>
                </a:lnTo>
                <a:lnTo>
                  <a:pt x="4794" y="24825"/>
                </a:lnTo>
                <a:lnTo>
                  <a:pt x="5048" y="24286"/>
                </a:lnTo>
                <a:lnTo>
                  <a:pt x="3009" y="23925"/>
                </a:lnTo>
                <a:lnTo>
                  <a:pt x="462" y="21978"/>
                </a:lnTo>
                <a:lnTo>
                  <a:pt x="0" y="20632"/>
                </a:lnTo>
                <a:lnTo>
                  <a:pt x="1262" y="20178"/>
                </a:lnTo>
                <a:lnTo>
                  <a:pt x="2470" y="20378"/>
                </a:lnTo>
                <a:lnTo>
                  <a:pt x="3517" y="20671"/>
                </a:lnTo>
                <a:lnTo>
                  <a:pt x="4656" y="20186"/>
                </a:lnTo>
                <a:lnTo>
                  <a:pt x="5718" y="19448"/>
                </a:lnTo>
                <a:lnTo>
                  <a:pt x="6357" y="18501"/>
                </a:lnTo>
                <a:lnTo>
                  <a:pt x="7218" y="15970"/>
                </a:lnTo>
                <a:lnTo>
                  <a:pt x="9973" y="15124"/>
                </a:lnTo>
                <a:lnTo>
                  <a:pt x="11597" y="13570"/>
                </a:lnTo>
                <a:lnTo>
                  <a:pt x="13144" y="11162"/>
                </a:lnTo>
                <a:lnTo>
                  <a:pt x="13852" y="9470"/>
                </a:lnTo>
                <a:lnTo>
                  <a:pt x="14490" y="8624"/>
                </a:lnTo>
                <a:lnTo>
                  <a:pt x="14891" y="7893"/>
                </a:lnTo>
                <a:lnTo>
                  <a:pt x="15191" y="7093"/>
                </a:lnTo>
                <a:lnTo>
                  <a:pt x="15883" y="6354"/>
                </a:lnTo>
                <a:lnTo>
                  <a:pt x="16607" y="4562"/>
                </a:lnTo>
                <a:lnTo>
                  <a:pt x="17099" y="2931"/>
                </a:lnTo>
                <a:lnTo>
                  <a:pt x="18685" y="2146"/>
                </a:lnTo>
                <a:lnTo>
                  <a:pt x="21932" y="1454"/>
                </a:lnTo>
                <a:lnTo>
                  <a:pt x="24856" y="2639"/>
                </a:lnTo>
                <a:lnTo>
                  <a:pt x="29597" y="1608"/>
                </a:lnTo>
                <a:lnTo>
                  <a:pt x="29851" y="77"/>
                </a:lnTo>
                <a:lnTo>
                  <a:pt x="34191" y="54"/>
                </a:lnTo>
                <a:lnTo>
                  <a:pt x="39331" y="23"/>
                </a:lnTo>
                <a:lnTo>
                  <a:pt x="43610" y="0"/>
                </a:lnTo>
                <a:lnTo>
                  <a:pt x="45080" y="408"/>
                </a:lnTo>
                <a:lnTo>
                  <a:pt x="45611" y="1546"/>
                </a:lnTo>
                <a:lnTo>
                  <a:pt x="47019" y="3331"/>
                </a:lnTo>
                <a:lnTo>
                  <a:pt x="48489" y="4569"/>
                </a:lnTo>
                <a:lnTo>
                  <a:pt x="50313" y="7285"/>
                </a:lnTo>
                <a:lnTo>
                  <a:pt x="52437" y="10447"/>
                </a:lnTo>
                <a:lnTo>
                  <a:pt x="54730" y="13301"/>
                </a:lnTo>
                <a:lnTo>
                  <a:pt x="56200" y="14847"/>
                </a:lnTo>
                <a:lnTo>
                  <a:pt x="56369" y="15386"/>
                </a:lnTo>
                <a:lnTo>
                  <a:pt x="56261" y="16001"/>
                </a:lnTo>
                <a:lnTo>
                  <a:pt x="55530" y="17447"/>
                </a:lnTo>
                <a:lnTo>
                  <a:pt x="54907" y="19017"/>
                </a:lnTo>
                <a:lnTo>
                  <a:pt x="54969" y="19609"/>
                </a:lnTo>
                <a:lnTo>
                  <a:pt x="55407" y="19901"/>
                </a:lnTo>
                <a:lnTo>
                  <a:pt x="57808" y="20386"/>
                </a:lnTo>
                <a:lnTo>
                  <a:pt x="58024" y="22132"/>
                </a:lnTo>
                <a:lnTo>
                  <a:pt x="58024" y="24548"/>
                </a:lnTo>
                <a:lnTo>
                  <a:pt x="59186" y="26802"/>
                </a:lnTo>
                <a:lnTo>
                  <a:pt x="60294" y="28456"/>
                </a:lnTo>
                <a:lnTo>
                  <a:pt x="60240" y="29048"/>
                </a:lnTo>
                <a:lnTo>
                  <a:pt x="57531" y="31871"/>
                </a:lnTo>
                <a:lnTo>
                  <a:pt x="56477" y="34679"/>
                </a:lnTo>
                <a:lnTo>
                  <a:pt x="55938" y="35472"/>
                </a:lnTo>
                <a:lnTo>
                  <a:pt x="55723" y="36102"/>
                </a:lnTo>
                <a:lnTo>
                  <a:pt x="56261" y="36402"/>
                </a:lnTo>
                <a:lnTo>
                  <a:pt x="57008" y="36218"/>
                </a:lnTo>
                <a:lnTo>
                  <a:pt x="58054" y="36449"/>
                </a:lnTo>
                <a:lnTo>
                  <a:pt x="59055" y="36533"/>
                </a:lnTo>
                <a:lnTo>
                  <a:pt x="60379" y="35526"/>
                </a:lnTo>
                <a:lnTo>
                  <a:pt x="62587" y="32948"/>
                </a:lnTo>
                <a:lnTo>
                  <a:pt x="63326" y="32633"/>
                </a:lnTo>
                <a:lnTo>
                  <a:pt x="64973" y="32910"/>
                </a:lnTo>
                <a:close/>
                <a:moveTo>
                  <a:pt x="16530" y="55627"/>
                </a:moveTo>
                <a:lnTo>
                  <a:pt x="16214" y="56188"/>
                </a:lnTo>
                <a:lnTo>
                  <a:pt x="14775" y="54796"/>
                </a:lnTo>
                <a:lnTo>
                  <a:pt x="7334" y="52711"/>
                </a:lnTo>
                <a:lnTo>
                  <a:pt x="9435" y="51603"/>
                </a:lnTo>
                <a:lnTo>
                  <a:pt x="14598" y="51273"/>
                </a:lnTo>
                <a:lnTo>
                  <a:pt x="16137" y="51919"/>
                </a:lnTo>
                <a:lnTo>
                  <a:pt x="16822" y="52457"/>
                </a:lnTo>
                <a:lnTo>
                  <a:pt x="17076" y="53480"/>
                </a:lnTo>
                <a:lnTo>
                  <a:pt x="16530" y="5562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7" name="Google Shape;977;p44"/>
          <p:cNvSpPr/>
          <p:nvPr/>
        </p:nvSpPr>
        <p:spPr>
          <a:xfrm>
            <a:off x="5769330" y="3682652"/>
            <a:ext cx="2065" cy="2320"/>
          </a:xfrm>
          <a:custGeom>
            <a:avLst/>
            <a:gdLst/>
            <a:ahLst/>
            <a:cxnLst/>
            <a:rect l="l" t="t" r="r" b="b"/>
            <a:pathLst>
              <a:path w="2547" h="2861" extrusionOk="0">
                <a:moveTo>
                  <a:pt x="1909" y="2639"/>
                </a:moveTo>
                <a:lnTo>
                  <a:pt x="639" y="2862"/>
                </a:lnTo>
                <a:lnTo>
                  <a:pt x="0" y="1646"/>
                </a:lnTo>
                <a:lnTo>
                  <a:pt x="954" y="223"/>
                </a:lnTo>
                <a:lnTo>
                  <a:pt x="2309" y="0"/>
                </a:lnTo>
                <a:lnTo>
                  <a:pt x="2547" y="11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8" name="Google Shape;978;p44"/>
          <p:cNvSpPr/>
          <p:nvPr/>
        </p:nvSpPr>
        <p:spPr>
          <a:xfrm>
            <a:off x="5245094" y="4243022"/>
            <a:ext cx="107767" cy="78210"/>
          </a:xfrm>
          <a:custGeom>
            <a:avLst/>
            <a:gdLst/>
            <a:ahLst/>
            <a:cxnLst/>
            <a:rect l="l" t="t" r="r" b="b"/>
            <a:pathLst>
              <a:path w="132892" h="96444" extrusionOk="0">
                <a:moveTo>
                  <a:pt x="113492" y="41687"/>
                </a:moveTo>
                <a:lnTo>
                  <a:pt x="115524" y="45249"/>
                </a:lnTo>
                <a:lnTo>
                  <a:pt x="115085" y="46965"/>
                </a:lnTo>
                <a:lnTo>
                  <a:pt x="114624" y="49457"/>
                </a:lnTo>
                <a:lnTo>
                  <a:pt x="115770" y="51273"/>
                </a:lnTo>
                <a:lnTo>
                  <a:pt x="117117" y="52450"/>
                </a:lnTo>
                <a:lnTo>
                  <a:pt x="118079" y="53542"/>
                </a:lnTo>
                <a:lnTo>
                  <a:pt x="119141" y="55034"/>
                </a:lnTo>
                <a:lnTo>
                  <a:pt x="119310" y="58019"/>
                </a:lnTo>
                <a:lnTo>
                  <a:pt x="119118" y="60166"/>
                </a:lnTo>
                <a:lnTo>
                  <a:pt x="119810" y="61135"/>
                </a:lnTo>
                <a:lnTo>
                  <a:pt x="120395" y="62366"/>
                </a:lnTo>
                <a:lnTo>
                  <a:pt x="120280" y="63381"/>
                </a:lnTo>
                <a:lnTo>
                  <a:pt x="119895" y="64289"/>
                </a:lnTo>
                <a:lnTo>
                  <a:pt x="118602" y="65489"/>
                </a:lnTo>
                <a:lnTo>
                  <a:pt x="118387" y="67712"/>
                </a:lnTo>
                <a:lnTo>
                  <a:pt x="120480" y="70405"/>
                </a:lnTo>
                <a:lnTo>
                  <a:pt x="121827" y="71874"/>
                </a:lnTo>
                <a:lnTo>
                  <a:pt x="121819" y="72713"/>
                </a:lnTo>
                <a:lnTo>
                  <a:pt x="122196" y="73636"/>
                </a:lnTo>
                <a:lnTo>
                  <a:pt x="123189" y="74713"/>
                </a:lnTo>
                <a:lnTo>
                  <a:pt x="123804" y="74459"/>
                </a:lnTo>
                <a:lnTo>
                  <a:pt x="124474" y="73582"/>
                </a:lnTo>
                <a:lnTo>
                  <a:pt x="124774" y="72974"/>
                </a:lnTo>
                <a:lnTo>
                  <a:pt x="126590" y="73243"/>
                </a:lnTo>
                <a:lnTo>
                  <a:pt x="127437" y="73520"/>
                </a:lnTo>
                <a:lnTo>
                  <a:pt x="128599" y="75282"/>
                </a:lnTo>
                <a:lnTo>
                  <a:pt x="129022" y="76451"/>
                </a:lnTo>
                <a:lnTo>
                  <a:pt x="129299" y="77921"/>
                </a:lnTo>
                <a:lnTo>
                  <a:pt x="130507" y="79752"/>
                </a:lnTo>
                <a:lnTo>
                  <a:pt x="131561" y="81044"/>
                </a:lnTo>
                <a:lnTo>
                  <a:pt x="131777" y="81852"/>
                </a:lnTo>
                <a:lnTo>
                  <a:pt x="132716" y="82944"/>
                </a:lnTo>
                <a:lnTo>
                  <a:pt x="132138" y="85367"/>
                </a:lnTo>
                <a:lnTo>
                  <a:pt x="132200" y="86606"/>
                </a:lnTo>
                <a:lnTo>
                  <a:pt x="131561" y="89860"/>
                </a:lnTo>
                <a:lnTo>
                  <a:pt x="131415" y="91398"/>
                </a:lnTo>
                <a:lnTo>
                  <a:pt x="131461" y="91960"/>
                </a:lnTo>
                <a:lnTo>
                  <a:pt x="132893" y="93122"/>
                </a:lnTo>
                <a:lnTo>
                  <a:pt x="132739" y="94760"/>
                </a:lnTo>
                <a:lnTo>
                  <a:pt x="131284" y="94476"/>
                </a:lnTo>
                <a:lnTo>
                  <a:pt x="128760" y="94283"/>
                </a:lnTo>
                <a:lnTo>
                  <a:pt x="123704" y="95137"/>
                </a:lnTo>
                <a:lnTo>
                  <a:pt x="121957" y="94791"/>
                </a:lnTo>
                <a:lnTo>
                  <a:pt x="118641" y="94906"/>
                </a:lnTo>
                <a:lnTo>
                  <a:pt x="116270" y="95376"/>
                </a:lnTo>
                <a:lnTo>
                  <a:pt x="113269" y="96445"/>
                </a:lnTo>
                <a:lnTo>
                  <a:pt x="110937" y="96176"/>
                </a:lnTo>
                <a:lnTo>
                  <a:pt x="109675" y="95337"/>
                </a:lnTo>
                <a:lnTo>
                  <a:pt x="108013" y="95399"/>
                </a:lnTo>
                <a:lnTo>
                  <a:pt x="106143" y="94945"/>
                </a:lnTo>
                <a:lnTo>
                  <a:pt x="104158" y="94129"/>
                </a:lnTo>
                <a:lnTo>
                  <a:pt x="102334" y="93722"/>
                </a:lnTo>
                <a:lnTo>
                  <a:pt x="100372" y="92222"/>
                </a:lnTo>
                <a:lnTo>
                  <a:pt x="99456" y="91960"/>
                </a:lnTo>
                <a:lnTo>
                  <a:pt x="98809" y="92352"/>
                </a:lnTo>
                <a:lnTo>
                  <a:pt x="98263" y="92845"/>
                </a:lnTo>
                <a:lnTo>
                  <a:pt x="97701" y="93152"/>
                </a:lnTo>
                <a:lnTo>
                  <a:pt x="96632" y="92883"/>
                </a:lnTo>
                <a:lnTo>
                  <a:pt x="96231" y="91868"/>
                </a:lnTo>
                <a:lnTo>
                  <a:pt x="96570" y="90883"/>
                </a:lnTo>
                <a:lnTo>
                  <a:pt x="96662" y="90137"/>
                </a:lnTo>
                <a:lnTo>
                  <a:pt x="96162" y="89729"/>
                </a:lnTo>
                <a:lnTo>
                  <a:pt x="94969" y="89598"/>
                </a:lnTo>
                <a:lnTo>
                  <a:pt x="93030" y="89598"/>
                </a:lnTo>
                <a:lnTo>
                  <a:pt x="89906" y="89291"/>
                </a:lnTo>
                <a:lnTo>
                  <a:pt x="89198" y="89098"/>
                </a:lnTo>
                <a:lnTo>
                  <a:pt x="82203" y="88844"/>
                </a:lnTo>
                <a:lnTo>
                  <a:pt x="74961" y="88814"/>
                </a:lnTo>
                <a:lnTo>
                  <a:pt x="68820" y="88790"/>
                </a:lnTo>
                <a:lnTo>
                  <a:pt x="61063" y="88752"/>
                </a:lnTo>
                <a:lnTo>
                  <a:pt x="55615" y="88729"/>
                </a:lnTo>
                <a:lnTo>
                  <a:pt x="50528" y="88706"/>
                </a:lnTo>
                <a:lnTo>
                  <a:pt x="46604" y="90714"/>
                </a:lnTo>
                <a:lnTo>
                  <a:pt x="42348" y="92875"/>
                </a:lnTo>
                <a:lnTo>
                  <a:pt x="36630" y="94029"/>
                </a:lnTo>
                <a:lnTo>
                  <a:pt x="30051" y="93598"/>
                </a:lnTo>
                <a:lnTo>
                  <a:pt x="27950" y="93914"/>
                </a:lnTo>
                <a:lnTo>
                  <a:pt x="25772" y="94876"/>
                </a:lnTo>
                <a:lnTo>
                  <a:pt x="24171" y="95568"/>
                </a:lnTo>
                <a:lnTo>
                  <a:pt x="21909" y="95991"/>
                </a:lnTo>
                <a:lnTo>
                  <a:pt x="18977" y="95645"/>
                </a:lnTo>
                <a:lnTo>
                  <a:pt x="17792" y="95852"/>
                </a:lnTo>
                <a:lnTo>
                  <a:pt x="17061" y="94868"/>
                </a:lnTo>
                <a:lnTo>
                  <a:pt x="16214" y="93268"/>
                </a:lnTo>
                <a:lnTo>
                  <a:pt x="16745" y="92099"/>
                </a:lnTo>
                <a:lnTo>
                  <a:pt x="18531" y="91344"/>
                </a:lnTo>
                <a:lnTo>
                  <a:pt x="21216" y="90360"/>
                </a:lnTo>
                <a:lnTo>
                  <a:pt x="22625" y="90868"/>
                </a:lnTo>
                <a:lnTo>
                  <a:pt x="23448" y="90891"/>
                </a:lnTo>
                <a:lnTo>
                  <a:pt x="23602" y="90260"/>
                </a:lnTo>
                <a:lnTo>
                  <a:pt x="23340" y="89921"/>
                </a:lnTo>
                <a:lnTo>
                  <a:pt x="21309" y="89067"/>
                </a:lnTo>
                <a:lnTo>
                  <a:pt x="20262" y="87937"/>
                </a:lnTo>
                <a:lnTo>
                  <a:pt x="19392" y="88598"/>
                </a:lnTo>
                <a:lnTo>
                  <a:pt x="18638" y="89983"/>
                </a:lnTo>
                <a:lnTo>
                  <a:pt x="18015" y="90398"/>
                </a:lnTo>
                <a:lnTo>
                  <a:pt x="17099" y="90783"/>
                </a:lnTo>
                <a:lnTo>
                  <a:pt x="16584" y="89845"/>
                </a:lnTo>
                <a:lnTo>
                  <a:pt x="16353" y="88929"/>
                </a:lnTo>
                <a:lnTo>
                  <a:pt x="16776" y="88214"/>
                </a:lnTo>
                <a:lnTo>
                  <a:pt x="16560" y="84236"/>
                </a:lnTo>
                <a:lnTo>
                  <a:pt x="16807" y="82113"/>
                </a:lnTo>
                <a:lnTo>
                  <a:pt x="16676" y="80259"/>
                </a:lnTo>
                <a:lnTo>
                  <a:pt x="17946" y="79036"/>
                </a:lnTo>
                <a:lnTo>
                  <a:pt x="19154" y="78274"/>
                </a:lnTo>
                <a:lnTo>
                  <a:pt x="23856" y="78205"/>
                </a:lnTo>
                <a:lnTo>
                  <a:pt x="28234" y="78136"/>
                </a:lnTo>
                <a:lnTo>
                  <a:pt x="32452" y="78182"/>
                </a:lnTo>
                <a:lnTo>
                  <a:pt x="36746" y="78221"/>
                </a:lnTo>
                <a:lnTo>
                  <a:pt x="37169" y="74505"/>
                </a:lnTo>
                <a:lnTo>
                  <a:pt x="38531" y="74213"/>
                </a:lnTo>
                <a:lnTo>
                  <a:pt x="40563" y="73828"/>
                </a:lnTo>
                <a:lnTo>
                  <a:pt x="44356" y="73374"/>
                </a:lnTo>
                <a:lnTo>
                  <a:pt x="48581" y="72943"/>
                </a:lnTo>
                <a:lnTo>
                  <a:pt x="49482" y="72212"/>
                </a:lnTo>
                <a:lnTo>
                  <a:pt x="50182" y="70982"/>
                </a:lnTo>
                <a:lnTo>
                  <a:pt x="50620" y="69874"/>
                </a:lnTo>
                <a:lnTo>
                  <a:pt x="51498" y="69405"/>
                </a:lnTo>
                <a:lnTo>
                  <a:pt x="52683" y="69774"/>
                </a:lnTo>
                <a:lnTo>
                  <a:pt x="54230" y="70359"/>
                </a:lnTo>
                <a:lnTo>
                  <a:pt x="55838" y="71251"/>
                </a:lnTo>
                <a:lnTo>
                  <a:pt x="57677" y="72082"/>
                </a:lnTo>
                <a:lnTo>
                  <a:pt x="58901" y="72612"/>
                </a:lnTo>
                <a:lnTo>
                  <a:pt x="61848" y="73920"/>
                </a:lnTo>
                <a:lnTo>
                  <a:pt x="66889" y="75744"/>
                </a:lnTo>
                <a:lnTo>
                  <a:pt x="71029" y="76474"/>
                </a:lnTo>
                <a:lnTo>
                  <a:pt x="76039" y="75136"/>
                </a:lnTo>
                <a:lnTo>
                  <a:pt x="79655" y="74282"/>
                </a:lnTo>
                <a:lnTo>
                  <a:pt x="80102" y="72682"/>
                </a:lnTo>
                <a:lnTo>
                  <a:pt x="79540" y="71120"/>
                </a:lnTo>
                <a:lnTo>
                  <a:pt x="76847" y="69689"/>
                </a:lnTo>
                <a:lnTo>
                  <a:pt x="73184" y="69851"/>
                </a:lnTo>
                <a:lnTo>
                  <a:pt x="72060" y="70235"/>
                </a:lnTo>
                <a:lnTo>
                  <a:pt x="70352" y="70712"/>
                </a:lnTo>
                <a:lnTo>
                  <a:pt x="69328" y="70897"/>
                </a:lnTo>
                <a:lnTo>
                  <a:pt x="67604" y="70566"/>
                </a:lnTo>
                <a:lnTo>
                  <a:pt x="65411" y="69328"/>
                </a:lnTo>
                <a:lnTo>
                  <a:pt x="64034" y="68082"/>
                </a:lnTo>
                <a:lnTo>
                  <a:pt x="62102" y="67504"/>
                </a:lnTo>
                <a:lnTo>
                  <a:pt x="59817" y="66912"/>
                </a:lnTo>
                <a:lnTo>
                  <a:pt x="56146" y="64350"/>
                </a:lnTo>
                <a:lnTo>
                  <a:pt x="54237" y="63889"/>
                </a:lnTo>
                <a:lnTo>
                  <a:pt x="52421" y="63758"/>
                </a:lnTo>
                <a:lnTo>
                  <a:pt x="48943" y="64266"/>
                </a:lnTo>
                <a:lnTo>
                  <a:pt x="45542" y="65635"/>
                </a:lnTo>
                <a:lnTo>
                  <a:pt x="43756" y="68743"/>
                </a:lnTo>
                <a:lnTo>
                  <a:pt x="40355" y="68697"/>
                </a:lnTo>
                <a:lnTo>
                  <a:pt x="33129" y="68605"/>
                </a:lnTo>
                <a:lnTo>
                  <a:pt x="26495" y="68512"/>
                </a:lnTo>
                <a:lnTo>
                  <a:pt x="21024" y="68720"/>
                </a:lnTo>
                <a:lnTo>
                  <a:pt x="20470" y="66466"/>
                </a:lnTo>
                <a:lnTo>
                  <a:pt x="19177" y="64666"/>
                </a:lnTo>
                <a:lnTo>
                  <a:pt x="17068" y="63135"/>
                </a:lnTo>
                <a:lnTo>
                  <a:pt x="16607" y="61704"/>
                </a:lnTo>
                <a:lnTo>
                  <a:pt x="17315" y="60458"/>
                </a:lnTo>
                <a:lnTo>
                  <a:pt x="19354" y="59442"/>
                </a:lnTo>
                <a:lnTo>
                  <a:pt x="19816" y="58704"/>
                </a:lnTo>
                <a:lnTo>
                  <a:pt x="18746" y="58819"/>
                </a:lnTo>
                <a:lnTo>
                  <a:pt x="17138" y="59481"/>
                </a:lnTo>
                <a:lnTo>
                  <a:pt x="16068" y="59512"/>
                </a:lnTo>
                <a:lnTo>
                  <a:pt x="15937" y="57542"/>
                </a:lnTo>
                <a:lnTo>
                  <a:pt x="14152" y="54996"/>
                </a:lnTo>
                <a:lnTo>
                  <a:pt x="12136" y="50680"/>
                </a:lnTo>
                <a:lnTo>
                  <a:pt x="9858" y="48919"/>
                </a:lnTo>
                <a:lnTo>
                  <a:pt x="7942" y="45418"/>
                </a:lnTo>
                <a:lnTo>
                  <a:pt x="5941" y="44080"/>
                </a:lnTo>
                <a:lnTo>
                  <a:pt x="4102" y="43457"/>
                </a:lnTo>
                <a:lnTo>
                  <a:pt x="2532" y="43580"/>
                </a:lnTo>
                <a:lnTo>
                  <a:pt x="1955" y="45180"/>
                </a:lnTo>
                <a:lnTo>
                  <a:pt x="0" y="42880"/>
                </a:lnTo>
                <a:lnTo>
                  <a:pt x="2670" y="42057"/>
                </a:lnTo>
                <a:lnTo>
                  <a:pt x="8388" y="39172"/>
                </a:lnTo>
                <a:lnTo>
                  <a:pt x="14952" y="30910"/>
                </a:lnTo>
                <a:lnTo>
                  <a:pt x="20839" y="21101"/>
                </a:lnTo>
                <a:lnTo>
                  <a:pt x="21601" y="18786"/>
                </a:lnTo>
                <a:lnTo>
                  <a:pt x="22324" y="17024"/>
                </a:lnTo>
                <a:lnTo>
                  <a:pt x="22794" y="13009"/>
                </a:lnTo>
                <a:lnTo>
                  <a:pt x="23640" y="10616"/>
                </a:lnTo>
                <a:lnTo>
                  <a:pt x="24433" y="10155"/>
                </a:lnTo>
                <a:lnTo>
                  <a:pt x="25433" y="8316"/>
                </a:lnTo>
                <a:lnTo>
                  <a:pt x="26634" y="5093"/>
                </a:lnTo>
                <a:lnTo>
                  <a:pt x="28004" y="3300"/>
                </a:lnTo>
                <a:lnTo>
                  <a:pt x="29527" y="2946"/>
                </a:lnTo>
                <a:lnTo>
                  <a:pt x="30720" y="3108"/>
                </a:lnTo>
                <a:lnTo>
                  <a:pt x="31567" y="3769"/>
                </a:lnTo>
                <a:lnTo>
                  <a:pt x="34052" y="4185"/>
                </a:lnTo>
                <a:lnTo>
                  <a:pt x="38169" y="4339"/>
                </a:lnTo>
                <a:lnTo>
                  <a:pt x="41355" y="3854"/>
                </a:lnTo>
                <a:lnTo>
                  <a:pt x="43602" y="2739"/>
                </a:lnTo>
                <a:lnTo>
                  <a:pt x="46557" y="2169"/>
                </a:lnTo>
                <a:lnTo>
                  <a:pt x="50213" y="2154"/>
                </a:lnTo>
                <a:lnTo>
                  <a:pt x="52144" y="1685"/>
                </a:lnTo>
                <a:lnTo>
                  <a:pt x="52329" y="762"/>
                </a:lnTo>
                <a:lnTo>
                  <a:pt x="52806" y="485"/>
                </a:lnTo>
                <a:lnTo>
                  <a:pt x="53568" y="846"/>
                </a:lnTo>
                <a:lnTo>
                  <a:pt x="54291" y="700"/>
                </a:lnTo>
                <a:lnTo>
                  <a:pt x="54961" y="39"/>
                </a:lnTo>
                <a:lnTo>
                  <a:pt x="55638" y="0"/>
                </a:lnTo>
                <a:lnTo>
                  <a:pt x="56307" y="569"/>
                </a:lnTo>
                <a:lnTo>
                  <a:pt x="59370" y="739"/>
                </a:lnTo>
                <a:lnTo>
                  <a:pt x="64834" y="515"/>
                </a:lnTo>
                <a:lnTo>
                  <a:pt x="69875" y="2208"/>
                </a:lnTo>
                <a:lnTo>
                  <a:pt x="74507" y="5816"/>
                </a:lnTo>
                <a:lnTo>
                  <a:pt x="76900" y="8224"/>
                </a:lnTo>
                <a:lnTo>
                  <a:pt x="77047" y="9431"/>
                </a:lnTo>
                <a:lnTo>
                  <a:pt x="77816" y="10647"/>
                </a:lnTo>
                <a:lnTo>
                  <a:pt x="79201" y="11870"/>
                </a:lnTo>
                <a:lnTo>
                  <a:pt x="80464" y="12093"/>
                </a:lnTo>
                <a:lnTo>
                  <a:pt x="81618" y="11324"/>
                </a:lnTo>
                <a:lnTo>
                  <a:pt x="82518" y="11408"/>
                </a:lnTo>
                <a:lnTo>
                  <a:pt x="83165" y="12347"/>
                </a:lnTo>
                <a:lnTo>
                  <a:pt x="84488" y="12539"/>
                </a:lnTo>
                <a:lnTo>
                  <a:pt x="85958" y="11962"/>
                </a:lnTo>
                <a:lnTo>
                  <a:pt x="87005" y="12162"/>
                </a:lnTo>
                <a:lnTo>
                  <a:pt x="87197" y="12716"/>
                </a:lnTo>
                <a:lnTo>
                  <a:pt x="87443" y="13016"/>
                </a:lnTo>
                <a:lnTo>
                  <a:pt x="88151" y="13147"/>
                </a:lnTo>
                <a:lnTo>
                  <a:pt x="89105" y="13855"/>
                </a:lnTo>
                <a:lnTo>
                  <a:pt x="90452" y="15770"/>
                </a:lnTo>
                <a:lnTo>
                  <a:pt x="91545" y="18440"/>
                </a:lnTo>
                <a:lnTo>
                  <a:pt x="92384" y="21863"/>
                </a:lnTo>
                <a:lnTo>
                  <a:pt x="93500" y="23725"/>
                </a:lnTo>
                <a:lnTo>
                  <a:pt x="94877" y="24025"/>
                </a:lnTo>
                <a:lnTo>
                  <a:pt x="95685" y="24725"/>
                </a:lnTo>
                <a:lnTo>
                  <a:pt x="95839" y="25540"/>
                </a:lnTo>
                <a:lnTo>
                  <a:pt x="96247" y="26094"/>
                </a:lnTo>
                <a:lnTo>
                  <a:pt x="96909" y="26402"/>
                </a:lnTo>
                <a:lnTo>
                  <a:pt x="98078" y="26217"/>
                </a:lnTo>
                <a:lnTo>
                  <a:pt x="99448" y="27371"/>
                </a:lnTo>
                <a:lnTo>
                  <a:pt x="100926" y="29879"/>
                </a:lnTo>
                <a:lnTo>
                  <a:pt x="101157" y="31002"/>
                </a:lnTo>
                <a:lnTo>
                  <a:pt x="100926" y="31610"/>
                </a:lnTo>
                <a:lnTo>
                  <a:pt x="101010" y="32056"/>
                </a:lnTo>
                <a:lnTo>
                  <a:pt x="101995" y="32479"/>
                </a:lnTo>
                <a:lnTo>
                  <a:pt x="102919" y="33295"/>
                </a:lnTo>
                <a:lnTo>
                  <a:pt x="103673" y="34525"/>
                </a:lnTo>
                <a:lnTo>
                  <a:pt x="105304" y="35618"/>
                </a:lnTo>
                <a:lnTo>
                  <a:pt x="107813" y="36579"/>
                </a:lnTo>
                <a:lnTo>
                  <a:pt x="109622" y="38010"/>
                </a:lnTo>
                <a:lnTo>
                  <a:pt x="110730" y="39910"/>
                </a:lnTo>
                <a:lnTo>
                  <a:pt x="113023" y="4151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79" name="Google Shape;979;p44"/>
          <p:cNvSpPr/>
          <p:nvPr/>
        </p:nvSpPr>
        <p:spPr>
          <a:xfrm>
            <a:off x="6269664" y="4327359"/>
            <a:ext cx="182597" cy="239448"/>
          </a:xfrm>
          <a:custGeom>
            <a:avLst/>
            <a:gdLst/>
            <a:ahLst/>
            <a:cxnLst/>
            <a:rect l="l" t="t" r="r" b="b"/>
            <a:pathLst>
              <a:path w="225168" h="295273" extrusionOk="0">
                <a:moveTo>
                  <a:pt x="12274" y="295273"/>
                </a:moveTo>
                <a:lnTo>
                  <a:pt x="12374" y="293512"/>
                </a:lnTo>
                <a:lnTo>
                  <a:pt x="12035" y="292635"/>
                </a:lnTo>
                <a:lnTo>
                  <a:pt x="9988" y="289996"/>
                </a:lnTo>
                <a:lnTo>
                  <a:pt x="6164" y="285088"/>
                </a:lnTo>
                <a:lnTo>
                  <a:pt x="3270" y="281373"/>
                </a:lnTo>
                <a:lnTo>
                  <a:pt x="308" y="277580"/>
                </a:lnTo>
                <a:lnTo>
                  <a:pt x="293" y="274541"/>
                </a:lnTo>
                <a:lnTo>
                  <a:pt x="262" y="265502"/>
                </a:lnTo>
                <a:lnTo>
                  <a:pt x="185" y="247432"/>
                </a:lnTo>
                <a:lnTo>
                  <a:pt x="123" y="229354"/>
                </a:lnTo>
                <a:lnTo>
                  <a:pt x="46" y="211276"/>
                </a:lnTo>
                <a:lnTo>
                  <a:pt x="8" y="202229"/>
                </a:lnTo>
                <a:lnTo>
                  <a:pt x="0" y="198528"/>
                </a:lnTo>
                <a:lnTo>
                  <a:pt x="308" y="197928"/>
                </a:lnTo>
                <a:lnTo>
                  <a:pt x="3686" y="194613"/>
                </a:lnTo>
                <a:lnTo>
                  <a:pt x="8150" y="190213"/>
                </a:lnTo>
                <a:lnTo>
                  <a:pt x="14013" y="181866"/>
                </a:lnTo>
                <a:lnTo>
                  <a:pt x="17199" y="177319"/>
                </a:lnTo>
                <a:lnTo>
                  <a:pt x="19862" y="173542"/>
                </a:lnTo>
                <a:lnTo>
                  <a:pt x="20531" y="172388"/>
                </a:lnTo>
                <a:lnTo>
                  <a:pt x="22886" y="170096"/>
                </a:lnTo>
                <a:lnTo>
                  <a:pt x="27296" y="168726"/>
                </a:lnTo>
                <a:lnTo>
                  <a:pt x="30035" y="168496"/>
                </a:lnTo>
                <a:lnTo>
                  <a:pt x="39462" y="166780"/>
                </a:lnTo>
                <a:lnTo>
                  <a:pt x="40863" y="166088"/>
                </a:lnTo>
                <a:lnTo>
                  <a:pt x="41686" y="165296"/>
                </a:lnTo>
                <a:lnTo>
                  <a:pt x="42471" y="163488"/>
                </a:lnTo>
                <a:lnTo>
                  <a:pt x="44303" y="160949"/>
                </a:lnTo>
                <a:lnTo>
                  <a:pt x="46673" y="159195"/>
                </a:lnTo>
                <a:lnTo>
                  <a:pt x="51175" y="156918"/>
                </a:lnTo>
                <a:lnTo>
                  <a:pt x="55584" y="154987"/>
                </a:lnTo>
                <a:lnTo>
                  <a:pt x="56561" y="154672"/>
                </a:lnTo>
                <a:lnTo>
                  <a:pt x="61871" y="153456"/>
                </a:lnTo>
                <a:lnTo>
                  <a:pt x="63172" y="153041"/>
                </a:lnTo>
                <a:lnTo>
                  <a:pt x="65319" y="152618"/>
                </a:lnTo>
                <a:lnTo>
                  <a:pt x="66166" y="152602"/>
                </a:lnTo>
                <a:lnTo>
                  <a:pt x="73537" y="153026"/>
                </a:lnTo>
                <a:lnTo>
                  <a:pt x="79309" y="153364"/>
                </a:lnTo>
                <a:lnTo>
                  <a:pt x="85242" y="153702"/>
                </a:lnTo>
                <a:lnTo>
                  <a:pt x="85873" y="153441"/>
                </a:lnTo>
                <a:lnTo>
                  <a:pt x="90021" y="148933"/>
                </a:lnTo>
                <a:lnTo>
                  <a:pt x="96624" y="141740"/>
                </a:lnTo>
                <a:lnTo>
                  <a:pt x="100841" y="137155"/>
                </a:lnTo>
                <a:lnTo>
                  <a:pt x="107352" y="130062"/>
                </a:lnTo>
                <a:lnTo>
                  <a:pt x="112353" y="124939"/>
                </a:lnTo>
                <a:lnTo>
                  <a:pt x="117886" y="119277"/>
                </a:lnTo>
                <a:lnTo>
                  <a:pt x="123266" y="114092"/>
                </a:lnTo>
                <a:lnTo>
                  <a:pt x="129722" y="107853"/>
                </a:lnTo>
                <a:lnTo>
                  <a:pt x="133801" y="103922"/>
                </a:lnTo>
                <a:lnTo>
                  <a:pt x="140126" y="97814"/>
                </a:lnTo>
                <a:lnTo>
                  <a:pt x="146152" y="91991"/>
                </a:lnTo>
                <a:lnTo>
                  <a:pt x="151477" y="86844"/>
                </a:lnTo>
                <a:lnTo>
                  <a:pt x="144128" y="86844"/>
                </a:lnTo>
                <a:lnTo>
                  <a:pt x="136948" y="86844"/>
                </a:lnTo>
                <a:lnTo>
                  <a:pt x="129876" y="86844"/>
                </a:lnTo>
                <a:lnTo>
                  <a:pt x="128614" y="86221"/>
                </a:lnTo>
                <a:lnTo>
                  <a:pt x="122673" y="84221"/>
                </a:lnTo>
                <a:lnTo>
                  <a:pt x="115147" y="81690"/>
                </a:lnTo>
                <a:lnTo>
                  <a:pt x="105805" y="78551"/>
                </a:lnTo>
                <a:lnTo>
                  <a:pt x="99148" y="76320"/>
                </a:lnTo>
                <a:lnTo>
                  <a:pt x="92053" y="73974"/>
                </a:lnTo>
                <a:lnTo>
                  <a:pt x="84858" y="71605"/>
                </a:lnTo>
                <a:lnTo>
                  <a:pt x="79209" y="69743"/>
                </a:lnTo>
                <a:lnTo>
                  <a:pt x="72168" y="67420"/>
                </a:lnTo>
                <a:lnTo>
                  <a:pt x="66050" y="65396"/>
                </a:lnTo>
                <a:lnTo>
                  <a:pt x="65211" y="64904"/>
                </a:lnTo>
                <a:lnTo>
                  <a:pt x="61818" y="61819"/>
                </a:lnTo>
                <a:lnTo>
                  <a:pt x="57362" y="57765"/>
                </a:lnTo>
                <a:lnTo>
                  <a:pt x="56508" y="57696"/>
                </a:lnTo>
                <a:lnTo>
                  <a:pt x="54384" y="56850"/>
                </a:lnTo>
                <a:lnTo>
                  <a:pt x="52475" y="54657"/>
                </a:lnTo>
                <a:lnTo>
                  <a:pt x="50505" y="51857"/>
                </a:lnTo>
                <a:lnTo>
                  <a:pt x="48681" y="48349"/>
                </a:lnTo>
                <a:lnTo>
                  <a:pt x="47889" y="45964"/>
                </a:lnTo>
                <a:lnTo>
                  <a:pt x="45449" y="44957"/>
                </a:lnTo>
                <a:lnTo>
                  <a:pt x="44279" y="43072"/>
                </a:lnTo>
                <a:lnTo>
                  <a:pt x="42071" y="40280"/>
                </a:lnTo>
                <a:lnTo>
                  <a:pt x="40540" y="38926"/>
                </a:lnTo>
                <a:lnTo>
                  <a:pt x="39993" y="37741"/>
                </a:lnTo>
                <a:lnTo>
                  <a:pt x="39285" y="35295"/>
                </a:lnTo>
                <a:lnTo>
                  <a:pt x="38023" y="32625"/>
                </a:lnTo>
                <a:lnTo>
                  <a:pt x="36815" y="30979"/>
                </a:lnTo>
                <a:lnTo>
                  <a:pt x="36538" y="30263"/>
                </a:lnTo>
                <a:lnTo>
                  <a:pt x="36607" y="29802"/>
                </a:lnTo>
                <a:lnTo>
                  <a:pt x="38846" y="26186"/>
                </a:lnTo>
                <a:lnTo>
                  <a:pt x="39855" y="24894"/>
                </a:lnTo>
                <a:lnTo>
                  <a:pt x="41001" y="23648"/>
                </a:lnTo>
                <a:lnTo>
                  <a:pt x="41932" y="22401"/>
                </a:lnTo>
                <a:lnTo>
                  <a:pt x="42294" y="21548"/>
                </a:lnTo>
                <a:lnTo>
                  <a:pt x="45011" y="17286"/>
                </a:lnTo>
                <a:lnTo>
                  <a:pt x="47404" y="13532"/>
                </a:lnTo>
                <a:lnTo>
                  <a:pt x="49274" y="10601"/>
                </a:lnTo>
                <a:lnTo>
                  <a:pt x="53491" y="13955"/>
                </a:lnTo>
                <a:lnTo>
                  <a:pt x="57593" y="20755"/>
                </a:lnTo>
                <a:lnTo>
                  <a:pt x="62371" y="26248"/>
                </a:lnTo>
                <a:lnTo>
                  <a:pt x="68974" y="31340"/>
                </a:lnTo>
                <a:lnTo>
                  <a:pt x="71591" y="33064"/>
                </a:lnTo>
                <a:lnTo>
                  <a:pt x="73907" y="33971"/>
                </a:lnTo>
                <a:lnTo>
                  <a:pt x="85919" y="33833"/>
                </a:lnTo>
                <a:lnTo>
                  <a:pt x="94446" y="29186"/>
                </a:lnTo>
                <a:lnTo>
                  <a:pt x="102188" y="25817"/>
                </a:lnTo>
                <a:lnTo>
                  <a:pt x="104789" y="25117"/>
                </a:lnTo>
                <a:lnTo>
                  <a:pt x="109283" y="26040"/>
                </a:lnTo>
                <a:lnTo>
                  <a:pt x="114239" y="26317"/>
                </a:lnTo>
                <a:lnTo>
                  <a:pt x="118695" y="27340"/>
                </a:lnTo>
                <a:lnTo>
                  <a:pt x="120957" y="27079"/>
                </a:lnTo>
                <a:lnTo>
                  <a:pt x="129776" y="23163"/>
                </a:lnTo>
                <a:lnTo>
                  <a:pt x="135317" y="19347"/>
                </a:lnTo>
                <a:lnTo>
                  <a:pt x="139095" y="17724"/>
                </a:lnTo>
                <a:lnTo>
                  <a:pt x="140580" y="17709"/>
                </a:lnTo>
                <a:lnTo>
                  <a:pt x="145736" y="19086"/>
                </a:lnTo>
                <a:lnTo>
                  <a:pt x="152362" y="18486"/>
                </a:lnTo>
                <a:lnTo>
                  <a:pt x="161427" y="15193"/>
                </a:lnTo>
                <a:lnTo>
                  <a:pt x="164313" y="14524"/>
                </a:lnTo>
                <a:lnTo>
                  <a:pt x="166514" y="14478"/>
                </a:lnTo>
                <a:lnTo>
                  <a:pt x="171447" y="15962"/>
                </a:lnTo>
                <a:lnTo>
                  <a:pt x="172216" y="15886"/>
                </a:lnTo>
                <a:lnTo>
                  <a:pt x="174887" y="15609"/>
                </a:lnTo>
                <a:lnTo>
                  <a:pt x="181928" y="14039"/>
                </a:lnTo>
                <a:lnTo>
                  <a:pt x="187415" y="11670"/>
                </a:lnTo>
                <a:lnTo>
                  <a:pt x="197519" y="9954"/>
                </a:lnTo>
                <a:lnTo>
                  <a:pt x="205207" y="5616"/>
                </a:lnTo>
                <a:lnTo>
                  <a:pt x="206553" y="3516"/>
                </a:lnTo>
                <a:lnTo>
                  <a:pt x="208878" y="869"/>
                </a:lnTo>
                <a:lnTo>
                  <a:pt x="212248" y="0"/>
                </a:lnTo>
                <a:lnTo>
                  <a:pt x="220867" y="3108"/>
                </a:lnTo>
                <a:lnTo>
                  <a:pt x="222245" y="3354"/>
                </a:lnTo>
                <a:lnTo>
                  <a:pt x="221744" y="5231"/>
                </a:lnTo>
                <a:lnTo>
                  <a:pt x="221444" y="7147"/>
                </a:lnTo>
                <a:lnTo>
                  <a:pt x="219682" y="10485"/>
                </a:lnTo>
                <a:lnTo>
                  <a:pt x="218551" y="14193"/>
                </a:lnTo>
                <a:lnTo>
                  <a:pt x="219382" y="19855"/>
                </a:lnTo>
                <a:lnTo>
                  <a:pt x="219782" y="29025"/>
                </a:lnTo>
                <a:lnTo>
                  <a:pt x="219574" y="30356"/>
                </a:lnTo>
                <a:lnTo>
                  <a:pt x="219005" y="31664"/>
                </a:lnTo>
                <a:lnTo>
                  <a:pt x="218766" y="32702"/>
                </a:lnTo>
                <a:lnTo>
                  <a:pt x="217835" y="33064"/>
                </a:lnTo>
                <a:lnTo>
                  <a:pt x="217427" y="33656"/>
                </a:lnTo>
                <a:lnTo>
                  <a:pt x="218104" y="33887"/>
                </a:lnTo>
                <a:lnTo>
                  <a:pt x="220798" y="32895"/>
                </a:lnTo>
                <a:lnTo>
                  <a:pt x="220751" y="31794"/>
                </a:lnTo>
                <a:lnTo>
                  <a:pt x="220905" y="31256"/>
                </a:lnTo>
                <a:lnTo>
                  <a:pt x="223122" y="32479"/>
                </a:lnTo>
                <a:lnTo>
                  <a:pt x="224707" y="32987"/>
                </a:lnTo>
                <a:lnTo>
                  <a:pt x="225169" y="34141"/>
                </a:lnTo>
                <a:lnTo>
                  <a:pt x="225046" y="34925"/>
                </a:lnTo>
                <a:lnTo>
                  <a:pt x="222529" y="34564"/>
                </a:lnTo>
                <a:lnTo>
                  <a:pt x="221244" y="33956"/>
                </a:lnTo>
                <a:lnTo>
                  <a:pt x="217512" y="34956"/>
                </a:lnTo>
                <a:lnTo>
                  <a:pt x="215226" y="36033"/>
                </a:lnTo>
                <a:lnTo>
                  <a:pt x="214541" y="37833"/>
                </a:lnTo>
                <a:lnTo>
                  <a:pt x="214010" y="45003"/>
                </a:lnTo>
                <a:lnTo>
                  <a:pt x="213125" y="49649"/>
                </a:lnTo>
                <a:lnTo>
                  <a:pt x="212956" y="55796"/>
                </a:lnTo>
                <a:lnTo>
                  <a:pt x="209932" y="59858"/>
                </a:lnTo>
                <a:lnTo>
                  <a:pt x="208916" y="62719"/>
                </a:lnTo>
                <a:lnTo>
                  <a:pt x="204422" y="68458"/>
                </a:lnTo>
                <a:lnTo>
                  <a:pt x="202082" y="73351"/>
                </a:lnTo>
                <a:lnTo>
                  <a:pt x="201313" y="75743"/>
                </a:lnTo>
                <a:lnTo>
                  <a:pt x="197365" y="82452"/>
                </a:lnTo>
                <a:lnTo>
                  <a:pt x="191940" y="87590"/>
                </a:lnTo>
                <a:lnTo>
                  <a:pt x="189985" y="94152"/>
                </a:lnTo>
                <a:lnTo>
                  <a:pt x="188046" y="98268"/>
                </a:lnTo>
                <a:lnTo>
                  <a:pt x="185853" y="101991"/>
                </a:lnTo>
                <a:lnTo>
                  <a:pt x="181066" y="108623"/>
                </a:lnTo>
                <a:lnTo>
                  <a:pt x="178619" y="113223"/>
                </a:lnTo>
                <a:lnTo>
                  <a:pt x="175549" y="121208"/>
                </a:lnTo>
                <a:lnTo>
                  <a:pt x="174602" y="126254"/>
                </a:lnTo>
                <a:lnTo>
                  <a:pt x="165960" y="140902"/>
                </a:lnTo>
                <a:lnTo>
                  <a:pt x="156995" y="152564"/>
                </a:lnTo>
                <a:lnTo>
                  <a:pt x="151415" y="162372"/>
                </a:lnTo>
                <a:lnTo>
                  <a:pt x="141396" y="173742"/>
                </a:lnTo>
                <a:lnTo>
                  <a:pt x="127737" y="188412"/>
                </a:lnTo>
                <a:lnTo>
                  <a:pt x="109853" y="205814"/>
                </a:lnTo>
                <a:lnTo>
                  <a:pt x="105005" y="209360"/>
                </a:lnTo>
                <a:lnTo>
                  <a:pt x="85435" y="220091"/>
                </a:lnTo>
                <a:lnTo>
                  <a:pt x="72745" y="229077"/>
                </a:lnTo>
                <a:lnTo>
                  <a:pt x="66266" y="235193"/>
                </a:lnTo>
                <a:lnTo>
                  <a:pt x="59463" y="240516"/>
                </a:lnTo>
                <a:lnTo>
                  <a:pt x="54061" y="245585"/>
                </a:lnTo>
                <a:lnTo>
                  <a:pt x="37738" y="262679"/>
                </a:lnTo>
                <a:lnTo>
                  <a:pt x="36061" y="264287"/>
                </a:lnTo>
                <a:lnTo>
                  <a:pt x="34475" y="265802"/>
                </a:lnTo>
                <a:lnTo>
                  <a:pt x="32421" y="268702"/>
                </a:lnTo>
                <a:lnTo>
                  <a:pt x="30989" y="269849"/>
                </a:lnTo>
                <a:lnTo>
                  <a:pt x="27096" y="274741"/>
                </a:lnTo>
                <a:lnTo>
                  <a:pt x="24656" y="277272"/>
                </a:lnTo>
                <a:lnTo>
                  <a:pt x="21932" y="279780"/>
                </a:lnTo>
                <a:lnTo>
                  <a:pt x="20770" y="281550"/>
                </a:lnTo>
                <a:lnTo>
                  <a:pt x="19954" y="283588"/>
                </a:lnTo>
                <a:lnTo>
                  <a:pt x="19039" y="284719"/>
                </a:lnTo>
                <a:lnTo>
                  <a:pt x="16583" y="289581"/>
                </a:lnTo>
                <a:lnTo>
                  <a:pt x="14413" y="29276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0" name="Google Shape;980;p44"/>
          <p:cNvSpPr/>
          <p:nvPr/>
        </p:nvSpPr>
        <p:spPr>
          <a:xfrm>
            <a:off x="4535454" y="4432900"/>
            <a:ext cx="71173" cy="72378"/>
          </a:xfrm>
          <a:custGeom>
            <a:avLst/>
            <a:gdLst/>
            <a:ahLst/>
            <a:cxnLst/>
            <a:rect l="l" t="t" r="r" b="b"/>
            <a:pathLst>
              <a:path w="87766" h="89252" extrusionOk="0">
                <a:moveTo>
                  <a:pt x="84188" y="13670"/>
                </a:moveTo>
                <a:lnTo>
                  <a:pt x="82372" y="15193"/>
                </a:lnTo>
                <a:lnTo>
                  <a:pt x="80394" y="17363"/>
                </a:lnTo>
                <a:lnTo>
                  <a:pt x="77793" y="21109"/>
                </a:lnTo>
                <a:lnTo>
                  <a:pt x="77909" y="22286"/>
                </a:lnTo>
                <a:lnTo>
                  <a:pt x="77339" y="23240"/>
                </a:lnTo>
                <a:lnTo>
                  <a:pt x="77201" y="24917"/>
                </a:lnTo>
                <a:lnTo>
                  <a:pt x="77385" y="26802"/>
                </a:lnTo>
                <a:lnTo>
                  <a:pt x="78055" y="28032"/>
                </a:lnTo>
                <a:lnTo>
                  <a:pt x="78363" y="30371"/>
                </a:lnTo>
                <a:lnTo>
                  <a:pt x="77847" y="32479"/>
                </a:lnTo>
                <a:lnTo>
                  <a:pt x="78047" y="33710"/>
                </a:lnTo>
                <a:lnTo>
                  <a:pt x="78571" y="35649"/>
                </a:lnTo>
                <a:lnTo>
                  <a:pt x="79002" y="37726"/>
                </a:lnTo>
                <a:lnTo>
                  <a:pt x="78955" y="38556"/>
                </a:lnTo>
                <a:lnTo>
                  <a:pt x="79586" y="39241"/>
                </a:lnTo>
                <a:lnTo>
                  <a:pt x="80171" y="39903"/>
                </a:lnTo>
                <a:lnTo>
                  <a:pt x="79987" y="41749"/>
                </a:lnTo>
                <a:lnTo>
                  <a:pt x="82041" y="45041"/>
                </a:lnTo>
                <a:lnTo>
                  <a:pt x="83296" y="46472"/>
                </a:lnTo>
                <a:lnTo>
                  <a:pt x="85127" y="47872"/>
                </a:lnTo>
                <a:lnTo>
                  <a:pt x="85789" y="49234"/>
                </a:lnTo>
                <a:lnTo>
                  <a:pt x="86820" y="50880"/>
                </a:lnTo>
                <a:lnTo>
                  <a:pt x="87436" y="51072"/>
                </a:lnTo>
                <a:lnTo>
                  <a:pt x="87767" y="51734"/>
                </a:lnTo>
                <a:lnTo>
                  <a:pt x="87428" y="53003"/>
                </a:lnTo>
                <a:lnTo>
                  <a:pt x="87359" y="54765"/>
                </a:lnTo>
                <a:lnTo>
                  <a:pt x="86197" y="56811"/>
                </a:lnTo>
                <a:lnTo>
                  <a:pt x="83503" y="60558"/>
                </a:lnTo>
                <a:lnTo>
                  <a:pt x="83172" y="61427"/>
                </a:lnTo>
                <a:lnTo>
                  <a:pt x="83873" y="64535"/>
                </a:lnTo>
                <a:lnTo>
                  <a:pt x="83503" y="67089"/>
                </a:lnTo>
                <a:lnTo>
                  <a:pt x="83342" y="68312"/>
                </a:lnTo>
                <a:lnTo>
                  <a:pt x="82018" y="70551"/>
                </a:lnTo>
                <a:lnTo>
                  <a:pt x="78878" y="75959"/>
                </a:lnTo>
                <a:lnTo>
                  <a:pt x="77078" y="76936"/>
                </a:lnTo>
                <a:lnTo>
                  <a:pt x="75985" y="78497"/>
                </a:lnTo>
                <a:lnTo>
                  <a:pt x="75285" y="78513"/>
                </a:lnTo>
                <a:lnTo>
                  <a:pt x="74500" y="78659"/>
                </a:lnTo>
                <a:lnTo>
                  <a:pt x="74253" y="78851"/>
                </a:lnTo>
                <a:lnTo>
                  <a:pt x="73269" y="78836"/>
                </a:lnTo>
                <a:lnTo>
                  <a:pt x="72499" y="78144"/>
                </a:lnTo>
                <a:lnTo>
                  <a:pt x="72376" y="77328"/>
                </a:lnTo>
                <a:lnTo>
                  <a:pt x="71968" y="76390"/>
                </a:lnTo>
                <a:lnTo>
                  <a:pt x="70998" y="76105"/>
                </a:lnTo>
                <a:lnTo>
                  <a:pt x="69167" y="76436"/>
                </a:lnTo>
                <a:lnTo>
                  <a:pt x="68636" y="76197"/>
                </a:lnTo>
                <a:lnTo>
                  <a:pt x="67551" y="75197"/>
                </a:lnTo>
                <a:lnTo>
                  <a:pt x="66650" y="74097"/>
                </a:lnTo>
                <a:lnTo>
                  <a:pt x="66419" y="73036"/>
                </a:lnTo>
                <a:lnTo>
                  <a:pt x="65842" y="73136"/>
                </a:lnTo>
                <a:lnTo>
                  <a:pt x="64449" y="74097"/>
                </a:lnTo>
                <a:lnTo>
                  <a:pt x="63495" y="74289"/>
                </a:lnTo>
                <a:lnTo>
                  <a:pt x="62749" y="74043"/>
                </a:lnTo>
                <a:lnTo>
                  <a:pt x="61910" y="74113"/>
                </a:lnTo>
                <a:lnTo>
                  <a:pt x="59786" y="75143"/>
                </a:lnTo>
                <a:lnTo>
                  <a:pt x="58532" y="75374"/>
                </a:lnTo>
                <a:lnTo>
                  <a:pt x="57639" y="76413"/>
                </a:lnTo>
                <a:lnTo>
                  <a:pt x="51737" y="76882"/>
                </a:lnTo>
                <a:lnTo>
                  <a:pt x="50182" y="77151"/>
                </a:lnTo>
                <a:lnTo>
                  <a:pt x="46658" y="75367"/>
                </a:lnTo>
                <a:lnTo>
                  <a:pt x="45749" y="74782"/>
                </a:lnTo>
                <a:lnTo>
                  <a:pt x="45288" y="74697"/>
                </a:lnTo>
                <a:lnTo>
                  <a:pt x="44895" y="74789"/>
                </a:lnTo>
                <a:lnTo>
                  <a:pt x="44511" y="75190"/>
                </a:lnTo>
                <a:lnTo>
                  <a:pt x="43926" y="77436"/>
                </a:lnTo>
                <a:lnTo>
                  <a:pt x="43395" y="78044"/>
                </a:lnTo>
                <a:lnTo>
                  <a:pt x="42471" y="78544"/>
                </a:lnTo>
                <a:lnTo>
                  <a:pt x="41571" y="79436"/>
                </a:lnTo>
                <a:lnTo>
                  <a:pt x="41394" y="80305"/>
                </a:lnTo>
                <a:lnTo>
                  <a:pt x="42779" y="80790"/>
                </a:lnTo>
                <a:lnTo>
                  <a:pt x="43933" y="82475"/>
                </a:lnTo>
                <a:lnTo>
                  <a:pt x="45188" y="83829"/>
                </a:lnTo>
                <a:lnTo>
                  <a:pt x="46196" y="85013"/>
                </a:lnTo>
                <a:lnTo>
                  <a:pt x="46057" y="86367"/>
                </a:lnTo>
                <a:lnTo>
                  <a:pt x="45888" y="88283"/>
                </a:lnTo>
                <a:lnTo>
                  <a:pt x="45157" y="88936"/>
                </a:lnTo>
                <a:lnTo>
                  <a:pt x="43933" y="89252"/>
                </a:lnTo>
                <a:lnTo>
                  <a:pt x="39462" y="88329"/>
                </a:lnTo>
                <a:lnTo>
                  <a:pt x="36030" y="87498"/>
                </a:lnTo>
                <a:lnTo>
                  <a:pt x="34591" y="87321"/>
                </a:lnTo>
                <a:lnTo>
                  <a:pt x="33937" y="87106"/>
                </a:lnTo>
                <a:lnTo>
                  <a:pt x="33083" y="86406"/>
                </a:lnTo>
                <a:lnTo>
                  <a:pt x="32213" y="85759"/>
                </a:lnTo>
                <a:lnTo>
                  <a:pt x="30820" y="85521"/>
                </a:lnTo>
                <a:lnTo>
                  <a:pt x="29158" y="85083"/>
                </a:lnTo>
                <a:lnTo>
                  <a:pt x="27927" y="83398"/>
                </a:lnTo>
                <a:lnTo>
                  <a:pt x="26657" y="81005"/>
                </a:lnTo>
                <a:lnTo>
                  <a:pt x="26211" y="79921"/>
                </a:lnTo>
                <a:lnTo>
                  <a:pt x="25218" y="78874"/>
                </a:lnTo>
                <a:lnTo>
                  <a:pt x="24248" y="77382"/>
                </a:lnTo>
                <a:lnTo>
                  <a:pt x="23948" y="76059"/>
                </a:lnTo>
                <a:lnTo>
                  <a:pt x="23217" y="74851"/>
                </a:lnTo>
                <a:lnTo>
                  <a:pt x="22832" y="74443"/>
                </a:lnTo>
                <a:lnTo>
                  <a:pt x="22263" y="72797"/>
                </a:lnTo>
                <a:lnTo>
                  <a:pt x="22140" y="72182"/>
                </a:lnTo>
                <a:lnTo>
                  <a:pt x="21863" y="72105"/>
                </a:lnTo>
                <a:lnTo>
                  <a:pt x="21463" y="71574"/>
                </a:lnTo>
                <a:lnTo>
                  <a:pt x="20678" y="69812"/>
                </a:lnTo>
                <a:lnTo>
                  <a:pt x="20501" y="69374"/>
                </a:lnTo>
                <a:lnTo>
                  <a:pt x="20155" y="69220"/>
                </a:lnTo>
                <a:lnTo>
                  <a:pt x="19239" y="67981"/>
                </a:lnTo>
                <a:lnTo>
                  <a:pt x="18508" y="67550"/>
                </a:lnTo>
                <a:lnTo>
                  <a:pt x="18238" y="66912"/>
                </a:lnTo>
                <a:lnTo>
                  <a:pt x="18300" y="65189"/>
                </a:lnTo>
                <a:lnTo>
                  <a:pt x="17908" y="64335"/>
                </a:lnTo>
                <a:lnTo>
                  <a:pt x="17792" y="62712"/>
                </a:lnTo>
                <a:lnTo>
                  <a:pt x="17769" y="62066"/>
                </a:lnTo>
                <a:lnTo>
                  <a:pt x="17392" y="61343"/>
                </a:lnTo>
                <a:lnTo>
                  <a:pt x="16769" y="60873"/>
                </a:lnTo>
                <a:lnTo>
                  <a:pt x="16661" y="59696"/>
                </a:lnTo>
                <a:lnTo>
                  <a:pt x="16507" y="56804"/>
                </a:lnTo>
                <a:lnTo>
                  <a:pt x="16207" y="56296"/>
                </a:lnTo>
                <a:lnTo>
                  <a:pt x="13575" y="56335"/>
                </a:lnTo>
                <a:lnTo>
                  <a:pt x="13313" y="56619"/>
                </a:lnTo>
                <a:lnTo>
                  <a:pt x="12174" y="56788"/>
                </a:lnTo>
                <a:lnTo>
                  <a:pt x="10905" y="56819"/>
                </a:lnTo>
                <a:lnTo>
                  <a:pt x="9750" y="56435"/>
                </a:lnTo>
                <a:lnTo>
                  <a:pt x="8804" y="55927"/>
                </a:lnTo>
                <a:lnTo>
                  <a:pt x="8596" y="55296"/>
                </a:lnTo>
                <a:lnTo>
                  <a:pt x="8742" y="53288"/>
                </a:lnTo>
                <a:lnTo>
                  <a:pt x="7211" y="51765"/>
                </a:lnTo>
                <a:lnTo>
                  <a:pt x="4787" y="49880"/>
                </a:lnTo>
                <a:lnTo>
                  <a:pt x="4056" y="47488"/>
                </a:lnTo>
                <a:lnTo>
                  <a:pt x="3163" y="45995"/>
                </a:lnTo>
                <a:lnTo>
                  <a:pt x="477" y="42872"/>
                </a:lnTo>
                <a:lnTo>
                  <a:pt x="0" y="40733"/>
                </a:lnTo>
                <a:lnTo>
                  <a:pt x="0" y="39218"/>
                </a:lnTo>
                <a:lnTo>
                  <a:pt x="939" y="37833"/>
                </a:lnTo>
                <a:lnTo>
                  <a:pt x="2255" y="35387"/>
                </a:lnTo>
                <a:lnTo>
                  <a:pt x="2801" y="33171"/>
                </a:lnTo>
                <a:lnTo>
                  <a:pt x="3201" y="32017"/>
                </a:lnTo>
                <a:lnTo>
                  <a:pt x="3879" y="30502"/>
                </a:lnTo>
                <a:lnTo>
                  <a:pt x="4494" y="28540"/>
                </a:lnTo>
                <a:lnTo>
                  <a:pt x="4025" y="27332"/>
                </a:lnTo>
                <a:lnTo>
                  <a:pt x="3224" y="26156"/>
                </a:lnTo>
                <a:lnTo>
                  <a:pt x="2963" y="25263"/>
                </a:lnTo>
                <a:lnTo>
                  <a:pt x="3740" y="23971"/>
                </a:lnTo>
                <a:lnTo>
                  <a:pt x="4517" y="23055"/>
                </a:lnTo>
                <a:lnTo>
                  <a:pt x="5402" y="22932"/>
                </a:lnTo>
                <a:lnTo>
                  <a:pt x="6526" y="22378"/>
                </a:lnTo>
                <a:lnTo>
                  <a:pt x="7411" y="21594"/>
                </a:lnTo>
                <a:lnTo>
                  <a:pt x="8757" y="21386"/>
                </a:lnTo>
                <a:lnTo>
                  <a:pt x="10435" y="21301"/>
                </a:lnTo>
                <a:lnTo>
                  <a:pt x="13867" y="21301"/>
                </a:lnTo>
                <a:lnTo>
                  <a:pt x="15622" y="20963"/>
                </a:lnTo>
                <a:lnTo>
                  <a:pt x="16168" y="20332"/>
                </a:lnTo>
                <a:lnTo>
                  <a:pt x="16084" y="19117"/>
                </a:lnTo>
                <a:lnTo>
                  <a:pt x="16953" y="18016"/>
                </a:lnTo>
                <a:lnTo>
                  <a:pt x="17869" y="17555"/>
                </a:lnTo>
                <a:lnTo>
                  <a:pt x="18238" y="17193"/>
                </a:lnTo>
                <a:lnTo>
                  <a:pt x="18292" y="16786"/>
                </a:lnTo>
                <a:lnTo>
                  <a:pt x="18054" y="16416"/>
                </a:lnTo>
                <a:lnTo>
                  <a:pt x="17684" y="16170"/>
                </a:lnTo>
                <a:lnTo>
                  <a:pt x="16730" y="16086"/>
                </a:lnTo>
                <a:lnTo>
                  <a:pt x="15891" y="14178"/>
                </a:lnTo>
                <a:lnTo>
                  <a:pt x="16468" y="13347"/>
                </a:lnTo>
                <a:lnTo>
                  <a:pt x="17207" y="11816"/>
                </a:lnTo>
                <a:lnTo>
                  <a:pt x="17415" y="10947"/>
                </a:lnTo>
                <a:lnTo>
                  <a:pt x="18562" y="9593"/>
                </a:lnTo>
                <a:lnTo>
                  <a:pt x="18839" y="10008"/>
                </a:lnTo>
                <a:lnTo>
                  <a:pt x="19724" y="7531"/>
                </a:lnTo>
                <a:lnTo>
                  <a:pt x="19831" y="5516"/>
                </a:lnTo>
                <a:lnTo>
                  <a:pt x="20508" y="3531"/>
                </a:lnTo>
                <a:lnTo>
                  <a:pt x="21547" y="1177"/>
                </a:lnTo>
                <a:lnTo>
                  <a:pt x="23417" y="8"/>
                </a:lnTo>
                <a:lnTo>
                  <a:pt x="34306" y="1200"/>
                </a:lnTo>
                <a:lnTo>
                  <a:pt x="39278" y="2323"/>
                </a:lnTo>
                <a:lnTo>
                  <a:pt x="45673" y="4262"/>
                </a:lnTo>
                <a:lnTo>
                  <a:pt x="46581" y="6339"/>
                </a:lnTo>
                <a:lnTo>
                  <a:pt x="46627" y="4262"/>
                </a:lnTo>
                <a:lnTo>
                  <a:pt x="46311" y="2169"/>
                </a:lnTo>
                <a:lnTo>
                  <a:pt x="48081" y="685"/>
                </a:lnTo>
                <a:lnTo>
                  <a:pt x="51960" y="162"/>
                </a:lnTo>
                <a:lnTo>
                  <a:pt x="57770" y="877"/>
                </a:lnTo>
                <a:lnTo>
                  <a:pt x="62764" y="0"/>
                </a:lnTo>
                <a:lnTo>
                  <a:pt x="69559" y="108"/>
                </a:lnTo>
                <a:lnTo>
                  <a:pt x="79871" y="1800"/>
                </a:lnTo>
                <a:lnTo>
                  <a:pt x="84488" y="2954"/>
                </a:lnTo>
                <a:lnTo>
                  <a:pt x="86389" y="4000"/>
                </a:lnTo>
                <a:lnTo>
                  <a:pt x="86751" y="5877"/>
                </a:lnTo>
                <a:lnTo>
                  <a:pt x="86574" y="8285"/>
                </a:lnTo>
                <a:lnTo>
                  <a:pt x="85820" y="105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1" name="Google Shape;981;p44"/>
          <p:cNvSpPr/>
          <p:nvPr/>
        </p:nvSpPr>
        <p:spPr>
          <a:xfrm>
            <a:off x="5975129" y="4323098"/>
            <a:ext cx="194773" cy="153476"/>
          </a:xfrm>
          <a:custGeom>
            <a:avLst/>
            <a:gdLst/>
            <a:ahLst/>
            <a:cxnLst/>
            <a:rect l="l" t="t" r="r" b="b"/>
            <a:pathLst>
              <a:path w="240182" h="189258" extrusionOk="0">
                <a:moveTo>
                  <a:pt x="211909" y="51973"/>
                </a:moveTo>
                <a:lnTo>
                  <a:pt x="210517" y="54750"/>
                </a:lnTo>
                <a:lnTo>
                  <a:pt x="210071" y="56727"/>
                </a:lnTo>
                <a:lnTo>
                  <a:pt x="209932" y="58388"/>
                </a:lnTo>
                <a:lnTo>
                  <a:pt x="210017" y="59350"/>
                </a:lnTo>
                <a:lnTo>
                  <a:pt x="210171" y="59966"/>
                </a:lnTo>
                <a:lnTo>
                  <a:pt x="210240" y="60112"/>
                </a:lnTo>
                <a:lnTo>
                  <a:pt x="210301" y="60212"/>
                </a:lnTo>
                <a:lnTo>
                  <a:pt x="210363" y="60281"/>
                </a:lnTo>
                <a:lnTo>
                  <a:pt x="210432" y="60304"/>
                </a:lnTo>
                <a:lnTo>
                  <a:pt x="214449" y="60319"/>
                </a:lnTo>
                <a:lnTo>
                  <a:pt x="214472" y="60319"/>
                </a:lnTo>
                <a:lnTo>
                  <a:pt x="214472" y="60319"/>
                </a:lnTo>
                <a:lnTo>
                  <a:pt x="214449" y="61204"/>
                </a:lnTo>
                <a:lnTo>
                  <a:pt x="214611" y="65604"/>
                </a:lnTo>
                <a:lnTo>
                  <a:pt x="214749" y="69451"/>
                </a:lnTo>
                <a:lnTo>
                  <a:pt x="214980" y="75736"/>
                </a:lnTo>
                <a:lnTo>
                  <a:pt x="214988" y="77374"/>
                </a:lnTo>
                <a:lnTo>
                  <a:pt x="214834" y="79413"/>
                </a:lnTo>
                <a:lnTo>
                  <a:pt x="214357" y="80221"/>
                </a:lnTo>
                <a:lnTo>
                  <a:pt x="213218" y="81375"/>
                </a:lnTo>
                <a:lnTo>
                  <a:pt x="211779" y="82429"/>
                </a:lnTo>
                <a:lnTo>
                  <a:pt x="208147" y="82698"/>
                </a:lnTo>
                <a:lnTo>
                  <a:pt x="205114" y="82659"/>
                </a:lnTo>
                <a:lnTo>
                  <a:pt x="202967" y="82429"/>
                </a:lnTo>
                <a:lnTo>
                  <a:pt x="200028" y="82336"/>
                </a:lnTo>
                <a:lnTo>
                  <a:pt x="197265" y="82559"/>
                </a:lnTo>
                <a:lnTo>
                  <a:pt x="196249" y="83452"/>
                </a:lnTo>
                <a:lnTo>
                  <a:pt x="194757" y="86598"/>
                </a:lnTo>
                <a:lnTo>
                  <a:pt x="192602" y="91160"/>
                </a:lnTo>
                <a:lnTo>
                  <a:pt x="191463" y="93091"/>
                </a:lnTo>
                <a:lnTo>
                  <a:pt x="191171" y="94214"/>
                </a:lnTo>
                <a:lnTo>
                  <a:pt x="191509" y="94883"/>
                </a:lnTo>
                <a:lnTo>
                  <a:pt x="192933" y="95852"/>
                </a:lnTo>
                <a:lnTo>
                  <a:pt x="196072" y="97222"/>
                </a:lnTo>
                <a:lnTo>
                  <a:pt x="199666" y="98022"/>
                </a:lnTo>
                <a:lnTo>
                  <a:pt x="202344" y="98368"/>
                </a:lnTo>
                <a:lnTo>
                  <a:pt x="204168" y="98745"/>
                </a:lnTo>
                <a:lnTo>
                  <a:pt x="205576" y="99161"/>
                </a:lnTo>
                <a:lnTo>
                  <a:pt x="210678" y="102653"/>
                </a:lnTo>
                <a:lnTo>
                  <a:pt x="212310" y="104276"/>
                </a:lnTo>
                <a:lnTo>
                  <a:pt x="213225" y="105715"/>
                </a:lnTo>
                <a:lnTo>
                  <a:pt x="213441" y="107246"/>
                </a:lnTo>
                <a:lnTo>
                  <a:pt x="214172" y="108792"/>
                </a:lnTo>
                <a:lnTo>
                  <a:pt x="217119" y="111846"/>
                </a:lnTo>
                <a:lnTo>
                  <a:pt x="218820" y="113608"/>
                </a:lnTo>
                <a:lnTo>
                  <a:pt x="223245" y="115869"/>
                </a:lnTo>
                <a:lnTo>
                  <a:pt x="224946" y="118431"/>
                </a:lnTo>
                <a:lnTo>
                  <a:pt x="226585" y="119670"/>
                </a:lnTo>
                <a:lnTo>
                  <a:pt x="228139" y="121008"/>
                </a:lnTo>
                <a:lnTo>
                  <a:pt x="228971" y="123001"/>
                </a:lnTo>
                <a:lnTo>
                  <a:pt x="230886" y="128778"/>
                </a:lnTo>
                <a:lnTo>
                  <a:pt x="232179" y="131809"/>
                </a:lnTo>
                <a:lnTo>
                  <a:pt x="233503" y="134286"/>
                </a:lnTo>
                <a:lnTo>
                  <a:pt x="234026" y="138309"/>
                </a:lnTo>
                <a:lnTo>
                  <a:pt x="235073" y="140109"/>
                </a:lnTo>
                <a:lnTo>
                  <a:pt x="236150" y="142302"/>
                </a:lnTo>
                <a:lnTo>
                  <a:pt x="237936" y="144287"/>
                </a:lnTo>
                <a:lnTo>
                  <a:pt x="239836" y="145794"/>
                </a:lnTo>
                <a:lnTo>
                  <a:pt x="240183" y="146202"/>
                </a:lnTo>
                <a:lnTo>
                  <a:pt x="236212" y="150087"/>
                </a:lnTo>
                <a:lnTo>
                  <a:pt x="231756" y="154441"/>
                </a:lnTo>
                <a:lnTo>
                  <a:pt x="226608" y="159488"/>
                </a:lnTo>
                <a:lnTo>
                  <a:pt x="220998" y="164965"/>
                </a:lnTo>
                <a:lnTo>
                  <a:pt x="216604" y="169304"/>
                </a:lnTo>
                <a:lnTo>
                  <a:pt x="212272" y="173581"/>
                </a:lnTo>
                <a:lnTo>
                  <a:pt x="207208" y="178635"/>
                </a:lnTo>
                <a:lnTo>
                  <a:pt x="203468" y="182366"/>
                </a:lnTo>
                <a:lnTo>
                  <a:pt x="202844" y="182889"/>
                </a:lnTo>
                <a:lnTo>
                  <a:pt x="201759" y="183582"/>
                </a:lnTo>
                <a:lnTo>
                  <a:pt x="198196" y="183597"/>
                </a:lnTo>
                <a:lnTo>
                  <a:pt x="194518" y="183158"/>
                </a:lnTo>
                <a:lnTo>
                  <a:pt x="191132" y="180889"/>
                </a:lnTo>
                <a:lnTo>
                  <a:pt x="187692" y="182651"/>
                </a:lnTo>
                <a:lnTo>
                  <a:pt x="185514" y="183205"/>
                </a:lnTo>
                <a:lnTo>
                  <a:pt x="184213" y="183405"/>
                </a:lnTo>
                <a:lnTo>
                  <a:pt x="181143" y="183689"/>
                </a:lnTo>
                <a:lnTo>
                  <a:pt x="176842" y="184635"/>
                </a:lnTo>
                <a:lnTo>
                  <a:pt x="174894" y="185812"/>
                </a:lnTo>
                <a:lnTo>
                  <a:pt x="173840" y="186743"/>
                </a:lnTo>
                <a:lnTo>
                  <a:pt x="172970" y="188459"/>
                </a:lnTo>
                <a:lnTo>
                  <a:pt x="172532" y="188636"/>
                </a:lnTo>
                <a:lnTo>
                  <a:pt x="171739" y="188436"/>
                </a:lnTo>
                <a:lnTo>
                  <a:pt x="170639" y="187743"/>
                </a:lnTo>
                <a:lnTo>
                  <a:pt x="168338" y="186751"/>
                </a:lnTo>
                <a:lnTo>
                  <a:pt x="167176" y="184566"/>
                </a:lnTo>
                <a:lnTo>
                  <a:pt x="166114" y="183251"/>
                </a:lnTo>
                <a:lnTo>
                  <a:pt x="165229" y="182558"/>
                </a:lnTo>
                <a:lnTo>
                  <a:pt x="161581" y="184735"/>
                </a:lnTo>
                <a:lnTo>
                  <a:pt x="159812" y="185243"/>
                </a:lnTo>
                <a:lnTo>
                  <a:pt x="158365" y="185181"/>
                </a:lnTo>
                <a:lnTo>
                  <a:pt x="155718" y="183958"/>
                </a:lnTo>
                <a:lnTo>
                  <a:pt x="152793" y="182912"/>
                </a:lnTo>
                <a:lnTo>
                  <a:pt x="151285" y="182920"/>
                </a:lnTo>
                <a:lnTo>
                  <a:pt x="149030" y="184228"/>
                </a:lnTo>
                <a:lnTo>
                  <a:pt x="146468" y="186182"/>
                </a:lnTo>
                <a:lnTo>
                  <a:pt x="145151" y="188113"/>
                </a:lnTo>
                <a:lnTo>
                  <a:pt x="144513" y="189259"/>
                </a:lnTo>
                <a:lnTo>
                  <a:pt x="144043" y="188343"/>
                </a:lnTo>
                <a:lnTo>
                  <a:pt x="143612" y="187489"/>
                </a:lnTo>
                <a:lnTo>
                  <a:pt x="142750" y="186397"/>
                </a:lnTo>
                <a:lnTo>
                  <a:pt x="141512" y="185966"/>
                </a:lnTo>
                <a:lnTo>
                  <a:pt x="140388" y="186182"/>
                </a:lnTo>
                <a:lnTo>
                  <a:pt x="139072" y="186397"/>
                </a:lnTo>
                <a:lnTo>
                  <a:pt x="138480" y="185774"/>
                </a:lnTo>
                <a:lnTo>
                  <a:pt x="138356" y="184274"/>
                </a:lnTo>
                <a:lnTo>
                  <a:pt x="137995" y="182889"/>
                </a:lnTo>
                <a:lnTo>
                  <a:pt x="137379" y="181851"/>
                </a:lnTo>
                <a:lnTo>
                  <a:pt x="135486" y="180812"/>
                </a:lnTo>
                <a:lnTo>
                  <a:pt x="130607" y="178704"/>
                </a:lnTo>
                <a:lnTo>
                  <a:pt x="126860" y="174496"/>
                </a:lnTo>
                <a:lnTo>
                  <a:pt x="124974" y="172542"/>
                </a:lnTo>
                <a:lnTo>
                  <a:pt x="123597" y="171281"/>
                </a:lnTo>
                <a:lnTo>
                  <a:pt x="121642" y="167973"/>
                </a:lnTo>
                <a:lnTo>
                  <a:pt x="119418" y="165696"/>
                </a:lnTo>
                <a:lnTo>
                  <a:pt x="116725" y="164634"/>
                </a:lnTo>
                <a:lnTo>
                  <a:pt x="114947" y="165157"/>
                </a:lnTo>
                <a:lnTo>
                  <a:pt x="113116" y="167596"/>
                </a:lnTo>
                <a:lnTo>
                  <a:pt x="109660" y="169888"/>
                </a:lnTo>
                <a:lnTo>
                  <a:pt x="108075" y="169965"/>
                </a:lnTo>
                <a:lnTo>
                  <a:pt x="106043" y="168727"/>
                </a:lnTo>
                <a:lnTo>
                  <a:pt x="103488" y="167842"/>
                </a:lnTo>
                <a:lnTo>
                  <a:pt x="98910" y="167457"/>
                </a:lnTo>
                <a:lnTo>
                  <a:pt x="97016" y="168542"/>
                </a:lnTo>
                <a:lnTo>
                  <a:pt x="94539" y="170296"/>
                </a:lnTo>
                <a:lnTo>
                  <a:pt x="92438" y="171342"/>
                </a:lnTo>
                <a:lnTo>
                  <a:pt x="91137" y="171465"/>
                </a:lnTo>
                <a:lnTo>
                  <a:pt x="89921" y="171042"/>
                </a:lnTo>
                <a:lnTo>
                  <a:pt x="88544" y="170819"/>
                </a:lnTo>
                <a:lnTo>
                  <a:pt x="87351" y="170781"/>
                </a:lnTo>
                <a:lnTo>
                  <a:pt x="84904" y="169181"/>
                </a:lnTo>
                <a:lnTo>
                  <a:pt x="83634" y="168003"/>
                </a:lnTo>
                <a:lnTo>
                  <a:pt x="82788" y="166873"/>
                </a:lnTo>
                <a:lnTo>
                  <a:pt x="81402" y="166103"/>
                </a:lnTo>
                <a:lnTo>
                  <a:pt x="79787" y="165457"/>
                </a:lnTo>
                <a:lnTo>
                  <a:pt x="78632" y="164450"/>
                </a:lnTo>
                <a:lnTo>
                  <a:pt x="78055" y="163188"/>
                </a:lnTo>
                <a:lnTo>
                  <a:pt x="77139" y="161572"/>
                </a:lnTo>
                <a:lnTo>
                  <a:pt x="75954" y="160118"/>
                </a:lnTo>
                <a:lnTo>
                  <a:pt x="72214" y="157503"/>
                </a:lnTo>
                <a:lnTo>
                  <a:pt x="71098" y="155957"/>
                </a:lnTo>
                <a:lnTo>
                  <a:pt x="70313" y="154449"/>
                </a:lnTo>
                <a:lnTo>
                  <a:pt x="68790" y="152787"/>
                </a:lnTo>
                <a:lnTo>
                  <a:pt x="67151" y="150564"/>
                </a:lnTo>
                <a:lnTo>
                  <a:pt x="66627" y="147310"/>
                </a:lnTo>
                <a:lnTo>
                  <a:pt x="66558" y="144687"/>
                </a:lnTo>
                <a:lnTo>
                  <a:pt x="66212" y="143471"/>
                </a:lnTo>
                <a:lnTo>
                  <a:pt x="65519" y="142256"/>
                </a:lnTo>
                <a:lnTo>
                  <a:pt x="64711" y="141225"/>
                </a:lnTo>
                <a:lnTo>
                  <a:pt x="63410" y="140071"/>
                </a:lnTo>
                <a:lnTo>
                  <a:pt x="60363" y="138386"/>
                </a:lnTo>
                <a:lnTo>
                  <a:pt x="57208" y="136432"/>
                </a:lnTo>
                <a:lnTo>
                  <a:pt x="55700" y="135294"/>
                </a:lnTo>
                <a:lnTo>
                  <a:pt x="52829" y="134878"/>
                </a:lnTo>
                <a:lnTo>
                  <a:pt x="51113" y="133763"/>
                </a:lnTo>
                <a:lnTo>
                  <a:pt x="49674" y="131309"/>
                </a:lnTo>
                <a:lnTo>
                  <a:pt x="49097" y="129347"/>
                </a:lnTo>
                <a:lnTo>
                  <a:pt x="47643" y="127816"/>
                </a:lnTo>
                <a:lnTo>
                  <a:pt x="47020" y="126709"/>
                </a:lnTo>
                <a:lnTo>
                  <a:pt x="46673" y="125431"/>
                </a:lnTo>
                <a:lnTo>
                  <a:pt x="47827" y="121546"/>
                </a:lnTo>
                <a:lnTo>
                  <a:pt x="46157" y="120170"/>
                </a:lnTo>
                <a:lnTo>
                  <a:pt x="43672" y="118385"/>
                </a:lnTo>
                <a:lnTo>
                  <a:pt x="41886" y="116431"/>
                </a:lnTo>
                <a:lnTo>
                  <a:pt x="40801" y="114638"/>
                </a:lnTo>
                <a:lnTo>
                  <a:pt x="37608" y="112269"/>
                </a:lnTo>
                <a:lnTo>
                  <a:pt x="30651" y="108723"/>
                </a:lnTo>
                <a:lnTo>
                  <a:pt x="26634" y="106461"/>
                </a:lnTo>
                <a:lnTo>
                  <a:pt x="24441" y="104430"/>
                </a:lnTo>
                <a:lnTo>
                  <a:pt x="22525" y="102438"/>
                </a:lnTo>
                <a:lnTo>
                  <a:pt x="22332" y="101622"/>
                </a:lnTo>
                <a:lnTo>
                  <a:pt x="23571" y="99637"/>
                </a:lnTo>
                <a:lnTo>
                  <a:pt x="23756" y="97999"/>
                </a:lnTo>
                <a:lnTo>
                  <a:pt x="22740" y="96199"/>
                </a:lnTo>
                <a:lnTo>
                  <a:pt x="18569" y="92798"/>
                </a:lnTo>
                <a:lnTo>
                  <a:pt x="15245" y="89060"/>
                </a:lnTo>
                <a:lnTo>
                  <a:pt x="12728" y="87890"/>
                </a:lnTo>
                <a:lnTo>
                  <a:pt x="6664" y="86852"/>
                </a:lnTo>
                <a:lnTo>
                  <a:pt x="4925" y="86436"/>
                </a:lnTo>
                <a:lnTo>
                  <a:pt x="3109" y="85721"/>
                </a:lnTo>
                <a:lnTo>
                  <a:pt x="1316" y="84036"/>
                </a:lnTo>
                <a:lnTo>
                  <a:pt x="708" y="82044"/>
                </a:lnTo>
                <a:lnTo>
                  <a:pt x="1585" y="78851"/>
                </a:lnTo>
                <a:lnTo>
                  <a:pt x="1023" y="77875"/>
                </a:lnTo>
                <a:lnTo>
                  <a:pt x="0" y="77605"/>
                </a:lnTo>
                <a:lnTo>
                  <a:pt x="0" y="77605"/>
                </a:lnTo>
                <a:lnTo>
                  <a:pt x="277" y="76944"/>
                </a:lnTo>
                <a:lnTo>
                  <a:pt x="1424" y="75390"/>
                </a:lnTo>
                <a:lnTo>
                  <a:pt x="3294" y="74382"/>
                </a:lnTo>
                <a:lnTo>
                  <a:pt x="8304" y="72805"/>
                </a:lnTo>
                <a:lnTo>
                  <a:pt x="8580" y="72197"/>
                </a:lnTo>
                <a:lnTo>
                  <a:pt x="8680" y="70205"/>
                </a:lnTo>
                <a:lnTo>
                  <a:pt x="9089" y="69228"/>
                </a:lnTo>
                <a:lnTo>
                  <a:pt x="10812" y="66458"/>
                </a:lnTo>
                <a:lnTo>
                  <a:pt x="11058" y="65358"/>
                </a:lnTo>
                <a:lnTo>
                  <a:pt x="11135" y="63004"/>
                </a:lnTo>
                <a:lnTo>
                  <a:pt x="11366" y="61889"/>
                </a:lnTo>
                <a:lnTo>
                  <a:pt x="11866" y="61097"/>
                </a:lnTo>
                <a:lnTo>
                  <a:pt x="13236" y="59727"/>
                </a:lnTo>
                <a:lnTo>
                  <a:pt x="13714" y="58889"/>
                </a:lnTo>
                <a:lnTo>
                  <a:pt x="13921" y="57081"/>
                </a:lnTo>
                <a:lnTo>
                  <a:pt x="13775" y="53511"/>
                </a:lnTo>
                <a:lnTo>
                  <a:pt x="14475" y="52096"/>
                </a:lnTo>
                <a:lnTo>
                  <a:pt x="17630" y="48849"/>
                </a:lnTo>
                <a:lnTo>
                  <a:pt x="18477" y="47396"/>
                </a:lnTo>
                <a:lnTo>
                  <a:pt x="18761" y="46095"/>
                </a:lnTo>
                <a:lnTo>
                  <a:pt x="18731" y="44772"/>
                </a:lnTo>
                <a:lnTo>
                  <a:pt x="18923" y="43464"/>
                </a:lnTo>
                <a:lnTo>
                  <a:pt x="19862" y="42203"/>
                </a:lnTo>
                <a:lnTo>
                  <a:pt x="20662" y="41810"/>
                </a:lnTo>
                <a:lnTo>
                  <a:pt x="22986" y="41410"/>
                </a:lnTo>
                <a:lnTo>
                  <a:pt x="24572" y="41664"/>
                </a:lnTo>
                <a:lnTo>
                  <a:pt x="35653" y="39441"/>
                </a:lnTo>
                <a:lnTo>
                  <a:pt x="36954" y="39741"/>
                </a:lnTo>
                <a:lnTo>
                  <a:pt x="37531" y="41057"/>
                </a:lnTo>
                <a:lnTo>
                  <a:pt x="37477" y="43164"/>
                </a:lnTo>
                <a:lnTo>
                  <a:pt x="37669" y="44187"/>
                </a:lnTo>
                <a:lnTo>
                  <a:pt x="38262" y="44911"/>
                </a:lnTo>
                <a:lnTo>
                  <a:pt x="40024" y="45911"/>
                </a:lnTo>
                <a:lnTo>
                  <a:pt x="41240" y="47588"/>
                </a:lnTo>
                <a:lnTo>
                  <a:pt x="41894" y="48203"/>
                </a:lnTo>
                <a:lnTo>
                  <a:pt x="43672" y="49350"/>
                </a:lnTo>
                <a:lnTo>
                  <a:pt x="51914" y="58919"/>
                </a:lnTo>
                <a:lnTo>
                  <a:pt x="54238" y="59827"/>
                </a:lnTo>
                <a:lnTo>
                  <a:pt x="56492" y="59496"/>
                </a:lnTo>
                <a:lnTo>
                  <a:pt x="60971" y="57512"/>
                </a:lnTo>
                <a:lnTo>
                  <a:pt x="63210" y="57012"/>
                </a:lnTo>
                <a:lnTo>
                  <a:pt x="78878" y="57573"/>
                </a:lnTo>
                <a:lnTo>
                  <a:pt x="80633" y="57273"/>
                </a:lnTo>
                <a:lnTo>
                  <a:pt x="80741" y="57319"/>
                </a:lnTo>
                <a:lnTo>
                  <a:pt x="83126" y="62120"/>
                </a:lnTo>
                <a:lnTo>
                  <a:pt x="84258" y="63212"/>
                </a:lnTo>
                <a:lnTo>
                  <a:pt x="101441" y="63266"/>
                </a:lnTo>
                <a:lnTo>
                  <a:pt x="101118" y="61896"/>
                </a:lnTo>
                <a:lnTo>
                  <a:pt x="101334" y="60373"/>
                </a:lnTo>
                <a:lnTo>
                  <a:pt x="103342" y="58412"/>
                </a:lnTo>
                <a:lnTo>
                  <a:pt x="104358" y="57435"/>
                </a:lnTo>
                <a:lnTo>
                  <a:pt x="104358" y="57442"/>
                </a:lnTo>
                <a:lnTo>
                  <a:pt x="104789" y="57088"/>
                </a:lnTo>
                <a:lnTo>
                  <a:pt x="107444" y="55681"/>
                </a:lnTo>
                <a:lnTo>
                  <a:pt x="110037" y="54742"/>
                </a:lnTo>
                <a:lnTo>
                  <a:pt x="115024" y="53642"/>
                </a:lnTo>
                <a:lnTo>
                  <a:pt x="116840" y="51904"/>
                </a:lnTo>
                <a:lnTo>
                  <a:pt x="117848" y="50319"/>
                </a:lnTo>
                <a:lnTo>
                  <a:pt x="117879" y="47188"/>
                </a:lnTo>
                <a:lnTo>
                  <a:pt x="118541" y="46672"/>
                </a:lnTo>
                <a:lnTo>
                  <a:pt x="119726" y="45949"/>
                </a:lnTo>
                <a:lnTo>
                  <a:pt x="125490" y="43149"/>
                </a:lnTo>
                <a:lnTo>
                  <a:pt x="126467" y="42557"/>
                </a:lnTo>
                <a:lnTo>
                  <a:pt x="136656" y="49057"/>
                </a:lnTo>
                <a:lnTo>
                  <a:pt x="142366" y="54204"/>
                </a:lnTo>
                <a:lnTo>
                  <a:pt x="142712" y="54458"/>
                </a:lnTo>
                <a:lnTo>
                  <a:pt x="143013" y="54550"/>
                </a:lnTo>
                <a:lnTo>
                  <a:pt x="143312" y="54373"/>
                </a:lnTo>
                <a:lnTo>
                  <a:pt x="143566" y="54134"/>
                </a:lnTo>
                <a:lnTo>
                  <a:pt x="143982" y="53981"/>
                </a:lnTo>
                <a:lnTo>
                  <a:pt x="144259" y="53911"/>
                </a:lnTo>
                <a:lnTo>
                  <a:pt x="146706" y="53842"/>
                </a:lnTo>
                <a:lnTo>
                  <a:pt x="151331" y="53588"/>
                </a:lnTo>
                <a:lnTo>
                  <a:pt x="152855" y="52973"/>
                </a:lnTo>
                <a:lnTo>
                  <a:pt x="162143" y="43780"/>
                </a:lnTo>
                <a:lnTo>
                  <a:pt x="164506" y="40849"/>
                </a:lnTo>
                <a:lnTo>
                  <a:pt x="165098" y="40249"/>
                </a:lnTo>
                <a:lnTo>
                  <a:pt x="166445" y="38164"/>
                </a:lnTo>
                <a:lnTo>
                  <a:pt x="167861" y="34564"/>
                </a:lnTo>
                <a:lnTo>
                  <a:pt x="168146" y="34156"/>
                </a:lnTo>
                <a:lnTo>
                  <a:pt x="178327" y="25525"/>
                </a:lnTo>
                <a:lnTo>
                  <a:pt x="178681" y="24840"/>
                </a:lnTo>
                <a:lnTo>
                  <a:pt x="178781" y="24294"/>
                </a:lnTo>
                <a:lnTo>
                  <a:pt x="177242" y="21386"/>
                </a:lnTo>
                <a:lnTo>
                  <a:pt x="176911" y="19909"/>
                </a:lnTo>
                <a:lnTo>
                  <a:pt x="176849" y="17632"/>
                </a:lnTo>
                <a:lnTo>
                  <a:pt x="177149" y="14093"/>
                </a:lnTo>
                <a:lnTo>
                  <a:pt x="177042" y="11855"/>
                </a:lnTo>
                <a:lnTo>
                  <a:pt x="177003" y="11593"/>
                </a:lnTo>
                <a:lnTo>
                  <a:pt x="176903" y="11247"/>
                </a:lnTo>
                <a:lnTo>
                  <a:pt x="176834" y="11116"/>
                </a:lnTo>
                <a:lnTo>
                  <a:pt x="171155" y="4747"/>
                </a:lnTo>
                <a:lnTo>
                  <a:pt x="185507" y="4685"/>
                </a:lnTo>
                <a:lnTo>
                  <a:pt x="185538" y="4154"/>
                </a:lnTo>
                <a:lnTo>
                  <a:pt x="185522" y="3877"/>
                </a:lnTo>
                <a:lnTo>
                  <a:pt x="185484" y="3623"/>
                </a:lnTo>
                <a:lnTo>
                  <a:pt x="185214" y="2862"/>
                </a:lnTo>
                <a:lnTo>
                  <a:pt x="185052" y="1839"/>
                </a:lnTo>
                <a:lnTo>
                  <a:pt x="185045" y="1562"/>
                </a:lnTo>
                <a:lnTo>
                  <a:pt x="185068" y="1277"/>
                </a:lnTo>
                <a:lnTo>
                  <a:pt x="185145" y="754"/>
                </a:lnTo>
                <a:lnTo>
                  <a:pt x="185152" y="469"/>
                </a:lnTo>
                <a:lnTo>
                  <a:pt x="185137" y="331"/>
                </a:lnTo>
                <a:lnTo>
                  <a:pt x="185114" y="208"/>
                </a:lnTo>
                <a:lnTo>
                  <a:pt x="185122" y="92"/>
                </a:lnTo>
                <a:lnTo>
                  <a:pt x="185183" y="0"/>
                </a:lnTo>
                <a:lnTo>
                  <a:pt x="195495" y="131"/>
                </a:lnTo>
                <a:lnTo>
                  <a:pt x="195356" y="1939"/>
                </a:lnTo>
                <a:lnTo>
                  <a:pt x="194110" y="6177"/>
                </a:lnTo>
                <a:lnTo>
                  <a:pt x="194133" y="8716"/>
                </a:lnTo>
                <a:lnTo>
                  <a:pt x="193833" y="11624"/>
                </a:lnTo>
                <a:lnTo>
                  <a:pt x="193764" y="11855"/>
                </a:lnTo>
                <a:lnTo>
                  <a:pt x="193479" y="12486"/>
                </a:lnTo>
                <a:lnTo>
                  <a:pt x="193233" y="12839"/>
                </a:lnTo>
                <a:lnTo>
                  <a:pt x="192948" y="13185"/>
                </a:lnTo>
                <a:lnTo>
                  <a:pt x="192871" y="13316"/>
                </a:lnTo>
                <a:lnTo>
                  <a:pt x="192779" y="13532"/>
                </a:lnTo>
                <a:lnTo>
                  <a:pt x="192771" y="13847"/>
                </a:lnTo>
                <a:lnTo>
                  <a:pt x="194910" y="30063"/>
                </a:lnTo>
                <a:lnTo>
                  <a:pt x="194826" y="30471"/>
                </a:lnTo>
                <a:lnTo>
                  <a:pt x="194749" y="30733"/>
                </a:lnTo>
                <a:lnTo>
                  <a:pt x="194179" y="31748"/>
                </a:lnTo>
                <a:lnTo>
                  <a:pt x="194033" y="32079"/>
                </a:lnTo>
                <a:lnTo>
                  <a:pt x="194002" y="32333"/>
                </a:lnTo>
                <a:lnTo>
                  <a:pt x="194233" y="32510"/>
                </a:lnTo>
                <a:lnTo>
                  <a:pt x="198981" y="34264"/>
                </a:lnTo>
                <a:lnTo>
                  <a:pt x="199212" y="34372"/>
                </a:lnTo>
                <a:lnTo>
                  <a:pt x="199397" y="34510"/>
                </a:lnTo>
                <a:lnTo>
                  <a:pt x="201105" y="36595"/>
                </a:lnTo>
                <a:lnTo>
                  <a:pt x="210455" y="44264"/>
                </a:lnTo>
                <a:lnTo>
                  <a:pt x="210778" y="44649"/>
                </a:lnTo>
                <a:lnTo>
                  <a:pt x="211748" y="47057"/>
                </a:lnTo>
                <a:lnTo>
                  <a:pt x="211856" y="47426"/>
                </a:lnTo>
                <a:lnTo>
                  <a:pt x="211886" y="47996"/>
                </a:lnTo>
                <a:lnTo>
                  <a:pt x="211863" y="48442"/>
                </a:lnTo>
                <a:lnTo>
                  <a:pt x="211625" y="49888"/>
                </a:lnTo>
                <a:lnTo>
                  <a:pt x="211702" y="50534"/>
                </a:lnTo>
                <a:lnTo>
                  <a:pt x="211863" y="50965"/>
                </a:lnTo>
                <a:lnTo>
                  <a:pt x="211994" y="51465"/>
                </a:lnTo>
                <a:lnTo>
                  <a:pt x="211994" y="51611"/>
                </a:lnTo>
                <a:lnTo>
                  <a:pt x="211979" y="5174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2" name="Google Shape;982;p44"/>
          <p:cNvSpPr/>
          <p:nvPr/>
        </p:nvSpPr>
        <p:spPr>
          <a:xfrm>
            <a:off x="5665494" y="4507767"/>
            <a:ext cx="17249" cy="28727"/>
          </a:xfrm>
          <a:custGeom>
            <a:avLst/>
            <a:gdLst/>
            <a:ahLst/>
            <a:cxnLst/>
            <a:rect l="l" t="t" r="r" b="b"/>
            <a:pathLst>
              <a:path w="21270" h="35425" extrusionOk="0">
                <a:moveTo>
                  <a:pt x="20647" y="2823"/>
                </a:moveTo>
                <a:lnTo>
                  <a:pt x="19846" y="3385"/>
                </a:lnTo>
                <a:lnTo>
                  <a:pt x="18892" y="2908"/>
                </a:lnTo>
                <a:lnTo>
                  <a:pt x="18638" y="2054"/>
                </a:lnTo>
                <a:lnTo>
                  <a:pt x="19870" y="408"/>
                </a:lnTo>
                <a:lnTo>
                  <a:pt x="20454" y="0"/>
                </a:lnTo>
                <a:lnTo>
                  <a:pt x="20939" y="346"/>
                </a:lnTo>
                <a:lnTo>
                  <a:pt x="21232" y="800"/>
                </a:lnTo>
                <a:lnTo>
                  <a:pt x="21270" y="1462"/>
                </a:lnTo>
                <a:lnTo>
                  <a:pt x="20647" y="2823"/>
                </a:lnTo>
                <a:close/>
                <a:moveTo>
                  <a:pt x="4148" y="33856"/>
                </a:moveTo>
                <a:lnTo>
                  <a:pt x="1916" y="35426"/>
                </a:lnTo>
                <a:lnTo>
                  <a:pt x="1116" y="35018"/>
                </a:lnTo>
                <a:lnTo>
                  <a:pt x="623" y="33925"/>
                </a:lnTo>
                <a:lnTo>
                  <a:pt x="0" y="31564"/>
                </a:lnTo>
                <a:lnTo>
                  <a:pt x="200" y="30433"/>
                </a:lnTo>
                <a:lnTo>
                  <a:pt x="1208" y="29141"/>
                </a:lnTo>
                <a:lnTo>
                  <a:pt x="3401" y="27856"/>
                </a:lnTo>
                <a:lnTo>
                  <a:pt x="4717" y="27763"/>
                </a:lnTo>
                <a:lnTo>
                  <a:pt x="6072" y="29456"/>
                </a:lnTo>
                <a:lnTo>
                  <a:pt x="6079" y="31218"/>
                </a:lnTo>
                <a:lnTo>
                  <a:pt x="4148" y="3385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3" name="Google Shape;983;p44"/>
          <p:cNvSpPr/>
          <p:nvPr/>
        </p:nvSpPr>
        <p:spPr>
          <a:xfrm>
            <a:off x="3974099" y="4283621"/>
            <a:ext cx="41874" cy="22701"/>
          </a:xfrm>
          <a:custGeom>
            <a:avLst/>
            <a:gdLst/>
            <a:ahLst/>
            <a:cxnLst/>
            <a:rect l="l" t="t" r="r" b="b"/>
            <a:pathLst>
              <a:path w="51636" h="27994" extrusionOk="0">
                <a:moveTo>
                  <a:pt x="16060" y="331"/>
                </a:moveTo>
                <a:lnTo>
                  <a:pt x="16607" y="439"/>
                </a:lnTo>
                <a:lnTo>
                  <a:pt x="20216" y="1569"/>
                </a:lnTo>
                <a:lnTo>
                  <a:pt x="21286" y="1346"/>
                </a:lnTo>
                <a:lnTo>
                  <a:pt x="22655" y="2254"/>
                </a:lnTo>
                <a:lnTo>
                  <a:pt x="23310" y="2970"/>
                </a:lnTo>
                <a:lnTo>
                  <a:pt x="23887" y="3954"/>
                </a:lnTo>
                <a:lnTo>
                  <a:pt x="26734" y="5916"/>
                </a:lnTo>
                <a:lnTo>
                  <a:pt x="27211" y="6777"/>
                </a:lnTo>
                <a:lnTo>
                  <a:pt x="29343" y="7939"/>
                </a:lnTo>
                <a:lnTo>
                  <a:pt x="30205" y="8831"/>
                </a:lnTo>
                <a:lnTo>
                  <a:pt x="31113" y="9193"/>
                </a:lnTo>
                <a:lnTo>
                  <a:pt x="32890" y="9539"/>
                </a:lnTo>
                <a:lnTo>
                  <a:pt x="34414" y="10008"/>
                </a:lnTo>
                <a:lnTo>
                  <a:pt x="34591" y="10332"/>
                </a:lnTo>
                <a:lnTo>
                  <a:pt x="34737" y="11655"/>
                </a:lnTo>
                <a:lnTo>
                  <a:pt x="35060" y="12762"/>
                </a:lnTo>
                <a:lnTo>
                  <a:pt x="35784" y="12832"/>
                </a:lnTo>
                <a:lnTo>
                  <a:pt x="36661" y="12293"/>
                </a:lnTo>
                <a:lnTo>
                  <a:pt x="39524" y="10808"/>
                </a:lnTo>
                <a:lnTo>
                  <a:pt x="42225" y="9816"/>
                </a:lnTo>
                <a:lnTo>
                  <a:pt x="43749" y="10408"/>
                </a:lnTo>
                <a:lnTo>
                  <a:pt x="44649" y="11647"/>
                </a:lnTo>
                <a:lnTo>
                  <a:pt x="45680" y="12201"/>
                </a:lnTo>
                <a:lnTo>
                  <a:pt x="47820" y="11862"/>
                </a:lnTo>
                <a:lnTo>
                  <a:pt x="49759" y="11970"/>
                </a:lnTo>
                <a:lnTo>
                  <a:pt x="51282" y="13055"/>
                </a:lnTo>
                <a:lnTo>
                  <a:pt x="51636" y="13678"/>
                </a:lnTo>
                <a:lnTo>
                  <a:pt x="50698" y="17278"/>
                </a:lnTo>
                <a:lnTo>
                  <a:pt x="50359" y="18809"/>
                </a:lnTo>
                <a:lnTo>
                  <a:pt x="50197" y="20109"/>
                </a:lnTo>
                <a:lnTo>
                  <a:pt x="50744" y="20455"/>
                </a:lnTo>
                <a:lnTo>
                  <a:pt x="51282" y="20955"/>
                </a:lnTo>
                <a:lnTo>
                  <a:pt x="51167" y="21655"/>
                </a:lnTo>
                <a:lnTo>
                  <a:pt x="49497" y="22809"/>
                </a:lnTo>
                <a:lnTo>
                  <a:pt x="48974" y="23101"/>
                </a:lnTo>
                <a:lnTo>
                  <a:pt x="49359" y="25317"/>
                </a:lnTo>
                <a:lnTo>
                  <a:pt x="48120" y="26663"/>
                </a:lnTo>
                <a:lnTo>
                  <a:pt x="46981" y="27625"/>
                </a:lnTo>
                <a:lnTo>
                  <a:pt x="44980" y="27886"/>
                </a:lnTo>
                <a:lnTo>
                  <a:pt x="41586" y="27994"/>
                </a:lnTo>
                <a:lnTo>
                  <a:pt x="36476" y="26902"/>
                </a:lnTo>
                <a:lnTo>
                  <a:pt x="32706" y="25409"/>
                </a:lnTo>
                <a:lnTo>
                  <a:pt x="30682" y="25402"/>
                </a:lnTo>
                <a:lnTo>
                  <a:pt x="31321" y="25894"/>
                </a:lnTo>
                <a:lnTo>
                  <a:pt x="32929" y="26210"/>
                </a:lnTo>
                <a:lnTo>
                  <a:pt x="35037" y="27256"/>
                </a:lnTo>
                <a:lnTo>
                  <a:pt x="34429" y="27548"/>
                </a:lnTo>
                <a:lnTo>
                  <a:pt x="26757" y="25363"/>
                </a:lnTo>
                <a:lnTo>
                  <a:pt x="17892" y="21063"/>
                </a:lnTo>
                <a:lnTo>
                  <a:pt x="12590" y="20378"/>
                </a:lnTo>
                <a:lnTo>
                  <a:pt x="6518" y="19255"/>
                </a:lnTo>
                <a:lnTo>
                  <a:pt x="2932" y="16540"/>
                </a:lnTo>
                <a:lnTo>
                  <a:pt x="239" y="15363"/>
                </a:lnTo>
                <a:lnTo>
                  <a:pt x="0" y="14332"/>
                </a:lnTo>
                <a:lnTo>
                  <a:pt x="31" y="13193"/>
                </a:lnTo>
                <a:lnTo>
                  <a:pt x="1247" y="11662"/>
                </a:lnTo>
                <a:lnTo>
                  <a:pt x="3525" y="9601"/>
                </a:lnTo>
                <a:lnTo>
                  <a:pt x="5041" y="8531"/>
                </a:lnTo>
                <a:lnTo>
                  <a:pt x="5749" y="8324"/>
                </a:lnTo>
                <a:lnTo>
                  <a:pt x="6749" y="8431"/>
                </a:lnTo>
                <a:lnTo>
                  <a:pt x="7703" y="7831"/>
                </a:lnTo>
                <a:lnTo>
                  <a:pt x="8527" y="6416"/>
                </a:lnTo>
                <a:lnTo>
                  <a:pt x="9388" y="5500"/>
                </a:lnTo>
                <a:lnTo>
                  <a:pt x="11574" y="4569"/>
                </a:lnTo>
                <a:lnTo>
                  <a:pt x="12074" y="4200"/>
                </a:lnTo>
                <a:lnTo>
                  <a:pt x="11905" y="3408"/>
                </a:lnTo>
                <a:lnTo>
                  <a:pt x="11428" y="1862"/>
                </a:lnTo>
                <a:lnTo>
                  <a:pt x="11505" y="908"/>
                </a:lnTo>
                <a:lnTo>
                  <a:pt x="12213" y="469"/>
                </a:lnTo>
                <a:lnTo>
                  <a:pt x="13075" y="385"/>
                </a:lnTo>
                <a:lnTo>
                  <a:pt x="14845" y="0"/>
                </a:lnTo>
                <a:lnTo>
                  <a:pt x="15614" y="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4" name="Google Shape;984;p44"/>
          <p:cNvSpPr/>
          <p:nvPr/>
        </p:nvSpPr>
        <p:spPr>
          <a:xfrm>
            <a:off x="4446650" y="4217676"/>
            <a:ext cx="1984" cy="911"/>
          </a:xfrm>
          <a:custGeom>
            <a:avLst/>
            <a:gdLst/>
            <a:ahLst/>
            <a:cxnLst/>
            <a:rect l="l" t="t" r="r" b="b"/>
            <a:pathLst>
              <a:path w="2447" h="1123" extrusionOk="0">
                <a:moveTo>
                  <a:pt x="31" y="0"/>
                </a:moveTo>
                <a:lnTo>
                  <a:pt x="2447" y="0"/>
                </a:lnTo>
                <a:lnTo>
                  <a:pt x="2424" y="531"/>
                </a:lnTo>
                <a:lnTo>
                  <a:pt x="2193" y="1123"/>
                </a:lnTo>
                <a:lnTo>
                  <a:pt x="739" y="623"/>
                </a:lnTo>
                <a:lnTo>
                  <a:pt x="0" y="1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5" name="Google Shape;985;p44"/>
          <p:cNvSpPr/>
          <p:nvPr/>
        </p:nvSpPr>
        <p:spPr>
          <a:xfrm>
            <a:off x="6178589" y="3836697"/>
            <a:ext cx="115499" cy="105771"/>
          </a:xfrm>
          <a:custGeom>
            <a:avLst/>
            <a:gdLst/>
            <a:ahLst/>
            <a:cxnLst/>
            <a:rect l="l" t="t" r="r" b="b"/>
            <a:pathLst>
              <a:path w="142427" h="130431" extrusionOk="0">
                <a:moveTo>
                  <a:pt x="142427" y="5093"/>
                </a:moveTo>
                <a:lnTo>
                  <a:pt x="142427" y="5454"/>
                </a:lnTo>
                <a:lnTo>
                  <a:pt x="142235" y="6385"/>
                </a:lnTo>
                <a:lnTo>
                  <a:pt x="139796" y="9062"/>
                </a:lnTo>
                <a:lnTo>
                  <a:pt x="136486" y="12693"/>
                </a:lnTo>
                <a:lnTo>
                  <a:pt x="134109" y="14986"/>
                </a:lnTo>
                <a:lnTo>
                  <a:pt x="130107" y="18832"/>
                </a:lnTo>
                <a:lnTo>
                  <a:pt x="127113" y="19655"/>
                </a:lnTo>
                <a:lnTo>
                  <a:pt x="122081" y="21040"/>
                </a:lnTo>
                <a:lnTo>
                  <a:pt x="120726" y="22378"/>
                </a:lnTo>
                <a:lnTo>
                  <a:pt x="119464" y="24548"/>
                </a:lnTo>
                <a:lnTo>
                  <a:pt x="118725" y="27509"/>
                </a:lnTo>
                <a:lnTo>
                  <a:pt x="118510" y="29356"/>
                </a:lnTo>
                <a:lnTo>
                  <a:pt x="118379" y="32802"/>
                </a:lnTo>
                <a:lnTo>
                  <a:pt x="119557" y="36379"/>
                </a:lnTo>
                <a:lnTo>
                  <a:pt x="120688" y="39803"/>
                </a:lnTo>
                <a:lnTo>
                  <a:pt x="120834" y="42064"/>
                </a:lnTo>
                <a:lnTo>
                  <a:pt x="120719" y="44287"/>
                </a:lnTo>
                <a:lnTo>
                  <a:pt x="119626" y="46665"/>
                </a:lnTo>
                <a:lnTo>
                  <a:pt x="118433" y="49919"/>
                </a:lnTo>
                <a:lnTo>
                  <a:pt x="117748" y="53588"/>
                </a:lnTo>
                <a:lnTo>
                  <a:pt x="117386" y="60442"/>
                </a:lnTo>
                <a:lnTo>
                  <a:pt x="117379" y="66266"/>
                </a:lnTo>
                <a:lnTo>
                  <a:pt x="117279" y="67212"/>
                </a:lnTo>
                <a:lnTo>
                  <a:pt x="115209" y="71305"/>
                </a:lnTo>
                <a:lnTo>
                  <a:pt x="112792" y="76090"/>
                </a:lnTo>
                <a:lnTo>
                  <a:pt x="111669" y="77190"/>
                </a:lnTo>
                <a:lnTo>
                  <a:pt x="106366" y="78613"/>
                </a:lnTo>
                <a:lnTo>
                  <a:pt x="100580" y="82106"/>
                </a:lnTo>
                <a:lnTo>
                  <a:pt x="94108" y="86006"/>
                </a:lnTo>
                <a:lnTo>
                  <a:pt x="88236" y="89537"/>
                </a:lnTo>
                <a:lnTo>
                  <a:pt x="82072" y="93237"/>
                </a:lnTo>
                <a:lnTo>
                  <a:pt x="75677" y="97068"/>
                </a:lnTo>
                <a:lnTo>
                  <a:pt x="71106" y="99799"/>
                </a:lnTo>
                <a:lnTo>
                  <a:pt x="64988" y="103453"/>
                </a:lnTo>
                <a:lnTo>
                  <a:pt x="59417" y="106938"/>
                </a:lnTo>
                <a:lnTo>
                  <a:pt x="53776" y="110469"/>
                </a:lnTo>
                <a:lnTo>
                  <a:pt x="49482" y="113138"/>
                </a:lnTo>
                <a:lnTo>
                  <a:pt x="42971" y="117362"/>
                </a:lnTo>
                <a:lnTo>
                  <a:pt x="39155" y="119839"/>
                </a:lnTo>
                <a:lnTo>
                  <a:pt x="33545" y="123470"/>
                </a:lnTo>
                <a:lnTo>
                  <a:pt x="28604" y="126662"/>
                </a:lnTo>
                <a:lnTo>
                  <a:pt x="22763" y="130432"/>
                </a:lnTo>
                <a:lnTo>
                  <a:pt x="15437" y="129316"/>
                </a:lnTo>
                <a:lnTo>
                  <a:pt x="13121" y="128662"/>
                </a:lnTo>
                <a:lnTo>
                  <a:pt x="11228" y="126870"/>
                </a:lnTo>
                <a:lnTo>
                  <a:pt x="9835" y="125908"/>
                </a:lnTo>
                <a:lnTo>
                  <a:pt x="6372" y="124924"/>
                </a:lnTo>
                <a:lnTo>
                  <a:pt x="4148" y="121531"/>
                </a:lnTo>
                <a:lnTo>
                  <a:pt x="2816" y="120331"/>
                </a:lnTo>
                <a:lnTo>
                  <a:pt x="492" y="119793"/>
                </a:lnTo>
                <a:lnTo>
                  <a:pt x="800" y="118577"/>
                </a:lnTo>
                <a:lnTo>
                  <a:pt x="2001" y="116531"/>
                </a:lnTo>
                <a:lnTo>
                  <a:pt x="3216" y="114300"/>
                </a:lnTo>
                <a:lnTo>
                  <a:pt x="2540" y="113061"/>
                </a:lnTo>
                <a:lnTo>
                  <a:pt x="2316" y="112000"/>
                </a:lnTo>
                <a:lnTo>
                  <a:pt x="2239" y="110738"/>
                </a:lnTo>
                <a:lnTo>
                  <a:pt x="3070" y="109530"/>
                </a:lnTo>
                <a:lnTo>
                  <a:pt x="2678" y="108069"/>
                </a:lnTo>
                <a:lnTo>
                  <a:pt x="2039" y="106607"/>
                </a:lnTo>
                <a:lnTo>
                  <a:pt x="1570" y="105869"/>
                </a:lnTo>
                <a:lnTo>
                  <a:pt x="1570" y="104522"/>
                </a:lnTo>
                <a:lnTo>
                  <a:pt x="1878" y="103492"/>
                </a:lnTo>
                <a:lnTo>
                  <a:pt x="2263" y="101914"/>
                </a:lnTo>
                <a:lnTo>
                  <a:pt x="3247" y="101053"/>
                </a:lnTo>
                <a:lnTo>
                  <a:pt x="3502" y="100153"/>
                </a:lnTo>
                <a:lnTo>
                  <a:pt x="4386" y="99268"/>
                </a:lnTo>
                <a:lnTo>
                  <a:pt x="5564" y="98545"/>
                </a:lnTo>
                <a:lnTo>
                  <a:pt x="5833" y="97968"/>
                </a:lnTo>
                <a:lnTo>
                  <a:pt x="5664" y="97637"/>
                </a:lnTo>
                <a:lnTo>
                  <a:pt x="4479" y="96983"/>
                </a:lnTo>
                <a:lnTo>
                  <a:pt x="3840" y="95837"/>
                </a:lnTo>
                <a:lnTo>
                  <a:pt x="4409" y="94168"/>
                </a:lnTo>
                <a:lnTo>
                  <a:pt x="4787" y="93645"/>
                </a:lnTo>
                <a:lnTo>
                  <a:pt x="5494" y="92829"/>
                </a:lnTo>
                <a:lnTo>
                  <a:pt x="7080" y="91598"/>
                </a:lnTo>
                <a:lnTo>
                  <a:pt x="8319" y="91398"/>
                </a:lnTo>
                <a:lnTo>
                  <a:pt x="9388" y="91391"/>
                </a:lnTo>
                <a:lnTo>
                  <a:pt x="11205" y="91498"/>
                </a:lnTo>
                <a:lnTo>
                  <a:pt x="12613" y="91722"/>
                </a:lnTo>
                <a:lnTo>
                  <a:pt x="12974" y="91398"/>
                </a:lnTo>
                <a:lnTo>
                  <a:pt x="12921" y="90991"/>
                </a:lnTo>
                <a:lnTo>
                  <a:pt x="11182" y="89983"/>
                </a:lnTo>
                <a:lnTo>
                  <a:pt x="11089" y="89175"/>
                </a:lnTo>
                <a:lnTo>
                  <a:pt x="11520" y="88314"/>
                </a:lnTo>
                <a:lnTo>
                  <a:pt x="12751" y="86944"/>
                </a:lnTo>
                <a:lnTo>
                  <a:pt x="14221" y="85944"/>
                </a:lnTo>
                <a:lnTo>
                  <a:pt x="14968" y="85767"/>
                </a:lnTo>
                <a:lnTo>
                  <a:pt x="16645" y="83752"/>
                </a:lnTo>
                <a:lnTo>
                  <a:pt x="17722" y="81498"/>
                </a:lnTo>
                <a:lnTo>
                  <a:pt x="15976" y="76005"/>
                </a:lnTo>
                <a:lnTo>
                  <a:pt x="14929" y="75120"/>
                </a:lnTo>
                <a:lnTo>
                  <a:pt x="13221" y="74366"/>
                </a:lnTo>
                <a:lnTo>
                  <a:pt x="12212" y="74251"/>
                </a:lnTo>
                <a:lnTo>
                  <a:pt x="12135" y="73890"/>
                </a:lnTo>
                <a:lnTo>
                  <a:pt x="13483" y="72497"/>
                </a:lnTo>
                <a:lnTo>
                  <a:pt x="14436" y="71274"/>
                </a:lnTo>
                <a:lnTo>
                  <a:pt x="13382" y="70120"/>
                </a:lnTo>
                <a:lnTo>
                  <a:pt x="11482" y="69574"/>
                </a:lnTo>
                <a:lnTo>
                  <a:pt x="10781" y="70774"/>
                </a:lnTo>
                <a:lnTo>
                  <a:pt x="8349" y="70882"/>
                </a:lnTo>
                <a:lnTo>
                  <a:pt x="4579" y="70866"/>
                </a:lnTo>
                <a:lnTo>
                  <a:pt x="2916" y="65035"/>
                </a:lnTo>
                <a:lnTo>
                  <a:pt x="2663" y="62504"/>
                </a:lnTo>
                <a:lnTo>
                  <a:pt x="2709" y="59573"/>
                </a:lnTo>
                <a:lnTo>
                  <a:pt x="3855" y="55281"/>
                </a:lnTo>
                <a:lnTo>
                  <a:pt x="3317" y="53288"/>
                </a:lnTo>
                <a:lnTo>
                  <a:pt x="3270" y="51942"/>
                </a:lnTo>
                <a:lnTo>
                  <a:pt x="2978" y="50096"/>
                </a:lnTo>
                <a:lnTo>
                  <a:pt x="0" y="46111"/>
                </a:lnTo>
                <a:lnTo>
                  <a:pt x="1624" y="38756"/>
                </a:lnTo>
                <a:lnTo>
                  <a:pt x="2770" y="36972"/>
                </a:lnTo>
                <a:lnTo>
                  <a:pt x="4386" y="37141"/>
                </a:lnTo>
                <a:lnTo>
                  <a:pt x="7834" y="39233"/>
                </a:lnTo>
                <a:lnTo>
                  <a:pt x="8403" y="39172"/>
                </a:lnTo>
                <a:lnTo>
                  <a:pt x="9450" y="36418"/>
                </a:lnTo>
                <a:lnTo>
                  <a:pt x="10466" y="35487"/>
                </a:lnTo>
                <a:lnTo>
                  <a:pt x="12590" y="34664"/>
                </a:lnTo>
                <a:lnTo>
                  <a:pt x="13197" y="30202"/>
                </a:lnTo>
                <a:lnTo>
                  <a:pt x="14190" y="29348"/>
                </a:lnTo>
                <a:lnTo>
                  <a:pt x="15391" y="28887"/>
                </a:lnTo>
                <a:lnTo>
                  <a:pt x="17238" y="28794"/>
                </a:lnTo>
                <a:lnTo>
                  <a:pt x="18838" y="28533"/>
                </a:lnTo>
                <a:lnTo>
                  <a:pt x="18938" y="27748"/>
                </a:lnTo>
                <a:lnTo>
                  <a:pt x="16691" y="22571"/>
                </a:lnTo>
                <a:lnTo>
                  <a:pt x="16892" y="21255"/>
                </a:lnTo>
                <a:lnTo>
                  <a:pt x="17977" y="16039"/>
                </a:lnTo>
                <a:lnTo>
                  <a:pt x="18661" y="13993"/>
                </a:lnTo>
                <a:lnTo>
                  <a:pt x="19316" y="13324"/>
                </a:lnTo>
                <a:lnTo>
                  <a:pt x="21863" y="13585"/>
                </a:lnTo>
                <a:lnTo>
                  <a:pt x="25426" y="14509"/>
                </a:lnTo>
                <a:lnTo>
                  <a:pt x="26372" y="16009"/>
                </a:lnTo>
                <a:lnTo>
                  <a:pt x="28119" y="17347"/>
                </a:lnTo>
                <a:lnTo>
                  <a:pt x="30728" y="17255"/>
                </a:lnTo>
                <a:lnTo>
                  <a:pt x="33752" y="17509"/>
                </a:lnTo>
                <a:lnTo>
                  <a:pt x="36107" y="17593"/>
                </a:lnTo>
                <a:lnTo>
                  <a:pt x="37993" y="16655"/>
                </a:lnTo>
                <a:lnTo>
                  <a:pt x="42248" y="14901"/>
                </a:lnTo>
                <a:lnTo>
                  <a:pt x="44349" y="14316"/>
                </a:lnTo>
                <a:lnTo>
                  <a:pt x="46265" y="13539"/>
                </a:lnTo>
                <a:lnTo>
                  <a:pt x="52421" y="10662"/>
                </a:lnTo>
                <a:lnTo>
                  <a:pt x="54892" y="10885"/>
                </a:lnTo>
                <a:lnTo>
                  <a:pt x="56577" y="11262"/>
                </a:lnTo>
                <a:lnTo>
                  <a:pt x="57869" y="11724"/>
                </a:lnTo>
                <a:lnTo>
                  <a:pt x="60763" y="13685"/>
                </a:lnTo>
                <a:lnTo>
                  <a:pt x="63156" y="15670"/>
                </a:lnTo>
                <a:lnTo>
                  <a:pt x="64842" y="16262"/>
                </a:lnTo>
                <a:lnTo>
                  <a:pt x="67858" y="16216"/>
                </a:lnTo>
                <a:lnTo>
                  <a:pt x="72222" y="16601"/>
                </a:lnTo>
                <a:lnTo>
                  <a:pt x="77578" y="16570"/>
                </a:lnTo>
                <a:lnTo>
                  <a:pt x="80710" y="16016"/>
                </a:lnTo>
                <a:lnTo>
                  <a:pt x="84704" y="15039"/>
                </a:lnTo>
                <a:lnTo>
                  <a:pt x="91830" y="12693"/>
                </a:lnTo>
                <a:lnTo>
                  <a:pt x="101203" y="7777"/>
                </a:lnTo>
                <a:lnTo>
                  <a:pt x="106713" y="5385"/>
                </a:lnTo>
                <a:lnTo>
                  <a:pt x="109090" y="5100"/>
                </a:lnTo>
                <a:lnTo>
                  <a:pt x="112184" y="5077"/>
                </a:lnTo>
                <a:lnTo>
                  <a:pt x="115278" y="5700"/>
                </a:lnTo>
                <a:lnTo>
                  <a:pt x="118787" y="6147"/>
                </a:lnTo>
                <a:lnTo>
                  <a:pt x="120410" y="6108"/>
                </a:lnTo>
                <a:lnTo>
                  <a:pt x="124205" y="5616"/>
                </a:lnTo>
                <a:lnTo>
                  <a:pt x="129129" y="4616"/>
                </a:lnTo>
                <a:lnTo>
                  <a:pt x="132223" y="3800"/>
                </a:lnTo>
                <a:lnTo>
                  <a:pt x="135963" y="2462"/>
                </a:lnTo>
                <a:lnTo>
                  <a:pt x="138295" y="231"/>
                </a:lnTo>
                <a:lnTo>
                  <a:pt x="139049" y="0"/>
                </a:lnTo>
                <a:lnTo>
                  <a:pt x="140019" y="408"/>
                </a:lnTo>
                <a:lnTo>
                  <a:pt x="140472" y="562"/>
                </a:lnTo>
                <a:lnTo>
                  <a:pt x="141427" y="18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6" name="Google Shape;986;p44"/>
          <p:cNvSpPr/>
          <p:nvPr/>
        </p:nvSpPr>
        <p:spPr>
          <a:xfrm>
            <a:off x="6091422" y="5001086"/>
            <a:ext cx="23215" cy="30499"/>
          </a:xfrm>
          <a:custGeom>
            <a:avLst/>
            <a:gdLst/>
            <a:ahLst/>
            <a:cxnLst/>
            <a:rect l="l" t="t" r="r" b="b"/>
            <a:pathLst>
              <a:path w="28627" h="37610" extrusionOk="0">
                <a:moveTo>
                  <a:pt x="25072" y="5124"/>
                </a:moveTo>
                <a:lnTo>
                  <a:pt x="25503" y="5470"/>
                </a:lnTo>
                <a:lnTo>
                  <a:pt x="27496" y="6570"/>
                </a:lnTo>
                <a:lnTo>
                  <a:pt x="27673" y="8770"/>
                </a:lnTo>
                <a:lnTo>
                  <a:pt x="27480" y="11278"/>
                </a:lnTo>
                <a:lnTo>
                  <a:pt x="27080" y="12862"/>
                </a:lnTo>
                <a:lnTo>
                  <a:pt x="27234" y="14440"/>
                </a:lnTo>
                <a:lnTo>
                  <a:pt x="27873" y="16901"/>
                </a:lnTo>
                <a:lnTo>
                  <a:pt x="28481" y="18586"/>
                </a:lnTo>
                <a:lnTo>
                  <a:pt x="28627" y="26263"/>
                </a:lnTo>
                <a:lnTo>
                  <a:pt x="27950" y="25909"/>
                </a:lnTo>
                <a:lnTo>
                  <a:pt x="26726" y="25579"/>
                </a:lnTo>
                <a:lnTo>
                  <a:pt x="26072" y="25733"/>
                </a:lnTo>
                <a:lnTo>
                  <a:pt x="25480" y="29187"/>
                </a:lnTo>
                <a:lnTo>
                  <a:pt x="25018" y="34318"/>
                </a:lnTo>
                <a:lnTo>
                  <a:pt x="25295" y="37510"/>
                </a:lnTo>
                <a:lnTo>
                  <a:pt x="20632" y="37610"/>
                </a:lnTo>
                <a:lnTo>
                  <a:pt x="14737" y="37264"/>
                </a:lnTo>
                <a:lnTo>
                  <a:pt x="10512" y="35879"/>
                </a:lnTo>
                <a:lnTo>
                  <a:pt x="5956" y="32841"/>
                </a:lnTo>
                <a:lnTo>
                  <a:pt x="3255" y="28102"/>
                </a:lnTo>
                <a:lnTo>
                  <a:pt x="2070" y="25133"/>
                </a:lnTo>
                <a:lnTo>
                  <a:pt x="416" y="24963"/>
                </a:lnTo>
                <a:lnTo>
                  <a:pt x="146" y="24456"/>
                </a:lnTo>
                <a:lnTo>
                  <a:pt x="0" y="20832"/>
                </a:lnTo>
                <a:lnTo>
                  <a:pt x="31" y="17040"/>
                </a:lnTo>
                <a:lnTo>
                  <a:pt x="346" y="16032"/>
                </a:lnTo>
                <a:lnTo>
                  <a:pt x="3409" y="11362"/>
                </a:lnTo>
                <a:lnTo>
                  <a:pt x="5310" y="8470"/>
                </a:lnTo>
                <a:lnTo>
                  <a:pt x="6495" y="5678"/>
                </a:lnTo>
                <a:lnTo>
                  <a:pt x="9073" y="2393"/>
                </a:lnTo>
                <a:lnTo>
                  <a:pt x="11828" y="300"/>
                </a:lnTo>
                <a:lnTo>
                  <a:pt x="12851" y="0"/>
                </a:lnTo>
                <a:lnTo>
                  <a:pt x="13560" y="85"/>
                </a:lnTo>
                <a:lnTo>
                  <a:pt x="18423" y="2962"/>
                </a:lnTo>
                <a:lnTo>
                  <a:pt x="23409" y="5693"/>
                </a:lnTo>
                <a:lnTo>
                  <a:pt x="24502" y="538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7" name="Google Shape;987;p44"/>
          <p:cNvSpPr/>
          <p:nvPr/>
        </p:nvSpPr>
        <p:spPr>
          <a:xfrm>
            <a:off x="4285215" y="4145734"/>
            <a:ext cx="12356" cy="3755"/>
          </a:xfrm>
          <a:custGeom>
            <a:avLst/>
            <a:gdLst/>
            <a:ahLst/>
            <a:cxnLst/>
            <a:rect l="l" t="t" r="r" b="b"/>
            <a:pathLst>
              <a:path w="15237" h="4630" extrusionOk="0">
                <a:moveTo>
                  <a:pt x="9981" y="2577"/>
                </a:moveTo>
                <a:lnTo>
                  <a:pt x="9604" y="2823"/>
                </a:lnTo>
                <a:lnTo>
                  <a:pt x="8350" y="2023"/>
                </a:lnTo>
                <a:lnTo>
                  <a:pt x="8173" y="1385"/>
                </a:lnTo>
                <a:lnTo>
                  <a:pt x="7726" y="1354"/>
                </a:lnTo>
                <a:lnTo>
                  <a:pt x="6980" y="777"/>
                </a:lnTo>
                <a:lnTo>
                  <a:pt x="7157" y="31"/>
                </a:lnTo>
                <a:lnTo>
                  <a:pt x="8865" y="0"/>
                </a:lnTo>
                <a:lnTo>
                  <a:pt x="9550" y="2069"/>
                </a:lnTo>
                <a:lnTo>
                  <a:pt x="9981" y="2577"/>
                </a:lnTo>
                <a:close/>
                <a:moveTo>
                  <a:pt x="14706" y="4316"/>
                </a:moveTo>
                <a:lnTo>
                  <a:pt x="14622" y="4631"/>
                </a:lnTo>
                <a:lnTo>
                  <a:pt x="13398" y="3739"/>
                </a:lnTo>
                <a:lnTo>
                  <a:pt x="11051" y="3731"/>
                </a:lnTo>
                <a:lnTo>
                  <a:pt x="10681" y="2508"/>
                </a:lnTo>
                <a:lnTo>
                  <a:pt x="11582" y="2308"/>
                </a:lnTo>
                <a:lnTo>
                  <a:pt x="14560" y="2739"/>
                </a:lnTo>
                <a:lnTo>
                  <a:pt x="15237" y="3800"/>
                </a:lnTo>
                <a:lnTo>
                  <a:pt x="14706" y="4316"/>
                </a:lnTo>
                <a:close/>
                <a:moveTo>
                  <a:pt x="200" y="2331"/>
                </a:moveTo>
                <a:lnTo>
                  <a:pt x="2670" y="3608"/>
                </a:lnTo>
                <a:lnTo>
                  <a:pt x="4156" y="3416"/>
                </a:lnTo>
                <a:lnTo>
                  <a:pt x="4279" y="3693"/>
                </a:lnTo>
                <a:lnTo>
                  <a:pt x="3479" y="3985"/>
                </a:lnTo>
                <a:lnTo>
                  <a:pt x="3278" y="4223"/>
                </a:lnTo>
                <a:lnTo>
                  <a:pt x="900" y="4554"/>
                </a:lnTo>
                <a:lnTo>
                  <a:pt x="154" y="4493"/>
                </a:lnTo>
                <a:lnTo>
                  <a:pt x="0" y="3631"/>
                </a:lnTo>
                <a:lnTo>
                  <a:pt x="200" y="23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8" name="Google Shape;988;p44"/>
          <p:cNvSpPr/>
          <p:nvPr/>
        </p:nvSpPr>
        <p:spPr>
          <a:xfrm>
            <a:off x="5787745" y="4117556"/>
            <a:ext cx="184513" cy="289386"/>
          </a:xfrm>
          <a:custGeom>
            <a:avLst/>
            <a:gdLst/>
            <a:ahLst/>
            <a:cxnLst/>
            <a:rect l="l" t="t" r="r" b="b"/>
            <a:pathLst>
              <a:path w="227531" h="356854" extrusionOk="0">
                <a:moveTo>
                  <a:pt x="227462" y="91098"/>
                </a:moveTo>
                <a:lnTo>
                  <a:pt x="227470" y="101238"/>
                </a:lnTo>
                <a:lnTo>
                  <a:pt x="227477" y="111354"/>
                </a:lnTo>
                <a:lnTo>
                  <a:pt x="227485" y="121439"/>
                </a:lnTo>
                <a:lnTo>
                  <a:pt x="227493" y="131501"/>
                </a:lnTo>
                <a:lnTo>
                  <a:pt x="227500" y="141540"/>
                </a:lnTo>
                <a:lnTo>
                  <a:pt x="227508" y="151549"/>
                </a:lnTo>
                <a:lnTo>
                  <a:pt x="227516" y="161534"/>
                </a:lnTo>
                <a:lnTo>
                  <a:pt x="227523" y="171504"/>
                </a:lnTo>
                <a:lnTo>
                  <a:pt x="227531" y="174796"/>
                </a:lnTo>
                <a:lnTo>
                  <a:pt x="227254" y="176104"/>
                </a:lnTo>
                <a:lnTo>
                  <a:pt x="227139" y="176289"/>
                </a:lnTo>
                <a:lnTo>
                  <a:pt x="226716" y="176512"/>
                </a:lnTo>
                <a:lnTo>
                  <a:pt x="221583" y="175589"/>
                </a:lnTo>
                <a:lnTo>
                  <a:pt x="219336" y="175565"/>
                </a:lnTo>
                <a:lnTo>
                  <a:pt x="216180" y="176273"/>
                </a:lnTo>
                <a:lnTo>
                  <a:pt x="211548" y="176650"/>
                </a:lnTo>
                <a:lnTo>
                  <a:pt x="208562" y="176535"/>
                </a:lnTo>
                <a:lnTo>
                  <a:pt x="206484" y="178243"/>
                </a:lnTo>
                <a:lnTo>
                  <a:pt x="204860" y="180304"/>
                </a:lnTo>
                <a:lnTo>
                  <a:pt x="205630" y="185243"/>
                </a:lnTo>
                <a:lnTo>
                  <a:pt x="205453" y="186866"/>
                </a:lnTo>
                <a:lnTo>
                  <a:pt x="204830" y="188559"/>
                </a:lnTo>
                <a:lnTo>
                  <a:pt x="203422" y="190013"/>
                </a:lnTo>
                <a:lnTo>
                  <a:pt x="202013" y="191174"/>
                </a:lnTo>
                <a:lnTo>
                  <a:pt x="201174" y="192190"/>
                </a:lnTo>
                <a:lnTo>
                  <a:pt x="200136" y="194421"/>
                </a:lnTo>
                <a:lnTo>
                  <a:pt x="199358" y="195459"/>
                </a:lnTo>
                <a:lnTo>
                  <a:pt x="199427" y="196859"/>
                </a:lnTo>
                <a:lnTo>
                  <a:pt x="199181" y="198321"/>
                </a:lnTo>
                <a:lnTo>
                  <a:pt x="198335" y="199090"/>
                </a:lnTo>
                <a:lnTo>
                  <a:pt x="196188" y="199644"/>
                </a:lnTo>
                <a:lnTo>
                  <a:pt x="194795" y="200298"/>
                </a:lnTo>
                <a:lnTo>
                  <a:pt x="193679" y="201367"/>
                </a:lnTo>
                <a:lnTo>
                  <a:pt x="192932" y="202137"/>
                </a:lnTo>
                <a:lnTo>
                  <a:pt x="193325" y="203160"/>
                </a:lnTo>
                <a:lnTo>
                  <a:pt x="193871" y="204560"/>
                </a:lnTo>
                <a:lnTo>
                  <a:pt x="194179" y="206752"/>
                </a:lnTo>
                <a:lnTo>
                  <a:pt x="194395" y="208037"/>
                </a:lnTo>
                <a:lnTo>
                  <a:pt x="195457" y="209083"/>
                </a:lnTo>
                <a:lnTo>
                  <a:pt x="196103" y="209829"/>
                </a:lnTo>
                <a:lnTo>
                  <a:pt x="196326" y="210745"/>
                </a:lnTo>
                <a:lnTo>
                  <a:pt x="195711" y="211506"/>
                </a:lnTo>
                <a:lnTo>
                  <a:pt x="193078" y="213091"/>
                </a:lnTo>
                <a:lnTo>
                  <a:pt x="192024" y="213684"/>
                </a:lnTo>
                <a:lnTo>
                  <a:pt x="190816" y="214491"/>
                </a:lnTo>
                <a:lnTo>
                  <a:pt x="190355" y="214791"/>
                </a:lnTo>
                <a:lnTo>
                  <a:pt x="188431" y="216299"/>
                </a:lnTo>
                <a:lnTo>
                  <a:pt x="187461" y="217638"/>
                </a:lnTo>
                <a:lnTo>
                  <a:pt x="186992" y="218745"/>
                </a:lnTo>
                <a:lnTo>
                  <a:pt x="187015" y="220284"/>
                </a:lnTo>
                <a:lnTo>
                  <a:pt x="187992" y="222576"/>
                </a:lnTo>
                <a:lnTo>
                  <a:pt x="189062" y="224523"/>
                </a:lnTo>
                <a:lnTo>
                  <a:pt x="189469" y="225992"/>
                </a:lnTo>
                <a:lnTo>
                  <a:pt x="189716" y="227600"/>
                </a:lnTo>
                <a:lnTo>
                  <a:pt x="189623" y="229123"/>
                </a:lnTo>
                <a:lnTo>
                  <a:pt x="189069" y="230454"/>
                </a:lnTo>
                <a:lnTo>
                  <a:pt x="188107" y="231646"/>
                </a:lnTo>
                <a:lnTo>
                  <a:pt x="184483" y="233900"/>
                </a:lnTo>
                <a:lnTo>
                  <a:pt x="182705" y="236362"/>
                </a:lnTo>
                <a:lnTo>
                  <a:pt x="181274" y="239362"/>
                </a:lnTo>
                <a:lnTo>
                  <a:pt x="180920" y="240993"/>
                </a:lnTo>
                <a:lnTo>
                  <a:pt x="181305" y="242085"/>
                </a:lnTo>
                <a:lnTo>
                  <a:pt x="182067" y="243001"/>
                </a:lnTo>
                <a:lnTo>
                  <a:pt x="183136" y="243470"/>
                </a:lnTo>
                <a:lnTo>
                  <a:pt x="184706" y="243608"/>
                </a:lnTo>
                <a:lnTo>
                  <a:pt x="187307" y="243108"/>
                </a:lnTo>
                <a:lnTo>
                  <a:pt x="189731" y="242778"/>
                </a:lnTo>
                <a:lnTo>
                  <a:pt x="192302" y="243855"/>
                </a:lnTo>
                <a:lnTo>
                  <a:pt x="193640" y="246363"/>
                </a:lnTo>
                <a:lnTo>
                  <a:pt x="193125" y="248193"/>
                </a:lnTo>
                <a:lnTo>
                  <a:pt x="194094" y="251517"/>
                </a:lnTo>
                <a:lnTo>
                  <a:pt x="194956" y="255525"/>
                </a:lnTo>
                <a:lnTo>
                  <a:pt x="194895" y="256871"/>
                </a:lnTo>
                <a:lnTo>
                  <a:pt x="195272" y="257379"/>
                </a:lnTo>
                <a:lnTo>
                  <a:pt x="196880" y="257640"/>
                </a:lnTo>
                <a:lnTo>
                  <a:pt x="197242" y="258579"/>
                </a:lnTo>
                <a:lnTo>
                  <a:pt x="196711" y="265602"/>
                </a:lnTo>
                <a:lnTo>
                  <a:pt x="197457" y="267564"/>
                </a:lnTo>
                <a:lnTo>
                  <a:pt x="198535" y="268964"/>
                </a:lnTo>
                <a:lnTo>
                  <a:pt x="199750" y="269695"/>
                </a:lnTo>
                <a:lnTo>
                  <a:pt x="200982" y="270633"/>
                </a:lnTo>
                <a:lnTo>
                  <a:pt x="201613" y="271280"/>
                </a:lnTo>
                <a:lnTo>
                  <a:pt x="203029" y="271433"/>
                </a:lnTo>
                <a:lnTo>
                  <a:pt x="204622" y="272711"/>
                </a:lnTo>
                <a:lnTo>
                  <a:pt x="205053" y="274411"/>
                </a:lnTo>
                <a:lnTo>
                  <a:pt x="204945" y="276057"/>
                </a:lnTo>
                <a:lnTo>
                  <a:pt x="204022" y="279611"/>
                </a:lnTo>
                <a:lnTo>
                  <a:pt x="203268" y="282003"/>
                </a:lnTo>
                <a:lnTo>
                  <a:pt x="202344" y="281842"/>
                </a:lnTo>
                <a:lnTo>
                  <a:pt x="200466" y="281249"/>
                </a:lnTo>
                <a:lnTo>
                  <a:pt x="198173" y="280742"/>
                </a:lnTo>
                <a:lnTo>
                  <a:pt x="195356" y="280334"/>
                </a:lnTo>
                <a:lnTo>
                  <a:pt x="192678" y="281311"/>
                </a:lnTo>
                <a:lnTo>
                  <a:pt x="189785" y="282565"/>
                </a:lnTo>
                <a:lnTo>
                  <a:pt x="188877" y="283496"/>
                </a:lnTo>
                <a:lnTo>
                  <a:pt x="188069" y="284050"/>
                </a:lnTo>
                <a:lnTo>
                  <a:pt x="186792" y="283957"/>
                </a:lnTo>
                <a:lnTo>
                  <a:pt x="185622" y="284119"/>
                </a:lnTo>
                <a:lnTo>
                  <a:pt x="184991" y="285011"/>
                </a:lnTo>
                <a:lnTo>
                  <a:pt x="183929" y="286004"/>
                </a:lnTo>
                <a:lnTo>
                  <a:pt x="179758" y="288050"/>
                </a:lnTo>
                <a:lnTo>
                  <a:pt x="178881" y="288796"/>
                </a:lnTo>
                <a:lnTo>
                  <a:pt x="178357" y="289535"/>
                </a:lnTo>
                <a:lnTo>
                  <a:pt x="178357" y="290342"/>
                </a:lnTo>
                <a:lnTo>
                  <a:pt x="178781" y="292004"/>
                </a:lnTo>
                <a:lnTo>
                  <a:pt x="178773" y="294073"/>
                </a:lnTo>
                <a:lnTo>
                  <a:pt x="177842" y="295751"/>
                </a:lnTo>
                <a:lnTo>
                  <a:pt x="176764" y="296874"/>
                </a:lnTo>
                <a:lnTo>
                  <a:pt x="175526" y="297304"/>
                </a:lnTo>
                <a:lnTo>
                  <a:pt x="174502" y="297543"/>
                </a:lnTo>
                <a:lnTo>
                  <a:pt x="173825" y="298235"/>
                </a:lnTo>
                <a:lnTo>
                  <a:pt x="171647" y="302035"/>
                </a:lnTo>
                <a:lnTo>
                  <a:pt x="170708" y="302736"/>
                </a:lnTo>
                <a:lnTo>
                  <a:pt x="168792" y="302620"/>
                </a:lnTo>
                <a:lnTo>
                  <a:pt x="163297" y="308305"/>
                </a:lnTo>
                <a:lnTo>
                  <a:pt x="162751" y="309982"/>
                </a:lnTo>
                <a:lnTo>
                  <a:pt x="160742" y="312359"/>
                </a:lnTo>
                <a:lnTo>
                  <a:pt x="158203" y="314998"/>
                </a:lnTo>
                <a:lnTo>
                  <a:pt x="155933" y="316275"/>
                </a:lnTo>
                <a:lnTo>
                  <a:pt x="155748" y="316767"/>
                </a:lnTo>
                <a:lnTo>
                  <a:pt x="155140" y="317267"/>
                </a:lnTo>
                <a:lnTo>
                  <a:pt x="153739" y="317837"/>
                </a:lnTo>
                <a:lnTo>
                  <a:pt x="148892" y="321052"/>
                </a:lnTo>
                <a:lnTo>
                  <a:pt x="143066" y="320921"/>
                </a:lnTo>
                <a:lnTo>
                  <a:pt x="140496" y="322183"/>
                </a:lnTo>
                <a:lnTo>
                  <a:pt x="137995" y="322737"/>
                </a:lnTo>
                <a:lnTo>
                  <a:pt x="134332" y="323360"/>
                </a:lnTo>
                <a:lnTo>
                  <a:pt x="133239" y="323298"/>
                </a:lnTo>
                <a:lnTo>
                  <a:pt x="128545" y="323560"/>
                </a:lnTo>
                <a:lnTo>
                  <a:pt x="123043" y="323468"/>
                </a:lnTo>
                <a:lnTo>
                  <a:pt x="120934" y="323922"/>
                </a:lnTo>
                <a:lnTo>
                  <a:pt x="118956" y="325137"/>
                </a:lnTo>
                <a:lnTo>
                  <a:pt x="117486" y="326206"/>
                </a:lnTo>
                <a:lnTo>
                  <a:pt x="117279" y="326568"/>
                </a:lnTo>
                <a:lnTo>
                  <a:pt x="117494" y="327014"/>
                </a:lnTo>
                <a:lnTo>
                  <a:pt x="117440" y="327368"/>
                </a:lnTo>
                <a:lnTo>
                  <a:pt x="121288" y="329991"/>
                </a:lnTo>
                <a:lnTo>
                  <a:pt x="122250" y="331276"/>
                </a:lnTo>
                <a:lnTo>
                  <a:pt x="121280" y="332522"/>
                </a:lnTo>
                <a:lnTo>
                  <a:pt x="120819" y="332707"/>
                </a:lnTo>
                <a:lnTo>
                  <a:pt x="120765" y="332784"/>
                </a:lnTo>
                <a:lnTo>
                  <a:pt x="120134" y="333768"/>
                </a:lnTo>
                <a:lnTo>
                  <a:pt x="117879" y="336722"/>
                </a:lnTo>
                <a:lnTo>
                  <a:pt x="114447" y="340215"/>
                </a:lnTo>
                <a:lnTo>
                  <a:pt x="112692" y="341215"/>
                </a:lnTo>
                <a:lnTo>
                  <a:pt x="111992" y="341869"/>
                </a:lnTo>
                <a:lnTo>
                  <a:pt x="111076" y="344184"/>
                </a:lnTo>
                <a:lnTo>
                  <a:pt x="110491" y="344507"/>
                </a:lnTo>
                <a:lnTo>
                  <a:pt x="108128" y="344808"/>
                </a:lnTo>
                <a:lnTo>
                  <a:pt x="103465" y="345062"/>
                </a:lnTo>
                <a:lnTo>
                  <a:pt x="97009" y="345815"/>
                </a:lnTo>
                <a:lnTo>
                  <a:pt x="93138" y="346069"/>
                </a:lnTo>
                <a:lnTo>
                  <a:pt x="90729" y="345854"/>
                </a:lnTo>
                <a:lnTo>
                  <a:pt x="87343" y="347454"/>
                </a:lnTo>
                <a:lnTo>
                  <a:pt x="86135" y="347862"/>
                </a:lnTo>
                <a:lnTo>
                  <a:pt x="85396" y="348000"/>
                </a:lnTo>
                <a:lnTo>
                  <a:pt x="82041" y="349546"/>
                </a:lnTo>
                <a:lnTo>
                  <a:pt x="79255" y="351954"/>
                </a:lnTo>
                <a:lnTo>
                  <a:pt x="78263" y="352408"/>
                </a:lnTo>
                <a:lnTo>
                  <a:pt x="74338" y="353431"/>
                </a:lnTo>
                <a:lnTo>
                  <a:pt x="72776" y="355085"/>
                </a:lnTo>
                <a:lnTo>
                  <a:pt x="72060" y="355224"/>
                </a:lnTo>
                <a:lnTo>
                  <a:pt x="69544" y="353039"/>
                </a:lnTo>
                <a:lnTo>
                  <a:pt x="67827" y="351062"/>
                </a:lnTo>
                <a:lnTo>
                  <a:pt x="66989" y="349054"/>
                </a:lnTo>
                <a:lnTo>
                  <a:pt x="66889" y="348416"/>
                </a:lnTo>
                <a:lnTo>
                  <a:pt x="66412" y="348531"/>
                </a:lnTo>
                <a:lnTo>
                  <a:pt x="65034" y="349423"/>
                </a:lnTo>
                <a:lnTo>
                  <a:pt x="63842" y="350431"/>
                </a:lnTo>
                <a:lnTo>
                  <a:pt x="63295" y="352354"/>
                </a:lnTo>
                <a:lnTo>
                  <a:pt x="59240" y="353647"/>
                </a:lnTo>
                <a:lnTo>
                  <a:pt x="55769" y="354762"/>
                </a:lnTo>
                <a:lnTo>
                  <a:pt x="54191" y="356162"/>
                </a:lnTo>
                <a:lnTo>
                  <a:pt x="51760" y="356855"/>
                </a:lnTo>
                <a:lnTo>
                  <a:pt x="48658" y="356570"/>
                </a:lnTo>
                <a:lnTo>
                  <a:pt x="46242" y="356001"/>
                </a:lnTo>
                <a:lnTo>
                  <a:pt x="43879" y="355808"/>
                </a:lnTo>
                <a:lnTo>
                  <a:pt x="45011" y="354062"/>
                </a:lnTo>
                <a:lnTo>
                  <a:pt x="45449" y="352762"/>
                </a:lnTo>
                <a:lnTo>
                  <a:pt x="45557" y="351169"/>
                </a:lnTo>
                <a:lnTo>
                  <a:pt x="45388" y="350093"/>
                </a:lnTo>
                <a:lnTo>
                  <a:pt x="43972" y="349554"/>
                </a:lnTo>
                <a:lnTo>
                  <a:pt x="43079" y="348708"/>
                </a:lnTo>
                <a:lnTo>
                  <a:pt x="41047" y="343684"/>
                </a:lnTo>
                <a:lnTo>
                  <a:pt x="38962" y="338515"/>
                </a:lnTo>
                <a:lnTo>
                  <a:pt x="36022" y="333422"/>
                </a:lnTo>
                <a:lnTo>
                  <a:pt x="32821" y="330168"/>
                </a:lnTo>
                <a:lnTo>
                  <a:pt x="30505" y="328183"/>
                </a:lnTo>
                <a:lnTo>
                  <a:pt x="29766" y="327929"/>
                </a:lnTo>
                <a:lnTo>
                  <a:pt x="28573" y="327306"/>
                </a:lnTo>
                <a:lnTo>
                  <a:pt x="27742" y="326730"/>
                </a:lnTo>
                <a:lnTo>
                  <a:pt x="23494" y="323268"/>
                </a:lnTo>
                <a:lnTo>
                  <a:pt x="19093" y="319391"/>
                </a:lnTo>
                <a:lnTo>
                  <a:pt x="17961" y="317621"/>
                </a:lnTo>
                <a:lnTo>
                  <a:pt x="15760" y="314983"/>
                </a:lnTo>
                <a:lnTo>
                  <a:pt x="13297" y="312259"/>
                </a:lnTo>
                <a:lnTo>
                  <a:pt x="12020" y="311021"/>
                </a:lnTo>
                <a:lnTo>
                  <a:pt x="11428" y="308782"/>
                </a:lnTo>
                <a:lnTo>
                  <a:pt x="13121" y="306759"/>
                </a:lnTo>
                <a:lnTo>
                  <a:pt x="14937" y="304205"/>
                </a:lnTo>
                <a:lnTo>
                  <a:pt x="17169" y="302505"/>
                </a:lnTo>
                <a:lnTo>
                  <a:pt x="20062" y="302389"/>
                </a:lnTo>
                <a:lnTo>
                  <a:pt x="24826" y="303089"/>
                </a:lnTo>
                <a:lnTo>
                  <a:pt x="29966" y="303336"/>
                </a:lnTo>
                <a:lnTo>
                  <a:pt x="35060" y="302805"/>
                </a:lnTo>
                <a:lnTo>
                  <a:pt x="36376" y="302435"/>
                </a:lnTo>
                <a:lnTo>
                  <a:pt x="37684" y="302466"/>
                </a:lnTo>
                <a:lnTo>
                  <a:pt x="40424" y="303059"/>
                </a:lnTo>
                <a:lnTo>
                  <a:pt x="45195" y="302928"/>
                </a:lnTo>
                <a:lnTo>
                  <a:pt x="47658" y="301897"/>
                </a:lnTo>
                <a:lnTo>
                  <a:pt x="45003" y="300135"/>
                </a:lnTo>
                <a:lnTo>
                  <a:pt x="42148" y="297343"/>
                </a:lnTo>
                <a:lnTo>
                  <a:pt x="39478" y="294281"/>
                </a:lnTo>
                <a:lnTo>
                  <a:pt x="37854" y="291504"/>
                </a:lnTo>
                <a:lnTo>
                  <a:pt x="36369" y="287927"/>
                </a:lnTo>
                <a:lnTo>
                  <a:pt x="34999" y="283503"/>
                </a:lnTo>
                <a:lnTo>
                  <a:pt x="34160" y="277765"/>
                </a:lnTo>
                <a:lnTo>
                  <a:pt x="34283" y="274511"/>
                </a:lnTo>
                <a:lnTo>
                  <a:pt x="34714" y="272195"/>
                </a:lnTo>
                <a:lnTo>
                  <a:pt x="36146" y="268410"/>
                </a:lnTo>
                <a:lnTo>
                  <a:pt x="35199" y="266195"/>
                </a:lnTo>
                <a:lnTo>
                  <a:pt x="35407" y="264402"/>
                </a:lnTo>
                <a:lnTo>
                  <a:pt x="35268" y="261748"/>
                </a:lnTo>
                <a:lnTo>
                  <a:pt x="34807" y="260394"/>
                </a:lnTo>
                <a:lnTo>
                  <a:pt x="32952" y="255986"/>
                </a:lnTo>
                <a:lnTo>
                  <a:pt x="32575" y="255502"/>
                </a:lnTo>
                <a:lnTo>
                  <a:pt x="30936" y="252448"/>
                </a:lnTo>
                <a:lnTo>
                  <a:pt x="30212" y="247340"/>
                </a:lnTo>
                <a:lnTo>
                  <a:pt x="28358" y="243963"/>
                </a:lnTo>
                <a:lnTo>
                  <a:pt x="25379" y="242332"/>
                </a:lnTo>
                <a:lnTo>
                  <a:pt x="23687" y="240339"/>
                </a:lnTo>
                <a:lnTo>
                  <a:pt x="23063" y="236831"/>
                </a:lnTo>
                <a:lnTo>
                  <a:pt x="21886" y="235908"/>
                </a:lnTo>
                <a:lnTo>
                  <a:pt x="17207" y="234685"/>
                </a:lnTo>
                <a:lnTo>
                  <a:pt x="13297" y="234654"/>
                </a:lnTo>
                <a:lnTo>
                  <a:pt x="10458" y="230692"/>
                </a:lnTo>
                <a:lnTo>
                  <a:pt x="6811" y="225592"/>
                </a:lnTo>
                <a:lnTo>
                  <a:pt x="3417" y="220853"/>
                </a:lnTo>
                <a:lnTo>
                  <a:pt x="1247" y="211345"/>
                </a:lnTo>
                <a:lnTo>
                  <a:pt x="0" y="205898"/>
                </a:lnTo>
                <a:lnTo>
                  <a:pt x="1408" y="204244"/>
                </a:lnTo>
                <a:lnTo>
                  <a:pt x="4194" y="200360"/>
                </a:lnTo>
                <a:lnTo>
                  <a:pt x="7749" y="192913"/>
                </a:lnTo>
                <a:lnTo>
                  <a:pt x="15760" y="181381"/>
                </a:lnTo>
                <a:lnTo>
                  <a:pt x="19862" y="175465"/>
                </a:lnTo>
                <a:lnTo>
                  <a:pt x="28042" y="166619"/>
                </a:lnTo>
                <a:lnTo>
                  <a:pt x="38093" y="155726"/>
                </a:lnTo>
                <a:lnTo>
                  <a:pt x="43756" y="149571"/>
                </a:lnTo>
                <a:lnTo>
                  <a:pt x="44672" y="138340"/>
                </a:lnTo>
                <a:lnTo>
                  <a:pt x="45641" y="126431"/>
                </a:lnTo>
                <a:lnTo>
                  <a:pt x="46373" y="117408"/>
                </a:lnTo>
                <a:lnTo>
                  <a:pt x="47281" y="106676"/>
                </a:lnTo>
                <a:lnTo>
                  <a:pt x="48051" y="97691"/>
                </a:lnTo>
                <a:lnTo>
                  <a:pt x="48604" y="91129"/>
                </a:lnTo>
                <a:lnTo>
                  <a:pt x="49389" y="81813"/>
                </a:lnTo>
                <a:lnTo>
                  <a:pt x="50059" y="80021"/>
                </a:lnTo>
                <a:lnTo>
                  <a:pt x="54007" y="72689"/>
                </a:lnTo>
                <a:lnTo>
                  <a:pt x="54314" y="71705"/>
                </a:lnTo>
                <a:lnTo>
                  <a:pt x="53583" y="70474"/>
                </a:lnTo>
                <a:lnTo>
                  <a:pt x="47950" y="64227"/>
                </a:lnTo>
                <a:lnTo>
                  <a:pt x="46196" y="62835"/>
                </a:lnTo>
                <a:lnTo>
                  <a:pt x="45180" y="59581"/>
                </a:lnTo>
                <a:lnTo>
                  <a:pt x="46627" y="57758"/>
                </a:lnTo>
                <a:lnTo>
                  <a:pt x="39855" y="47234"/>
                </a:lnTo>
                <a:lnTo>
                  <a:pt x="38177" y="45942"/>
                </a:lnTo>
                <a:lnTo>
                  <a:pt x="37438" y="44657"/>
                </a:lnTo>
                <a:lnTo>
                  <a:pt x="37354" y="42749"/>
                </a:lnTo>
                <a:lnTo>
                  <a:pt x="37231" y="35441"/>
                </a:lnTo>
                <a:lnTo>
                  <a:pt x="35430" y="23940"/>
                </a:lnTo>
                <a:lnTo>
                  <a:pt x="33060" y="10493"/>
                </a:lnTo>
                <a:lnTo>
                  <a:pt x="41017" y="6654"/>
                </a:lnTo>
                <a:lnTo>
                  <a:pt x="47058" y="3731"/>
                </a:lnTo>
                <a:lnTo>
                  <a:pt x="54769" y="0"/>
                </a:lnTo>
                <a:lnTo>
                  <a:pt x="61910" y="3823"/>
                </a:lnTo>
                <a:lnTo>
                  <a:pt x="72260" y="9347"/>
                </a:lnTo>
                <a:lnTo>
                  <a:pt x="82610" y="14855"/>
                </a:lnTo>
                <a:lnTo>
                  <a:pt x="92953" y="20363"/>
                </a:lnTo>
                <a:lnTo>
                  <a:pt x="103304" y="25863"/>
                </a:lnTo>
                <a:lnTo>
                  <a:pt x="113646" y="31348"/>
                </a:lnTo>
                <a:lnTo>
                  <a:pt x="123997" y="36818"/>
                </a:lnTo>
                <a:lnTo>
                  <a:pt x="134339" y="42288"/>
                </a:lnTo>
                <a:lnTo>
                  <a:pt x="144690" y="47749"/>
                </a:lnTo>
                <a:lnTo>
                  <a:pt x="155032" y="53196"/>
                </a:lnTo>
                <a:lnTo>
                  <a:pt x="165383" y="58635"/>
                </a:lnTo>
                <a:lnTo>
                  <a:pt x="175726" y="64066"/>
                </a:lnTo>
                <a:lnTo>
                  <a:pt x="186076" y="69489"/>
                </a:lnTo>
                <a:lnTo>
                  <a:pt x="196418" y="74905"/>
                </a:lnTo>
                <a:lnTo>
                  <a:pt x="206769" y="80313"/>
                </a:lnTo>
                <a:lnTo>
                  <a:pt x="217112" y="8570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89" name="Google Shape;989;p44"/>
          <p:cNvSpPr/>
          <p:nvPr/>
        </p:nvSpPr>
        <p:spPr>
          <a:xfrm>
            <a:off x="6456973" y="5449845"/>
            <a:ext cx="330941" cy="88323"/>
          </a:xfrm>
          <a:custGeom>
            <a:avLst/>
            <a:gdLst/>
            <a:ahLst/>
            <a:cxnLst/>
            <a:rect l="l" t="t" r="r" b="b"/>
            <a:pathLst>
              <a:path w="408097" h="108915" extrusionOk="0">
                <a:moveTo>
                  <a:pt x="3786" y="3516"/>
                </a:moveTo>
                <a:lnTo>
                  <a:pt x="2208" y="3793"/>
                </a:lnTo>
                <a:lnTo>
                  <a:pt x="800" y="3154"/>
                </a:lnTo>
                <a:lnTo>
                  <a:pt x="0" y="1454"/>
                </a:lnTo>
                <a:lnTo>
                  <a:pt x="1777" y="0"/>
                </a:lnTo>
                <a:lnTo>
                  <a:pt x="2693" y="1000"/>
                </a:lnTo>
                <a:lnTo>
                  <a:pt x="3371" y="2116"/>
                </a:lnTo>
                <a:lnTo>
                  <a:pt x="3786" y="3516"/>
                </a:lnTo>
                <a:close/>
                <a:moveTo>
                  <a:pt x="378500" y="89044"/>
                </a:moveTo>
                <a:lnTo>
                  <a:pt x="380239" y="89229"/>
                </a:lnTo>
                <a:lnTo>
                  <a:pt x="381301" y="88929"/>
                </a:lnTo>
                <a:lnTo>
                  <a:pt x="386065" y="84598"/>
                </a:lnTo>
                <a:lnTo>
                  <a:pt x="387311" y="84490"/>
                </a:lnTo>
                <a:lnTo>
                  <a:pt x="387188" y="87806"/>
                </a:lnTo>
                <a:lnTo>
                  <a:pt x="388412" y="89299"/>
                </a:lnTo>
                <a:lnTo>
                  <a:pt x="386865" y="89683"/>
                </a:lnTo>
                <a:lnTo>
                  <a:pt x="383925" y="89522"/>
                </a:lnTo>
                <a:lnTo>
                  <a:pt x="383256" y="91422"/>
                </a:lnTo>
                <a:lnTo>
                  <a:pt x="386219" y="93852"/>
                </a:lnTo>
                <a:lnTo>
                  <a:pt x="387697" y="94184"/>
                </a:lnTo>
                <a:lnTo>
                  <a:pt x="388897" y="94160"/>
                </a:lnTo>
                <a:lnTo>
                  <a:pt x="391152" y="93606"/>
                </a:lnTo>
                <a:lnTo>
                  <a:pt x="392952" y="92729"/>
                </a:lnTo>
                <a:lnTo>
                  <a:pt x="395746" y="90699"/>
                </a:lnTo>
                <a:lnTo>
                  <a:pt x="397423" y="89906"/>
                </a:lnTo>
                <a:lnTo>
                  <a:pt x="400594" y="89875"/>
                </a:lnTo>
                <a:lnTo>
                  <a:pt x="402249" y="87952"/>
                </a:lnTo>
                <a:lnTo>
                  <a:pt x="403018" y="87360"/>
                </a:lnTo>
                <a:lnTo>
                  <a:pt x="404873" y="87444"/>
                </a:lnTo>
                <a:lnTo>
                  <a:pt x="406558" y="88198"/>
                </a:lnTo>
                <a:lnTo>
                  <a:pt x="407566" y="89945"/>
                </a:lnTo>
                <a:lnTo>
                  <a:pt x="408097" y="92068"/>
                </a:lnTo>
                <a:lnTo>
                  <a:pt x="407689" y="94176"/>
                </a:lnTo>
                <a:lnTo>
                  <a:pt x="406566" y="96230"/>
                </a:lnTo>
                <a:lnTo>
                  <a:pt x="404511" y="97483"/>
                </a:lnTo>
                <a:lnTo>
                  <a:pt x="404980" y="98984"/>
                </a:lnTo>
                <a:lnTo>
                  <a:pt x="404434" y="99745"/>
                </a:lnTo>
                <a:lnTo>
                  <a:pt x="403403" y="99791"/>
                </a:lnTo>
                <a:lnTo>
                  <a:pt x="402526" y="99445"/>
                </a:lnTo>
                <a:lnTo>
                  <a:pt x="401233" y="97683"/>
                </a:lnTo>
                <a:lnTo>
                  <a:pt x="399678" y="96745"/>
                </a:lnTo>
                <a:lnTo>
                  <a:pt x="395954" y="96806"/>
                </a:lnTo>
                <a:lnTo>
                  <a:pt x="394276" y="96930"/>
                </a:lnTo>
                <a:lnTo>
                  <a:pt x="393983" y="98276"/>
                </a:lnTo>
                <a:lnTo>
                  <a:pt x="393099" y="99315"/>
                </a:lnTo>
                <a:lnTo>
                  <a:pt x="392175" y="99884"/>
                </a:lnTo>
                <a:lnTo>
                  <a:pt x="390921" y="99638"/>
                </a:lnTo>
                <a:lnTo>
                  <a:pt x="390690" y="100207"/>
                </a:lnTo>
                <a:lnTo>
                  <a:pt x="391359" y="101622"/>
                </a:lnTo>
                <a:lnTo>
                  <a:pt x="392991" y="103407"/>
                </a:lnTo>
                <a:lnTo>
                  <a:pt x="395807" y="104653"/>
                </a:lnTo>
                <a:lnTo>
                  <a:pt x="397462" y="104907"/>
                </a:lnTo>
                <a:lnTo>
                  <a:pt x="397685" y="102530"/>
                </a:lnTo>
                <a:lnTo>
                  <a:pt x="399686" y="102253"/>
                </a:lnTo>
                <a:lnTo>
                  <a:pt x="401448" y="102961"/>
                </a:lnTo>
                <a:lnTo>
                  <a:pt x="402733" y="104715"/>
                </a:lnTo>
                <a:lnTo>
                  <a:pt x="401687" y="105292"/>
                </a:lnTo>
                <a:lnTo>
                  <a:pt x="400771" y="106222"/>
                </a:lnTo>
                <a:lnTo>
                  <a:pt x="400578" y="107422"/>
                </a:lnTo>
                <a:lnTo>
                  <a:pt x="398793" y="108731"/>
                </a:lnTo>
                <a:lnTo>
                  <a:pt x="397724" y="108877"/>
                </a:lnTo>
                <a:lnTo>
                  <a:pt x="394353" y="108231"/>
                </a:lnTo>
                <a:lnTo>
                  <a:pt x="392345" y="106761"/>
                </a:lnTo>
                <a:lnTo>
                  <a:pt x="391867" y="105715"/>
                </a:lnTo>
                <a:lnTo>
                  <a:pt x="390628" y="105323"/>
                </a:lnTo>
                <a:lnTo>
                  <a:pt x="389235" y="106669"/>
                </a:lnTo>
                <a:lnTo>
                  <a:pt x="387743" y="106961"/>
                </a:lnTo>
                <a:lnTo>
                  <a:pt x="384818" y="105838"/>
                </a:lnTo>
                <a:lnTo>
                  <a:pt x="382117" y="104038"/>
                </a:lnTo>
                <a:lnTo>
                  <a:pt x="380432" y="103361"/>
                </a:lnTo>
                <a:lnTo>
                  <a:pt x="377808" y="102930"/>
                </a:lnTo>
                <a:lnTo>
                  <a:pt x="376354" y="107015"/>
                </a:lnTo>
                <a:lnTo>
                  <a:pt x="374345" y="108754"/>
                </a:lnTo>
                <a:lnTo>
                  <a:pt x="371744" y="108915"/>
                </a:lnTo>
                <a:lnTo>
                  <a:pt x="370497" y="108577"/>
                </a:lnTo>
                <a:lnTo>
                  <a:pt x="369805" y="106969"/>
                </a:lnTo>
                <a:lnTo>
                  <a:pt x="369982" y="105253"/>
                </a:lnTo>
                <a:lnTo>
                  <a:pt x="370405" y="103607"/>
                </a:lnTo>
                <a:lnTo>
                  <a:pt x="371220" y="101930"/>
                </a:lnTo>
                <a:lnTo>
                  <a:pt x="371728" y="100099"/>
                </a:lnTo>
                <a:lnTo>
                  <a:pt x="371513" y="98368"/>
                </a:lnTo>
                <a:lnTo>
                  <a:pt x="370574" y="97106"/>
                </a:lnTo>
                <a:lnTo>
                  <a:pt x="371067" y="94837"/>
                </a:lnTo>
                <a:lnTo>
                  <a:pt x="370143" y="93068"/>
                </a:lnTo>
                <a:lnTo>
                  <a:pt x="370466" y="91768"/>
                </a:lnTo>
                <a:lnTo>
                  <a:pt x="371967" y="90875"/>
                </a:lnTo>
                <a:lnTo>
                  <a:pt x="371328" y="90091"/>
                </a:lnTo>
                <a:lnTo>
                  <a:pt x="370528" y="89891"/>
                </a:lnTo>
                <a:lnTo>
                  <a:pt x="369951" y="88860"/>
                </a:lnTo>
                <a:lnTo>
                  <a:pt x="369504" y="87614"/>
                </a:lnTo>
                <a:lnTo>
                  <a:pt x="370089" y="85275"/>
                </a:lnTo>
                <a:lnTo>
                  <a:pt x="370959" y="83029"/>
                </a:lnTo>
                <a:lnTo>
                  <a:pt x="370851" y="80498"/>
                </a:lnTo>
                <a:lnTo>
                  <a:pt x="372321" y="78105"/>
                </a:lnTo>
                <a:lnTo>
                  <a:pt x="373583" y="75428"/>
                </a:lnTo>
                <a:lnTo>
                  <a:pt x="374522" y="74366"/>
                </a:lnTo>
                <a:lnTo>
                  <a:pt x="375707" y="74205"/>
                </a:lnTo>
                <a:lnTo>
                  <a:pt x="376222" y="74951"/>
                </a:lnTo>
                <a:lnTo>
                  <a:pt x="376477" y="76405"/>
                </a:lnTo>
                <a:lnTo>
                  <a:pt x="376007" y="77351"/>
                </a:lnTo>
                <a:lnTo>
                  <a:pt x="377115" y="77782"/>
                </a:lnTo>
                <a:lnTo>
                  <a:pt x="377408" y="80883"/>
                </a:lnTo>
                <a:lnTo>
                  <a:pt x="376715" y="82159"/>
                </a:lnTo>
                <a:lnTo>
                  <a:pt x="376607" y="83390"/>
                </a:lnTo>
                <a:lnTo>
                  <a:pt x="375168" y="86014"/>
                </a:lnTo>
                <a:lnTo>
                  <a:pt x="375584" y="88121"/>
                </a:lnTo>
                <a:lnTo>
                  <a:pt x="378500" y="89044"/>
                </a:lnTo>
                <a:close/>
                <a:moveTo>
                  <a:pt x="380609" y="87383"/>
                </a:moveTo>
                <a:lnTo>
                  <a:pt x="379277" y="87637"/>
                </a:lnTo>
                <a:lnTo>
                  <a:pt x="378862" y="86567"/>
                </a:lnTo>
                <a:lnTo>
                  <a:pt x="378908" y="85152"/>
                </a:lnTo>
                <a:lnTo>
                  <a:pt x="378169" y="84029"/>
                </a:lnTo>
                <a:lnTo>
                  <a:pt x="377746" y="82782"/>
                </a:lnTo>
                <a:lnTo>
                  <a:pt x="378116" y="81606"/>
                </a:lnTo>
                <a:lnTo>
                  <a:pt x="380255" y="81467"/>
                </a:lnTo>
                <a:lnTo>
                  <a:pt x="382463" y="81844"/>
                </a:lnTo>
                <a:lnTo>
                  <a:pt x="383026" y="83836"/>
                </a:lnTo>
                <a:lnTo>
                  <a:pt x="381432" y="86560"/>
                </a:lnTo>
                <a:lnTo>
                  <a:pt x="380609" y="8738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0" name="Google Shape;990;p44"/>
          <p:cNvSpPr/>
          <p:nvPr/>
        </p:nvSpPr>
        <p:spPr>
          <a:xfrm>
            <a:off x="5550630" y="4342768"/>
            <a:ext cx="32719" cy="88454"/>
          </a:xfrm>
          <a:custGeom>
            <a:avLst/>
            <a:gdLst/>
            <a:ahLst/>
            <a:cxnLst/>
            <a:rect l="l" t="t" r="r" b="b"/>
            <a:pathLst>
              <a:path w="40347" h="109076" extrusionOk="0">
                <a:moveTo>
                  <a:pt x="21401" y="2677"/>
                </a:moveTo>
                <a:lnTo>
                  <a:pt x="20847" y="5031"/>
                </a:lnTo>
                <a:lnTo>
                  <a:pt x="19700" y="7939"/>
                </a:lnTo>
                <a:lnTo>
                  <a:pt x="18961" y="8862"/>
                </a:lnTo>
                <a:lnTo>
                  <a:pt x="18438" y="15924"/>
                </a:lnTo>
                <a:lnTo>
                  <a:pt x="18800" y="16509"/>
                </a:lnTo>
                <a:lnTo>
                  <a:pt x="19062" y="16686"/>
                </a:lnTo>
                <a:lnTo>
                  <a:pt x="22648" y="19070"/>
                </a:lnTo>
                <a:lnTo>
                  <a:pt x="27350" y="22201"/>
                </a:lnTo>
                <a:lnTo>
                  <a:pt x="30674" y="24409"/>
                </a:lnTo>
                <a:lnTo>
                  <a:pt x="30951" y="25155"/>
                </a:lnTo>
                <a:lnTo>
                  <a:pt x="31005" y="29786"/>
                </a:lnTo>
                <a:lnTo>
                  <a:pt x="31043" y="33764"/>
                </a:lnTo>
                <a:lnTo>
                  <a:pt x="31728" y="36033"/>
                </a:lnTo>
                <a:lnTo>
                  <a:pt x="31875" y="38241"/>
                </a:lnTo>
                <a:lnTo>
                  <a:pt x="32713" y="39903"/>
                </a:lnTo>
                <a:lnTo>
                  <a:pt x="35776" y="43110"/>
                </a:lnTo>
                <a:lnTo>
                  <a:pt x="36507" y="45003"/>
                </a:lnTo>
                <a:lnTo>
                  <a:pt x="36592" y="51065"/>
                </a:lnTo>
                <a:lnTo>
                  <a:pt x="36646" y="55657"/>
                </a:lnTo>
                <a:lnTo>
                  <a:pt x="37038" y="61912"/>
                </a:lnTo>
                <a:lnTo>
                  <a:pt x="37038" y="67127"/>
                </a:lnTo>
                <a:lnTo>
                  <a:pt x="37038" y="73713"/>
                </a:lnTo>
                <a:lnTo>
                  <a:pt x="37038" y="81436"/>
                </a:lnTo>
                <a:lnTo>
                  <a:pt x="37038" y="89475"/>
                </a:lnTo>
                <a:lnTo>
                  <a:pt x="35014" y="89575"/>
                </a:lnTo>
                <a:lnTo>
                  <a:pt x="36122" y="92075"/>
                </a:lnTo>
                <a:lnTo>
                  <a:pt x="36307" y="94337"/>
                </a:lnTo>
                <a:lnTo>
                  <a:pt x="36569" y="95075"/>
                </a:lnTo>
                <a:lnTo>
                  <a:pt x="36022" y="96168"/>
                </a:lnTo>
                <a:lnTo>
                  <a:pt x="36476" y="97837"/>
                </a:lnTo>
                <a:lnTo>
                  <a:pt x="37354" y="98453"/>
                </a:lnTo>
                <a:lnTo>
                  <a:pt x="39601" y="101807"/>
                </a:lnTo>
                <a:lnTo>
                  <a:pt x="40347" y="104645"/>
                </a:lnTo>
                <a:lnTo>
                  <a:pt x="36746" y="105592"/>
                </a:lnTo>
                <a:lnTo>
                  <a:pt x="36992" y="106322"/>
                </a:lnTo>
                <a:lnTo>
                  <a:pt x="30259" y="107830"/>
                </a:lnTo>
                <a:lnTo>
                  <a:pt x="27596" y="109076"/>
                </a:lnTo>
                <a:lnTo>
                  <a:pt x="27542" y="107876"/>
                </a:lnTo>
                <a:lnTo>
                  <a:pt x="26565" y="107661"/>
                </a:lnTo>
                <a:lnTo>
                  <a:pt x="25372" y="107253"/>
                </a:lnTo>
                <a:lnTo>
                  <a:pt x="24625" y="106630"/>
                </a:lnTo>
                <a:lnTo>
                  <a:pt x="23594" y="105207"/>
                </a:lnTo>
                <a:lnTo>
                  <a:pt x="23225" y="104091"/>
                </a:lnTo>
                <a:lnTo>
                  <a:pt x="21655" y="103915"/>
                </a:lnTo>
                <a:lnTo>
                  <a:pt x="19716" y="102668"/>
                </a:lnTo>
                <a:lnTo>
                  <a:pt x="17869" y="101237"/>
                </a:lnTo>
                <a:lnTo>
                  <a:pt x="17222" y="99807"/>
                </a:lnTo>
                <a:lnTo>
                  <a:pt x="17407" y="99153"/>
                </a:lnTo>
                <a:lnTo>
                  <a:pt x="17115" y="98468"/>
                </a:lnTo>
                <a:lnTo>
                  <a:pt x="16484" y="98214"/>
                </a:lnTo>
                <a:lnTo>
                  <a:pt x="14821" y="94983"/>
                </a:lnTo>
                <a:lnTo>
                  <a:pt x="13782" y="93683"/>
                </a:lnTo>
                <a:lnTo>
                  <a:pt x="13305" y="92637"/>
                </a:lnTo>
                <a:lnTo>
                  <a:pt x="13475" y="91829"/>
                </a:lnTo>
                <a:lnTo>
                  <a:pt x="13244" y="90737"/>
                </a:lnTo>
                <a:lnTo>
                  <a:pt x="13567" y="89852"/>
                </a:lnTo>
                <a:lnTo>
                  <a:pt x="14467" y="89329"/>
                </a:lnTo>
                <a:lnTo>
                  <a:pt x="14744" y="88683"/>
                </a:lnTo>
                <a:lnTo>
                  <a:pt x="14829" y="87321"/>
                </a:lnTo>
                <a:lnTo>
                  <a:pt x="15329" y="84521"/>
                </a:lnTo>
                <a:lnTo>
                  <a:pt x="15660" y="81767"/>
                </a:lnTo>
                <a:lnTo>
                  <a:pt x="14714" y="81013"/>
                </a:lnTo>
                <a:lnTo>
                  <a:pt x="13559" y="80798"/>
                </a:lnTo>
                <a:lnTo>
                  <a:pt x="12959" y="80005"/>
                </a:lnTo>
                <a:lnTo>
                  <a:pt x="12728" y="78713"/>
                </a:lnTo>
                <a:lnTo>
                  <a:pt x="12751" y="77590"/>
                </a:lnTo>
                <a:lnTo>
                  <a:pt x="15021" y="73666"/>
                </a:lnTo>
                <a:lnTo>
                  <a:pt x="14552" y="64620"/>
                </a:lnTo>
                <a:lnTo>
                  <a:pt x="14891" y="63243"/>
                </a:lnTo>
                <a:lnTo>
                  <a:pt x="15930" y="62289"/>
                </a:lnTo>
                <a:lnTo>
                  <a:pt x="16807" y="61189"/>
                </a:lnTo>
                <a:lnTo>
                  <a:pt x="16768" y="60088"/>
                </a:lnTo>
                <a:lnTo>
                  <a:pt x="15260" y="57388"/>
                </a:lnTo>
                <a:lnTo>
                  <a:pt x="12390" y="55311"/>
                </a:lnTo>
                <a:lnTo>
                  <a:pt x="10920" y="53634"/>
                </a:lnTo>
                <a:lnTo>
                  <a:pt x="10127" y="52127"/>
                </a:lnTo>
                <a:lnTo>
                  <a:pt x="9996" y="51319"/>
                </a:lnTo>
                <a:lnTo>
                  <a:pt x="11736" y="50134"/>
                </a:lnTo>
                <a:lnTo>
                  <a:pt x="12505" y="49319"/>
                </a:lnTo>
                <a:lnTo>
                  <a:pt x="12605" y="48372"/>
                </a:lnTo>
                <a:lnTo>
                  <a:pt x="11897" y="46657"/>
                </a:lnTo>
                <a:lnTo>
                  <a:pt x="12020" y="43587"/>
                </a:lnTo>
                <a:lnTo>
                  <a:pt x="12690" y="41287"/>
                </a:lnTo>
                <a:lnTo>
                  <a:pt x="13375" y="38310"/>
                </a:lnTo>
                <a:lnTo>
                  <a:pt x="13305" y="37441"/>
                </a:lnTo>
                <a:lnTo>
                  <a:pt x="11620" y="35656"/>
                </a:lnTo>
                <a:lnTo>
                  <a:pt x="10704" y="35418"/>
                </a:lnTo>
                <a:lnTo>
                  <a:pt x="9965" y="35541"/>
                </a:lnTo>
                <a:lnTo>
                  <a:pt x="8203" y="36710"/>
                </a:lnTo>
                <a:lnTo>
                  <a:pt x="7565" y="36833"/>
                </a:lnTo>
                <a:lnTo>
                  <a:pt x="7164" y="36495"/>
                </a:lnTo>
                <a:lnTo>
                  <a:pt x="6987" y="36025"/>
                </a:lnTo>
                <a:lnTo>
                  <a:pt x="7611" y="35325"/>
                </a:lnTo>
                <a:lnTo>
                  <a:pt x="7380" y="34456"/>
                </a:lnTo>
                <a:lnTo>
                  <a:pt x="7903" y="33694"/>
                </a:lnTo>
                <a:lnTo>
                  <a:pt x="9019" y="33348"/>
                </a:lnTo>
                <a:lnTo>
                  <a:pt x="9350" y="32964"/>
                </a:lnTo>
                <a:lnTo>
                  <a:pt x="7842" y="32602"/>
                </a:lnTo>
                <a:lnTo>
                  <a:pt x="7665" y="32079"/>
                </a:lnTo>
                <a:lnTo>
                  <a:pt x="7772" y="31579"/>
                </a:lnTo>
                <a:lnTo>
                  <a:pt x="8211" y="31479"/>
                </a:lnTo>
                <a:lnTo>
                  <a:pt x="8680" y="31510"/>
                </a:lnTo>
                <a:lnTo>
                  <a:pt x="8942" y="31148"/>
                </a:lnTo>
                <a:lnTo>
                  <a:pt x="9181" y="28617"/>
                </a:lnTo>
                <a:lnTo>
                  <a:pt x="9358" y="27732"/>
                </a:lnTo>
                <a:lnTo>
                  <a:pt x="9550" y="25979"/>
                </a:lnTo>
                <a:lnTo>
                  <a:pt x="9781" y="19194"/>
                </a:lnTo>
                <a:lnTo>
                  <a:pt x="10127" y="18493"/>
                </a:lnTo>
                <a:lnTo>
                  <a:pt x="10181" y="17986"/>
                </a:lnTo>
                <a:lnTo>
                  <a:pt x="9119" y="17655"/>
                </a:lnTo>
                <a:lnTo>
                  <a:pt x="6618" y="15832"/>
                </a:lnTo>
                <a:lnTo>
                  <a:pt x="5156" y="14432"/>
                </a:lnTo>
                <a:lnTo>
                  <a:pt x="3878" y="13001"/>
                </a:lnTo>
                <a:lnTo>
                  <a:pt x="2809" y="12055"/>
                </a:lnTo>
                <a:lnTo>
                  <a:pt x="708" y="10601"/>
                </a:lnTo>
                <a:lnTo>
                  <a:pt x="92" y="9670"/>
                </a:lnTo>
                <a:lnTo>
                  <a:pt x="0" y="8747"/>
                </a:lnTo>
                <a:lnTo>
                  <a:pt x="639" y="6885"/>
                </a:lnTo>
                <a:lnTo>
                  <a:pt x="1654" y="4908"/>
                </a:lnTo>
                <a:lnTo>
                  <a:pt x="2155" y="2069"/>
                </a:lnTo>
                <a:lnTo>
                  <a:pt x="1847" y="1315"/>
                </a:lnTo>
                <a:lnTo>
                  <a:pt x="469" y="0"/>
                </a:lnTo>
                <a:lnTo>
                  <a:pt x="5387" y="1008"/>
                </a:lnTo>
                <a:lnTo>
                  <a:pt x="12405" y="2708"/>
                </a:lnTo>
                <a:lnTo>
                  <a:pt x="12551" y="3008"/>
                </a:lnTo>
                <a:lnTo>
                  <a:pt x="12597" y="3516"/>
                </a:lnTo>
                <a:lnTo>
                  <a:pt x="13813" y="3500"/>
                </a:lnTo>
                <a:lnTo>
                  <a:pt x="15837" y="290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1" name="Google Shape;991;p44"/>
          <p:cNvSpPr/>
          <p:nvPr/>
        </p:nvSpPr>
        <p:spPr>
          <a:xfrm>
            <a:off x="7257639" y="4174175"/>
            <a:ext cx="144780" cy="264913"/>
          </a:xfrm>
          <a:custGeom>
            <a:avLst/>
            <a:gdLst/>
            <a:ahLst/>
            <a:cxnLst/>
            <a:rect l="l" t="t" r="r" b="b"/>
            <a:pathLst>
              <a:path w="178534" h="326675" extrusionOk="0">
                <a:moveTo>
                  <a:pt x="59332" y="2562"/>
                </a:moveTo>
                <a:lnTo>
                  <a:pt x="59170" y="3908"/>
                </a:lnTo>
                <a:lnTo>
                  <a:pt x="59701" y="4193"/>
                </a:lnTo>
                <a:lnTo>
                  <a:pt x="60448" y="3562"/>
                </a:lnTo>
                <a:lnTo>
                  <a:pt x="61394" y="2031"/>
                </a:lnTo>
                <a:lnTo>
                  <a:pt x="62433" y="1169"/>
                </a:lnTo>
                <a:lnTo>
                  <a:pt x="63557" y="977"/>
                </a:lnTo>
                <a:lnTo>
                  <a:pt x="64749" y="2023"/>
                </a:lnTo>
                <a:lnTo>
                  <a:pt x="66012" y="4300"/>
                </a:lnTo>
                <a:lnTo>
                  <a:pt x="67305" y="5593"/>
                </a:lnTo>
                <a:lnTo>
                  <a:pt x="67912" y="5739"/>
                </a:lnTo>
                <a:lnTo>
                  <a:pt x="68351" y="6777"/>
                </a:lnTo>
                <a:lnTo>
                  <a:pt x="68420" y="7778"/>
                </a:lnTo>
                <a:lnTo>
                  <a:pt x="67805" y="9885"/>
                </a:lnTo>
                <a:lnTo>
                  <a:pt x="66766" y="12332"/>
                </a:lnTo>
                <a:lnTo>
                  <a:pt x="65281" y="15363"/>
                </a:lnTo>
                <a:lnTo>
                  <a:pt x="65765" y="17909"/>
                </a:lnTo>
                <a:lnTo>
                  <a:pt x="67789" y="19986"/>
                </a:lnTo>
                <a:lnTo>
                  <a:pt x="70198" y="21209"/>
                </a:lnTo>
                <a:lnTo>
                  <a:pt x="72753" y="20871"/>
                </a:lnTo>
                <a:lnTo>
                  <a:pt x="74115" y="20248"/>
                </a:lnTo>
                <a:lnTo>
                  <a:pt x="75231" y="19271"/>
                </a:lnTo>
                <a:lnTo>
                  <a:pt x="76262" y="18809"/>
                </a:lnTo>
                <a:lnTo>
                  <a:pt x="77570" y="18686"/>
                </a:lnTo>
                <a:lnTo>
                  <a:pt x="81634" y="19401"/>
                </a:lnTo>
                <a:lnTo>
                  <a:pt x="82873" y="20109"/>
                </a:lnTo>
                <a:lnTo>
                  <a:pt x="83057" y="21517"/>
                </a:lnTo>
                <a:lnTo>
                  <a:pt x="82557" y="25125"/>
                </a:lnTo>
                <a:lnTo>
                  <a:pt x="83188" y="27771"/>
                </a:lnTo>
                <a:lnTo>
                  <a:pt x="84335" y="30556"/>
                </a:lnTo>
                <a:lnTo>
                  <a:pt x="84473" y="33095"/>
                </a:lnTo>
                <a:lnTo>
                  <a:pt x="83049" y="37272"/>
                </a:lnTo>
                <a:lnTo>
                  <a:pt x="81864" y="41226"/>
                </a:lnTo>
                <a:lnTo>
                  <a:pt x="80587" y="43149"/>
                </a:lnTo>
                <a:lnTo>
                  <a:pt x="79594" y="44388"/>
                </a:lnTo>
                <a:lnTo>
                  <a:pt x="79302" y="45226"/>
                </a:lnTo>
                <a:lnTo>
                  <a:pt x="79387" y="46019"/>
                </a:lnTo>
                <a:lnTo>
                  <a:pt x="80294" y="47203"/>
                </a:lnTo>
                <a:lnTo>
                  <a:pt x="81264" y="48734"/>
                </a:lnTo>
                <a:lnTo>
                  <a:pt x="81502" y="50196"/>
                </a:lnTo>
                <a:lnTo>
                  <a:pt x="81395" y="51988"/>
                </a:lnTo>
                <a:lnTo>
                  <a:pt x="80733" y="54450"/>
                </a:lnTo>
                <a:lnTo>
                  <a:pt x="78271" y="59781"/>
                </a:lnTo>
                <a:lnTo>
                  <a:pt x="76316" y="64589"/>
                </a:lnTo>
                <a:lnTo>
                  <a:pt x="77339" y="65551"/>
                </a:lnTo>
                <a:lnTo>
                  <a:pt x="79278" y="66251"/>
                </a:lnTo>
                <a:lnTo>
                  <a:pt x="80564" y="66935"/>
                </a:lnTo>
                <a:lnTo>
                  <a:pt x="81911" y="66497"/>
                </a:lnTo>
                <a:lnTo>
                  <a:pt x="84765" y="63658"/>
                </a:lnTo>
                <a:lnTo>
                  <a:pt x="87221" y="61550"/>
                </a:lnTo>
                <a:lnTo>
                  <a:pt x="90275" y="59443"/>
                </a:lnTo>
                <a:lnTo>
                  <a:pt x="90452" y="59258"/>
                </a:lnTo>
                <a:lnTo>
                  <a:pt x="93130" y="57704"/>
                </a:lnTo>
                <a:lnTo>
                  <a:pt x="94354" y="56273"/>
                </a:lnTo>
                <a:lnTo>
                  <a:pt x="95016" y="54450"/>
                </a:lnTo>
                <a:lnTo>
                  <a:pt x="95962" y="53750"/>
                </a:lnTo>
                <a:lnTo>
                  <a:pt x="97186" y="54158"/>
                </a:lnTo>
                <a:lnTo>
                  <a:pt x="98740" y="53365"/>
                </a:lnTo>
                <a:lnTo>
                  <a:pt x="100626" y="51365"/>
                </a:lnTo>
                <a:lnTo>
                  <a:pt x="102073" y="50442"/>
                </a:lnTo>
                <a:lnTo>
                  <a:pt x="103081" y="50596"/>
                </a:lnTo>
                <a:lnTo>
                  <a:pt x="104881" y="51834"/>
                </a:lnTo>
                <a:lnTo>
                  <a:pt x="107483" y="54158"/>
                </a:lnTo>
                <a:lnTo>
                  <a:pt x="109791" y="55542"/>
                </a:lnTo>
                <a:lnTo>
                  <a:pt x="111815" y="55988"/>
                </a:lnTo>
                <a:lnTo>
                  <a:pt x="112808" y="56850"/>
                </a:lnTo>
                <a:lnTo>
                  <a:pt x="112754" y="58135"/>
                </a:lnTo>
                <a:lnTo>
                  <a:pt x="113208" y="58950"/>
                </a:lnTo>
                <a:lnTo>
                  <a:pt x="114155" y="59296"/>
                </a:lnTo>
                <a:lnTo>
                  <a:pt x="114578" y="59158"/>
                </a:lnTo>
                <a:lnTo>
                  <a:pt x="114470" y="58535"/>
                </a:lnTo>
                <a:lnTo>
                  <a:pt x="115386" y="57619"/>
                </a:lnTo>
                <a:lnTo>
                  <a:pt x="117325" y="56419"/>
                </a:lnTo>
                <a:lnTo>
                  <a:pt x="119295" y="55711"/>
                </a:lnTo>
                <a:lnTo>
                  <a:pt x="121296" y="55504"/>
                </a:lnTo>
                <a:lnTo>
                  <a:pt x="122596" y="54550"/>
                </a:lnTo>
                <a:lnTo>
                  <a:pt x="123450" y="52073"/>
                </a:lnTo>
                <a:lnTo>
                  <a:pt x="124689" y="50188"/>
                </a:lnTo>
                <a:lnTo>
                  <a:pt x="125798" y="49334"/>
                </a:lnTo>
                <a:lnTo>
                  <a:pt x="127167" y="48903"/>
                </a:lnTo>
                <a:lnTo>
                  <a:pt x="127529" y="48303"/>
                </a:lnTo>
                <a:lnTo>
                  <a:pt x="126867" y="47534"/>
                </a:lnTo>
                <a:lnTo>
                  <a:pt x="126929" y="46749"/>
                </a:lnTo>
                <a:lnTo>
                  <a:pt x="127722" y="45957"/>
                </a:lnTo>
                <a:lnTo>
                  <a:pt x="129422" y="45619"/>
                </a:lnTo>
                <a:lnTo>
                  <a:pt x="132039" y="45734"/>
                </a:lnTo>
                <a:lnTo>
                  <a:pt x="135093" y="46534"/>
                </a:lnTo>
                <a:lnTo>
                  <a:pt x="138603" y="48026"/>
                </a:lnTo>
                <a:lnTo>
                  <a:pt x="140904" y="48511"/>
                </a:lnTo>
                <a:lnTo>
                  <a:pt x="142004" y="47973"/>
                </a:lnTo>
                <a:lnTo>
                  <a:pt x="144144" y="50280"/>
                </a:lnTo>
                <a:lnTo>
                  <a:pt x="147329" y="55435"/>
                </a:lnTo>
                <a:lnTo>
                  <a:pt x="150054" y="59327"/>
                </a:lnTo>
                <a:lnTo>
                  <a:pt x="152339" y="61958"/>
                </a:lnTo>
                <a:lnTo>
                  <a:pt x="154740" y="63974"/>
                </a:lnTo>
                <a:lnTo>
                  <a:pt x="157256" y="65381"/>
                </a:lnTo>
                <a:lnTo>
                  <a:pt x="159065" y="67297"/>
                </a:lnTo>
                <a:lnTo>
                  <a:pt x="160712" y="70928"/>
                </a:lnTo>
                <a:lnTo>
                  <a:pt x="159480" y="75936"/>
                </a:lnTo>
                <a:lnTo>
                  <a:pt x="159150" y="80267"/>
                </a:lnTo>
                <a:lnTo>
                  <a:pt x="159303" y="85567"/>
                </a:lnTo>
                <a:lnTo>
                  <a:pt x="160789" y="89629"/>
                </a:lnTo>
                <a:lnTo>
                  <a:pt x="163605" y="92452"/>
                </a:lnTo>
                <a:lnTo>
                  <a:pt x="165244" y="94730"/>
                </a:lnTo>
                <a:lnTo>
                  <a:pt x="165706" y="96468"/>
                </a:lnTo>
                <a:lnTo>
                  <a:pt x="167899" y="97960"/>
                </a:lnTo>
                <a:lnTo>
                  <a:pt x="171832" y="99199"/>
                </a:lnTo>
                <a:lnTo>
                  <a:pt x="173471" y="100322"/>
                </a:lnTo>
                <a:lnTo>
                  <a:pt x="172801" y="101330"/>
                </a:lnTo>
                <a:lnTo>
                  <a:pt x="172747" y="102499"/>
                </a:lnTo>
                <a:lnTo>
                  <a:pt x="173302" y="103830"/>
                </a:lnTo>
                <a:lnTo>
                  <a:pt x="174671" y="104938"/>
                </a:lnTo>
                <a:lnTo>
                  <a:pt x="176834" y="105807"/>
                </a:lnTo>
                <a:lnTo>
                  <a:pt x="178127" y="106730"/>
                </a:lnTo>
                <a:lnTo>
                  <a:pt x="178534" y="107699"/>
                </a:lnTo>
                <a:lnTo>
                  <a:pt x="178488" y="109277"/>
                </a:lnTo>
                <a:lnTo>
                  <a:pt x="177988" y="111454"/>
                </a:lnTo>
                <a:lnTo>
                  <a:pt x="177088" y="113123"/>
                </a:lnTo>
                <a:lnTo>
                  <a:pt x="175780" y="114285"/>
                </a:lnTo>
                <a:lnTo>
                  <a:pt x="175618" y="115208"/>
                </a:lnTo>
                <a:lnTo>
                  <a:pt x="175279" y="116608"/>
                </a:lnTo>
                <a:lnTo>
                  <a:pt x="175279" y="119477"/>
                </a:lnTo>
                <a:lnTo>
                  <a:pt x="176210" y="121385"/>
                </a:lnTo>
                <a:lnTo>
                  <a:pt x="176495" y="123808"/>
                </a:lnTo>
                <a:lnTo>
                  <a:pt x="175987" y="125785"/>
                </a:lnTo>
                <a:lnTo>
                  <a:pt x="175495" y="129824"/>
                </a:lnTo>
                <a:lnTo>
                  <a:pt x="175433" y="131386"/>
                </a:lnTo>
                <a:lnTo>
                  <a:pt x="174964" y="132732"/>
                </a:lnTo>
                <a:lnTo>
                  <a:pt x="173825" y="134024"/>
                </a:lnTo>
                <a:lnTo>
                  <a:pt x="172078" y="135240"/>
                </a:lnTo>
                <a:lnTo>
                  <a:pt x="169954" y="136325"/>
                </a:lnTo>
                <a:lnTo>
                  <a:pt x="168654" y="136802"/>
                </a:lnTo>
                <a:lnTo>
                  <a:pt x="168346" y="137025"/>
                </a:lnTo>
                <a:lnTo>
                  <a:pt x="167414" y="138248"/>
                </a:lnTo>
                <a:lnTo>
                  <a:pt x="166291" y="139432"/>
                </a:lnTo>
                <a:lnTo>
                  <a:pt x="165422" y="139432"/>
                </a:lnTo>
                <a:lnTo>
                  <a:pt x="164767" y="138832"/>
                </a:lnTo>
                <a:lnTo>
                  <a:pt x="164306" y="138055"/>
                </a:lnTo>
                <a:lnTo>
                  <a:pt x="164036" y="136355"/>
                </a:lnTo>
                <a:lnTo>
                  <a:pt x="162074" y="135517"/>
                </a:lnTo>
                <a:lnTo>
                  <a:pt x="159919" y="134986"/>
                </a:lnTo>
                <a:lnTo>
                  <a:pt x="155533" y="135824"/>
                </a:lnTo>
                <a:lnTo>
                  <a:pt x="151985" y="136279"/>
                </a:lnTo>
                <a:lnTo>
                  <a:pt x="148007" y="135701"/>
                </a:lnTo>
                <a:lnTo>
                  <a:pt x="144267" y="136425"/>
                </a:lnTo>
                <a:lnTo>
                  <a:pt x="142704" y="136532"/>
                </a:lnTo>
                <a:lnTo>
                  <a:pt x="140912" y="136417"/>
                </a:lnTo>
                <a:lnTo>
                  <a:pt x="139172" y="136432"/>
                </a:lnTo>
                <a:lnTo>
                  <a:pt x="137518" y="136171"/>
                </a:lnTo>
                <a:lnTo>
                  <a:pt x="134470" y="135132"/>
                </a:lnTo>
                <a:lnTo>
                  <a:pt x="133301" y="135217"/>
                </a:lnTo>
                <a:lnTo>
                  <a:pt x="130846" y="136078"/>
                </a:lnTo>
                <a:lnTo>
                  <a:pt x="128275" y="136678"/>
                </a:lnTo>
                <a:lnTo>
                  <a:pt x="125813" y="137094"/>
                </a:lnTo>
                <a:lnTo>
                  <a:pt x="122173" y="138863"/>
                </a:lnTo>
                <a:lnTo>
                  <a:pt x="119541" y="141425"/>
                </a:lnTo>
                <a:lnTo>
                  <a:pt x="118764" y="143233"/>
                </a:lnTo>
                <a:lnTo>
                  <a:pt x="117456" y="145056"/>
                </a:lnTo>
                <a:lnTo>
                  <a:pt x="115647" y="147941"/>
                </a:lnTo>
                <a:lnTo>
                  <a:pt x="113300" y="150703"/>
                </a:lnTo>
                <a:lnTo>
                  <a:pt x="111669" y="151964"/>
                </a:lnTo>
                <a:lnTo>
                  <a:pt x="112123" y="152710"/>
                </a:lnTo>
                <a:lnTo>
                  <a:pt x="111715" y="153603"/>
                </a:lnTo>
                <a:lnTo>
                  <a:pt x="109160" y="154003"/>
                </a:lnTo>
                <a:lnTo>
                  <a:pt x="107167" y="154164"/>
                </a:lnTo>
                <a:lnTo>
                  <a:pt x="106805" y="154610"/>
                </a:lnTo>
                <a:lnTo>
                  <a:pt x="107044" y="160165"/>
                </a:lnTo>
                <a:lnTo>
                  <a:pt x="107744" y="162265"/>
                </a:lnTo>
                <a:lnTo>
                  <a:pt x="109029" y="164796"/>
                </a:lnTo>
                <a:lnTo>
                  <a:pt x="109868" y="166188"/>
                </a:lnTo>
                <a:lnTo>
                  <a:pt x="110499" y="170296"/>
                </a:lnTo>
                <a:lnTo>
                  <a:pt x="110684" y="173781"/>
                </a:lnTo>
                <a:lnTo>
                  <a:pt x="113492" y="175981"/>
                </a:lnTo>
                <a:lnTo>
                  <a:pt x="115078" y="177658"/>
                </a:lnTo>
                <a:lnTo>
                  <a:pt x="116209" y="179135"/>
                </a:lnTo>
                <a:lnTo>
                  <a:pt x="115816" y="180074"/>
                </a:lnTo>
                <a:lnTo>
                  <a:pt x="115140" y="182881"/>
                </a:lnTo>
                <a:lnTo>
                  <a:pt x="115793" y="186520"/>
                </a:lnTo>
                <a:lnTo>
                  <a:pt x="119718" y="194367"/>
                </a:lnTo>
                <a:lnTo>
                  <a:pt x="120057" y="194921"/>
                </a:lnTo>
                <a:lnTo>
                  <a:pt x="119588" y="194982"/>
                </a:lnTo>
                <a:lnTo>
                  <a:pt x="118972" y="193475"/>
                </a:lnTo>
                <a:lnTo>
                  <a:pt x="116978" y="190928"/>
                </a:lnTo>
                <a:lnTo>
                  <a:pt x="116363" y="188213"/>
                </a:lnTo>
                <a:lnTo>
                  <a:pt x="114024" y="185220"/>
                </a:lnTo>
                <a:lnTo>
                  <a:pt x="112715" y="184035"/>
                </a:lnTo>
                <a:lnTo>
                  <a:pt x="112292" y="185028"/>
                </a:lnTo>
                <a:lnTo>
                  <a:pt x="111545" y="186089"/>
                </a:lnTo>
                <a:lnTo>
                  <a:pt x="109252" y="184551"/>
                </a:lnTo>
                <a:lnTo>
                  <a:pt x="107283" y="182943"/>
                </a:lnTo>
                <a:lnTo>
                  <a:pt x="105474" y="179827"/>
                </a:lnTo>
                <a:lnTo>
                  <a:pt x="105243" y="180550"/>
                </a:lnTo>
                <a:lnTo>
                  <a:pt x="104835" y="181205"/>
                </a:lnTo>
                <a:lnTo>
                  <a:pt x="102773" y="178758"/>
                </a:lnTo>
                <a:lnTo>
                  <a:pt x="100618" y="176804"/>
                </a:lnTo>
                <a:lnTo>
                  <a:pt x="98679" y="176104"/>
                </a:lnTo>
                <a:lnTo>
                  <a:pt x="97486" y="175458"/>
                </a:lnTo>
                <a:lnTo>
                  <a:pt x="96332" y="174419"/>
                </a:lnTo>
                <a:lnTo>
                  <a:pt x="93916" y="173342"/>
                </a:lnTo>
                <a:lnTo>
                  <a:pt x="87897" y="174896"/>
                </a:lnTo>
                <a:lnTo>
                  <a:pt x="80240" y="173689"/>
                </a:lnTo>
                <a:lnTo>
                  <a:pt x="77293" y="174842"/>
                </a:lnTo>
                <a:lnTo>
                  <a:pt x="76085" y="174127"/>
                </a:lnTo>
                <a:lnTo>
                  <a:pt x="75339" y="172796"/>
                </a:lnTo>
                <a:lnTo>
                  <a:pt x="76054" y="170519"/>
                </a:lnTo>
                <a:lnTo>
                  <a:pt x="76216" y="165750"/>
                </a:lnTo>
                <a:lnTo>
                  <a:pt x="77132" y="162396"/>
                </a:lnTo>
                <a:lnTo>
                  <a:pt x="76701" y="159842"/>
                </a:lnTo>
                <a:lnTo>
                  <a:pt x="77147" y="158641"/>
                </a:lnTo>
                <a:lnTo>
                  <a:pt x="77486" y="157003"/>
                </a:lnTo>
                <a:lnTo>
                  <a:pt x="76277" y="156334"/>
                </a:lnTo>
                <a:lnTo>
                  <a:pt x="70868" y="155034"/>
                </a:lnTo>
                <a:lnTo>
                  <a:pt x="69729" y="154003"/>
                </a:lnTo>
                <a:lnTo>
                  <a:pt x="68282" y="155187"/>
                </a:lnTo>
                <a:lnTo>
                  <a:pt x="61787" y="155849"/>
                </a:lnTo>
                <a:lnTo>
                  <a:pt x="59340" y="156841"/>
                </a:lnTo>
                <a:lnTo>
                  <a:pt x="57077" y="158749"/>
                </a:lnTo>
                <a:lnTo>
                  <a:pt x="56492" y="161165"/>
                </a:lnTo>
                <a:lnTo>
                  <a:pt x="57800" y="162757"/>
                </a:lnTo>
                <a:lnTo>
                  <a:pt x="58639" y="165519"/>
                </a:lnTo>
                <a:lnTo>
                  <a:pt x="56308" y="171550"/>
                </a:lnTo>
                <a:lnTo>
                  <a:pt x="55915" y="173342"/>
                </a:lnTo>
                <a:lnTo>
                  <a:pt x="56815" y="180712"/>
                </a:lnTo>
                <a:lnTo>
                  <a:pt x="56454" y="184751"/>
                </a:lnTo>
                <a:lnTo>
                  <a:pt x="55184" y="187459"/>
                </a:lnTo>
                <a:lnTo>
                  <a:pt x="53176" y="189890"/>
                </a:lnTo>
                <a:lnTo>
                  <a:pt x="52344" y="194005"/>
                </a:lnTo>
                <a:lnTo>
                  <a:pt x="50767" y="195913"/>
                </a:lnTo>
                <a:lnTo>
                  <a:pt x="48651" y="200267"/>
                </a:lnTo>
                <a:lnTo>
                  <a:pt x="47219" y="205691"/>
                </a:lnTo>
                <a:lnTo>
                  <a:pt x="46204" y="208199"/>
                </a:lnTo>
                <a:lnTo>
                  <a:pt x="45611" y="212814"/>
                </a:lnTo>
                <a:lnTo>
                  <a:pt x="41247" y="219807"/>
                </a:lnTo>
                <a:lnTo>
                  <a:pt x="40224" y="223753"/>
                </a:lnTo>
                <a:lnTo>
                  <a:pt x="38662" y="225246"/>
                </a:lnTo>
                <a:lnTo>
                  <a:pt x="39209" y="226423"/>
                </a:lnTo>
                <a:lnTo>
                  <a:pt x="39301" y="228392"/>
                </a:lnTo>
                <a:lnTo>
                  <a:pt x="38754" y="233646"/>
                </a:lnTo>
                <a:lnTo>
                  <a:pt x="38577" y="238001"/>
                </a:lnTo>
                <a:lnTo>
                  <a:pt x="39239" y="240331"/>
                </a:lnTo>
                <a:lnTo>
                  <a:pt x="41325" y="244955"/>
                </a:lnTo>
                <a:lnTo>
                  <a:pt x="40832" y="246293"/>
                </a:lnTo>
                <a:lnTo>
                  <a:pt x="40586" y="248201"/>
                </a:lnTo>
                <a:lnTo>
                  <a:pt x="42348" y="249063"/>
                </a:lnTo>
                <a:lnTo>
                  <a:pt x="43610" y="249317"/>
                </a:lnTo>
                <a:lnTo>
                  <a:pt x="50736" y="247132"/>
                </a:lnTo>
                <a:lnTo>
                  <a:pt x="53145" y="247693"/>
                </a:lnTo>
                <a:lnTo>
                  <a:pt x="54053" y="249732"/>
                </a:lnTo>
                <a:lnTo>
                  <a:pt x="54638" y="251509"/>
                </a:lnTo>
                <a:lnTo>
                  <a:pt x="55846" y="261094"/>
                </a:lnTo>
                <a:lnTo>
                  <a:pt x="56469" y="262872"/>
                </a:lnTo>
                <a:lnTo>
                  <a:pt x="57908" y="264564"/>
                </a:lnTo>
                <a:lnTo>
                  <a:pt x="59486" y="266364"/>
                </a:lnTo>
                <a:lnTo>
                  <a:pt x="60024" y="266041"/>
                </a:lnTo>
                <a:lnTo>
                  <a:pt x="60124" y="265372"/>
                </a:lnTo>
                <a:lnTo>
                  <a:pt x="60232" y="264618"/>
                </a:lnTo>
                <a:lnTo>
                  <a:pt x="61641" y="266433"/>
                </a:lnTo>
                <a:lnTo>
                  <a:pt x="62741" y="269818"/>
                </a:lnTo>
                <a:lnTo>
                  <a:pt x="66496" y="287704"/>
                </a:lnTo>
                <a:lnTo>
                  <a:pt x="67582" y="289973"/>
                </a:lnTo>
                <a:lnTo>
                  <a:pt x="68482" y="292366"/>
                </a:lnTo>
                <a:lnTo>
                  <a:pt x="66189" y="291204"/>
                </a:lnTo>
                <a:lnTo>
                  <a:pt x="65573" y="287235"/>
                </a:lnTo>
                <a:lnTo>
                  <a:pt x="64919" y="285565"/>
                </a:lnTo>
                <a:lnTo>
                  <a:pt x="64111" y="285319"/>
                </a:lnTo>
                <a:lnTo>
                  <a:pt x="62834" y="285350"/>
                </a:lnTo>
                <a:lnTo>
                  <a:pt x="62749" y="284642"/>
                </a:lnTo>
                <a:lnTo>
                  <a:pt x="63711" y="283350"/>
                </a:lnTo>
                <a:lnTo>
                  <a:pt x="63557" y="281796"/>
                </a:lnTo>
                <a:lnTo>
                  <a:pt x="62241" y="280519"/>
                </a:lnTo>
                <a:lnTo>
                  <a:pt x="60117" y="281534"/>
                </a:lnTo>
                <a:lnTo>
                  <a:pt x="60178" y="284319"/>
                </a:lnTo>
                <a:lnTo>
                  <a:pt x="61125" y="286450"/>
                </a:lnTo>
                <a:lnTo>
                  <a:pt x="64726" y="291220"/>
                </a:lnTo>
                <a:lnTo>
                  <a:pt x="65850" y="293212"/>
                </a:lnTo>
                <a:lnTo>
                  <a:pt x="67282" y="293781"/>
                </a:lnTo>
                <a:lnTo>
                  <a:pt x="69367" y="293466"/>
                </a:lnTo>
                <a:lnTo>
                  <a:pt x="71860" y="295497"/>
                </a:lnTo>
                <a:lnTo>
                  <a:pt x="73823" y="297381"/>
                </a:lnTo>
                <a:lnTo>
                  <a:pt x="78694" y="300266"/>
                </a:lnTo>
                <a:lnTo>
                  <a:pt x="81641" y="299958"/>
                </a:lnTo>
                <a:lnTo>
                  <a:pt x="84827" y="299243"/>
                </a:lnTo>
                <a:lnTo>
                  <a:pt x="86958" y="299428"/>
                </a:lnTo>
                <a:lnTo>
                  <a:pt x="89052" y="300166"/>
                </a:lnTo>
                <a:lnTo>
                  <a:pt x="91568" y="302574"/>
                </a:lnTo>
                <a:lnTo>
                  <a:pt x="95562" y="308605"/>
                </a:lnTo>
                <a:lnTo>
                  <a:pt x="102088" y="313621"/>
                </a:lnTo>
                <a:lnTo>
                  <a:pt x="101380" y="314867"/>
                </a:lnTo>
                <a:lnTo>
                  <a:pt x="101095" y="316767"/>
                </a:lnTo>
                <a:lnTo>
                  <a:pt x="98525" y="319298"/>
                </a:lnTo>
                <a:lnTo>
                  <a:pt x="98109" y="320760"/>
                </a:lnTo>
                <a:lnTo>
                  <a:pt x="97171" y="322614"/>
                </a:lnTo>
                <a:lnTo>
                  <a:pt x="95385" y="323606"/>
                </a:lnTo>
                <a:lnTo>
                  <a:pt x="93846" y="323791"/>
                </a:lnTo>
                <a:lnTo>
                  <a:pt x="92961" y="323614"/>
                </a:lnTo>
                <a:lnTo>
                  <a:pt x="92345" y="323245"/>
                </a:lnTo>
                <a:lnTo>
                  <a:pt x="91299" y="321491"/>
                </a:lnTo>
                <a:lnTo>
                  <a:pt x="90768" y="320960"/>
                </a:lnTo>
                <a:lnTo>
                  <a:pt x="90321" y="320837"/>
                </a:lnTo>
                <a:lnTo>
                  <a:pt x="87035" y="322045"/>
                </a:lnTo>
                <a:lnTo>
                  <a:pt x="83858" y="323383"/>
                </a:lnTo>
                <a:lnTo>
                  <a:pt x="83273" y="324583"/>
                </a:lnTo>
                <a:lnTo>
                  <a:pt x="82426" y="325983"/>
                </a:lnTo>
                <a:lnTo>
                  <a:pt x="81502" y="326537"/>
                </a:lnTo>
                <a:lnTo>
                  <a:pt x="80772" y="326676"/>
                </a:lnTo>
                <a:lnTo>
                  <a:pt x="80071" y="325852"/>
                </a:lnTo>
                <a:lnTo>
                  <a:pt x="78855" y="324783"/>
                </a:lnTo>
                <a:lnTo>
                  <a:pt x="77916" y="323783"/>
                </a:lnTo>
                <a:lnTo>
                  <a:pt x="78155" y="322168"/>
                </a:lnTo>
                <a:lnTo>
                  <a:pt x="79940" y="319791"/>
                </a:lnTo>
                <a:lnTo>
                  <a:pt x="80171" y="318129"/>
                </a:lnTo>
                <a:lnTo>
                  <a:pt x="79948" y="315267"/>
                </a:lnTo>
                <a:lnTo>
                  <a:pt x="79463" y="313621"/>
                </a:lnTo>
                <a:lnTo>
                  <a:pt x="78948" y="313567"/>
                </a:lnTo>
                <a:lnTo>
                  <a:pt x="78070" y="313298"/>
                </a:lnTo>
                <a:lnTo>
                  <a:pt x="75592" y="313567"/>
                </a:lnTo>
                <a:lnTo>
                  <a:pt x="74353" y="311705"/>
                </a:lnTo>
                <a:lnTo>
                  <a:pt x="73869" y="309659"/>
                </a:lnTo>
                <a:lnTo>
                  <a:pt x="73022" y="308928"/>
                </a:lnTo>
                <a:lnTo>
                  <a:pt x="72183" y="308482"/>
                </a:lnTo>
                <a:lnTo>
                  <a:pt x="70329" y="309190"/>
                </a:lnTo>
                <a:lnTo>
                  <a:pt x="68905" y="308767"/>
                </a:lnTo>
                <a:lnTo>
                  <a:pt x="64188" y="306990"/>
                </a:lnTo>
                <a:lnTo>
                  <a:pt x="62379" y="304120"/>
                </a:lnTo>
                <a:lnTo>
                  <a:pt x="61410" y="304036"/>
                </a:lnTo>
                <a:lnTo>
                  <a:pt x="60556" y="304351"/>
                </a:lnTo>
                <a:lnTo>
                  <a:pt x="60217" y="305005"/>
                </a:lnTo>
                <a:lnTo>
                  <a:pt x="59717" y="308305"/>
                </a:lnTo>
                <a:lnTo>
                  <a:pt x="59309" y="309313"/>
                </a:lnTo>
                <a:lnTo>
                  <a:pt x="53899" y="302667"/>
                </a:lnTo>
                <a:lnTo>
                  <a:pt x="50174" y="299928"/>
                </a:lnTo>
                <a:lnTo>
                  <a:pt x="50698" y="294966"/>
                </a:lnTo>
                <a:lnTo>
                  <a:pt x="49567" y="294004"/>
                </a:lnTo>
                <a:lnTo>
                  <a:pt x="48151" y="293912"/>
                </a:lnTo>
                <a:lnTo>
                  <a:pt x="47081" y="292535"/>
                </a:lnTo>
                <a:lnTo>
                  <a:pt x="48027" y="289581"/>
                </a:lnTo>
                <a:lnTo>
                  <a:pt x="46565" y="290142"/>
                </a:lnTo>
                <a:lnTo>
                  <a:pt x="44541" y="290035"/>
                </a:lnTo>
                <a:lnTo>
                  <a:pt x="42879" y="289219"/>
                </a:lnTo>
                <a:lnTo>
                  <a:pt x="41625" y="285127"/>
                </a:lnTo>
                <a:lnTo>
                  <a:pt x="40824" y="283881"/>
                </a:lnTo>
                <a:lnTo>
                  <a:pt x="39093" y="281734"/>
                </a:lnTo>
                <a:lnTo>
                  <a:pt x="36807" y="281734"/>
                </a:lnTo>
                <a:lnTo>
                  <a:pt x="36046" y="280703"/>
                </a:lnTo>
                <a:lnTo>
                  <a:pt x="36230" y="278057"/>
                </a:lnTo>
                <a:lnTo>
                  <a:pt x="34560" y="276434"/>
                </a:lnTo>
                <a:lnTo>
                  <a:pt x="32367" y="275111"/>
                </a:lnTo>
                <a:lnTo>
                  <a:pt x="30567" y="274334"/>
                </a:lnTo>
                <a:lnTo>
                  <a:pt x="28727" y="270064"/>
                </a:lnTo>
                <a:lnTo>
                  <a:pt x="27281" y="269018"/>
                </a:lnTo>
                <a:lnTo>
                  <a:pt x="26049" y="268164"/>
                </a:lnTo>
                <a:lnTo>
                  <a:pt x="24333" y="268741"/>
                </a:lnTo>
                <a:lnTo>
                  <a:pt x="23771" y="270280"/>
                </a:lnTo>
                <a:lnTo>
                  <a:pt x="22633" y="271764"/>
                </a:lnTo>
                <a:lnTo>
                  <a:pt x="21332" y="271580"/>
                </a:lnTo>
                <a:lnTo>
                  <a:pt x="20139" y="270734"/>
                </a:lnTo>
                <a:lnTo>
                  <a:pt x="18685" y="266464"/>
                </a:lnTo>
                <a:lnTo>
                  <a:pt x="18446" y="263848"/>
                </a:lnTo>
                <a:lnTo>
                  <a:pt x="18769" y="258987"/>
                </a:lnTo>
                <a:lnTo>
                  <a:pt x="20585" y="254625"/>
                </a:lnTo>
                <a:lnTo>
                  <a:pt x="21563" y="247640"/>
                </a:lnTo>
                <a:lnTo>
                  <a:pt x="23109" y="243247"/>
                </a:lnTo>
                <a:lnTo>
                  <a:pt x="24195" y="241755"/>
                </a:lnTo>
                <a:lnTo>
                  <a:pt x="25680" y="235747"/>
                </a:lnTo>
                <a:lnTo>
                  <a:pt x="28719" y="228062"/>
                </a:lnTo>
                <a:lnTo>
                  <a:pt x="29066" y="226415"/>
                </a:lnTo>
                <a:lnTo>
                  <a:pt x="29681" y="224569"/>
                </a:lnTo>
                <a:lnTo>
                  <a:pt x="30143" y="222823"/>
                </a:lnTo>
                <a:lnTo>
                  <a:pt x="30297" y="220069"/>
                </a:lnTo>
                <a:lnTo>
                  <a:pt x="29904" y="218622"/>
                </a:lnTo>
                <a:lnTo>
                  <a:pt x="29904" y="217807"/>
                </a:lnTo>
                <a:lnTo>
                  <a:pt x="30543" y="216768"/>
                </a:lnTo>
                <a:lnTo>
                  <a:pt x="32706" y="215022"/>
                </a:lnTo>
                <a:lnTo>
                  <a:pt x="35699" y="212145"/>
                </a:lnTo>
                <a:lnTo>
                  <a:pt x="39255" y="208099"/>
                </a:lnTo>
                <a:lnTo>
                  <a:pt x="42902" y="201883"/>
                </a:lnTo>
                <a:lnTo>
                  <a:pt x="44711" y="198275"/>
                </a:lnTo>
                <a:lnTo>
                  <a:pt x="45472" y="196998"/>
                </a:lnTo>
                <a:lnTo>
                  <a:pt x="46273" y="196598"/>
                </a:lnTo>
                <a:lnTo>
                  <a:pt x="47519" y="195359"/>
                </a:lnTo>
                <a:lnTo>
                  <a:pt x="48374" y="193990"/>
                </a:lnTo>
                <a:lnTo>
                  <a:pt x="48420" y="193298"/>
                </a:lnTo>
                <a:lnTo>
                  <a:pt x="46442" y="186536"/>
                </a:lnTo>
                <a:lnTo>
                  <a:pt x="45142" y="184328"/>
                </a:lnTo>
                <a:lnTo>
                  <a:pt x="44487" y="181720"/>
                </a:lnTo>
                <a:lnTo>
                  <a:pt x="44133" y="179835"/>
                </a:lnTo>
                <a:lnTo>
                  <a:pt x="43657" y="178104"/>
                </a:lnTo>
                <a:lnTo>
                  <a:pt x="43887" y="176473"/>
                </a:lnTo>
                <a:lnTo>
                  <a:pt x="43171" y="175458"/>
                </a:lnTo>
                <a:lnTo>
                  <a:pt x="41556" y="174173"/>
                </a:lnTo>
                <a:lnTo>
                  <a:pt x="39878" y="172258"/>
                </a:lnTo>
                <a:lnTo>
                  <a:pt x="38877" y="169127"/>
                </a:lnTo>
                <a:lnTo>
                  <a:pt x="38877" y="167381"/>
                </a:lnTo>
                <a:lnTo>
                  <a:pt x="37808" y="165850"/>
                </a:lnTo>
                <a:lnTo>
                  <a:pt x="37446" y="164250"/>
                </a:lnTo>
                <a:lnTo>
                  <a:pt x="38093" y="162719"/>
                </a:lnTo>
                <a:lnTo>
                  <a:pt x="38931" y="161395"/>
                </a:lnTo>
                <a:lnTo>
                  <a:pt x="38831" y="155580"/>
                </a:lnTo>
                <a:lnTo>
                  <a:pt x="38493" y="153841"/>
                </a:lnTo>
                <a:lnTo>
                  <a:pt x="38077" y="150733"/>
                </a:lnTo>
                <a:lnTo>
                  <a:pt x="36985" y="148387"/>
                </a:lnTo>
                <a:lnTo>
                  <a:pt x="35438" y="145641"/>
                </a:lnTo>
                <a:lnTo>
                  <a:pt x="33683" y="143371"/>
                </a:lnTo>
                <a:lnTo>
                  <a:pt x="29097" y="139263"/>
                </a:lnTo>
                <a:lnTo>
                  <a:pt x="25826" y="136517"/>
                </a:lnTo>
                <a:lnTo>
                  <a:pt x="24210" y="134009"/>
                </a:lnTo>
                <a:lnTo>
                  <a:pt x="22155" y="131124"/>
                </a:lnTo>
                <a:lnTo>
                  <a:pt x="20685" y="129047"/>
                </a:lnTo>
                <a:lnTo>
                  <a:pt x="18831" y="126424"/>
                </a:lnTo>
                <a:lnTo>
                  <a:pt x="17884" y="122847"/>
                </a:lnTo>
                <a:lnTo>
                  <a:pt x="17361" y="119031"/>
                </a:lnTo>
                <a:lnTo>
                  <a:pt x="17646" y="117770"/>
                </a:lnTo>
                <a:lnTo>
                  <a:pt x="18531" y="116939"/>
                </a:lnTo>
                <a:lnTo>
                  <a:pt x="19693" y="116269"/>
                </a:lnTo>
                <a:lnTo>
                  <a:pt x="20632" y="116116"/>
                </a:lnTo>
                <a:lnTo>
                  <a:pt x="23279" y="114361"/>
                </a:lnTo>
                <a:lnTo>
                  <a:pt x="25118" y="114515"/>
                </a:lnTo>
                <a:lnTo>
                  <a:pt x="25549" y="114138"/>
                </a:lnTo>
                <a:lnTo>
                  <a:pt x="25726" y="113338"/>
                </a:lnTo>
                <a:lnTo>
                  <a:pt x="25487" y="109861"/>
                </a:lnTo>
                <a:lnTo>
                  <a:pt x="25572" y="105207"/>
                </a:lnTo>
                <a:lnTo>
                  <a:pt x="25911" y="101415"/>
                </a:lnTo>
                <a:lnTo>
                  <a:pt x="26311" y="98914"/>
                </a:lnTo>
                <a:lnTo>
                  <a:pt x="31190" y="96006"/>
                </a:lnTo>
                <a:lnTo>
                  <a:pt x="32213" y="94745"/>
                </a:lnTo>
                <a:lnTo>
                  <a:pt x="32706" y="93383"/>
                </a:lnTo>
                <a:lnTo>
                  <a:pt x="32706" y="92183"/>
                </a:lnTo>
                <a:lnTo>
                  <a:pt x="32290" y="91237"/>
                </a:lnTo>
                <a:lnTo>
                  <a:pt x="31559" y="90714"/>
                </a:lnTo>
                <a:lnTo>
                  <a:pt x="28404" y="93222"/>
                </a:lnTo>
                <a:lnTo>
                  <a:pt x="27788" y="92668"/>
                </a:lnTo>
                <a:lnTo>
                  <a:pt x="26342" y="88544"/>
                </a:lnTo>
                <a:lnTo>
                  <a:pt x="25718" y="87283"/>
                </a:lnTo>
                <a:lnTo>
                  <a:pt x="24818" y="85775"/>
                </a:lnTo>
                <a:lnTo>
                  <a:pt x="23848" y="83667"/>
                </a:lnTo>
                <a:lnTo>
                  <a:pt x="23695" y="80021"/>
                </a:lnTo>
                <a:lnTo>
                  <a:pt x="22994" y="78213"/>
                </a:lnTo>
                <a:lnTo>
                  <a:pt x="19054" y="74359"/>
                </a:lnTo>
                <a:lnTo>
                  <a:pt x="17292" y="72282"/>
                </a:lnTo>
                <a:lnTo>
                  <a:pt x="14883" y="69282"/>
                </a:lnTo>
                <a:lnTo>
                  <a:pt x="11997" y="65681"/>
                </a:lnTo>
                <a:lnTo>
                  <a:pt x="9050" y="62350"/>
                </a:lnTo>
                <a:lnTo>
                  <a:pt x="7665" y="60219"/>
                </a:lnTo>
                <a:lnTo>
                  <a:pt x="7180" y="59735"/>
                </a:lnTo>
                <a:lnTo>
                  <a:pt x="7018" y="58912"/>
                </a:lnTo>
                <a:lnTo>
                  <a:pt x="7911" y="56619"/>
                </a:lnTo>
                <a:lnTo>
                  <a:pt x="7465" y="54311"/>
                </a:lnTo>
                <a:lnTo>
                  <a:pt x="6003" y="51234"/>
                </a:lnTo>
                <a:lnTo>
                  <a:pt x="5371" y="49326"/>
                </a:lnTo>
                <a:lnTo>
                  <a:pt x="5579" y="48596"/>
                </a:lnTo>
                <a:lnTo>
                  <a:pt x="4871" y="48311"/>
                </a:lnTo>
                <a:lnTo>
                  <a:pt x="3232" y="48473"/>
                </a:lnTo>
                <a:lnTo>
                  <a:pt x="1662" y="47026"/>
                </a:lnTo>
                <a:lnTo>
                  <a:pt x="147" y="43980"/>
                </a:lnTo>
                <a:lnTo>
                  <a:pt x="0" y="43441"/>
                </a:lnTo>
                <a:lnTo>
                  <a:pt x="493" y="43449"/>
                </a:lnTo>
                <a:lnTo>
                  <a:pt x="2394" y="43972"/>
                </a:lnTo>
                <a:lnTo>
                  <a:pt x="3040" y="43895"/>
                </a:lnTo>
                <a:lnTo>
                  <a:pt x="4386" y="43195"/>
                </a:lnTo>
                <a:lnTo>
                  <a:pt x="6426" y="42457"/>
                </a:lnTo>
                <a:lnTo>
                  <a:pt x="7634" y="42211"/>
                </a:lnTo>
                <a:lnTo>
                  <a:pt x="8034" y="41849"/>
                </a:lnTo>
                <a:lnTo>
                  <a:pt x="8204" y="41111"/>
                </a:lnTo>
                <a:lnTo>
                  <a:pt x="7165" y="34064"/>
                </a:lnTo>
                <a:lnTo>
                  <a:pt x="7342" y="32594"/>
                </a:lnTo>
                <a:lnTo>
                  <a:pt x="9273" y="29548"/>
                </a:lnTo>
                <a:lnTo>
                  <a:pt x="9058" y="26471"/>
                </a:lnTo>
                <a:lnTo>
                  <a:pt x="9550" y="22055"/>
                </a:lnTo>
                <a:lnTo>
                  <a:pt x="11705" y="19032"/>
                </a:lnTo>
                <a:lnTo>
                  <a:pt x="13321" y="17640"/>
                </a:lnTo>
                <a:lnTo>
                  <a:pt x="13829" y="15455"/>
                </a:lnTo>
                <a:lnTo>
                  <a:pt x="14568" y="14993"/>
                </a:lnTo>
                <a:lnTo>
                  <a:pt x="15907" y="15163"/>
                </a:lnTo>
                <a:lnTo>
                  <a:pt x="18669" y="16794"/>
                </a:lnTo>
                <a:lnTo>
                  <a:pt x="19847" y="16871"/>
                </a:lnTo>
                <a:lnTo>
                  <a:pt x="21524" y="16824"/>
                </a:lnTo>
                <a:lnTo>
                  <a:pt x="23325" y="16701"/>
                </a:lnTo>
                <a:lnTo>
                  <a:pt x="24164" y="16547"/>
                </a:lnTo>
                <a:lnTo>
                  <a:pt x="29928" y="14955"/>
                </a:lnTo>
                <a:lnTo>
                  <a:pt x="31197" y="14786"/>
                </a:lnTo>
                <a:lnTo>
                  <a:pt x="32413" y="14986"/>
                </a:lnTo>
                <a:lnTo>
                  <a:pt x="33298" y="14909"/>
                </a:lnTo>
                <a:lnTo>
                  <a:pt x="34183" y="14178"/>
                </a:lnTo>
                <a:lnTo>
                  <a:pt x="34814" y="12893"/>
                </a:lnTo>
                <a:lnTo>
                  <a:pt x="35538" y="8770"/>
                </a:lnTo>
                <a:lnTo>
                  <a:pt x="35953" y="8039"/>
                </a:lnTo>
                <a:lnTo>
                  <a:pt x="36700" y="7455"/>
                </a:lnTo>
                <a:lnTo>
                  <a:pt x="37923" y="7062"/>
                </a:lnTo>
                <a:lnTo>
                  <a:pt x="39355" y="7093"/>
                </a:lnTo>
                <a:lnTo>
                  <a:pt x="41224" y="7885"/>
                </a:lnTo>
                <a:lnTo>
                  <a:pt x="42394" y="7916"/>
                </a:lnTo>
                <a:lnTo>
                  <a:pt x="43718" y="7585"/>
                </a:lnTo>
                <a:lnTo>
                  <a:pt x="44842" y="7016"/>
                </a:lnTo>
                <a:lnTo>
                  <a:pt x="45588" y="6293"/>
                </a:lnTo>
                <a:lnTo>
                  <a:pt x="45927" y="5424"/>
                </a:lnTo>
                <a:lnTo>
                  <a:pt x="45626" y="3754"/>
                </a:lnTo>
                <a:lnTo>
                  <a:pt x="44772" y="1662"/>
                </a:lnTo>
                <a:lnTo>
                  <a:pt x="45011" y="1408"/>
                </a:lnTo>
                <a:lnTo>
                  <a:pt x="46581" y="1869"/>
                </a:lnTo>
                <a:lnTo>
                  <a:pt x="48889" y="2385"/>
                </a:lnTo>
                <a:lnTo>
                  <a:pt x="50652" y="2269"/>
                </a:lnTo>
                <a:lnTo>
                  <a:pt x="51798" y="1908"/>
                </a:lnTo>
                <a:lnTo>
                  <a:pt x="52922" y="916"/>
                </a:lnTo>
                <a:lnTo>
                  <a:pt x="54338" y="0"/>
                </a:lnTo>
                <a:lnTo>
                  <a:pt x="55715" y="208"/>
                </a:lnTo>
                <a:lnTo>
                  <a:pt x="56785" y="1023"/>
                </a:lnTo>
                <a:lnTo>
                  <a:pt x="59332" y="2562"/>
                </a:lnTo>
                <a:close/>
                <a:moveTo>
                  <a:pt x="109098" y="188790"/>
                </a:moveTo>
                <a:lnTo>
                  <a:pt x="109168" y="189313"/>
                </a:lnTo>
                <a:lnTo>
                  <a:pt x="108044" y="188913"/>
                </a:lnTo>
                <a:lnTo>
                  <a:pt x="107652" y="189097"/>
                </a:lnTo>
                <a:lnTo>
                  <a:pt x="106397" y="188951"/>
                </a:lnTo>
                <a:lnTo>
                  <a:pt x="105782" y="185913"/>
                </a:lnTo>
                <a:lnTo>
                  <a:pt x="105874" y="185197"/>
                </a:lnTo>
                <a:lnTo>
                  <a:pt x="106767" y="185420"/>
                </a:lnTo>
                <a:lnTo>
                  <a:pt x="108044" y="186928"/>
                </a:lnTo>
                <a:lnTo>
                  <a:pt x="108698" y="187974"/>
                </a:lnTo>
                <a:lnTo>
                  <a:pt x="109098" y="188790"/>
                </a:lnTo>
                <a:close/>
                <a:moveTo>
                  <a:pt x="112977" y="195629"/>
                </a:moveTo>
                <a:lnTo>
                  <a:pt x="112623" y="197913"/>
                </a:lnTo>
                <a:lnTo>
                  <a:pt x="111392" y="196975"/>
                </a:lnTo>
                <a:lnTo>
                  <a:pt x="111684" y="195821"/>
                </a:lnTo>
                <a:lnTo>
                  <a:pt x="112169" y="195298"/>
                </a:lnTo>
                <a:lnTo>
                  <a:pt x="112977" y="195629"/>
                </a:lnTo>
                <a:close/>
                <a:moveTo>
                  <a:pt x="58293" y="238847"/>
                </a:moveTo>
                <a:lnTo>
                  <a:pt x="58085" y="239208"/>
                </a:lnTo>
                <a:lnTo>
                  <a:pt x="57247" y="238516"/>
                </a:lnTo>
                <a:lnTo>
                  <a:pt x="56654" y="237731"/>
                </a:lnTo>
                <a:lnTo>
                  <a:pt x="56339" y="236731"/>
                </a:lnTo>
                <a:lnTo>
                  <a:pt x="57631" y="236770"/>
                </a:lnTo>
                <a:lnTo>
                  <a:pt x="58270" y="237693"/>
                </a:lnTo>
                <a:lnTo>
                  <a:pt x="58293" y="238847"/>
                </a:lnTo>
                <a:close/>
                <a:moveTo>
                  <a:pt x="58216" y="241255"/>
                </a:moveTo>
                <a:lnTo>
                  <a:pt x="58316" y="242486"/>
                </a:lnTo>
                <a:lnTo>
                  <a:pt x="57847" y="243963"/>
                </a:lnTo>
                <a:lnTo>
                  <a:pt x="55877" y="244832"/>
                </a:lnTo>
                <a:lnTo>
                  <a:pt x="55200" y="243647"/>
                </a:lnTo>
                <a:lnTo>
                  <a:pt x="55377" y="241824"/>
                </a:lnTo>
                <a:lnTo>
                  <a:pt x="55676" y="241362"/>
                </a:lnTo>
                <a:lnTo>
                  <a:pt x="57608" y="241455"/>
                </a:lnTo>
                <a:lnTo>
                  <a:pt x="58216" y="241255"/>
                </a:lnTo>
                <a:close/>
                <a:moveTo>
                  <a:pt x="20139" y="252878"/>
                </a:moveTo>
                <a:lnTo>
                  <a:pt x="18915" y="253109"/>
                </a:lnTo>
                <a:lnTo>
                  <a:pt x="19077" y="251925"/>
                </a:lnTo>
                <a:lnTo>
                  <a:pt x="19400" y="251178"/>
                </a:lnTo>
                <a:lnTo>
                  <a:pt x="19993" y="250978"/>
                </a:lnTo>
                <a:lnTo>
                  <a:pt x="20239" y="252255"/>
                </a:lnTo>
                <a:lnTo>
                  <a:pt x="20139" y="252878"/>
                </a:lnTo>
                <a:close/>
                <a:moveTo>
                  <a:pt x="22332" y="277803"/>
                </a:moveTo>
                <a:lnTo>
                  <a:pt x="22101" y="279396"/>
                </a:lnTo>
                <a:lnTo>
                  <a:pt x="21216" y="279373"/>
                </a:lnTo>
                <a:lnTo>
                  <a:pt x="20316" y="280396"/>
                </a:lnTo>
                <a:lnTo>
                  <a:pt x="19893" y="280534"/>
                </a:lnTo>
                <a:lnTo>
                  <a:pt x="19162" y="277288"/>
                </a:lnTo>
                <a:lnTo>
                  <a:pt x="20000" y="272734"/>
                </a:lnTo>
                <a:lnTo>
                  <a:pt x="20455" y="272088"/>
                </a:lnTo>
                <a:lnTo>
                  <a:pt x="21078" y="273295"/>
                </a:lnTo>
                <a:lnTo>
                  <a:pt x="22886" y="273834"/>
                </a:lnTo>
                <a:lnTo>
                  <a:pt x="22101" y="276457"/>
                </a:lnTo>
                <a:lnTo>
                  <a:pt x="22332" y="277803"/>
                </a:lnTo>
                <a:close/>
                <a:moveTo>
                  <a:pt x="26272" y="277111"/>
                </a:moveTo>
                <a:lnTo>
                  <a:pt x="26019" y="277472"/>
                </a:lnTo>
                <a:lnTo>
                  <a:pt x="24918" y="273326"/>
                </a:lnTo>
                <a:lnTo>
                  <a:pt x="26542" y="274442"/>
                </a:lnTo>
                <a:lnTo>
                  <a:pt x="26272" y="277111"/>
                </a:lnTo>
                <a:close/>
                <a:moveTo>
                  <a:pt x="36784" y="284511"/>
                </a:moveTo>
                <a:lnTo>
                  <a:pt x="37346" y="287119"/>
                </a:lnTo>
                <a:lnTo>
                  <a:pt x="36553" y="286588"/>
                </a:lnTo>
                <a:lnTo>
                  <a:pt x="35900" y="285450"/>
                </a:lnTo>
                <a:lnTo>
                  <a:pt x="35907" y="283781"/>
                </a:lnTo>
                <a:lnTo>
                  <a:pt x="36069" y="283550"/>
                </a:lnTo>
                <a:lnTo>
                  <a:pt x="36784" y="284511"/>
                </a:lnTo>
                <a:close/>
                <a:moveTo>
                  <a:pt x="49405" y="307636"/>
                </a:moveTo>
                <a:lnTo>
                  <a:pt x="48997" y="307767"/>
                </a:lnTo>
                <a:lnTo>
                  <a:pt x="48189" y="306020"/>
                </a:lnTo>
                <a:lnTo>
                  <a:pt x="49213" y="303490"/>
                </a:lnTo>
                <a:lnTo>
                  <a:pt x="50236" y="306590"/>
                </a:lnTo>
                <a:lnTo>
                  <a:pt x="49405" y="30763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2" name="Google Shape;992;p44"/>
          <p:cNvSpPr/>
          <p:nvPr/>
        </p:nvSpPr>
        <p:spPr>
          <a:xfrm>
            <a:off x="6731806" y="3752591"/>
            <a:ext cx="136037" cy="97475"/>
          </a:xfrm>
          <a:custGeom>
            <a:avLst/>
            <a:gdLst/>
            <a:ahLst/>
            <a:cxnLst/>
            <a:rect l="l" t="t" r="r" b="b"/>
            <a:pathLst>
              <a:path w="167753" h="120200" extrusionOk="0">
                <a:moveTo>
                  <a:pt x="77885" y="22571"/>
                </a:moveTo>
                <a:lnTo>
                  <a:pt x="77955" y="23086"/>
                </a:lnTo>
                <a:lnTo>
                  <a:pt x="77639" y="24017"/>
                </a:lnTo>
                <a:lnTo>
                  <a:pt x="73153" y="25602"/>
                </a:lnTo>
                <a:lnTo>
                  <a:pt x="71114" y="26940"/>
                </a:lnTo>
                <a:lnTo>
                  <a:pt x="70675" y="29317"/>
                </a:lnTo>
                <a:lnTo>
                  <a:pt x="70136" y="30002"/>
                </a:lnTo>
                <a:lnTo>
                  <a:pt x="69228" y="30564"/>
                </a:lnTo>
                <a:lnTo>
                  <a:pt x="68328" y="30694"/>
                </a:lnTo>
                <a:lnTo>
                  <a:pt x="66950" y="27902"/>
                </a:lnTo>
                <a:lnTo>
                  <a:pt x="65380" y="27325"/>
                </a:lnTo>
                <a:lnTo>
                  <a:pt x="63126" y="26340"/>
                </a:lnTo>
                <a:lnTo>
                  <a:pt x="58747" y="24432"/>
                </a:lnTo>
                <a:lnTo>
                  <a:pt x="56485" y="23602"/>
                </a:lnTo>
                <a:lnTo>
                  <a:pt x="52137" y="24848"/>
                </a:lnTo>
                <a:lnTo>
                  <a:pt x="47058" y="26556"/>
                </a:lnTo>
                <a:lnTo>
                  <a:pt x="46265" y="27594"/>
                </a:lnTo>
                <a:lnTo>
                  <a:pt x="45726" y="28710"/>
                </a:lnTo>
                <a:lnTo>
                  <a:pt x="45780" y="29556"/>
                </a:lnTo>
                <a:lnTo>
                  <a:pt x="46150" y="30687"/>
                </a:lnTo>
                <a:lnTo>
                  <a:pt x="45896" y="31548"/>
                </a:lnTo>
                <a:lnTo>
                  <a:pt x="44942" y="31825"/>
                </a:lnTo>
                <a:lnTo>
                  <a:pt x="43502" y="30779"/>
                </a:lnTo>
                <a:lnTo>
                  <a:pt x="42248" y="30171"/>
                </a:lnTo>
                <a:lnTo>
                  <a:pt x="41632" y="31602"/>
                </a:lnTo>
                <a:lnTo>
                  <a:pt x="40894" y="34141"/>
                </a:lnTo>
                <a:lnTo>
                  <a:pt x="40555" y="35987"/>
                </a:lnTo>
                <a:lnTo>
                  <a:pt x="41663" y="38649"/>
                </a:lnTo>
                <a:lnTo>
                  <a:pt x="42040" y="42580"/>
                </a:lnTo>
                <a:lnTo>
                  <a:pt x="44072" y="42372"/>
                </a:lnTo>
                <a:lnTo>
                  <a:pt x="45618" y="42380"/>
                </a:lnTo>
                <a:lnTo>
                  <a:pt x="48543" y="41218"/>
                </a:lnTo>
                <a:lnTo>
                  <a:pt x="50013" y="41187"/>
                </a:lnTo>
                <a:lnTo>
                  <a:pt x="52283" y="41695"/>
                </a:lnTo>
                <a:lnTo>
                  <a:pt x="56261" y="41795"/>
                </a:lnTo>
                <a:lnTo>
                  <a:pt x="59401" y="41587"/>
                </a:lnTo>
                <a:lnTo>
                  <a:pt x="60163" y="41672"/>
                </a:lnTo>
                <a:lnTo>
                  <a:pt x="60909" y="40926"/>
                </a:lnTo>
                <a:lnTo>
                  <a:pt x="61733" y="41187"/>
                </a:lnTo>
                <a:lnTo>
                  <a:pt x="62502" y="42087"/>
                </a:lnTo>
                <a:lnTo>
                  <a:pt x="65680" y="40995"/>
                </a:lnTo>
                <a:lnTo>
                  <a:pt x="68043" y="40841"/>
                </a:lnTo>
                <a:lnTo>
                  <a:pt x="69490" y="41164"/>
                </a:lnTo>
                <a:lnTo>
                  <a:pt x="70344" y="41487"/>
                </a:lnTo>
                <a:lnTo>
                  <a:pt x="71876" y="44087"/>
                </a:lnTo>
                <a:lnTo>
                  <a:pt x="73045" y="45695"/>
                </a:lnTo>
                <a:lnTo>
                  <a:pt x="74476" y="46211"/>
                </a:lnTo>
                <a:lnTo>
                  <a:pt x="78917" y="45734"/>
                </a:lnTo>
                <a:lnTo>
                  <a:pt x="80217" y="43464"/>
                </a:lnTo>
                <a:lnTo>
                  <a:pt x="81356" y="42903"/>
                </a:lnTo>
                <a:lnTo>
                  <a:pt x="83188" y="42734"/>
                </a:lnTo>
                <a:lnTo>
                  <a:pt x="84696" y="42295"/>
                </a:lnTo>
                <a:lnTo>
                  <a:pt x="85896" y="41364"/>
                </a:lnTo>
                <a:lnTo>
                  <a:pt x="87536" y="40549"/>
                </a:lnTo>
                <a:lnTo>
                  <a:pt x="88967" y="40387"/>
                </a:lnTo>
                <a:lnTo>
                  <a:pt x="89675" y="40987"/>
                </a:lnTo>
                <a:lnTo>
                  <a:pt x="89983" y="41780"/>
                </a:lnTo>
                <a:lnTo>
                  <a:pt x="89737" y="42803"/>
                </a:lnTo>
                <a:lnTo>
                  <a:pt x="89683" y="43872"/>
                </a:lnTo>
                <a:lnTo>
                  <a:pt x="90606" y="44588"/>
                </a:lnTo>
                <a:lnTo>
                  <a:pt x="93330" y="44757"/>
                </a:lnTo>
                <a:lnTo>
                  <a:pt x="94615" y="45426"/>
                </a:lnTo>
                <a:lnTo>
                  <a:pt x="94692" y="46688"/>
                </a:lnTo>
                <a:lnTo>
                  <a:pt x="94485" y="48665"/>
                </a:lnTo>
                <a:lnTo>
                  <a:pt x="95624" y="49465"/>
                </a:lnTo>
                <a:lnTo>
                  <a:pt x="96216" y="49534"/>
                </a:lnTo>
                <a:lnTo>
                  <a:pt x="100210" y="47442"/>
                </a:lnTo>
                <a:lnTo>
                  <a:pt x="101334" y="47411"/>
                </a:lnTo>
                <a:lnTo>
                  <a:pt x="102226" y="48565"/>
                </a:lnTo>
                <a:lnTo>
                  <a:pt x="103588" y="49949"/>
                </a:lnTo>
                <a:lnTo>
                  <a:pt x="105374" y="51426"/>
                </a:lnTo>
                <a:lnTo>
                  <a:pt x="105805" y="51196"/>
                </a:lnTo>
                <a:lnTo>
                  <a:pt x="106605" y="49588"/>
                </a:lnTo>
                <a:lnTo>
                  <a:pt x="108129" y="47834"/>
                </a:lnTo>
                <a:lnTo>
                  <a:pt x="110991" y="47257"/>
                </a:lnTo>
                <a:lnTo>
                  <a:pt x="112569" y="46711"/>
                </a:lnTo>
                <a:lnTo>
                  <a:pt x="114224" y="46464"/>
                </a:lnTo>
                <a:lnTo>
                  <a:pt x="119241" y="47172"/>
                </a:lnTo>
                <a:lnTo>
                  <a:pt x="120903" y="47265"/>
                </a:lnTo>
                <a:lnTo>
                  <a:pt x="124358" y="47126"/>
                </a:lnTo>
                <a:lnTo>
                  <a:pt x="127075" y="46772"/>
                </a:lnTo>
                <a:lnTo>
                  <a:pt x="129260" y="45718"/>
                </a:lnTo>
                <a:lnTo>
                  <a:pt x="130368" y="44872"/>
                </a:lnTo>
                <a:lnTo>
                  <a:pt x="132162" y="44380"/>
                </a:lnTo>
                <a:lnTo>
                  <a:pt x="134432" y="44464"/>
                </a:lnTo>
                <a:lnTo>
                  <a:pt x="135640" y="44711"/>
                </a:lnTo>
                <a:lnTo>
                  <a:pt x="135748" y="46157"/>
                </a:lnTo>
                <a:lnTo>
                  <a:pt x="135463" y="48903"/>
                </a:lnTo>
                <a:lnTo>
                  <a:pt x="135117" y="50811"/>
                </a:lnTo>
                <a:lnTo>
                  <a:pt x="136910" y="54265"/>
                </a:lnTo>
                <a:lnTo>
                  <a:pt x="138056" y="55927"/>
                </a:lnTo>
                <a:lnTo>
                  <a:pt x="139180" y="57104"/>
                </a:lnTo>
                <a:lnTo>
                  <a:pt x="139387" y="58035"/>
                </a:lnTo>
                <a:lnTo>
                  <a:pt x="139157" y="58789"/>
                </a:lnTo>
                <a:lnTo>
                  <a:pt x="137764" y="59527"/>
                </a:lnTo>
                <a:lnTo>
                  <a:pt x="137263" y="60312"/>
                </a:lnTo>
                <a:lnTo>
                  <a:pt x="137033" y="61196"/>
                </a:lnTo>
                <a:lnTo>
                  <a:pt x="137487" y="62219"/>
                </a:lnTo>
                <a:lnTo>
                  <a:pt x="138287" y="65481"/>
                </a:lnTo>
                <a:lnTo>
                  <a:pt x="139318" y="68012"/>
                </a:lnTo>
                <a:lnTo>
                  <a:pt x="140773" y="69228"/>
                </a:lnTo>
                <a:lnTo>
                  <a:pt x="142951" y="70028"/>
                </a:lnTo>
                <a:lnTo>
                  <a:pt x="144144" y="69858"/>
                </a:lnTo>
                <a:lnTo>
                  <a:pt x="144997" y="67966"/>
                </a:lnTo>
                <a:lnTo>
                  <a:pt x="146429" y="66520"/>
                </a:lnTo>
                <a:lnTo>
                  <a:pt x="147637" y="66620"/>
                </a:lnTo>
                <a:lnTo>
                  <a:pt x="149584" y="66558"/>
                </a:lnTo>
                <a:lnTo>
                  <a:pt x="154694" y="68197"/>
                </a:lnTo>
                <a:lnTo>
                  <a:pt x="159681" y="70674"/>
                </a:lnTo>
                <a:lnTo>
                  <a:pt x="161127" y="72043"/>
                </a:lnTo>
                <a:lnTo>
                  <a:pt x="161635" y="73582"/>
                </a:lnTo>
                <a:lnTo>
                  <a:pt x="160258" y="77136"/>
                </a:lnTo>
                <a:lnTo>
                  <a:pt x="160319" y="79397"/>
                </a:lnTo>
                <a:lnTo>
                  <a:pt x="160635" y="81813"/>
                </a:lnTo>
                <a:lnTo>
                  <a:pt x="161773" y="83598"/>
                </a:lnTo>
                <a:lnTo>
                  <a:pt x="162820" y="86659"/>
                </a:lnTo>
                <a:lnTo>
                  <a:pt x="163020" y="89191"/>
                </a:lnTo>
                <a:lnTo>
                  <a:pt x="163474" y="89944"/>
                </a:lnTo>
                <a:lnTo>
                  <a:pt x="163844" y="90829"/>
                </a:lnTo>
                <a:lnTo>
                  <a:pt x="163290" y="93145"/>
                </a:lnTo>
                <a:lnTo>
                  <a:pt x="162897" y="95475"/>
                </a:lnTo>
                <a:lnTo>
                  <a:pt x="163367" y="96253"/>
                </a:lnTo>
                <a:lnTo>
                  <a:pt x="164890" y="97399"/>
                </a:lnTo>
                <a:lnTo>
                  <a:pt x="167291" y="99545"/>
                </a:lnTo>
                <a:lnTo>
                  <a:pt x="167753" y="101314"/>
                </a:lnTo>
                <a:lnTo>
                  <a:pt x="166899" y="102437"/>
                </a:lnTo>
                <a:lnTo>
                  <a:pt x="165375" y="103807"/>
                </a:lnTo>
                <a:lnTo>
                  <a:pt x="163421" y="104984"/>
                </a:lnTo>
                <a:lnTo>
                  <a:pt x="162843" y="105476"/>
                </a:lnTo>
                <a:lnTo>
                  <a:pt x="162497" y="105199"/>
                </a:lnTo>
                <a:lnTo>
                  <a:pt x="161527" y="104007"/>
                </a:lnTo>
                <a:lnTo>
                  <a:pt x="159373" y="102084"/>
                </a:lnTo>
                <a:lnTo>
                  <a:pt x="157841" y="101068"/>
                </a:lnTo>
                <a:lnTo>
                  <a:pt x="154917" y="101391"/>
                </a:lnTo>
                <a:lnTo>
                  <a:pt x="153201" y="101038"/>
                </a:lnTo>
                <a:lnTo>
                  <a:pt x="151131" y="100407"/>
                </a:lnTo>
                <a:lnTo>
                  <a:pt x="149199" y="100499"/>
                </a:lnTo>
                <a:lnTo>
                  <a:pt x="147983" y="101661"/>
                </a:lnTo>
                <a:lnTo>
                  <a:pt x="147198" y="102822"/>
                </a:lnTo>
                <a:lnTo>
                  <a:pt x="145267" y="103176"/>
                </a:lnTo>
                <a:lnTo>
                  <a:pt x="142489" y="104068"/>
                </a:lnTo>
                <a:lnTo>
                  <a:pt x="138179" y="105461"/>
                </a:lnTo>
                <a:lnTo>
                  <a:pt x="136101" y="105253"/>
                </a:lnTo>
                <a:lnTo>
                  <a:pt x="135540" y="104653"/>
                </a:lnTo>
                <a:lnTo>
                  <a:pt x="136009" y="103853"/>
                </a:lnTo>
                <a:lnTo>
                  <a:pt x="137479" y="102814"/>
                </a:lnTo>
                <a:lnTo>
                  <a:pt x="137841" y="101561"/>
                </a:lnTo>
                <a:lnTo>
                  <a:pt x="137556" y="100399"/>
                </a:lnTo>
                <a:lnTo>
                  <a:pt x="136178" y="100083"/>
                </a:lnTo>
                <a:lnTo>
                  <a:pt x="135655" y="99899"/>
                </a:lnTo>
                <a:lnTo>
                  <a:pt x="135047" y="99660"/>
                </a:lnTo>
                <a:lnTo>
                  <a:pt x="132385" y="98968"/>
                </a:lnTo>
                <a:lnTo>
                  <a:pt x="130261" y="99222"/>
                </a:lnTo>
                <a:lnTo>
                  <a:pt x="126559" y="100676"/>
                </a:lnTo>
                <a:lnTo>
                  <a:pt x="119741" y="104491"/>
                </a:lnTo>
                <a:lnTo>
                  <a:pt x="116748" y="107053"/>
                </a:lnTo>
                <a:lnTo>
                  <a:pt x="114593" y="110923"/>
                </a:lnTo>
                <a:lnTo>
                  <a:pt x="108144" y="112169"/>
                </a:lnTo>
                <a:lnTo>
                  <a:pt x="103711" y="114384"/>
                </a:lnTo>
                <a:lnTo>
                  <a:pt x="99140" y="117985"/>
                </a:lnTo>
                <a:lnTo>
                  <a:pt x="96116" y="119923"/>
                </a:lnTo>
                <a:lnTo>
                  <a:pt x="94646" y="120200"/>
                </a:lnTo>
                <a:lnTo>
                  <a:pt x="93177" y="119854"/>
                </a:lnTo>
                <a:lnTo>
                  <a:pt x="91707" y="118892"/>
                </a:lnTo>
                <a:lnTo>
                  <a:pt x="90267" y="115877"/>
                </a:lnTo>
                <a:lnTo>
                  <a:pt x="88990" y="111307"/>
                </a:lnTo>
                <a:lnTo>
                  <a:pt x="88151" y="108276"/>
                </a:lnTo>
                <a:lnTo>
                  <a:pt x="88629" y="104384"/>
                </a:lnTo>
                <a:lnTo>
                  <a:pt x="89167" y="99945"/>
                </a:lnTo>
                <a:lnTo>
                  <a:pt x="89714" y="95422"/>
                </a:lnTo>
                <a:lnTo>
                  <a:pt x="90599" y="90183"/>
                </a:lnTo>
                <a:lnTo>
                  <a:pt x="91337" y="88313"/>
                </a:lnTo>
                <a:lnTo>
                  <a:pt x="91376" y="87067"/>
                </a:lnTo>
                <a:lnTo>
                  <a:pt x="90722" y="86436"/>
                </a:lnTo>
                <a:lnTo>
                  <a:pt x="89336" y="86467"/>
                </a:lnTo>
                <a:lnTo>
                  <a:pt x="87220" y="87167"/>
                </a:lnTo>
                <a:lnTo>
                  <a:pt x="85719" y="87290"/>
                </a:lnTo>
                <a:lnTo>
                  <a:pt x="84827" y="86837"/>
                </a:lnTo>
                <a:lnTo>
                  <a:pt x="84919" y="84398"/>
                </a:lnTo>
                <a:lnTo>
                  <a:pt x="85997" y="79959"/>
                </a:lnTo>
                <a:lnTo>
                  <a:pt x="84342" y="76220"/>
                </a:lnTo>
                <a:lnTo>
                  <a:pt x="79940" y="73174"/>
                </a:lnTo>
                <a:lnTo>
                  <a:pt x="76200" y="72112"/>
                </a:lnTo>
                <a:lnTo>
                  <a:pt x="73114" y="73043"/>
                </a:lnTo>
                <a:lnTo>
                  <a:pt x="70521" y="75459"/>
                </a:lnTo>
                <a:lnTo>
                  <a:pt x="68428" y="79359"/>
                </a:lnTo>
                <a:lnTo>
                  <a:pt x="66250" y="82544"/>
                </a:lnTo>
                <a:lnTo>
                  <a:pt x="63995" y="85013"/>
                </a:lnTo>
                <a:lnTo>
                  <a:pt x="62379" y="86206"/>
                </a:lnTo>
                <a:lnTo>
                  <a:pt x="61864" y="86667"/>
                </a:lnTo>
                <a:lnTo>
                  <a:pt x="61541" y="87713"/>
                </a:lnTo>
                <a:lnTo>
                  <a:pt x="62733" y="90998"/>
                </a:lnTo>
                <a:lnTo>
                  <a:pt x="62657" y="93745"/>
                </a:lnTo>
                <a:lnTo>
                  <a:pt x="61302" y="95968"/>
                </a:lnTo>
                <a:lnTo>
                  <a:pt x="59817" y="97022"/>
                </a:lnTo>
                <a:lnTo>
                  <a:pt x="58193" y="96922"/>
                </a:lnTo>
                <a:lnTo>
                  <a:pt x="56900" y="96406"/>
                </a:lnTo>
                <a:lnTo>
                  <a:pt x="55946" y="95475"/>
                </a:lnTo>
                <a:lnTo>
                  <a:pt x="53360" y="95222"/>
                </a:lnTo>
                <a:lnTo>
                  <a:pt x="49143" y="95645"/>
                </a:lnTo>
                <a:lnTo>
                  <a:pt x="46257" y="96753"/>
                </a:lnTo>
                <a:lnTo>
                  <a:pt x="44703" y="98553"/>
                </a:lnTo>
                <a:lnTo>
                  <a:pt x="44249" y="100922"/>
                </a:lnTo>
                <a:lnTo>
                  <a:pt x="44903" y="103853"/>
                </a:lnTo>
                <a:lnTo>
                  <a:pt x="44580" y="106099"/>
                </a:lnTo>
                <a:lnTo>
                  <a:pt x="43264" y="107661"/>
                </a:lnTo>
                <a:lnTo>
                  <a:pt x="42186" y="108553"/>
                </a:lnTo>
                <a:lnTo>
                  <a:pt x="41348" y="108784"/>
                </a:lnTo>
                <a:lnTo>
                  <a:pt x="39516" y="107438"/>
                </a:lnTo>
                <a:lnTo>
                  <a:pt x="36707" y="104515"/>
                </a:lnTo>
                <a:lnTo>
                  <a:pt x="34776" y="102930"/>
                </a:lnTo>
                <a:lnTo>
                  <a:pt x="33722" y="102691"/>
                </a:lnTo>
                <a:lnTo>
                  <a:pt x="33152" y="102853"/>
                </a:lnTo>
                <a:lnTo>
                  <a:pt x="32506" y="103161"/>
                </a:lnTo>
                <a:lnTo>
                  <a:pt x="32136" y="103538"/>
                </a:lnTo>
                <a:lnTo>
                  <a:pt x="31821" y="104407"/>
                </a:lnTo>
                <a:lnTo>
                  <a:pt x="30920" y="104753"/>
                </a:lnTo>
                <a:lnTo>
                  <a:pt x="29651" y="104476"/>
                </a:lnTo>
                <a:lnTo>
                  <a:pt x="28489" y="104738"/>
                </a:lnTo>
                <a:lnTo>
                  <a:pt x="27788" y="105653"/>
                </a:lnTo>
                <a:lnTo>
                  <a:pt x="25834" y="106761"/>
                </a:lnTo>
                <a:lnTo>
                  <a:pt x="22386" y="108000"/>
                </a:lnTo>
                <a:lnTo>
                  <a:pt x="20501" y="109323"/>
                </a:lnTo>
                <a:lnTo>
                  <a:pt x="20185" y="110730"/>
                </a:lnTo>
                <a:lnTo>
                  <a:pt x="19677" y="111361"/>
                </a:lnTo>
                <a:lnTo>
                  <a:pt x="18615" y="111130"/>
                </a:lnTo>
                <a:lnTo>
                  <a:pt x="15506" y="113061"/>
                </a:lnTo>
                <a:lnTo>
                  <a:pt x="13128" y="112461"/>
                </a:lnTo>
                <a:lnTo>
                  <a:pt x="10458" y="109976"/>
                </a:lnTo>
                <a:lnTo>
                  <a:pt x="8981" y="107930"/>
                </a:lnTo>
                <a:lnTo>
                  <a:pt x="8826" y="107069"/>
                </a:lnTo>
                <a:lnTo>
                  <a:pt x="9665" y="105107"/>
                </a:lnTo>
                <a:lnTo>
                  <a:pt x="10019" y="98560"/>
                </a:lnTo>
                <a:lnTo>
                  <a:pt x="11089" y="96291"/>
                </a:lnTo>
                <a:lnTo>
                  <a:pt x="14267" y="92214"/>
                </a:lnTo>
                <a:lnTo>
                  <a:pt x="15922" y="89098"/>
                </a:lnTo>
                <a:lnTo>
                  <a:pt x="17792" y="86559"/>
                </a:lnTo>
                <a:lnTo>
                  <a:pt x="19139" y="85713"/>
                </a:lnTo>
                <a:lnTo>
                  <a:pt x="20385" y="83713"/>
                </a:lnTo>
                <a:lnTo>
                  <a:pt x="21401" y="81421"/>
                </a:lnTo>
                <a:lnTo>
                  <a:pt x="21686" y="79975"/>
                </a:lnTo>
                <a:lnTo>
                  <a:pt x="21594" y="78844"/>
                </a:lnTo>
                <a:lnTo>
                  <a:pt x="21224" y="78113"/>
                </a:lnTo>
                <a:lnTo>
                  <a:pt x="19462" y="76559"/>
                </a:lnTo>
                <a:lnTo>
                  <a:pt x="17146" y="74136"/>
                </a:lnTo>
                <a:lnTo>
                  <a:pt x="15914" y="71651"/>
                </a:lnTo>
                <a:lnTo>
                  <a:pt x="15245" y="68481"/>
                </a:lnTo>
                <a:lnTo>
                  <a:pt x="15068" y="66266"/>
                </a:lnTo>
                <a:lnTo>
                  <a:pt x="17238" y="60165"/>
                </a:lnTo>
                <a:lnTo>
                  <a:pt x="16892" y="59142"/>
                </a:lnTo>
                <a:lnTo>
                  <a:pt x="16268" y="58196"/>
                </a:lnTo>
                <a:lnTo>
                  <a:pt x="14991" y="57596"/>
                </a:lnTo>
                <a:lnTo>
                  <a:pt x="13167" y="57342"/>
                </a:lnTo>
                <a:lnTo>
                  <a:pt x="11351" y="57619"/>
                </a:lnTo>
                <a:lnTo>
                  <a:pt x="9035" y="57642"/>
                </a:lnTo>
                <a:lnTo>
                  <a:pt x="7434" y="57296"/>
                </a:lnTo>
                <a:lnTo>
                  <a:pt x="7049" y="56911"/>
                </a:lnTo>
                <a:lnTo>
                  <a:pt x="6849" y="54127"/>
                </a:lnTo>
                <a:lnTo>
                  <a:pt x="6441" y="53519"/>
                </a:lnTo>
                <a:lnTo>
                  <a:pt x="5756" y="52988"/>
                </a:lnTo>
                <a:lnTo>
                  <a:pt x="1085" y="51703"/>
                </a:lnTo>
                <a:lnTo>
                  <a:pt x="169" y="51149"/>
                </a:lnTo>
                <a:lnTo>
                  <a:pt x="0" y="50442"/>
                </a:lnTo>
                <a:lnTo>
                  <a:pt x="1655" y="44226"/>
                </a:lnTo>
                <a:lnTo>
                  <a:pt x="2370" y="43757"/>
                </a:lnTo>
                <a:lnTo>
                  <a:pt x="3070" y="42741"/>
                </a:lnTo>
                <a:lnTo>
                  <a:pt x="4171" y="41656"/>
                </a:lnTo>
                <a:lnTo>
                  <a:pt x="7980" y="39880"/>
                </a:lnTo>
                <a:lnTo>
                  <a:pt x="12074" y="40649"/>
                </a:lnTo>
                <a:lnTo>
                  <a:pt x="15714" y="41472"/>
                </a:lnTo>
                <a:lnTo>
                  <a:pt x="19346" y="41918"/>
                </a:lnTo>
                <a:lnTo>
                  <a:pt x="20601" y="42218"/>
                </a:lnTo>
                <a:lnTo>
                  <a:pt x="22671" y="42464"/>
                </a:lnTo>
                <a:lnTo>
                  <a:pt x="24064" y="42249"/>
                </a:lnTo>
                <a:lnTo>
                  <a:pt x="25010" y="41518"/>
                </a:lnTo>
                <a:lnTo>
                  <a:pt x="26718" y="39502"/>
                </a:lnTo>
                <a:lnTo>
                  <a:pt x="27242" y="36472"/>
                </a:lnTo>
                <a:lnTo>
                  <a:pt x="27857" y="33795"/>
                </a:lnTo>
                <a:lnTo>
                  <a:pt x="28896" y="33587"/>
                </a:lnTo>
                <a:lnTo>
                  <a:pt x="29943" y="33871"/>
                </a:lnTo>
                <a:lnTo>
                  <a:pt x="30436" y="33333"/>
                </a:lnTo>
                <a:lnTo>
                  <a:pt x="30643" y="32594"/>
                </a:lnTo>
                <a:lnTo>
                  <a:pt x="30851" y="31964"/>
                </a:lnTo>
                <a:lnTo>
                  <a:pt x="31282" y="31825"/>
                </a:lnTo>
                <a:lnTo>
                  <a:pt x="32036" y="32517"/>
                </a:lnTo>
                <a:lnTo>
                  <a:pt x="32467" y="32333"/>
                </a:lnTo>
                <a:lnTo>
                  <a:pt x="32821" y="31864"/>
                </a:lnTo>
                <a:lnTo>
                  <a:pt x="32713" y="31310"/>
                </a:lnTo>
                <a:lnTo>
                  <a:pt x="31867" y="30371"/>
                </a:lnTo>
                <a:lnTo>
                  <a:pt x="31105" y="28902"/>
                </a:lnTo>
                <a:lnTo>
                  <a:pt x="31182" y="28394"/>
                </a:lnTo>
                <a:lnTo>
                  <a:pt x="31436" y="27863"/>
                </a:lnTo>
                <a:lnTo>
                  <a:pt x="33675" y="27363"/>
                </a:lnTo>
                <a:lnTo>
                  <a:pt x="34699" y="27271"/>
                </a:lnTo>
                <a:lnTo>
                  <a:pt x="35053" y="26748"/>
                </a:lnTo>
                <a:lnTo>
                  <a:pt x="34922" y="25917"/>
                </a:lnTo>
                <a:lnTo>
                  <a:pt x="34075" y="25448"/>
                </a:lnTo>
                <a:lnTo>
                  <a:pt x="31013" y="25702"/>
                </a:lnTo>
                <a:lnTo>
                  <a:pt x="27880" y="25648"/>
                </a:lnTo>
                <a:lnTo>
                  <a:pt x="27503" y="25140"/>
                </a:lnTo>
                <a:lnTo>
                  <a:pt x="27680" y="24578"/>
                </a:lnTo>
                <a:lnTo>
                  <a:pt x="28158" y="24140"/>
                </a:lnTo>
                <a:lnTo>
                  <a:pt x="34622" y="23017"/>
                </a:lnTo>
                <a:lnTo>
                  <a:pt x="38047" y="23409"/>
                </a:lnTo>
                <a:lnTo>
                  <a:pt x="40594" y="24002"/>
                </a:lnTo>
                <a:lnTo>
                  <a:pt x="41594" y="23709"/>
                </a:lnTo>
                <a:lnTo>
                  <a:pt x="40409" y="21171"/>
                </a:lnTo>
                <a:lnTo>
                  <a:pt x="42025" y="20932"/>
                </a:lnTo>
                <a:lnTo>
                  <a:pt x="42232" y="20063"/>
                </a:lnTo>
                <a:lnTo>
                  <a:pt x="40116" y="13301"/>
                </a:lnTo>
                <a:lnTo>
                  <a:pt x="41278" y="12701"/>
                </a:lnTo>
                <a:lnTo>
                  <a:pt x="42440" y="11370"/>
                </a:lnTo>
                <a:lnTo>
                  <a:pt x="42340" y="8839"/>
                </a:lnTo>
                <a:lnTo>
                  <a:pt x="43371" y="7608"/>
                </a:lnTo>
                <a:lnTo>
                  <a:pt x="44595" y="6762"/>
                </a:lnTo>
                <a:lnTo>
                  <a:pt x="46411" y="7616"/>
                </a:lnTo>
                <a:lnTo>
                  <a:pt x="49228" y="10116"/>
                </a:lnTo>
                <a:lnTo>
                  <a:pt x="50136" y="10601"/>
                </a:lnTo>
                <a:lnTo>
                  <a:pt x="51044" y="10739"/>
                </a:lnTo>
                <a:lnTo>
                  <a:pt x="52352" y="9962"/>
                </a:lnTo>
                <a:lnTo>
                  <a:pt x="57370" y="7493"/>
                </a:lnTo>
                <a:lnTo>
                  <a:pt x="60186" y="6100"/>
                </a:lnTo>
                <a:lnTo>
                  <a:pt x="63556" y="4077"/>
                </a:lnTo>
                <a:lnTo>
                  <a:pt x="64134" y="3292"/>
                </a:lnTo>
                <a:lnTo>
                  <a:pt x="65288" y="208"/>
                </a:lnTo>
                <a:lnTo>
                  <a:pt x="65919" y="0"/>
                </a:lnTo>
                <a:lnTo>
                  <a:pt x="66773" y="331"/>
                </a:lnTo>
                <a:lnTo>
                  <a:pt x="69728" y="3523"/>
                </a:lnTo>
                <a:lnTo>
                  <a:pt x="71437" y="5570"/>
                </a:lnTo>
                <a:lnTo>
                  <a:pt x="71437" y="6270"/>
                </a:lnTo>
                <a:lnTo>
                  <a:pt x="70952" y="6793"/>
                </a:lnTo>
                <a:lnTo>
                  <a:pt x="71044" y="7301"/>
                </a:lnTo>
                <a:lnTo>
                  <a:pt x="73461" y="8408"/>
                </a:lnTo>
                <a:lnTo>
                  <a:pt x="73461" y="8908"/>
                </a:lnTo>
                <a:lnTo>
                  <a:pt x="72914" y="9870"/>
                </a:lnTo>
                <a:lnTo>
                  <a:pt x="72622" y="10401"/>
                </a:lnTo>
                <a:lnTo>
                  <a:pt x="72322" y="10624"/>
                </a:lnTo>
                <a:lnTo>
                  <a:pt x="69090" y="13408"/>
                </a:lnTo>
                <a:lnTo>
                  <a:pt x="65504" y="16501"/>
                </a:lnTo>
                <a:lnTo>
                  <a:pt x="65380" y="16901"/>
                </a:lnTo>
                <a:lnTo>
                  <a:pt x="65219" y="17670"/>
                </a:lnTo>
                <a:lnTo>
                  <a:pt x="65257" y="18455"/>
                </a:lnTo>
                <a:lnTo>
                  <a:pt x="65834" y="19101"/>
                </a:lnTo>
                <a:lnTo>
                  <a:pt x="67381" y="19555"/>
                </a:lnTo>
                <a:lnTo>
                  <a:pt x="68759" y="20140"/>
                </a:lnTo>
                <a:lnTo>
                  <a:pt x="69459" y="21755"/>
                </a:lnTo>
                <a:lnTo>
                  <a:pt x="70259" y="23248"/>
                </a:lnTo>
                <a:lnTo>
                  <a:pt x="71344" y="23617"/>
                </a:lnTo>
                <a:lnTo>
                  <a:pt x="76662" y="22671"/>
                </a:lnTo>
                <a:lnTo>
                  <a:pt x="77885" y="22571"/>
                </a:lnTo>
                <a:close/>
                <a:moveTo>
                  <a:pt x="71290" y="2816"/>
                </a:moveTo>
                <a:lnTo>
                  <a:pt x="70644" y="2877"/>
                </a:lnTo>
                <a:lnTo>
                  <a:pt x="69482" y="1531"/>
                </a:lnTo>
                <a:lnTo>
                  <a:pt x="69074" y="585"/>
                </a:lnTo>
                <a:lnTo>
                  <a:pt x="69552" y="300"/>
                </a:lnTo>
                <a:lnTo>
                  <a:pt x="70552" y="954"/>
                </a:lnTo>
                <a:lnTo>
                  <a:pt x="71221" y="2115"/>
                </a:lnTo>
                <a:lnTo>
                  <a:pt x="71290" y="2816"/>
                </a:lnTo>
                <a:close/>
                <a:moveTo>
                  <a:pt x="72352" y="34187"/>
                </a:moveTo>
                <a:lnTo>
                  <a:pt x="70414" y="35264"/>
                </a:lnTo>
                <a:lnTo>
                  <a:pt x="69282" y="35148"/>
                </a:lnTo>
                <a:lnTo>
                  <a:pt x="68405" y="34102"/>
                </a:lnTo>
                <a:lnTo>
                  <a:pt x="67766" y="33125"/>
                </a:lnTo>
                <a:lnTo>
                  <a:pt x="67628" y="32571"/>
                </a:lnTo>
                <a:lnTo>
                  <a:pt x="67951" y="32579"/>
                </a:lnTo>
                <a:lnTo>
                  <a:pt x="69444" y="33025"/>
                </a:lnTo>
                <a:lnTo>
                  <a:pt x="71537" y="33333"/>
                </a:lnTo>
                <a:lnTo>
                  <a:pt x="72276" y="33602"/>
                </a:lnTo>
                <a:lnTo>
                  <a:pt x="72352" y="3418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3" name="Google Shape;993;p44"/>
          <p:cNvSpPr/>
          <p:nvPr/>
        </p:nvSpPr>
        <p:spPr>
          <a:xfrm>
            <a:off x="8836098" y="4686509"/>
            <a:ext cx="22990" cy="14298"/>
          </a:xfrm>
          <a:custGeom>
            <a:avLst/>
            <a:gdLst/>
            <a:ahLst/>
            <a:cxnLst/>
            <a:rect l="l" t="t" r="r" b="b"/>
            <a:pathLst>
              <a:path w="28350" h="17631" extrusionOk="0">
                <a:moveTo>
                  <a:pt x="431" y="746"/>
                </a:moveTo>
                <a:lnTo>
                  <a:pt x="331" y="792"/>
                </a:lnTo>
                <a:lnTo>
                  <a:pt x="231" y="546"/>
                </a:lnTo>
                <a:lnTo>
                  <a:pt x="100" y="277"/>
                </a:lnTo>
                <a:lnTo>
                  <a:pt x="0" y="31"/>
                </a:lnTo>
                <a:lnTo>
                  <a:pt x="0" y="0"/>
                </a:lnTo>
                <a:lnTo>
                  <a:pt x="208" y="208"/>
                </a:lnTo>
                <a:lnTo>
                  <a:pt x="347" y="454"/>
                </a:lnTo>
                <a:lnTo>
                  <a:pt x="423" y="746"/>
                </a:lnTo>
                <a:close/>
                <a:moveTo>
                  <a:pt x="28350" y="17570"/>
                </a:moveTo>
                <a:lnTo>
                  <a:pt x="28273" y="17632"/>
                </a:lnTo>
                <a:lnTo>
                  <a:pt x="28173" y="17501"/>
                </a:lnTo>
                <a:lnTo>
                  <a:pt x="28019" y="17332"/>
                </a:lnTo>
                <a:lnTo>
                  <a:pt x="27919" y="17086"/>
                </a:lnTo>
                <a:lnTo>
                  <a:pt x="27996" y="17070"/>
                </a:lnTo>
                <a:lnTo>
                  <a:pt x="28158" y="17209"/>
                </a:lnTo>
                <a:lnTo>
                  <a:pt x="28273" y="17378"/>
                </a:lnTo>
                <a:lnTo>
                  <a:pt x="28350" y="1757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4" name="Google Shape;994;p44"/>
          <p:cNvSpPr/>
          <p:nvPr/>
        </p:nvSpPr>
        <p:spPr>
          <a:xfrm>
            <a:off x="7724580" y="4679367"/>
            <a:ext cx="57094" cy="24148"/>
          </a:xfrm>
          <a:custGeom>
            <a:avLst/>
            <a:gdLst/>
            <a:ahLst/>
            <a:cxnLst/>
            <a:rect l="l" t="t" r="r" b="b"/>
            <a:pathLst>
              <a:path w="70405" h="29778" extrusionOk="0">
                <a:moveTo>
                  <a:pt x="34768" y="0"/>
                </a:moveTo>
                <a:lnTo>
                  <a:pt x="33321" y="3723"/>
                </a:lnTo>
                <a:lnTo>
                  <a:pt x="31759" y="2931"/>
                </a:lnTo>
                <a:lnTo>
                  <a:pt x="33421" y="839"/>
                </a:lnTo>
                <a:lnTo>
                  <a:pt x="34221" y="215"/>
                </a:lnTo>
                <a:lnTo>
                  <a:pt x="34768" y="0"/>
                </a:lnTo>
                <a:close/>
                <a:moveTo>
                  <a:pt x="22278" y="29779"/>
                </a:moveTo>
                <a:lnTo>
                  <a:pt x="21532" y="26948"/>
                </a:lnTo>
                <a:lnTo>
                  <a:pt x="20739" y="25732"/>
                </a:lnTo>
                <a:lnTo>
                  <a:pt x="20124" y="25040"/>
                </a:lnTo>
                <a:lnTo>
                  <a:pt x="19915" y="24179"/>
                </a:lnTo>
                <a:lnTo>
                  <a:pt x="19946" y="23294"/>
                </a:lnTo>
                <a:lnTo>
                  <a:pt x="20324" y="22886"/>
                </a:lnTo>
                <a:lnTo>
                  <a:pt x="22986" y="22771"/>
                </a:lnTo>
                <a:lnTo>
                  <a:pt x="24040" y="21317"/>
                </a:lnTo>
                <a:lnTo>
                  <a:pt x="24033" y="19571"/>
                </a:lnTo>
                <a:lnTo>
                  <a:pt x="23502" y="18978"/>
                </a:lnTo>
                <a:lnTo>
                  <a:pt x="22986" y="18732"/>
                </a:lnTo>
                <a:lnTo>
                  <a:pt x="20247" y="20040"/>
                </a:lnTo>
                <a:lnTo>
                  <a:pt x="19454" y="19801"/>
                </a:lnTo>
                <a:lnTo>
                  <a:pt x="18985" y="19324"/>
                </a:lnTo>
                <a:lnTo>
                  <a:pt x="19139" y="17393"/>
                </a:lnTo>
                <a:lnTo>
                  <a:pt x="21401" y="15586"/>
                </a:lnTo>
                <a:lnTo>
                  <a:pt x="23317" y="12309"/>
                </a:lnTo>
                <a:lnTo>
                  <a:pt x="24664" y="11001"/>
                </a:lnTo>
                <a:lnTo>
                  <a:pt x="27796" y="9778"/>
                </a:lnTo>
                <a:lnTo>
                  <a:pt x="29066" y="9431"/>
                </a:lnTo>
                <a:lnTo>
                  <a:pt x="38192" y="7624"/>
                </a:lnTo>
                <a:lnTo>
                  <a:pt x="40370" y="7501"/>
                </a:lnTo>
                <a:lnTo>
                  <a:pt x="46150" y="7554"/>
                </a:lnTo>
                <a:lnTo>
                  <a:pt x="53891" y="7162"/>
                </a:lnTo>
                <a:lnTo>
                  <a:pt x="55799" y="6916"/>
                </a:lnTo>
                <a:lnTo>
                  <a:pt x="58278" y="6116"/>
                </a:lnTo>
                <a:lnTo>
                  <a:pt x="60686" y="5131"/>
                </a:lnTo>
                <a:lnTo>
                  <a:pt x="61956" y="4354"/>
                </a:lnTo>
                <a:lnTo>
                  <a:pt x="63295" y="3792"/>
                </a:lnTo>
                <a:lnTo>
                  <a:pt x="65288" y="4500"/>
                </a:lnTo>
                <a:lnTo>
                  <a:pt x="68659" y="5031"/>
                </a:lnTo>
                <a:lnTo>
                  <a:pt x="69567" y="5500"/>
                </a:lnTo>
                <a:lnTo>
                  <a:pt x="70406" y="6146"/>
                </a:lnTo>
                <a:lnTo>
                  <a:pt x="66488" y="9593"/>
                </a:lnTo>
                <a:lnTo>
                  <a:pt x="62179" y="12455"/>
                </a:lnTo>
                <a:lnTo>
                  <a:pt x="59524" y="13316"/>
                </a:lnTo>
                <a:lnTo>
                  <a:pt x="56784" y="13901"/>
                </a:lnTo>
                <a:lnTo>
                  <a:pt x="54691" y="15009"/>
                </a:lnTo>
                <a:lnTo>
                  <a:pt x="52929" y="16740"/>
                </a:lnTo>
                <a:lnTo>
                  <a:pt x="50674" y="17709"/>
                </a:lnTo>
                <a:lnTo>
                  <a:pt x="48135" y="18040"/>
                </a:lnTo>
                <a:lnTo>
                  <a:pt x="45957" y="18555"/>
                </a:lnTo>
                <a:lnTo>
                  <a:pt x="43987" y="19571"/>
                </a:lnTo>
                <a:lnTo>
                  <a:pt x="41255" y="21317"/>
                </a:lnTo>
                <a:lnTo>
                  <a:pt x="40139" y="21494"/>
                </a:lnTo>
                <a:lnTo>
                  <a:pt x="38969" y="21455"/>
                </a:lnTo>
                <a:lnTo>
                  <a:pt x="36699" y="22125"/>
                </a:lnTo>
                <a:lnTo>
                  <a:pt x="29627" y="24617"/>
                </a:lnTo>
                <a:lnTo>
                  <a:pt x="25356" y="27394"/>
                </a:lnTo>
                <a:lnTo>
                  <a:pt x="22278" y="29779"/>
                </a:lnTo>
                <a:close/>
                <a:moveTo>
                  <a:pt x="0" y="26079"/>
                </a:moveTo>
                <a:lnTo>
                  <a:pt x="3494" y="24225"/>
                </a:lnTo>
                <a:lnTo>
                  <a:pt x="8811" y="22794"/>
                </a:lnTo>
                <a:lnTo>
                  <a:pt x="8672" y="23840"/>
                </a:lnTo>
                <a:lnTo>
                  <a:pt x="8134" y="25486"/>
                </a:lnTo>
                <a:lnTo>
                  <a:pt x="7334" y="26263"/>
                </a:lnTo>
                <a:lnTo>
                  <a:pt x="6118" y="27656"/>
                </a:lnTo>
                <a:lnTo>
                  <a:pt x="5317" y="27963"/>
                </a:lnTo>
                <a:lnTo>
                  <a:pt x="2131" y="27656"/>
                </a:lnTo>
                <a:lnTo>
                  <a:pt x="1716" y="27856"/>
                </a:lnTo>
                <a:lnTo>
                  <a:pt x="1170" y="27709"/>
                </a:lnTo>
                <a:lnTo>
                  <a:pt x="362" y="26817"/>
                </a:lnTo>
                <a:lnTo>
                  <a:pt x="0" y="2607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5" name="Google Shape;995;p44"/>
          <p:cNvSpPr/>
          <p:nvPr/>
        </p:nvSpPr>
        <p:spPr>
          <a:xfrm>
            <a:off x="6471551" y="3711742"/>
            <a:ext cx="247592" cy="170919"/>
          </a:xfrm>
          <a:custGeom>
            <a:avLst/>
            <a:gdLst/>
            <a:ahLst/>
            <a:cxnLst/>
            <a:rect l="l" t="t" r="r" b="b"/>
            <a:pathLst>
              <a:path w="305316" h="210767" extrusionOk="0">
                <a:moveTo>
                  <a:pt x="303023" y="152703"/>
                </a:moveTo>
                <a:lnTo>
                  <a:pt x="301931" y="152803"/>
                </a:lnTo>
                <a:lnTo>
                  <a:pt x="299307" y="152172"/>
                </a:lnTo>
                <a:lnTo>
                  <a:pt x="294081" y="150910"/>
                </a:lnTo>
                <a:lnTo>
                  <a:pt x="289595" y="148379"/>
                </a:lnTo>
                <a:lnTo>
                  <a:pt x="286663" y="146725"/>
                </a:lnTo>
                <a:lnTo>
                  <a:pt x="286201" y="146948"/>
                </a:lnTo>
                <a:lnTo>
                  <a:pt x="284885" y="148079"/>
                </a:lnTo>
                <a:lnTo>
                  <a:pt x="283985" y="149471"/>
                </a:lnTo>
                <a:lnTo>
                  <a:pt x="283269" y="152164"/>
                </a:lnTo>
                <a:lnTo>
                  <a:pt x="282123" y="155333"/>
                </a:lnTo>
                <a:lnTo>
                  <a:pt x="276697" y="155457"/>
                </a:lnTo>
                <a:lnTo>
                  <a:pt x="272072" y="155695"/>
                </a:lnTo>
                <a:lnTo>
                  <a:pt x="269087" y="156895"/>
                </a:lnTo>
                <a:lnTo>
                  <a:pt x="266162" y="158549"/>
                </a:lnTo>
                <a:lnTo>
                  <a:pt x="265431" y="160511"/>
                </a:lnTo>
                <a:lnTo>
                  <a:pt x="264800" y="163057"/>
                </a:lnTo>
                <a:lnTo>
                  <a:pt x="263092" y="168819"/>
                </a:lnTo>
                <a:lnTo>
                  <a:pt x="261545" y="174065"/>
                </a:lnTo>
                <a:lnTo>
                  <a:pt x="260745" y="177458"/>
                </a:lnTo>
                <a:lnTo>
                  <a:pt x="259567" y="179781"/>
                </a:lnTo>
                <a:lnTo>
                  <a:pt x="256258" y="182835"/>
                </a:lnTo>
                <a:lnTo>
                  <a:pt x="252511" y="184889"/>
                </a:lnTo>
                <a:lnTo>
                  <a:pt x="250517" y="185851"/>
                </a:lnTo>
                <a:lnTo>
                  <a:pt x="249640" y="187051"/>
                </a:lnTo>
                <a:lnTo>
                  <a:pt x="249448" y="188182"/>
                </a:lnTo>
                <a:lnTo>
                  <a:pt x="248740" y="188528"/>
                </a:lnTo>
                <a:lnTo>
                  <a:pt x="247193" y="188328"/>
                </a:lnTo>
                <a:lnTo>
                  <a:pt x="245561" y="188520"/>
                </a:lnTo>
                <a:lnTo>
                  <a:pt x="241975" y="189705"/>
                </a:lnTo>
                <a:lnTo>
                  <a:pt x="238097" y="191159"/>
                </a:lnTo>
                <a:lnTo>
                  <a:pt x="233449" y="192605"/>
                </a:lnTo>
                <a:lnTo>
                  <a:pt x="230794" y="192605"/>
                </a:lnTo>
                <a:lnTo>
                  <a:pt x="229740" y="192928"/>
                </a:lnTo>
                <a:lnTo>
                  <a:pt x="229270" y="193659"/>
                </a:lnTo>
                <a:lnTo>
                  <a:pt x="229740" y="195036"/>
                </a:lnTo>
                <a:lnTo>
                  <a:pt x="230194" y="196059"/>
                </a:lnTo>
                <a:lnTo>
                  <a:pt x="230602" y="197382"/>
                </a:lnTo>
                <a:lnTo>
                  <a:pt x="229509" y="198452"/>
                </a:lnTo>
                <a:lnTo>
                  <a:pt x="228747" y="200290"/>
                </a:lnTo>
                <a:lnTo>
                  <a:pt x="228155" y="203521"/>
                </a:lnTo>
                <a:lnTo>
                  <a:pt x="226507" y="204483"/>
                </a:lnTo>
                <a:lnTo>
                  <a:pt x="223860" y="206052"/>
                </a:lnTo>
                <a:lnTo>
                  <a:pt x="220944" y="208114"/>
                </a:lnTo>
                <a:lnTo>
                  <a:pt x="220190" y="208537"/>
                </a:lnTo>
                <a:lnTo>
                  <a:pt x="218512" y="209122"/>
                </a:lnTo>
                <a:lnTo>
                  <a:pt x="216842" y="208945"/>
                </a:lnTo>
                <a:lnTo>
                  <a:pt x="215326" y="208645"/>
                </a:lnTo>
                <a:lnTo>
                  <a:pt x="213679" y="209176"/>
                </a:lnTo>
                <a:lnTo>
                  <a:pt x="211971" y="210768"/>
                </a:lnTo>
                <a:lnTo>
                  <a:pt x="211178" y="210283"/>
                </a:lnTo>
                <a:lnTo>
                  <a:pt x="210778" y="208675"/>
                </a:lnTo>
                <a:lnTo>
                  <a:pt x="209924" y="207629"/>
                </a:lnTo>
                <a:lnTo>
                  <a:pt x="207254" y="205267"/>
                </a:lnTo>
                <a:lnTo>
                  <a:pt x="204968" y="203583"/>
                </a:lnTo>
                <a:lnTo>
                  <a:pt x="203983" y="203467"/>
                </a:lnTo>
                <a:lnTo>
                  <a:pt x="201890" y="203906"/>
                </a:lnTo>
                <a:lnTo>
                  <a:pt x="199266" y="204221"/>
                </a:lnTo>
                <a:lnTo>
                  <a:pt x="197134" y="203883"/>
                </a:lnTo>
                <a:lnTo>
                  <a:pt x="195441" y="203206"/>
                </a:lnTo>
                <a:lnTo>
                  <a:pt x="192832" y="200883"/>
                </a:lnTo>
                <a:lnTo>
                  <a:pt x="191878" y="199629"/>
                </a:lnTo>
                <a:lnTo>
                  <a:pt x="191163" y="198667"/>
                </a:lnTo>
                <a:lnTo>
                  <a:pt x="189385" y="198929"/>
                </a:lnTo>
                <a:lnTo>
                  <a:pt x="188885" y="197882"/>
                </a:lnTo>
                <a:lnTo>
                  <a:pt x="188816" y="196651"/>
                </a:lnTo>
                <a:lnTo>
                  <a:pt x="189308" y="195167"/>
                </a:lnTo>
                <a:lnTo>
                  <a:pt x="189162" y="192359"/>
                </a:lnTo>
                <a:lnTo>
                  <a:pt x="188161" y="190343"/>
                </a:lnTo>
                <a:lnTo>
                  <a:pt x="187022" y="189466"/>
                </a:lnTo>
                <a:lnTo>
                  <a:pt x="187168" y="188851"/>
                </a:lnTo>
                <a:lnTo>
                  <a:pt x="187669" y="187443"/>
                </a:lnTo>
                <a:lnTo>
                  <a:pt x="188307" y="186212"/>
                </a:lnTo>
                <a:lnTo>
                  <a:pt x="188300" y="183781"/>
                </a:lnTo>
                <a:lnTo>
                  <a:pt x="187499" y="181143"/>
                </a:lnTo>
                <a:lnTo>
                  <a:pt x="187184" y="177319"/>
                </a:lnTo>
                <a:lnTo>
                  <a:pt x="187384" y="173589"/>
                </a:lnTo>
                <a:lnTo>
                  <a:pt x="186299" y="171704"/>
                </a:lnTo>
                <a:lnTo>
                  <a:pt x="177403" y="171696"/>
                </a:lnTo>
                <a:lnTo>
                  <a:pt x="169492" y="171842"/>
                </a:lnTo>
                <a:lnTo>
                  <a:pt x="169046" y="171411"/>
                </a:lnTo>
                <a:lnTo>
                  <a:pt x="165967" y="166696"/>
                </a:lnTo>
                <a:lnTo>
                  <a:pt x="163474" y="163111"/>
                </a:lnTo>
                <a:lnTo>
                  <a:pt x="161012" y="160995"/>
                </a:lnTo>
                <a:lnTo>
                  <a:pt x="155371" y="158387"/>
                </a:lnTo>
                <a:lnTo>
                  <a:pt x="152670" y="157295"/>
                </a:lnTo>
                <a:lnTo>
                  <a:pt x="150353" y="155303"/>
                </a:lnTo>
                <a:lnTo>
                  <a:pt x="148460" y="153110"/>
                </a:lnTo>
                <a:lnTo>
                  <a:pt x="147976" y="150110"/>
                </a:lnTo>
                <a:lnTo>
                  <a:pt x="147591" y="149125"/>
                </a:lnTo>
                <a:lnTo>
                  <a:pt x="147044" y="148325"/>
                </a:lnTo>
                <a:lnTo>
                  <a:pt x="146452" y="147971"/>
                </a:lnTo>
                <a:lnTo>
                  <a:pt x="145729" y="148048"/>
                </a:lnTo>
                <a:lnTo>
                  <a:pt x="139172" y="144556"/>
                </a:lnTo>
                <a:lnTo>
                  <a:pt x="136540" y="143633"/>
                </a:lnTo>
                <a:lnTo>
                  <a:pt x="134062" y="144371"/>
                </a:lnTo>
                <a:lnTo>
                  <a:pt x="132970" y="144502"/>
                </a:lnTo>
                <a:lnTo>
                  <a:pt x="130815" y="143510"/>
                </a:lnTo>
                <a:lnTo>
                  <a:pt x="128337" y="144856"/>
                </a:lnTo>
                <a:lnTo>
                  <a:pt x="127283" y="144940"/>
                </a:lnTo>
                <a:lnTo>
                  <a:pt x="125805" y="144617"/>
                </a:lnTo>
                <a:lnTo>
                  <a:pt x="124581" y="144117"/>
                </a:lnTo>
                <a:lnTo>
                  <a:pt x="121280" y="140925"/>
                </a:lnTo>
                <a:lnTo>
                  <a:pt x="118510" y="139640"/>
                </a:lnTo>
                <a:lnTo>
                  <a:pt x="116517" y="138817"/>
                </a:lnTo>
                <a:lnTo>
                  <a:pt x="112676" y="137601"/>
                </a:lnTo>
                <a:lnTo>
                  <a:pt x="108590" y="136971"/>
                </a:lnTo>
                <a:lnTo>
                  <a:pt x="106489" y="136448"/>
                </a:lnTo>
                <a:lnTo>
                  <a:pt x="104981" y="135747"/>
                </a:lnTo>
                <a:lnTo>
                  <a:pt x="104589" y="135294"/>
                </a:lnTo>
                <a:lnTo>
                  <a:pt x="104612" y="134124"/>
                </a:lnTo>
                <a:lnTo>
                  <a:pt x="104496" y="132586"/>
                </a:lnTo>
                <a:lnTo>
                  <a:pt x="103996" y="131463"/>
                </a:lnTo>
                <a:lnTo>
                  <a:pt x="102957" y="130116"/>
                </a:lnTo>
                <a:lnTo>
                  <a:pt x="101518" y="129109"/>
                </a:lnTo>
                <a:lnTo>
                  <a:pt x="99040" y="129286"/>
                </a:lnTo>
                <a:lnTo>
                  <a:pt x="95323" y="129201"/>
                </a:lnTo>
                <a:lnTo>
                  <a:pt x="92476" y="128193"/>
                </a:lnTo>
                <a:lnTo>
                  <a:pt x="90213" y="128016"/>
                </a:lnTo>
                <a:lnTo>
                  <a:pt x="87489" y="128208"/>
                </a:lnTo>
                <a:lnTo>
                  <a:pt x="85258" y="128208"/>
                </a:lnTo>
                <a:lnTo>
                  <a:pt x="83665" y="128947"/>
                </a:lnTo>
                <a:lnTo>
                  <a:pt x="82741" y="129809"/>
                </a:lnTo>
                <a:lnTo>
                  <a:pt x="82156" y="132440"/>
                </a:lnTo>
                <a:lnTo>
                  <a:pt x="81618" y="132832"/>
                </a:lnTo>
                <a:lnTo>
                  <a:pt x="80687" y="133024"/>
                </a:lnTo>
                <a:lnTo>
                  <a:pt x="79448" y="132886"/>
                </a:lnTo>
                <a:lnTo>
                  <a:pt x="76831" y="132909"/>
                </a:lnTo>
                <a:lnTo>
                  <a:pt x="72314" y="132440"/>
                </a:lnTo>
                <a:lnTo>
                  <a:pt x="66642" y="132301"/>
                </a:lnTo>
                <a:lnTo>
                  <a:pt x="62371" y="133632"/>
                </a:lnTo>
                <a:lnTo>
                  <a:pt x="59001" y="135540"/>
                </a:lnTo>
                <a:lnTo>
                  <a:pt x="55784" y="137686"/>
                </a:lnTo>
                <a:lnTo>
                  <a:pt x="51998" y="141071"/>
                </a:lnTo>
                <a:lnTo>
                  <a:pt x="50882" y="142579"/>
                </a:lnTo>
                <a:lnTo>
                  <a:pt x="48650" y="148571"/>
                </a:lnTo>
                <a:lnTo>
                  <a:pt x="47658" y="149433"/>
                </a:lnTo>
                <a:lnTo>
                  <a:pt x="46365" y="150118"/>
                </a:lnTo>
                <a:lnTo>
                  <a:pt x="45057" y="150241"/>
                </a:lnTo>
                <a:lnTo>
                  <a:pt x="42456" y="151125"/>
                </a:lnTo>
                <a:lnTo>
                  <a:pt x="39023" y="152587"/>
                </a:lnTo>
                <a:lnTo>
                  <a:pt x="36692" y="153156"/>
                </a:lnTo>
                <a:lnTo>
                  <a:pt x="30697" y="152856"/>
                </a:lnTo>
                <a:lnTo>
                  <a:pt x="30343" y="150956"/>
                </a:lnTo>
                <a:lnTo>
                  <a:pt x="29266" y="144017"/>
                </a:lnTo>
                <a:lnTo>
                  <a:pt x="28742" y="136986"/>
                </a:lnTo>
                <a:lnTo>
                  <a:pt x="28773" y="133740"/>
                </a:lnTo>
                <a:lnTo>
                  <a:pt x="29404" y="127208"/>
                </a:lnTo>
                <a:lnTo>
                  <a:pt x="29350" y="123908"/>
                </a:lnTo>
                <a:lnTo>
                  <a:pt x="29097" y="120916"/>
                </a:lnTo>
                <a:lnTo>
                  <a:pt x="29343" y="117977"/>
                </a:lnTo>
                <a:lnTo>
                  <a:pt x="29827" y="114669"/>
                </a:lnTo>
                <a:lnTo>
                  <a:pt x="30073" y="111300"/>
                </a:lnTo>
                <a:lnTo>
                  <a:pt x="29712" y="108946"/>
                </a:lnTo>
                <a:lnTo>
                  <a:pt x="28558" y="107046"/>
                </a:lnTo>
                <a:lnTo>
                  <a:pt x="26595" y="104692"/>
                </a:lnTo>
                <a:lnTo>
                  <a:pt x="26287" y="103292"/>
                </a:lnTo>
                <a:lnTo>
                  <a:pt x="26172" y="101738"/>
                </a:lnTo>
                <a:lnTo>
                  <a:pt x="24294" y="101561"/>
                </a:lnTo>
                <a:lnTo>
                  <a:pt x="22602" y="99953"/>
                </a:lnTo>
                <a:lnTo>
                  <a:pt x="21209" y="99076"/>
                </a:lnTo>
                <a:lnTo>
                  <a:pt x="18207" y="98099"/>
                </a:lnTo>
                <a:lnTo>
                  <a:pt x="16714" y="98053"/>
                </a:lnTo>
                <a:lnTo>
                  <a:pt x="15337" y="98768"/>
                </a:lnTo>
                <a:lnTo>
                  <a:pt x="14329" y="100207"/>
                </a:lnTo>
                <a:lnTo>
                  <a:pt x="13621" y="97937"/>
                </a:lnTo>
                <a:lnTo>
                  <a:pt x="13644" y="95560"/>
                </a:lnTo>
                <a:lnTo>
                  <a:pt x="16037" y="90644"/>
                </a:lnTo>
                <a:lnTo>
                  <a:pt x="17538" y="92083"/>
                </a:lnTo>
                <a:lnTo>
                  <a:pt x="19362" y="92660"/>
                </a:lnTo>
                <a:lnTo>
                  <a:pt x="21686" y="92745"/>
                </a:lnTo>
                <a:lnTo>
                  <a:pt x="23971" y="92368"/>
                </a:lnTo>
                <a:lnTo>
                  <a:pt x="23525" y="90683"/>
                </a:lnTo>
                <a:lnTo>
                  <a:pt x="22463" y="89721"/>
                </a:lnTo>
                <a:lnTo>
                  <a:pt x="21139" y="88967"/>
                </a:lnTo>
                <a:lnTo>
                  <a:pt x="20670" y="86737"/>
                </a:lnTo>
                <a:lnTo>
                  <a:pt x="20831" y="84421"/>
                </a:lnTo>
                <a:lnTo>
                  <a:pt x="21455" y="82229"/>
                </a:lnTo>
                <a:lnTo>
                  <a:pt x="20739" y="81344"/>
                </a:lnTo>
                <a:lnTo>
                  <a:pt x="19662" y="80798"/>
                </a:lnTo>
                <a:lnTo>
                  <a:pt x="17161" y="80859"/>
                </a:lnTo>
                <a:lnTo>
                  <a:pt x="13921" y="80282"/>
                </a:lnTo>
                <a:lnTo>
                  <a:pt x="10658" y="80028"/>
                </a:lnTo>
                <a:lnTo>
                  <a:pt x="9888" y="82613"/>
                </a:lnTo>
                <a:lnTo>
                  <a:pt x="11689" y="85998"/>
                </a:lnTo>
                <a:lnTo>
                  <a:pt x="10166" y="84336"/>
                </a:lnTo>
                <a:lnTo>
                  <a:pt x="8719" y="82136"/>
                </a:lnTo>
                <a:lnTo>
                  <a:pt x="6703" y="78167"/>
                </a:lnTo>
                <a:lnTo>
                  <a:pt x="5402" y="73505"/>
                </a:lnTo>
                <a:lnTo>
                  <a:pt x="5171" y="68458"/>
                </a:lnTo>
                <a:lnTo>
                  <a:pt x="6272" y="64281"/>
                </a:lnTo>
                <a:lnTo>
                  <a:pt x="7687" y="60342"/>
                </a:lnTo>
                <a:lnTo>
                  <a:pt x="8534" y="55288"/>
                </a:lnTo>
                <a:lnTo>
                  <a:pt x="9704" y="50319"/>
                </a:lnTo>
                <a:lnTo>
                  <a:pt x="10866" y="52550"/>
                </a:lnTo>
                <a:lnTo>
                  <a:pt x="12205" y="54550"/>
                </a:lnTo>
                <a:lnTo>
                  <a:pt x="14052" y="56388"/>
                </a:lnTo>
                <a:lnTo>
                  <a:pt x="15068" y="56827"/>
                </a:lnTo>
                <a:lnTo>
                  <a:pt x="18115" y="57588"/>
                </a:lnTo>
                <a:lnTo>
                  <a:pt x="20077" y="57304"/>
                </a:lnTo>
                <a:lnTo>
                  <a:pt x="22163" y="56211"/>
                </a:lnTo>
                <a:lnTo>
                  <a:pt x="24217" y="56565"/>
                </a:lnTo>
                <a:lnTo>
                  <a:pt x="25918" y="58612"/>
                </a:lnTo>
                <a:lnTo>
                  <a:pt x="27426" y="60904"/>
                </a:lnTo>
                <a:lnTo>
                  <a:pt x="29720" y="61389"/>
                </a:lnTo>
                <a:lnTo>
                  <a:pt x="34444" y="59735"/>
                </a:lnTo>
                <a:lnTo>
                  <a:pt x="36692" y="59358"/>
                </a:lnTo>
                <a:lnTo>
                  <a:pt x="38646" y="60119"/>
                </a:lnTo>
                <a:lnTo>
                  <a:pt x="39654" y="60258"/>
                </a:lnTo>
                <a:lnTo>
                  <a:pt x="40678" y="60127"/>
                </a:lnTo>
                <a:lnTo>
                  <a:pt x="39793" y="58096"/>
                </a:lnTo>
                <a:lnTo>
                  <a:pt x="39431" y="56119"/>
                </a:lnTo>
                <a:lnTo>
                  <a:pt x="40616" y="55073"/>
                </a:lnTo>
                <a:lnTo>
                  <a:pt x="44341" y="56188"/>
                </a:lnTo>
                <a:lnTo>
                  <a:pt x="46719" y="55450"/>
                </a:lnTo>
                <a:lnTo>
                  <a:pt x="47327" y="55034"/>
                </a:lnTo>
                <a:lnTo>
                  <a:pt x="47858" y="54519"/>
                </a:lnTo>
                <a:lnTo>
                  <a:pt x="48143" y="52811"/>
                </a:lnTo>
                <a:lnTo>
                  <a:pt x="48027" y="51049"/>
                </a:lnTo>
                <a:lnTo>
                  <a:pt x="47719" y="49396"/>
                </a:lnTo>
                <a:lnTo>
                  <a:pt x="47027" y="47942"/>
                </a:lnTo>
                <a:lnTo>
                  <a:pt x="45311" y="45903"/>
                </a:lnTo>
                <a:lnTo>
                  <a:pt x="38669" y="41033"/>
                </a:lnTo>
                <a:lnTo>
                  <a:pt x="36430" y="39087"/>
                </a:lnTo>
                <a:lnTo>
                  <a:pt x="34568" y="36564"/>
                </a:lnTo>
                <a:lnTo>
                  <a:pt x="33382" y="33002"/>
                </a:lnTo>
                <a:lnTo>
                  <a:pt x="32421" y="29279"/>
                </a:lnTo>
                <a:lnTo>
                  <a:pt x="31528" y="26509"/>
                </a:lnTo>
                <a:lnTo>
                  <a:pt x="29212" y="20063"/>
                </a:lnTo>
                <a:lnTo>
                  <a:pt x="28311" y="19294"/>
                </a:lnTo>
                <a:lnTo>
                  <a:pt x="27180" y="18955"/>
                </a:lnTo>
                <a:lnTo>
                  <a:pt x="24433" y="18755"/>
                </a:lnTo>
                <a:lnTo>
                  <a:pt x="21647" y="19224"/>
                </a:lnTo>
                <a:lnTo>
                  <a:pt x="17092" y="20340"/>
                </a:lnTo>
                <a:lnTo>
                  <a:pt x="14483" y="19994"/>
                </a:lnTo>
                <a:lnTo>
                  <a:pt x="13274" y="20678"/>
                </a:lnTo>
                <a:lnTo>
                  <a:pt x="10289" y="23401"/>
                </a:lnTo>
                <a:lnTo>
                  <a:pt x="8888" y="25725"/>
                </a:lnTo>
                <a:lnTo>
                  <a:pt x="6934" y="31033"/>
                </a:lnTo>
                <a:lnTo>
                  <a:pt x="8411" y="32740"/>
                </a:lnTo>
                <a:lnTo>
                  <a:pt x="8380" y="33864"/>
                </a:lnTo>
                <a:lnTo>
                  <a:pt x="7257" y="41664"/>
                </a:lnTo>
                <a:lnTo>
                  <a:pt x="7942" y="45441"/>
                </a:lnTo>
                <a:lnTo>
                  <a:pt x="7695" y="45718"/>
                </a:lnTo>
                <a:lnTo>
                  <a:pt x="7164" y="44842"/>
                </a:lnTo>
                <a:lnTo>
                  <a:pt x="5471" y="40995"/>
                </a:lnTo>
                <a:lnTo>
                  <a:pt x="2493" y="36287"/>
                </a:lnTo>
                <a:lnTo>
                  <a:pt x="0" y="29063"/>
                </a:lnTo>
                <a:lnTo>
                  <a:pt x="4378" y="24325"/>
                </a:lnTo>
                <a:lnTo>
                  <a:pt x="8126" y="20955"/>
                </a:lnTo>
                <a:lnTo>
                  <a:pt x="11189" y="18924"/>
                </a:lnTo>
                <a:lnTo>
                  <a:pt x="12128" y="18432"/>
                </a:lnTo>
                <a:lnTo>
                  <a:pt x="16322" y="16747"/>
                </a:lnTo>
                <a:lnTo>
                  <a:pt x="21732" y="15224"/>
                </a:lnTo>
                <a:lnTo>
                  <a:pt x="25726" y="14101"/>
                </a:lnTo>
                <a:lnTo>
                  <a:pt x="30928" y="13139"/>
                </a:lnTo>
                <a:lnTo>
                  <a:pt x="32636" y="12962"/>
                </a:lnTo>
                <a:lnTo>
                  <a:pt x="35137" y="12978"/>
                </a:lnTo>
                <a:lnTo>
                  <a:pt x="37169" y="13878"/>
                </a:lnTo>
                <a:lnTo>
                  <a:pt x="38392" y="14586"/>
                </a:lnTo>
                <a:lnTo>
                  <a:pt x="42733" y="17486"/>
                </a:lnTo>
                <a:lnTo>
                  <a:pt x="47158" y="20440"/>
                </a:lnTo>
                <a:lnTo>
                  <a:pt x="50959" y="23709"/>
                </a:lnTo>
                <a:lnTo>
                  <a:pt x="52036" y="25040"/>
                </a:lnTo>
                <a:lnTo>
                  <a:pt x="52637" y="26633"/>
                </a:lnTo>
                <a:lnTo>
                  <a:pt x="53091" y="28194"/>
                </a:lnTo>
                <a:lnTo>
                  <a:pt x="56315" y="33133"/>
                </a:lnTo>
                <a:lnTo>
                  <a:pt x="57623" y="35387"/>
                </a:lnTo>
                <a:lnTo>
                  <a:pt x="59509" y="38318"/>
                </a:lnTo>
                <a:lnTo>
                  <a:pt x="61025" y="39749"/>
                </a:lnTo>
                <a:lnTo>
                  <a:pt x="62502" y="41510"/>
                </a:lnTo>
                <a:lnTo>
                  <a:pt x="63495" y="42957"/>
                </a:lnTo>
                <a:lnTo>
                  <a:pt x="64626" y="43641"/>
                </a:lnTo>
                <a:lnTo>
                  <a:pt x="65888" y="43911"/>
                </a:lnTo>
                <a:lnTo>
                  <a:pt x="68766" y="43449"/>
                </a:lnTo>
                <a:lnTo>
                  <a:pt x="72229" y="42534"/>
                </a:lnTo>
                <a:lnTo>
                  <a:pt x="74299" y="42149"/>
                </a:lnTo>
                <a:lnTo>
                  <a:pt x="75223" y="42203"/>
                </a:lnTo>
                <a:lnTo>
                  <a:pt x="80933" y="42526"/>
                </a:lnTo>
                <a:lnTo>
                  <a:pt x="86074" y="42818"/>
                </a:lnTo>
                <a:lnTo>
                  <a:pt x="92414" y="43180"/>
                </a:lnTo>
                <a:lnTo>
                  <a:pt x="94300" y="43518"/>
                </a:lnTo>
                <a:lnTo>
                  <a:pt x="96562" y="43834"/>
                </a:lnTo>
                <a:lnTo>
                  <a:pt x="97686" y="43880"/>
                </a:lnTo>
                <a:lnTo>
                  <a:pt x="98686" y="42626"/>
                </a:lnTo>
                <a:lnTo>
                  <a:pt x="99348" y="41941"/>
                </a:lnTo>
                <a:lnTo>
                  <a:pt x="99864" y="41395"/>
                </a:lnTo>
                <a:lnTo>
                  <a:pt x="99756" y="40780"/>
                </a:lnTo>
                <a:lnTo>
                  <a:pt x="98956" y="40257"/>
                </a:lnTo>
                <a:lnTo>
                  <a:pt x="97694" y="38518"/>
                </a:lnTo>
                <a:lnTo>
                  <a:pt x="96970" y="32233"/>
                </a:lnTo>
                <a:lnTo>
                  <a:pt x="96516" y="26833"/>
                </a:lnTo>
                <a:lnTo>
                  <a:pt x="98017" y="25148"/>
                </a:lnTo>
                <a:lnTo>
                  <a:pt x="99748" y="23925"/>
                </a:lnTo>
                <a:lnTo>
                  <a:pt x="102234" y="20240"/>
                </a:lnTo>
                <a:lnTo>
                  <a:pt x="103573" y="19101"/>
                </a:lnTo>
                <a:lnTo>
                  <a:pt x="105535" y="18155"/>
                </a:lnTo>
                <a:lnTo>
                  <a:pt x="112107" y="17909"/>
                </a:lnTo>
                <a:lnTo>
                  <a:pt x="114877" y="17186"/>
                </a:lnTo>
                <a:lnTo>
                  <a:pt x="115770" y="15993"/>
                </a:lnTo>
                <a:lnTo>
                  <a:pt x="117225" y="12962"/>
                </a:lnTo>
                <a:lnTo>
                  <a:pt x="117709" y="10493"/>
                </a:lnTo>
                <a:lnTo>
                  <a:pt x="118525" y="9362"/>
                </a:lnTo>
                <a:lnTo>
                  <a:pt x="119503" y="8524"/>
                </a:lnTo>
                <a:lnTo>
                  <a:pt x="120510" y="8554"/>
                </a:lnTo>
                <a:lnTo>
                  <a:pt x="122457" y="9277"/>
                </a:lnTo>
                <a:lnTo>
                  <a:pt x="123935" y="9685"/>
                </a:lnTo>
                <a:lnTo>
                  <a:pt x="124989" y="10231"/>
                </a:lnTo>
                <a:lnTo>
                  <a:pt x="125951" y="11108"/>
                </a:lnTo>
                <a:lnTo>
                  <a:pt x="126882" y="12624"/>
                </a:lnTo>
                <a:lnTo>
                  <a:pt x="127028" y="13624"/>
                </a:lnTo>
                <a:lnTo>
                  <a:pt x="127460" y="14201"/>
                </a:lnTo>
                <a:lnTo>
                  <a:pt x="128206" y="14209"/>
                </a:lnTo>
                <a:lnTo>
                  <a:pt x="128760" y="14216"/>
                </a:lnTo>
                <a:lnTo>
                  <a:pt x="129137" y="14001"/>
                </a:lnTo>
                <a:lnTo>
                  <a:pt x="129376" y="13493"/>
                </a:lnTo>
                <a:lnTo>
                  <a:pt x="129191" y="12816"/>
                </a:lnTo>
                <a:lnTo>
                  <a:pt x="127921" y="10878"/>
                </a:lnTo>
                <a:lnTo>
                  <a:pt x="125128" y="7362"/>
                </a:lnTo>
                <a:lnTo>
                  <a:pt x="123304" y="5923"/>
                </a:lnTo>
                <a:lnTo>
                  <a:pt x="122396" y="5147"/>
                </a:lnTo>
                <a:lnTo>
                  <a:pt x="122173" y="4408"/>
                </a:lnTo>
                <a:lnTo>
                  <a:pt x="123358" y="3293"/>
                </a:lnTo>
                <a:lnTo>
                  <a:pt x="124504" y="2654"/>
                </a:lnTo>
                <a:lnTo>
                  <a:pt x="126521" y="3131"/>
                </a:lnTo>
                <a:lnTo>
                  <a:pt x="129206" y="3393"/>
                </a:lnTo>
                <a:lnTo>
                  <a:pt x="130391" y="2831"/>
                </a:lnTo>
                <a:lnTo>
                  <a:pt x="131615" y="0"/>
                </a:lnTo>
                <a:lnTo>
                  <a:pt x="134662" y="3000"/>
                </a:lnTo>
                <a:lnTo>
                  <a:pt x="137833" y="6354"/>
                </a:lnTo>
                <a:lnTo>
                  <a:pt x="138995" y="6977"/>
                </a:lnTo>
                <a:lnTo>
                  <a:pt x="141265" y="7331"/>
                </a:lnTo>
                <a:lnTo>
                  <a:pt x="143151" y="7454"/>
                </a:lnTo>
                <a:lnTo>
                  <a:pt x="143943" y="7816"/>
                </a:lnTo>
                <a:lnTo>
                  <a:pt x="144790" y="8685"/>
                </a:lnTo>
                <a:lnTo>
                  <a:pt x="146467" y="12347"/>
                </a:lnTo>
                <a:lnTo>
                  <a:pt x="148145" y="13308"/>
                </a:lnTo>
                <a:lnTo>
                  <a:pt x="150230" y="14001"/>
                </a:lnTo>
                <a:lnTo>
                  <a:pt x="156964" y="13939"/>
                </a:lnTo>
                <a:lnTo>
                  <a:pt x="159034" y="14124"/>
                </a:lnTo>
                <a:lnTo>
                  <a:pt x="160719" y="15839"/>
                </a:lnTo>
                <a:lnTo>
                  <a:pt x="161773" y="16547"/>
                </a:lnTo>
                <a:lnTo>
                  <a:pt x="162228" y="17155"/>
                </a:lnTo>
                <a:lnTo>
                  <a:pt x="162112" y="17909"/>
                </a:lnTo>
                <a:lnTo>
                  <a:pt x="161696" y="18871"/>
                </a:lnTo>
                <a:lnTo>
                  <a:pt x="161643" y="20717"/>
                </a:lnTo>
                <a:lnTo>
                  <a:pt x="161535" y="22148"/>
                </a:lnTo>
                <a:lnTo>
                  <a:pt x="160996" y="22825"/>
                </a:lnTo>
                <a:lnTo>
                  <a:pt x="160835" y="23455"/>
                </a:lnTo>
                <a:lnTo>
                  <a:pt x="161281" y="24009"/>
                </a:lnTo>
                <a:lnTo>
                  <a:pt x="164398" y="25363"/>
                </a:lnTo>
                <a:lnTo>
                  <a:pt x="165452" y="26817"/>
                </a:lnTo>
                <a:lnTo>
                  <a:pt x="166244" y="27463"/>
                </a:lnTo>
                <a:lnTo>
                  <a:pt x="166429" y="28371"/>
                </a:lnTo>
                <a:lnTo>
                  <a:pt x="165906" y="28971"/>
                </a:lnTo>
                <a:lnTo>
                  <a:pt x="164444" y="28671"/>
                </a:lnTo>
                <a:lnTo>
                  <a:pt x="163728" y="29625"/>
                </a:lnTo>
                <a:lnTo>
                  <a:pt x="163728" y="31333"/>
                </a:lnTo>
                <a:lnTo>
                  <a:pt x="164775" y="32933"/>
                </a:lnTo>
                <a:lnTo>
                  <a:pt x="165082" y="34395"/>
                </a:lnTo>
                <a:lnTo>
                  <a:pt x="164390" y="35802"/>
                </a:lnTo>
                <a:lnTo>
                  <a:pt x="163582" y="37787"/>
                </a:lnTo>
                <a:lnTo>
                  <a:pt x="163559" y="39187"/>
                </a:lnTo>
                <a:lnTo>
                  <a:pt x="164036" y="39987"/>
                </a:lnTo>
                <a:lnTo>
                  <a:pt x="166429" y="41433"/>
                </a:lnTo>
                <a:lnTo>
                  <a:pt x="171931" y="45080"/>
                </a:lnTo>
                <a:lnTo>
                  <a:pt x="173201" y="45234"/>
                </a:lnTo>
                <a:lnTo>
                  <a:pt x="178411" y="44387"/>
                </a:lnTo>
                <a:lnTo>
                  <a:pt x="180835" y="44303"/>
                </a:lnTo>
                <a:lnTo>
                  <a:pt x="182267" y="44872"/>
                </a:lnTo>
                <a:lnTo>
                  <a:pt x="186299" y="45388"/>
                </a:lnTo>
                <a:lnTo>
                  <a:pt x="187576" y="45972"/>
                </a:lnTo>
                <a:lnTo>
                  <a:pt x="188946" y="46011"/>
                </a:lnTo>
                <a:lnTo>
                  <a:pt x="190808" y="45841"/>
                </a:lnTo>
                <a:lnTo>
                  <a:pt x="192071" y="44211"/>
                </a:lnTo>
                <a:lnTo>
                  <a:pt x="192717" y="43841"/>
                </a:lnTo>
                <a:lnTo>
                  <a:pt x="193287" y="43572"/>
                </a:lnTo>
                <a:lnTo>
                  <a:pt x="194433" y="43534"/>
                </a:lnTo>
                <a:lnTo>
                  <a:pt x="197619" y="44572"/>
                </a:lnTo>
                <a:lnTo>
                  <a:pt x="200982" y="46757"/>
                </a:lnTo>
                <a:lnTo>
                  <a:pt x="203198" y="48749"/>
                </a:lnTo>
                <a:lnTo>
                  <a:pt x="204298" y="50549"/>
                </a:lnTo>
                <a:lnTo>
                  <a:pt x="205684" y="54442"/>
                </a:lnTo>
                <a:lnTo>
                  <a:pt x="207361" y="60419"/>
                </a:lnTo>
                <a:lnTo>
                  <a:pt x="209378" y="64443"/>
                </a:lnTo>
                <a:lnTo>
                  <a:pt x="211748" y="66528"/>
                </a:lnTo>
                <a:lnTo>
                  <a:pt x="213410" y="70359"/>
                </a:lnTo>
                <a:lnTo>
                  <a:pt x="214857" y="78690"/>
                </a:lnTo>
                <a:lnTo>
                  <a:pt x="215750" y="80390"/>
                </a:lnTo>
                <a:lnTo>
                  <a:pt x="216665" y="81275"/>
                </a:lnTo>
                <a:lnTo>
                  <a:pt x="219374" y="83675"/>
                </a:lnTo>
                <a:lnTo>
                  <a:pt x="224907" y="87644"/>
                </a:lnTo>
                <a:lnTo>
                  <a:pt x="228170" y="89983"/>
                </a:lnTo>
                <a:lnTo>
                  <a:pt x="233218" y="93706"/>
                </a:lnTo>
                <a:lnTo>
                  <a:pt x="237851" y="97114"/>
                </a:lnTo>
                <a:lnTo>
                  <a:pt x="242491" y="102361"/>
                </a:lnTo>
                <a:lnTo>
                  <a:pt x="243415" y="103130"/>
                </a:lnTo>
                <a:lnTo>
                  <a:pt x="247493" y="105961"/>
                </a:lnTo>
                <a:lnTo>
                  <a:pt x="252033" y="108853"/>
                </a:lnTo>
                <a:lnTo>
                  <a:pt x="255212" y="108200"/>
                </a:lnTo>
                <a:lnTo>
                  <a:pt x="259998" y="112646"/>
                </a:lnTo>
                <a:lnTo>
                  <a:pt x="261945" y="114292"/>
                </a:lnTo>
                <a:lnTo>
                  <a:pt x="262769" y="114854"/>
                </a:lnTo>
                <a:lnTo>
                  <a:pt x="266239" y="116608"/>
                </a:lnTo>
                <a:lnTo>
                  <a:pt x="271765" y="120270"/>
                </a:lnTo>
                <a:lnTo>
                  <a:pt x="278737" y="125501"/>
                </a:lnTo>
                <a:lnTo>
                  <a:pt x="283354" y="128524"/>
                </a:lnTo>
                <a:lnTo>
                  <a:pt x="284600" y="128878"/>
                </a:lnTo>
                <a:lnTo>
                  <a:pt x="285847" y="128862"/>
                </a:lnTo>
                <a:lnTo>
                  <a:pt x="287179" y="128216"/>
                </a:lnTo>
                <a:lnTo>
                  <a:pt x="288625" y="127708"/>
                </a:lnTo>
                <a:lnTo>
                  <a:pt x="291088" y="128378"/>
                </a:lnTo>
                <a:lnTo>
                  <a:pt x="293758" y="129586"/>
                </a:lnTo>
                <a:lnTo>
                  <a:pt x="295459" y="130501"/>
                </a:lnTo>
                <a:lnTo>
                  <a:pt x="297414" y="131824"/>
                </a:lnTo>
                <a:lnTo>
                  <a:pt x="298960" y="133086"/>
                </a:lnTo>
                <a:lnTo>
                  <a:pt x="300130" y="133663"/>
                </a:lnTo>
                <a:lnTo>
                  <a:pt x="304124" y="134763"/>
                </a:lnTo>
                <a:lnTo>
                  <a:pt x="304809" y="135417"/>
                </a:lnTo>
                <a:lnTo>
                  <a:pt x="305247" y="136148"/>
                </a:lnTo>
                <a:lnTo>
                  <a:pt x="305317" y="136909"/>
                </a:lnTo>
                <a:lnTo>
                  <a:pt x="303070" y="140894"/>
                </a:lnTo>
                <a:lnTo>
                  <a:pt x="302770" y="145964"/>
                </a:lnTo>
                <a:lnTo>
                  <a:pt x="302754" y="149771"/>
                </a:lnTo>
                <a:lnTo>
                  <a:pt x="303023" y="152703"/>
                </a:lnTo>
                <a:close/>
                <a:moveTo>
                  <a:pt x="13344" y="112969"/>
                </a:moveTo>
                <a:lnTo>
                  <a:pt x="13144" y="114261"/>
                </a:lnTo>
                <a:lnTo>
                  <a:pt x="11974" y="110369"/>
                </a:lnTo>
                <a:lnTo>
                  <a:pt x="11389" y="106069"/>
                </a:lnTo>
                <a:lnTo>
                  <a:pt x="12135" y="104853"/>
                </a:lnTo>
                <a:lnTo>
                  <a:pt x="12974" y="104922"/>
                </a:lnTo>
                <a:lnTo>
                  <a:pt x="12174" y="106476"/>
                </a:lnTo>
                <a:lnTo>
                  <a:pt x="13344" y="1129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6" name="Google Shape;996;p44"/>
          <p:cNvSpPr/>
          <p:nvPr/>
        </p:nvSpPr>
        <p:spPr>
          <a:xfrm>
            <a:off x="5683467" y="3835730"/>
            <a:ext cx="70786" cy="149297"/>
          </a:xfrm>
          <a:custGeom>
            <a:avLst/>
            <a:gdLst/>
            <a:ahLst/>
            <a:cxnLst/>
            <a:rect l="l" t="t" r="r" b="b"/>
            <a:pathLst>
              <a:path w="87289" h="184104" extrusionOk="0">
                <a:moveTo>
                  <a:pt x="86612" y="109530"/>
                </a:moveTo>
                <a:lnTo>
                  <a:pt x="86566" y="110207"/>
                </a:lnTo>
                <a:lnTo>
                  <a:pt x="85804" y="115077"/>
                </a:lnTo>
                <a:lnTo>
                  <a:pt x="85635" y="116823"/>
                </a:lnTo>
                <a:lnTo>
                  <a:pt x="85519" y="119785"/>
                </a:lnTo>
                <a:lnTo>
                  <a:pt x="85519" y="123339"/>
                </a:lnTo>
                <a:lnTo>
                  <a:pt x="87243" y="126339"/>
                </a:lnTo>
                <a:lnTo>
                  <a:pt x="87289" y="127655"/>
                </a:lnTo>
                <a:lnTo>
                  <a:pt x="86620" y="129178"/>
                </a:lnTo>
                <a:lnTo>
                  <a:pt x="83442" y="130916"/>
                </a:lnTo>
                <a:lnTo>
                  <a:pt x="79340" y="133163"/>
                </a:lnTo>
                <a:lnTo>
                  <a:pt x="75815" y="135294"/>
                </a:lnTo>
                <a:lnTo>
                  <a:pt x="71952" y="137632"/>
                </a:lnTo>
                <a:lnTo>
                  <a:pt x="70767" y="139140"/>
                </a:lnTo>
                <a:lnTo>
                  <a:pt x="68851" y="140302"/>
                </a:lnTo>
                <a:lnTo>
                  <a:pt x="67250" y="141463"/>
                </a:lnTo>
                <a:lnTo>
                  <a:pt x="66958" y="142579"/>
                </a:lnTo>
                <a:lnTo>
                  <a:pt x="65834" y="144679"/>
                </a:lnTo>
                <a:lnTo>
                  <a:pt x="64372" y="146356"/>
                </a:lnTo>
                <a:lnTo>
                  <a:pt x="60701" y="147148"/>
                </a:lnTo>
                <a:lnTo>
                  <a:pt x="60024" y="147648"/>
                </a:lnTo>
                <a:lnTo>
                  <a:pt x="58324" y="150172"/>
                </a:lnTo>
                <a:lnTo>
                  <a:pt x="57539" y="151156"/>
                </a:lnTo>
                <a:lnTo>
                  <a:pt x="56569" y="153226"/>
                </a:lnTo>
                <a:lnTo>
                  <a:pt x="57816" y="158580"/>
                </a:lnTo>
                <a:lnTo>
                  <a:pt x="59340" y="164072"/>
                </a:lnTo>
                <a:lnTo>
                  <a:pt x="59640" y="166357"/>
                </a:lnTo>
                <a:lnTo>
                  <a:pt x="59616" y="168257"/>
                </a:lnTo>
                <a:lnTo>
                  <a:pt x="58762" y="170304"/>
                </a:lnTo>
                <a:lnTo>
                  <a:pt x="56808" y="173227"/>
                </a:lnTo>
                <a:lnTo>
                  <a:pt x="55376" y="175373"/>
                </a:lnTo>
                <a:lnTo>
                  <a:pt x="52629" y="179227"/>
                </a:lnTo>
                <a:lnTo>
                  <a:pt x="51821" y="180181"/>
                </a:lnTo>
                <a:lnTo>
                  <a:pt x="49928" y="181304"/>
                </a:lnTo>
                <a:lnTo>
                  <a:pt x="46272" y="182789"/>
                </a:lnTo>
                <a:lnTo>
                  <a:pt x="43695" y="184105"/>
                </a:lnTo>
                <a:lnTo>
                  <a:pt x="42386" y="178227"/>
                </a:lnTo>
                <a:lnTo>
                  <a:pt x="41263" y="173204"/>
                </a:lnTo>
                <a:lnTo>
                  <a:pt x="40339" y="169050"/>
                </a:lnTo>
                <a:lnTo>
                  <a:pt x="38716" y="161718"/>
                </a:lnTo>
                <a:lnTo>
                  <a:pt x="37330" y="155472"/>
                </a:lnTo>
                <a:lnTo>
                  <a:pt x="35953" y="149233"/>
                </a:lnTo>
                <a:lnTo>
                  <a:pt x="34699" y="143556"/>
                </a:lnTo>
                <a:lnTo>
                  <a:pt x="33436" y="137824"/>
                </a:lnTo>
                <a:lnTo>
                  <a:pt x="32898" y="136986"/>
                </a:lnTo>
                <a:lnTo>
                  <a:pt x="29120" y="134278"/>
                </a:lnTo>
                <a:lnTo>
                  <a:pt x="25641" y="131778"/>
                </a:lnTo>
                <a:lnTo>
                  <a:pt x="22017" y="128932"/>
                </a:lnTo>
                <a:lnTo>
                  <a:pt x="18092" y="125847"/>
                </a:lnTo>
                <a:lnTo>
                  <a:pt x="17461" y="121954"/>
                </a:lnTo>
                <a:lnTo>
                  <a:pt x="15445" y="116062"/>
                </a:lnTo>
                <a:lnTo>
                  <a:pt x="13321" y="112769"/>
                </a:lnTo>
                <a:lnTo>
                  <a:pt x="12520" y="111907"/>
                </a:lnTo>
                <a:lnTo>
                  <a:pt x="8234" y="109776"/>
                </a:lnTo>
                <a:lnTo>
                  <a:pt x="5764" y="108207"/>
                </a:lnTo>
                <a:lnTo>
                  <a:pt x="5087" y="107292"/>
                </a:lnTo>
                <a:lnTo>
                  <a:pt x="4610" y="104884"/>
                </a:lnTo>
                <a:lnTo>
                  <a:pt x="2847" y="100084"/>
                </a:lnTo>
                <a:lnTo>
                  <a:pt x="839" y="95714"/>
                </a:lnTo>
                <a:lnTo>
                  <a:pt x="100" y="92752"/>
                </a:lnTo>
                <a:lnTo>
                  <a:pt x="0" y="89021"/>
                </a:lnTo>
                <a:lnTo>
                  <a:pt x="392" y="86321"/>
                </a:lnTo>
                <a:lnTo>
                  <a:pt x="1270" y="85167"/>
                </a:lnTo>
                <a:lnTo>
                  <a:pt x="5456" y="81798"/>
                </a:lnTo>
                <a:lnTo>
                  <a:pt x="7395" y="77744"/>
                </a:lnTo>
                <a:lnTo>
                  <a:pt x="9796" y="76220"/>
                </a:lnTo>
                <a:lnTo>
                  <a:pt x="11874" y="75074"/>
                </a:lnTo>
                <a:lnTo>
                  <a:pt x="13559" y="73736"/>
                </a:lnTo>
                <a:lnTo>
                  <a:pt x="15052" y="71589"/>
                </a:lnTo>
                <a:lnTo>
                  <a:pt x="16191" y="69297"/>
                </a:lnTo>
                <a:lnTo>
                  <a:pt x="16384" y="66812"/>
                </a:lnTo>
                <a:lnTo>
                  <a:pt x="16861" y="62866"/>
                </a:lnTo>
                <a:lnTo>
                  <a:pt x="17622" y="60104"/>
                </a:lnTo>
                <a:lnTo>
                  <a:pt x="19392" y="56973"/>
                </a:lnTo>
                <a:lnTo>
                  <a:pt x="18646" y="54450"/>
                </a:lnTo>
                <a:lnTo>
                  <a:pt x="17707" y="51727"/>
                </a:lnTo>
                <a:lnTo>
                  <a:pt x="17977" y="46996"/>
                </a:lnTo>
                <a:lnTo>
                  <a:pt x="17738" y="45072"/>
                </a:lnTo>
                <a:lnTo>
                  <a:pt x="16976" y="43372"/>
                </a:lnTo>
                <a:lnTo>
                  <a:pt x="16199" y="41187"/>
                </a:lnTo>
                <a:lnTo>
                  <a:pt x="16176" y="39364"/>
                </a:lnTo>
                <a:lnTo>
                  <a:pt x="16922" y="34571"/>
                </a:lnTo>
                <a:lnTo>
                  <a:pt x="17492" y="30902"/>
                </a:lnTo>
                <a:lnTo>
                  <a:pt x="18400" y="26125"/>
                </a:lnTo>
                <a:lnTo>
                  <a:pt x="18077" y="24786"/>
                </a:lnTo>
                <a:lnTo>
                  <a:pt x="17399" y="23786"/>
                </a:lnTo>
                <a:lnTo>
                  <a:pt x="15368" y="22732"/>
                </a:lnTo>
                <a:lnTo>
                  <a:pt x="15345" y="22094"/>
                </a:lnTo>
                <a:lnTo>
                  <a:pt x="15837" y="21386"/>
                </a:lnTo>
                <a:lnTo>
                  <a:pt x="18838" y="19047"/>
                </a:lnTo>
                <a:lnTo>
                  <a:pt x="20447" y="15609"/>
                </a:lnTo>
                <a:lnTo>
                  <a:pt x="21793" y="14893"/>
                </a:lnTo>
                <a:lnTo>
                  <a:pt x="23840" y="13647"/>
                </a:lnTo>
                <a:lnTo>
                  <a:pt x="23763" y="12309"/>
                </a:lnTo>
                <a:lnTo>
                  <a:pt x="23302" y="10870"/>
                </a:lnTo>
                <a:lnTo>
                  <a:pt x="28635" y="9247"/>
                </a:lnTo>
                <a:lnTo>
                  <a:pt x="33714" y="4985"/>
                </a:lnTo>
                <a:lnTo>
                  <a:pt x="35507" y="3939"/>
                </a:lnTo>
                <a:lnTo>
                  <a:pt x="47296" y="0"/>
                </a:lnTo>
                <a:lnTo>
                  <a:pt x="48827" y="269"/>
                </a:lnTo>
                <a:lnTo>
                  <a:pt x="50544" y="846"/>
                </a:lnTo>
                <a:lnTo>
                  <a:pt x="50051" y="2315"/>
                </a:lnTo>
                <a:lnTo>
                  <a:pt x="49374" y="3477"/>
                </a:lnTo>
                <a:lnTo>
                  <a:pt x="50374" y="5531"/>
                </a:lnTo>
                <a:lnTo>
                  <a:pt x="51806" y="4277"/>
                </a:lnTo>
                <a:lnTo>
                  <a:pt x="51444" y="3439"/>
                </a:lnTo>
                <a:lnTo>
                  <a:pt x="51359" y="2323"/>
                </a:lnTo>
                <a:lnTo>
                  <a:pt x="53783" y="2223"/>
                </a:lnTo>
                <a:lnTo>
                  <a:pt x="55930" y="2400"/>
                </a:lnTo>
                <a:lnTo>
                  <a:pt x="58285" y="3623"/>
                </a:lnTo>
                <a:lnTo>
                  <a:pt x="58124" y="8262"/>
                </a:lnTo>
                <a:lnTo>
                  <a:pt x="61263" y="12793"/>
                </a:lnTo>
                <a:lnTo>
                  <a:pt x="60378" y="15047"/>
                </a:lnTo>
                <a:lnTo>
                  <a:pt x="62949" y="16378"/>
                </a:lnTo>
                <a:lnTo>
                  <a:pt x="65234" y="14778"/>
                </a:lnTo>
                <a:lnTo>
                  <a:pt x="66381" y="12416"/>
                </a:lnTo>
                <a:lnTo>
                  <a:pt x="70590" y="11047"/>
                </a:lnTo>
                <a:lnTo>
                  <a:pt x="74592" y="7570"/>
                </a:lnTo>
                <a:lnTo>
                  <a:pt x="76808" y="7216"/>
                </a:lnTo>
                <a:lnTo>
                  <a:pt x="77308" y="10070"/>
                </a:lnTo>
                <a:lnTo>
                  <a:pt x="78378" y="12562"/>
                </a:lnTo>
                <a:lnTo>
                  <a:pt x="76862" y="13439"/>
                </a:lnTo>
                <a:lnTo>
                  <a:pt x="74938" y="16086"/>
                </a:lnTo>
                <a:lnTo>
                  <a:pt x="71283" y="22778"/>
                </a:lnTo>
                <a:lnTo>
                  <a:pt x="67920" y="24740"/>
                </a:lnTo>
                <a:lnTo>
                  <a:pt x="65396" y="27309"/>
                </a:lnTo>
                <a:lnTo>
                  <a:pt x="64580" y="29133"/>
                </a:lnTo>
                <a:lnTo>
                  <a:pt x="64334" y="31256"/>
                </a:lnTo>
                <a:lnTo>
                  <a:pt x="64965" y="35056"/>
                </a:lnTo>
                <a:lnTo>
                  <a:pt x="66804" y="38910"/>
                </a:lnTo>
                <a:lnTo>
                  <a:pt x="68928" y="41233"/>
                </a:lnTo>
                <a:lnTo>
                  <a:pt x="70975" y="41957"/>
                </a:lnTo>
                <a:lnTo>
                  <a:pt x="75738" y="45618"/>
                </a:lnTo>
                <a:lnTo>
                  <a:pt x="75661" y="47788"/>
                </a:lnTo>
                <a:lnTo>
                  <a:pt x="76323" y="50365"/>
                </a:lnTo>
                <a:lnTo>
                  <a:pt x="76577" y="53496"/>
                </a:lnTo>
                <a:lnTo>
                  <a:pt x="78232" y="55996"/>
                </a:lnTo>
                <a:lnTo>
                  <a:pt x="74692" y="61427"/>
                </a:lnTo>
                <a:lnTo>
                  <a:pt x="72753" y="65343"/>
                </a:lnTo>
                <a:lnTo>
                  <a:pt x="68966" y="70728"/>
                </a:lnTo>
                <a:lnTo>
                  <a:pt x="65596" y="74220"/>
                </a:lnTo>
                <a:lnTo>
                  <a:pt x="58378" y="79397"/>
                </a:lnTo>
                <a:lnTo>
                  <a:pt x="56608" y="81113"/>
                </a:lnTo>
                <a:lnTo>
                  <a:pt x="55453" y="82890"/>
                </a:lnTo>
                <a:lnTo>
                  <a:pt x="54922" y="84744"/>
                </a:lnTo>
                <a:lnTo>
                  <a:pt x="55115" y="86921"/>
                </a:lnTo>
                <a:lnTo>
                  <a:pt x="57493" y="92268"/>
                </a:lnTo>
                <a:lnTo>
                  <a:pt x="60655" y="95414"/>
                </a:lnTo>
                <a:lnTo>
                  <a:pt x="63872" y="97114"/>
                </a:lnTo>
                <a:lnTo>
                  <a:pt x="69467" y="96430"/>
                </a:lnTo>
                <a:lnTo>
                  <a:pt x="69274" y="98483"/>
                </a:lnTo>
                <a:lnTo>
                  <a:pt x="69674" y="100938"/>
                </a:lnTo>
                <a:lnTo>
                  <a:pt x="71945" y="100822"/>
                </a:lnTo>
                <a:lnTo>
                  <a:pt x="73468" y="100437"/>
                </a:lnTo>
                <a:lnTo>
                  <a:pt x="74753" y="98045"/>
                </a:lnTo>
                <a:lnTo>
                  <a:pt x="77485" y="99684"/>
                </a:lnTo>
                <a:lnTo>
                  <a:pt x="78909" y="104668"/>
                </a:lnTo>
                <a:lnTo>
                  <a:pt x="81225" y="106222"/>
                </a:lnTo>
                <a:lnTo>
                  <a:pt x="81495" y="106799"/>
                </a:lnTo>
                <a:lnTo>
                  <a:pt x="80679" y="107184"/>
                </a:lnTo>
                <a:lnTo>
                  <a:pt x="80040" y="107753"/>
                </a:lnTo>
                <a:lnTo>
                  <a:pt x="80725" y="108161"/>
                </a:lnTo>
                <a:lnTo>
                  <a:pt x="82964" y="108776"/>
                </a:lnTo>
                <a:lnTo>
                  <a:pt x="84319" y="108384"/>
                </a:lnTo>
                <a:lnTo>
                  <a:pt x="86612" y="109530"/>
                </a:lnTo>
                <a:close/>
                <a:moveTo>
                  <a:pt x="81718" y="68805"/>
                </a:moveTo>
                <a:lnTo>
                  <a:pt x="78386" y="70689"/>
                </a:lnTo>
                <a:lnTo>
                  <a:pt x="79024" y="69051"/>
                </a:lnTo>
                <a:lnTo>
                  <a:pt x="81225" y="67066"/>
                </a:lnTo>
                <a:lnTo>
                  <a:pt x="81795" y="67543"/>
                </a:lnTo>
                <a:lnTo>
                  <a:pt x="81718" y="68805"/>
                </a:lnTo>
                <a:close/>
                <a:moveTo>
                  <a:pt x="74800" y="95622"/>
                </a:moveTo>
                <a:lnTo>
                  <a:pt x="74230" y="95745"/>
                </a:lnTo>
                <a:lnTo>
                  <a:pt x="73184" y="96445"/>
                </a:lnTo>
                <a:lnTo>
                  <a:pt x="72630" y="96522"/>
                </a:lnTo>
                <a:lnTo>
                  <a:pt x="71060" y="95729"/>
                </a:lnTo>
                <a:lnTo>
                  <a:pt x="70459" y="95737"/>
                </a:lnTo>
                <a:lnTo>
                  <a:pt x="69705" y="95183"/>
                </a:lnTo>
                <a:lnTo>
                  <a:pt x="69959" y="92168"/>
                </a:lnTo>
                <a:lnTo>
                  <a:pt x="70205" y="91314"/>
                </a:lnTo>
                <a:lnTo>
                  <a:pt x="74022" y="91198"/>
                </a:lnTo>
                <a:lnTo>
                  <a:pt x="76092" y="93006"/>
                </a:lnTo>
                <a:lnTo>
                  <a:pt x="76431" y="93483"/>
                </a:lnTo>
                <a:lnTo>
                  <a:pt x="76516" y="93999"/>
                </a:lnTo>
                <a:lnTo>
                  <a:pt x="75554" y="95006"/>
                </a:lnTo>
                <a:lnTo>
                  <a:pt x="74800" y="9562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7" name="Google Shape;997;p44"/>
          <p:cNvSpPr/>
          <p:nvPr/>
        </p:nvSpPr>
        <p:spPr>
          <a:xfrm>
            <a:off x="8785943" y="4866063"/>
            <a:ext cx="25242" cy="53450"/>
          </a:xfrm>
          <a:custGeom>
            <a:avLst/>
            <a:gdLst/>
            <a:ahLst/>
            <a:cxnLst/>
            <a:rect l="l" t="t" r="r" b="b"/>
            <a:pathLst>
              <a:path w="31127" h="65912" extrusionOk="0">
                <a:moveTo>
                  <a:pt x="30436" y="1677"/>
                </a:moveTo>
                <a:lnTo>
                  <a:pt x="29620" y="3015"/>
                </a:lnTo>
                <a:lnTo>
                  <a:pt x="29227" y="3000"/>
                </a:lnTo>
                <a:lnTo>
                  <a:pt x="28281" y="2223"/>
                </a:lnTo>
                <a:lnTo>
                  <a:pt x="27935" y="1700"/>
                </a:lnTo>
                <a:lnTo>
                  <a:pt x="29381" y="123"/>
                </a:lnTo>
                <a:lnTo>
                  <a:pt x="30128" y="0"/>
                </a:lnTo>
                <a:lnTo>
                  <a:pt x="31128" y="531"/>
                </a:lnTo>
                <a:lnTo>
                  <a:pt x="31082" y="977"/>
                </a:lnTo>
                <a:lnTo>
                  <a:pt x="30436" y="1677"/>
                </a:lnTo>
                <a:close/>
                <a:moveTo>
                  <a:pt x="4332" y="59435"/>
                </a:moveTo>
                <a:lnTo>
                  <a:pt x="4640" y="59435"/>
                </a:lnTo>
                <a:lnTo>
                  <a:pt x="4979" y="58758"/>
                </a:lnTo>
                <a:lnTo>
                  <a:pt x="6141" y="58512"/>
                </a:lnTo>
                <a:lnTo>
                  <a:pt x="6010" y="59242"/>
                </a:lnTo>
                <a:lnTo>
                  <a:pt x="4440" y="61612"/>
                </a:lnTo>
                <a:lnTo>
                  <a:pt x="3455" y="60688"/>
                </a:lnTo>
                <a:lnTo>
                  <a:pt x="577" y="59173"/>
                </a:lnTo>
                <a:lnTo>
                  <a:pt x="0" y="58004"/>
                </a:lnTo>
                <a:lnTo>
                  <a:pt x="954" y="57119"/>
                </a:lnTo>
                <a:lnTo>
                  <a:pt x="854" y="57835"/>
                </a:lnTo>
                <a:lnTo>
                  <a:pt x="1339" y="58158"/>
                </a:lnTo>
                <a:lnTo>
                  <a:pt x="2963" y="58281"/>
                </a:lnTo>
                <a:lnTo>
                  <a:pt x="4409" y="58919"/>
                </a:lnTo>
                <a:lnTo>
                  <a:pt x="3509" y="59127"/>
                </a:lnTo>
                <a:lnTo>
                  <a:pt x="4332" y="59435"/>
                </a:lnTo>
                <a:close/>
                <a:moveTo>
                  <a:pt x="9711" y="62450"/>
                </a:moveTo>
                <a:lnTo>
                  <a:pt x="9588" y="65912"/>
                </a:lnTo>
                <a:lnTo>
                  <a:pt x="8534" y="64327"/>
                </a:lnTo>
                <a:lnTo>
                  <a:pt x="8411" y="63589"/>
                </a:lnTo>
                <a:lnTo>
                  <a:pt x="9481" y="62520"/>
                </a:lnTo>
                <a:lnTo>
                  <a:pt x="9711" y="6245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8" name="Google Shape;998;p44"/>
          <p:cNvSpPr/>
          <p:nvPr/>
        </p:nvSpPr>
        <p:spPr>
          <a:xfrm>
            <a:off x="6001777" y="3727912"/>
            <a:ext cx="335378" cy="140612"/>
          </a:xfrm>
          <a:custGeom>
            <a:avLst/>
            <a:gdLst/>
            <a:ahLst/>
            <a:cxnLst/>
            <a:rect l="l" t="t" r="r" b="b"/>
            <a:pathLst>
              <a:path w="413568" h="173395" extrusionOk="0">
                <a:moveTo>
                  <a:pt x="50659" y="3615"/>
                </a:moveTo>
                <a:lnTo>
                  <a:pt x="50074" y="6916"/>
                </a:lnTo>
                <a:lnTo>
                  <a:pt x="51437" y="10547"/>
                </a:lnTo>
                <a:lnTo>
                  <a:pt x="54622" y="15570"/>
                </a:lnTo>
                <a:lnTo>
                  <a:pt x="57831" y="18101"/>
                </a:lnTo>
                <a:lnTo>
                  <a:pt x="70798" y="24348"/>
                </a:lnTo>
                <a:lnTo>
                  <a:pt x="73184" y="24878"/>
                </a:lnTo>
                <a:lnTo>
                  <a:pt x="72645" y="27432"/>
                </a:lnTo>
                <a:lnTo>
                  <a:pt x="71860" y="29694"/>
                </a:lnTo>
                <a:lnTo>
                  <a:pt x="71006" y="31202"/>
                </a:lnTo>
                <a:lnTo>
                  <a:pt x="67204" y="32171"/>
                </a:lnTo>
                <a:lnTo>
                  <a:pt x="56723" y="29394"/>
                </a:lnTo>
                <a:lnTo>
                  <a:pt x="54068" y="29133"/>
                </a:lnTo>
                <a:lnTo>
                  <a:pt x="52198" y="29686"/>
                </a:lnTo>
                <a:lnTo>
                  <a:pt x="48735" y="31702"/>
                </a:lnTo>
                <a:lnTo>
                  <a:pt x="44895" y="31056"/>
                </a:lnTo>
                <a:lnTo>
                  <a:pt x="39539" y="32194"/>
                </a:lnTo>
                <a:lnTo>
                  <a:pt x="38046" y="35987"/>
                </a:lnTo>
                <a:lnTo>
                  <a:pt x="34329" y="40318"/>
                </a:lnTo>
                <a:lnTo>
                  <a:pt x="28212" y="43810"/>
                </a:lnTo>
                <a:lnTo>
                  <a:pt x="23841" y="45680"/>
                </a:lnTo>
                <a:lnTo>
                  <a:pt x="17269" y="52357"/>
                </a:lnTo>
                <a:lnTo>
                  <a:pt x="14290" y="56242"/>
                </a:lnTo>
                <a:lnTo>
                  <a:pt x="13036" y="56996"/>
                </a:lnTo>
                <a:lnTo>
                  <a:pt x="11543" y="57596"/>
                </a:lnTo>
                <a:lnTo>
                  <a:pt x="12043" y="55727"/>
                </a:lnTo>
                <a:lnTo>
                  <a:pt x="12782" y="54019"/>
                </a:lnTo>
                <a:lnTo>
                  <a:pt x="12613" y="52726"/>
                </a:lnTo>
                <a:lnTo>
                  <a:pt x="12644" y="50849"/>
                </a:lnTo>
                <a:lnTo>
                  <a:pt x="14829" y="48718"/>
                </a:lnTo>
                <a:lnTo>
                  <a:pt x="16822" y="47172"/>
                </a:lnTo>
                <a:lnTo>
                  <a:pt x="22709" y="44364"/>
                </a:lnTo>
                <a:lnTo>
                  <a:pt x="24264" y="42026"/>
                </a:lnTo>
                <a:lnTo>
                  <a:pt x="19646" y="42080"/>
                </a:lnTo>
                <a:lnTo>
                  <a:pt x="14952" y="42595"/>
                </a:lnTo>
                <a:lnTo>
                  <a:pt x="12005" y="42264"/>
                </a:lnTo>
                <a:lnTo>
                  <a:pt x="9435" y="42457"/>
                </a:lnTo>
                <a:lnTo>
                  <a:pt x="8626" y="40410"/>
                </a:lnTo>
                <a:lnTo>
                  <a:pt x="8003" y="39179"/>
                </a:lnTo>
                <a:lnTo>
                  <a:pt x="8673" y="38795"/>
                </a:lnTo>
                <a:lnTo>
                  <a:pt x="9519" y="38526"/>
                </a:lnTo>
                <a:lnTo>
                  <a:pt x="11027" y="36341"/>
                </a:lnTo>
                <a:lnTo>
                  <a:pt x="12374" y="34733"/>
                </a:lnTo>
                <a:lnTo>
                  <a:pt x="14313" y="32702"/>
                </a:lnTo>
                <a:lnTo>
                  <a:pt x="14806" y="31487"/>
                </a:lnTo>
                <a:lnTo>
                  <a:pt x="14806" y="30356"/>
                </a:lnTo>
                <a:lnTo>
                  <a:pt x="14336" y="29571"/>
                </a:lnTo>
                <a:lnTo>
                  <a:pt x="14244" y="28633"/>
                </a:lnTo>
                <a:lnTo>
                  <a:pt x="14183" y="27317"/>
                </a:lnTo>
                <a:lnTo>
                  <a:pt x="14290" y="24586"/>
                </a:lnTo>
                <a:lnTo>
                  <a:pt x="18738" y="21601"/>
                </a:lnTo>
                <a:lnTo>
                  <a:pt x="20162" y="21286"/>
                </a:lnTo>
                <a:lnTo>
                  <a:pt x="20647" y="19917"/>
                </a:lnTo>
                <a:lnTo>
                  <a:pt x="20324" y="16747"/>
                </a:lnTo>
                <a:lnTo>
                  <a:pt x="19708" y="14186"/>
                </a:lnTo>
                <a:lnTo>
                  <a:pt x="18907" y="14016"/>
                </a:lnTo>
                <a:lnTo>
                  <a:pt x="17838" y="13270"/>
                </a:lnTo>
                <a:lnTo>
                  <a:pt x="17138" y="12401"/>
                </a:lnTo>
                <a:lnTo>
                  <a:pt x="16014" y="11454"/>
                </a:lnTo>
                <a:lnTo>
                  <a:pt x="14083" y="10870"/>
                </a:lnTo>
                <a:lnTo>
                  <a:pt x="14021" y="10062"/>
                </a:lnTo>
                <a:lnTo>
                  <a:pt x="14221" y="9254"/>
                </a:lnTo>
                <a:lnTo>
                  <a:pt x="14937" y="8423"/>
                </a:lnTo>
                <a:lnTo>
                  <a:pt x="18200" y="7708"/>
                </a:lnTo>
                <a:lnTo>
                  <a:pt x="18584" y="7124"/>
                </a:lnTo>
                <a:lnTo>
                  <a:pt x="19023" y="5677"/>
                </a:lnTo>
                <a:lnTo>
                  <a:pt x="19669" y="4200"/>
                </a:lnTo>
                <a:lnTo>
                  <a:pt x="20439" y="3715"/>
                </a:lnTo>
                <a:lnTo>
                  <a:pt x="21817" y="3762"/>
                </a:lnTo>
                <a:lnTo>
                  <a:pt x="24433" y="3423"/>
                </a:lnTo>
                <a:lnTo>
                  <a:pt x="26257" y="2939"/>
                </a:lnTo>
                <a:lnTo>
                  <a:pt x="28065" y="1923"/>
                </a:lnTo>
                <a:lnTo>
                  <a:pt x="28996" y="1000"/>
                </a:lnTo>
                <a:lnTo>
                  <a:pt x="32921" y="469"/>
                </a:lnTo>
                <a:lnTo>
                  <a:pt x="34022" y="0"/>
                </a:lnTo>
                <a:lnTo>
                  <a:pt x="35114" y="400"/>
                </a:lnTo>
                <a:lnTo>
                  <a:pt x="36584" y="1977"/>
                </a:lnTo>
                <a:lnTo>
                  <a:pt x="39000" y="4239"/>
                </a:lnTo>
                <a:lnTo>
                  <a:pt x="40294" y="4993"/>
                </a:lnTo>
                <a:lnTo>
                  <a:pt x="41263" y="4646"/>
                </a:lnTo>
                <a:lnTo>
                  <a:pt x="43018" y="3823"/>
                </a:lnTo>
                <a:lnTo>
                  <a:pt x="44695" y="3823"/>
                </a:lnTo>
                <a:lnTo>
                  <a:pt x="46050" y="3969"/>
                </a:lnTo>
                <a:lnTo>
                  <a:pt x="46703" y="3254"/>
                </a:lnTo>
                <a:lnTo>
                  <a:pt x="47727" y="3100"/>
                </a:lnTo>
                <a:lnTo>
                  <a:pt x="50659" y="3615"/>
                </a:lnTo>
                <a:close/>
                <a:moveTo>
                  <a:pt x="342124" y="16632"/>
                </a:moveTo>
                <a:lnTo>
                  <a:pt x="343555" y="17209"/>
                </a:lnTo>
                <a:lnTo>
                  <a:pt x="346264" y="17947"/>
                </a:lnTo>
                <a:lnTo>
                  <a:pt x="347942" y="18840"/>
                </a:lnTo>
                <a:lnTo>
                  <a:pt x="348896" y="19078"/>
                </a:lnTo>
                <a:lnTo>
                  <a:pt x="351105" y="17263"/>
                </a:lnTo>
                <a:lnTo>
                  <a:pt x="354383" y="17309"/>
                </a:lnTo>
                <a:lnTo>
                  <a:pt x="357269" y="17516"/>
                </a:lnTo>
                <a:lnTo>
                  <a:pt x="358754" y="17855"/>
                </a:lnTo>
                <a:lnTo>
                  <a:pt x="360578" y="18455"/>
                </a:lnTo>
                <a:lnTo>
                  <a:pt x="362778" y="18863"/>
                </a:lnTo>
                <a:lnTo>
                  <a:pt x="363679" y="17993"/>
                </a:lnTo>
                <a:lnTo>
                  <a:pt x="364964" y="15432"/>
                </a:lnTo>
                <a:lnTo>
                  <a:pt x="365464" y="15109"/>
                </a:lnTo>
                <a:lnTo>
                  <a:pt x="365818" y="14878"/>
                </a:lnTo>
                <a:lnTo>
                  <a:pt x="367450" y="14678"/>
                </a:lnTo>
                <a:lnTo>
                  <a:pt x="368997" y="14870"/>
                </a:lnTo>
                <a:lnTo>
                  <a:pt x="369728" y="15309"/>
                </a:lnTo>
                <a:lnTo>
                  <a:pt x="370459" y="17363"/>
                </a:lnTo>
                <a:lnTo>
                  <a:pt x="372298" y="18093"/>
                </a:lnTo>
                <a:lnTo>
                  <a:pt x="375546" y="21363"/>
                </a:lnTo>
                <a:lnTo>
                  <a:pt x="377531" y="22671"/>
                </a:lnTo>
                <a:lnTo>
                  <a:pt x="378016" y="23217"/>
                </a:lnTo>
                <a:lnTo>
                  <a:pt x="377361" y="23878"/>
                </a:lnTo>
                <a:lnTo>
                  <a:pt x="377623" y="24694"/>
                </a:lnTo>
                <a:lnTo>
                  <a:pt x="378755" y="25755"/>
                </a:lnTo>
                <a:lnTo>
                  <a:pt x="380347" y="26156"/>
                </a:lnTo>
                <a:lnTo>
                  <a:pt x="382071" y="26009"/>
                </a:lnTo>
                <a:lnTo>
                  <a:pt x="383010" y="26394"/>
                </a:lnTo>
                <a:lnTo>
                  <a:pt x="383679" y="26994"/>
                </a:lnTo>
                <a:lnTo>
                  <a:pt x="383856" y="27840"/>
                </a:lnTo>
                <a:lnTo>
                  <a:pt x="383810" y="28379"/>
                </a:lnTo>
                <a:lnTo>
                  <a:pt x="384149" y="29586"/>
                </a:lnTo>
                <a:lnTo>
                  <a:pt x="385496" y="31294"/>
                </a:lnTo>
                <a:lnTo>
                  <a:pt x="387096" y="32340"/>
                </a:lnTo>
                <a:lnTo>
                  <a:pt x="387958" y="33456"/>
                </a:lnTo>
                <a:lnTo>
                  <a:pt x="389359" y="37295"/>
                </a:lnTo>
                <a:lnTo>
                  <a:pt x="389928" y="39410"/>
                </a:lnTo>
                <a:lnTo>
                  <a:pt x="389713" y="41449"/>
                </a:lnTo>
                <a:lnTo>
                  <a:pt x="388743" y="43534"/>
                </a:lnTo>
                <a:lnTo>
                  <a:pt x="386619" y="46126"/>
                </a:lnTo>
                <a:lnTo>
                  <a:pt x="387142" y="47211"/>
                </a:lnTo>
                <a:lnTo>
                  <a:pt x="387620" y="48642"/>
                </a:lnTo>
                <a:lnTo>
                  <a:pt x="387458" y="49680"/>
                </a:lnTo>
                <a:lnTo>
                  <a:pt x="388966" y="52988"/>
                </a:lnTo>
                <a:lnTo>
                  <a:pt x="389651" y="55042"/>
                </a:lnTo>
                <a:lnTo>
                  <a:pt x="389082" y="55519"/>
                </a:lnTo>
                <a:lnTo>
                  <a:pt x="388713" y="56173"/>
                </a:lnTo>
                <a:lnTo>
                  <a:pt x="391421" y="57750"/>
                </a:lnTo>
                <a:lnTo>
                  <a:pt x="394669" y="59073"/>
                </a:lnTo>
                <a:lnTo>
                  <a:pt x="396038" y="59327"/>
                </a:lnTo>
                <a:lnTo>
                  <a:pt x="399763" y="58719"/>
                </a:lnTo>
                <a:lnTo>
                  <a:pt x="402164" y="58588"/>
                </a:lnTo>
                <a:lnTo>
                  <a:pt x="404550" y="59842"/>
                </a:lnTo>
                <a:lnTo>
                  <a:pt x="408020" y="62881"/>
                </a:lnTo>
                <a:lnTo>
                  <a:pt x="411768" y="66835"/>
                </a:lnTo>
                <a:lnTo>
                  <a:pt x="412514" y="68035"/>
                </a:lnTo>
                <a:lnTo>
                  <a:pt x="412837" y="68566"/>
                </a:lnTo>
                <a:lnTo>
                  <a:pt x="413569" y="69520"/>
                </a:lnTo>
                <a:lnTo>
                  <a:pt x="412807" y="69504"/>
                </a:lnTo>
                <a:lnTo>
                  <a:pt x="411575" y="68651"/>
                </a:lnTo>
                <a:lnTo>
                  <a:pt x="408597" y="66220"/>
                </a:lnTo>
                <a:lnTo>
                  <a:pt x="407074" y="67266"/>
                </a:lnTo>
                <a:lnTo>
                  <a:pt x="405758" y="69066"/>
                </a:lnTo>
                <a:lnTo>
                  <a:pt x="404319" y="75890"/>
                </a:lnTo>
                <a:lnTo>
                  <a:pt x="403157" y="76613"/>
                </a:lnTo>
                <a:lnTo>
                  <a:pt x="401102" y="76597"/>
                </a:lnTo>
                <a:lnTo>
                  <a:pt x="398585" y="76359"/>
                </a:lnTo>
                <a:lnTo>
                  <a:pt x="396854" y="76697"/>
                </a:lnTo>
                <a:lnTo>
                  <a:pt x="396408" y="77128"/>
                </a:lnTo>
                <a:lnTo>
                  <a:pt x="396639" y="77859"/>
                </a:lnTo>
                <a:lnTo>
                  <a:pt x="397154" y="78982"/>
                </a:lnTo>
                <a:lnTo>
                  <a:pt x="397516" y="80398"/>
                </a:lnTo>
                <a:lnTo>
                  <a:pt x="397624" y="81551"/>
                </a:lnTo>
                <a:lnTo>
                  <a:pt x="398532" y="82598"/>
                </a:lnTo>
                <a:lnTo>
                  <a:pt x="399755" y="83590"/>
                </a:lnTo>
                <a:lnTo>
                  <a:pt x="399809" y="84606"/>
                </a:lnTo>
                <a:lnTo>
                  <a:pt x="399624" y="86044"/>
                </a:lnTo>
                <a:lnTo>
                  <a:pt x="399340" y="87137"/>
                </a:lnTo>
                <a:lnTo>
                  <a:pt x="399032" y="87760"/>
                </a:lnTo>
                <a:lnTo>
                  <a:pt x="399601" y="89421"/>
                </a:lnTo>
                <a:lnTo>
                  <a:pt x="400933" y="91383"/>
                </a:lnTo>
                <a:lnTo>
                  <a:pt x="401779" y="92137"/>
                </a:lnTo>
                <a:lnTo>
                  <a:pt x="401464" y="95868"/>
                </a:lnTo>
                <a:lnTo>
                  <a:pt x="401964" y="97522"/>
                </a:lnTo>
                <a:lnTo>
                  <a:pt x="402349" y="99799"/>
                </a:lnTo>
                <a:lnTo>
                  <a:pt x="402195" y="103584"/>
                </a:lnTo>
                <a:lnTo>
                  <a:pt x="402356" y="104515"/>
                </a:lnTo>
                <a:lnTo>
                  <a:pt x="402810" y="104830"/>
                </a:lnTo>
                <a:lnTo>
                  <a:pt x="404026" y="104976"/>
                </a:lnTo>
                <a:lnTo>
                  <a:pt x="405211" y="105322"/>
                </a:lnTo>
                <a:lnTo>
                  <a:pt x="405627" y="105945"/>
                </a:lnTo>
                <a:lnTo>
                  <a:pt x="405619" y="106399"/>
                </a:lnTo>
                <a:lnTo>
                  <a:pt x="404134" y="108130"/>
                </a:lnTo>
                <a:lnTo>
                  <a:pt x="403957" y="109361"/>
                </a:lnTo>
                <a:lnTo>
                  <a:pt x="403442" y="111092"/>
                </a:lnTo>
                <a:lnTo>
                  <a:pt x="403018" y="112107"/>
                </a:lnTo>
                <a:lnTo>
                  <a:pt x="401694" y="114031"/>
                </a:lnTo>
                <a:lnTo>
                  <a:pt x="400856" y="115985"/>
                </a:lnTo>
                <a:lnTo>
                  <a:pt x="400471" y="117592"/>
                </a:lnTo>
                <a:lnTo>
                  <a:pt x="400725" y="118354"/>
                </a:lnTo>
                <a:lnTo>
                  <a:pt x="403172" y="118585"/>
                </a:lnTo>
                <a:lnTo>
                  <a:pt x="404496" y="119739"/>
                </a:lnTo>
                <a:lnTo>
                  <a:pt x="408028" y="122039"/>
                </a:lnTo>
                <a:lnTo>
                  <a:pt x="408651" y="122970"/>
                </a:lnTo>
                <a:lnTo>
                  <a:pt x="407689" y="124385"/>
                </a:lnTo>
                <a:lnTo>
                  <a:pt x="407705" y="124977"/>
                </a:lnTo>
                <a:lnTo>
                  <a:pt x="408166" y="125731"/>
                </a:lnTo>
                <a:lnTo>
                  <a:pt x="408382" y="127047"/>
                </a:lnTo>
                <a:lnTo>
                  <a:pt x="408297" y="128501"/>
                </a:lnTo>
                <a:lnTo>
                  <a:pt x="408313" y="130424"/>
                </a:lnTo>
                <a:lnTo>
                  <a:pt x="408959" y="130739"/>
                </a:lnTo>
                <a:lnTo>
                  <a:pt x="411360" y="132539"/>
                </a:lnTo>
                <a:lnTo>
                  <a:pt x="413068" y="134340"/>
                </a:lnTo>
                <a:lnTo>
                  <a:pt x="413122" y="134901"/>
                </a:lnTo>
                <a:lnTo>
                  <a:pt x="412299" y="136324"/>
                </a:lnTo>
                <a:lnTo>
                  <a:pt x="412476" y="137963"/>
                </a:lnTo>
                <a:lnTo>
                  <a:pt x="412445" y="138340"/>
                </a:lnTo>
                <a:lnTo>
                  <a:pt x="411706" y="137724"/>
                </a:lnTo>
                <a:lnTo>
                  <a:pt x="410375" y="137501"/>
                </a:lnTo>
                <a:lnTo>
                  <a:pt x="409005" y="137432"/>
                </a:lnTo>
                <a:lnTo>
                  <a:pt x="408143" y="137917"/>
                </a:lnTo>
                <a:lnTo>
                  <a:pt x="406635" y="139201"/>
                </a:lnTo>
                <a:lnTo>
                  <a:pt x="404604" y="140602"/>
                </a:lnTo>
                <a:lnTo>
                  <a:pt x="402956" y="141886"/>
                </a:lnTo>
                <a:lnTo>
                  <a:pt x="402010" y="142771"/>
                </a:lnTo>
                <a:lnTo>
                  <a:pt x="401225" y="142625"/>
                </a:lnTo>
                <a:lnTo>
                  <a:pt x="400617" y="141855"/>
                </a:lnTo>
                <a:lnTo>
                  <a:pt x="400279" y="140779"/>
                </a:lnTo>
                <a:lnTo>
                  <a:pt x="400425" y="136709"/>
                </a:lnTo>
                <a:lnTo>
                  <a:pt x="400063" y="135432"/>
                </a:lnTo>
                <a:lnTo>
                  <a:pt x="399294" y="134540"/>
                </a:lnTo>
                <a:lnTo>
                  <a:pt x="398385" y="134032"/>
                </a:lnTo>
                <a:lnTo>
                  <a:pt x="397308" y="133747"/>
                </a:lnTo>
                <a:lnTo>
                  <a:pt x="396192" y="133717"/>
                </a:lnTo>
                <a:lnTo>
                  <a:pt x="394615" y="134909"/>
                </a:lnTo>
                <a:lnTo>
                  <a:pt x="392375" y="136148"/>
                </a:lnTo>
                <a:lnTo>
                  <a:pt x="388905" y="136048"/>
                </a:lnTo>
                <a:lnTo>
                  <a:pt x="386573" y="135817"/>
                </a:lnTo>
                <a:lnTo>
                  <a:pt x="385450" y="135586"/>
                </a:lnTo>
                <a:lnTo>
                  <a:pt x="380932" y="133694"/>
                </a:lnTo>
                <a:lnTo>
                  <a:pt x="379993" y="133647"/>
                </a:lnTo>
                <a:lnTo>
                  <a:pt x="378308" y="132878"/>
                </a:lnTo>
                <a:lnTo>
                  <a:pt x="376307" y="132270"/>
                </a:lnTo>
                <a:lnTo>
                  <a:pt x="372937" y="133424"/>
                </a:lnTo>
                <a:lnTo>
                  <a:pt x="371482" y="133147"/>
                </a:lnTo>
                <a:lnTo>
                  <a:pt x="369443" y="132147"/>
                </a:lnTo>
                <a:lnTo>
                  <a:pt x="368720" y="132416"/>
                </a:lnTo>
                <a:lnTo>
                  <a:pt x="366442" y="135463"/>
                </a:lnTo>
                <a:lnTo>
                  <a:pt x="362563" y="138717"/>
                </a:lnTo>
                <a:lnTo>
                  <a:pt x="360470" y="139263"/>
                </a:lnTo>
                <a:lnTo>
                  <a:pt x="359477" y="135994"/>
                </a:lnTo>
                <a:lnTo>
                  <a:pt x="358516" y="134724"/>
                </a:lnTo>
                <a:lnTo>
                  <a:pt x="358061" y="134570"/>
                </a:lnTo>
                <a:lnTo>
                  <a:pt x="357092" y="134163"/>
                </a:lnTo>
                <a:lnTo>
                  <a:pt x="356338" y="134393"/>
                </a:lnTo>
                <a:lnTo>
                  <a:pt x="354006" y="136624"/>
                </a:lnTo>
                <a:lnTo>
                  <a:pt x="350266" y="137963"/>
                </a:lnTo>
                <a:lnTo>
                  <a:pt x="347172" y="138778"/>
                </a:lnTo>
                <a:lnTo>
                  <a:pt x="342247" y="139771"/>
                </a:lnTo>
                <a:lnTo>
                  <a:pt x="338446" y="140263"/>
                </a:lnTo>
                <a:lnTo>
                  <a:pt x="336830" y="140301"/>
                </a:lnTo>
                <a:lnTo>
                  <a:pt x="333321" y="139855"/>
                </a:lnTo>
                <a:lnTo>
                  <a:pt x="330227" y="139232"/>
                </a:lnTo>
                <a:lnTo>
                  <a:pt x="327133" y="139255"/>
                </a:lnTo>
                <a:lnTo>
                  <a:pt x="324755" y="139540"/>
                </a:lnTo>
                <a:lnTo>
                  <a:pt x="319245" y="141932"/>
                </a:lnTo>
                <a:lnTo>
                  <a:pt x="309872" y="146848"/>
                </a:lnTo>
                <a:lnTo>
                  <a:pt x="302747" y="149194"/>
                </a:lnTo>
                <a:lnTo>
                  <a:pt x="298753" y="150172"/>
                </a:lnTo>
                <a:lnTo>
                  <a:pt x="295620" y="150725"/>
                </a:lnTo>
                <a:lnTo>
                  <a:pt x="290264" y="150756"/>
                </a:lnTo>
                <a:lnTo>
                  <a:pt x="285901" y="150379"/>
                </a:lnTo>
                <a:lnTo>
                  <a:pt x="282877" y="150418"/>
                </a:lnTo>
                <a:lnTo>
                  <a:pt x="281199" y="149825"/>
                </a:lnTo>
                <a:lnTo>
                  <a:pt x="278806" y="147841"/>
                </a:lnTo>
                <a:lnTo>
                  <a:pt x="275913" y="145879"/>
                </a:lnTo>
                <a:lnTo>
                  <a:pt x="274619" y="145417"/>
                </a:lnTo>
                <a:lnTo>
                  <a:pt x="272934" y="145040"/>
                </a:lnTo>
                <a:lnTo>
                  <a:pt x="270472" y="144817"/>
                </a:lnTo>
                <a:lnTo>
                  <a:pt x="264315" y="147694"/>
                </a:lnTo>
                <a:lnTo>
                  <a:pt x="262399" y="148479"/>
                </a:lnTo>
                <a:lnTo>
                  <a:pt x="260291" y="149064"/>
                </a:lnTo>
                <a:lnTo>
                  <a:pt x="256035" y="150818"/>
                </a:lnTo>
                <a:lnTo>
                  <a:pt x="254150" y="151756"/>
                </a:lnTo>
                <a:lnTo>
                  <a:pt x="251787" y="151671"/>
                </a:lnTo>
                <a:lnTo>
                  <a:pt x="248771" y="151425"/>
                </a:lnTo>
                <a:lnTo>
                  <a:pt x="246154" y="151510"/>
                </a:lnTo>
                <a:lnTo>
                  <a:pt x="244407" y="150179"/>
                </a:lnTo>
                <a:lnTo>
                  <a:pt x="243461" y="148679"/>
                </a:lnTo>
                <a:lnTo>
                  <a:pt x="239898" y="147756"/>
                </a:lnTo>
                <a:lnTo>
                  <a:pt x="237351" y="147487"/>
                </a:lnTo>
                <a:lnTo>
                  <a:pt x="236696" y="148156"/>
                </a:lnTo>
                <a:lnTo>
                  <a:pt x="236019" y="150202"/>
                </a:lnTo>
                <a:lnTo>
                  <a:pt x="234934" y="155426"/>
                </a:lnTo>
                <a:lnTo>
                  <a:pt x="234734" y="156733"/>
                </a:lnTo>
                <a:lnTo>
                  <a:pt x="236981" y="161911"/>
                </a:lnTo>
                <a:lnTo>
                  <a:pt x="236881" y="162695"/>
                </a:lnTo>
                <a:lnTo>
                  <a:pt x="235280" y="162965"/>
                </a:lnTo>
                <a:lnTo>
                  <a:pt x="233442" y="163057"/>
                </a:lnTo>
                <a:lnTo>
                  <a:pt x="232241" y="163518"/>
                </a:lnTo>
                <a:lnTo>
                  <a:pt x="231248" y="164372"/>
                </a:lnTo>
                <a:lnTo>
                  <a:pt x="230648" y="168834"/>
                </a:lnTo>
                <a:lnTo>
                  <a:pt x="228516" y="169650"/>
                </a:lnTo>
                <a:lnTo>
                  <a:pt x="227500" y="170580"/>
                </a:lnTo>
                <a:lnTo>
                  <a:pt x="226454" y="173334"/>
                </a:lnTo>
                <a:lnTo>
                  <a:pt x="225884" y="173396"/>
                </a:lnTo>
                <a:lnTo>
                  <a:pt x="222437" y="171311"/>
                </a:lnTo>
                <a:lnTo>
                  <a:pt x="220821" y="171142"/>
                </a:lnTo>
                <a:lnTo>
                  <a:pt x="222214" y="168980"/>
                </a:lnTo>
                <a:lnTo>
                  <a:pt x="220705" y="164696"/>
                </a:lnTo>
                <a:lnTo>
                  <a:pt x="219059" y="160680"/>
                </a:lnTo>
                <a:lnTo>
                  <a:pt x="220613" y="158110"/>
                </a:lnTo>
                <a:lnTo>
                  <a:pt x="223830" y="155003"/>
                </a:lnTo>
                <a:lnTo>
                  <a:pt x="227208" y="151356"/>
                </a:lnTo>
                <a:lnTo>
                  <a:pt x="227208" y="149102"/>
                </a:lnTo>
                <a:lnTo>
                  <a:pt x="227031" y="147379"/>
                </a:lnTo>
                <a:lnTo>
                  <a:pt x="226061" y="146187"/>
                </a:lnTo>
                <a:lnTo>
                  <a:pt x="224199" y="144602"/>
                </a:lnTo>
                <a:lnTo>
                  <a:pt x="221082" y="146294"/>
                </a:lnTo>
                <a:lnTo>
                  <a:pt x="218858" y="148164"/>
                </a:lnTo>
                <a:lnTo>
                  <a:pt x="217404" y="148541"/>
                </a:lnTo>
                <a:lnTo>
                  <a:pt x="215827" y="149602"/>
                </a:lnTo>
                <a:lnTo>
                  <a:pt x="215057" y="151525"/>
                </a:lnTo>
                <a:lnTo>
                  <a:pt x="213148" y="153018"/>
                </a:lnTo>
                <a:lnTo>
                  <a:pt x="210032" y="153602"/>
                </a:lnTo>
                <a:lnTo>
                  <a:pt x="205345" y="152002"/>
                </a:lnTo>
                <a:lnTo>
                  <a:pt x="200312" y="149571"/>
                </a:lnTo>
                <a:lnTo>
                  <a:pt x="197465" y="147594"/>
                </a:lnTo>
                <a:lnTo>
                  <a:pt x="195141" y="147117"/>
                </a:lnTo>
                <a:lnTo>
                  <a:pt x="192932" y="147987"/>
                </a:lnTo>
                <a:lnTo>
                  <a:pt x="186414" y="152818"/>
                </a:lnTo>
                <a:lnTo>
                  <a:pt x="180450" y="159864"/>
                </a:lnTo>
                <a:lnTo>
                  <a:pt x="178973" y="161080"/>
                </a:lnTo>
                <a:lnTo>
                  <a:pt x="173355" y="164103"/>
                </a:lnTo>
                <a:lnTo>
                  <a:pt x="169646" y="165111"/>
                </a:lnTo>
                <a:lnTo>
                  <a:pt x="167899" y="164880"/>
                </a:lnTo>
                <a:lnTo>
                  <a:pt x="160504" y="166203"/>
                </a:lnTo>
                <a:lnTo>
                  <a:pt x="156833" y="166396"/>
                </a:lnTo>
                <a:lnTo>
                  <a:pt x="153924" y="167988"/>
                </a:lnTo>
                <a:lnTo>
                  <a:pt x="148283" y="166265"/>
                </a:lnTo>
                <a:lnTo>
                  <a:pt x="144913" y="164057"/>
                </a:lnTo>
                <a:lnTo>
                  <a:pt x="142881" y="161811"/>
                </a:lnTo>
                <a:lnTo>
                  <a:pt x="139572" y="156972"/>
                </a:lnTo>
                <a:lnTo>
                  <a:pt x="137225" y="154672"/>
                </a:lnTo>
                <a:lnTo>
                  <a:pt x="131954" y="152595"/>
                </a:lnTo>
                <a:lnTo>
                  <a:pt x="122765" y="147548"/>
                </a:lnTo>
                <a:lnTo>
                  <a:pt x="120349" y="146994"/>
                </a:lnTo>
                <a:lnTo>
                  <a:pt x="114077" y="146271"/>
                </a:lnTo>
                <a:lnTo>
                  <a:pt x="107467" y="145810"/>
                </a:lnTo>
                <a:lnTo>
                  <a:pt x="106128" y="147648"/>
                </a:lnTo>
                <a:lnTo>
                  <a:pt x="105620" y="154918"/>
                </a:lnTo>
                <a:lnTo>
                  <a:pt x="104489" y="156910"/>
                </a:lnTo>
                <a:lnTo>
                  <a:pt x="104004" y="160672"/>
                </a:lnTo>
                <a:lnTo>
                  <a:pt x="103196" y="161749"/>
                </a:lnTo>
                <a:lnTo>
                  <a:pt x="101926" y="162457"/>
                </a:lnTo>
                <a:lnTo>
                  <a:pt x="99941" y="161272"/>
                </a:lnTo>
                <a:lnTo>
                  <a:pt x="98563" y="160749"/>
                </a:lnTo>
                <a:lnTo>
                  <a:pt x="95354" y="162295"/>
                </a:lnTo>
                <a:lnTo>
                  <a:pt x="89005" y="164457"/>
                </a:lnTo>
                <a:lnTo>
                  <a:pt x="86843" y="164765"/>
                </a:lnTo>
                <a:lnTo>
                  <a:pt x="79486" y="162042"/>
                </a:lnTo>
                <a:lnTo>
                  <a:pt x="76793" y="160288"/>
                </a:lnTo>
                <a:lnTo>
                  <a:pt x="75054" y="158349"/>
                </a:lnTo>
                <a:lnTo>
                  <a:pt x="74469" y="155064"/>
                </a:lnTo>
                <a:lnTo>
                  <a:pt x="73376" y="153195"/>
                </a:lnTo>
                <a:lnTo>
                  <a:pt x="73214" y="151910"/>
                </a:lnTo>
                <a:lnTo>
                  <a:pt x="72784" y="150433"/>
                </a:lnTo>
                <a:lnTo>
                  <a:pt x="71298" y="149848"/>
                </a:lnTo>
                <a:lnTo>
                  <a:pt x="69705" y="150972"/>
                </a:lnTo>
                <a:lnTo>
                  <a:pt x="67997" y="150925"/>
                </a:lnTo>
                <a:lnTo>
                  <a:pt x="65857" y="150241"/>
                </a:lnTo>
                <a:lnTo>
                  <a:pt x="60802" y="147479"/>
                </a:lnTo>
                <a:lnTo>
                  <a:pt x="56923" y="147256"/>
                </a:lnTo>
                <a:lnTo>
                  <a:pt x="54584" y="150625"/>
                </a:lnTo>
                <a:lnTo>
                  <a:pt x="52768" y="151695"/>
                </a:lnTo>
                <a:lnTo>
                  <a:pt x="50782" y="152018"/>
                </a:lnTo>
                <a:lnTo>
                  <a:pt x="50667" y="151064"/>
                </a:lnTo>
                <a:lnTo>
                  <a:pt x="52175" y="148879"/>
                </a:lnTo>
                <a:lnTo>
                  <a:pt x="46119" y="149279"/>
                </a:lnTo>
                <a:lnTo>
                  <a:pt x="42925" y="150941"/>
                </a:lnTo>
                <a:lnTo>
                  <a:pt x="40432" y="150679"/>
                </a:lnTo>
                <a:lnTo>
                  <a:pt x="38562" y="149933"/>
                </a:lnTo>
                <a:lnTo>
                  <a:pt x="38839" y="149017"/>
                </a:lnTo>
                <a:lnTo>
                  <a:pt x="40732" y="148679"/>
                </a:lnTo>
                <a:lnTo>
                  <a:pt x="42379" y="147933"/>
                </a:lnTo>
                <a:lnTo>
                  <a:pt x="48935" y="147325"/>
                </a:lnTo>
                <a:lnTo>
                  <a:pt x="50467" y="146717"/>
                </a:lnTo>
                <a:lnTo>
                  <a:pt x="52144" y="144340"/>
                </a:lnTo>
                <a:lnTo>
                  <a:pt x="55192" y="142294"/>
                </a:lnTo>
                <a:lnTo>
                  <a:pt x="55584" y="141417"/>
                </a:lnTo>
                <a:lnTo>
                  <a:pt x="53237" y="141409"/>
                </a:lnTo>
                <a:lnTo>
                  <a:pt x="43187" y="142002"/>
                </a:lnTo>
                <a:lnTo>
                  <a:pt x="36292" y="141679"/>
                </a:lnTo>
                <a:lnTo>
                  <a:pt x="35476" y="142694"/>
                </a:lnTo>
                <a:lnTo>
                  <a:pt x="34437" y="142840"/>
                </a:lnTo>
                <a:lnTo>
                  <a:pt x="34152" y="140078"/>
                </a:lnTo>
                <a:lnTo>
                  <a:pt x="35245" y="138794"/>
                </a:lnTo>
                <a:lnTo>
                  <a:pt x="36707" y="138917"/>
                </a:lnTo>
                <a:lnTo>
                  <a:pt x="40317" y="137801"/>
                </a:lnTo>
                <a:lnTo>
                  <a:pt x="39993" y="135501"/>
                </a:lnTo>
                <a:lnTo>
                  <a:pt x="37415" y="133947"/>
                </a:lnTo>
                <a:lnTo>
                  <a:pt x="36892" y="133024"/>
                </a:lnTo>
                <a:lnTo>
                  <a:pt x="35014" y="132809"/>
                </a:lnTo>
                <a:lnTo>
                  <a:pt x="33498" y="131709"/>
                </a:lnTo>
                <a:lnTo>
                  <a:pt x="33167" y="128939"/>
                </a:lnTo>
                <a:lnTo>
                  <a:pt x="31959" y="125893"/>
                </a:lnTo>
                <a:lnTo>
                  <a:pt x="30236" y="124424"/>
                </a:lnTo>
                <a:lnTo>
                  <a:pt x="30451" y="123616"/>
                </a:lnTo>
                <a:lnTo>
                  <a:pt x="33614" y="122585"/>
                </a:lnTo>
                <a:lnTo>
                  <a:pt x="34268" y="118315"/>
                </a:lnTo>
                <a:lnTo>
                  <a:pt x="33783" y="115692"/>
                </a:lnTo>
                <a:lnTo>
                  <a:pt x="32190" y="115469"/>
                </a:lnTo>
                <a:lnTo>
                  <a:pt x="27550" y="113392"/>
                </a:lnTo>
                <a:lnTo>
                  <a:pt x="26141" y="113615"/>
                </a:lnTo>
                <a:lnTo>
                  <a:pt x="24603" y="111330"/>
                </a:lnTo>
                <a:lnTo>
                  <a:pt x="21909" y="109692"/>
                </a:lnTo>
                <a:lnTo>
                  <a:pt x="20578" y="110292"/>
                </a:lnTo>
                <a:lnTo>
                  <a:pt x="19739" y="111038"/>
                </a:lnTo>
                <a:lnTo>
                  <a:pt x="18492" y="110684"/>
                </a:lnTo>
                <a:lnTo>
                  <a:pt x="16407" y="109261"/>
                </a:lnTo>
                <a:lnTo>
                  <a:pt x="14352" y="108492"/>
                </a:lnTo>
                <a:lnTo>
                  <a:pt x="13444" y="107538"/>
                </a:lnTo>
                <a:lnTo>
                  <a:pt x="14583" y="104991"/>
                </a:lnTo>
                <a:lnTo>
                  <a:pt x="16153" y="105053"/>
                </a:lnTo>
                <a:lnTo>
                  <a:pt x="16437" y="103061"/>
                </a:lnTo>
                <a:lnTo>
                  <a:pt x="15198" y="99730"/>
                </a:lnTo>
                <a:lnTo>
                  <a:pt x="15321" y="98014"/>
                </a:lnTo>
                <a:lnTo>
                  <a:pt x="16691" y="97545"/>
                </a:lnTo>
                <a:lnTo>
                  <a:pt x="18254" y="97868"/>
                </a:lnTo>
                <a:lnTo>
                  <a:pt x="19831" y="99860"/>
                </a:lnTo>
                <a:lnTo>
                  <a:pt x="20347" y="101784"/>
                </a:lnTo>
                <a:lnTo>
                  <a:pt x="20016" y="103661"/>
                </a:lnTo>
                <a:lnTo>
                  <a:pt x="21016" y="105476"/>
                </a:lnTo>
                <a:lnTo>
                  <a:pt x="21732" y="105938"/>
                </a:lnTo>
                <a:lnTo>
                  <a:pt x="22209" y="104022"/>
                </a:lnTo>
                <a:lnTo>
                  <a:pt x="22879" y="103661"/>
                </a:lnTo>
                <a:lnTo>
                  <a:pt x="23802" y="104491"/>
                </a:lnTo>
                <a:lnTo>
                  <a:pt x="25780" y="104907"/>
                </a:lnTo>
                <a:lnTo>
                  <a:pt x="30905" y="103738"/>
                </a:lnTo>
                <a:lnTo>
                  <a:pt x="31890" y="102745"/>
                </a:lnTo>
                <a:lnTo>
                  <a:pt x="28135" y="102860"/>
                </a:lnTo>
                <a:lnTo>
                  <a:pt x="26765" y="101930"/>
                </a:lnTo>
                <a:lnTo>
                  <a:pt x="25272" y="99845"/>
                </a:lnTo>
                <a:lnTo>
                  <a:pt x="24356" y="97952"/>
                </a:lnTo>
                <a:lnTo>
                  <a:pt x="24194" y="97022"/>
                </a:lnTo>
                <a:lnTo>
                  <a:pt x="23679" y="95660"/>
                </a:lnTo>
                <a:lnTo>
                  <a:pt x="24248" y="94929"/>
                </a:lnTo>
                <a:lnTo>
                  <a:pt x="26819" y="93837"/>
                </a:lnTo>
                <a:lnTo>
                  <a:pt x="29074" y="90767"/>
                </a:lnTo>
                <a:lnTo>
                  <a:pt x="28127" y="89883"/>
                </a:lnTo>
                <a:lnTo>
                  <a:pt x="27050" y="89460"/>
                </a:lnTo>
                <a:lnTo>
                  <a:pt x="25880" y="89775"/>
                </a:lnTo>
                <a:lnTo>
                  <a:pt x="24772" y="88721"/>
                </a:lnTo>
                <a:lnTo>
                  <a:pt x="24626" y="87260"/>
                </a:lnTo>
                <a:lnTo>
                  <a:pt x="25510" y="86075"/>
                </a:lnTo>
                <a:lnTo>
                  <a:pt x="25603" y="84444"/>
                </a:lnTo>
                <a:lnTo>
                  <a:pt x="22702" y="80421"/>
                </a:lnTo>
                <a:lnTo>
                  <a:pt x="21893" y="79544"/>
                </a:lnTo>
                <a:lnTo>
                  <a:pt x="22525" y="78228"/>
                </a:lnTo>
                <a:lnTo>
                  <a:pt x="24741" y="76020"/>
                </a:lnTo>
                <a:lnTo>
                  <a:pt x="26850" y="73282"/>
                </a:lnTo>
                <a:lnTo>
                  <a:pt x="26595" y="72382"/>
                </a:lnTo>
                <a:lnTo>
                  <a:pt x="25033" y="72012"/>
                </a:lnTo>
                <a:lnTo>
                  <a:pt x="17630" y="73189"/>
                </a:lnTo>
                <a:lnTo>
                  <a:pt x="14752" y="74205"/>
                </a:lnTo>
                <a:lnTo>
                  <a:pt x="9619" y="74674"/>
                </a:lnTo>
                <a:lnTo>
                  <a:pt x="9250" y="73182"/>
                </a:lnTo>
                <a:lnTo>
                  <a:pt x="9365" y="71843"/>
                </a:lnTo>
                <a:lnTo>
                  <a:pt x="10520" y="69397"/>
                </a:lnTo>
                <a:lnTo>
                  <a:pt x="10412" y="63350"/>
                </a:lnTo>
                <a:lnTo>
                  <a:pt x="11097" y="60065"/>
                </a:lnTo>
                <a:lnTo>
                  <a:pt x="13952" y="59081"/>
                </a:lnTo>
                <a:lnTo>
                  <a:pt x="17453" y="54242"/>
                </a:lnTo>
                <a:lnTo>
                  <a:pt x="23125" y="48518"/>
                </a:lnTo>
                <a:lnTo>
                  <a:pt x="29050" y="48626"/>
                </a:lnTo>
                <a:lnTo>
                  <a:pt x="31421" y="47042"/>
                </a:lnTo>
                <a:lnTo>
                  <a:pt x="34937" y="46949"/>
                </a:lnTo>
                <a:lnTo>
                  <a:pt x="35576" y="48095"/>
                </a:lnTo>
                <a:lnTo>
                  <a:pt x="35976" y="49196"/>
                </a:lnTo>
                <a:lnTo>
                  <a:pt x="39062" y="50780"/>
                </a:lnTo>
                <a:lnTo>
                  <a:pt x="44510" y="50526"/>
                </a:lnTo>
                <a:lnTo>
                  <a:pt x="45834" y="49903"/>
                </a:lnTo>
                <a:lnTo>
                  <a:pt x="47119" y="49034"/>
                </a:lnTo>
                <a:lnTo>
                  <a:pt x="44595" y="46218"/>
                </a:lnTo>
                <a:lnTo>
                  <a:pt x="45395" y="45418"/>
                </a:lnTo>
                <a:lnTo>
                  <a:pt x="47681" y="45326"/>
                </a:lnTo>
                <a:lnTo>
                  <a:pt x="50159" y="45988"/>
                </a:lnTo>
                <a:lnTo>
                  <a:pt x="50275" y="46634"/>
                </a:lnTo>
                <a:lnTo>
                  <a:pt x="49620" y="47518"/>
                </a:lnTo>
                <a:lnTo>
                  <a:pt x="48851" y="49065"/>
                </a:lnTo>
                <a:lnTo>
                  <a:pt x="49582" y="49365"/>
                </a:lnTo>
                <a:lnTo>
                  <a:pt x="56631" y="48426"/>
                </a:lnTo>
                <a:lnTo>
                  <a:pt x="64003" y="49180"/>
                </a:lnTo>
                <a:lnTo>
                  <a:pt x="66350" y="48772"/>
                </a:lnTo>
                <a:lnTo>
                  <a:pt x="72145" y="48803"/>
                </a:lnTo>
                <a:lnTo>
                  <a:pt x="73184" y="47834"/>
                </a:lnTo>
                <a:lnTo>
                  <a:pt x="71429" y="46611"/>
                </a:lnTo>
                <a:lnTo>
                  <a:pt x="69713" y="46188"/>
                </a:lnTo>
                <a:lnTo>
                  <a:pt x="68559" y="45595"/>
                </a:lnTo>
                <a:lnTo>
                  <a:pt x="67404" y="44726"/>
                </a:lnTo>
                <a:lnTo>
                  <a:pt x="71083" y="41995"/>
                </a:lnTo>
                <a:lnTo>
                  <a:pt x="73161" y="41472"/>
                </a:lnTo>
                <a:lnTo>
                  <a:pt x="82957" y="39787"/>
                </a:lnTo>
                <a:lnTo>
                  <a:pt x="90244" y="38949"/>
                </a:lnTo>
                <a:lnTo>
                  <a:pt x="90337" y="38318"/>
                </a:lnTo>
                <a:lnTo>
                  <a:pt x="89282" y="38318"/>
                </a:lnTo>
                <a:lnTo>
                  <a:pt x="79871" y="36918"/>
                </a:lnTo>
                <a:lnTo>
                  <a:pt x="77601" y="35841"/>
                </a:lnTo>
                <a:lnTo>
                  <a:pt x="74453" y="33264"/>
                </a:lnTo>
                <a:lnTo>
                  <a:pt x="73769" y="32533"/>
                </a:lnTo>
                <a:lnTo>
                  <a:pt x="72976" y="31271"/>
                </a:lnTo>
                <a:lnTo>
                  <a:pt x="73453" y="28586"/>
                </a:lnTo>
                <a:lnTo>
                  <a:pt x="74038" y="26425"/>
                </a:lnTo>
                <a:lnTo>
                  <a:pt x="75200" y="25171"/>
                </a:lnTo>
                <a:lnTo>
                  <a:pt x="78963" y="24978"/>
                </a:lnTo>
                <a:lnTo>
                  <a:pt x="91861" y="27179"/>
                </a:lnTo>
                <a:lnTo>
                  <a:pt x="101049" y="25863"/>
                </a:lnTo>
                <a:lnTo>
                  <a:pt x="111091" y="29063"/>
                </a:lnTo>
                <a:lnTo>
                  <a:pt x="120703" y="28417"/>
                </a:lnTo>
                <a:lnTo>
                  <a:pt x="122681" y="26979"/>
                </a:lnTo>
                <a:lnTo>
                  <a:pt x="125090" y="22340"/>
                </a:lnTo>
                <a:lnTo>
                  <a:pt x="138664" y="14616"/>
                </a:lnTo>
                <a:lnTo>
                  <a:pt x="143412" y="10578"/>
                </a:lnTo>
                <a:lnTo>
                  <a:pt x="148507" y="8362"/>
                </a:lnTo>
                <a:lnTo>
                  <a:pt x="157241" y="5900"/>
                </a:lnTo>
                <a:lnTo>
                  <a:pt x="164544" y="2639"/>
                </a:lnTo>
                <a:lnTo>
                  <a:pt x="166630" y="2262"/>
                </a:lnTo>
                <a:lnTo>
                  <a:pt x="184159" y="3823"/>
                </a:lnTo>
                <a:lnTo>
                  <a:pt x="196203" y="4023"/>
                </a:lnTo>
                <a:lnTo>
                  <a:pt x="201728" y="938"/>
                </a:lnTo>
                <a:lnTo>
                  <a:pt x="204937" y="1977"/>
                </a:lnTo>
                <a:lnTo>
                  <a:pt x="204637" y="3077"/>
                </a:lnTo>
                <a:lnTo>
                  <a:pt x="204052" y="4023"/>
                </a:lnTo>
                <a:lnTo>
                  <a:pt x="204229" y="5923"/>
                </a:lnTo>
                <a:lnTo>
                  <a:pt x="206107" y="8716"/>
                </a:lnTo>
                <a:lnTo>
                  <a:pt x="208023" y="10616"/>
                </a:lnTo>
                <a:lnTo>
                  <a:pt x="213641" y="13339"/>
                </a:lnTo>
                <a:lnTo>
                  <a:pt x="221452" y="11047"/>
                </a:lnTo>
                <a:lnTo>
                  <a:pt x="222714" y="11301"/>
                </a:lnTo>
                <a:lnTo>
                  <a:pt x="224307" y="11939"/>
                </a:lnTo>
                <a:lnTo>
                  <a:pt x="227062" y="19301"/>
                </a:lnTo>
                <a:lnTo>
                  <a:pt x="229201" y="21894"/>
                </a:lnTo>
                <a:lnTo>
                  <a:pt x="231941" y="23655"/>
                </a:lnTo>
                <a:lnTo>
                  <a:pt x="234195" y="24002"/>
                </a:lnTo>
                <a:lnTo>
                  <a:pt x="235866" y="22163"/>
                </a:lnTo>
                <a:lnTo>
                  <a:pt x="237158" y="21424"/>
                </a:lnTo>
                <a:lnTo>
                  <a:pt x="239982" y="21109"/>
                </a:lnTo>
                <a:lnTo>
                  <a:pt x="244608" y="23632"/>
                </a:lnTo>
                <a:lnTo>
                  <a:pt x="246208" y="26232"/>
                </a:lnTo>
                <a:lnTo>
                  <a:pt x="254080" y="28240"/>
                </a:lnTo>
                <a:lnTo>
                  <a:pt x="261307" y="29248"/>
                </a:lnTo>
                <a:lnTo>
                  <a:pt x="264423" y="31448"/>
                </a:lnTo>
                <a:lnTo>
                  <a:pt x="274596" y="33648"/>
                </a:lnTo>
                <a:lnTo>
                  <a:pt x="278398" y="33310"/>
                </a:lnTo>
                <a:lnTo>
                  <a:pt x="284770" y="31002"/>
                </a:lnTo>
                <a:lnTo>
                  <a:pt x="297175" y="28471"/>
                </a:lnTo>
                <a:lnTo>
                  <a:pt x="305417" y="32002"/>
                </a:lnTo>
                <a:lnTo>
                  <a:pt x="307648" y="32463"/>
                </a:lnTo>
                <a:lnTo>
                  <a:pt x="309572" y="32156"/>
                </a:lnTo>
                <a:lnTo>
                  <a:pt x="312343" y="33125"/>
                </a:lnTo>
                <a:lnTo>
                  <a:pt x="315298" y="32602"/>
                </a:lnTo>
                <a:lnTo>
                  <a:pt x="324417" y="28433"/>
                </a:lnTo>
                <a:lnTo>
                  <a:pt x="327272" y="26063"/>
                </a:lnTo>
                <a:lnTo>
                  <a:pt x="330296" y="25455"/>
                </a:lnTo>
                <a:lnTo>
                  <a:pt x="332974" y="24032"/>
                </a:lnTo>
                <a:lnTo>
                  <a:pt x="340116" y="19378"/>
                </a:lnTo>
                <a:lnTo>
                  <a:pt x="342124" y="16632"/>
                </a:lnTo>
                <a:close/>
                <a:moveTo>
                  <a:pt x="6502" y="55888"/>
                </a:moveTo>
                <a:lnTo>
                  <a:pt x="1539" y="56758"/>
                </a:lnTo>
                <a:lnTo>
                  <a:pt x="0" y="55904"/>
                </a:lnTo>
                <a:lnTo>
                  <a:pt x="1555" y="54204"/>
                </a:lnTo>
                <a:lnTo>
                  <a:pt x="4448" y="53150"/>
                </a:lnTo>
                <a:lnTo>
                  <a:pt x="5387" y="53026"/>
                </a:lnTo>
                <a:lnTo>
                  <a:pt x="6656" y="54719"/>
                </a:lnTo>
                <a:lnTo>
                  <a:pt x="6502" y="5588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99" name="Google Shape;999;p44"/>
          <p:cNvSpPr/>
          <p:nvPr/>
        </p:nvSpPr>
        <p:spPr>
          <a:xfrm>
            <a:off x="4467993" y="4339056"/>
            <a:ext cx="24176" cy="22315"/>
          </a:xfrm>
          <a:custGeom>
            <a:avLst/>
            <a:gdLst/>
            <a:ahLst/>
            <a:cxnLst/>
            <a:rect l="l" t="t" r="r" b="b"/>
            <a:pathLst>
              <a:path w="29812" h="27517" extrusionOk="0">
                <a:moveTo>
                  <a:pt x="24833" y="3208"/>
                </a:moveTo>
                <a:lnTo>
                  <a:pt x="23656" y="3423"/>
                </a:lnTo>
                <a:lnTo>
                  <a:pt x="23794" y="2554"/>
                </a:lnTo>
                <a:lnTo>
                  <a:pt x="25857" y="1054"/>
                </a:lnTo>
                <a:lnTo>
                  <a:pt x="29012" y="38"/>
                </a:lnTo>
                <a:lnTo>
                  <a:pt x="29812" y="0"/>
                </a:lnTo>
                <a:lnTo>
                  <a:pt x="29358" y="1346"/>
                </a:lnTo>
                <a:lnTo>
                  <a:pt x="24833" y="3208"/>
                </a:lnTo>
                <a:close/>
                <a:moveTo>
                  <a:pt x="19308" y="26002"/>
                </a:moveTo>
                <a:lnTo>
                  <a:pt x="15807" y="27225"/>
                </a:lnTo>
                <a:lnTo>
                  <a:pt x="6680" y="27517"/>
                </a:lnTo>
                <a:lnTo>
                  <a:pt x="2901" y="27071"/>
                </a:lnTo>
                <a:lnTo>
                  <a:pt x="0" y="27417"/>
                </a:lnTo>
                <a:lnTo>
                  <a:pt x="5287" y="24748"/>
                </a:lnTo>
                <a:lnTo>
                  <a:pt x="5910" y="23625"/>
                </a:lnTo>
                <a:lnTo>
                  <a:pt x="8157" y="23417"/>
                </a:lnTo>
                <a:lnTo>
                  <a:pt x="8796" y="23078"/>
                </a:lnTo>
                <a:lnTo>
                  <a:pt x="9543" y="17178"/>
                </a:lnTo>
                <a:lnTo>
                  <a:pt x="9250" y="15770"/>
                </a:lnTo>
                <a:lnTo>
                  <a:pt x="8804" y="14993"/>
                </a:lnTo>
                <a:lnTo>
                  <a:pt x="7896" y="14432"/>
                </a:lnTo>
                <a:lnTo>
                  <a:pt x="5856" y="13670"/>
                </a:lnTo>
                <a:lnTo>
                  <a:pt x="5518" y="13262"/>
                </a:lnTo>
                <a:lnTo>
                  <a:pt x="6803" y="12608"/>
                </a:lnTo>
                <a:lnTo>
                  <a:pt x="9543" y="12247"/>
                </a:lnTo>
                <a:lnTo>
                  <a:pt x="11589" y="11539"/>
                </a:lnTo>
                <a:lnTo>
                  <a:pt x="15830" y="11393"/>
                </a:lnTo>
                <a:lnTo>
                  <a:pt x="17892" y="10762"/>
                </a:lnTo>
                <a:lnTo>
                  <a:pt x="21363" y="10585"/>
                </a:lnTo>
                <a:lnTo>
                  <a:pt x="19654" y="13301"/>
                </a:lnTo>
                <a:lnTo>
                  <a:pt x="18854" y="14309"/>
                </a:lnTo>
                <a:lnTo>
                  <a:pt x="19169" y="16747"/>
                </a:lnTo>
                <a:lnTo>
                  <a:pt x="18777" y="18401"/>
                </a:lnTo>
                <a:lnTo>
                  <a:pt x="19231" y="20494"/>
                </a:lnTo>
                <a:lnTo>
                  <a:pt x="20270" y="21871"/>
                </a:lnTo>
                <a:lnTo>
                  <a:pt x="19600" y="23217"/>
                </a:lnTo>
                <a:lnTo>
                  <a:pt x="19500" y="25263"/>
                </a:lnTo>
                <a:lnTo>
                  <a:pt x="19308" y="2600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0" name="Google Shape;1000;p44"/>
          <p:cNvSpPr/>
          <p:nvPr/>
        </p:nvSpPr>
        <p:spPr>
          <a:xfrm>
            <a:off x="8639840" y="4643421"/>
            <a:ext cx="51452" cy="43350"/>
          </a:xfrm>
          <a:custGeom>
            <a:avLst/>
            <a:gdLst/>
            <a:ahLst/>
            <a:cxnLst/>
            <a:rect l="l" t="t" r="r" b="b"/>
            <a:pathLst>
              <a:path w="63448" h="53457" extrusionOk="0">
                <a:moveTo>
                  <a:pt x="21609" y="531"/>
                </a:moveTo>
                <a:lnTo>
                  <a:pt x="21486" y="538"/>
                </a:lnTo>
                <a:lnTo>
                  <a:pt x="21293" y="438"/>
                </a:lnTo>
                <a:lnTo>
                  <a:pt x="21224" y="215"/>
                </a:lnTo>
                <a:lnTo>
                  <a:pt x="21293" y="0"/>
                </a:lnTo>
                <a:lnTo>
                  <a:pt x="21816" y="354"/>
                </a:lnTo>
                <a:lnTo>
                  <a:pt x="21609" y="531"/>
                </a:lnTo>
                <a:close/>
                <a:moveTo>
                  <a:pt x="362" y="4162"/>
                </a:moveTo>
                <a:lnTo>
                  <a:pt x="239" y="4300"/>
                </a:lnTo>
                <a:lnTo>
                  <a:pt x="77" y="4231"/>
                </a:lnTo>
                <a:lnTo>
                  <a:pt x="0" y="4008"/>
                </a:lnTo>
                <a:lnTo>
                  <a:pt x="231" y="3692"/>
                </a:lnTo>
                <a:lnTo>
                  <a:pt x="362" y="4162"/>
                </a:lnTo>
                <a:close/>
                <a:moveTo>
                  <a:pt x="51975" y="29933"/>
                </a:moveTo>
                <a:lnTo>
                  <a:pt x="51844" y="30125"/>
                </a:lnTo>
                <a:lnTo>
                  <a:pt x="51690" y="30056"/>
                </a:lnTo>
                <a:lnTo>
                  <a:pt x="51690" y="29771"/>
                </a:lnTo>
                <a:lnTo>
                  <a:pt x="51975" y="29933"/>
                </a:lnTo>
                <a:close/>
                <a:moveTo>
                  <a:pt x="63218" y="53303"/>
                </a:moveTo>
                <a:lnTo>
                  <a:pt x="63026" y="53457"/>
                </a:lnTo>
                <a:lnTo>
                  <a:pt x="62795" y="51380"/>
                </a:lnTo>
                <a:lnTo>
                  <a:pt x="63141" y="51734"/>
                </a:lnTo>
                <a:lnTo>
                  <a:pt x="63287" y="51957"/>
                </a:lnTo>
                <a:lnTo>
                  <a:pt x="63418" y="52234"/>
                </a:lnTo>
                <a:lnTo>
                  <a:pt x="63449" y="52526"/>
                </a:lnTo>
                <a:lnTo>
                  <a:pt x="63433" y="52850"/>
                </a:lnTo>
                <a:lnTo>
                  <a:pt x="63356" y="53065"/>
                </a:lnTo>
                <a:lnTo>
                  <a:pt x="63218" y="5330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1" name="Google Shape;1001;p44"/>
          <p:cNvSpPr/>
          <p:nvPr/>
        </p:nvSpPr>
        <p:spPr>
          <a:xfrm>
            <a:off x="7623889" y="4082558"/>
            <a:ext cx="63803" cy="63675"/>
          </a:xfrm>
          <a:custGeom>
            <a:avLst/>
            <a:gdLst/>
            <a:ahLst/>
            <a:cxnLst/>
            <a:rect l="l" t="t" r="r" b="b"/>
            <a:pathLst>
              <a:path w="78678" h="78520" extrusionOk="0">
                <a:moveTo>
                  <a:pt x="58785" y="62396"/>
                </a:moveTo>
                <a:lnTo>
                  <a:pt x="57446" y="65120"/>
                </a:lnTo>
                <a:lnTo>
                  <a:pt x="56369" y="67997"/>
                </a:lnTo>
                <a:lnTo>
                  <a:pt x="55938" y="70712"/>
                </a:lnTo>
                <a:lnTo>
                  <a:pt x="55961" y="73505"/>
                </a:lnTo>
                <a:lnTo>
                  <a:pt x="55653" y="76028"/>
                </a:lnTo>
                <a:lnTo>
                  <a:pt x="55130" y="78521"/>
                </a:lnTo>
                <a:lnTo>
                  <a:pt x="53037" y="77805"/>
                </a:lnTo>
                <a:lnTo>
                  <a:pt x="51906" y="76020"/>
                </a:lnTo>
                <a:lnTo>
                  <a:pt x="51644" y="73089"/>
                </a:lnTo>
                <a:lnTo>
                  <a:pt x="50128" y="69551"/>
                </a:lnTo>
                <a:lnTo>
                  <a:pt x="49559" y="68535"/>
                </a:lnTo>
                <a:lnTo>
                  <a:pt x="47365" y="66551"/>
                </a:lnTo>
                <a:lnTo>
                  <a:pt x="45372" y="65566"/>
                </a:lnTo>
                <a:lnTo>
                  <a:pt x="43833" y="64097"/>
                </a:lnTo>
                <a:lnTo>
                  <a:pt x="44033" y="64220"/>
                </a:lnTo>
                <a:lnTo>
                  <a:pt x="42894" y="62242"/>
                </a:lnTo>
                <a:lnTo>
                  <a:pt x="42032" y="60142"/>
                </a:lnTo>
                <a:lnTo>
                  <a:pt x="40255" y="54157"/>
                </a:lnTo>
                <a:lnTo>
                  <a:pt x="39639" y="52711"/>
                </a:lnTo>
                <a:lnTo>
                  <a:pt x="38816" y="51388"/>
                </a:lnTo>
                <a:lnTo>
                  <a:pt x="38585" y="50080"/>
                </a:lnTo>
                <a:lnTo>
                  <a:pt x="38862" y="48626"/>
                </a:lnTo>
                <a:lnTo>
                  <a:pt x="39639" y="46449"/>
                </a:lnTo>
                <a:lnTo>
                  <a:pt x="40108" y="44257"/>
                </a:lnTo>
                <a:lnTo>
                  <a:pt x="39731" y="41272"/>
                </a:lnTo>
                <a:lnTo>
                  <a:pt x="39878" y="38318"/>
                </a:lnTo>
                <a:lnTo>
                  <a:pt x="40455" y="37002"/>
                </a:lnTo>
                <a:lnTo>
                  <a:pt x="50621" y="18909"/>
                </a:lnTo>
                <a:lnTo>
                  <a:pt x="53375" y="15039"/>
                </a:lnTo>
                <a:lnTo>
                  <a:pt x="55076" y="13139"/>
                </a:lnTo>
                <a:lnTo>
                  <a:pt x="56500" y="10993"/>
                </a:lnTo>
                <a:lnTo>
                  <a:pt x="57846" y="8277"/>
                </a:lnTo>
                <a:lnTo>
                  <a:pt x="59501" y="5793"/>
                </a:lnTo>
                <a:lnTo>
                  <a:pt x="60679" y="5023"/>
                </a:lnTo>
                <a:lnTo>
                  <a:pt x="66519" y="2792"/>
                </a:lnTo>
                <a:lnTo>
                  <a:pt x="68328" y="662"/>
                </a:lnTo>
                <a:lnTo>
                  <a:pt x="69782" y="0"/>
                </a:lnTo>
                <a:lnTo>
                  <a:pt x="71437" y="38"/>
                </a:lnTo>
                <a:lnTo>
                  <a:pt x="72506" y="1054"/>
                </a:lnTo>
                <a:lnTo>
                  <a:pt x="73460" y="2262"/>
                </a:lnTo>
                <a:lnTo>
                  <a:pt x="74461" y="2908"/>
                </a:lnTo>
                <a:lnTo>
                  <a:pt x="77039" y="4085"/>
                </a:lnTo>
                <a:lnTo>
                  <a:pt x="78170" y="5223"/>
                </a:lnTo>
                <a:lnTo>
                  <a:pt x="78678" y="7177"/>
                </a:lnTo>
                <a:lnTo>
                  <a:pt x="77109" y="9039"/>
                </a:lnTo>
                <a:lnTo>
                  <a:pt x="76323" y="10716"/>
                </a:lnTo>
                <a:lnTo>
                  <a:pt x="76177" y="12562"/>
                </a:lnTo>
                <a:lnTo>
                  <a:pt x="76454" y="15062"/>
                </a:lnTo>
                <a:lnTo>
                  <a:pt x="76493" y="17570"/>
                </a:lnTo>
                <a:lnTo>
                  <a:pt x="74522" y="23440"/>
                </a:lnTo>
                <a:lnTo>
                  <a:pt x="72422" y="27094"/>
                </a:lnTo>
                <a:lnTo>
                  <a:pt x="71852" y="28910"/>
                </a:lnTo>
                <a:lnTo>
                  <a:pt x="71213" y="33418"/>
                </a:lnTo>
                <a:lnTo>
                  <a:pt x="69975" y="37933"/>
                </a:lnTo>
                <a:lnTo>
                  <a:pt x="68920" y="43649"/>
                </a:lnTo>
                <a:lnTo>
                  <a:pt x="67197" y="49534"/>
                </a:lnTo>
                <a:lnTo>
                  <a:pt x="66219" y="51988"/>
                </a:lnTo>
                <a:lnTo>
                  <a:pt x="65003" y="54334"/>
                </a:lnTo>
                <a:lnTo>
                  <a:pt x="62094" y="58765"/>
                </a:lnTo>
                <a:lnTo>
                  <a:pt x="58785" y="62396"/>
                </a:lnTo>
                <a:close/>
                <a:moveTo>
                  <a:pt x="2601" y="17855"/>
                </a:moveTo>
                <a:lnTo>
                  <a:pt x="3540" y="19424"/>
                </a:lnTo>
                <a:lnTo>
                  <a:pt x="3140" y="20394"/>
                </a:lnTo>
                <a:lnTo>
                  <a:pt x="169" y="19878"/>
                </a:lnTo>
                <a:lnTo>
                  <a:pt x="0" y="18932"/>
                </a:lnTo>
                <a:lnTo>
                  <a:pt x="1124" y="19101"/>
                </a:lnTo>
                <a:lnTo>
                  <a:pt x="2601" y="1785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2" name="Google Shape;1002;p44"/>
          <p:cNvSpPr/>
          <p:nvPr/>
        </p:nvSpPr>
        <p:spPr>
          <a:xfrm>
            <a:off x="6065811" y="4554661"/>
            <a:ext cx="195085" cy="187881"/>
          </a:xfrm>
          <a:custGeom>
            <a:avLst/>
            <a:gdLst/>
            <a:ahLst/>
            <a:cxnLst/>
            <a:rect l="l" t="t" r="r" b="b"/>
            <a:pathLst>
              <a:path w="240567" h="231684" extrusionOk="0">
                <a:moveTo>
                  <a:pt x="224314" y="150256"/>
                </a:moveTo>
                <a:lnTo>
                  <a:pt x="223145" y="150541"/>
                </a:lnTo>
                <a:lnTo>
                  <a:pt x="222691" y="150264"/>
                </a:lnTo>
                <a:lnTo>
                  <a:pt x="221975" y="149356"/>
                </a:lnTo>
                <a:lnTo>
                  <a:pt x="223222" y="148587"/>
                </a:lnTo>
                <a:lnTo>
                  <a:pt x="224430" y="147094"/>
                </a:lnTo>
                <a:lnTo>
                  <a:pt x="227239" y="144902"/>
                </a:lnTo>
                <a:lnTo>
                  <a:pt x="228201" y="143456"/>
                </a:lnTo>
                <a:lnTo>
                  <a:pt x="228547" y="143148"/>
                </a:lnTo>
                <a:lnTo>
                  <a:pt x="228347" y="144856"/>
                </a:lnTo>
                <a:lnTo>
                  <a:pt x="226762" y="148587"/>
                </a:lnTo>
                <a:lnTo>
                  <a:pt x="225407" y="148833"/>
                </a:lnTo>
                <a:lnTo>
                  <a:pt x="224314" y="150256"/>
                </a:lnTo>
                <a:close/>
                <a:moveTo>
                  <a:pt x="219674" y="111292"/>
                </a:moveTo>
                <a:lnTo>
                  <a:pt x="221329" y="115885"/>
                </a:lnTo>
                <a:lnTo>
                  <a:pt x="221121" y="116746"/>
                </a:lnTo>
                <a:lnTo>
                  <a:pt x="219951" y="117269"/>
                </a:lnTo>
                <a:lnTo>
                  <a:pt x="219343" y="117316"/>
                </a:lnTo>
                <a:lnTo>
                  <a:pt x="218620" y="116577"/>
                </a:lnTo>
                <a:lnTo>
                  <a:pt x="218112" y="115031"/>
                </a:lnTo>
                <a:lnTo>
                  <a:pt x="217227" y="115400"/>
                </a:lnTo>
                <a:lnTo>
                  <a:pt x="215719" y="113546"/>
                </a:lnTo>
                <a:lnTo>
                  <a:pt x="214226" y="113454"/>
                </a:lnTo>
                <a:lnTo>
                  <a:pt x="212902" y="111246"/>
                </a:lnTo>
                <a:lnTo>
                  <a:pt x="213418" y="109323"/>
                </a:lnTo>
                <a:lnTo>
                  <a:pt x="213118" y="106038"/>
                </a:lnTo>
                <a:lnTo>
                  <a:pt x="214726" y="104361"/>
                </a:lnTo>
                <a:lnTo>
                  <a:pt x="215634" y="101530"/>
                </a:lnTo>
                <a:lnTo>
                  <a:pt x="216681" y="103461"/>
                </a:lnTo>
                <a:lnTo>
                  <a:pt x="216919" y="106476"/>
                </a:lnTo>
                <a:lnTo>
                  <a:pt x="218328" y="110015"/>
                </a:lnTo>
                <a:lnTo>
                  <a:pt x="219505" y="111108"/>
                </a:lnTo>
                <a:lnTo>
                  <a:pt x="219674" y="111292"/>
                </a:lnTo>
                <a:close/>
                <a:moveTo>
                  <a:pt x="227631" y="83959"/>
                </a:moveTo>
                <a:lnTo>
                  <a:pt x="227762" y="85044"/>
                </a:lnTo>
                <a:lnTo>
                  <a:pt x="227431" y="86067"/>
                </a:lnTo>
                <a:lnTo>
                  <a:pt x="227500" y="89322"/>
                </a:lnTo>
                <a:lnTo>
                  <a:pt x="227370" y="91483"/>
                </a:lnTo>
                <a:lnTo>
                  <a:pt x="226138" y="94476"/>
                </a:lnTo>
                <a:lnTo>
                  <a:pt x="225130" y="95545"/>
                </a:lnTo>
                <a:lnTo>
                  <a:pt x="224230" y="95230"/>
                </a:lnTo>
                <a:lnTo>
                  <a:pt x="223491" y="94737"/>
                </a:lnTo>
                <a:lnTo>
                  <a:pt x="222914" y="93914"/>
                </a:lnTo>
                <a:lnTo>
                  <a:pt x="224084" y="88429"/>
                </a:lnTo>
                <a:lnTo>
                  <a:pt x="223484" y="84413"/>
                </a:lnTo>
                <a:lnTo>
                  <a:pt x="225800" y="84798"/>
                </a:lnTo>
                <a:lnTo>
                  <a:pt x="227631" y="83959"/>
                </a:lnTo>
                <a:close/>
                <a:moveTo>
                  <a:pt x="32367" y="46"/>
                </a:moveTo>
                <a:lnTo>
                  <a:pt x="32821" y="108"/>
                </a:lnTo>
                <a:lnTo>
                  <a:pt x="35084" y="108"/>
                </a:lnTo>
                <a:lnTo>
                  <a:pt x="38923" y="108"/>
                </a:lnTo>
                <a:lnTo>
                  <a:pt x="42764" y="108"/>
                </a:lnTo>
                <a:lnTo>
                  <a:pt x="46604" y="108"/>
                </a:lnTo>
                <a:lnTo>
                  <a:pt x="50444" y="108"/>
                </a:lnTo>
                <a:lnTo>
                  <a:pt x="54284" y="108"/>
                </a:lnTo>
                <a:lnTo>
                  <a:pt x="58124" y="108"/>
                </a:lnTo>
                <a:lnTo>
                  <a:pt x="61964" y="108"/>
                </a:lnTo>
                <a:lnTo>
                  <a:pt x="65804" y="108"/>
                </a:lnTo>
                <a:lnTo>
                  <a:pt x="69644" y="108"/>
                </a:lnTo>
                <a:lnTo>
                  <a:pt x="73484" y="108"/>
                </a:lnTo>
                <a:lnTo>
                  <a:pt x="77324" y="108"/>
                </a:lnTo>
                <a:lnTo>
                  <a:pt x="81164" y="108"/>
                </a:lnTo>
                <a:lnTo>
                  <a:pt x="85004" y="108"/>
                </a:lnTo>
                <a:lnTo>
                  <a:pt x="88844" y="108"/>
                </a:lnTo>
                <a:lnTo>
                  <a:pt x="92684" y="108"/>
                </a:lnTo>
                <a:lnTo>
                  <a:pt x="96524" y="108"/>
                </a:lnTo>
                <a:lnTo>
                  <a:pt x="98887" y="108"/>
                </a:lnTo>
                <a:lnTo>
                  <a:pt x="100534" y="108"/>
                </a:lnTo>
                <a:lnTo>
                  <a:pt x="102088" y="916"/>
                </a:lnTo>
                <a:lnTo>
                  <a:pt x="103819" y="1877"/>
                </a:lnTo>
                <a:lnTo>
                  <a:pt x="108429" y="4431"/>
                </a:lnTo>
                <a:lnTo>
                  <a:pt x="113031" y="6985"/>
                </a:lnTo>
                <a:lnTo>
                  <a:pt x="117633" y="9539"/>
                </a:lnTo>
                <a:lnTo>
                  <a:pt x="122235" y="12093"/>
                </a:lnTo>
                <a:lnTo>
                  <a:pt x="126836" y="14647"/>
                </a:lnTo>
                <a:lnTo>
                  <a:pt x="131446" y="17201"/>
                </a:lnTo>
                <a:lnTo>
                  <a:pt x="136048" y="19755"/>
                </a:lnTo>
                <a:lnTo>
                  <a:pt x="140657" y="22309"/>
                </a:lnTo>
                <a:lnTo>
                  <a:pt x="145260" y="24863"/>
                </a:lnTo>
                <a:lnTo>
                  <a:pt x="149861" y="27417"/>
                </a:lnTo>
                <a:lnTo>
                  <a:pt x="154463" y="29971"/>
                </a:lnTo>
                <a:lnTo>
                  <a:pt x="159065" y="32525"/>
                </a:lnTo>
                <a:lnTo>
                  <a:pt x="163674" y="35079"/>
                </a:lnTo>
                <a:lnTo>
                  <a:pt x="168276" y="37633"/>
                </a:lnTo>
                <a:lnTo>
                  <a:pt x="172878" y="40188"/>
                </a:lnTo>
                <a:lnTo>
                  <a:pt x="177480" y="42741"/>
                </a:lnTo>
                <a:lnTo>
                  <a:pt x="179681" y="43965"/>
                </a:lnTo>
                <a:lnTo>
                  <a:pt x="180012" y="44495"/>
                </a:lnTo>
                <a:lnTo>
                  <a:pt x="180389" y="46826"/>
                </a:lnTo>
                <a:lnTo>
                  <a:pt x="180627" y="48280"/>
                </a:lnTo>
                <a:lnTo>
                  <a:pt x="180497" y="49565"/>
                </a:lnTo>
                <a:lnTo>
                  <a:pt x="179273" y="51742"/>
                </a:lnTo>
                <a:lnTo>
                  <a:pt x="178919" y="52881"/>
                </a:lnTo>
                <a:lnTo>
                  <a:pt x="178912" y="53673"/>
                </a:lnTo>
                <a:lnTo>
                  <a:pt x="179212" y="53988"/>
                </a:lnTo>
                <a:lnTo>
                  <a:pt x="180251" y="54104"/>
                </a:lnTo>
                <a:lnTo>
                  <a:pt x="181136" y="54619"/>
                </a:lnTo>
                <a:lnTo>
                  <a:pt x="181459" y="55027"/>
                </a:lnTo>
                <a:lnTo>
                  <a:pt x="182136" y="56666"/>
                </a:lnTo>
                <a:lnTo>
                  <a:pt x="182990" y="57489"/>
                </a:lnTo>
                <a:lnTo>
                  <a:pt x="184937" y="58881"/>
                </a:lnTo>
                <a:lnTo>
                  <a:pt x="188254" y="61258"/>
                </a:lnTo>
                <a:lnTo>
                  <a:pt x="191570" y="63635"/>
                </a:lnTo>
                <a:lnTo>
                  <a:pt x="194887" y="66012"/>
                </a:lnTo>
                <a:lnTo>
                  <a:pt x="198204" y="68389"/>
                </a:lnTo>
                <a:lnTo>
                  <a:pt x="201521" y="70766"/>
                </a:lnTo>
                <a:lnTo>
                  <a:pt x="204837" y="73144"/>
                </a:lnTo>
                <a:lnTo>
                  <a:pt x="208154" y="75521"/>
                </a:lnTo>
                <a:lnTo>
                  <a:pt x="211471" y="77898"/>
                </a:lnTo>
                <a:lnTo>
                  <a:pt x="213079" y="79059"/>
                </a:lnTo>
                <a:lnTo>
                  <a:pt x="213764" y="79382"/>
                </a:lnTo>
                <a:lnTo>
                  <a:pt x="213333" y="81190"/>
                </a:lnTo>
                <a:lnTo>
                  <a:pt x="211633" y="85583"/>
                </a:lnTo>
                <a:lnTo>
                  <a:pt x="211533" y="87414"/>
                </a:lnTo>
                <a:lnTo>
                  <a:pt x="210871" y="89568"/>
                </a:lnTo>
                <a:lnTo>
                  <a:pt x="210232" y="90991"/>
                </a:lnTo>
                <a:lnTo>
                  <a:pt x="208500" y="97176"/>
                </a:lnTo>
                <a:lnTo>
                  <a:pt x="207054" y="99491"/>
                </a:lnTo>
                <a:lnTo>
                  <a:pt x="205076" y="104915"/>
                </a:lnTo>
                <a:lnTo>
                  <a:pt x="204761" y="109069"/>
                </a:lnTo>
                <a:lnTo>
                  <a:pt x="205853" y="111977"/>
                </a:lnTo>
                <a:lnTo>
                  <a:pt x="206253" y="114700"/>
                </a:lnTo>
                <a:lnTo>
                  <a:pt x="208577" y="117377"/>
                </a:lnTo>
                <a:lnTo>
                  <a:pt x="210432" y="118331"/>
                </a:lnTo>
                <a:lnTo>
                  <a:pt x="211686" y="119554"/>
                </a:lnTo>
                <a:lnTo>
                  <a:pt x="213910" y="122347"/>
                </a:lnTo>
                <a:lnTo>
                  <a:pt x="215188" y="125147"/>
                </a:lnTo>
                <a:lnTo>
                  <a:pt x="219182" y="126524"/>
                </a:lnTo>
                <a:lnTo>
                  <a:pt x="220775" y="129670"/>
                </a:lnTo>
                <a:lnTo>
                  <a:pt x="220198" y="131832"/>
                </a:lnTo>
                <a:lnTo>
                  <a:pt x="218343" y="133624"/>
                </a:lnTo>
                <a:lnTo>
                  <a:pt x="216611" y="136525"/>
                </a:lnTo>
                <a:lnTo>
                  <a:pt x="215218" y="140340"/>
                </a:lnTo>
                <a:lnTo>
                  <a:pt x="215188" y="146179"/>
                </a:lnTo>
                <a:lnTo>
                  <a:pt x="216127" y="145294"/>
                </a:lnTo>
                <a:lnTo>
                  <a:pt x="218243" y="146725"/>
                </a:lnTo>
                <a:lnTo>
                  <a:pt x="218512" y="151026"/>
                </a:lnTo>
                <a:lnTo>
                  <a:pt x="216334" y="156034"/>
                </a:lnTo>
                <a:lnTo>
                  <a:pt x="215665" y="158380"/>
                </a:lnTo>
                <a:lnTo>
                  <a:pt x="215557" y="160395"/>
                </a:lnTo>
                <a:lnTo>
                  <a:pt x="217142" y="166403"/>
                </a:lnTo>
                <a:lnTo>
                  <a:pt x="219543" y="169458"/>
                </a:lnTo>
                <a:lnTo>
                  <a:pt x="219320" y="170396"/>
                </a:lnTo>
                <a:lnTo>
                  <a:pt x="218697" y="171196"/>
                </a:lnTo>
                <a:lnTo>
                  <a:pt x="222806" y="176612"/>
                </a:lnTo>
                <a:lnTo>
                  <a:pt x="222468" y="181328"/>
                </a:lnTo>
                <a:lnTo>
                  <a:pt x="224007" y="185005"/>
                </a:lnTo>
                <a:lnTo>
                  <a:pt x="224676" y="188190"/>
                </a:lnTo>
                <a:lnTo>
                  <a:pt x="225692" y="190636"/>
                </a:lnTo>
                <a:lnTo>
                  <a:pt x="225885" y="192321"/>
                </a:lnTo>
                <a:lnTo>
                  <a:pt x="224615" y="194190"/>
                </a:lnTo>
                <a:lnTo>
                  <a:pt x="227608" y="194659"/>
                </a:lnTo>
                <a:lnTo>
                  <a:pt x="229371" y="196190"/>
                </a:lnTo>
                <a:lnTo>
                  <a:pt x="230202" y="197652"/>
                </a:lnTo>
                <a:lnTo>
                  <a:pt x="232364" y="197590"/>
                </a:lnTo>
                <a:lnTo>
                  <a:pt x="233534" y="198590"/>
                </a:lnTo>
                <a:lnTo>
                  <a:pt x="235227" y="199421"/>
                </a:lnTo>
                <a:lnTo>
                  <a:pt x="238959" y="201883"/>
                </a:lnTo>
                <a:lnTo>
                  <a:pt x="239967" y="203121"/>
                </a:lnTo>
                <a:lnTo>
                  <a:pt x="240329" y="203837"/>
                </a:lnTo>
                <a:lnTo>
                  <a:pt x="240567" y="204306"/>
                </a:lnTo>
                <a:lnTo>
                  <a:pt x="238059" y="206214"/>
                </a:lnTo>
                <a:lnTo>
                  <a:pt x="234149" y="209183"/>
                </a:lnTo>
                <a:lnTo>
                  <a:pt x="230310" y="212091"/>
                </a:lnTo>
                <a:lnTo>
                  <a:pt x="226608" y="214091"/>
                </a:lnTo>
                <a:lnTo>
                  <a:pt x="223961" y="215022"/>
                </a:lnTo>
                <a:lnTo>
                  <a:pt x="221129" y="215537"/>
                </a:lnTo>
                <a:lnTo>
                  <a:pt x="218443" y="216761"/>
                </a:lnTo>
                <a:lnTo>
                  <a:pt x="215904" y="218684"/>
                </a:lnTo>
                <a:lnTo>
                  <a:pt x="212648" y="219653"/>
                </a:lnTo>
                <a:lnTo>
                  <a:pt x="208685" y="219661"/>
                </a:lnTo>
                <a:lnTo>
                  <a:pt x="204522" y="221007"/>
                </a:lnTo>
                <a:lnTo>
                  <a:pt x="200390" y="223554"/>
                </a:lnTo>
                <a:lnTo>
                  <a:pt x="197981" y="225038"/>
                </a:lnTo>
                <a:lnTo>
                  <a:pt x="194164" y="222799"/>
                </a:lnTo>
                <a:lnTo>
                  <a:pt x="191170" y="222092"/>
                </a:lnTo>
                <a:lnTo>
                  <a:pt x="187731" y="222169"/>
                </a:lnTo>
                <a:lnTo>
                  <a:pt x="185637" y="222446"/>
                </a:lnTo>
                <a:lnTo>
                  <a:pt x="184883" y="222930"/>
                </a:lnTo>
                <a:lnTo>
                  <a:pt x="184229" y="224300"/>
                </a:lnTo>
                <a:lnTo>
                  <a:pt x="183675" y="226546"/>
                </a:lnTo>
                <a:lnTo>
                  <a:pt x="181420" y="228708"/>
                </a:lnTo>
                <a:lnTo>
                  <a:pt x="177465" y="230777"/>
                </a:lnTo>
                <a:lnTo>
                  <a:pt x="173817" y="231554"/>
                </a:lnTo>
                <a:lnTo>
                  <a:pt x="170477" y="231031"/>
                </a:lnTo>
                <a:lnTo>
                  <a:pt x="168222" y="230169"/>
                </a:lnTo>
                <a:lnTo>
                  <a:pt x="167045" y="228969"/>
                </a:lnTo>
                <a:lnTo>
                  <a:pt x="165314" y="228415"/>
                </a:lnTo>
                <a:lnTo>
                  <a:pt x="163020" y="228515"/>
                </a:lnTo>
                <a:lnTo>
                  <a:pt x="160820" y="229369"/>
                </a:lnTo>
                <a:lnTo>
                  <a:pt x="158719" y="230985"/>
                </a:lnTo>
                <a:lnTo>
                  <a:pt x="155371" y="231685"/>
                </a:lnTo>
                <a:lnTo>
                  <a:pt x="150769" y="231469"/>
                </a:lnTo>
                <a:lnTo>
                  <a:pt x="148299" y="230685"/>
                </a:lnTo>
                <a:lnTo>
                  <a:pt x="147960" y="229338"/>
                </a:lnTo>
                <a:lnTo>
                  <a:pt x="145944" y="227762"/>
                </a:lnTo>
                <a:lnTo>
                  <a:pt x="142258" y="225954"/>
                </a:lnTo>
                <a:lnTo>
                  <a:pt x="139534" y="225915"/>
                </a:lnTo>
                <a:lnTo>
                  <a:pt x="137787" y="227654"/>
                </a:lnTo>
                <a:lnTo>
                  <a:pt x="136194" y="228746"/>
                </a:lnTo>
                <a:lnTo>
                  <a:pt x="134755" y="229192"/>
                </a:lnTo>
                <a:lnTo>
                  <a:pt x="133462" y="229246"/>
                </a:lnTo>
                <a:lnTo>
                  <a:pt x="132316" y="228915"/>
                </a:lnTo>
                <a:lnTo>
                  <a:pt x="131600" y="228777"/>
                </a:lnTo>
                <a:lnTo>
                  <a:pt x="126513" y="228592"/>
                </a:lnTo>
                <a:lnTo>
                  <a:pt x="121696" y="228662"/>
                </a:lnTo>
                <a:lnTo>
                  <a:pt x="121542" y="227908"/>
                </a:lnTo>
                <a:lnTo>
                  <a:pt x="121211" y="226146"/>
                </a:lnTo>
                <a:lnTo>
                  <a:pt x="120211" y="224615"/>
                </a:lnTo>
                <a:lnTo>
                  <a:pt x="119349" y="223700"/>
                </a:lnTo>
                <a:lnTo>
                  <a:pt x="118271" y="223461"/>
                </a:lnTo>
                <a:lnTo>
                  <a:pt x="117687" y="223477"/>
                </a:lnTo>
                <a:lnTo>
                  <a:pt x="117217" y="222769"/>
                </a:lnTo>
                <a:lnTo>
                  <a:pt x="116663" y="221207"/>
                </a:lnTo>
                <a:lnTo>
                  <a:pt x="115847" y="219884"/>
                </a:lnTo>
                <a:lnTo>
                  <a:pt x="114762" y="218784"/>
                </a:lnTo>
                <a:lnTo>
                  <a:pt x="114108" y="217761"/>
                </a:lnTo>
                <a:lnTo>
                  <a:pt x="113885" y="216822"/>
                </a:lnTo>
                <a:lnTo>
                  <a:pt x="114054" y="215791"/>
                </a:lnTo>
                <a:lnTo>
                  <a:pt x="115063" y="213230"/>
                </a:lnTo>
                <a:lnTo>
                  <a:pt x="115386" y="211468"/>
                </a:lnTo>
                <a:lnTo>
                  <a:pt x="115270" y="209668"/>
                </a:lnTo>
                <a:lnTo>
                  <a:pt x="114724" y="207822"/>
                </a:lnTo>
                <a:lnTo>
                  <a:pt x="113585" y="205629"/>
                </a:lnTo>
                <a:lnTo>
                  <a:pt x="113716" y="204998"/>
                </a:lnTo>
                <a:lnTo>
                  <a:pt x="113331" y="203506"/>
                </a:lnTo>
                <a:lnTo>
                  <a:pt x="113292" y="202460"/>
                </a:lnTo>
                <a:lnTo>
                  <a:pt x="113516" y="201152"/>
                </a:lnTo>
                <a:lnTo>
                  <a:pt x="113300" y="199437"/>
                </a:lnTo>
                <a:lnTo>
                  <a:pt x="112315" y="195775"/>
                </a:lnTo>
                <a:lnTo>
                  <a:pt x="112315" y="194836"/>
                </a:lnTo>
                <a:lnTo>
                  <a:pt x="111276" y="193067"/>
                </a:lnTo>
                <a:lnTo>
                  <a:pt x="108075" y="188882"/>
                </a:lnTo>
                <a:lnTo>
                  <a:pt x="107921" y="188336"/>
                </a:lnTo>
                <a:lnTo>
                  <a:pt x="102904" y="184120"/>
                </a:lnTo>
                <a:lnTo>
                  <a:pt x="100895" y="183197"/>
                </a:lnTo>
                <a:lnTo>
                  <a:pt x="100172" y="183989"/>
                </a:lnTo>
                <a:lnTo>
                  <a:pt x="99902" y="184720"/>
                </a:lnTo>
                <a:lnTo>
                  <a:pt x="100110" y="186074"/>
                </a:lnTo>
                <a:lnTo>
                  <a:pt x="99987" y="186743"/>
                </a:lnTo>
                <a:lnTo>
                  <a:pt x="99779" y="187051"/>
                </a:lnTo>
                <a:lnTo>
                  <a:pt x="98587" y="187005"/>
                </a:lnTo>
                <a:lnTo>
                  <a:pt x="97840" y="186851"/>
                </a:lnTo>
                <a:lnTo>
                  <a:pt x="95939" y="185720"/>
                </a:lnTo>
                <a:lnTo>
                  <a:pt x="94462" y="185443"/>
                </a:lnTo>
                <a:lnTo>
                  <a:pt x="90783" y="185643"/>
                </a:lnTo>
                <a:lnTo>
                  <a:pt x="89498" y="185913"/>
                </a:lnTo>
                <a:lnTo>
                  <a:pt x="88490" y="185659"/>
                </a:lnTo>
                <a:lnTo>
                  <a:pt x="86543" y="183728"/>
                </a:lnTo>
                <a:lnTo>
                  <a:pt x="84265" y="183320"/>
                </a:lnTo>
                <a:lnTo>
                  <a:pt x="82218" y="183220"/>
                </a:lnTo>
                <a:lnTo>
                  <a:pt x="78840" y="181028"/>
                </a:lnTo>
                <a:lnTo>
                  <a:pt x="78047" y="181128"/>
                </a:lnTo>
                <a:lnTo>
                  <a:pt x="77670" y="181297"/>
                </a:lnTo>
                <a:lnTo>
                  <a:pt x="76447" y="180720"/>
                </a:lnTo>
                <a:lnTo>
                  <a:pt x="74146" y="179443"/>
                </a:lnTo>
                <a:lnTo>
                  <a:pt x="70944" y="178320"/>
                </a:lnTo>
                <a:lnTo>
                  <a:pt x="68328" y="177066"/>
                </a:lnTo>
                <a:lnTo>
                  <a:pt x="67158" y="175842"/>
                </a:lnTo>
                <a:lnTo>
                  <a:pt x="64703" y="175373"/>
                </a:lnTo>
                <a:lnTo>
                  <a:pt x="62580" y="175173"/>
                </a:lnTo>
                <a:lnTo>
                  <a:pt x="60610" y="174035"/>
                </a:lnTo>
                <a:lnTo>
                  <a:pt x="58570" y="173904"/>
                </a:lnTo>
                <a:lnTo>
                  <a:pt x="56569" y="173612"/>
                </a:lnTo>
                <a:lnTo>
                  <a:pt x="56123" y="172865"/>
                </a:lnTo>
                <a:lnTo>
                  <a:pt x="56054" y="171188"/>
                </a:lnTo>
                <a:lnTo>
                  <a:pt x="55353" y="170750"/>
                </a:lnTo>
                <a:lnTo>
                  <a:pt x="53884" y="170319"/>
                </a:lnTo>
                <a:lnTo>
                  <a:pt x="52298" y="170342"/>
                </a:lnTo>
                <a:lnTo>
                  <a:pt x="51336" y="170581"/>
                </a:lnTo>
                <a:lnTo>
                  <a:pt x="50767" y="170458"/>
                </a:lnTo>
                <a:lnTo>
                  <a:pt x="49451" y="169473"/>
                </a:lnTo>
                <a:lnTo>
                  <a:pt x="48228" y="168219"/>
                </a:lnTo>
                <a:lnTo>
                  <a:pt x="47766" y="166219"/>
                </a:lnTo>
                <a:lnTo>
                  <a:pt x="45919" y="164934"/>
                </a:lnTo>
                <a:lnTo>
                  <a:pt x="43787" y="163919"/>
                </a:lnTo>
                <a:lnTo>
                  <a:pt x="37861" y="164026"/>
                </a:lnTo>
                <a:lnTo>
                  <a:pt x="36931" y="163719"/>
                </a:lnTo>
                <a:lnTo>
                  <a:pt x="35522" y="162703"/>
                </a:lnTo>
                <a:lnTo>
                  <a:pt x="33876" y="161026"/>
                </a:lnTo>
                <a:lnTo>
                  <a:pt x="32552" y="159111"/>
                </a:lnTo>
                <a:lnTo>
                  <a:pt x="31390" y="156518"/>
                </a:lnTo>
                <a:lnTo>
                  <a:pt x="30836" y="154949"/>
                </a:lnTo>
                <a:lnTo>
                  <a:pt x="30182" y="153018"/>
                </a:lnTo>
                <a:lnTo>
                  <a:pt x="28735" y="150125"/>
                </a:lnTo>
                <a:lnTo>
                  <a:pt x="26688" y="146033"/>
                </a:lnTo>
                <a:lnTo>
                  <a:pt x="25103" y="142679"/>
                </a:lnTo>
                <a:lnTo>
                  <a:pt x="23402" y="139079"/>
                </a:lnTo>
                <a:lnTo>
                  <a:pt x="22709" y="136440"/>
                </a:lnTo>
                <a:lnTo>
                  <a:pt x="21386" y="133524"/>
                </a:lnTo>
                <a:lnTo>
                  <a:pt x="19216" y="129940"/>
                </a:lnTo>
                <a:lnTo>
                  <a:pt x="18115" y="128539"/>
                </a:lnTo>
                <a:lnTo>
                  <a:pt x="16915" y="127286"/>
                </a:lnTo>
                <a:lnTo>
                  <a:pt x="13798" y="124870"/>
                </a:lnTo>
                <a:lnTo>
                  <a:pt x="10266" y="122470"/>
                </a:lnTo>
                <a:lnTo>
                  <a:pt x="8350" y="120854"/>
                </a:lnTo>
                <a:lnTo>
                  <a:pt x="5780" y="116046"/>
                </a:lnTo>
                <a:lnTo>
                  <a:pt x="4702" y="114308"/>
                </a:lnTo>
                <a:lnTo>
                  <a:pt x="3956" y="111254"/>
                </a:lnTo>
                <a:lnTo>
                  <a:pt x="3394" y="108084"/>
                </a:lnTo>
                <a:lnTo>
                  <a:pt x="3625" y="106800"/>
                </a:lnTo>
                <a:lnTo>
                  <a:pt x="5903" y="102715"/>
                </a:lnTo>
                <a:lnTo>
                  <a:pt x="6133" y="101568"/>
                </a:lnTo>
                <a:lnTo>
                  <a:pt x="5856" y="100022"/>
                </a:lnTo>
                <a:lnTo>
                  <a:pt x="4733" y="96768"/>
                </a:lnTo>
                <a:lnTo>
                  <a:pt x="3894" y="94645"/>
                </a:lnTo>
                <a:lnTo>
                  <a:pt x="3309" y="92829"/>
                </a:lnTo>
                <a:lnTo>
                  <a:pt x="2093" y="89806"/>
                </a:lnTo>
                <a:lnTo>
                  <a:pt x="423" y="85644"/>
                </a:lnTo>
                <a:lnTo>
                  <a:pt x="0" y="83829"/>
                </a:lnTo>
                <a:lnTo>
                  <a:pt x="54" y="82467"/>
                </a:lnTo>
                <a:lnTo>
                  <a:pt x="954" y="78875"/>
                </a:lnTo>
                <a:lnTo>
                  <a:pt x="1747" y="75174"/>
                </a:lnTo>
                <a:lnTo>
                  <a:pt x="1724" y="74159"/>
                </a:lnTo>
                <a:lnTo>
                  <a:pt x="8519" y="74297"/>
                </a:lnTo>
                <a:lnTo>
                  <a:pt x="9635" y="73490"/>
                </a:lnTo>
                <a:lnTo>
                  <a:pt x="13475" y="71105"/>
                </a:lnTo>
                <a:lnTo>
                  <a:pt x="17792" y="66328"/>
                </a:lnTo>
                <a:lnTo>
                  <a:pt x="18654" y="64343"/>
                </a:lnTo>
                <a:lnTo>
                  <a:pt x="20416" y="61281"/>
                </a:lnTo>
                <a:lnTo>
                  <a:pt x="22140" y="59766"/>
                </a:lnTo>
                <a:lnTo>
                  <a:pt x="22802" y="58712"/>
                </a:lnTo>
                <a:lnTo>
                  <a:pt x="23256" y="57058"/>
                </a:lnTo>
                <a:lnTo>
                  <a:pt x="23794" y="55658"/>
                </a:lnTo>
                <a:lnTo>
                  <a:pt x="26057" y="53588"/>
                </a:lnTo>
                <a:lnTo>
                  <a:pt x="28258" y="51996"/>
                </a:lnTo>
                <a:lnTo>
                  <a:pt x="28096" y="51357"/>
                </a:lnTo>
                <a:lnTo>
                  <a:pt x="27804" y="50880"/>
                </a:lnTo>
                <a:lnTo>
                  <a:pt x="28127" y="50473"/>
                </a:lnTo>
                <a:lnTo>
                  <a:pt x="29328" y="49657"/>
                </a:lnTo>
                <a:lnTo>
                  <a:pt x="31667" y="48911"/>
                </a:lnTo>
                <a:lnTo>
                  <a:pt x="32128" y="47319"/>
                </a:lnTo>
                <a:lnTo>
                  <a:pt x="32121" y="45511"/>
                </a:lnTo>
                <a:lnTo>
                  <a:pt x="31744" y="44503"/>
                </a:lnTo>
                <a:lnTo>
                  <a:pt x="31813" y="43341"/>
                </a:lnTo>
                <a:lnTo>
                  <a:pt x="31452" y="42695"/>
                </a:lnTo>
                <a:lnTo>
                  <a:pt x="29920" y="42534"/>
                </a:lnTo>
                <a:lnTo>
                  <a:pt x="27650" y="41634"/>
                </a:lnTo>
                <a:lnTo>
                  <a:pt x="25726" y="41257"/>
                </a:lnTo>
                <a:lnTo>
                  <a:pt x="24441" y="40734"/>
                </a:lnTo>
                <a:lnTo>
                  <a:pt x="23964" y="40334"/>
                </a:lnTo>
                <a:lnTo>
                  <a:pt x="23756" y="39249"/>
                </a:lnTo>
                <a:lnTo>
                  <a:pt x="24133" y="38064"/>
                </a:lnTo>
                <a:lnTo>
                  <a:pt x="24325" y="37726"/>
                </a:lnTo>
                <a:lnTo>
                  <a:pt x="24818" y="36456"/>
                </a:lnTo>
                <a:lnTo>
                  <a:pt x="23979" y="35695"/>
                </a:lnTo>
                <a:lnTo>
                  <a:pt x="23764" y="35326"/>
                </a:lnTo>
                <a:lnTo>
                  <a:pt x="24148" y="34718"/>
                </a:lnTo>
                <a:lnTo>
                  <a:pt x="26126" y="30702"/>
                </a:lnTo>
                <a:lnTo>
                  <a:pt x="26557" y="30140"/>
                </a:lnTo>
                <a:lnTo>
                  <a:pt x="27419" y="30071"/>
                </a:lnTo>
                <a:lnTo>
                  <a:pt x="28781" y="29579"/>
                </a:lnTo>
                <a:lnTo>
                  <a:pt x="30043" y="29356"/>
                </a:lnTo>
                <a:lnTo>
                  <a:pt x="31074" y="29525"/>
                </a:lnTo>
                <a:lnTo>
                  <a:pt x="31836" y="29333"/>
                </a:lnTo>
                <a:lnTo>
                  <a:pt x="32506" y="28817"/>
                </a:lnTo>
                <a:lnTo>
                  <a:pt x="33075" y="27248"/>
                </a:lnTo>
                <a:lnTo>
                  <a:pt x="33545" y="24633"/>
                </a:lnTo>
                <a:lnTo>
                  <a:pt x="33283" y="22502"/>
                </a:lnTo>
                <a:lnTo>
                  <a:pt x="32298" y="20855"/>
                </a:lnTo>
                <a:lnTo>
                  <a:pt x="32028" y="18347"/>
                </a:lnTo>
                <a:lnTo>
                  <a:pt x="32483" y="14978"/>
                </a:lnTo>
                <a:lnTo>
                  <a:pt x="32159" y="12178"/>
                </a:lnTo>
                <a:lnTo>
                  <a:pt x="31066" y="9939"/>
                </a:lnTo>
                <a:lnTo>
                  <a:pt x="29951" y="8608"/>
                </a:lnTo>
                <a:lnTo>
                  <a:pt x="28250" y="7978"/>
                </a:lnTo>
                <a:lnTo>
                  <a:pt x="25572" y="4562"/>
                </a:lnTo>
                <a:lnTo>
                  <a:pt x="24756" y="2908"/>
                </a:lnTo>
                <a:lnTo>
                  <a:pt x="24903" y="1877"/>
                </a:lnTo>
                <a:lnTo>
                  <a:pt x="25610" y="1546"/>
                </a:lnTo>
                <a:lnTo>
                  <a:pt x="25826" y="1446"/>
                </a:lnTo>
                <a:lnTo>
                  <a:pt x="27534" y="1600"/>
                </a:lnTo>
                <a:lnTo>
                  <a:pt x="29135" y="1208"/>
                </a:lnTo>
                <a:lnTo>
                  <a:pt x="30628" y="269"/>
                </a:lnTo>
                <a:lnTo>
                  <a:pt x="32075" y="0"/>
                </a:lnTo>
                <a:lnTo>
                  <a:pt x="32367" y="4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3" name="Google Shape;1003;p44"/>
          <p:cNvSpPr/>
          <p:nvPr/>
        </p:nvSpPr>
        <p:spPr>
          <a:xfrm>
            <a:off x="5939790" y="3463023"/>
            <a:ext cx="315233" cy="209940"/>
          </a:xfrm>
          <a:custGeom>
            <a:avLst/>
            <a:gdLst/>
            <a:ahLst/>
            <a:cxnLst/>
            <a:rect l="l" t="t" r="r" b="b"/>
            <a:pathLst>
              <a:path w="388727" h="258886" extrusionOk="0">
                <a:moveTo>
                  <a:pt x="347388" y="175504"/>
                </a:moveTo>
                <a:lnTo>
                  <a:pt x="346603" y="175858"/>
                </a:lnTo>
                <a:lnTo>
                  <a:pt x="339053" y="175366"/>
                </a:lnTo>
                <a:lnTo>
                  <a:pt x="332890" y="176035"/>
                </a:lnTo>
                <a:lnTo>
                  <a:pt x="328495" y="181012"/>
                </a:lnTo>
                <a:lnTo>
                  <a:pt x="325879" y="180997"/>
                </a:lnTo>
                <a:lnTo>
                  <a:pt x="322193" y="182289"/>
                </a:lnTo>
                <a:lnTo>
                  <a:pt x="319692" y="183897"/>
                </a:lnTo>
                <a:lnTo>
                  <a:pt x="316729" y="187374"/>
                </a:lnTo>
                <a:lnTo>
                  <a:pt x="314436" y="185813"/>
                </a:lnTo>
                <a:lnTo>
                  <a:pt x="311627" y="185859"/>
                </a:lnTo>
                <a:lnTo>
                  <a:pt x="308887" y="186805"/>
                </a:lnTo>
                <a:lnTo>
                  <a:pt x="305594" y="189128"/>
                </a:lnTo>
                <a:lnTo>
                  <a:pt x="303762" y="189536"/>
                </a:lnTo>
                <a:lnTo>
                  <a:pt x="300099" y="188874"/>
                </a:lnTo>
                <a:lnTo>
                  <a:pt x="295828" y="190205"/>
                </a:lnTo>
                <a:lnTo>
                  <a:pt x="286609" y="197798"/>
                </a:lnTo>
                <a:lnTo>
                  <a:pt x="283508" y="203329"/>
                </a:lnTo>
                <a:lnTo>
                  <a:pt x="282376" y="204406"/>
                </a:lnTo>
                <a:lnTo>
                  <a:pt x="280822" y="205752"/>
                </a:lnTo>
                <a:lnTo>
                  <a:pt x="279160" y="206429"/>
                </a:lnTo>
                <a:lnTo>
                  <a:pt x="278283" y="206368"/>
                </a:lnTo>
                <a:lnTo>
                  <a:pt x="282677" y="202444"/>
                </a:lnTo>
                <a:lnTo>
                  <a:pt x="284023" y="200975"/>
                </a:lnTo>
                <a:lnTo>
                  <a:pt x="284254" y="199890"/>
                </a:lnTo>
                <a:lnTo>
                  <a:pt x="284277" y="198129"/>
                </a:lnTo>
                <a:lnTo>
                  <a:pt x="282946" y="195944"/>
                </a:lnTo>
                <a:lnTo>
                  <a:pt x="279352" y="201352"/>
                </a:lnTo>
                <a:lnTo>
                  <a:pt x="277313" y="202137"/>
                </a:lnTo>
                <a:lnTo>
                  <a:pt x="274720" y="203760"/>
                </a:lnTo>
                <a:lnTo>
                  <a:pt x="274589" y="207368"/>
                </a:lnTo>
                <a:lnTo>
                  <a:pt x="274889" y="210045"/>
                </a:lnTo>
                <a:lnTo>
                  <a:pt x="275951" y="213407"/>
                </a:lnTo>
                <a:lnTo>
                  <a:pt x="278460" y="218892"/>
                </a:lnTo>
                <a:lnTo>
                  <a:pt x="283585" y="226700"/>
                </a:lnTo>
                <a:lnTo>
                  <a:pt x="286040" y="229561"/>
                </a:lnTo>
                <a:lnTo>
                  <a:pt x="287840" y="230700"/>
                </a:lnTo>
                <a:lnTo>
                  <a:pt x="290010" y="230862"/>
                </a:lnTo>
                <a:lnTo>
                  <a:pt x="294181" y="228454"/>
                </a:lnTo>
                <a:lnTo>
                  <a:pt x="295959" y="228077"/>
                </a:lnTo>
                <a:lnTo>
                  <a:pt x="299837" y="228992"/>
                </a:lnTo>
                <a:lnTo>
                  <a:pt x="301223" y="227392"/>
                </a:lnTo>
                <a:lnTo>
                  <a:pt x="303239" y="226500"/>
                </a:lnTo>
                <a:lnTo>
                  <a:pt x="305824" y="226384"/>
                </a:lnTo>
                <a:lnTo>
                  <a:pt x="308780" y="227107"/>
                </a:lnTo>
                <a:lnTo>
                  <a:pt x="311981" y="228323"/>
                </a:lnTo>
                <a:lnTo>
                  <a:pt x="310665" y="231069"/>
                </a:lnTo>
                <a:lnTo>
                  <a:pt x="309295" y="233254"/>
                </a:lnTo>
                <a:lnTo>
                  <a:pt x="308810" y="235670"/>
                </a:lnTo>
                <a:lnTo>
                  <a:pt x="308048" y="238354"/>
                </a:lnTo>
                <a:lnTo>
                  <a:pt x="304516" y="239555"/>
                </a:lnTo>
                <a:lnTo>
                  <a:pt x="300738" y="239408"/>
                </a:lnTo>
                <a:lnTo>
                  <a:pt x="296751" y="240185"/>
                </a:lnTo>
                <a:lnTo>
                  <a:pt x="295313" y="239147"/>
                </a:lnTo>
                <a:lnTo>
                  <a:pt x="294358" y="238193"/>
                </a:lnTo>
                <a:lnTo>
                  <a:pt x="292589" y="237239"/>
                </a:lnTo>
                <a:lnTo>
                  <a:pt x="290256" y="236716"/>
                </a:lnTo>
                <a:lnTo>
                  <a:pt x="288164" y="237354"/>
                </a:lnTo>
                <a:lnTo>
                  <a:pt x="285685" y="241008"/>
                </a:lnTo>
                <a:lnTo>
                  <a:pt x="281299" y="243501"/>
                </a:lnTo>
                <a:lnTo>
                  <a:pt x="279852" y="246347"/>
                </a:lnTo>
                <a:lnTo>
                  <a:pt x="275535" y="245709"/>
                </a:lnTo>
                <a:lnTo>
                  <a:pt x="271841" y="246209"/>
                </a:lnTo>
                <a:lnTo>
                  <a:pt x="266508" y="248801"/>
                </a:lnTo>
                <a:lnTo>
                  <a:pt x="262446" y="254340"/>
                </a:lnTo>
                <a:lnTo>
                  <a:pt x="257967" y="257794"/>
                </a:lnTo>
                <a:lnTo>
                  <a:pt x="254419" y="258887"/>
                </a:lnTo>
                <a:lnTo>
                  <a:pt x="251087" y="258548"/>
                </a:lnTo>
                <a:lnTo>
                  <a:pt x="248932" y="257517"/>
                </a:lnTo>
                <a:lnTo>
                  <a:pt x="244499" y="253886"/>
                </a:lnTo>
                <a:lnTo>
                  <a:pt x="244761" y="252586"/>
                </a:lnTo>
                <a:lnTo>
                  <a:pt x="245377" y="251932"/>
                </a:lnTo>
                <a:lnTo>
                  <a:pt x="246216" y="250055"/>
                </a:lnTo>
                <a:lnTo>
                  <a:pt x="247986" y="243162"/>
                </a:lnTo>
                <a:lnTo>
                  <a:pt x="247747" y="240916"/>
                </a:lnTo>
                <a:lnTo>
                  <a:pt x="246754" y="237385"/>
                </a:lnTo>
                <a:lnTo>
                  <a:pt x="243237" y="234631"/>
                </a:lnTo>
                <a:lnTo>
                  <a:pt x="240413" y="235154"/>
                </a:lnTo>
                <a:lnTo>
                  <a:pt x="238805" y="234423"/>
                </a:lnTo>
                <a:lnTo>
                  <a:pt x="233010" y="229731"/>
                </a:lnTo>
                <a:lnTo>
                  <a:pt x="229855" y="229400"/>
                </a:lnTo>
                <a:lnTo>
                  <a:pt x="226369" y="230346"/>
                </a:lnTo>
                <a:lnTo>
                  <a:pt x="225084" y="229661"/>
                </a:lnTo>
                <a:lnTo>
                  <a:pt x="224137" y="228023"/>
                </a:lnTo>
                <a:lnTo>
                  <a:pt x="231048" y="222215"/>
                </a:lnTo>
                <a:lnTo>
                  <a:pt x="237835" y="217407"/>
                </a:lnTo>
                <a:lnTo>
                  <a:pt x="240813" y="216915"/>
                </a:lnTo>
                <a:lnTo>
                  <a:pt x="244831" y="214668"/>
                </a:lnTo>
                <a:lnTo>
                  <a:pt x="249125" y="211299"/>
                </a:lnTo>
                <a:lnTo>
                  <a:pt x="248517" y="208645"/>
                </a:lnTo>
                <a:lnTo>
                  <a:pt x="247593" y="206676"/>
                </a:lnTo>
                <a:lnTo>
                  <a:pt x="245538" y="207214"/>
                </a:lnTo>
                <a:lnTo>
                  <a:pt x="244045" y="207868"/>
                </a:lnTo>
                <a:lnTo>
                  <a:pt x="240452" y="205760"/>
                </a:lnTo>
                <a:lnTo>
                  <a:pt x="239136" y="204206"/>
                </a:lnTo>
                <a:lnTo>
                  <a:pt x="233511" y="205821"/>
                </a:lnTo>
                <a:lnTo>
                  <a:pt x="230378" y="205583"/>
                </a:lnTo>
                <a:lnTo>
                  <a:pt x="223468" y="207068"/>
                </a:lnTo>
                <a:lnTo>
                  <a:pt x="220290" y="205621"/>
                </a:lnTo>
                <a:lnTo>
                  <a:pt x="213941" y="201560"/>
                </a:lnTo>
                <a:lnTo>
                  <a:pt x="211555" y="200744"/>
                </a:lnTo>
                <a:lnTo>
                  <a:pt x="209524" y="200921"/>
                </a:lnTo>
                <a:lnTo>
                  <a:pt x="208416" y="199583"/>
                </a:lnTo>
                <a:lnTo>
                  <a:pt x="209770" y="198913"/>
                </a:lnTo>
                <a:lnTo>
                  <a:pt x="211348" y="198836"/>
                </a:lnTo>
                <a:lnTo>
                  <a:pt x="212987" y="198344"/>
                </a:lnTo>
                <a:lnTo>
                  <a:pt x="213449" y="197636"/>
                </a:lnTo>
                <a:lnTo>
                  <a:pt x="213349" y="196298"/>
                </a:lnTo>
                <a:lnTo>
                  <a:pt x="210047" y="195282"/>
                </a:lnTo>
                <a:lnTo>
                  <a:pt x="206977" y="194990"/>
                </a:lnTo>
                <a:lnTo>
                  <a:pt x="205030" y="193790"/>
                </a:lnTo>
                <a:lnTo>
                  <a:pt x="203544" y="192413"/>
                </a:lnTo>
                <a:lnTo>
                  <a:pt x="207023" y="192390"/>
                </a:lnTo>
                <a:lnTo>
                  <a:pt x="210524" y="193436"/>
                </a:lnTo>
                <a:lnTo>
                  <a:pt x="215996" y="193821"/>
                </a:lnTo>
                <a:lnTo>
                  <a:pt x="220967" y="194898"/>
                </a:lnTo>
                <a:lnTo>
                  <a:pt x="222206" y="193559"/>
                </a:lnTo>
                <a:lnTo>
                  <a:pt x="225092" y="191236"/>
                </a:lnTo>
                <a:lnTo>
                  <a:pt x="225638" y="190497"/>
                </a:lnTo>
                <a:lnTo>
                  <a:pt x="220805" y="192090"/>
                </a:lnTo>
                <a:lnTo>
                  <a:pt x="215903" y="191074"/>
                </a:lnTo>
                <a:lnTo>
                  <a:pt x="214118" y="189659"/>
                </a:lnTo>
                <a:lnTo>
                  <a:pt x="212602" y="187574"/>
                </a:lnTo>
                <a:lnTo>
                  <a:pt x="211963" y="185197"/>
                </a:lnTo>
                <a:lnTo>
                  <a:pt x="212379" y="182982"/>
                </a:lnTo>
                <a:lnTo>
                  <a:pt x="211848" y="178974"/>
                </a:lnTo>
                <a:lnTo>
                  <a:pt x="210232" y="175396"/>
                </a:lnTo>
                <a:lnTo>
                  <a:pt x="209662" y="173435"/>
                </a:lnTo>
                <a:lnTo>
                  <a:pt x="207954" y="171673"/>
                </a:lnTo>
                <a:lnTo>
                  <a:pt x="209631" y="175658"/>
                </a:lnTo>
                <a:lnTo>
                  <a:pt x="210255" y="178304"/>
                </a:lnTo>
                <a:lnTo>
                  <a:pt x="211263" y="180735"/>
                </a:lnTo>
                <a:lnTo>
                  <a:pt x="211024" y="187166"/>
                </a:lnTo>
                <a:lnTo>
                  <a:pt x="210401" y="189420"/>
                </a:lnTo>
                <a:lnTo>
                  <a:pt x="208385" y="189990"/>
                </a:lnTo>
                <a:lnTo>
                  <a:pt x="205738" y="189651"/>
                </a:lnTo>
                <a:lnTo>
                  <a:pt x="203044" y="188951"/>
                </a:lnTo>
                <a:lnTo>
                  <a:pt x="203714" y="185420"/>
                </a:lnTo>
                <a:lnTo>
                  <a:pt x="202275" y="186643"/>
                </a:lnTo>
                <a:lnTo>
                  <a:pt x="200251" y="190082"/>
                </a:lnTo>
                <a:lnTo>
                  <a:pt x="198465" y="190590"/>
                </a:lnTo>
                <a:lnTo>
                  <a:pt x="194502" y="190213"/>
                </a:lnTo>
                <a:lnTo>
                  <a:pt x="187145" y="192482"/>
                </a:lnTo>
                <a:lnTo>
                  <a:pt x="186638" y="194952"/>
                </a:lnTo>
                <a:lnTo>
                  <a:pt x="185530" y="198283"/>
                </a:lnTo>
                <a:lnTo>
                  <a:pt x="184460" y="200221"/>
                </a:lnTo>
                <a:lnTo>
                  <a:pt x="184129" y="201390"/>
                </a:lnTo>
                <a:lnTo>
                  <a:pt x="180997" y="206398"/>
                </a:lnTo>
                <a:lnTo>
                  <a:pt x="180596" y="206876"/>
                </a:lnTo>
                <a:lnTo>
                  <a:pt x="174679" y="213791"/>
                </a:lnTo>
                <a:lnTo>
                  <a:pt x="173924" y="214307"/>
                </a:lnTo>
                <a:lnTo>
                  <a:pt x="170092" y="215915"/>
                </a:lnTo>
                <a:lnTo>
                  <a:pt x="167822" y="217322"/>
                </a:lnTo>
                <a:lnTo>
                  <a:pt x="166083" y="217953"/>
                </a:lnTo>
                <a:lnTo>
                  <a:pt x="163143" y="217253"/>
                </a:lnTo>
                <a:lnTo>
                  <a:pt x="161920" y="218246"/>
                </a:lnTo>
                <a:lnTo>
                  <a:pt x="161343" y="219476"/>
                </a:lnTo>
                <a:lnTo>
                  <a:pt x="161335" y="222023"/>
                </a:lnTo>
                <a:lnTo>
                  <a:pt x="162828" y="223846"/>
                </a:lnTo>
                <a:lnTo>
                  <a:pt x="164051" y="229900"/>
                </a:lnTo>
                <a:lnTo>
                  <a:pt x="163597" y="232454"/>
                </a:lnTo>
                <a:lnTo>
                  <a:pt x="162435" y="230800"/>
                </a:lnTo>
                <a:lnTo>
                  <a:pt x="160611" y="229054"/>
                </a:lnTo>
                <a:lnTo>
                  <a:pt x="157071" y="227561"/>
                </a:lnTo>
                <a:lnTo>
                  <a:pt x="153186" y="228077"/>
                </a:lnTo>
                <a:lnTo>
                  <a:pt x="148945" y="230600"/>
                </a:lnTo>
                <a:lnTo>
                  <a:pt x="146067" y="231539"/>
                </a:lnTo>
                <a:lnTo>
                  <a:pt x="144559" y="230892"/>
                </a:lnTo>
                <a:lnTo>
                  <a:pt x="143635" y="230931"/>
                </a:lnTo>
                <a:lnTo>
                  <a:pt x="143312" y="231654"/>
                </a:lnTo>
                <a:lnTo>
                  <a:pt x="143381" y="232246"/>
                </a:lnTo>
                <a:lnTo>
                  <a:pt x="143843" y="232708"/>
                </a:lnTo>
                <a:lnTo>
                  <a:pt x="143781" y="233039"/>
                </a:lnTo>
                <a:lnTo>
                  <a:pt x="143181" y="233246"/>
                </a:lnTo>
                <a:lnTo>
                  <a:pt x="136502" y="231469"/>
                </a:lnTo>
                <a:lnTo>
                  <a:pt x="133616" y="229785"/>
                </a:lnTo>
                <a:lnTo>
                  <a:pt x="131346" y="226623"/>
                </a:lnTo>
                <a:lnTo>
                  <a:pt x="132477" y="225600"/>
                </a:lnTo>
                <a:lnTo>
                  <a:pt x="133462" y="225146"/>
                </a:lnTo>
                <a:lnTo>
                  <a:pt x="136940" y="224884"/>
                </a:lnTo>
                <a:lnTo>
                  <a:pt x="137541" y="224561"/>
                </a:lnTo>
                <a:lnTo>
                  <a:pt x="137602" y="223830"/>
                </a:lnTo>
                <a:lnTo>
                  <a:pt x="137864" y="222877"/>
                </a:lnTo>
                <a:lnTo>
                  <a:pt x="137771" y="221484"/>
                </a:lnTo>
                <a:lnTo>
                  <a:pt x="137387" y="220007"/>
                </a:lnTo>
                <a:lnTo>
                  <a:pt x="138910" y="217845"/>
                </a:lnTo>
                <a:lnTo>
                  <a:pt x="141181" y="216061"/>
                </a:lnTo>
                <a:lnTo>
                  <a:pt x="142512" y="214268"/>
                </a:lnTo>
                <a:lnTo>
                  <a:pt x="142712" y="211637"/>
                </a:lnTo>
                <a:lnTo>
                  <a:pt x="145105" y="210353"/>
                </a:lnTo>
                <a:lnTo>
                  <a:pt x="147221" y="208145"/>
                </a:lnTo>
                <a:lnTo>
                  <a:pt x="147745" y="205737"/>
                </a:lnTo>
                <a:lnTo>
                  <a:pt x="148491" y="204222"/>
                </a:lnTo>
                <a:lnTo>
                  <a:pt x="147137" y="200737"/>
                </a:lnTo>
                <a:lnTo>
                  <a:pt x="146852" y="198436"/>
                </a:lnTo>
                <a:lnTo>
                  <a:pt x="146790" y="196505"/>
                </a:lnTo>
                <a:lnTo>
                  <a:pt x="147452" y="195436"/>
                </a:lnTo>
                <a:lnTo>
                  <a:pt x="149430" y="194228"/>
                </a:lnTo>
                <a:lnTo>
                  <a:pt x="151508" y="193290"/>
                </a:lnTo>
                <a:lnTo>
                  <a:pt x="152370" y="193382"/>
                </a:lnTo>
                <a:lnTo>
                  <a:pt x="152685" y="193975"/>
                </a:lnTo>
                <a:lnTo>
                  <a:pt x="152762" y="197898"/>
                </a:lnTo>
                <a:lnTo>
                  <a:pt x="153178" y="197975"/>
                </a:lnTo>
                <a:lnTo>
                  <a:pt x="153839" y="197490"/>
                </a:lnTo>
                <a:lnTo>
                  <a:pt x="154924" y="195182"/>
                </a:lnTo>
                <a:lnTo>
                  <a:pt x="155671" y="195852"/>
                </a:lnTo>
                <a:lnTo>
                  <a:pt x="156825" y="196105"/>
                </a:lnTo>
                <a:lnTo>
                  <a:pt x="157687" y="195505"/>
                </a:lnTo>
                <a:lnTo>
                  <a:pt x="158249" y="195575"/>
                </a:lnTo>
                <a:lnTo>
                  <a:pt x="158942" y="196167"/>
                </a:lnTo>
                <a:lnTo>
                  <a:pt x="160327" y="197005"/>
                </a:lnTo>
                <a:lnTo>
                  <a:pt x="161619" y="197283"/>
                </a:lnTo>
                <a:lnTo>
                  <a:pt x="162689" y="196729"/>
                </a:lnTo>
                <a:lnTo>
                  <a:pt x="163605" y="195729"/>
                </a:lnTo>
                <a:lnTo>
                  <a:pt x="164582" y="196067"/>
                </a:lnTo>
                <a:lnTo>
                  <a:pt x="166437" y="198790"/>
                </a:lnTo>
                <a:lnTo>
                  <a:pt x="167299" y="198490"/>
                </a:lnTo>
                <a:lnTo>
                  <a:pt x="171570" y="197944"/>
                </a:lnTo>
                <a:lnTo>
                  <a:pt x="172255" y="197206"/>
                </a:lnTo>
                <a:lnTo>
                  <a:pt x="172762" y="196536"/>
                </a:lnTo>
                <a:lnTo>
                  <a:pt x="168299" y="192921"/>
                </a:lnTo>
                <a:lnTo>
                  <a:pt x="168522" y="190221"/>
                </a:lnTo>
                <a:lnTo>
                  <a:pt x="168692" y="187120"/>
                </a:lnTo>
                <a:lnTo>
                  <a:pt x="168161" y="185274"/>
                </a:lnTo>
                <a:lnTo>
                  <a:pt x="167291" y="183812"/>
                </a:lnTo>
                <a:lnTo>
                  <a:pt x="163882" y="182112"/>
                </a:lnTo>
                <a:lnTo>
                  <a:pt x="161243" y="180350"/>
                </a:lnTo>
                <a:lnTo>
                  <a:pt x="160688" y="179551"/>
                </a:lnTo>
                <a:lnTo>
                  <a:pt x="160619" y="178520"/>
                </a:lnTo>
                <a:lnTo>
                  <a:pt x="160504" y="176920"/>
                </a:lnTo>
                <a:lnTo>
                  <a:pt x="159457" y="175542"/>
                </a:lnTo>
                <a:lnTo>
                  <a:pt x="159372" y="174373"/>
                </a:lnTo>
                <a:lnTo>
                  <a:pt x="160034" y="172550"/>
                </a:lnTo>
                <a:lnTo>
                  <a:pt x="160196" y="170611"/>
                </a:lnTo>
                <a:lnTo>
                  <a:pt x="159973" y="169842"/>
                </a:lnTo>
                <a:lnTo>
                  <a:pt x="159357" y="169211"/>
                </a:lnTo>
                <a:lnTo>
                  <a:pt x="158172" y="169150"/>
                </a:lnTo>
                <a:lnTo>
                  <a:pt x="156610" y="168027"/>
                </a:lnTo>
                <a:lnTo>
                  <a:pt x="155540" y="166511"/>
                </a:lnTo>
                <a:lnTo>
                  <a:pt x="152662" y="164327"/>
                </a:lnTo>
                <a:lnTo>
                  <a:pt x="151785" y="163972"/>
                </a:lnTo>
                <a:lnTo>
                  <a:pt x="151246" y="162888"/>
                </a:lnTo>
                <a:lnTo>
                  <a:pt x="150985" y="161595"/>
                </a:lnTo>
                <a:lnTo>
                  <a:pt x="151592" y="159988"/>
                </a:lnTo>
                <a:lnTo>
                  <a:pt x="152354" y="157503"/>
                </a:lnTo>
                <a:lnTo>
                  <a:pt x="152885" y="155172"/>
                </a:lnTo>
                <a:lnTo>
                  <a:pt x="152893" y="153780"/>
                </a:lnTo>
                <a:lnTo>
                  <a:pt x="152547" y="150333"/>
                </a:lnTo>
                <a:lnTo>
                  <a:pt x="151046" y="147694"/>
                </a:lnTo>
                <a:lnTo>
                  <a:pt x="150346" y="147348"/>
                </a:lnTo>
                <a:lnTo>
                  <a:pt x="149138" y="148087"/>
                </a:lnTo>
                <a:lnTo>
                  <a:pt x="147760" y="148710"/>
                </a:lnTo>
                <a:lnTo>
                  <a:pt x="146675" y="148125"/>
                </a:lnTo>
                <a:lnTo>
                  <a:pt x="145436" y="146694"/>
                </a:lnTo>
                <a:lnTo>
                  <a:pt x="143451" y="142702"/>
                </a:lnTo>
                <a:lnTo>
                  <a:pt x="139734" y="141902"/>
                </a:lnTo>
                <a:lnTo>
                  <a:pt x="138195" y="141710"/>
                </a:lnTo>
                <a:lnTo>
                  <a:pt x="136740" y="143633"/>
                </a:lnTo>
                <a:lnTo>
                  <a:pt x="136286" y="143048"/>
                </a:lnTo>
                <a:lnTo>
                  <a:pt x="135878" y="141817"/>
                </a:lnTo>
                <a:lnTo>
                  <a:pt x="135109" y="141333"/>
                </a:lnTo>
                <a:lnTo>
                  <a:pt x="134093" y="141902"/>
                </a:lnTo>
                <a:lnTo>
                  <a:pt x="133800" y="141356"/>
                </a:lnTo>
                <a:lnTo>
                  <a:pt x="134239" y="139686"/>
                </a:lnTo>
                <a:lnTo>
                  <a:pt x="133031" y="138863"/>
                </a:lnTo>
                <a:lnTo>
                  <a:pt x="130176" y="138879"/>
                </a:lnTo>
                <a:lnTo>
                  <a:pt x="128652" y="138263"/>
                </a:lnTo>
                <a:lnTo>
                  <a:pt x="128476" y="137009"/>
                </a:lnTo>
                <a:lnTo>
                  <a:pt x="127575" y="136186"/>
                </a:lnTo>
                <a:lnTo>
                  <a:pt x="125959" y="135786"/>
                </a:lnTo>
                <a:lnTo>
                  <a:pt x="124381" y="134763"/>
                </a:lnTo>
                <a:lnTo>
                  <a:pt x="122858" y="133109"/>
                </a:lnTo>
                <a:lnTo>
                  <a:pt x="120572" y="132032"/>
                </a:lnTo>
                <a:lnTo>
                  <a:pt x="117533" y="131532"/>
                </a:lnTo>
                <a:lnTo>
                  <a:pt x="117286" y="131355"/>
                </a:lnTo>
                <a:lnTo>
                  <a:pt x="117001" y="131116"/>
                </a:lnTo>
                <a:lnTo>
                  <a:pt x="115039" y="132240"/>
                </a:lnTo>
                <a:lnTo>
                  <a:pt x="113862" y="133132"/>
                </a:lnTo>
                <a:lnTo>
                  <a:pt x="112415" y="132578"/>
                </a:lnTo>
                <a:lnTo>
                  <a:pt x="110075" y="134563"/>
                </a:lnTo>
                <a:lnTo>
                  <a:pt x="105320" y="134663"/>
                </a:lnTo>
                <a:lnTo>
                  <a:pt x="102988" y="134540"/>
                </a:lnTo>
                <a:lnTo>
                  <a:pt x="101834" y="134048"/>
                </a:lnTo>
                <a:lnTo>
                  <a:pt x="97370" y="137063"/>
                </a:lnTo>
                <a:lnTo>
                  <a:pt x="96901" y="138171"/>
                </a:lnTo>
                <a:lnTo>
                  <a:pt x="95900" y="138540"/>
                </a:lnTo>
                <a:lnTo>
                  <a:pt x="93092" y="139140"/>
                </a:lnTo>
                <a:lnTo>
                  <a:pt x="90136" y="139986"/>
                </a:lnTo>
                <a:lnTo>
                  <a:pt x="89513" y="142902"/>
                </a:lnTo>
                <a:lnTo>
                  <a:pt x="88636" y="144479"/>
                </a:lnTo>
                <a:lnTo>
                  <a:pt x="87051" y="146787"/>
                </a:lnTo>
                <a:lnTo>
                  <a:pt x="81564" y="147587"/>
                </a:lnTo>
                <a:lnTo>
                  <a:pt x="76823" y="148710"/>
                </a:lnTo>
                <a:lnTo>
                  <a:pt x="71968" y="149410"/>
                </a:lnTo>
                <a:lnTo>
                  <a:pt x="65603" y="152226"/>
                </a:lnTo>
                <a:lnTo>
                  <a:pt x="63533" y="154703"/>
                </a:lnTo>
                <a:lnTo>
                  <a:pt x="61487" y="155395"/>
                </a:lnTo>
                <a:lnTo>
                  <a:pt x="59632" y="155603"/>
                </a:lnTo>
                <a:lnTo>
                  <a:pt x="58431" y="154218"/>
                </a:lnTo>
                <a:lnTo>
                  <a:pt x="54391" y="150510"/>
                </a:lnTo>
                <a:lnTo>
                  <a:pt x="52837" y="148756"/>
                </a:lnTo>
                <a:lnTo>
                  <a:pt x="50790" y="148241"/>
                </a:lnTo>
                <a:lnTo>
                  <a:pt x="48566" y="148533"/>
                </a:lnTo>
                <a:lnTo>
                  <a:pt x="46426" y="149395"/>
                </a:lnTo>
                <a:lnTo>
                  <a:pt x="44179" y="149556"/>
                </a:lnTo>
                <a:lnTo>
                  <a:pt x="41632" y="148310"/>
                </a:lnTo>
                <a:lnTo>
                  <a:pt x="41363" y="148433"/>
                </a:lnTo>
                <a:lnTo>
                  <a:pt x="40386" y="148602"/>
                </a:lnTo>
                <a:lnTo>
                  <a:pt x="34060" y="147094"/>
                </a:lnTo>
                <a:lnTo>
                  <a:pt x="33475" y="146841"/>
                </a:lnTo>
                <a:lnTo>
                  <a:pt x="33198" y="146779"/>
                </a:lnTo>
                <a:lnTo>
                  <a:pt x="32328" y="146664"/>
                </a:lnTo>
                <a:lnTo>
                  <a:pt x="27565" y="146848"/>
                </a:lnTo>
                <a:lnTo>
                  <a:pt x="23125" y="143802"/>
                </a:lnTo>
                <a:lnTo>
                  <a:pt x="21763" y="143710"/>
                </a:lnTo>
                <a:lnTo>
                  <a:pt x="20708" y="144940"/>
                </a:lnTo>
                <a:lnTo>
                  <a:pt x="19931" y="146310"/>
                </a:lnTo>
                <a:lnTo>
                  <a:pt x="16868" y="147671"/>
                </a:lnTo>
                <a:lnTo>
                  <a:pt x="16083" y="148218"/>
                </a:lnTo>
                <a:lnTo>
                  <a:pt x="15637" y="147795"/>
                </a:lnTo>
                <a:lnTo>
                  <a:pt x="15429" y="146618"/>
                </a:lnTo>
                <a:lnTo>
                  <a:pt x="15660" y="145571"/>
                </a:lnTo>
                <a:lnTo>
                  <a:pt x="15206" y="144587"/>
                </a:lnTo>
                <a:lnTo>
                  <a:pt x="14044" y="143464"/>
                </a:lnTo>
                <a:lnTo>
                  <a:pt x="13759" y="142994"/>
                </a:lnTo>
                <a:lnTo>
                  <a:pt x="12297" y="143079"/>
                </a:lnTo>
                <a:lnTo>
                  <a:pt x="11897" y="143187"/>
                </a:lnTo>
                <a:lnTo>
                  <a:pt x="11751" y="143164"/>
                </a:lnTo>
                <a:lnTo>
                  <a:pt x="9719" y="142210"/>
                </a:lnTo>
                <a:lnTo>
                  <a:pt x="8380" y="139909"/>
                </a:lnTo>
                <a:lnTo>
                  <a:pt x="6295" y="138686"/>
                </a:lnTo>
                <a:lnTo>
                  <a:pt x="4702" y="138271"/>
                </a:lnTo>
                <a:lnTo>
                  <a:pt x="3978" y="137278"/>
                </a:lnTo>
                <a:lnTo>
                  <a:pt x="3509" y="135963"/>
                </a:lnTo>
                <a:lnTo>
                  <a:pt x="3016" y="134971"/>
                </a:lnTo>
                <a:lnTo>
                  <a:pt x="2963" y="134871"/>
                </a:lnTo>
                <a:lnTo>
                  <a:pt x="2624" y="133363"/>
                </a:lnTo>
                <a:lnTo>
                  <a:pt x="2139" y="133209"/>
                </a:lnTo>
                <a:lnTo>
                  <a:pt x="2054" y="133170"/>
                </a:lnTo>
                <a:lnTo>
                  <a:pt x="0" y="133432"/>
                </a:lnTo>
                <a:lnTo>
                  <a:pt x="239" y="128132"/>
                </a:lnTo>
                <a:lnTo>
                  <a:pt x="3525" y="124308"/>
                </a:lnTo>
                <a:lnTo>
                  <a:pt x="4332" y="122378"/>
                </a:lnTo>
                <a:lnTo>
                  <a:pt x="5564" y="118185"/>
                </a:lnTo>
                <a:lnTo>
                  <a:pt x="6487" y="116216"/>
                </a:lnTo>
                <a:lnTo>
                  <a:pt x="7595" y="114585"/>
                </a:lnTo>
                <a:lnTo>
                  <a:pt x="8480" y="113008"/>
                </a:lnTo>
                <a:lnTo>
                  <a:pt x="8796" y="111654"/>
                </a:lnTo>
                <a:lnTo>
                  <a:pt x="9688" y="111500"/>
                </a:lnTo>
                <a:lnTo>
                  <a:pt x="12305" y="112723"/>
                </a:lnTo>
                <a:lnTo>
                  <a:pt x="14652" y="113354"/>
                </a:lnTo>
                <a:lnTo>
                  <a:pt x="15298" y="112754"/>
                </a:lnTo>
                <a:lnTo>
                  <a:pt x="15568" y="111969"/>
                </a:lnTo>
                <a:lnTo>
                  <a:pt x="15460" y="111361"/>
                </a:lnTo>
                <a:lnTo>
                  <a:pt x="13582" y="109554"/>
                </a:lnTo>
                <a:lnTo>
                  <a:pt x="12405" y="108400"/>
                </a:lnTo>
                <a:lnTo>
                  <a:pt x="12328" y="107692"/>
                </a:lnTo>
                <a:lnTo>
                  <a:pt x="12751" y="106100"/>
                </a:lnTo>
                <a:lnTo>
                  <a:pt x="12982" y="104315"/>
                </a:lnTo>
                <a:lnTo>
                  <a:pt x="12713" y="102376"/>
                </a:lnTo>
                <a:lnTo>
                  <a:pt x="11428" y="98076"/>
                </a:lnTo>
                <a:lnTo>
                  <a:pt x="11189" y="96245"/>
                </a:lnTo>
                <a:lnTo>
                  <a:pt x="12413" y="94014"/>
                </a:lnTo>
                <a:lnTo>
                  <a:pt x="16399" y="88691"/>
                </a:lnTo>
                <a:lnTo>
                  <a:pt x="17730" y="86683"/>
                </a:lnTo>
                <a:lnTo>
                  <a:pt x="19546" y="84259"/>
                </a:lnTo>
                <a:lnTo>
                  <a:pt x="24479" y="78444"/>
                </a:lnTo>
                <a:lnTo>
                  <a:pt x="27588" y="75051"/>
                </a:lnTo>
                <a:lnTo>
                  <a:pt x="29697" y="73167"/>
                </a:lnTo>
                <a:lnTo>
                  <a:pt x="32783" y="69897"/>
                </a:lnTo>
                <a:lnTo>
                  <a:pt x="34137" y="68197"/>
                </a:lnTo>
                <a:lnTo>
                  <a:pt x="39770" y="67089"/>
                </a:lnTo>
                <a:lnTo>
                  <a:pt x="40470" y="65497"/>
                </a:lnTo>
                <a:lnTo>
                  <a:pt x="41502" y="63758"/>
                </a:lnTo>
                <a:lnTo>
                  <a:pt x="42302" y="63012"/>
                </a:lnTo>
                <a:lnTo>
                  <a:pt x="42409" y="60081"/>
                </a:lnTo>
                <a:lnTo>
                  <a:pt x="41363" y="56489"/>
                </a:lnTo>
                <a:lnTo>
                  <a:pt x="40524" y="55219"/>
                </a:lnTo>
                <a:lnTo>
                  <a:pt x="39901" y="54350"/>
                </a:lnTo>
                <a:lnTo>
                  <a:pt x="40309" y="53542"/>
                </a:lnTo>
                <a:lnTo>
                  <a:pt x="40932" y="53311"/>
                </a:lnTo>
                <a:lnTo>
                  <a:pt x="41702" y="53196"/>
                </a:lnTo>
                <a:lnTo>
                  <a:pt x="42656" y="52327"/>
                </a:lnTo>
                <a:lnTo>
                  <a:pt x="42440" y="51380"/>
                </a:lnTo>
                <a:lnTo>
                  <a:pt x="40062" y="49073"/>
                </a:lnTo>
                <a:lnTo>
                  <a:pt x="39031" y="47296"/>
                </a:lnTo>
                <a:lnTo>
                  <a:pt x="37423" y="42711"/>
                </a:lnTo>
                <a:lnTo>
                  <a:pt x="34160" y="37941"/>
                </a:lnTo>
                <a:lnTo>
                  <a:pt x="33129" y="36395"/>
                </a:lnTo>
                <a:lnTo>
                  <a:pt x="32982" y="34933"/>
                </a:lnTo>
                <a:lnTo>
                  <a:pt x="33460" y="33472"/>
                </a:lnTo>
                <a:lnTo>
                  <a:pt x="33006" y="31602"/>
                </a:lnTo>
                <a:lnTo>
                  <a:pt x="31851" y="29217"/>
                </a:lnTo>
                <a:lnTo>
                  <a:pt x="32036" y="28956"/>
                </a:lnTo>
                <a:lnTo>
                  <a:pt x="31921" y="26010"/>
                </a:lnTo>
                <a:lnTo>
                  <a:pt x="32744" y="25371"/>
                </a:lnTo>
                <a:lnTo>
                  <a:pt x="34044" y="24940"/>
                </a:lnTo>
                <a:lnTo>
                  <a:pt x="35876" y="25086"/>
                </a:lnTo>
                <a:lnTo>
                  <a:pt x="37446" y="25540"/>
                </a:lnTo>
                <a:lnTo>
                  <a:pt x="39324" y="26887"/>
                </a:lnTo>
                <a:lnTo>
                  <a:pt x="39908" y="26671"/>
                </a:lnTo>
                <a:lnTo>
                  <a:pt x="43117" y="24133"/>
                </a:lnTo>
                <a:lnTo>
                  <a:pt x="46426" y="20301"/>
                </a:lnTo>
                <a:lnTo>
                  <a:pt x="47373" y="18078"/>
                </a:lnTo>
                <a:lnTo>
                  <a:pt x="48197" y="17063"/>
                </a:lnTo>
                <a:lnTo>
                  <a:pt x="51074" y="16524"/>
                </a:lnTo>
                <a:lnTo>
                  <a:pt x="53583" y="16301"/>
                </a:lnTo>
                <a:lnTo>
                  <a:pt x="55176" y="16340"/>
                </a:lnTo>
                <a:lnTo>
                  <a:pt x="59093" y="15963"/>
                </a:lnTo>
                <a:lnTo>
                  <a:pt x="61410" y="15540"/>
                </a:lnTo>
                <a:lnTo>
                  <a:pt x="63418" y="14863"/>
                </a:lnTo>
                <a:lnTo>
                  <a:pt x="67750" y="14609"/>
                </a:lnTo>
                <a:lnTo>
                  <a:pt x="74507" y="15063"/>
                </a:lnTo>
                <a:lnTo>
                  <a:pt x="78947" y="15093"/>
                </a:lnTo>
                <a:lnTo>
                  <a:pt x="81964" y="15455"/>
                </a:lnTo>
                <a:lnTo>
                  <a:pt x="89344" y="17494"/>
                </a:lnTo>
                <a:lnTo>
                  <a:pt x="92091" y="17863"/>
                </a:lnTo>
                <a:lnTo>
                  <a:pt x="93369" y="18948"/>
                </a:lnTo>
                <a:lnTo>
                  <a:pt x="95823" y="19348"/>
                </a:lnTo>
                <a:lnTo>
                  <a:pt x="100287" y="20432"/>
                </a:lnTo>
                <a:lnTo>
                  <a:pt x="104158" y="21017"/>
                </a:lnTo>
                <a:lnTo>
                  <a:pt x="106774" y="20778"/>
                </a:lnTo>
                <a:lnTo>
                  <a:pt x="108236" y="21086"/>
                </a:lnTo>
                <a:lnTo>
                  <a:pt x="111007" y="25894"/>
                </a:lnTo>
                <a:lnTo>
                  <a:pt x="111576" y="26456"/>
                </a:lnTo>
                <a:lnTo>
                  <a:pt x="112684" y="26571"/>
                </a:lnTo>
                <a:lnTo>
                  <a:pt x="114946" y="26156"/>
                </a:lnTo>
                <a:lnTo>
                  <a:pt x="118163" y="26317"/>
                </a:lnTo>
                <a:lnTo>
                  <a:pt x="120072" y="27325"/>
                </a:lnTo>
                <a:lnTo>
                  <a:pt x="119795" y="30179"/>
                </a:lnTo>
                <a:lnTo>
                  <a:pt x="120295" y="30595"/>
                </a:lnTo>
                <a:lnTo>
                  <a:pt x="121188" y="30433"/>
                </a:lnTo>
                <a:lnTo>
                  <a:pt x="122211" y="28825"/>
                </a:lnTo>
                <a:lnTo>
                  <a:pt x="123073" y="27156"/>
                </a:lnTo>
                <a:lnTo>
                  <a:pt x="123712" y="26633"/>
                </a:lnTo>
                <a:lnTo>
                  <a:pt x="126998" y="27763"/>
                </a:lnTo>
                <a:lnTo>
                  <a:pt x="128499" y="27579"/>
                </a:lnTo>
                <a:lnTo>
                  <a:pt x="129884" y="26310"/>
                </a:lnTo>
                <a:lnTo>
                  <a:pt x="130730" y="26094"/>
                </a:lnTo>
                <a:lnTo>
                  <a:pt x="133062" y="26994"/>
                </a:lnTo>
                <a:lnTo>
                  <a:pt x="135932" y="27625"/>
                </a:lnTo>
                <a:lnTo>
                  <a:pt x="138256" y="27663"/>
                </a:lnTo>
                <a:lnTo>
                  <a:pt x="139703" y="28348"/>
                </a:lnTo>
                <a:lnTo>
                  <a:pt x="140757" y="31325"/>
                </a:lnTo>
                <a:lnTo>
                  <a:pt x="141673" y="31941"/>
                </a:lnTo>
                <a:lnTo>
                  <a:pt x="142558" y="32125"/>
                </a:lnTo>
                <a:lnTo>
                  <a:pt x="143897" y="29464"/>
                </a:lnTo>
                <a:lnTo>
                  <a:pt x="145113" y="28433"/>
                </a:lnTo>
                <a:lnTo>
                  <a:pt x="146798" y="27671"/>
                </a:lnTo>
                <a:lnTo>
                  <a:pt x="147883" y="27340"/>
                </a:lnTo>
                <a:lnTo>
                  <a:pt x="148653" y="26394"/>
                </a:lnTo>
                <a:lnTo>
                  <a:pt x="149684" y="25479"/>
                </a:lnTo>
                <a:lnTo>
                  <a:pt x="150576" y="25402"/>
                </a:lnTo>
                <a:lnTo>
                  <a:pt x="151300" y="25756"/>
                </a:lnTo>
                <a:lnTo>
                  <a:pt x="152131" y="27025"/>
                </a:lnTo>
                <a:lnTo>
                  <a:pt x="153347" y="29917"/>
                </a:lnTo>
                <a:lnTo>
                  <a:pt x="154824" y="32818"/>
                </a:lnTo>
                <a:lnTo>
                  <a:pt x="155856" y="33872"/>
                </a:lnTo>
                <a:lnTo>
                  <a:pt x="158518" y="32979"/>
                </a:lnTo>
                <a:lnTo>
                  <a:pt x="160319" y="32071"/>
                </a:lnTo>
                <a:lnTo>
                  <a:pt x="163620" y="31902"/>
                </a:lnTo>
                <a:lnTo>
                  <a:pt x="167999" y="31264"/>
                </a:lnTo>
                <a:lnTo>
                  <a:pt x="171347" y="30433"/>
                </a:lnTo>
                <a:lnTo>
                  <a:pt x="173440" y="30579"/>
                </a:lnTo>
                <a:lnTo>
                  <a:pt x="174710" y="31502"/>
                </a:lnTo>
                <a:lnTo>
                  <a:pt x="176641" y="33279"/>
                </a:lnTo>
                <a:lnTo>
                  <a:pt x="177164" y="35833"/>
                </a:lnTo>
                <a:lnTo>
                  <a:pt x="179673" y="37595"/>
                </a:lnTo>
                <a:lnTo>
                  <a:pt x="181728" y="37918"/>
                </a:lnTo>
                <a:lnTo>
                  <a:pt x="182428" y="36087"/>
                </a:lnTo>
                <a:lnTo>
                  <a:pt x="183629" y="34810"/>
                </a:lnTo>
                <a:lnTo>
                  <a:pt x="183175" y="33049"/>
                </a:lnTo>
                <a:lnTo>
                  <a:pt x="182974" y="30802"/>
                </a:lnTo>
                <a:lnTo>
                  <a:pt x="182074" y="28717"/>
                </a:lnTo>
                <a:lnTo>
                  <a:pt x="181474" y="26471"/>
                </a:lnTo>
                <a:lnTo>
                  <a:pt x="182574" y="23255"/>
                </a:lnTo>
                <a:lnTo>
                  <a:pt x="183775" y="20440"/>
                </a:lnTo>
                <a:lnTo>
                  <a:pt x="184375" y="18909"/>
                </a:lnTo>
                <a:lnTo>
                  <a:pt x="186276" y="16078"/>
                </a:lnTo>
                <a:lnTo>
                  <a:pt x="188223" y="14055"/>
                </a:lnTo>
                <a:lnTo>
                  <a:pt x="191139" y="10801"/>
                </a:lnTo>
                <a:lnTo>
                  <a:pt x="193271" y="9724"/>
                </a:lnTo>
                <a:lnTo>
                  <a:pt x="195195" y="10216"/>
                </a:lnTo>
                <a:lnTo>
                  <a:pt x="196264" y="10662"/>
                </a:lnTo>
                <a:lnTo>
                  <a:pt x="199027" y="8731"/>
                </a:lnTo>
                <a:lnTo>
                  <a:pt x="203944" y="8631"/>
                </a:lnTo>
                <a:lnTo>
                  <a:pt x="208039" y="8878"/>
                </a:lnTo>
                <a:lnTo>
                  <a:pt x="208454" y="8939"/>
                </a:lnTo>
                <a:lnTo>
                  <a:pt x="210470" y="9939"/>
                </a:lnTo>
                <a:lnTo>
                  <a:pt x="212587" y="10785"/>
                </a:lnTo>
                <a:lnTo>
                  <a:pt x="214049" y="10839"/>
                </a:lnTo>
                <a:lnTo>
                  <a:pt x="215788" y="10647"/>
                </a:lnTo>
                <a:lnTo>
                  <a:pt x="217835" y="9516"/>
                </a:lnTo>
                <a:lnTo>
                  <a:pt x="219259" y="8424"/>
                </a:lnTo>
                <a:lnTo>
                  <a:pt x="220990" y="2870"/>
                </a:lnTo>
                <a:lnTo>
                  <a:pt x="221606" y="2069"/>
                </a:lnTo>
                <a:lnTo>
                  <a:pt x="222560" y="1631"/>
                </a:lnTo>
                <a:lnTo>
                  <a:pt x="224122" y="1585"/>
                </a:lnTo>
                <a:lnTo>
                  <a:pt x="227093" y="2623"/>
                </a:lnTo>
                <a:lnTo>
                  <a:pt x="230571" y="3554"/>
                </a:lnTo>
                <a:lnTo>
                  <a:pt x="232587" y="3423"/>
                </a:lnTo>
                <a:lnTo>
                  <a:pt x="237959" y="462"/>
                </a:lnTo>
                <a:lnTo>
                  <a:pt x="240952" y="0"/>
                </a:lnTo>
                <a:lnTo>
                  <a:pt x="244507" y="693"/>
                </a:lnTo>
                <a:lnTo>
                  <a:pt x="248001" y="731"/>
                </a:lnTo>
                <a:lnTo>
                  <a:pt x="250633" y="300"/>
                </a:lnTo>
                <a:lnTo>
                  <a:pt x="252441" y="1323"/>
                </a:lnTo>
                <a:lnTo>
                  <a:pt x="254673" y="3585"/>
                </a:lnTo>
                <a:lnTo>
                  <a:pt x="256689" y="6939"/>
                </a:lnTo>
                <a:lnTo>
                  <a:pt x="258798" y="13116"/>
                </a:lnTo>
                <a:lnTo>
                  <a:pt x="264946" y="20063"/>
                </a:lnTo>
                <a:lnTo>
                  <a:pt x="265046" y="21417"/>
                </a:lnTo>
                <a:lnTo>
                  <a:pt x="264546" y="22286"/>
                </a:lnTo>
                <a:lnTo>
                  <a:pt x="261522" y="23125"/>
                </a:lnTo>
                <a:lnTo>
                  <a:pt x="258967" y="23579"/>
                </a:lnTo>
                <a:lnTo>
                  <a:pt x="258844" y="24763"/>
                </a:lnTo>
                <a:lnTo>
                  <a:pt x="259521" y="26048"/>
                </a:lnTo>
                <a:lnTo>
                  <a:pt x="260691" y="27925"/>
                </a:lnTo>
                <a:lnTo>
                  <a:pt x="260868" y="30340"/>
                </a:lnTo>
                <a:lnTo>
                  <a:pt x="260806" y="32556"/>
                </a:lnTo>
                <a:lnTo>
                  <a:pt x="261307" y="34510"/>
                </a:lnTo>
                <a:lnTo>
                  <a:pt x="262284" y="35310"/>
                </a:lnTo>
                <a:lnTo>
                  <a:pt x="262407" y="36287"/>
                </a:lnTo>
                <a:lnTo>
                  <a:pt x="261283" y="37487"/>
                </a:lnTo>
                <a:lnTo>
                  <a:pt x="260968" y="38226"/>
                </a:lnTo>
                <a:lnTo>
                  <a:pt x="261407" y="38626"/>
                </a:lnTo>
                <a:lnTo>
                  <a:pt x="266955" y="38857"/>
                </a:lnTo>
                <a:lnTo>
                  <a:pt x="269671" y="40018"/>
                </a:lnTo>
                <a:lnTo>
                  <a:pt x="271734" y="41080"/>
                </a:lnTo>
                <a:lnTo>
                  <a:pt x="272773" y="41180"/>
                </a:lnTo>
                <a:lnTo>
                  <a:pt x="275112" y="40503"/>
                </a:lnTo>
                <a:lnTo>
                  <a:pt x="277744" y="40072"/>
                </a:lnTo>
                <a:lnTo>
                  <a:pt x="279337" y="40011"/>
                </a:lnTo>
                <a:lnTo>
                  <a:pt x="279952" y="40795"/>
                </a:lnTo>
                <a:lnTo>
                  <a:pt x="280445" y="42849"/>
                </a:lnTo>
                <a:lnTo>
                  <a:pt x="281369" y="44903"/>
                </a:lnTo>
                <a:lnTo>
                  <a:pt x="282230" y="45488"/>
                </a:lnTo>
                <a:lnTo>
                  <a:pt x="283770" y="45388"/>
                </a:lnTo>
                <a:lnTo>
                  <a:pt x="284693" y="45488"/>
                </a:lnTo>
                <a:lnTo>
                  <a:pt x="285185" y="46265"/>
                </a:lnTo>
                <a:lnTo>
                  <a:pt x="284631" y="47434"/>
                </a:lnTo>
                <a:lnTo>
                  <a:pt x="284755" y="48703"/>
                </a:lnTo>
                <a:lnTo>
                  <a:pt x="285432" y="50257"/>
                </a:lnTo>
                <a:lnTo>
                  <a:pt x="286232" y="53850"/>
                </a:lnTo>
                <a:lnTo>
                  <a:pt x="286971" y="54919"/>
                </a:lnTo>
                <a:lnTo>
                  <a:pt x="287463" y="56273"/>
                </a:lnTo>
                <a:lnTo>
                  <a:pt x="287463" y="57827"/>
                </a:lnTo>
                <a:lnTo>
                  <a:pt x="286847" y="59181"/>
                </a:lnTo>
                <a:lnTo>
                  <a:pt x="286417" y="60243"/>
                </a:lnTo>
                <a:lnTo>
                  <a:pt x="286847" y="62658"/>
                </a:lnTo>
                <a:lnTo>
                  <a:pt x="288510" y="65358"/>
                </a:lnTo>
                <a:lnTo>
                  <a:pt x="289741" y="66028"/>
                </a:lnTo>
                <a:lnTo>
                  <a:pt x="290726" y="68436"/>
                </a:lnTo>
                <a:lnTo>
                  <a:pt x="292511" y="69205"/>
                </a:lnTo>
                <a:lnTo>
                  <a:pt x="295159" y="67181"/>
                </a:lnTo>
                <a:lnTo>
                  <a:pt x="297190" y="66120"/>
                </a:lnTo>
                <a:lnTo>
                  <a:pt x="299730" y="66712"/>
                </a:lnTo>
                <a:lnTo>
                  <a:pt x="302077" y="67089"/>
                </a:lnTo>
                <a:lnTo>
                  <a:pt x="303654" y="68466"/>
                </a:lnTo>
                <a:lnTo>
                  <a:pt x="304817" y="70359"/>
                </a:lnTo>
                <a:lnTo>
                  <a:pt x="306171" y="71413"/>
                </a:lnTo>
                <a:lnTo>
                  <a:pt x="307525" y="70859"/>
                </a:lnTo>
                <a:lnTo>
                  <a:pt x="310349" y="71413"/>
                </a:lnTo>
                <a:lnTo>
                  <a:pt x="311643" y="72944"/>
                </a:lnTo>
                <a:lnTo>
                  <a:pt x="312935" y="73805"/>
                </a:lnTo>
                <a:lnTo>
                  <a:pt x="314597" y="72559"/>
                </a:lnTo>
                <a:lnTo>
                  <a:pt x="315952" y="71020"/>
                </a:lnTo>
                <a:lnTo>
                  <a:pt x="320908" y="69412"/>
                </a:lnTo>
                <a:lnTo>
                  <a:pt x="323986" y="69012"/>
                </a:lnTo>
                <a:lnTo>
                  <a:pt x="324847" y="68697"/>
                </a:lnTo>
                <a:lnTo>
                  <a:pt x="326656" y="67543"/>
                </a:lnTo>
                <a:lnTo>
                  <a:pt x="328565" y="66774"/>
                </a:lnTo>
                <a:lnTo>
                  <a:pt x="330281" y="66981"/>
                </a:lnTo>
                <a:lnTo>
                  <a:pt x="331974" y="69374"/>
                </a:lnTo>
                <a:lnTo>
                  <a:pt x="333728" y="71020"/>
                </a:lnTo>
                <a:lnTo>
                  <a:pt x="334221" y="73613"/>
                </a:lnTo>
                <a:lnTo>
                  <a:pt x="336360" y="77167"/>
                </a:lnTo>
                <a:lnTo>
                  <a:pt x="341678" y="82021"/>
                </a:lnTo>
                <a:lnTo>
                  <a:pt x="343763" y="83498"/>
                </a:lnTo>
                <a:lnTo>
                  <a:pt x="345179" y="83236"/>
                </a:lnTo>
                <a:lnTo>
                  <a:pt x="345918" y="82852"/>
                </a:lnTo>
                <a:lnTo>
                  <a:pt x="346264" y="82344"/>
                </a:lnTo>
                <a:lnTo>
                  <a:pt x="346587" y="79967"/>
                </a:lnTo>
                <a:lnTo>
                  <a:pt x="347257" y="79090"/>
                </a:lnTo>
                <a:lnTo>
                  <a:pt x="348334" y="79067"/>
                </a:lnTo>
                <a:lnTo>
                  <a:pt x="352497" y="82021"/>
                </a:lnTo>
                <a:lnTo>
                  <a:pt x="354675" y="82344"/>
                </a:lnTo>
                <a:lnTo>
                  <a:pt x="356745" y="82398"/>
                </a:lnTo>
                <a:lnTo>
                  <a:pt x="359531" y="84690"/>
                </a:lnTo>
                <a:lnTo>
                  <a:pt x="362586" y="86683"/>
                </a:lnTo>
                <a:lnTo>
                  <a:pt x="364948" y="86891"/>
                </a:lnTo>
                <a:lnTo>
                  <a:pt x="366834" y="86106"/>
                </a:lnTo>
                <a:lnTo>
                  <a:pt x="368127" y="85629"/>
                </a:lnTo>
                <a:lnTo>
                  <a:pt x="368927" y="86390"/>
                </a:lnTo>
                <a:lnTo>
                  <a:pt x="369666" y="88106"/>
                </a:lnTo>
                <a:lnTo>
                  <a:pt x="370897" y="89437"/>
                </a:lnTo>
                <a:lnTo>
                  <a:pt x="372313" y="89814"/>
                </a:lnTo>
                <a:lnTo>
                  <a:pt x="374353" y="89898"/>
                </a:lnTo>
                <a:lnTo>
                  <a:pt x="377892" y="92468"/>
                </a:lnTo>
                <a:lnTo>
                  <a:pt x="381217" y="95083"/>
                </a:lnTo>
                <a:lnTo>
                  <a:pt x="383295" y="95230"/>
                </a:lnTo>
                <a:lnTo>
                  <a:pt x="385057" y="94460"/>
                </a:lnTo>
                <a:lnTo>
                  <a:pt x="386611" y="94260"/>
                </a:lnTo>
                <a:lnTo>
                  <a:pt x="387697" y="94922"/>
                </a:lnTo>
                <a:lnTo>
                  <a:pt x="388004" y="96053"/>
                </a:lnTo>
                <a:lnTo>
                  <a:pt x="387204" y="97568"/>
                </a:lnTo>
                <a:lnTo>
                  <a:pt x="387204" y="99738"/>
                </a:lnTo>
                <a:lnTo>
                  <a:pt x="388682" y="101815"/>
                </a:lnTo>
                <a:lnTo>
                  <a:pt x="388728" y="103853"/>
                </a:lnTo>
                <a:lnTo>
                  <a:pt x="388304" y="105692"/>
                </a:lnTo>
                <a:lnTo>
                  <a:pt x="387466" y="107384"/>
                </a:lnTo>
                <a:lnTo>
                  <a:pt x="385442" y="109707"/>
                </a:lnTo>
                <a:lnTo>
                  <a:pt x="383572" y="111869"/>
                </a:lnTo>
                <a:lnTo>
                  <a:pt x="380763" y="112769"/>
                </a:lnTo>
                <a:lnTo>
                  <a:pt x="379185" y="113715"/>
                </a:lnTo>
                <a:lnTo>
                  <a:pt x="379601" y="115300"/>
                </a:lnTo>
                <a:lnTo>
                  <a:pt x="380632" y="116777"/>
                </a:lnTo>
                <a:lnTo>
                  <a:pt x="383018" y="117970"/>
                </a:lnTo>
                <a:lnTo>
                  <a:pt x="385726" y="118839"/>
                </a:lnTo>
                <a:lnTo>
                  <a:pt x="386042" y="119801"/>
                </a:lnTo>
                <a:lnTo>
                  <a:pt x="385626" y="120285"/>
                </a:lnTo>
                <a:lnTo>
                  <a:pt x="383887" y="120731"/>
                </a:lnTo>
                <a:lnTo>
                  <a:pt x="381486" y="120277"/>
                </a:lnTo>
                <a:lnTo>
                  <a:pt x="380686" y="121116"/>
                </a:lnTo>
                <a:lnTo>
                  <a:pt x="379577" y="122508"/>
                </a:lnTo>
                <a:lnTo>
                  <a:pt x="378839" y="125016"/>
                </a:lnTo>
                <a:lnTo>
                  <a:pt x="378285" y="127339"/>
                </a:lnTo>
                <a:lnTo>
                  <a:pt x="380894" y="127970"/>
                </a:lnTo>
                <a:lnTo>
                  <a:pt x="382410" y="128916"/>
                </a:lnTo>
                <a:lnTo>
                  <a:pt x="382887" y="130816"/>
                </a:lnTo>
                <a:lnTo>
                  <a:pt x="383425" y="132932"/>
                </a:lnTo>
                <a:lnTo>
                  <a:pt x="383587" y="134832"/>
                </a:lnTo>
                <a:lnTo>
                  <a:pt x="382725" y="135755"/>
                </a:lnTo>
                <a:lnTo>
                  <a:pt x="382671" y="136702"/>
                </a:lnTo>
                <a:lnTo>
                  <a:pt x="383079" y="137171"/>
                </a:lnTo>
                <a:lnTo>
                  <a:pt x="384203" y="137378"/>
                </a:lnTo>
                <a:lnTo>
                  <a:pt x="385057" y="137802"/>
                </a:lnTo>
                <a:lnTo>
                  <a:pt x="385126" y="138802"/>
                </a:lnTo>
                <a:lnTo>
                  <a:pt x="383487" y="141048"/>
                </a:lnTo>
                <a:lnTo>
                  <a:pt x="381956" y="145340"/>
                </a:lnTo>
                <a:lnTo>
                  <a:pt x="381132" y="147618"/>
                </a:lnTo>
                <a:lnTo>
                  <a:pt x="381194" y="150087"/>
                </a:lnTo>
                <a:lnTo>
                  <a:pt x="380270" y="151456"/>
                </a:lnTo>
                <a:lnTo>
                  <a:pt x="378570" y="151633"/>
                </a:lnTo>
                <a:lnTo>
                  <a:pt x="372798" y="151872"/>
                </a:lnTo>
                <a:lnTo>
                  <a:pt x="367773" y="151749"/>
                </a:lnTo>
                <a:lnTo>
                  <a:pt x="365603" y="151395"/>
                </a:lnTo>
                <a:lnTo>
                  <a:pt x="362201" y="151179"/>
                </a:lnTo>
                <a:lnTo>
                  <a:pt x="360516" y="151764"/>
                </a:lnTo>
                <a:lnTo>
                  <a:pt x="358284" y="155703"/>
                </a:lnTo>
                <a:lnTo>
                  <a:pt x="356591" y="157241"/>
                </a:lnTo>
                <a:lnTo>
                  <a:pt x="353798" y="158634"/>
                </a:lnTo>
                <a:lnTo>
                  <a:pt x="350728" y="159034"/>
                </a:lnTo>
                <a:lnTo>
                  <a:pt x="348965" y="160649"/>
                </a:lnTo>
                <a:lnTo>
                  <a:pt x="348342" y="163188"/>
                </a:lnTo>
                <a:lnTo>
                  <a:pt x="348296" y="165434"/>
                </a:lnTo>
                <a:lnTo>
                  <a:pt x="348011" y="166557"/>
                </a:lnTo>
                <a:lnTo>
                  <a:pt x="347349" y="167542"/>
                </a:lnTo>
                <a:lnTo>
                  <a:pt x="347110" y="168242"/>
                </a:lnTo>
                <a:lnTo>
                  <a:pt x="347257" y="169011"/>
                </a:lnTo>
                <a:lnTo>
                  <a:pt x="347972" y="169288"/>
                </a:lnTo>
                <a:lnTo>
                  <a:pt x="348827" y="169642"/>
                </a:lnTo>
                <a:lnTo>
                  <a:pt x="348827" y="170196"/>
                </a:lnTo>
                <a:lnTo>
                  <a:pt x="348496" y="170896"/>
                </a:lnTo>
                <a:lnTo>
                  <a:pt x="347542" y="171665"/>
                </a:lnTo>
                <a:lnTo>
                  <a:pt x="347110" y="172850"/>
                </a:lnTo>
                <a:lnTo>
                  <a:pt x="347210" y="174112"/>
                </a:lnTo>
                <a:lnTo>
                  <a:pt x="347388" y="175504"/>
                </a:lnTo>
                <a:close/>
                <a:moveTo>
                  <a:pt x="213441" y="203329"/>
                </a:moveTo>
                <a:lnTo>
                  <a:pt x="216419" y="204860"/>
                </a:lnTo>
                <a:lnTo>
                  <a:pt x="213379" y="204452"/>
                </a:lnTo>
                <a:lnTo>
                  <a:pt x="206707" y="203014"/>
                </a:lnTo>
                <a:lnTo>
                  <a:pt x="203760" y="201652"/>
                </a:lnTo>
                <a:lnTo>
                  <a:pt x="202998" y="200129"/>
                </a:lnTo>
                <a:lnTo>
                  <a:pt x="202567" y="198052"/>
                </a:lnTo>
                <a:lnTo>
                  <a:pt x="204214" y="200229"/>
                </a:lnTo>
                <a:lnTo>
                  <a:pt x="205368" y="201183"/>
                </a:lnTo>
                <a:lnTo>
                  <a:pt x="213441" y="20332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4" name="Google Shape;1004;p44"/>
          <p:cNvSpPr/>
          <p:nvPr/>
        </p:nvSpPr>
        <p:spPr>
          <a:xfrm>
            <a:off x="6069961" y="4463861"/>
            <a:ext cx="94855" cy="99028"/>
          </a:xfrm>
          <a:custGeom>
            <a:avLst/>
            <a:gdLst/>
            <a:ahLst/>
            <a:cxnLst/>
            <a:rect l="l" t="t" r="r" b="b"/>
            <a:pathLst>
              <a:path w="116970" h="122115" extrusionOk="0">
                <a:moveTo>
                  <a:pt x="93761" y="112077"/>
                </a:moveTo>
                <a:lnTo>
                  <a:pt x="91398" y="112077"/>
                </a:lnTo>
                <a:lnTo>
                  <a:pt x="87559" y="112077"/>
                </a:lnTo>
                <a:lnTo>
                  <a:pt x="83719" y="112077"/>
                </a:lnTo>
                <a:lnTo>
                  <a:pt x="79878" y="112077"/>
                </a:lnTo>
                <a:lnTo>
                  <a:pt x="76039" y="112077"/>
                </a:lnTo>
                <a:lnTo>
                  <a:pt x="72206" y="112077"/>
                </a:lnTo>
                <a:lnTo>
                  <a:pt x="68366" y="112077"/>
                </a:lnTo>
                <a:lnTo>
                  <a:pt x="64526" y="112077"/>
                </a:lnTo>
                <a:lnTo>
                  <a:pt x="60686" y="112077"/>
                </a:lnTo>
                <a:lnTo>
                  <a:pt x="56846" y="112077"/>
                </a:lnTo>
                <a:lnTo>
                  <a:pt x="53006" y="112077"/>
                </a:lnTo>
                <a:lnTo>
                  <a:pt x="49166" y="112077"/>
                </a:lnTo>
                <a:lnTo>
                  <a:pt x="45326" y="112077"/>
                </a:lnTo>
                <a:lnTo>
                  <a:pt x="41494" y="112077"/>
                </a:lnTo>
                <a:lnTo>
                  <a:pt x="37653" y="112077"/>
                </a:lnTo>
                <a:lnTo>
                  <a:pt x="33814" y="112077"/>
                </a:lnTo>
                <a:lnTo>
                  <a:pt x="29973" y="112077"/>
                </a:lnTo>
                <a:lnTo>
                  <a:pt x="27703" y="112077"/>
                </a:lnTo>
                <a:lnTo>
                  <a:pt x="27249" y="112015"/>
                </a:lnTo>
                <a:lnTo>
                  <a:pt x="26934" y="111923"/>
                </a:lnTo>
                <a:lnTo>
                  <a:pt x="25487" y="112192"/>
                </a:lnTo>
                <a:lnTo>
                  <a:pt x="23986" y="113138"/>
                </a:lnTo>
                <a:lnTo>
                  <a:pt x="22394" y="113523"/>
                </a:lnTo>
                <a:lnTo>
                  <a:pt x="20685" y="113377"/>
                </a:lnTo>
                <a:lnTo>
                  <a:pt x="20470" y="113477"/>
                </a:lnTo>
                <a:lnTo>
                  <a:pt x="19608" y="113454"/>
                </a:lnTo>
                <a:lnTo>
                  <a:pt x="18361" y="113385"/>
                </a:lnTo>
                <a:lnTo>
                  <a:pt x="17238" y="113631"/>
                </a:lnTo>
                <a:lnTo>
                  <a:pt x="16383" y="114454"/>
                </a:lnTo>
                <a:lnTo>
                  <a:pt x="15506" y="115869"/>
                </a:lnTo>
                <a:lnTo>
                  <a:pt x="13929" y="117485"/>
                </a:lnTo>
                <a:lnTo>
                  <a:pt x="12697" y="118923"/>
                </a:lnTo>
                <a:lnTo>
                  <a:pt x="11651" y="119939"/>
                </a:lnTo>
                <a:lnTo>
                  <a:pt x="9257" y="121623"/>
                </a:lnTo>
                <a:lnTo>
                  <a:pt x="7949" y="122116"/>
                </a:lnTo>
                <a:lnTo>
                  <a:pt x="7303" y="122039"/>
                </a:lnTo>
                <a:lnTo>
                  <a:pt x="6903" y="121723"/>
                </a:lnTo>
                <a:lnTo>
                  <a:pt x="6148" y="119577"/>
                </a:lnTo>
                <a:lnTo>
                  <a:pt x="5687" y="119231"/>
                </a:lnTo>
                <a:lnTo>
                  <a:pt x="1031" y="120339"/>
                </a:lnTo>
                <a:lnTo>
                  <a:pt x="323" y="120354"/>
                </a:lnTo>
                <a:lnTo>
                  <a:pt x="385" y="119685"/>
                </a:lnTo>
                <a:lnTo>
                  <a:pt x="38" y="114638"/>
                </a:lnTo>
                <a:lnTo>
                  <a:pt x="0" y="111546"/>
                </a:lnTo>
                <a:lnTo>
                  <a:pt x="608" y="109615"/>
                </a:lnTo>
                <a:lnTo>
                  <a:pt x="962" y="107384"/>
                </a:lnTo>
                <a:lnTo>
                  <a:pt x="1000" y="105415"/>
                </a:lnTo>
                <a:lnTo>
                  <a:pt x="1854" y="102068"/>
                </a:lnTo>
                <a:lnTo>
                  <a:pt x="1539" y="100061"/>
                </a:lnTo>
                <a:lnTo>
                  <a:pt x="2639" y="93022"/>
                </a:lnTo>
                <a:lnTo>
                  <a:pt x="2932" y="91875"/>
                </a:lnTo>
                <a:lnTo>
                  <a:pt x="3363" y="88475"/>
                </a:lnTo>
                <a:lnTo>
                  <a:pt x="4048" y="87429"/>
                </a:lnTo>
                <a:lnTo>
                  <a:pt x="4663" y="87021"/>
                </a:lnTo>
                <a:lnTo>
                  <a:pt x="5456" y="84937"/>
                </a:lnTo>
                <a:lnTo>
                  <a:pt x="6987" y="81598"/>
                </a:lnTo>
                <a:lnTo>
                  <a:pt x="8042" y="79882"/>
                </a:lnTo>
                <a:lnTo>
                  <a:pt x="7811" y="76136"/>
                </a:lnTo>
                <a:lnTo>
                  <a:pt x="7988" y="73582"/>
                </a:lnTo>
                <a:lnTo>
                  <a:pt x="8226" y="73020"/>
                </a:lnTo>
                <a:lnTo>
                  <a:pt x="10481" y="72066"/>
                </a:lnTo>
                <a:lnTo>
                  <a:pt x="13405" y="69712"/>
                </a:lnTo>
                <a:lnTo>
                  <a:pt x="14644" y="66935"/>
                </a:lnTo>
                <a:lnTo>
                  <a:pt x="16391" y="65166"/>
                </a:lnTo>
                <a:lnTo>
                  <a:pt x="19777" y="64020"/>
                </a:lnTo>
                <a:lnTo>
                  <a:pt x="19785" y="64012"/>
                </a:lnTo>
                <a:lnTo>
                  <a:pt x="29820" y="54496"/>
                </a:lnTo>
                <a:lnTo>
                  <a:pt x="34483" y="49365"/>
                </a:lnTo>
                <a:lnTo>
                  <a:pt x="36515" y="46734"/>
                </a:lnTo>
                <a:lnTo>
                  <a:pt x="36584" y="45788"/>
                </a:lnTo>
                <a:lnTo>
                  <a:pt x="36977" y="44549"/>
                </a:lnTo>
                <a:lnTo>
                  <a:pt x="36161" y="43580"/>
                </a:lnTo>
                <a:lnTo>
                  <a:pt x="35191" y="42703"/>
                </a:lnTo>
                <a:lnTo>
                  <a:pt x="34860" y="41887"/>
                </a:lnTo>
                <a:lnTo>
                  <a:pt x="34029" y="41487"/>
                </a:lnTo>
                <a:lnTo>
                  <a:pt x="32829" y="41503"/>
                </a:lnTo>
                <a:lnTo>
                  <a:pt x="32036" y="40910"/>
                </a:lnTo>
                <a:lnTo>
                  <a:pt x="31135" y="39756"/>
                </a:lnTo>
                <a:lnTo>
                  <a:pt x="30235" y="39033"/>
                </a:lnTo>
                <a:lnTo>
                  <a:pt x="27388" y="39095"/>
                </a:lnTo>
                <a:lnTo>
                  <a:pt x="25195" y="37910"/>
                </a:lnTo>
                <a:lnTo>
                  <a:pt x="25225" y="36302"/>
                </a:lnTo>
                <a:lnTo>
                  <a:pt x="26080" y="33133"/>
                </a:lnTo>
                <a:lnTo>
                  <a:pt x="27742" y="29502"/>
                </a:lnTo>
                <a:lnTo>
                  <a:pt x="27834" y="28502"/>
                </a:lnTo>
                <a:lnTo>
                  <a:pt x="27596" y="27648"/>
                </a:lnTo>
                <a:lnTo>
                  <a:pt x="27196" y="26917"/>
                </a:lnTo>
                <a:lnTo>
                  <a:pt x="26449" y="26194"/>
                </a:lnTo>
                <a:lnTo>
                  <a:pt x="25741" y="25325"/>
                </a:lnTo>
                <a:lnTo>
                  <a:pt x="26287" y="22709"/>
                </a:lnTo>
                <a:lnTo>
                  <a:pt x="27334" y="20155"/>
                </a:lnTo>
                <a:lnTo>
                  <a:pt x="28196" y="18871"/>
                </a:lnTo>
                <a:lnTo>
                  <a:pt x="29035" y="17440"/>
                </a:lnTo>
                <a:lnTo>
                  <a:pt x="28796" y="16263"/>
                </a:lnTo>
                <a:lnTo>
                  <a:pt x="27572" y="15678"/>
                </a:lnTo>
                <a:lnTo>
                  <a:pt x="28211" y="14532"/>
                </a:lnTo>
                <a:lnTo>
                  <a:pt x="29527" y="12601"/>
                </a:lnTo>
                <a:lnTo>
                  <a:pt x="32090" y="10647"/>
                </a:lnTo>
                <a:lnTo>
                  <a:pt x="34344" y="9339"/>
                </a:lnTo>
                <a:lnTo>
                  <a:pt x="35853" y="9331"/>
                </a:lnTo>
                <a:lnTo>
                  <a:pt x="38777" y="10378"/>
                </a:lnTo>
                <a:lnTo>
                  <a:pt x="41425" y="11601"/>
                </a:lnTo>
                <a:lnTo>
                  <a:pt x="42871" y="11662"/>
                </a:lnTo>
                <a:lnTo>
                  <a:pt x="44641" y="11155"/>
                </a:lnTo>
                <a:lnTo>
                  <a:pt x="48289" y="8977"/>
                </a:lnTo>
                <a:lnTo>
                  <a:pt x="49174" y="9670"/>
                </a:lnTo>
                <a:lnTo>
                  <a:pt x="50236" y="10985"/>
                </a:lnTo>
                <a:lnTo>
                  <a:pt x="51398" y="13170"/>
                </a:lnTo>
                <a:lnTo>
                  <a:pt x="53699" y="14163"/>
                </a:lnTo>
                <a:lnTo>
                  <a:pt x="54799" y="14855"/>
                </a:lnTo>
                <a:lnTo>
                  <a:pt x="55592" y="15055"/>
                </a:lnTo>
                <a:lnTo>
                  <a:pt x="56030" y="14878"/>
                </a:lnTo>
                <a:lnTo>
                  <a:pt x="56900" y="13162"/>
                </a:lnTo>
                <a:lnTo>
                  <a:pt x="57954" y="12232"/>
                </a:lnTo>
                <a:lnTo>
                  <a:pt x="59901" y="11055"/>
                </a:lnTo>
                <a:lnTo>
                  <a:pt x="64203" y="10108"/>
                </a:lnTo>
                <a:lnTo>
                  <a:pt x="67273" y="9824"/>
                </a:lnTo>
                <a:lnTo>
                  <a:pt x="68574" y="9624"/>
                </a:lnTo>
                <a:lnTo>
                  <a:pt x="70752" y="9070"/>
                </a:lnTo>
                <a:lnTo>
                  <a:pt x="74192" y="7308"/>
                </a:lnTo>
                <a:lnTo>
                  <a:pt x="77578" y="9578"/>
                </a:lnTo>
                <a:lnTo>
                  <a:pt x="81256" y="10016"/>
                </a:lnTo>
                <a:lnTo>
                  <a:pt x="84819" y="10001"/>
                </a:lnTo>
                <a:lnTo>
                  <a:pt x="85904" y="9308"/>
                </a:lnTo>
                <a:lnTo>
                  <a:pt x="86527" y="8785"/>
                </a:lnTo>
                <a:lnTo>
                  <a:pt x="90267" y="5054"/>
                </a:lnTo>
                <a:lnTo>
                  <a:pt x="95331" y="0"/>
                </a:lnTo>
                <a:lnTo>
                  <a:pt x="98702" y="7116"/>
                </a:lnTo>
                <a:lnTo>
                  <a:pt x="99864" y="7539"/>
                </a:lnTo>
                <a:lnTo>
                  <a:pt x="99694" y="8154"/>
                </a:lnTo>
                <a:lnTo>
                  <a:pt x="99410" y="8754"/>
                </a:lnTo>
                <a:lnTo>
                  <a:pt x="101618" y="10470"/>
                </a:lnTo>
                <a:lnTo>
                  <a:pt x="104335" y="11370"/>
                </a:lnTo>
                <a:lnTo>
                  <a:pt x="105304" y="12247"/>
                </a:lnTo>
                <a:lnTo>
                  <a:pt x="105389" y="13193"/>
                </a:lnTo>
                <a:lnTo>
                  <a:pt x="104473" y="17355"/>
                </a:lnTo>
                <a:lnTo>
                  <a:pt x="104642" y="18540"/>
                </a:lnTo>
                <a:lnTo>
                  <a:pt x="105520" y="22709"/>
                </a:lnTo>
                <a:lnTo>
                  <a:pt x="107136" y="23640"/>
                </a:lnTo>
                <a:lnTo>
                  <a:pt x="108567" y="27840"/>
                </a:lnTo>
                <a:lnTo>
                  <a:pt x="111468" y="29617"/>
                </a:lnTo>
                <a:lnTo>
                  <a:pt x="111884" y="30125"/>
                </a:lnTo>
                <a:lnTo>
                  <a:pt x="112553" y="32156"/>
                </a:lnTo>
                <a:lnTo>
                  <a:pt x="113438" y="34387"/>
                </a:lnTo>
                <a:lnTo>
                  <a:pt x="114131" y="34902"/>
                </a:lnTo>
                <a:lnTo>
                  <a:pt x="114554" y="35033"/>
                </a:lnTo>
                <a:lnTo>
                  <a:pt x="115408" y="37387"/>
                </a:lnTo>
                <a:lnTo>
                  <a:pt x="114916" y="38718"/>
                </a:lnTo>
                <a:lnTo>
                  <a:pt x="115585" y="42749"/>
                </a:lnTo>
                <a:lnTo>
                  <a:pt x="116670" y="46349"/>
                </a:lnTo>
                <a:lnTo>
                  <a:pt x="116963" y="50650"/>
                </a:lnTo>
                <a:lnTo>
                  <a:pt x="116970" y="52542"/>
                </a:lnTo>
                <a:lnTo>
                  <a:pt x="116932" y="53704"/>
                </a:lnTo>
                <a:lnTo>
                  <a:pt x="116694" y="55334"/>
                </a:lnTo>
                <a:lnTo>
                  <a:pt x="116178" y="56281"/>
                </a:lnTo>
                <a:lnTo>
                  <a:pt x="115255" y="57204"/>
                </a:lnTo>
                <a:lnTo>
                  <a:pt x="114223" y="58650"/>
                </a:lnTo>
                <a:lnTo>
                  <a:pt x="113331" y="60204"/>
                </a:lnTo>
                <a:lnTo>
                  <a:pt x="112769" y="60966"/>
                </a:lnTo>
                <a:lnTo>
                  <a:pt x="113208" y="63289"/>
                </a:lnTo>
                <a:lnTo>
                  <a:pt x="113092" y="63897"/>
                </a:lnTo>
                <a:lnTo>
                  <a:pt x="112861" y="64189"/>
                </a:lnTo>
                <a:lnTo>
                  <a:pt x="111545" y="64543"/>
                </a:lnTo>
                <a:lnTo>
                  <a:pt x="109868" y="65166"/>
                </a:lnTo>
                <a:lnTo>
                  <a:pt x="108852" y="65781"/>
                </a:lnTo>
                <a:lnTo>
                  <a:pt x="107405" y="66966"/>
                </a:lnTo>
                <a:lnTo>
                  <a:pt x="106251" y="68235"/>
                </a:lnTo>
                <a:lnTo>
                  <a:pt x="104719" y="71982"/>
                </a:lnTo>
                <a:lnTo>
                  <a:pt x="102165" y="74905"/>
                </a:lnTo>
                <a:lnTo>
                  <a:pt x="101734" y="75867"/>
                </a:lnTo>
                <a:lnTo>
                  <a:pt x="99325" y="77605"/>
                </a:lnTo>
                <a:lnTo>
                  <a:pt x="98263" y="79752"/>
                </a:lnTo>
                <a:lnTo>
                  <a:pt x="97586" y="82383"/>
                </a:lnTo>
                <a:lnTo>
                  <a:pt x="96655" y="84267"/>
                </a:lnTo>
                <a:lnTo>
                  <a:pt x="94615" y="86860"/>
                </a:lnTo>
                <a:lnTo>
                  <a:pt x="94154" y="90952"/>
                </a:lnTo>
                <a:lnTo>
                  <a:pt x="94215" y="99114"/>
                </a:lnTo>
                <a:lnTo>
                  <a:pt x="93684" y="10842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5" name="Google Shape;1005;p44"/>
          <p:cNvSpPr/>
          <p:nvPr/>
        </p:nvSpPr>
        <p:spPr>
          <a:xfrm>
            <a:off x="2749191" y="4543831"/>
            <a:ext cx="624" cy="411"/>
          </a:xfrm>
          <a:custGeom>
            <a:avLst/>
            <a:gdLst/>
            <a:ahLst/>
            <a:cxnLst/>
            <a:rect l="l" t="t" r="r" b="b"/>
            <a:pathLst>
              <a:path w="769" h="507" extrusionOk="0">
                <a:moveTo>
                  <a:pt x="516" y="508"/>
                </a:moveTo>
                <a:lnTo>
                  <a:pt x="369" y="508"/>
                </a:lnTo>
                <a:lnTo>
                  <a:pt x="38" y="385"/>
                </a:lnTo>
                <a:lnTo>
                  <a:pt x="0" y="123"/>
                </a:lnTo>
                <a:lnTo>
                  <a:pt x="239" y="0"/>
                </a:lnTo>
                <a:lnTo>
                  <a:pt x="593" y="8"/>
                </a:lnTo>
                <a:lnTo>
                  <a:pt x="770" y="223"/>
                </a:lnTo>
                <a:lnTo>
                  <a:pt x="693" y="46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6" name="Google Shape;1006;p44"/>
          <p:cNvSpPr/>
          <p:nvPr/>
        </p:nvSpPr>
        <p:spPr>
          <a:xfrm>
            <a:off x="8766591" y="4533451"/>
            <a:ext cx="199" cy="125"/>
          </a:xfrm>
          <a:custGeom>
            <a:avLst/>
            <a:gdLst/>
            <a:ahLst/>
            <a:cxnLst/>
            <a:rect l="l" t="t" r="r" b="b"/>
            <a:pathLst>
              <a:path w="246" h="154" extrusionOk="0">
                <a:moveTo>
                  <a:pt x="246" y="0"/>
                </a:moveTo>
                <a:lnTo>
                  <a:pt x="131" y="154"/>
                </a:lnTo>
                <a:lnTo>
                  <a:pt x="0" y="6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7" name="Google Shape;1007;p44"/>
          <p:cNvSpPr/>
          <p:nvPr/>
        </p:nvSpPr>
        <p:spPr>
          <a:xfrm>
            <a:off x="8763515" y="4523257"/>
            <a:ext cx="212" cy="318"/>
          </a:xfrm>
          <a:custGeom>
            <a:avLst/>
            <a:gdLst/>
            <a:ahLst/>
            <a:cxnLst/>
            <a:rect l="l" t="t" r="r" b="b"/>
            <a:pathLst>
              <a:path w="261" h="392" extrusionOk="0">
                <a:moveTo>
                  <a:pt x="262" y="285"/>
                </a:moveTo>
                <a:lnTo>
                  <a:pt x="154" y="393"/>
                </a:lnTo>
                <a:lnTo>
                  <a:pt x="0" y="323"/>
                </a:lnTo>
                <a:lnTo>
                  <a:pt x="8" y="8"/>
                </a:lnTo>
                <a:lnTo>
                  <a:pt x="223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8" name="Google Shape;1008;p44"/>
          <p:cNvSpPr/>
          <p:nvPr/>
        </p:nvSpPr>
        <p:spPr>
          <a:xfrm>
            <a:off x="8887944" y="4242086"/>
            <a:ext cx="262" cy="112"/>
          </a:xfrm>
          <a:custGeom>
            <a:avLst/>
            <a:gdLst/>
            <a:ahLst/>
            <a:cxnLst/>
            <a:rect l="l" t="t" r="r" b="b"/>
            <a:pathLst>
              <a:path w="323" h="138" extrusionOk="0">
                <a:moveTo>
                  <a:pt x="323" y="0"/>
                </a:moveTo>
                <a:lnTo>
                  <a:pt x="0" y="139"/>
                </a:lnTo>
                <a:lnTo>
                  <a:pt x="0" y="1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09" name="Google Shape;1009;p44"/>
          <p:cNvSpPr/>
          <p:nvPr/>
        </p:nvSpPr>
        <p:spPr>
          <a:xfrm>
            <a:off x="8750334" y="4025109"/>
            <a:ext cx="611" cy="742"/>
          </a:xfrm>
          <a:custGeom>
            <a:avLst/>
            <a:gdLst/>
            <a:ahLst/>
            <a:cxnLst/>
            <a:rect l="l" t="t" r="r" b="b"/>
            <a:pathLst>
              <a:path w="753" h="915" extrusionOk="0">
                <a:moveTo>
                  <a:pt x="162" y="862"/>
                </a:moveTo>
                <a:lnTo>
                  <a:pt x="54" y="915"/>
                </a:lnTo>
                <a:lnTo>
                  <a:pt x="0" y="831"/>
                </a:lnTo>
                <a:lnTo>
                  <a:pt x="169" y="177"/>
                </a:lnTo>
                <a:lnTo>
                  <a:pt x="477" y="0"/>
                </a:lnTo>
                <a:lnTo>
                  <a:pt x="754" y="31"/>
                </a:lnTo>
                <a:lnTo>
                  <a:pt x="677" y="431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0" name="Google Shape;1010;p44"/>
          <p:cNvSpPr/>
          <p:nvPr/>
        </p:nvSpPr>
        <p:spPr>
          <a:xfrm>
            <a:off x="8470191" y="4194606"/>
            <a:ext cx="936" cy="830"/>
          </a:xfrm>
          <a:custGeom>
            <a:avLst/>
            <a:gdLst/>
            <a:ahLst/>
            <a:cxnLst/>
            <a:rect l="l" t="t" r="r" b="b"/>
            <a:pathLst>
              <a:path w="1154" h="1023" extrusionOk="0">
                <a:moveTo>
                  <a:pt x="1085" y="946"/>
                </a:moveTo>
                <a:lnTo>
                  <a:pt x="738" y="1023"/>
                </a:lnTo>
                <a:lnTo>
                  <a:pt x="108" y="623"/>
                </a:lnTo>
                <a:lnTo>
                  <a:pt x="0" y="400"/>
                </a:lnTo>
                <a:lnTo>
                  <a:pt x="408" y="0"/>
                </a:lnTo>
                <a:lnTo>
                  <a:pt x="900" y="162"/>
                </a:lnTo>
                <a:lnTo>
                  <a:pt x="1085" y="292"/>
                </a:lnTo>
                <a:lnTo>
                  <a:pt x="1154" y="6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1" name="Google Shape;1011;p44"/>
          <p:cNvSpPr/>
          <p:nvPr/>
        </p:nvSpPr>
        <p:spPr>
          <a:xfrm>
            <a:off x="2590800" y="2728203"/>
            <a:ext cx="1788191" cy="1473046"/>
          </a:xfrm>
          <a:custGeom>
            <a:avLst/>
            <a:gdLst/>
            <a:ahLst/>
            <a:cxnLst/>
            <a:rect l="l" t="t" r="r" b="b"/>
            <a:pathLst>
              <a:path w="2205091" h="1816474" extrusionOk="0">
                <a:moveTo>
                  <a:pt x="606594" y="113823"/>
                </a:moveTo>
                <a:lnTo>
                  <a:pt x="606594" y="131824"/>
                </a:lnTo>
                <a:lnTo>
                  <a:pt x="606594" y="149587"/>
                </a:lnTo>
                <a:lnTo>
                  <a:pt x="606594" y="167111"/>
                </a:lnTo>
                <a:lnTo>
                  <a:pt x="606594" y="184412"/>
                </a:lnTo>
                <a:lnTo>
                  <a:pt x="606594" y="201490"/>
                </a:lnTo>
                <a:lnTo>
                  <a:pt x="606594" y="218345"/>
                </a:lnTo>
                <a:lnTo>
                  <a:pt x="606594" y="234993"/>
                </a:lnTo>
                <a:lnTo>
                  <a:pt x="606594" y="251432"/>
                </a:lnTo>
                <a:lnTo>
                  <a:pt x="606594" y="267672"/>
                </a:lnTo>
                <a:lnTo>
                  <a:pt x="606594" y="283719"/>
                </a:lnTo>
                <a:lnTo>
                  <a:pt x="606594" y="299582"/>
                </a:lnTo>
                <a:lnTo>
                  <a:pt x="606594" y="315252"/>
                </a:lnTo>
                <a:lnTo>
                  <a:pt x="606594" y="330745"/>
                </a:lnTo>
                <a:lnTo>
                  <a:pt x="606594" y="346062"/>
                </a:lnTo>
                <a:lnTo>
                  <a:pt x="606594" y="361209"/>
                </a:lnTo>
                <a:lnTo>
                  <a:pt x="606594" y="376187"/>
                </a:lnTo>
                <a:lnTo>
                  <a:pt x="606594" y="391003"/>
                </a:lnTo>
                <a:lnTo>
                  <a:pt x="606594" y="405658"/>
                </a:lnTo>
                <a:lnTo>
                  <a:pt x="606594" y="420159"/>
                </a:lnTo>
                <a:lnTo>
                  <a:pt x="606594" y="434506"/>
                </a:lnTo>
                <a:lnTo>
                  <a:pt x="606594" y="448699"/>
                </a:lnTo>
                <a:lnTo>
                  <a:pt x="606594" y="462754"/>
                </a:lnTo>
                <a:lnTo>
                  <a:pt x="606594" y="476670"/>
                </a:lnTo>
                <a:lnTo>
                  <a:pt x="606594" y="490448"/>
                </a:lnTo>
                <a:lnTo>
                  <a:pt x="606594" y="504087"/>
                </a:lnTo>
                <a:lnTo>
                  <a:pt x="606594" y="517588"/>
                </a:lnTo>
                <a:lnTo>
                  <a:pt x="606594" y="530966"/>
                </a:lnTo>
                <a:lnTo>
                  <a:pt x="606594" y="544213"/>
                </a:lnTo>
                <a:lnTo>
                  <a:pt x="606594" y="557345"/>
                </a:lnTo>
                <a:lnTo>
                  <a:pt x="606594" y="570346"/>
                </a:lnTo>
                <a:lnTo>
                  <a:pt x="606594" y="583231"/>
                </a:lnTo>
                <a:lnTo>
                  <a:pt x="606594" y="596001"/>
                </a:lnTo>
                <a:lnTo>
                  <a:pt x="611765" y="597786"/>
                </a:lnTo>
                <a:lnTo>
                  <a:pt x="616890" y="599555"/>
                </a:lnTo>
                <a:lnTo>
                  <a:pt x="618460" y="596024"/>
                </a:lnTo>
                <a:lnTo>
                  <a:pt x="623985" y="598732"/>
                </a:lnTo>
                <a:lnTo>
                  <a:pt x="628810" y="601094"/>
                </a:lnTo>
                <a:lnTo>
                  <a:pt x="631888" y="598063"/>
                </a:lnTo>
                <a:lnTo>
                  <a:pt x="635221" y="594778"/>
                </a:lnTo>
                <a:lnTo>
                  <a:pt x="639715" y="594547"/>
                </a:lnTo>
                <a:lnTo>
                  <a:pt x="644755" y="594286"/>
                </a:lnTo>
                <a:lnTo>
                  <a:pt x="648118" y="594117"/>
                </a:lnTo>
                <a:lnTo>
                  <a:pt x="648118" y="596917"/>
                </a:lnTo>
                <a:lnTo>
                  <a:pt x="646871" y="601548"/>
                </a:lnTo>
                <a:lnTo>
                  <a:pt x="645833" y="605402"/>
                </a:lnTo>
                <a:lnTo>
                  <a:pt x="648895" y="609302"/>
                </a:lnTo>
                <a:lnTo>
                  <a:pt x="652666" y="611348"/>
                </a:lnTo>
                <a:lnTo>
                  <a:pt x="656191" y="613264"/>
                </a:lnTo>
                <a:lnTo>
                  <a:pt x="657776" y="618541"/>
                </a:lnTo>
                <a:lnTo>
                  <a:pt x="661631" y="622603"/>
                </a:lnTo>
                <a:lnTo>
                  <a:pt x="664563" y="625680"/>
                </a:lnTo>
                <a:lnTo>
                  <a:pt x="667380" y="628627"/>
                </a:lnTo>
                <a:lnTo>
                  <a:pt x="671405" y="632827"/>
                </a:lnTo>
                <a:lnTo>
                  <a:pt x="674221" y="635766"/>
                </a:lnTo>
                <a:lnTo>
                  <a:pt x="677976" y="639666"/>
                </a:lnTo>
                <a:lnTo>
                  <a:pt x="680208" y="641981"/>
                </a:lnTo>
                <a:lnTo>
                  <a:pt x="681278" y="646474"/>
                </a:lnTo>
                <a:lnTo>
                  <a:pt x="682563" y="651851"/>
                </a:lnTo>
                <a:lnTo>
                  <a:pt x="681770" y="655021"/>
                </a:lnTo>
                <a:lnTo>
                  <a:pt x="683548" y="655528"/>
                </a:lnTo>
                <a:lnTo>
                  <a:pt x="687026" y="651974"/>
                </a:lnTo>
                <a:lnTo>
                  <a:pt x="690297" y="649766"/>
                </a:lnTo>
                <a:lnTo>
                  <a:pt x="694337" y="647035"/>
                </a:lnTo>
                <a:lnTo>
                  <a:pt x="697061" y="645189"/>
                </a:lnTo>
                <a:lnTo>
                  <a:pt x="702125" y="645097"/>
                </a:lnTo>
                <a:lnTo>
                  <a:pt x="704541" y="639720"/>
                </a:lnTo>
                <a:lnTo>
                  <a:pt x="704549" y="632142"/>
                </a:lnTo>
                <a:lnTo>
                  <a:pt x="707111" y="632273"/>
                </a:lnTo>
                <a:lnTo>
                  <a:pt x="708620" y="631242"/>
                </a:lnTo>
                <a:lnTo>
                  <a:pt x="709282" y="629004"/>
                </a:lnTo>
                <a:lnTo>
                  <a:pt x="707673" y="625942"/>
                </a:lnTo>
                <a:lnTo>
                  <a:pt x="712521" y="624511"/>
                </a:lnTo>
                <a:lnTo>
                  <a:pt x="716030" y="623472"/>
                </a:lnTo>
                <a:lnTo>
                  <a:pt x="721040" y="620649"/>
                </a:lnTo>
                <a:lnTo>
                  <a:pt x="725934" y="617887"/>
                </a:lnTo>
                <a:lnTo>
                  <a:pt x="728266" y="620026"/>
                </a:lnTo>
                <a:lnTo>
                  <a:pt x="730575" y="622088"/>
                </a:lnTo>
                <a:lnTo>
                  <a:pt x="735107" y="627049"/>
                </a:lnTo>
                <a:lnTo>
                  <a:pt x="735415" y="628242"/>
                </a:lnTo>
                <a:lnTo>
                  <a:pt x="735107" y="630565"/>
                </a:lnTo>
                <a:lnTo>
                  <a:pt x="734661" y="632881"/>
                </a:lnTo>
                <a:lnTo>
                  <a:pt x="737416" y="639358"/>
                </a:lnTo>
                <a:lnTo>
                  <a:pt x="738209" y="640081"/>
                </a:lnTo>
                <a:lnTo>
                  <a:pt x="740471" y="640973"/>
                </a:lnTo>
                <a:lnTo>
                  <a:pt x="743172" y="643112"/>
                </a:lnTo>
                <a:lnTo>
                  <a:pt x="744365" y="644958"/>
                </a:lnTo>
                <a:lnTo>
                  <a:pt x="748274" y="647897"/>
                </a:lnTo>
                <a:lnTo>
                  <a:pt x="748936" y="649113"/>
                </a:lnTo>
                <a:lnTo>
                  <a:pt x="749306" y="651082"/>
                </a:lnTo>
                <a:lnTo>
                  <a:pt x="749944" y="652774"/>
                </a:lnTo>
                <a:lnTo>
                  <a:pt x="750675" y="653982"/>
                </a:lnTo>
                <a:lnTo>
                  <a:pt x="751383" y="655705"/>
                </a:lnTo>
                <a:lnTo>
                  <a:pt x="753076" y="657736"/>
                </a:lnTo>
                <a:lnTo>
                  <a:pt x="756301" y="659998"/>
                </a:lnTo>
                <a:lnTo>
                  <a:pt x="758540" y="661567"/>
                </a:lnTo>
                <a:lnTo>
                  <a:pt x="761672" y="663760"/>
                </a:lnTo>
                <a:lnTo>
                  <a:pt x="764843" y="668229"/>
                </a:lnTo>
                <a:lnTo>
                  <a:pt x="767598" y="672099"/>
                </a:lnTo>
                <a:lnTo>
                  <a:pt x="770737" y="675914"/>
                </a:lnTo>
                <a:lnTo>
                  <a:pt x="770276" y="678953"/>
                </a:lnTo>
                <a:lnTo>
                  <a:pt x="773454" y="683630"/>
                </a:lnTo>
                <a:lnTo>
                  <a:pt x="776801" y="689561"/>
                </a:lnTo>
                <a:lnTo>
                  <a:pt x="779372" y="694800"/>
                </a:lnTo>
                <a:lnTo>
                  <a:pt x="781195" y="697724"/>
                </a:lnTo>
                <a:lnTo>
                  <a:pt x="783389" y="701939"/>
                </a:lnTo>
                <a:lnTo>
                  <a:pt x="786067" y="707086"/>
                </a:lnTo>
                <a:lnTo>
                  <a:pt x="789114" y="712924"/>
                </a:lnTo>
                <a:lnTo>
                  <a:pt x="791446" y="716656"/>
                </a:lnTo>
                <a:lnTo>
                  <a:pt x="794486" y="721864"/>
                </a:lnTo>
                <a:lnTo>
                  <a:pt x="795986" y="724964"/>
                </a:lnTo>
                <a:lnTo>
                  <a:pt x="794963" y="727079"/>
                </a:lnTo>
                <a:lnTo>
                  <a:pt x="793701" y="729695"/>
                </a:lnTo>
                <a:lnTo>
                  <a:pt x="797610" y="730933"/>
                </a:lnTo>
                <a:lnTo>
                  <a:pt x="800319" y="731787"/>
                </a:lnTo>
                <a:lnTo>
                  <a:pt x="799641" y="734680"/>
                </a:lnTo>
                <a:lnTo>
                  <a:pt x="798749" y="738495"/>
                </a:lnTo>
                <a:lnTo>
                  <a:pt x="801812" y="739996"/>
                </a:lnTo>
                <a:lnTo>
                  <a:pt x="803889" y="741019"/>
                </a:lnTo>
                <a:lnTo>
                  <a:pt x="803458" y="743011"/>
                </a:lnTo>
                <a:lnTo>
                  <a:pt x="804605" y="745257"/>
                </a:lnTo>
                <a:lnTo>
                  <a:pt x="804790" y="748973"/>
                </a:lnTo>
                <a:lnTo>
                  <a:pt x="808522" y="748734"/>
                </a:lnTo>
                <a:lnTo>
                  <a:pt x="810169" y="748627"/>
                </a:lnTo>
                <a:lnTo>
                  <a:pt x="812401" y="750273"/>
                </a:lnTo>
                <a:lnTo>
                  <a:pt x="815340" y="752443"/>
                </a:lnTo>
                <a:lnTo>
                  <a:pt x="818288" y="754473"/>
                </a:lnTo>
                <a:lnTo>
                  <a:pt x="820804" y="756204"/>
                </a:lnTo>
                <a:lnTo>
                  <a:pt x="824105" y="757227"/>
                </a:lnTo>
                <a:lnTo>
                  <a:pt x="828176" y="758697"/>
                </a:lnTo>
                <a:lnTo>
                  <a:pt x="830177" y="761697"/>
                </a:lnTo>
                <a:lnTo>
                  <a:pt x="833886" y="762982"/>
                </a:lnTo>
                <a:lnTo>
                  <a:pt x="835271" y="767159"/>
                </a:lnTo>
                <a:lnTo>
                  <a:pt x="839558" y="768690"/>
                </a:lnTo>
                <a:lnTo>
                  <a:pt x="842082" y="767666"/>
                </a:lnTo>
                <a:lnTo>
                  <a:pt x="842990" y="769367"/>
                </a:lnTo>
                <a:lnTo>
                  <a:pt x="843706" y="771321"/>
                </a:lnTo>
                <a:lnTo>
                  <a:pt x="843898" y="773782"/>
                </a:lnTo>
                <a:lnTo>
                  <a:pt x="843659" y="776183"/>
                </a:lnTo>
                <a:lnTo>
                  <a:pt x="842590" y="778183"/>
                </a:lnTo>
                <a:lnTo>
                  <a:pt x="841782" y="780337"/>
                </a:lnTo>
                <a:lnTo>
                  <a:pt x="841243" y="782652"/>
                </a:lnTo>
                <a:lnTo>
                  <a:pt x="841035" y="785129"/>
                </a:lnTo>
                <a:lnTo>
                  <a:pt x="841166" y="787776"/>
                </a:lnTo>
                <a:lnTo>
                  <a:pt x="841597" y="790083"/>
                </a:lnTo>
                <a:lnTo>
                  <a:pt x="842913" y="794345"/>
                </a:lnTo>
                <a:lnTo>
                  <a:pt x="843352" y="796953"/>
                </a:lnTo>
                <a:lnTo>
                  <a:pt x="843405" y="798684"/>
                </a:lnTo>
                <a:lnTo>
                  <a:pt x="840489" y="804761"/>
                </a:lnTo>
                <a:lnTo>
                  <a:pt x="839481" y="807646"/>
                </a:lnTo>
                <a:lnTo>
                  <a:pt x="839573" y="808939"/>
                </a:lnTo>
                <a:lnTo>
                  <a:pt x="837449" y="811939"/>
                </a:lnTo>
                <a:lnTo>
                  <a:pt x="833548" y="816124"/>
                </a:lnTo>
                <a:lnTo>
                  <a:pt x="831778" y="818531"/>
                </a:lnTo>
                <a:lnTo>
                  <a:pt x="830900" y="817732"/>
                </a:lnTo>
                <a:lnTo>
                  <a:pt x="825852" y="817108"/>
                </a:lnTo>
                <a:lnTo>
                  <a:pt x="824021" y="811762"/>
                </a:lnTo>
                <a:lnTo>
                  <a:pt x="823051" y="807600"/>
                </a:lnTo>
                <a:lnTo>
                  <a:pt x="821581" y="803969"/>
                </a:lnTo>
                <a:lnTo>
                  <a:pt x="821620" y="803146"/>
                </a:lnTo>
                <a:lnTo>
                  <a:pt x="822959" y="800715"/>
                </a:lnTo>
                <a:lnTo>
                  <a:pt x="828007" y="798715"/>
                </a:lnTo>
                <a:lnTo>
                  <a:pt x="828053" y="797915"/>
                </a:lnTo>
                <a:lnTo>
                  <a:pt x="826175" y="797384"/>
                </a:lnTo>
                <a:lnTo>
                  <a:pt x="825721" y="796515"/>
                </a:lnTo>
                <a:lnTo>
                  <a:pt x="825206" y="792553"/>
                </a:lnTo>
                <a:lnTo>
                  <a:pt x="825344" y="789068"/>
                </a:lnTo>
                <a:lnTo>
                  <a:pt x="825213" y="786752"/>
                </a:lnTo>
                <a:lnTo>
                  <a:pt x="824375" y="782014"/>
                </a:lnTo>
                <a:lnTo>
                  <a:pt x="823113" y="779106"/>
                </a:lnTo>
                <a:lnTo>
                  <a:pt x="819857" y="773413"/>
                </a:lnTo>
                <a:lnTo>
                  <a:pt x="819580" y="771975"/>
                </a:lnTo>
                <a:lnTo>
                  <a:pt x="821012" y="770167"/>
                </a:lnTo>
                <a:lnTo>
                  <a:pt x="821904" y="768482"/>
                </a:lnTo>
                <a:lnTo>
                  <a:pt x="816402" y="771413"/>
                </a:lnTo>
                <a:lnTo>
                  <a:pt x="808891" y="774482"/>
                </a:lnTo>
                <a:lnTo>
                  <a:pt x="805675" y="776621"/>
                </a:lnTo>
                <a:lnTo>
                  <a:pt x="804998" y="777475"/>
                </a:lnTo>
                <a:lnTo>
                  <a:pt x="804767" y="778198"/>
                </a:lnTo>
                <a:lnTo>
                  <a:pt x="805351" y="780214"/>
                </a:lnTo>
                <a:lnTo>
                  <a:pt x="805259" y="780860"/>
                </a:lnTo>
                <a:lnTo>
                  <a:pt x="804605" y="782052"/>
                </a:lnTo>
                <a:lnTo>
                  <a:pt x="803828" y="785406"/>
                </a:lnTo>
                <a:lnTo>
                  <a:pt x="802196" y="788953"/>
                </a:lnTo>
                <a:lnTo>
                  <a:pt x="801373" y="789683"/>
                </a:lnTo>
                <a:lnTo>
                  <a:pt x="798441" y="788360"/>
                </a:lnTo>
                <a:lnTo>
                  <a:pt x="797656" y="787229"/>
                </a:lnTo>
                <a:lnTo>
                  <a:pt x="796186" y="782591"/>
                </a:lnTo>
                <a:lnTo>
                  <a:pt x="796525" y="781352"/>
                </a:lnTo>
                <a:lnTo>
                  <a:pt x="797595" y="780306"/>
                </a:lnTo>
                <a:lnTo>
                  <a:pt x="799049" y="778052"/>
                </a:lnTo>
                <a:lnTo>
                  <a:pt x="800880" y="774575"/>
                </a:lnTo>
                <a:lnTo>
                  <a:pt x="804382" y="765705"/>
                </a:lnTo>
                <a:lnTo>
                  <a:pt x="806667" y="765666"/>
                </a:lnTo>
                <a:lnTo>
                  <a:pt x="810700" y="763905"/>
                </a:lnTo>
                <a:lnTo>
                  <a:pt x="804374" y="763020"/>
                </a:lnTo>
                <a:lnTo>
                  <a:pt x="803428" y="762559"/>
                </a:lnTo>
                <a:lnTo>
                  <a:pt x="802581" y="761343"/>
                </a:lnTo>
                <a:lnTo>
                  <a:pt x="801827" y="759374"/>
                </a:lnTo>
                <a:lnTo>
                  <a:pt x="800542" y="757181"/>
                </a:lnTo>
                <a:lnTo>
                  <a:pt x="798133" y="756412"/>
                </a:lnTo>
                <a:lnTo>
                  <a:pt x="797079" y="755604"/>
                </a:lnTo>
                <a:lnTo>
                  <a:pt x="795486" y="752935"/>
                </a:lnTo>
                <a:lnTo>
                  <a:pt x="794416" y="751735"/>
                </a:lnTo>
                <a:lnTo>
                  <a:pt x="793831" y="750250"/>
                </a:lnTo>
                <a:lnTo>
                  <a:pt x="793731" y="748481"/>
                </a:lnTo>
                <a:lnTo>
                  <a:pt x="793277" y="747588"/>
                </a:lnTo>
                <a:lnTo>
                  <a:pt x="791623" y="747265"/>
                </a:lnTo>
                <a:lnTo>
                  <a:pt x="790730" y="746657"/>
                </a:lnTo>
                <a:lnTo>
                  <a:pt x="790484" y="742072"/>
                </a:lnTo>
                <a:lnTo>
                  <a:pt x="787190" y="740896"/>
                </a:lnTo>
                <a:lnTo>
                  <a:pt x="785844" y="739880"/>
                </a:lnTo>
                <a:lnTo>
                  <a:pt x="783673" y="737003"/>
                </a:lnTo>
                <a:lnTo>
                  <a:pt x="783073" y="735603"/>
                </a:lnTo>
                <a:lnTo>
                  <a:pt x="782881" y="734434"/>
                </a:lnTo>
                <a:lnTo>
                  <a:pt x="783412" y="731249"/>
                </a:lnTo>
                <a:lnTo>
                  <a:pt x="783189" y="730649"/>
                </a:lnTo>
                <a:lnTo>
                  <a:pt x="781265" y="730972"/>
                </a:lnTo>
                <a:lnTo>
                  <a:pt x="769337" y="726025"/>
                </a:lnTo>
                <a:lnTo>
                  <a:pt x="769968" y="719463"/>
                </a:lnTo>
                <a:lnTo>
                  <a:pt x="767759" y="710763"/>
                </a:lnTo>
                <a:lnTo>
                  <a:pt x="765389" y="707224"/>
                </a:lnTo>
                <a:lnTo>
                  <a:pt x="765858" y="705839"/>
                </a:lnTo>
                <a:lnTo>
                  <a:pt x="766366" y="705109"/>
                </a:lnTo>
                <a:lnTo>
                  <a:pt x="767428" y="705093"/>
                </a:lnTo>
                <a:lnTo>
                  <a:pt x="772007" y="707670"/>
                </a:lnTo>
                <a:lnTo>
                  <a:pt x="776317" y="710717"/>
                </a:lnTo>
                <a:lnTo>
                  <a:pt x="776871" y="710270"/>
                </a:lnTo>
                <a:lnTo>
                  <a:pt x="769983" y="703793"/>
                </a:lnTo>
                <a:lnTo>
                  <a:pt x="768259" y="701854"/>
                </a:lnTo>
                <a:lnTo>
                  <a:pt x="767828" y="699516"/>
                </a:lnTo>
                <a:lnTo>
                  <a:pt x="767805" y="698262"/>
                </a:lnTo>
                <a:lnTo>
                  <a:pt x="768352" y="697608"/>
                </a:lnTo>
                <a:lnTo>
                  <a:pt x="774808" y="698193"/>
                </a:lnTo>
                <a:lnTo>
                  <a:pt x="775193" y="697708"/>
                </a:lnTo>
                <a:lnTo>
                  <a:pt x="768644" y="695800"/>
                </a:lnTo>
                <a:lnTo>
                  <a:pt x="767305" y="695808"/>
                </a:lnTo>
                <a:lnTo>
                  <a:pt x="765874" y="698547"/>
                </a:lnTo>
                <a:lnTo>
                  <a:pt x="765197" y="699193"/>
                </a:lnTo>
                <a:lnTo>
                  <a:pt x="763788" y="699062"/>
                </a:lnTo>
                <a:lnTo>
                  <a:pt x="763311" y="698639"/>
                </a:lnTo>
                <a:lnTo>
                  <a:pt x="761649" y="695323"/>
                </a:lnTo>
                <a:lnTo>
                  <a:pt x="760064" y="693008"/>
                </a:lnTo>
                <a:lnTo>
                  <a:pt x="757116" y="689800"/>
                </a:lnTo>
                <a:lnTo>
                  <a:pt x="756562" y="687507"/>
                </a:lnTo>
                <a:lnTo>
                  <a:pt x="756416" y="684130"/>
                </a:lnTo>
                <a:lnTo>
                  <a:pt x="756809" y="680930"/>
                </a:lnTo>
                <a:lnTo>
                  <a:pt x="759217" y="673591"/>
                </a:lnTo>
                <a:lnTo>
                  <a:pt x="760195" y="672314"/>
                </a:lnTo>
                <a:lnTo>
                  <a:pt x="760449" y="671514"/>
                </a:lnTo>
                <a:lnTo>
                  <a:pt x="759702" y="671637"/>
                </a:lnTo>
                <a:lnTo>
                  <a:pt x="758994" y="672337"/>
                </a:lnTo>
                <a:lnTo>
                  <a:pt x="757001" y="675753"/>
                </a:lnTo>
                <a:lnTo>
                  <a:pt x="754946" y="681338"/>
                </a:lnTo>
                <a:lnTo>
                  <a:pt x="753269" y="683238"/>
                </a:lnTo>
                <a:lnTo>
                  <a:pt x="752214" y="682776"/>
                </a:lnTo>
                <a:lnTo>
                  <a:pt x="750621" y="680507"/>
                </a:lnTo>
                <a:lnTo>
                  <a:pt x="747297" y="677730"/>
                </a:lnTo>
                <a:lnTo>
                  <a:pt x="743449" y="677014"/>
                </a:lnTo>
                <a:lnTo>
                  <a:pt x="741018" y="674168"/>
                </a:lnTo>
                <a:lnTo>
                  <a:pt x="737424" y="666214"/>
                </a:lnTo>
                <a:lnTo>
                  <a:pt x="736939" y="662236"/>
                </a:lnTo>
                <a:lnTo>
                  <a:pt x="736477" y="661259"/>
                </a:lnTo>
                <a:lnTo>
                  <a:pt x="734530" y="659967"/>
                </a:lnTo>
                <a:lnTo>
                  <a:pt x="733330" y="658052"/>
                </a:lnTo>
                <a:lnTo>
                  <a:pt x="731483" y="648282"/>
                </a:lnTo>
                <a:lnTo>
                  <a:pt x="729043" y="641451"/>
                </a:lnTo>
                <a:lnTo>
                  <a:pt x="728436" y="637827"/>
                </a:lnTo>
                <a:lnTo>
                  <a:pt x="728636" y="634227"/>
                </a:lnTo>
                <a:lnTo>
                  <a:pt x="728320" y="633827"/>
                </a:lnTo>
                <a:lnTo>
                  <a:pt x="727481" y="636635"/>
                </a:lnTo>
                <a:lnTo>
                  <a:pt x="727266" y="638096"/>
                </a:lnTo>
                <a:lnTo>
                  <a:pt x="725727" y="638512"/>
                </a:lnTo>
                <a:lnTo>
                  <a:pt x="727173" y="641350"/>
                </a:lnTo>
                <a:lnTo>
                  <a:pt x="727535" y="642766"/>
                </a:lnTo>
                <a:lnTo>
                  <a:pt x="726812" y="642651"/>
                </a:lnTo>
                <a:lnTo>
                  <a:pt x="725334" y="643004"/>
                </a:lnTo>
                <a:lnTo>
                  <a:pt x="727843" y="647828"/>
                </a:lnTo>
                <a:lnTo>
                  <a:pt x="728967" y="655274"/>
                </a:lnTo>
                <a:lnTo>
                  <a:pt x="730629" y="660767"/>
                </a:lnTo>
                <a:lnTo>
                  <a:pt x="731706" y="665206"/>
                </a:lnTo>
                <a:lnTo>
                  <a:pt x="732191" y="668568"/>
                </a:lnTo>
                <a:lnTo>
                  <a:pt x="732899" y="671775"/>
                </a:lnTo>
                <a:lnTo>
                  <a:pt x="734838" y="678830"/>
                </a:lnTo>
                <a:lnTo>
                  <a:pt x="735100" y="680230"/>
                </a:lnTo>
                <a:lnTo>
                  <a:pt x="734869" y="681369"/>
                </a:lnTo>
                <a:lnTo>
                  <a:pt x="734230" y="682722"/>
                </a:lnTo>
                <a:lnTo>
                  <a:pt x="733122" y="683230"/>
                </a:lnTo>
                <a:lnTo>
                  <a:pt x="729644" y="682307"/>
                </a:lnTo>
                <a:lnTo>
                  <a:pt x="728335" y="680568"/>
                </a:lnTo>
                <a:lnTo>
                  <a:pt x="726458" y="677368"/>
                </a:lnTo>
                <a:lnTo>
                  <a:pt x="723826" y="675891"/>
                </a:lnTo>
                <a:lnTo>
                  <a:pt x="717308" y="676622"/>
                </a:lnTo>
                <a:lnTo>
                  <a:pt x="716785" y="676376"/>
                </a:lnTo>
                <a:lnTo>
                  <a:pt x="716808" y="673760"/>
                </a:lnTo>
                <a:lnTo>
                  <a:pt x="717554" y="669091"/>
                </a:lnTo>
                <a:lnTo>
                  <a:pt x="716954" y="667198"/>
                </a:lnTo>
                <a:lnTo>
                  <a:pt x="713583" y="660298"/>
                </a:lnTo>
                <a:lnTo>
                  <a:pt x="713637" y="658944"/>
                </a:lnTo>
                <a:lnTo>
                  <a:pt x="718316" y="655759"/>
                </a:lnTo>
                <a:lnTo>
                  <a:pt x="716046" y="655521"/>
                </a:lnTo>
                <a:lnTo>
                  <a:pt x="714214" y="656767"/>
                </a:lnTo>
                <a:lnTo>
                  <a:pt x="713506" y="655967"/>
                </a:lnTo>
                <a:lnTo>
                  <a:pt x="712398" y="651513"/>
                </a:lnTo>
                <a:lnTo>
                  <a:pt x="711683" y="649851"/>
                </a:lnTo>
                <a:lnTo>
                  <a:pt x="711329" y="649497"/>
                </a:lnTo>
                <a:lnTo>
                  <a:pt x="711128" y="653736"/>
                </a:lnTo>
                <a:lnTo>
                  <a:pt x="711906" y="655959"/>
                </a:lnTo>
                <a:lnTo>
                  <a:pt x="712021" y="657244"/>
                </a:lnTo>
                <a:lnTo>
                  <a:pt x="711898" y="659036"/>
                </a:lnTo>
                <a:lnTo>
                  <a:pt x="711413" y="660321"/>
                </a:lnTo>
                <a:lnTo>
                  <a:pt x="710559" y="661098"/>
                </a:lnTo>
                <a:lnTo>
                  <a:pt x="709705" y="661290"/>
                </a:lnTo>
                <a:lnTo>
                  <a:pt x="708127" y="660398"/>
                </a:lnTo>
                <a:lnTo>
                  <a:pt x="706373" y="658713"/>
                </a:lnTo>
                <a:lnTo>
                  <a:pt x="704841" y="657921"/>
                </a:lnTo>
                <a:lnTo>
                  <a:pt x="704272" y="657251"/>
                </a:lnTo>
                <a:lnTo>
                  <a:pt x="703548" y="655390"/>
                </a:lnTo>
                <a:lnTo>
                  <a:pt x="702363" y="653974"/>
                </a:lnTo>
                <a:lnTo>
                  <a:pt x="696646" y="652182"/>
                </a:lnTo>
                <a:lnTo>
                  <a:pt x="693237" y="650059"/>
                </a:lnTo>
                <a:lnTo>
                  <a:pt x="692952" y="650620"/>
                </a:lnTo>
                <a:lnTo>
                  <a:pt x="694014" y="652882"/>
                </a:lnTo>
                <a:lnTo>
                  <a:pt x="694114" y="654221"/>
                </a:lnTo>
                <a:lnTo>
                  <a:pt x="693252" y="654628"/>
                </a:lnTo>
                <a:lnTo>
                  <a:pt x="691713" y="656775"/>
                </a:lnTo>
                <a:lnTo>
                  <a:pt x="692159" y="657067"/>
                </a:lnTo>
                <a:lnTo>
                  <a:pt x="693783" y="656359"/>
                </a:lnTo>
                <a:lnTo>
                  <a:pt x="695599" y="656444"/>
                </a:lnTo>
                <a:lnTo>
                  <a:pt x="698600" y="657744"/>
                </a:lnTo>
                <a:lnTo>
                  <a:pt x="701324" y="659452"/>
                </a:lnTo>
                <a:lnTo>
                  <a:pt x="702309" y="660406"/>
                </a:lnTo>
                <a:lnTo>
                  <a:pt x="702717" y="661821"/>
                </a:lnTo>
                <a:lnTo>
                  <a:pt x="703056" y="662321"/>
                </a:lnTo>
                <a:lnTo>
                  <a:pt x="705719" y="663967"/>
                </a:lnTo>
                <a:lnTo>
                  <a:pt x="705849" y="664829"/>
                </a:lnTo>
                <a:lnTo>
                  <a:pt x="704133" y="667398"/>
                </a:lnTo>
                <a:lnTo>
                  <a:pt x="707673" y="667114"/>
                </a:lnTo>
                <a:lnTo>
                  <a:pt x="709728" y="668029"/>
                </a:lnTo>
                <a:lnTo>
                  <a:pt x="712360" y="671999"/>
                </a:lnTo>
                <a:lnTo>
                  <a:pt x="713252" y="674207"/>
                </a:lnTo>
                <a:lnTo>
                  <a:pt x="713376" y="677030"/>
                </a:lnTo>
                <a:lnTo>
                  <a:pt x="712829" y="677845"/>
                </a:lnTo>
                <a:lnTo>
                  <a:pt x="711783" y="678414"/>
                </a:lnTo>
                <a:lnTo>
                  <a:pt x="704595" y="679338"/>
                </a:lnTo>
                <a:lnTo>
                  <a:pt x="702002" y="682730"/>
                </a:lnTo>
                <a:lnTo>
                  <a:pt x="701463" y="682776"/>
                </a:lnTo>
                <a:lnTo>
                  <a:pt x="699485" y="681853"/>
                </a:lnTo>
                <a:lnTo>
                  <a:pt x="695899" y="679145"/>
                </a:lnTo>
                <a:lnTo>
                  <a:pt x="691428" y="676568"/>
                </a:lnTo>
                <a:lnTo>
                  <a:pt x="681232" y="668898"/>
                </a:lnTo>
                <a:lnTo>
                  <a:pt x="680955" y="668537"/>
                </a:lnTo>
                <a:lnTo>
                  <a:pt x="680785" y="667052"/>
                </a:lnTo>
                <a:lnTo>
                  <a:pt x="680085" y="666291"/>
                </a:lnTo>
                <a:lnTo>
                  <a:pt x="678700" y="665644"/>
                </a:lnTo>
                <a:lnTo>
                  <a:pt x="676776" y="663690"/>
                </a:lnTo>
                <a:lnTo>
                  <a:pt x="674321" y="660429"/>
                </a:lnTo>
                <a:lnTo>
                  <a:pt x="672805" y="657875"/>
                </a:lnTo>
                <a:lnTo>
                  <a:pt x="672228" y="656036"/>
                </a:lnTo>
                <a:lnTo>
                  <a:pt x="670797" y="653928"/>
                </a:lnTo>
                <a:lnTo>
                  <a:pt x="666179" y="649520"/>
                </a:lnTo>
                <a:lnTo>
                  <a:pt x="663763" y="647828"/>
                </a:lnTo>
                <a:lnTo>
                  <a:pt x="661631" y="646866"/>
                </a:lnTo>
                <a:lnTo>
                  <a:pt x="659777" y="646659"/>
                </a:lnTo>
                <a:lnTo>
                  <a:pt x="659277" y="646066"/>
                </a:lnTo>
                <a:lnTo>
                  <a:pt x="660131" y="645097"/>
                </a:lnTo>
                <a:lnTo>
                  <a:pt x="660262" y="644528"/>
                </a:lnTo>
                <a:lnTo>
                  <a:pt x="656168" y="643612"/>
                </a:lnTo>
                <a:lnTo>
                  <a:pt x="652281" y="641535"/>
                </a:lnTo>
                <a:lnTo>
                  <a:pt x="642424" y="635681"/>
                </a:lnTo>
                <a:lnTo>
                  <a:pt x="637329" y="632004"/>
                </a:lnTo>
                <a:lnTo>
                  <a:pt x="634359" y="630242"/>
                </a:lnTo>
                <a:lnTo>
                  <a:pt x="633089" y="629250"/>
                </a:lnTo>
                <a:lnTo>
                  <a:pt x="632527" y="628442"/>
                </a:lnTo>
                <a:lnTo>
                  <a:pt x="633243" y="627596"/>
                </a:lnTo>
                <a:lnTo>
                  <a:pt x="635228" y="626719"/>
                </a:lnTo>
                <a:lnTo>
                  <a:pt x="636575" y="625719"/>
                </a:lnTo>
                <a:lnTo>
                  <a:pt x="638699" y="621972"/>
                </a:lnTo>
                <a:lnTo>
                  <a:pt x="638860" y="620764"/>
                </a:lnTo>
                <a:lnTo>
                  <a:pt x="637722" y="618034"/>
                </a:lnTo>
                <a:lnTo>
                  <a:pt x="637214" y="615541"/>
                </a:lnTo>
                <a:lnTo>
                  <a:pt x="637237" y="614156"/>
                </a:lnTo>
                <a:lnTo>
                  <a:pt x="637537" y="612772"/>
                </a:lnTo>
                <a:lnTo>
                  <a:pt x="637860" y="611872"/>
                </a:lnTo>
                <a:lnTo>
                  <a:pt x="638761" y="611002"/>
                </a:lnTo>
                <a:lnTo>
                  <a:pt x="639391" y="610564"/>
                </a:lnTo>
                <a:lnTo>
                  <a:pt x="640176" y="610864"/>
                </a:lnTo>
                <a:lnTo>
                  <a:pt x="642677" y="614295"/>
                </a:lnTo>
                <a:lnTo>
                  <a:pt x="643031" y="615541"/>
                </a:lnTo>
                <a:lnTo>
                  <a:pt x="642916" y="620218"/>
                </a:lnTo>
                <a:lnTo>
                  <a:pt x="643632" y="625672"/>
                </a:lnTo>
                <a:lnTo>
                  <a:pt x="643863" y="625273"/>
                </a:lnTo>
                <a:lnTo>
                  <a:pt x="644093" y="623472"/>
                </a:lnTo>
                <a:lnTo>
                  <a:pt x="644240" y="620026"/>
                </a:lnTo>
                <a:lnTo>
                  <a:pt x="644524" y="618364"/>
                </a:lnTo>
                <a:lnTo>
                  <a:pt x="645063" y="616749"/>
                </a:lnTo>
                <a:lnTo>
                  <a:pt x="645971" y="615895"/>
                </a:lnTo>
                <a:lnTo>
                  <a:pt x="648795" y="616387"/>
                </a:lnTo>
                <a:lnTo>
                  <a:pt x="650096" y="616095"/>
                </a:lnTo>
                <a:lnTo>
                  <a:pt x="644601" y="613618"/>
                </a:lnTo>
                <a:lnTo>
                  <a:pt x="641146" y="608964"/>
                </a:lnTo>
                <a:lnTo>
                  <a:pt x="640523" y="608479"/>
                </a:lnTo>
                <a:lnTo>
                  <a:pt x="638630" y="608271"/>
                </a:lnTo>
                <a:lnTo>
                  <a:pt x="636629" y="610156"/>
                </a:lnTo>
                <a:lnTo>
                  <a:pt x="631481" y="616287"/>
                </a:lnTo>
                <a:lnTo>
                  <a:pt x="630034" y="617364"/>
                </a:lnTo>
                <a:lnTo>
                  <a:pt x="623562" y="620749"/>
                </a:lnTo>
                <a:lnTo>
                  <a:pt x="619176" y="621426"/>
                </a:lnTo>
                <a:lnTo>
                  <a:pt x="614235" y="620895"/>
                </a:lnTo>
                <a:lnTo>
                  <a:pt x="610026" y="619795"/>
                </a:lnTo>
                <a:lnTo>
                  <a:pt x="599468" y="614441"/>
                </a:lnTo>
                <a:lnTo>
                  <a:pt x="597821" y="613195"/>
                </a:lnTo>
                <a:lnTo>
                  <a:pt x="600276" y="609871"/>
                </a:lnTo>
                <a:lnTo>
                  <a:pt x="600376" y="608833"/>
                </a:lnTo>
                <a:lnTo>
                  <a:pt x="599521" y="605440"/>
                </a:lnTo>
                <a:lnTo>
                  <a:pt x="598813" y="604471"/>
                </a:lnTo>
                <a:lnTo>
                  <a:pt x="597813" y="603933"/>
                </a:lnTo>
                <a:lnTo>
                  <a:pt x="597528" y="604317"/>
                </a:lnTo>
                <a:lnTo>
                  <a:pt x="597521" y="605325"/>
                </a:lnTo>
                <a:lnTo>
                  <a:pt x="597790" y="607194"/>
                </a:lnTo>
                <a:lnTo>
                  <a:pt x="596982" y="608179"/>
                </a:lnTo>
                <a:lnTo>
                  <a:pt x="595189" y="609241"/>
                </a:lnTo>
                <a:lnTo>
                  <a:pt x="592165" y="610318"/>
                </a:lnTo>
                <a:lnTo>
                  <a:pt x="582792" y="607579"/>
                </a:lnTo>
                <a:lnTo>
                  <a:pt x="573188" y="605310"/>
                </a:lnTo>
                <a:lnTo>
                  <a:pt x="564615" y="604840"/>
                </a:lnTo>
                <a:lnTo>
                  <a:pt x="552510" y="606648"/>
                </a:lnTo>
                <a:lnTo>
                  <a:pt x="546053" y="608464"/>
                </a:lnTo>
                <a:lnTo>
                  <a:pt x="542290" y="608641"/>
                </a:lnTo>
                <a:lnTo>
                  <a:pt x="538666" y="608317"/>
                </a:lnTo>
                <a:lnTo>
                  <a:pt x="538366" y="607048"/>
                </a:lnTo>
                <a:lnTo>
                  <a:pt x="540020" y="606302"/>
                </a:lnTo>
                <a:lnTo>
                  <a:pt x="539928" y="605379"/>
                </a:lnTo>
                <a:lnTo>
                  <a:pt x="537835" y="602502"/>
                </a:lnTo>
                <a:lnTo>
                  <a:pt x="534657" y="600755"/>
                </a:lnTo>
                <a:lnTo>
                  <a:pt x="530393" y="600140"/>
                </a:lnTo>
                <a:lnTo>
                  <a:pt x="527954" y="599294"/>
                </a:lnTo>
                <a:lnTo>
                  <a:pt x="527338" y="598225"/>
                </a:lnTo>
                <a:lnTo>
                  <a:pt x="525830" y="597209"/>
                </a:lnTo>
                <a:lnTo>
                  <a:pt x="523429" y="596240"/>
                </a:lnTo>
                <a:lnTo>
                  <a:pt x="522375" y="594494"/>
                </a:lnTo>
                <a:lnTo>
                  <a:pt x="523213" y="589078"/>
                </a:lnTo>
                <a:lnTo>
                  <a:pt x="524029" y="585824"/>
                </a:lnTo>
                <a:lnTo>
                  <a:pt x="524845" y="583585"/>
                </a:lnTo>
                <a:lnTo>
                  <a:pt x="526907" y="579869"/>
                </a:lnTo>
                <a:lnTo>
                  <a:pt x="526191" y="580146"/>
                </a:lnTo>
                <a:lnTo>
                  <a:pt x="523198" y="582870"/>
                </a:lnTo>
                <a:lnTo>
                  <a:pt x="520589" y="585678"/>
                </a:lnTo>
                <a:lnTo>
                  <a:pt x="518173" y="589324"/>
                </a:lnTo>
                <a:lnTo>
                  <a:pt x="516734" y="590993"/>
                </a:lnTo>
                <a:lnTo>
                  <a:pt x="514887" y="592532"/>
                </a:lnTo>
                <a:lnTo>
                  <a:pt x="512001" y="592170"/>
                </a:lnTo>
                <a:lnTo>
                  <a:pt x="508084" y="589893"/>
                </a:lnTo>
                <a:lnTo>
                  <a:pt x="504729" y="588716"/>
                </a:lnTo>
                <a:lnTo>
                  <a:pt x="501935" y="588647"/>
                </a:lnTo>
                <a:lnTo>
                  <a:pt x="500827" y="588255"/>
                </a:lnTo>
                <a:lnTo>
                  <a:pt x="502736" y="586216"/>
                </a:lnTo>
                <a:lnTo>
                  <a:pt x="503836" y="584577"/>
                </a:lnTo>
                <a:lnTo>
                  <a:pt x="505337" y="581947"/>
                </a:lnTo>
                <a:lnTo>
                  <a:pt x="505668" y="580662"/>
                </a:lnTo>
                <a:lnTo>
                  <a:pt x="495425" y="580239"/>
                </a:lnTo>
                <a:lnTo>
                  <a:pt x="495048" y="578846"/>
                </a:lnTo>
                <a:lnTo>
                  <a:pt x="495033" y="577823"/>
                </a:lnTo>
                <a:lnTo>
                  <a:pt x="494709" y="576977"/>
                </a:lnTo>
                <a:lnTo>
                  <a:pt x="493224" y="576346"/>
                </a:lnTo>
                <a:lnTo>
                  <a:pt x="491146" y="576831"/>
                </a:lnTo>
                <a:lnTo>
                  <a:pt x="487784" y="578477"/>
                </a:lnTo>
                <a:lnTo>
                  <a:pt x="486329" y="577223"/>
                </a:lnTo>
                <a:lnTo>
                  <a:pt x="486845" y="576523"/>
                </a:lnTo>
                <a:lnTo>
                  <a:pt x="487945" y="576008"/>
                </a:lnTo>
                <a:lnTo>
                  <a:pt x="490184" y="573615"/>
                </a:lnTo>
                <a:lnTo>
                  <a:pt x="487160" y="572377"/>
                </a:lnTo>
                <a:lnTo>
                  <a:pt x="485613" y="570953"/>
                </a:lnTo>
                <a:lnTo>
                  <a:pt x="484859" y="569784"/>
                </a:lnTo>
                <a:lnTo>
                  <a:pt x="484913" y="565561"/>
                </a:lnTo>
                <a:lnTo>
                  <a:pt x="485713" y="562845"/>
                </a:lnTo>
                <a:lnTo>
                  <a:pt x="492501" y="560207"/>
                </a:lnTo>
                <a:lnTo>
                  <a:pt x="490354" y="559176"/>
                </a:lnTo>
                <a:lnTo>
                  <a:pt x="486067" y="559530"/>
                </a:lnTo>
                <a:lnTo>
                  <a:pt x="483189" y="561776"/>
                </a:lnTo>
                <a:lnTo>
                  <a:pt x="479773" y="565007"/>
                </a:lnTo>
                <a:lnTo>
                  <a:pt x="477479" y="566215"/>
                </a:lnTo>
                <a:lnTo>
                  <a:pt x="476310" y="565399"/>
                </a:lnTo>
                <a:lnTo>
                  <a:pt x="474763" y="565115"/>
                </a:lnTo>
                <a:lnTo>
                  <a:pt x="472839" y="565369"/>
                </a:lnTo>
                <a:lnTo>
                  <a:pt x="471546" y="566192"/>
                </a:lnTo>
                <a:lnTo>
                  <a:pt x="470884" y="567592"/>
                </a:lnTo>
                <a:lnTo>
                  <a:pt x="470115" y="568538"/>
                </a:lnTo>
                <a:lnTo>
                  <a:pt x="469245" y="569023"/>
                </a:lnTo>
                <a:lnTo>
                  <a:pt x="468614" y="568861"/>
                </a:lnTo>
                <a:lnTo>
                  <a:pt x="467691" y="567430"/>
                </a:lnTo>
                <a:lnTo>
                  <a:pt x="465751" y="566538"/>
                </a:lnTo>
                <a:lnTo>
                  <a:pt x="464797" y="565445"/>
                </a:lnTo>
                <a:lnTo>
                  <a:pt x="464251" y="566130"/>
                </a:lnTo>
                <a:lnTo>
                  <a:pt x="463589" y="568192"/>
                </a:lnTo>
                <a:lnTo>
                  <a:pt x="462889" y="569238"/>
                </a:lnTo>
                <a:lnTo>
                  <a:pt x="459611" y="570307"/>
                </a:lnTo>
                <a:lnTo>
                  <a:pt x="457810" y="570107"/>
                </a:lnTo>
                <a:lnTo>
                  <a:pt x="455655" y="567523"/>
                </a:lnTo>
                <a:lnTo>
                  <a:pt x="455347" y="566622"/>
                </a:lnTo>
                <a:lnTo>
                  <a:pt x="456078" y="564376"/>
                </a:lnTo>
                <a:lnTo>
                  <a:pt x="460811" y="555452"/>
                </a:lnTo>
                <a:lnTo>
                  <a:pt x="460334" y="555506"/>
                </a:lnTo>
                <a:lnTo>
                  <a:pt x="458802" y="556914"/>
                </a:lnTo>
                <a:lnTo>
                  <a:pt x="455747" y="560484"/>
                </a:lnTo>
                <a:lnTo>
                  <a:pt x="454385" y="561545"/>
                </a:lnTo>
                <a:lnTo>
                  <a:pt x="452038" y="561684"/>
                </a:lnTo>
                <a:lnTo>
                  <a:pt x="450945" y="561299"/>
                </a:lnTo>
                <a:lnTo>
                  <a:pt x="449622" y="561591"/>
                </a:lnTo>
                <a:lnTo>
                  <a:pt x="448067" y="562545"/>
                </a:lnTo>
                <a:lnTo>
                  <a:pt x="447059" y="563591"/>
                </a:lnTo>
                <a:lnTo>
                  <a:pt x="446582" y="564722"/>
                </a:lnTo>
                <a:lnTo>
                  <a:pt x="446905" y="564915"/>
                </a:lnTo>
                <a:lnTo>
                  <a:pt x="449245" y="563622"/>
                </a:lnTo>
                <a:lnTo>
                  <a:pt x="450576" y="563276"/>
                </a:lnTo>
                <a:lnTo>
                  <a:pt x="450945" y="563907"/>
                </a:lnTo>
                <a:lnTo>
                  <a:pt x="449122" y="567915"/>
                </a:lnTo>
                <a:lnTo>
                  <a:pt x="448013" y="571738"/>
                </a:lnTo>
                <a:lnTo>
                  <a:pt x="446959" y="572700"/>
                </a:lnTo>
                <a:lnTo>
                  <a:pt x="445282" y="572538"/>
                </a:lnTo>
                <a:lnTo>
                  <a:pt x="443442" y="572915"/>
                </a:lnTo>
                <a:lnTo>
                  <a:pt x="443419" y="573984"/>
                </a:lnTo>
                <a:lnTo>
                  <a:pt x="446844" y="577023"/>
                </a:lnTo>
                <a:lnTo>
                  <a:pt x="448083" y="577454"/>
                </a:lnTo>
                <a:lnTo>
                  <a:pt x="449668" y="578539"/>
                </a:lnTo>
                <a:lnTo>
                  <a:pt x="449914" y="579616"/>
                </a:lnTo>
                <a:lnTo>
                  <a:pt x="449314" y="582516"/>
                </a:lnTo>
                <a:lnTo>
                  <a:pt x="448868" y="583654"/>
                </a:lnTo>
                <a:lnTo>
                  <a:pt x="448144" y="584247"/>
                </a:lnTo>
                <a:lnTo>
                  <a:pt x="445351" y="584147"/>
                </a:lnTo>
                <a:lnTo>
                  <a:pt x="444443" y="584447"/>
                </a:lnTo>
                <a:lnTo>
                  <a:pt x="442565" y="586262"/>
                </a:lnTo>
                <a:lnTo>
                  <a:pt x="441626" y="587762"/>
                </a:lnTo>
                <a:lnTo>
                  <a:pt x="441965" y="587893"/>
                </a:lnTo>
                <a:lnTo>
                  <a:pt x="443589" y="586655"/>
                </a:lnTo>
                <a:lnTo>
                  <a:pt x="445951" y="585993"/>
                </a:lnTo>
                <a:lnTo>
                  <a:pt x="449052" y="585901"/>
                </a:lnTo>
                <a:lnTo>
                  <a:pt x="451361" y="585247"/>
                </a:lnTo>
                <a:lnTo>
                  <a:pt x="452877" y="584016"/>
                </a:lnTo>
                <a:lnTo>
                  <a:pt x="454354" y="584362"/>
                </a:lnTo>
                <a:lnTo>
                  <a:pt x="455794" y="586285"/>
                </a:lnTo>
                <a:lnTo>
                  <a:pt x="456224" y="587970"/>
                </a:lnTo>
                <a:lnTo>
                  <a:pt x="455640" y="589416"/>
                </a:lnTo>
                <a:lnTo>
                  <a:pt x="454455" y="590447"/>
                </a:lnTo>
                <a:lnTo>
                  <a:pt x="452662" y="591063"/>
                </a:lnTo>
                <a:lnTo>
                  <a:pt x="451530" y="591986"/>
                </a:lnTo>
                <a:lnTo>
                  <a:pt x="451053" y="593216"/>
                </a:lnTo>
                <a:lnTo>
                  <a:pt x="450784" y="595040"/>
                </a:lnTo>
                <a:lnTo>
                  <a:pt x="450722" y="597448"/>
                </a:lnTo>
                <a:lnTo>
                  <a:pt x="451176" y="601779"/>
                </a:lnTo>
                <a:lnTo>
                  <a:pt x="450830" y="602363"/>
                </a:lnTo>
                <a:lnTo>
                  <a:pt x="450153" y="602686"/>
                </a:lnTo>
                <a:lnTo>
                  <a:pt x="449152" y="602740"/>
                </a:lnTo>
                <a:lnTo>
                  <a:pt x="448252" y="603756"/>
                </a:lnTo>
                <a:lnTo>
                  <a:pt x="446143" y="609494"/>
                </a:lnTo>
                <a:lnTo>
                  <a:pt x="445397" y="610118"/>
                </a:lnTo>
                <a:lnTo>
                  <a:pt x="444512" y="609502"/>
                </a:lnTo>
                <a:lnTo>
                  <a:pt x="443727" y="609571"/>
                </a:lnTo>
                <a:lnTo>
                  <a:pt x="443042" y="610318"/>
                </a:lnTo>
                <a:lnTo>
                  <a:pt x="441542" y="610887"/>
                </a:lnTo>
                <a:lnTo>
                  <a:pt x="439225" y="611279"/>
                </a:lnTo>
                <a:lnTo>
                  <a:pt x="437240" y="611133"/>
                </a:lnTo>
                <a:lnTo>
                  <a:pt x="433754" y="609895"/>
                </a:lnTo>
                <a:lnTo>
                  <a:pt x="432330" y="609018"/>
                </a:lnTo>
                <a:lnTo>
                  <a:pt x="431222" y="607579"/>
                </a:lnTo>
                <a:lnTo>
                  <a:pt x="428090" y="609102"/>
                </a:lnTo>
                <a:lnTo>
                  <a:pt x="427267" y="608441"/>
                </a:lnTo>
                <a:lnTo>
                  <a:pt x="425320" y="604463"/>
                </a:lnTo>
                <a:lnTo>
                  <a:pt x="424896" y="604702"/>
                </a:lnTo>
                <a:lnTo>
                  <a:pt x="424519" y="608987"/>
                </a:lnTo>
                <a:lnTo>
                  <a:pt x="423927" y="610487"/>
                </a:lnTo>
                <a:lnTo>
                  <a:pt x="421995" y="613579"/>
                </a:lnTo>
                <a:lnTo>
                  <a:pt x="420941" y="618887"/>
                </a:lnTo>
                <a:lnTo>
                  <a:pt x="420618" y="619049"/>
                </a:lnTo>
                <a:lnTo>
                  <a:pt x="420256" y="618280"/>
                </a:lnTo>
                <a:lnTo>
                  <a:pt x="419063" y="613533"/>
                </a:lnTo>
                <a:lnTo>
                  <a:pt x="418432" y="612487"/>
                </a:lnTo>
                <a:lnTo>
                  <a:pt x="416685" y="615226"/>
                </a:lnTo>
                <a:lnTo>
                  <a:pt x="416493" y="616218"/>
                </a:lnTo>
                <a:lnTo>
                  <a:pt x="416955" y="619749"/>
                </a:lnTo>
                <a:lnTo>
                  <a:pt x="416547" y="620280"/>
                </a:lnTo>
                <a:lnTo>
                  <a:pt x="413015" y="618380"/>
                </a:lnTo>
                <a:lnTo>
                  <a:pt x="412145" y="618287"/>
                </a:lnTo>
                <a:lnTo>
                  <a:pt x="411914" y="618610"/>
                </a:lnTo>
                <a:lnTo>
                  <a:pt x="413122" y="621341"/>
                </a:lnTo>
                <a:lnTo>
                  <a:pt x="412984" y="622326"/>
                </a:lnTo>
                <a:lnTo>
                  <a:pt x="407982" y="627588"/>
                </a:lnTo>
                <a:lnTo>
                  <a:pt x="406681" y="627403"/>
                </a:lnTo>
                <a:lnTo>
                  <a:pt x="405866" y="626880"/>
                </a:lnTo>
                <a:lnTo>
                  <a:pt x="404965" y="626965"/>
                </a:lnTo>
                <a:lnTo>
                  <a:pt x="401787" y="628919"/>
                </a:lnTo>
                <a:lnTo>
                  <a:pt x="400910" y="628834"/>
                </a:lnTo>
                <a:lnTo>
                  <a:pt x="399709" y="627680"/>
                </a:lnTo>
                <a:lnTo>
                  <a:pt x="399155" y="627727"/>
                </a:lnTo>
                <a:lnTo>
                  <a:pt x="398855" y="628934"/>
                </a:lnTo>
                <a:lnTo>
                  <a:pt x="398816" y="631288"/>
                </a:lnTo>
                <a:lnTo>
                  <a:pt x="397639" y="633519"/>
                </a:lnTo>
                <a:lnTo>
                  <a:pt x="393853" y="637119"/>
                </a:lnTo>
                <a:lnTo>
                  <a:pt x="392853" y="638773"/>
                </a:lnTo>
                <a:lnTo>
                  <a:pt x="392091" y="641035"/>
                </a:lnTo>
                <a:lnTo>
                  <a:pt x="391521" y="641250"/>
                </a:lnTo>
                <a:lnTo>
                  <a:pt x="389297" y="639797"/>
                </a:lnTo>
                <a:lnTo>
                  <a:pt x="386727" y="638850"/>
                </a:lnTo>
                <a:lnTo>
                  <a:pt x="386373" y="639320"/>
                </a:lnTo>
                <a:lnTo>
                  <a:pt x="387158" y="640697"/>
                </a:lnTo>
                <a:lnTo>
                  <a:pt x="386996" y="641543"/>
                </a:lnTo>
                <a:lnTo>
                  <a:pt x="385880" y="641858"/>
                </a:lnTo>
                <a:lnTo>
                  <a:pt x="384472" y="641735"/>
                </a:lnTo>
                <a:lnTo>
                  <a:pt x="382764" y="641173"/>
                </a:lnTo>
                <a:lnTo>
                  <a:pt x="380370" y="641804"/>
                </a:lnTo>
                <a:lnTo>
                  <a:pt x="377300" y="643627"/>
                </a:lnTo>
                <a:lnTo>
                  <a:pt x="374737" y="643574"/>
                </a:lnTo>
                <a:lnTo>
                  <a:pt x="371159" y="640573"/>
                </a:lnTo>
                <a:lnTo>
                  <a:pt x="370174" y="640350"/>
                </a:lnTo>
                <a:lnTo>
                  <a:pt x="369859" y="639504"/>
                </a:lnTo>
                <a:lnTo>
                  <a:pt x="370559" y="637073"/>
                </a:lnTo>
                <a:lnTo>
                  <a:pt x="371575" y="635227"/>
                </a:lnTo>
                <a:lnTo>
                  <a:pt x="372321" y="634381"/>
                </a:lnTo>
                <a:lnTo>
                  <a:pt x="375715" y="632011"/>
                </a:lnTo>
                <a:lnTo>
                  <a:pt x="379601" y="631142"/>
                </a:lnTo>
                <a:lnTo>
                  <a:pt x="382040" y="629711"/>
                </a:lnTo>
                <a:lnTo>
                  <a:pt x="385011" y="626765"/>
                </a:lnTo>
                <a:lnTo>
                  <a:pt x="386581" y="624549"/>
                </a:lnTo>
                <a:lnTo>
                  <a:pt x="389667" y="618818"/>
                </a:lnTo>
                <a:lnTo>
                  <a:pt x="389436" y="618372"/>
                </a:lnTo>
                <a:lnTo>
                  <a:pt x="388743" y="618057"/>
                </a:lnTo>
                <a:lnTo>
                  <a:pt x="381956" y="623495"/>
                </a:lnTo>
                <a:lnTo>
                  <a:pt x="380955" y="623996"/>
                </a:lnTo>
                <a:lnTo>
                  <a:pt x="379609" y="623957"/>
                </a:lnTo>
                <a:lnTo>
                  <a:pt x="374183" y="621872"/>
                </a:lnTo>
                <a:lnTo>
                  <a:pt x="373037" y="620980"/>
                </a:lnTo>
                <a:lnTo>
                  <a:pt x="372252" y="618364"/>
                </a:lnTo>
                <a:lnTo>
                  <a:pt x="373760" y="612395"/>
                </a:lnTo>
                <a:lnTo>
                  <a:pt x="374814" y="609502"/>
                </a:lnTo>
                <a:lnTo>
                  <a:pt x="377462" y="605025"/>
                </a:lnTo>
                <a:lnTo>
                  <a:pt x="380925" y="600232"/>
                </a:lnTo>
                <a:lnTo>
                  <a:pt x="382125" y="597117"/>
                </a:lnTo>
                <a:lnTo>
                  <a:pt x="383926" y="588747"/>
                </a:lnTo>
                <a:lnTo>
                  <a:pt x="383818" y="584931"/>
                </a:lnTo>
                <a:lnTo>
                  <a:pt x="383010" y="580269"/>
                </a:lnTo>
                <a:lnTo>
                  <a:pt x="382979" y="577492"/>
                </a:lnTo>
                <a:lnTo>
                  <a:pt x="383733" y="576615"/>
                </a:lnTo>
                <a:lnTo>
                  <a:pt x="391683" y="572277"/>
                </a:lnTo>
                <a:lnTo>
                  <a:pt x="395446" y="569015"/>
                </a:lnTo>
                <a:lnTo>
                  <a:pt x="402749" y="564184"/>
                </a:lnTo>
                <a:lnTo>
                  <a:pt x="404734" y="564222"/>
                </a:lnTo>
                <a:lnTo>
                  <a:pt x="406196" y="565884"/>
                </a:lnTo>
                <a:lnTo>
                  <a:pt x="407897" y="567215"/>
                </a:lnTo>
                <a:lnTo>
                  <a:pt x="409836" y="568207"/>
                </a:lnTo>
                <a:lnTo>
                  <a:pt x="412330" y="568107"/>
                </a:lnTo>
                <a:lnTo>
                  <a:pt x="415377" y="566899"/>
                </a:lnTo>
                <a:lnTo>
                  <a:pt x="420210" y="567361"/>
                </a:lnTo>
                <a:lnTo>
                  <a:pt x="430137" y="570538"/>
                </a:lnTo>
                <a:lnTo>
                  <a:pt x="432246" y="570715"/>
                </a:lnTo>
                <a:lnTo>
                  <a:pt x="432330" y="570315"/>
                </a:lnTo>
                <a:lnTo>
                  <a:pt x="430799" y="568092"/>
                </a:lnTo>
                <a:lnTo>
                  <a:pt x="423958" y="566799"/>
                </a:lnTo>
                <a:lnTo>
                  <a:pt x="421072" y="565507"/>
                </a:lnTo>
                <a:lnTo>
                  <a:pt x="412968" y="559807"/>
                </a:lnTo>
                <a:lnTo>
                  <a:pt x="411121" y="557599"/>
                </a:lnTo>
                <a:lnTo>
                  <a:pt x="411868" y="556568"/>
                </a:lnTo>
                <a:lnTo>
                  <a:pt x="413853" y="555714"/>
                </a:lnTo>
                <a:lnTo>
                  <a:pt x="414531" y="554891"/>
                </a:lnTo>
                <a:lnTo>
                  <a:pt x="414815" y="553452"/>
                </a:lnTo>
                <a:lnTo>
                  <a:pt x="415954" y="551491"/>
                </a:lnTo>
                <a:lnTo>
                  <a:pt x="417947" y="548983"/>
                </a:lnTo>
                <a:lnTo>
                  <a:pt x="420995" y="546560"/>
                </a:lnTo>
                <a:lnTo>
                  <a:pt x="426759" y="542944"/>
                </a:lnTo>
                <a:lnTo>
                  <a:pt x="424504" y="542790"/>
                </a:lnTo>
                <a:lnTo>
                  <a:pt x="420356" y="543459"/>
                </a:lnTo>
                <a:lnTo>
                  <a:pt x="418848" y="544144"/>
                </a:lnTo>
                <a:lnTo>
                  <a:pt x="416077" y="546729"/>
                </a:lnTo>
                <a:lnTo>
                  <a:pt x="415000" y="548544"/>
                </a:lnTo>
                <a:lnTo>
                  <a:pt x="413453" y="552083"/>
                </a:lnTo>
                <a:lnTo>
                  <a:pt x="412791" y="552752"/>
                </a:lnTo>
                <a:lnTo>
                  <a:pt x="409913" y="553260"/>
                </a:lnTo>
                <a:lnTo>
                  <a:pt x="402072" y="553614"/>
                </a:lnTo>
                <a:lnTo>
                  <a:pt x="400748" y="551806"/>
                </a:lnTo>
                <a:lnTo>
                  <a:pt x="400017" y="551514"/>
                </a:lnTo>
                <a:lnTo>
                  <a:pt x="399047" y="551768"/>
                </a:lnTo>
                <a:lnTo>
                  <a:pt x="391844" y="556383"/>
                </a:lnTo>
                <a:lnTo>
                  <a:pt x="389266" y="558730"/>
                </a:lnTo>
                <a:lnTo>
                  <a:pt x="387427" y="561407"/>
                </a:lnTo>
                <a:lnTo>
                  <a:pt x="384580" y="563361"/>
                </a:lnTo>
                <a:lnTo>
                  <a:pt x="380732" y="564599"/>
                </a:lnTo>
                <a:lnTo>
                  <a:pt x="377854" y="566130"/>
                </a:lnTo>
                <a:lnTo>
                  <a:pt x="374822" y="569184"/>
                </a:lnTo>
                <a:lnTo>
                  <a:pt x="373791" y="571523"/>
                </a:lnTo>
                <a:lnTo>
                  <a:pt x="373729" y="572623"/>
                </a:lnTo>
                <a:lnTo>
                  <a:pt x="374468" y="576077"/>
                </a:lnTo>
                <a:lnTo>
                  <a:pt x="373714" y="576723"/>
                </a:lnTo>
                <a:lnTo>
                  <a:pt x="371967" y="576992"/>
                </a:lnTo>
                <a:lnTo>
                  <a:pt x="369158" y="579277"/>
                </a:lnTo>
                <a:lnTo>
                  <a:pt x="363225" y="586047"/>
                </a:lnTo>
                <a:lnTo>
                  <a:pt x="362448" y="588493"/>
                </a:lnTo>
                <a:lnTo>
                  <a:pt x="362479" y="589332"/>
                </a:lnTo>
                <a:lnTo>
                  <a:pt x="363441" y="591239"/>
                </a:lnTo>
                <a:lnTo>
                  <a:pt x="362771" y="592478"/>
                </a:lnTo>
                <a:lnTo>
                  <a:pt x="361101" y="594432"/>
                </a:lnTo>
                <a:lnTo>
                  <a:pt x="357384" y="597517"/>
                </a:lnTo>
                <a:lnTo>
                  <a:pt x="354945" y="598686"/>
                </a:lnTo>
                <a:lnTo>
                  <a:pt x="353359" y="598748"/>
                </a:lnTo>
                <a:lnTo>
                  <a:pt x="351836" y="598309"/>
                </a:lnTo>
                <a:lnTo>
                  <a:pt x="349127" y="596324"/>
                </a:lnTo>
                <a:lnTo>
                  <a:pt x="346934" y="596201"/>
                </a:lnTo>
                <a:lnTo>
                  <a:pt x="346795" y="596478"/>
                </a:lnTo>
                <a:lnTo>
                  <a:pt x="349781" y="598601"/>
                </a:lnTo>
                <a:lnTo>
                  <a:pt x="352821" y="601325"/>
                </a:lnTo>
                <a:lnTo>
                  <a:pt x="354714" y="603586"/>
                </a:lnTo>
                <a:lnTo>
                  <a:pt x="355460" y="605379"/>
                </a:lnTo>
                <a:lnTo>
                  <a:pt x="355491" y="607225"/>
                </a:lnTo>
                <a:lnTo>
                  <a:pt x="354806" y="609118"/>
                </a:lnTo>
                <a:lnTo>
                  <a:pt x="352659" y="612402"/>
                </a:lnTo>
                <a:lnTo>
                  <a:pt x="350558" y="613379"/>
                </a:lnTo>
                <a:lnTo>
                  <a:pt x="345179" y="614364"/>
                </a:lnTo>
                <a:lnTo>
                  <a:pt x="343448" y="615149"/>
                </a:lnTo>
                <a:lnTo>
                  <a:pt x="342909" y="615757"/>
                </a:lnTo>
                <a:lnTo>
                  <a:pt x="346603" y="617141"/>
                </a:lnTo>
                <a:lnTo>
                  <a:pt x="346934" y="617849"/>
                </a:lnTo>
                <a:lnTo>
                  <a:pt x="346426" y="620588"/>
                </a:lnTo>
                <a:lnTo>
                  <a:pt x="345449" y="621480"/>
                </a:lnTo>
                <a:lnTo>
                  <a:pt x="342370" y="623111"/>
                </a:lnTo>
                <a:lnTo>
                  <a:pt x="339615" y="623588"/>
                </a:lnTo>
                <a:lnTo>
                  <a:pt x="339192" y="623272"/>
                </a:lnTo>
                <a:lnTo>
                  <a:pt x="339708" y="621126"/>
                </a:lnTo>
                <a:lnTo>
                  <a:pt x="339562" y="620595"/>
                </a:lnTo>
                <a:lnTo>
                  <a:pt x="338523" y="620157"/>
                </a:lnTo>
                <a:lnTo>
                  <a:pt x="337053" y="620972"/>
                </a:lnTo>
                <a:lnTo>
                  <a:pt x="333382" y="624134"/>
                </a:lnTo>
                <a:lnTo>
                  <a:pt x="332990" y="624649"/>
                </a:lnTo>
                <a:lnTo>
                  <a:pt x="334313" y="625496"/>
                </a:lnTo>
                <a:lnTo>
                  <a:pt x="334036" y="626196"/>
                </a:lnTo>
                <a:lnTo>
                  <a:pt x="332051" y="628457"/>
                </a:lnTo>
                <a:lnTo>
                  <a:pt x="331227" y="629965"/>
                </a:lnTo>
                <a:lnTo>
                  <a:pt x="329896" y="631496"/>
                </a:lnTo>
                <a:lnTo>
                  <a:pt x="323971" y="636173"/>
                </a:lnTo>
                <a:lnTo>
                  <a:pt x="324425" y="637312"/>
                </a:lnTo>
                <a:lnTo>
                  <a:pt x="322886" y="641366"/>
                </a:lnTo>
                <a:lnTo>
                  <a:pt x="322024" y="644943"/>
                </a:lnTo>
                <a:lnTo>
                  <a:pt x="323070" y="646443"/>
                </a:lnTo>
                <a:lnTo>
                  <a:pt x="328041" y="648197"/>
                </a:lnTo>
                <a:lnTo>
                  <a:pt x="330450" y="648620"/>
                </a:lnTo>
                <a:lnTo>
                  <a:pt x="333290" y="649843"/>
                </a:lnTo>
                <a:lnTo>
                  <a:pt x="338430" y="653136"/>
                </a:lnTo>
                <a:lnTo>
                  <a:pt x="340146" y="655282"/>
                </a:lnTo>
                <a:lnTo>
                  <a:pt x="340400" y="656290"/>
                </a:lnTo>
                <a:lnTo>
                  <a:pt x="340239" y="657390"/>
                </a:lnTo>
                <a:lnTo>
                  <a:pt x="339623" y="658875"/>
                </a:lnTo>
                <a:lnTo>
                  <a:pt x="338015" y="661675"/>
                </a:lnTo>
                <a:lnTo>
                  <a:pt x="334129" y="665829"/>
                </a:lnTo>
                <a:lnTo>
                  <a:pt x="332374" y="667006"/>
                </a:lnTo>
                <a:lnTo>
                  <a:pt x="329719" y="667929"/>
                </a:lnTo>
                <a:lnTo>
                  <a:pt x="328849" y="668598"/>
                </a:lnTo>
                <a:lnTo>
                  <a:pt x="325440" y="672514"/>
                </a:lnTo>
                <a:lnTo>
                  <a:pt x="324517" y="674622"/>
                </a:lnTo>
                <a:lnTo>
                  <a:pt x="324663" y="676460"/>
                </a:lnTo>
                <a:lnTo>
                  <a:pt x="324009" y="677745"/>
                </a:lnTo>
                <a:lnTo>
                  <a:pt x="319623" y="680268"/>
                </a:lnTo>
                <a:lnTo>
                  <a:pt x="319777" y="680715"/>
                </a:lnTo>
                <a:lnTo>
                  <a:pt x="321370" y="680907"/>
                </a:lnTo>
                <a:lnTo>
                  <a:pt x="320785" y="683130"/>
                </a:lnTo>
                <a:lnTo>
                  <a:pt x="320523" y="686207"/>
                </a:lnTo>
                <a:lnTo>
                  <a:pt x="319761" y="686723"/>
                </a:lnTo>
                <a:lnTo>
                  <a:pt x="317022" y="686700"/>
                </a:lnTo>
                <a:lnTo>
                  <a:pt x="313536" y="687892"/>
                </a:lnTo>
                <a:lnTo>
                  <a:pt x="313289" y="688230"/>
                </a:lnTo>
                <a:lnTo>
                  <a:pt x="313228" y="690438"/>
                </a:lnTo>
                <a:lnTo>
                  <a:pt x="304116" y="692054"/>
                </a:lnTo>
                <a:lnTo>
                  <a:pt x="302123" y="696223"/>
                </a:lnTo>
                <a:lnTo>
                  <a:pt x="301084" y="697500"/>
                </a:lnTo>
                <a:lnTo>
                  <a:pt x="297514" y="700524"/>
                </a:lnTo>
                <a:lnTo>
                  <a:pt x="295328" y="701739"/>
                </a:lnTo>
                <a:lnTo>
                  <a:pt x="292827" y="702478"/>
                </a:lnTo>
                <a:lnTo>
                  <a:pt x="291519" y="703501"/>
                </a:lnTo>
                <a:lnTo>
                  <a:pt x="291396" y="704809"/>
                </a:lnTo>
                <a:lnTo>
                  <a:pt x="290688" y="705939"/>
                </a:lnTo>
                <a:lnTo>
                  <a:pt x="288525" y="707809"/>
                </a:lnTo>
                <a:lnTo>
                  <a:pt x="287463" y="710155"/>
                </a:lnTo>
                <a:lnTo>
                  <a:pt x="286694" y="710524"/>
                </a:lnTo>
                <a:lnTo>
                  <a:pt x="282669" y="711086"/>
                </a:lnTo>
                <a:lnTo>
                  <a:pt x="281869" y="711832"/>
                </a:lnTo>
                <a:lnTo>
                  <a:pt x="281476" y="714994"/>
                </a:lnTo>
                <a:lnTo>
                  <a:pt x="280730" y="715094"/>
                </a:lnTo>
                <a:lnTo>
                  <a:pt x="279299" y="714355"/>
                </a:lnTo>
                <a:lnTo>
                  <a:pt x="277436" y="714925"/>
                </a:lnTo>
                <a:lnTo>
                  <a:pt x="273250" y="718494"/>
                </a:lnTo>
                <a:lnTo>
                  <a:pt x="272334" y="719779"/>
                </a:lnTo>
                <a:lnTo>
                  <a:pt x="272434" y="720463"/>
                </a:lnTo>
                <a:lnTo>
                  <a:pt x="273081" y="721140"/>
                </a:lnTo>
                <a:lnTo>
                  <a:pt x="274073" y="723256"/>
                </a:lnTo>
                <a:lnTo>
                  <a:pt x="274012" y="724679"/>
                </a:lnTo>
                <a:lnTo>
                  <a:pt x="272403" y="728641"/>
                </a:lnTo>
                <a:lnTo>
                  <a:pt x="271834" y="729256"/>
                </a:lnTo>
                <a:lnTo>
                  <a:pt x="269879" y="730233"/>
                </a:lnTo>
                <a:lnTo>
                  <a:pt x="269079" y="732418"/>
                </a:lnTo>
                <a:lnTo>
                  <a:pt x="267278" y="732180"/>
                </a:lnTo>
                <a:lnTo>
                  <a:pt x="265824" y="732595"/>
                </a:lnTo>
                <a:lnTo>
                  <a:pt x="264870" y="734049"/>
                </a:lnTo>
                <a:lnTo>
                  <a:pt x="263838" y="734887"/>
                </a:lnTo>
                <a:lnTo>
                  <a:pt x="262723" y="735103"/>
                </a:lnTo>
                <a:lnTo>
                  <a:pt x="261314" y="736257"/>
                </a:lnTo>
                <a:lnTo>
                  <a:pt x="259629" y="738334"/>
                </a:lnTo>
                <a:lnTo>
                  <a:pt x="258059" y="739657"/>
                </a:lnTo>
                <a:lnTo>
                  <a:pt x="256620" y="740226"/>
                </a:lnTo>
                <a:lnTo>
                  <a:pt x="255219" y="740373"/>
                </a:lnTo>
                <a:lnTo>
                  <a:pt x="253857" y="740080"/>
                </a:lnTo>
                <a:lnTo>
                  <a:pt x="252634" y="740319"/>
                </a:lnTo>
                <a:lnTo>
                  <a:pt x="251549" y="741088"/>
                </a:lnTo>
                <a:lnTo>
                  <a:pt x="250487" y="742288"/>
                </a:lnTo>
                <a:lnTo>
                  <a:pt x="249640" y="745688"/>
                </a:lnTo>
                <a:lnTo>
                  <a:pt x="248571" y="747204"/>
                </a:lnTo>
                <a:lnTo>
                  <a:pt x="247893" y="747465"/>
                </a:lnTo>
                <a:lnTo>
                  <a:pt x="246508" y="747242"/>
                </a:lnTo>
                <a:lnTo>
                  <a:pt x="244415" y="746527"/>
                </a:lnTo>
                <a:lnTo>
                  <a:pt x="242291" y="746780"/>
                </a:lnTo>
                <a:lnTo>
                  <a:pt x="238859" y="748865"/>
                </a:lnTo>
                <a:lnTo>
                  <a:pt x="237766" y="750435"/>
                </a:lnTo>
                <a:lnTo>
                  <a:pt x="239929" y="750781"/>
                </a:lnTo>
                <a:lnTo>
                  <a:pt x="240998" y="751227"/>
                </a:lnTo>
                <a:lnTo>
                  <a:pt x="240975" y="751666"/>
                </a:lnTo>
                <a:lnTo>
                  <a:pt x="239852" y="752089"/>
                </a:lnTo>
                <a:lnTo>
                  <a:pt x="237928" y="752058"/>
                </a:lnTo>
                <a:lnTo>
                  <a:pt x="236773" y="752419"/>
                </a:lnTo>
                <a:lnTo>
                  <a:pt x="235373" y="753312"/>
                </a:lnTo>
                <a:lnTo>
                  <a:pt x="231848" y="754273"/>
                </a:lnTo>
                <a:lnTo>
                  <a:pt x="230509" y="754958"/>
                </a:lnTo>
                <a:lnTo>
                  <a:pt x="227854" y="758866"/>
                </a:lnTo>
                <a:lnTo>
                  <a:pt x="227531" y="759751"/>
                </a:lnTo>
                <a:lnTo>
                  <a:pt x="227870" y="759943"/>
                </a:lnTo>
                <a:lnTo>
                  <a:pt x="229363" y="759535"/>
                </a:lnTo>
                <a:lnTo>
                  <a:pt x="231117" y="760181"/>
                </a:lnTo>
                <a:lnTo>
                  <a:pt x="232025" y="761005"/>
                </a:lnTo>
                <a:lnTo>
                  <a:pt x="232610" y="762020"/>
                </a:lnTo>
                <a:lnTo>
                  <a:pt x="233164" y="763974"/>
                </a:lnTo>
                <a:lnTo>
                  <a:pt x="233503" y="764266"/>
                </a:lnTo>
                <a:lnTo>
                  <a:pt x="230132" y="767543"/>
                </a:lnTo>
                <a:lnTo>
                  <a:pt x="229178" y="768936"/>
                </a:lnTo>
                <a:lnTo>
                  <a:pt x="228562" y="769451"/>
                </a:lnTo>
                <a:lnTo>
                  <a:pt x="228155" y="769051"/>
                </a:lnTo>
                <a:lnTo>
                  <a:pt x="227739" y="765405"/>
                </a:lnTo>
                <a:lnTo>
                  <a:pt x="227485" y="764782"/>
                </a:lnTo>
                <a:lnTo>
                  <a:pt x="226685" y="764720"/>
                </a:lnTo>
                <a:lnTo>
                  <a:pt x="225915" y="765874"/>
                </a:lnTo>
                <a:lnTo>
                  <a:pt x="224230" y="770182"/>
                </a:lnTo>
                <a:lnTo>
                  <a:pt x="222391" y="772351"/>
                </a:lnTo>
                <a:lnTo>
                  <a:pt x="208577" y="777890"/>
                </a:lnTo>
                <a:lnTo>
                  <a:pt x="206592" y="779167"/>
                </a:lnTo>
                <a:lnTo>
                  <a:pt x="206199" y="781521"/>
                </a:lnTo>
                <a:lnTo>
                  <a:pt x="205630" y="783560"/>
                </a:lnTo>
                <a:lnTo>
                  <a:pt x="204714" y="785175"/>
                </a:lnTo>
                <a:lnTo>
                  <a:pt x="203645" y="786199"/>
                </a:lnTo>
                <a:lnTo>
                  <a:pt x="203414" y="785468"/>
                </a:lnTo>
                <a:lnTo>
                  <a:pt x="203521" y="779737"/>
                </a:lnTo>
                <a:lnTo>
                  <a:pt x="203237" y="778598"/>
                </a:lnTo>
                <a:lnTo>
                  <a:pt x="201844" y="777867"/>
                </a:lnTo>
                <a:lnTo>
                  <a:pt x="201228" y="777967"/>
                </a:lnTo>
                <a:lnTo>
                  <a:pt x="200389" y="778290"/>
                </a:lnTo>
                <a:lnTo>
                  <a:pt x="199004" y="779536"/>
                </a:lnTo>
                <a:lnTo>
                  <a:pt x="198158" y="779844"/>
                </a:lnTo>
                <a:lnTo>
                  <a:pt x="197103" y="779744"/>
                </a:lnTo>
                <a:lnTo>
                  <a:pt x="195303" y="780967"/>
                </a:lnTo>
                <a:lnTo>
                  <a:pt x="191024" y="784883"/>
                </a:lnTo>
                <a:lnTo>
                  <a:pt x="188231" y="785852"/>
                </a:lnTo>
                <a:lnTo>
                  <a:pt x="187492" y="786660"/>
                </a:lnTo>
                <a:lnTo>
                  <a:pt x="186299" y="788799"/>
                </a:lnTo>
                <a:lnTo>
                  <a:pt x="185506" y="789583"/>
                </a:lnTo>
                <a:lnTo>
                  <a:pt x="184337" y="789653"/>
                </a:lnTo>
                <a:lnTo>
                  <a:pt x="182782" y="789014"/>
                </a:lnTo>
                <a:lnTo>
                  <a:pt x="181536" y="789468"/>
                </a:lnTo>
                <a:lnTo>
                  <a:pt x="180589" y="791022"/>
                </a:lnTo>
                <a:lnTo>
                  <a:pt x="179627" y="791638"/>
                </a:lnTo>
                <a:lnTo>
                  <a:pt x="176911" y="790491"/>
                </a:lnTo>
                <a:lnTo>
                  <a:pt x="175710" y="791276"/>
                </a:lnTo>
                <a:lnTo>
                  <a:pt x="174156" y="793276"/>
                </a:lnTo>
                <a:lnTo>
                  <a:pt x="172532" y="794591"/>
                </a:lnTo>
                <a:lnTo>
                  <a:pt x="170839" y="795230"/>
                </a:lnTo>
                <a:lnTo>
                  <a:pt x="166437" y="795891"/>
                </a:lnTo>
                <a:lnTo>
                  <a:pt x="164667" y="795468"/>
                </a:lnTo>
                <a:lnTo>
                  <a:pt x="164305" y="794891"/>
                </a:lnTo>
                <a:lnTo>
                  <a:pt x="164390" y="792345"/>
                </a:lnTo>
                <a:lnTo>
                  <a:pt x="165098" y="790507"/>
                </a:lnTo>
                <a:lnTo>
                  <a:pt x="165752" y="789637"/>
                </a:lnTo>
                <a:lnTo>
                  <a:pt x="166629" y="788868"/>
                </a:lnTo>
                <a:lnTo>
                  <a:pt x="167915" y="788776"/>
                </a:lnTo>
                <a:lnTo>
                  <a:pt x="170316" y="789353"/>
                </a:lnTo>
                <a:lnTo>
                  <a:pt x="170039" y="788737"/>
                </a:lnTo>
                <a:lnTo>
                  <a:pt x="169169" y="788006"/>
                </a:lnTo>
                <a:lnTo>
                  <a:pt x="166960" y="786737"/>
                </a:lnTo>
                <a:lnTo>
                  <a:pt x="164767" y="786091"/>
                </a:lnTo>
                <a:lnTo>
                  <a:pt x="163513" y="786506"/>
                </a:lnTo>
                <a:lnTo>
                  <a:pt x="161751" y="787476"/>
                </a:lnTo>
                <a:lnTo>
                  <a:pt x="160550" y="788599"/>
                </a:lnTo>
                <a:lnTo>
                  <a:pt x="159919" y="789876"/>
                </a:lnTo>
                <a:lnTo>
                  <a:pt x="159126" y="794030"/>
                </a:lnTo>
                <a:lnTo>
                  <a:pt x="158665" y="795153"/>
                </a:lnTo>
                <a:lnTo>
                  <a:pt x="153509" y="802438"/>
                </a:lnTo>
                <a:lnTo>
                  <a:pt x="151485" y="804677"/>
                </a:lnTo>
                <a:lnTo>
                  <a:pt x="149484" y="804507"/>
                </a:lnTo>
                <a:lnTo>
                  <a:pt x="148514" y="805354"/>
                </a:lnTo>
                <a:lnTo>
                  <a:pt x="147152" y="807161"/>
                </a:lnTo>
                <a:lnTo>
                  <a:pt x="145890" y="808031"/>
                </a:lnTo>
                <a:lnTo>
                  <a:pt x="144736" y="807954"/>
                </a:lnTo>
                <a:lnTo>
                  <a:pt x="143836" y="807608"/>
                </a:lnTo>
                <a:lnTo>
                  <a:pt x="143197" y="807000"/>
                </a:lnTo>
                <a:lnTo>
                  <a:pt x="143305" y="806431"/>
                </a:lnTo>
                <a:lnTo>
                  <a:pt x="144166" y="805900"/>
                </a:lnTo>
                <a:lnTo>
                  <a:pt x="143859" y="804454"/>
                </a:lnTo>
                <a:lnTo>
                  <a:pt x="142381" y="802069"/>
                </a:lnTo>
                <a:lnTo>
                  <a:pt x="141373" y="800776"/>
                </a:lnTo>
                <a:lnTo>
                  <a:pt x="139457" y="800623"/>
                </a:lnTo>
                <a:lnTo>
                  <a:pt x="139157" y="801707"/>
                </a:lnTo>
                <a:lnTo>
                  <a:pt x="139803" y="807231"/>
                </a:lnTo>
                <a:lnTo>
                  <a:pt x="139703" y="808477"/>
                </a:lnTo>
                <a:lnTo>
                  <a:pt x="138510" y="810046"/>
                </a:lnTo>
                <a:lnTo>
                  <a:pt x="135371" y="811800"/>
                </a:lnTo>
                <a:lnTo>
                  <a:pt x="134393" y="811631"/>
                </a:lnTo>
                <a:lnTo>
                  <a:pt x="131569" y="808177"/>
                </a:lnTo>
                <a:lnTo>
                  <a:pt x="128891" y="807492"/>
                </a:lnTo>
                <a:lnTo>
                  <a:pt x="128714" y="808616"/>
                </a:lnTo>
                <a:lnTo>
                  <a:pt x="129314" y="810916"/>
                </a:lnTo>
                <a:lnTo>
                  <a:pt x="128645" y="813054"/>
                </a:lnTo>
                <a:lnTo>
                  <a:pt x="126713" y="815047"/>
                </a:lnTo>
                <a:lnTo>
                  <a:pt x="125243" y="816008"/>
                </a:lnTo>
                <a:lnTo>
                  <a:pt x="124235" y="815947"/>
                </a:lnTo>
                <a:lnTo>
                  <a:pt x="124181" y="814554"/>
                </a:lnTo>
                <a:lnTo>
                  <a:pt x="125082" y="811823"/>
                </a:lnTo>
                <a:lnTo>
                  <a:pt x="125313" y="809546"/>
                </a:lnTo>
                <a:lnTo>
                  <a:pt x="124874" y="807715"/>
                </a:lnTo>
                <a:lnTo>
                  <a:pt x="124928" y="806315"/>
                </a:lnTo>
                <a:lnTo>
                  <a:pt x="125459" y="805338"/>
                </a:lnTo>
                <a:lnTo>
                  <a:pt x="129006" y="802615"/>
                </a:lnTo>
                <a:lnTo>
                  <a:pt x="130499" y="802207"/>
                </a:lnTo>
                <a:lnTo>
                  <a:pt x="131300" y="802877"/>
                </a:lnTo>
                <a:lnTo>
                  <a:pt x="132292" y="802992"/>
                </a:lnTo>
                <a:lnTo>
                  <a:pt x="133493" y="802546"/>
                </a:lnTo>
                <a:lnTo>
                  <a:pt x="134247" y="801677"/>
                </a:lnTo>
                <a:lnTo>
                  <a:pt x="134563" y="800376"/>
                </a:lnTo>
                <a:lnTo>
                  <a:pt x="136094" y="798715"/>
                </a:lnTo>
                <a:lnTo>
                  <a:pt x="138841" y="796676"/>
                </a:lnTo>
                <a:lnTo>
                  <a:pt x="141989" y="792914"/>
                </a:lnTo>
                <a:lnTo>
                  <a:pt x="145529" y="787406"/>
                </a:lnTo>
                <a:lnTo>
                  <a:pt x="149676" y="782645"/>
                </a:lnTo>
                <a:lnTo>
                  <a:pt x="154440" y="778637"/>
                </a:lnTo>
                <a:lnTo>
                  <a:pt x="159604" y="775444"/>
                </a:lnTo>
                <a:lnTo>
                  <a:pt x="170008" y="771051"/>
                </a:lnTo>
                <a:lnTo>
                  <a:pt x="170808" y="771321"/>
                </a:lnTo>
                <a:lnTo>
                  <a:pt x="169854" y="772752"/>
                </a:lnTo>
                <a:lnTo>
                  <a:pt x="170500" y="773644"/>
                </a:lnTo>
                <a:lnTo>
                  <a:pt x="171524" y="773759"/>
                </a:lnTo>
                <a:lnTo>
                  <a:pt x="175333" y="773052"/>
                </a:lnTo>
                <a:lnTo>
                  <a:pt x="176849" y="772128"/>
                </a:lnTo>
                <a:lnTo>
                  <a:pt x="177295" y="773021"/>
                </a:lnTo>
                <a:lnTo>
                  <a:pt x="176764" y="774144"/>
                </a:lnTo>
                <a:lnTo>
                  <a:pt x="174479" y="775283"/>
                </a:lnTo>
                <a:lnTo>
                  <a:pt x="174540" y="776229"/>
                </a:lnTo>
                <a:lnTo>
                  <a:pt x="177873" y="780652"/>
                </a:lnTo>
                <a:lnTo>
                  <a:pt x="178919" y="781321"/>
                </a:lnTo>
                <a:lnTo>
                  <a:pt x="179789" y="781237"/>
                </a:lnTo>
                <a:lnTo>
                  <a:pt x="180158" y="780667"/>
                </a:lnTo>
                <a:lnTo>
                  <a:pt x="179881" y="777475"/>
                </a:lnTo>
                <a:lnTo>
                  <a:pt x="181005" y="776867"/>
                </a:lnTo>
                <a:lnTo>
                  <a:pt x="183306" y="776713"/>
                </a:lnTo>
                <a:lnTo>
                  <a:pt x="184806" y="777129"/>
                </a:lnTo>
                <a:lnTo>
                  <a:pt x="185506" y="778106"/>
                </a:lnTo>
                <a:lnTo>
                  <a:pt x="186822" y="778913"/>
                </a:lnTo>
                <a:lnTo>
                  <a:pt x="188754" y="779560"/>
                </a:lnTo>
                <a:lnTo>
                  <a:pt x="189954" y="779360"/>
                </a:lnTo>
                <a:lnTo>
                  <a:pt x="190424" y="778321"/>
                </a:lnTo>
                <a:lnTo>
                  <a:pt x="189600" y="777082"/>
                </a:lnTo>
                <a:lnTo>
                  <a:pt x="185899" y="774359"/>
                </a:lnTo>
                <a:lnTo>
                  <a:pt x="184868" y="773221"/>
                </a:lnTo>
                <a:lnTo>
                  <a:pt x="184621" y="771628"/>
                </a:lnTo>
                <a:lnTo>
                  <a:pt x="185145" y="769590"/>
                </a:lnTo>
                <a:lnTo>
                  <a:pt x="186307" y="766559"/>
                </a:lnTo>
                <a:lnTo>
                  <a:pt x="188107" y="762535"/>
                </a:lnTo>
                <a:lnTo>
                  <a:pt x="189739" y="759720"/>
                </a:lnTo>
                <a:lnTo>
                  <a:pt x="193040" y="756520"/>
                </a:lnTo>
                <a:lnTo>
                  <a:pt x="195264" y="754935"/>
                </a:lnTo>
                <a:lnTo>
                  <a:pt x="200905" y="750073"/>
                </a:lnTo>
                <a:lnTo>
                  <a:pt x="211748" y="745104"/>
                </a:lnTo>
                <a:lnTo>
                  <a:pt x="214426" y="741903"/>
                </a:lnTo>
                <a:lnTo>
                  <a:pt x="218066" y="738365"/>
                </a:lnTo>
                <a:lnTo>
                  <a:pt x="219628" y="737495"/>
                </a:lnTo>
                <a:lnTo>
                  <a:pt x="219628" y="738865"/>
                </a:lnTo>
                <a:lnTo>
                  <a:pt x="220128" y="740088"/>
                </a:lnTo>
                <a:lnTo>
                  <a:pt x="222560" y="740903"/>
                </a:lnTo>
                <a:lnTo>
                  <a:pt x="224145" y="741188"/>
                </a:lnTo>
                <a:lnTo>
                  <a:pt x="224876" y="740942"/>
                </a:lnTo>
                <a:lnTo>
                  <a:pt x="225076" y="739642"/>
                </a:lnTo>
                <a:lnTo>
                  <a:pt x="224753" y="737280"/>
                </a:lnTo>
                <a:lnTo>
                  <a:pt x="224669" y="735049"/>
                </a:lnTo>
                <a:lnTo>
                  <a:pt x="224830" y="732949"/>
                </a:lnTo>
                <a:lnTo>
                  <a:pt x="225184" y="731287"/>
                </a:lnTo>
                <a:lnTo>
                  <a:pt x="226808" y="728326"/>
                </a:lnTo>
                <a:lnTo>
                  <a:pt x="229224" y="724948"/>
                </a:lnTo>
                <a:lnTo>
                  <a:pt x="232526" y="721017"/>
                </a:lnTo>
                <a:lnTo>
                  <a:pt x="234611" y="719233"/>
                </a:lnTo>
                <a:lnTo>
                  <a:pt x="236573" y="718279"/>
                </a:lnTo>
                <a:lnTo>
                  <a:pt x="238474" y="716556"/>
                </a:lnTo>
                <a:lnTo>
                  <a:pt x="241745" y="712471"/>
                </a:lnTo>
                <a:lnTo>
                  <a:pt x="242791" y="711801"/>
                </a:lnTo>
                <a:lnTo>
                  <a:pt x="245138" y="710994"/>
                </a:lnTo>
                <a:lnTo>
                  <a:pt x="246000" y="711347"/>
                </a:lnTo>
                <a:lnTo>
                  <a:pt x="246501" y="712378"/>
                </a:lnTo>
                <a:lnTo>
                  <a:pt x="247116" y="713017"/>
                </a:lnTo>
                <a:lnTo>
                  <a:pt x="249494" y="713594"/>
                </a:lnTo>
                <a:lnTo>
                  <a:pt x="251079" y="712686"/>
                </a:lnTo>
                <a:lnTo>
                  <a:pt x="250818" y="712201"/>
                </a:lnTo>
                <a:lnTo>
                  <a:pt x="249533" y="711886"/>
                </a:lnTo>
                <a:lnTo>
                  <a:pt x="248709" y="711294"/>
                </a:lnTo>
                <a:lnTo>
                  <a:pt x="247932" y="708855"/>
                </a:lnTo>
                <a:lnTo>
                  <a:pt x="246354" y="707386"/>
                </a:lnTo>
                <a:lnTo>
                  <a:pt x="246000" y="705716"/>
                </a:lnTo>
                <a:lnTo>
                  <a:pt x="246285" y="703116"/>
                </a:lnTo>
                <a:lnTo>
                  <a:pt x="247639" y="696993"/>
                </a:lnTo>
                <a:lnTo>
                  <a:pt x="247863" y="690669"/>
                </a:lnTo>
                <a:lnTo>
                  <a:pt x="249071" y="687030"/>
                </a:lnTo>
                <a:lnTo>
                  <a:pt x="251495" y="685715"/>
                </a:lnTo>
                <a:lnTo>
                  <a:pt x="256874" y="684815"/>
                </a:lnTo>
                <a:lnTo>
                  <a:pt x="253727" y="683169"/>
                </a:lnTo>
                <a:lnTo>
                  <a:pt x="252557" y="683161"/>
                </a:lnTo>
                <a:lnTo>
                  <a:pt x="250510" y="682384"/>
                </a:lnTo>
                <a:lnTo>
                  <a:pt x="249733" y="678399"/>
                </a:lnTo>
                <a:lnTo>
                  <a:pt x="249748" y="675499"/>
                </a:lnTo>
                <a:lnTo>
                  <a:pt x="251102" y="672130"/>
                </a:lnTo>
                <a:lnTo>
                  <a:pt x="256112" y="666429"/>
                </a:lnTo>
                <a:lnTo>
                  <a:pt x="261599" y="662467"/>
                </a:lnTo>
                <a:lnTo>
                  <a:pt x="260853" y="662144"/>
                </a:lnTo>
                <a:lnTo>
                  <a:pt x="260175" y="660967"/>
                </a:lnTo>
                <a:lnTo>
                  <a:pt x="262707" y="652997"/>
                </a:lnTo>
                <a:lnTo>
                  <a:pt x="265177" y="645851"/>
                </a:lnTo>
                <a:lnTo>
                  <a:pt x="261845" y="651943"/>
                </a:lnTo>
                <a:lnTo>
                  <a:pt x="257990" y="656590"/>
                </a:lnTo>
                <a:lnTo>
                  <a:pt x="246678" y="661967"/>
                </a:lnTo>
                <a:lnTo>
                  <a:pt x="238982" y="666460"/>
                </a:lnTo>
                <a:lnTo>
                  <a:pt x="235334" y="667529"/>
                </a:lnTo>
                <a:lnTo>
                  <a:pt x="232926" y="666391"/>
                </a:lnTo>
                <a:lnTo>
                  <a:pt x="231048" y="662083"/>
                </a:lnTo>
                <a:lnTo>
                  <a:pt x="229971" y="660544"/>
                </a:lnTo>
                <a:lnTo>
                  <a:pt x="228593" y="657728"/>
                </a:lnTo>
                <a:lnTo>
                  <a:pt x="229178" y="654051"/>
                </a:lnTo>
                <a:lnTo>
                  <a:pt x="230271" y="651505"/>
                </a:lnTo>
                <a:lnTo>
                  <a:pt x="232672" y="651090"/>
                </a:lnTo>
                <a:lnTo>
                  <a:pt x="235381" y="652320"/>
                </a:lnTo>
                <a:lnTo>
                  <a:pt x="237728" y="652428"/>
                </a:lnTo>
                <a:lnTo>
                  <a:pt x="234703" y="649913"/>
                </a:lnTo>
                <a:lnTo>
                  <a:pt x="230340" y="647712"/>
                </a:lnTo>
                <a:lnTo>
                  <a:pt x="228362" y="648428"/>
                </a:lnTo>
                <a:lnTo>
                  <a:pt x="226846" y="651990"/>
                </a:lnTo>
                <a:lnTo>
                  <a:pt x="224822" y="654428"/>
                </a:lnTo>
                <a:lnTo>
                  <a:pt x="223045" y="653559"/>
                </a:lnTo>
                <a:lnTo>
                  <a:pt x="221991" y="652567"/>
                </a:lnTo>
                <a:lnTo>
                  <a:pt x="222722" y="655544"/>
                </a:lnTo>
                <a:lnTo>
                  <a:pt x="221375" y="660067"/>
                </a:lnTo>
                <a:lnTo>
                  <a:pt x="220867" y="663190"/>
                </a:lnTo>
                <a:lnTo>
                  <a:pt x="222791" y="671406"/>
                </a:lnTo>
                <a:lnTo>
                  <a:pt x="222437" y="674676"/>
                </a:lnTo>
                <a:lnTo>
                  <a:pt x="218935" y="676176"/>
                </a:lnTo>
                <a:lnTo>
                  <a:pt x="216080" y="673491"/>
                </a:lnTo>
                <a:lnTo>
                  <a:pt x="210132" y="663090"/>
                </a:lnTo>
                <a:lnTo>
                  <a:pt x="208054" y="660113"/>
                </a:lnTo>
                <a:lnTo>
                  <a:pt x="203391" y="655190"/>
                </a:lnTo>
                <a:lnTo>
                  <a:pt x="201852" y="655890"/>
                </a:lnTo>
                <a:lnTo>
                  <a:pt x="199889" y="658321"/>
                </a:lnTo>
                <a:lnTo>
                  <a:pt x="197988" y="658990"/>
                </a:lnTo>
                <a:lnTo>
                  <a:pt x="192971" y="655405"/>
                </a:lnTo>
                <a:lnTo>
                  <a:pt x="190632" y="652667"/>
                </a:lnTo>
                <a:lnTo>
                  <a:pt x="188423" y="649336"/>
                </a:lnTo>
                <a:lnTo>
                  <a:pt x="185037" y="651174"/>
                </a:lnTo>
                <a:lnTo>
                  <a:pt x="182082" y="653359"/>
                </a:lnTo>
                <a:lnTo>
                  <a:pt x="178619" y="656836"/>
                </a:lnTo>
                <a:lnTo>
                  <a:pt x="176303" y="656805"/>
                </a:lnTo>
                <a:lnTo>
                  <a:pt x="170008" y="659782"/>
                </a:lnTo>
                <a:lnTo>
                  <a:pt x="169338" y="659844"/>
                </a:lnTo>
                <a:lnTo>
                  <a:pt x="168453" y="661444"/>
                </a:lnTo>
                <a:lnTo>
                  <a:pt x="167584" y="662159"/>
                </a:lnTo>
                <a:lnTo>
                  <a:pt x="166868" y="665237"/>
                </a:lnTo>
                <a:lnTo>
                  <a:pt x="158357" y="667622"/>
                </a:lnTo>
                <a:lnTo>
                  <a:pt x="149946" y="666291"/>
                </a:lnTo>
                <a:lnTo>
                  <a:pt x="152885" y="664598"/>
                </a:lnTo>
                <a:lnTo>
                  <a:pt x="156171" y="663267"/>
                </a:lnTo>
                <a:lnTo>
                  <a:pt x="159026" y="660059"/>
                </a:lnTo>
                <a:lnTo>
                  <a:pt x="157811" y="655759"/>
                </a:lnTo>
                <a:lnTo>
                  <a:pt x="157603" y="653567"/>
                </a:lnTo>
                <a:lnTo>
                  <a:pt x="157634" y="650790"/>
                </a:lnTo>
                <a:lnTo>
                  <a:pt x="160750" y="646882"/>
                </a:lnTo>
                <a:lnTo>
                  <a:pt x="157510" y="646889"/>
                </a:lnTo>
                <a:lnTo>
                  <a:pt x="155425" y="648289"/>
                </a:lnTo>
                <a:lnTo>
                  <a:pt x="153478" y="645351"/>
                </a:lnTo>
                <a:lnTo>
                  <a:pt x="152562" y="639550"/>
                </a:lnTo>
                <a:lnTo>
                  <a:pt x="154794" y="636104"/>
                </a:lnTo>
                <a:lnTo>
                  <a:pt x="155825" y="633442"/>
                </a:lnTo>
                <a:lnTo>
                  <a:pt x="156702" y="629781"/>
                </a:lnTo>
                <a:lnTo>
                  <a:pt x="156764" y="626626"/>
                </a:lnTo>
                <a:lnTo>
                  <a:pt x="155040" y="621272"/>
                </a:lnTo>
                <a:lnTo>
                  <a:pt x="150084" y="609864"/>
                </a:lnTo>
                <a:lnTo>
                  <a:pt x="147830" y="601294"/>
                </a:lnTo>
                <a:lnTo>
                  <a:pt x="143966" y="596709"/>
                </a:lnTo>
                <a:lnTo>
                  <a:pt x="146852" y="589170"/>
                </a:lnTo>
                <a:lnTo>
                  <a:pt x="150069" y="582270"/>
                </a:lnTo>
                <a:lnTo>
                  <a:pt x="154224" y="579169"/>
                </a:lnTo>
                <a:lnTo>
                  <a:pt x="153894" y="578708"/>
                </a:lnTo>
                <a:lnTo>
                  <a:pt x="151600" y="578731"/>
                </a:lnTo>
                <a:lnTo>
                  <a:pt x="150092" y="579139"/>
                </a:lnTo>
                <a:lnTo>
                  <a:pt x="148761" y="581393"/>
                </a:lnTo>
                <a:lnTo>
                  <a:pt x="147352" y="583108"/>
                </a:lnTo>
                <a:lnTo>
                  <a:pt x="142958" y="591886"/>
                </a:lnTo>
                <a:lnTo>
                  <a:pt x="140126" y="596147"/>
                </a:lnTo>
                <a:lnTo>
                  <a:pt x="138287" y="597363"/>
                </a:lnTo>
                <a:lnTo>
                  <a:pt x="141250" y="599009"/>
                </a:lnTo>
                <a:lnTo>
                  <a:pt x="141704" y="600394"/>
                </a:lnTo>
                <a:lnTo>
                  <a:pt x="142273" y="603540"/>
                </a:lnTo>
                <a:lnTo>
                  <a:pt x="141512" y="607348"/>
                </a:lnTo>
                <a:lnTo>
                  <a:pt x="140750" y="609448"/>
                </a:lnTo>
                <a:lnTo>
                  <a:pt x="137256" y="609279"/>
                </a:lnTo>
                <a:lnTo>
                  <a:pt x="134116" y="612333"/>
                </a:lnTo>
                <a:lnTo>
                  <a:pt x="126744" y="615649"/>
                </a:lnTo>
                <a:lnTo>
                  <a:pt x="116786" y="617541"/>
                </a:lnTo>
                <a:lnTo>
                  <a:pt x="111892" y="617318"/>
                </a:lnTo>
                <a:lnTo>
                  <a:pt x="106797" y="613456"/>
                </a:lnTo>
                <a:lnTo>
                  <a:pt x="106836" y="611210"/>
                </a:lnTo>
                <a:lnTo>
                  <a:pt x="107044" y="609264"/>
                </a:lnTo>
                <a:lnTo>
                  <a:pt x="99725" y="602563"/>
                </a:lnTo>
                <a:lnTo>
                  <a:pt x="95585" y="595855"/>
                </a:lnTo>
                <a:lnTo>
                  <a:pt x="92607" y="595709"/>
                </a:lnTo>
                <a:lnTo>
                  <a:pt x="90021" y="593917"/>
                </a:lnTo>
                <a:lnTo>
                  <a:pt x="86966" y="591124"/>
                </a:lnTo>
                <a:lnTo>
                  <a:pt x="87236" y="588870"/>
                </a:lnTo>
                <a:lnTo>
                  <a:pt x="87720" y="587278"/>
                </a:lnTo>
                <a:lnTo>
                  <a:pt x="85843" y="586162"/>
                </a:lnTo>
                <a:lnTo>
                  <a:pt x="83442" y="586270"/>
                </a:lnTo>
                <a:lnTo>
                  <a:pt x="80648" y="585501"/>
                </a:lnTo>
                <a:lnTo>
                  <a:pt x="87944" y="576762"/>
                </a:lnTo>
                <a:lnTo>
                  <a:pt x="90452" y="570877"/>
                </a:lnTo>
                <a:lnTo>
                  <a:pt x="92499" y="570038"/>
                </a:lnTo>
                <a:lnTo>
                  <a:pt x="95154" y="570946"/>
                </a:lnTo>
                <a:lnTo>
                  <a:pt x="98817" y="573269"/>
                </a:lnTo>
                <a:lnTo>
                  <a:pt x="101903" y="574292"/>
                </a:lnTo>
                <a:lnTo>
                  <a:pt x="103019" y="575385"/>
                </a:lnTo>
                <a:lnTo>
                  <a:pt x="104158" y="577439"/>
                </a:lnTo>
                <a:lnTo>
                  <a:pt x="102957" y="580877"/>
                </a:lnTo>
                <a:lnTo>
                  <a:pt x="101857" y="583285"/>
                </a:lnTo>
                <a:lnTo>
                  <a:pt x="103211" y="582639"/>
                </a:lnTo>
                <a:lnTo>
                  <a:pt x="107051" y="578908"/>
                </a:lnTo>
                <a:lnTo>
                  <a:pt x="109914" y="575623"/>
                </a:lnTo>
                <a:lnTo>
                  <a:pt x="111284" y="575962"/>
                </a:lnTo>
                <a:lnTo>
                  <a:pt x="112177" y="576538"/>
                </a:lnTo>
                <a:lnTo>
                  <a:pt x="113769" y="579923"/>
                </a:lnTo>
                <a:lnTo>
                  <a:pt x="115739" y="583362"/>
                </a:lnTo>
                <a:lnTo>
                  <a:pt x="120087" y="580085"/>
                </a:lnTo>
                <a:lnTo>
                  <a:pt x="122411" y="575992"/>
                </a:lnTo>
                <a:lnTo>
                  <a:pt x="120449" y="574200"/>
                </a:lnTo>
                <a:lnTo>
                  <a:pt x="118048" y="573131"/>
                </a:lnTo>
                <a:lnTo>
                  <a:pt x="111923" y="571738"/>
                </a:lnTo>
                <a:lnTo>
                  <a:pt x="113415" y="570561"/>
                </a:lnTo>
                <a:lnTo>
                  <a:pt x="117348" y="570692"/>
                </a:lnTo>
                <a:lnTo>
                  <a:pt x="118825" y="569569"/>
                </a:lnTo>
                <a:lnTo>
                  <a:pt x="117271" y="568007"/>
                </a:lnTo>
                <a:lnTo>
                  <a:pt x="115324" y="566607"/>
                </a:lnTo>
                <a:lnTo>
                  <a:pt x="110022" y="571261"/>
                </a:lnTo>
                <a:lnTo>
                  <a:pt x="100372" y="571030"/>
                </a:lnTo>
                <a:lnTo>
                  <a:pt x="93630" y="568307"/>
                </a:lnTo>
                <a:lnTo>
                  <a:pt x="86897" y="568784"/>
                </a:lnTo>
                <a:lnTo>
                  <a:pt x="85835" y="568246"/>
                </a:lnTo>
                <a:lnTo>
                  <a:pt x="84527" y="566792"/>
                </a:lnTo>
                <a:lnTo>
                  <a:pt x="88321" y="563322"/>
                </a:lnTo>
                <a:lnTo>
                  <a:pt x="91006" y="561399"/>
                </a:lnTo>
                <a:lnTo>
                  <a:pt x="91153" y="560283"/>
                </a:lnTo>
                <a:lnTo>
                  <a:pt x="89590" y="560145"/>
                </a:lnTo>
                <a:lnTo>
                  <a:pt x="86658" y="561068"/>
                </a:lnTo>
                <a:lnTo>
                  <a:pt x="85350" y="559468"/>
                </a:lnTo>
                <a:lnTo>
                  <a:pt x="85566" y="556683"/>
                </a:lnTo>
                <a:lnTo>
                  <a:pt x="85081" y="556937"/>
                </a:lnTo>
                <a:lnTo>
                  <a:pt x="83919" y="558460"/>
                </a:lnTo>
                <a:lnTo>
                  <a:pt x="82280" y="557706"/>
                </a:lnTo>
                <a:lnTo>
                  <a:pt x="80856" y="556399"/>
                </a:lnTo>
                <a:lnTo>
                  <a:pt x="81595" y="555060"/>
                </a:lnTo>
                <a:lnTo>
                  <a:pt x="83042" y="553214"/>
                </a:lnTo>
                <a:lnTo>
                  <a:pt x="82403" y="552937"/>
                </a:lnTo>
                <a:lnTo>
                  <a:pt x="81110" y="553329"/>
                </a:lnTo>
                <a:lnTo>
                  <a:pt x="79848" y="555737"/>
                </a:lnTo>
                <a:lnTo>
                  <a:pt x="80125" y="557683"/>
                </a:lnTo>
                <a:lnTo>
                  <a:pt x="80094" y="560476"/>
                </a:lnTo>
                <a:lnTo>
                  <a:pt x="77939" y="560984"/>
                </a:lnTo>
                <a:lnTo>
                  <a:pt x="76093" y="560653"/>
                </a:lnTo>
                <a:lnTo>
                  <a:pt x="74761" y="557845"/>
                </a:lnTo>
                <a:lnTo>
                  <a:pt x="73384" y="551814"/>
                </a:lnTo>
                <a:lnTo>
                  <a:pt x="69659" y="550206"/>
                </a:lnTo>
                <a:lnTo>
                  <a:pt x="68743" y="547144"/>
                </a:lnTo>
                <a:lnTo>
                  <a:pt x="71098" y="543198"/>
                </a:lnTo>
                <a:lnTo>
                  <a:pt x="70059" y="541159"/>
                </a:lnTo>
                <a:lnTo>
                  <a:pt x="67551" y="540498"/>
                </a:lnTo>
                <a:lnTo>
                  <a:pt x="64688" y="542490"/>
                </a:lnTo>
                <a:lnTo>
                  <a:pt x="63418" y="540721"/>
                </a:lnTo>
                <a:lnTo>
                  <a:pt x="63187" y="538774"/>
                </a:lnTo>
                <a:lnTo>
                  <a:pt x="63087" y="535974"/>
                </a:lnTo>
                <a:lnTo>
                  <a:pt x="63888" y="535674"/>
                </a:lnTo>
                <a:lnTo>
                  <a:pt x="64549" y="536228"/>
                </a:lnTo>
                <a:lnTo>
                  <a:pt x="70298" y="534674"/>
                </a:lnTo>
                <a:lnTo>
                  <a:pt x="70852" y="533913"/>
                </a:lnTo>
                <a:lnTo>
                  <a:pt x="66296" y="531535"/>
                </a:lnTo>
                <a:lnTo>
                  <a:pt x="65027" y="529035"/>
                </a:lnTo>
                <a:lnTo>
                  <a:pt x="66912" y="527612"/>
                </a:lnTo>
                <a:lnTo>
                  <a:pt x="70313" y="527489"/>
                </a:lnTo>
                <a:lnTo>
                  <a:pt x="75084" y="526004"/>
                </a:lnTo>
                <a:lnTo>
                  <a:pt x="73076" y="523343"/>
                </a:lnTo>
                <a:lnTo>
                  <a:pt x="72653" y="521881"/>
                </a:lnTo>
                <a:lnTo>
                  <a:pt x="72253" y="519481"/>
                </a:lnTo>
                <a:lnTo>
                  <a:pt x="73045" y="515396"/>
                </a:lnTo>
                <a:lnTo>
                  <a:pt x="78655" y="505988"/>
                </a:lnTo>
                <a:lnTo>
                  <a:pt x="84119" y="498095"/>
                </a:lnTo>
                <a:lnTo>
                  <a:pt x="85820" y="496272"/>
                </a:lnTo>
                <a:lnTo>
                  <a:pt x="88321" y="495287"/>
                </a:lnTo>
                <a:lnTo>
                  <a:pt x="90652" y="496048"/>
                </a:lnTo>
                <a:lnTo>
                  <a:pt x="93084" y="497749"/>
                </a:lnTo>
                <a:lnTo>
                  <a:pt x="93546" y="497018"/>
                </a:lnTo>
                <a:lnTo>
                  <a:pt x="92722" y="496325"/>
                </a:lnTo>
                <a:lnTo>
                  <a:pt x="91684" y="493079"/>
                </a:lnTo>
                <a:lnTo>
                  <a:pt x="95062" y="491802"/>
                </a:lnTo>
                <a:lnTo>
                  <a:pt x="97040" y="488125"/>
                </a:lnTo>
                <a:lnTo>
                  <a:pt x="97186" y="487056"/>
                </a:lnTo>
                <a:lnTo>
                  <a:pt x="95039" y="488586"/>
                </a:lnTo>
                <a:lnTo>
                  <a:pt x="92799" y="491102"/>
                </a:lnTo>
                <a:lnTo>
                  <a:pt x="92238" y="488571"/>
                </a:lnTo>
                <a:lnTo>
                  <a:pt x="91660" y="482740"/>
                </a:lnTo>
                <a:lnTo>
                  <a:pt x="92645" y="477209"/>
                </a:lnTo>
                <a:lnTo>
                  <a:pt x="93415" y="474716"/>
                </a:lnTo>
                <a:lnTo>
                  <a:pt x="95285" y="472347"/>
                </a:lnTo>
                <a:lnTo>
                  <a:pt x="100672" y="471393"/>
                </a:lnTo>
                <a:lnTo>
                  <a:pt x="101626" y="471870"/>
                </a:lnTo>
                <a:lnTo>
                  <a:pt x="101818" y="470747"/>
                </a:lnTo>
                <a:lnTo>
                  <a:pt x="98579" y="467239"/>
                </a:lnTo>
                <a:lnTo>
                  <a:pt x="99910" y="464493"/>
                </a:lnTo>
                <a:lnTo>
                  <a:pt x="101080" y="463062"/>
                </a:lnTo>
                <a:lnTo>
                  <a:pt x="107590" y="460831"/>
                </a:lnTo>
                <a:lnTo>
                  <a:pt x="111145" y="461523"/>
                </a:lnTo>
                <a:lnTo>
                  <a:pt x="115609" y="464123"/>
                </a:lnTo>
                <a:lnTo>
                  <a:pt x="118202" y="467354"/>
                </a:lnTo>
                <a:lnTo>
                  <a:pt x="117825" y="469008"/>
                </a:lnTo>
                <a:lnTo>
                  <a:pt x="117186" y="469970"/>
                </a:lnTo>
                <a:lnTo>
                  <a:pt x="115847" y="471039"/>
                </a:lnTo>
                <a:lnTo>
                  <a:pt x="115347" y="471870"/>
                </a:lnTo>
                <a:lnTo>
                  <a:pt x="115586" y="472531"/>
                </a:lnTo>
                <a:lnTo>
                  <a:pt x="117502" y="470608"/>
                </a:lnTo>
                <a:lnTo>
                  <a:pt x="120634" y="468270"/>
                </a:lnTo>
                <a:lnTo>
                  <a:pt x="122388" y="469285"/>
                </a:lnTo>
                <a:lnTo>
                  <a:pt x="123774" y="471131"/>
                </a:lnTo>
                <a:lnTo>
                  <a:pt x="125305" y="471101"/>
                </a:lnTo>
                <a:lnTo>
                  <a:pt x="130176" y="469516"/>
                </a:lnTo>
                <a:lnTo>
                  <a:pt x="132646" y="467839"/>
                </a:lnTo>
                <a:lnTo>
                  <a:pt x="135671" y="463462"/>
                </a:lnTo>
                <a:lnTo>
                  <a:pt x="139688" y="460631"/>
                </a:lnTo>
                <a:lnTo>
                  <a:pt x="145344" y="451646"/>
                </a:lnTo>
                <a:lnTo>
                  <a:pt x="147006" y="447945"/>
                </a:lnTo>
                <a:lnTo>
                  <a:pt x="148938" y="447376"/>
                </a:lnTo>
                <a:lnTo>
                  <a:pt x="150685" y="447699"/>
                </a:lnTo>
                <a:lnTo>
                  <a:pt x="151900" y="450738"/>
                </a:lnTo>
                <a:lnTo>
                  <a:pt x="153678" y="451622"/>
                </a:lnTo>
                <a:lnTo>
                  <a:pt x="163798" y="450884"/>
                </a:lnTo>
                <a:lnTo>
                  <a:pt x="168969" y="449492"/>
                </a:lnTo>
                <a:lnTo>
                  <a:pt x="172563" y="446545"/>
                </a:lnTo>
                <a:lnTo>
                  <a:pt x="176303" y="441568"/>
                </a:lnTo>
                <a:lnTo>
                  <a:pt x="178465" y="438222"/>
                </a:lnTo>
                <a:lnTo>
                  <a:pt x="179504" y="433852"/>
                </a:lnTo>
                <a:lnTo>
                  <a:pt x="178165" y="428175"/>
                </a:lnTo>
                <a:lnTo>
                  <a:pt x="176795" y="423444"/>
                </a:lnTo>
                <a:lnTo>
                  <a:pt x="174994" y="412566"/>
                </a:lnTo>
                <a:lnTo>
                  <a:pt x="169969" y="405335"/>
                </a:lnTo>
                <a:lnTo>
                  <a:pt x="166399" y="403165"/>
                </a:lnTo>
                <a:lnTo>
                  <a:pt x="164128" y="403473"/>
                </a:lnTo>
                <a:lnTo>
                  <a:pt x="165768" y="398834"/>
                </a:lnTo>
                <a:lnTo>
                  <a:pt x="170554" y="399334"/>
                </a:lnTo>
                <a:lnTo>
                  <a:pt x="173671" y="398427"/>
                </a:lnTo>
                <a:lnTo>
                  <a:pt x="176195" y="396188"/>
                </a:lnTo>
                <a:lnTo>
                  <a:pt x="177018" y="394488"/>
                </a:lnTo>
                <a:lnTo>
                  <a:pt x="178265" y="391011"/>
                </a:lnTo>
                <a:lnTo>
                  <a:pt x="177834" y="387295"/>
                </a:lnTo>
                <a:lnTo>
                  <a:pt x="177165" y="385272"/>
                </a:lnTo>
                <a:lnTo>
                  <a:pt x="175425" y="383041"/>
                </a:lnTo>
                <a:lnTo>
                  <a:pt x="173355" y="379771"/>
                </a:lnTo>
                <a:lnTo>
                  <a:pt x="171909" y="378679"/>
                </a:lnTo>
                <a:lnTo>
                  <a:pt x="170685" y="378748"/>
                </a:lnTo>
                <a:lnTo>
                  <a:pt x="164652" y="385310"/>
                </a:lnTo>
                <a:lnTo>
                  <a:pt x="161027" y="385433"/>
                </a:lnTo>
                <a:lnTo>
                  <a:pt x="158318" y="384233"/>
                </a:lnTo>
                <a:lnTo>
                  <a:pt x="155964" y="387957"/>
                </a:lnTo>
                <a:lnTo>
                  <a:pt x="149399" y="391218"/>
                </a:lnTo>
                <a:lnTo>
                  <a:pt x="145890" y="394503"/>
                </a:lnTo>
                <a:lnTo>
                  <a:pt x="139388" y="402627"/>
                </a:lnTo>
                <a:lnTo>
                  <a:pt x="137764" y="406289"/>
                </a:lnTo>
                <a:lnTo>
                  <a:pt x="135686" y="406450"/>
                </a:lnTo>
                <a:lnTo>
                  <a:pt x="134185" y="399342"/>
                </a:lnTo>
                <a:lnTo>
                  <a:pt x="127113" y="392526"/>
                </a:lnTo>
                <a:lnTo>
                  <a:pt x="124974" y="394849"/>
                </a:lnTo>
                <a:lnTo>
                  <a:pt x="126151" y="396988"/>
                </a:lnTo>
                <a:lnTo>
                  <a:pt x="127752" y="398511"/>
                </a:lnTo>
                <a:lnTo>
                  <a:pt x="130392" y="399173"/>
                </a:lnTo>
                <a:lnTo>
                  <a:pt x="129253" y="401235"/>
                </a:lnTo>
                <a:lnTo>
                  <a:pt x="128391" y="403973"/>
                </a:lnTo>
                <a:lnTo>
                  <a:pt x="125744" y="401404"/>
                </a:lnTo>
                <a:lnTo>
                  <a:pt x="121011" y="397665"/>
                </a:lnTo>
                <a:lnTo>
                  <a:pt x="116109" y="395734"/>
                </a:lnTo>
                <a:lnTo>
                  <a:pt x="103350" y="395949"/>
                </a:lnTo>
                <a:lnTo>
                  <a:pt x="94977" y="399788"/>
                </a:lnTo>
                <a:lnTo>
                  <a:pt x="94208" y="398988"/>
                </a:lnTo>
                <a:lnTo>
                  <a:pt x="93400" y="398673"/>
                </a:lnTo>
                <a:lnTo>
                  <a:pt x="91999" y="399588"/>
                </a:lnTo>
                <a:lnTo>
                  <a:pt x="91399" y="401150"/>
                </a:lnTo>
                <a:lnTo>
                  <a:pt x="90483" y="402127"/>
                </a:lnTo>
                <a:lnTo>
                  <a:pt x="88775" y="402473"/>
                </a:lnTo>
                <a:lnTo>
                  <a:pt x="85327" y="401896"/>
                </a:lnTo>
                <a:lnTo>
                  <a:pt x="78678" y="399511"/>
                </a:lnTo>
                <a:lnTo>
                  <a:pt x="63634" y="396003"/>
                </a:lnTo>
                <a:lnTo>
                  <a:pt x="59694" y="393842"/>
                </a:lnTo>
                <a:lnTo>
                  <a:pt x="56323" y="388680"/>
                </a:lnTo>
                <a:lnTo>
                  <a:pt x="56392" y="385164"/>
                </a:lnTo>
                <a:lnTo>
                  <a:pt x="57893" y="383672"/>
                </a:lnTo>
                <a:lnTo>
                  <a:pt x="57747" y="378618"/>
                </a:lnTo>
                <a:lnTo>
                  <a:pt x="54822" y="377271"/>
                </a:lnTo>
                <a:lnTo>
                  <a:pt x="48858" y="369963"/>
                </a:lnTo>
                <a:lnTo>
                  <a:pt x="46665" y="366840"/>
                </a:lnTo>
                <a:lnTo>
                  <a:pt x="47142" y="366494"/>
                </a:lnTo>
                <a:lnTo>
                  <a:pt x="48212" y="367340"/>
                </a:lnTo>
                <a:lnTo>
                  <a:pt x="50251" y="367978"/>
                </a:lnTo>
                <a:lnTo>
                  <a:pt x="55253" y="366963"/>
                </a:lnTo>
                <a:lnTo>
                  <a:pt x="56969" y="362201"/>
                </a:lnTo>
                <a:lnTo>
                  <a:pt x="60679" y="360839"/>
                </a:lnTo>
                <a:lnTo>
                  <a:pt x="64095" y="361509"/>
                </a:lnTo>
                <a:lnTo>
                  <a:pt x="63326" y="360216"/>
                </a:lnTo>
                <a:lnTo>
                  <a:pt x="62456" y="359201"/>
                </a:lnTo>
                <a:lnTo>
                  <a:pt x="53560" y="356762"/>
                </a:lnTo>
                <a:lnTo>
                  <a:pt x="52352" y="357508"/>
                </a:lnTo>
                <a:lnTo>
                  <a:pt x="36399" y="353170"/>
                </a:lnTo>
                <a:lnTo>
                  <a:pt x="23802" y="345600"/>
                </a:lnTo>
                <a:lnTo>
                  <a:pt x="22771" y="344146"/>
                </a:lnTo>
                <a:lnTo>
                  <a:pt x="21624" y="340900"/>
                </a:lnTo>
                <a:lnTo>
                  <a:pt x="23325" y="337684"/>
                </a:lnTo>
                <a:lnTo>
                  <a:pt x="25033" y="336161"/>
                </a:lnTo>
                <a:lnTo>
                  <a:pt x="25110" y="337930"/>
                </a:lnTo>
                <a:lnTo>
                  <a:pt x="25387" y="339669"/>
                </a:lnTo>
                <a:lnTo>
                  <a:pt x="32606" y="335630"/>
                </a:lnTo>
                <a:lnTo>
                  <a:pt x="36384" y="330314"/>
                </a:lnTo>
                <a:lnTo>
                  <a:pt x="43533" y="329376"/>
                </a:lnTo>
                <a:lnTo>
                  <a:pt x="45195" y="327906"/>
                </a:lnTo>
                <a:lnTo>
                  <a:pt x="47419" y="325037"/>
                </a:lnTo>
                <a:lnTo>
                  <a:pt x="50590" y="320121"/>
                </a:lnTo>
                <a:lnTo>
                  <a:pt x="55076" y="317529"/>
                </a:lnTo>
                <a:lnTo>
                  <a:pt x="58131" y="315198"/>
                </a:lnTo>
                <a:lnTo>
                  <a:pt x="62110" y="313813"/>
                </a:lnTo>
                <a:lnTo>
                  <a:pt x="65504" y="316113"/>
                </a:lnTo>
                <a:lnTo>
                  <a:pt x="66550" y="316429"/>
                </a:lnTo>
                <a:lnTo>
                  <a:pt x="72707" y="316898"/>
                </a:lnTo>
                <a:lnTo>
                  <a:pt x="74730" y="315906"/>
                </a:lnTo>
                <a:lnTo>
                  <a:pt x="75592" y="315167"/>
                </a:lnTo>
                <a:lnTo>
                  <a:pt x="76239" y="313998"/>
                </a:lnTo>
                <a:lnTo>
                  <a:pt x="70190" y="309828"/>
                </a:lnTo>
                <a:lnTo>
                  <a:pt x="70806" y="307505"/>
                </a:lnTo>
                <a:lnTo>
                  <a:pt x="71575" y="305867"/>
                </a:lnTo>
                <a:lnTo>
                  <a:pt x="78632" y="300982"/>
                </a:lnTo>
                <a:lnTo>
                  <a:pt x="84057" y="299366"/>
                </a:lnTo>
                <a:lnTo>
                  <a:pt x="86959" y="299482"/>
                </a:lnTo>
                <a:lnTo>
                  <a:pt x="95377" y="293143"/>
                </a:lnTo>
                <a:lnTo>
                  <a:pt x="99987" y="291327"/>
                </a:lnTo>
                <a:lnTo>
                  <a:pt x="108675" y="290119"/>
                </a:lnTo>
                <a:lnTo>
                  <a:pt x="115816" y="289804"/>
                </a:lnTo>
                <a:lnTo>
                  <a:pt x="117748" y="292073"/>
                </a:lnTo>
                <a:lnTo>
                  <a:pt x="113908" y="291596"/>
                </a:lnTo>
                <a:lnTo>
                  <a:pt x="112223" y="292012"/>
                </a:lnTo>
                <a:lnTo>
                  <a:pt x="113423" y="292789"/>
                </a:lnTo>
                <a:lnTo>
                  <a:pt x="114778" y="294443"/>
                </a:lnTo>
                <a:lnTo>
                  <a:pt x="114385" y="296527"/>
                </a:lnTo>
                <a:lnTo>
                  <a:pt x="112030" y="302689"/>
                </a:lnTo>
                <a:lnTo>
                  <a:pt x="112223" y="307605"/>
                </a:lnTo>
                <a:lnTo>
                  <a:pt x="110691" y="309198"/>
                </a:lnTo>
                <a:lnTo>
                  <a:pt x="109206" y="311436"/>
                </a:lnTo>
                <a:lnTo>
                  <a:pt x="116517" y="318460"/>
                </a:lnTo>
                <a:lnTo>
                  <a:pt x="127829" y="318906"/>
                </a:lnTo>
                <a:lnTo>
                  <a:pt x="133985" y="317637"/>
                </a:lnTo>
                <a:lnTo>
                  <a:pt x="137541" y="319729"/>
                </a:lnTo>
                <a:lnTo>
                  <a:pt x="140450" y="320206"/>
                </a:lnTo>
                <a:lnTo>
                  <a:pt x="148499" y="319129"/>
                </a:lnTo>
                <a:lnTo>
                  <a:pt x="154563" y="320621"/>
                </a:lnTo>
                <a:lnTo>
                  <a:pt x="157095" y="320052"/>
                </a:lnTo>
                <a:lnTo>
                  <a:pt x="162705" y="309551"/>
                </a:lnTo>
                <a:lnTo>
                  <a:pt x="164898" y="307897"/>
                </a:lnTo>
                <a:lnTo>
                  <a:pt x="167284" y="309728"/>
                </a:lnTo>
                <a:lnTo>
                  <a:pt x="170393" y="311213"/>
                </a:lnTo>
                <a:lnTo>
                  <a:pt x="172378" y="310136"/>
                </a:lnTo>
                <a:lnTo>
                  <a:pt x="173994" y="312852"/>
                </a:lnTo>
                <a:lnTo>
                  <a:pt x="173232" y="307190"/>
                </a:lnTo>
                <a:lnTo>
                  <a:pt x="172132" y="305059"/>
                </a:lnTo>
                <a:lnTo>
                  <a:pt x="162974" y="301143"/>
                </a:lnTo>
                <a:lnTo>
                  <a:pt x="156849" y="303089"/>
                </a:lnTo>
                <a:lnTo>
                  <a:pt x="154932" y="300882"/>
                </a:lnTo>
                <a:lnTo>
                  <a:pt x="155571" y="296497"/>
                </a:lnTo>
                <a:lnTo>
                  <a:pt x="149015" y="285634"/>
                </a:lnTo>
                <a:lnTo>
                  <a:pt x="146283" y="283419"/>
                </a:lnTo>
                <a:lnTo>
                  <a:pt x="143051" y="283311"/>
                </a:lnTo>
                <a:lnTo>
                  <a:pt x="141404" y="279511"/>
                </a:lnTo>
                <a:lnTo>
                  <a:pt x="140026" y="274618"/>
                </a:lnTo>
                <a:lnTo>
                  <a:pt x="142812" y="272611"/>
                </a:lnTo>
                <a:lnTo>
                  <a:pt x="145336" y="271703"/>
                </a:lnTo>
                <a:lnTo>
                  <a:pt x="147668" y="273288"/>
                </a:lnTo>
                <a:lnTo>
                  <a:pt x="150307" y="279719"/>
                </a:lnTo>
                <a:lnTo>
                  <a:pt x="152762" y="280665"/>
                </a:lnTo>
                <a:lnTo>
                  <a:pt x="152047" y="287042"/>
                </a:lnTo>
                <a:lnTo>
                  <a:pt x="155094" y="292896"/>
                </a:lnTo>
                <a:lnTo>
                  <a:pt x="161974" y="298312"/>
                </a:lnTo>
                <a:lnTo>
                  <a:pt x="167484" y="296320"/>
                </a:lnTo>
                <a:lnTo>
                  <a:pt x="171378" y="296381"/>
                </a:lnTo>
                <a:lnTo>
                  <a:pt x="173702" y="297520"/>
                </a:lnTo>
                <a:lnTo>
                  <a:pt x="179396" y="302366"/>
                </a:lnTo>
                <a:lnTo>
                  <a:pt x="182290" y="302974"/>
                </a:lnTo>
                <a:lnTo>
                  <a:pt x="191332" y="300435"/>
                </a:lnTo>
                <a:lnTo>
                  <a:pt x="191424" y="295666"/>
                </a:lnTo>
                <a:lnTo>
                  <a:pt x="190662" y="292204"/>
                </a:lnTo>
                <a:lnTo>
                  <a:pt x="188538" y="290027"/>
                </a:lnTo>
                <a:lnTo>
                  <a:pt x="182428" y="290435"/>
                </a:lnTo>
                <a:lnTo>
                  <a:pt x="177672" y="286850"/>
                </a:lnTo>
                <a:lnTo>
                  <a:pt x="173625" y="287835"/>
                </a:lnTo>
                <a:lnTo>
                  <a:pt x="166137" y="293320"/>
                </a:lnTo>
                <a:lnTo>
                  <a:pt x="162389" y="291166"/>
                </a:lnTo>
                <a:lnTo>
                  <a:pt x="160034" y="288235"/>
                </a:lnTo>
                <a:lnTo>
                  <a:pt x="156233" y="285250"/>
                </a:lnTo>
                <a:lnTo>
                  <a:pt x="155756" y="279588"/>
                </a:lnTo>
                <a:lnTo>
                  <a:pt x="158942" y="273064"/>
                </a:lnTo>
                <a:lnTo>
                  <a:pt x="161297" y="269949"/>
                </a:lnTo>
                <a:lnTo>
                  <a:pt x="159188" y="267672"/>
                </a:lnTo>
                <a:lnTo>
                  <a:pt x="153886" y="266072"/>
                </a:lnTo>
                <a:lnTo>
                  <a:pt x="144682" y="267710"/>
                </a:lnTo>
                <a:lnTo>
                  <a:pt x="144251" y="265472"/>
                </a:lnTo>
                <a:lnTo>
                  <a:pt x="144297" y="263056"/>
                </a:lnTo>
                <a:lnTo>
                  <a:pt x="140550" y="267787"/>
                </a:lnTo>
                <a:lnTo>
                  <a:pt x="136702" y="266795"/>
                </a:lnTo>
                <a:lnTo>
                  <a:pt x="131515" y="267302"/>
                </a:lnTo>
                <a:lnTo>
                  <a:pt x="120064" y="263133"/>
                </a:lnTo>
                <a:lnTo>
                  <a:pt x="115986" y="257971"/>
                </a:lnTo>
                <a:lnTo>
                  <a:pt x="114277" y="253771"/>
                </a:lnTo>
                <a:lnTo>
                  <a:pt x="111191" y="242185"/>
                </a:lnTo>
                <a:lnTo>
                  <a:pt x="107251" y="234893"/>
                </a:lnTo>
                <a:lnTo>
                  <a:pt x="80017" y="209806"/>
                </a:lnTo>
                <a:lnTo>
                  <a:pt x="67628" y="203429"/>
                </a:lnTo>
                <a:lnTo>
                  <a:pt x="61664" y="196336"/>
                </a:lnTo>
                <a:lnTo>
                  <a:pt x="57924" y="194582"/>
                </a:lnTo>
                <a:lnTo>
                  <a:pt x="54353" y="193867"/>
                </a:lnTo>
                <a:lnTo>
                  <a:pt x="49774" y="191567"/>
                </a:lnTo>
                <a:lnTo>
                  <a:pt x="52852" y="188736"/>
                </a:lnTo>
                <a:lnTo>
                  <a:pt x="54969" y="187774"/>
                </a:lnTo>
                <a:lnTo>
                  <a:pt x="52768" y="190736"/>
                </a:lnTo>
                <a:lnTo>
                  <a:pt x="54438" y="191482"/>
                </a:lnTo>
                <a:lnTo>
                  <a:pt x="57100" y="189774"/>
                </a:lnTo>
                <a:lnTo>
                  <a:pt x="58539" y="187728"/>
                </a:lnTo>
                <a:lnTo>
                  <a:pt x="60648" y="179012"/>
                </a:lnTo>
                <a:lnTo>
                  <a:pt x="62826" y="165719"/>
                </a:lnTo>
                <a:lnTo>
                  <a:pt x="62241" y="160449"/>
                </a:lnTo>
                <a:lnTo>
                  <a:pt x="77347" y="161511"/>
                </a:lnTo>
                <a:lnTo>
                  <a:pt x="87405" y="160618"/>
                </a:lnTo>
                <a:lnTo>
                  <a:pt x="90737" y="159418"/>
                </a:lnTo>
                <a:lnTo>
                  <a:pt x="103419" y="157380"/>
                </a:lnTo>
                <a:lnTo>
                  <a:pt x="106705" y="155903"/>
                </a:lnTo>
                <a:lnTo>
                  <a:pt x="112800" y="151356"/>
                </a:lnTo>
                <a:lnTo>
                  <a:pt x="119980" y="143287"/>
                </a:lnTo>
                <a:lnTo>
                  <a:pt x="126136" y="132609"/>
                </a:lnTo>
                <a:lnTo>
                  <a:pt x="127113" y="129724"/>
                </a:lnTo>
                <a:lnTo>
                  <a:pt x="127506" y="130463"/>
                </a:lnTo>
                <a:lnTo>
                  <a:pt x="128060" y="130001"/>
                </a:lnTo>
                <a:lnTo>
                  <a:pt x="128714" y="125924"/>
                </a:lnTo>
                <a:lnTo>
                  <a:pt x="129522" y="116285"/>
                </a:lnTo>
                <a:lnTo>
                  <a:pt x="132577" y="107123"/>
                </a:lnTo>
                <a:lnTo>
                  <a:pt x="145575" y="86006"/>
                </a:lnTo>
                <a:lnTo>
                  <a:pt x="151608" y="77544"/>
                </a:lnTo>
                <a:lnTo>
                  <a:pt x="153616" y="73682"/>
                </a:lnTo>
                <a:lnTo>
                  <a:pt x="155710" y="70859"/>
                </a:lnTo>
                <a:lnTo>
                  <a:pt x="157187" y="73543"/>
                </a:lnTo>
                <a:lnTo>
                  <a:pt x="157887" y="74343"/>
                </a:lnTo>
                <a:lnTo>
                  <a:pt x="158295" y="75605"/>
                </a:lnTo>
                <a:lnTo>
                  <a:pt x="157056" y="76190"/>
                </a:lnTo>
                <a:lnTo>
                  <a:pt x="155040" y="78928"/>
                </a:lnTo>
                <a:lnTo>
                  <a:pt x="152224" y="80759"/>
                </a:lnTo>
                <a:lnTo>
                  <a:pt x="151546" y="81698"/>
                </a:lnTo>
                <a:lnTo>
                  <a:pt x="153201" y="81490"/>
                </a:lnTo>
                <a:lnTo>
                  <a:pt x="158149" y="79498"/>
                </a:lnTo>
                <a:lnTo>
                  <a:pt x="160943" y="77082"/>
                </a:lnTo>
                <a:lnTo>
                  <a:pt x="174825" y="72597"/>
                </a:lnTo>
                <a:lnTo>
                  <a:pt x="182351" y="65158"/>
                </a:lnTo>
                <a:lnTo>
                  <a:pt x="182644" y="63497"/>
                </a:lnTo>
                <a:lnTo>
                  <a:pt x="193810" y="54127"/>
                </a:lnTo>
                <a:lnTo>
                  <a:pt x="195357" y="54488"/>
                </a:lnTo>
                <a:lnTo>
                  <a:pt x="197134" y="55619"/>
                </a:lnTo>
                <a:lnTo>
                  <a:pt x="194041" y="61804"/>
                </a:lnTo>
                <a:lnTo>
                  <a:pt x="196218" y="63420"/>
                </a:lnTo>
                <a:lnTo>
                  <a:pt x="194287" y="70766"/>
                </a:lnTo>
                <a:lnTo>
                  <a:pt x="198335" y="70882"/>
                </a:lnTo>
                <a:lnTo>
                  <a:pt x="199243" y="74251"/>
                </a:lnTo>
                <a:lnTo>
                  <a:pt x="199466" y="71351"/>
                </a:lnTo>
                <a:lnTo>
                  <a:pt x="199420" y="67181"/>
                </a:lnTo>
                <a:lnTo>
                  <a:pt x="199743" y="63073"/>
                </a:lnTo>
                <a:lnTo>
                  <a:pt x="200343" y="60227"/>
                </a:lnTo>
                <a:lnTo>
                  <a:pt x="203191" y="61512"/>
                </a:lnTo>
                <a:lnTo>
                  <a:pt x="209601" y="58450"/>
                </a:lnTo>
                <a:lnTo>
                  <a:pt x="201836" y="58065"/>
                </a:lnTo>
                <a:lnTo>
                  <a:pt x="197180" y="51342"/>
                </a:lnTo>
                <a:lnTo>
                  <a:pt x="194595" y="51288"/>
                </a:lnTo>
                <a:lnTo>
                  <a:pt x="203252" y="41364"/>
                </a:lnTo>
                <a:lnTo>
                  <a:pt x="211163" y="35333"/>
                </a:lnTo>
                <a:lnTo>
                  <a:pt x="212948" y="35449"/>
                </a:lnTo>
                <a:lnTo>
                  <a:pt x="213810" y="36572"/>
                </a:lnTo>
                <a:lnTo>
                  <a:pt x="213995" y="38395"/>
                </a:lnTo>
                <a:lnTo>
                  <a:pt x="212287" y="39580"/>
                </a:lnTo>
                <a:lnTo>
                  <a:pt x="210609" y="41718"/>
                </a:lnTo>
                <a:lnTo>
                  <a:pt x="211378" y="43603"/>
                </a:lnTo>
                <a:lnTo>
                  <a:pt x="212525" y="43872"/>
                </a:lnTo>
                <a:lnTo>
                  <a:pt x="216327" y="42326"/>
                </a:lnTo>
                <a:lnTo>
                  <a:pt x="218027" y="40387"/>
                </a:lnTo>
                <a:lnTo>
                  <a:pt x="226131" y="40557"/>
                </a:lnTo>
                <a:lnTo>
                  <a:pt x="228509" y="39172"/>
                </a:lnTo>
                <a:lnTo>
                  <a:pt x="229078" y="37795"/>
                </a:lnTo>
                <a:lnTo>
                  <a:pt x="239575" y="37518"/>
                </a:lnTo>
                <a:lnTo>
                  <a:pt x="241498" y="36549"/>
                </a:lnTo>
                <a:lnTo>
                  <a:pt x="248063" y="31194"/>
                </a:lnTo>
                <a:lnTo>
                  <a:pt x="254134" y="24679"/>
                </a:lnTo>
                <a:lnTo>
                  <a:pt x="256928" y="21109"/>
                </a:lnTo>
                <a:lnTo>
                  <a:pt x="261722" y="11970"/>
                </a:lnTo>
                <a:lnTo>
                  <a:pt x="265831" y="5993"/>
                </a:lnTo>
                <a:lnTo>
                  <a:pt x="272588" y="0"/>
                </a:lnTo>
                <a:lnTo>
                  <a:pt x="274204" y="746"/>
                </a:lnTo>
                <a:lnTo>
                  <a:pt x="272011" y="1939"/>
                </a:lnTo>
                <a:lnTo>
                  <a:pt x="270487" y="4477"/>
                </a:lnTo>
                <a:lnTo>
                  <a:pt x="272588" y="7847"/>
                </a:lnTo>
                <a:lnTo>
                  <a:pt x="286817" y="14763"/>
                </a:lnTo>
                <a:lnTo>
                  <a:pt x="290395" y="15139"/>
                </a:lnTo>
                <a:lnTo>
                  <a:pt x="291827" y="19263"/>
                </a:lnTo>
                <a:lnTo>
                  <a:pt x="290634" y="23225"/>
                </a:lnTo>
                <a:lnTo>
                  <a:pt x="286963" y="27610"/>
                </a:lnTo>
                <a:lnTo>
                  <a:pt x="279576" y="32087"/>
                </a:lnTo>
                <a:lnTo>
                  <a:pt x="281838" y="33772"/>
                </a:lnTo>
                <a:lnTo>
                  <a:pt x="283316" y="37741"/>
                </a:lnTo>
                <a:lnTo>
                  <a:pt x="285501" y="38226"/>
                </a:lnTo>
                <a:lnTo>
                  <a:pt x="289049" y="36733"/>
                </a:lnTo>
                <a:lnTo>
                  <a:pt x="291827" y="34295"/>
                </a:lnTo>
                <a:lnTo>
                  <a:pt x="297575" y="26317"/>
                </a:lnTo>
                <a:lnTo>
                  <a:pt x="299384" y="21848"/>
                </a:lnTo>
                <a:lnTo>
                  <a:pt x="300738" y="20717"/>
                </a:lnTo>
                <a:lnTo>
                  <a:pt x="305555" y="21794"/>
                </a:lnTo>
                <a:lnTo>
                  <a:pt x="308280" y="24094"/>
                </a:lnTo>
                <a:lnTo>
                  <a:pt x="311389" y="28163"/>
                </a:lnTo>
                <a:lnTo>
                  <a:pt x="310250" y="32087"/>
                </a:lnTo>
                <a:lnTo>
                  <a:pt x="308980" y="34295"/>
                </a:lnTo>
                <a:lnTo>
                  <a:pt x="313005" y="37341"/>
                </a:lnTo>
                <a:lnTo>
                  <a:pt x="317468" y="37980"/>
                </a:lnTo>
                <a:lnTo>
                  <a:pt x="321724" y="40426"/>
                </a:lnTo>
                <a:lnTo>
                  <a:pt x="327703" y="35418"/>
                </a:lnTo>
                <a:lnTo>
                  <a:pt x="332389" y="34349"/>
                </a:lnTo>
                <a:lnTo>
                  <a:pt x="336783" y="34510"/>
                </a:lnTo>
                <a:lnTo>
                  <a:pt x="342501" y="31771"/>
                </a:lnTo>
                <a:lnTo>
                  <a:pt x="352174" y="35502"/>
                </a:lnTo>
                <a:lnTo>
                  <a:pt x="354637" y="34533"/>
                </a:lnTo>
                <a:lnTo>
                  <a:pt x="358515" y="35179"/>
                </a:lnTo>
                <a:lnTo>
                  <a:pt x="362640" y="37426"/>
                </a:lnTo>
                <a:lnTo>
                  <a:pt x="364095" y="39818"/>
                </a:lnTo>
                <a:lnTo>
                  <a:pt x="359677" y="44872"/>
                </a:lnTo>
                <a:lnTo>
                  <a:pt x="358962" y="50065"/>
                </a:lnTo>
                <a:lnTo>
                  <a:pt x="360501" y="52227"/>
                </a:lnTo>
                <a:lnTo>
                  <a:pt x="363294" y="52596"/>
                </a:lnTo>
                <a:lnTo>
                  <a:pt x="363648" y="55619"/>
                </a:lnTo>
                <a:lnTo>
                  <a:pt x="365387" y="56373"/>
                </a:lnTo>
                <a:lnTo>
                  <a:pt x="374114" y="56150"/>
                </a:lnTo>
                <a:lnTo>
                  <a:pt x="373445" y="57589"/>
                </a:lnTo>
                <a:lnTo>
                  <a:pt x="373021" y="59319"/>
                </a:lnTo>
                <a:lnTo>
                  <a:pt x="370320" y="63143"/>
                </a:lnTo>
                <a:lnTo>
                  <a:pt x="385873" y="65289"/>
                </a:lnTo>
                <a:lnTo>
                  <a:pt x="387958" y="63173"/>
                </a:lnTo>
                <a:lnTo>
                  <a:pt x="391175" y="62335"/>
                </a:lnTo>
                <a:lnTo>
                  <a:pt x="398008" y="59412"/>
                </a:lnTo>
                <a:lnTo>
                  <a:pt x="400579" y="60689"/>
                </a:lnTo>
                <a:lnTo>
                  <a:pt x="403611" y="63674"/>
                </a:lnTo>
                <a:lnTo>
                  <a:pt x="406412" y="64297"/>
                </a:lnTo>
                <a:lnTo>
                  <a:pt x="409028" y="63689"/>
                </a:lnTo>
                <a:lnTo>
                  <a:pt x="415123" y="59427"/>
                </a:lnTo>
                <a:lnTo>
                  <a:pt x="422164" y="59219"/>
                </a:lnTo>
                <a:lnTo>
                  <a:pt x="425050" y="60612"/>
                </a:lnTo>
                <a:lnTo>
                  <a:pt x="428098" y="60004"/>
                </a:lnTo>
                <a:lnTo>
                  <a:pt x="437271" y="64881"/>
                </a:lnTo>
                <a:lnTo>
                  <a:pt x="440649" y="65451"/>
                </a:lnTo>
                <a:lnTo>
                  <a:pt x="445166" y="71766"/>
                </a:lnTo>
                <a:lnTo>
                  <a:pt x="447498" y="71951"/>
                </a:lnTo>
                <a:lnTo>
                  <a:pt x="450137" y="69274"/>
                </a:lnTo>
                <a:lnTo>
                  <a:pt x="452431" y="69359"/>
                </a:lnTo>
                <a:lnTo>
                  <a:pt x="454670" y="71920"/>
                </a:lnTo>
                <a:lnTo>
                  <a:pt x="458333" y="72705"/>
                </a:lnTo>
                <a:lnTo>
                  <a:pt x="460041" y="76736"/>
                </a:lnTo>
                <a:lnTo>
                  <a:pt x="461881" y="78198"/>
                </a:lnTo>
                <a:lnTo>
                  <a:pt x="475756" y="81182"/>
                </a:lnTo>
                <a:lnTo>
                  <a:pt x="482628" y="79821"/>
                </a:lnTo>
                <a:lnTo>
                  <a:pt x="492639" y="80175"/>
                </a:lnTo>
                <a:lnTo>
                  <a:pt x="497464" y="82082"/>
                </a:lnTo>
                <a:lnTo>
                  <a:pt x="502528" y="81836"/>
                </a:lnTo>
                <a:lnTo>
                  <a:pt x="510801" y="88752"/>
                </a:lnTo>
                <a:lnTo>
                  <a:pt x="515187" y="89829"/>
                </a:lnTo>
                <a:lnTo>
                  <a:pt x="516041" y="91421"/>
                </a:lnTo>
                <a:lnTo>
                  <a:pt x="528531" y="93099"/>
                </a:lnTo>
                <a:lnTo>
                  <a:pt x="532902" y="89506"/>
                </a:lnTo>
                <a:lnTo>
                  <a:pt x="540520" y="88552"/>
                </a:lnTo>
                <a:lnTo>
                  <a:pt x="547377" y="85521"/>
                </a:lnTo>
                <a:lnTo>
                  <a:pt x="551263" y="85552"/>
                </a:lnTo>
                <a:lnTo>
                  <a:pt x="555788" y="86306"/>
                </a:lnTo>
                <a:lnTo>
                  <a:pt x="557527" y="85944"/>
                </a:lnTo>
                <a:lnTo>
                  <a:pt x="558782" y="84621"/>
                </a:lnTo>
                <a:lnTo>
                  <a:pt x="569809" y="89837"/>
                </a:lnTo>
                <a:lnTo>
                  <a:pt x="575981" y="95776"/>
                </a:lnTo>
                <a:lnTo>
                  <a:pt x="578682" y="100145"/>
                </a:lnTo>
                <a:lnTo>
                  <a:pt x="591595" y="106369"/>
                </a:lnTo>
                <a:lnTo>
                  <a:pt x="595327" y="109838"/>
                </a:lnTo>
                <a:lnTo>
                  <a:pt x="597882" y="113654"/>
                </a:lnTo>
                <a:lnTo>
                  <a:pt x="599383" y="114062"/>
                </a:lnTo>
                <a:lnTo>
                  <a:pt x="600437" y="112946"/>
                </a:lnTo>
                <a:lnTo>
                  <a:pt x="604947" y="113269"/>
                </a:lnTo>
                <a:lnTo>
                  <a:pt x="606594" y="113823"/>
                </a:lnTo>
                <a:close/>
                <a:moveTo>
                  <a:pt x="64334" y="310805"/>
                </a:moveTo>
                <a:lnTo>
                  <a:pt x="63503" y="311105"/>
                </a:lnTo>
                <a:lnTo>
                  <a:pt x="63549" y="310290"/>
                </a:lnTo>
                <a:lnTo>
                  <a:pt x="66012" y="308113"/>
                </a:lnTo>
                <a:lnTo>
                  <a:pt x="70552" y="305413"/>
                </a:lnTo>
                <a:lnTo>
                  <a:pt x="70383" y="305997"/>
                </a:lnTo>
                <a:lnTo>
                  <a:pt x="67958" y="308090"/>
                </a:lnTo>
                <a:lnTo>
                  <a:pt x="64334" y="310805"/>
                </a:lnTo>
                <a:close/>
                <a:moveTo>
                  <a:pt x="456956" y="572931"/>
                </a:moveTo>
                <a:lnTo>
                  <a:pt x="454224" y="573292"/>
                </a:lnTo>
                <a:lnTo>
                  <a:pt x="452969" y="572731"/>
                </a:lnTo>
                <a:lnTo>
                  <a:pt x="452792" y="572123"/>
                </a:lnTo>
                <a:lnTo>
                  <a:pt x="453308" y="569884"/>
                </a:lnTo>
                <a:lnTo>
                  <a:pt x="453269" y="568938"/>
                </a:lnTo>
                <a:lnTo>
                  <a:pt x="454647" y="568584"/>
                </a:lnTo>
                <a:lnTo>
                  <a:pt x="456232" y="569646"/>
                </a:lnTo>
                <a:lnTo>
                  <a:pt x="456694" y="570746"/>
                </a:lnTo>
                <a:lnTo>
                  <a:pt x="456956" y="572931"/>
                </a:lnTo>
                <a:close/>
                <a:moveTo>
                  <a:pt x="368620" y="593317"/>
                </a:moveTo>
                <a:lnTo>
                  <a:pt x="367581" y="593478"/>
                </a:lnTo>
                <a:lnTo>
                  <a:pt x="368974" y="591324"/>
                </a:lnTo>
                <a:lnTo>
                  <a:pt x="369943" y="587116"/>
                </a:lnTo>
                <a:lnTo>
                  <a:pt x="371244" y="587701"/>
                </a:lnTo>
                <a:lnTo>
                  <a:pt x="371505" y="588470"/>
                </a:lnTo>
                <a:lnTo>
                  <a:pt x="369358" y="592786"/>
                </a:lnTo>
                <a:lnTo>
                  <a:pt x="368620" y="593317"/>
                </a:lnTo>
                <a:close/>
                <a:moveTo>
                  <a:pt x="462835" y="589447"/>
                </a:moveTo>
                <a:lnTo>
                  <a:pt x="462827" y="590593"/>
                </a:lnTo>
                <a:lnTo>
                  <a:pt x="462150" y="591701"/>
                </a:lnTo>
                <a:lnTo>
                  <a:pt x="462796" y="593724"/>
                </a:lnTo>
                <a:lnTo>
                  <a:pt x="461673" y="597194"/>
                </a:lnTo>
                <a:lnTo>
                  <a:pt x="461242" y="599394"/>
                </a:lnTo>
                <a:lnTo>
                  <a:pt x="460642" y="600779"/>
                </a:lnTo>
                <a:lnTo>
                  <a:pt x="460041" y="601309"/>
                </a:lnTo>
                <a:lnTo>
                  <a:pt x="459433" y="600994"/>
                </a:lnTo>
                <a:lnTo>
                  <a:pt x="459303" y="600232"/>
                </a:lnTo>
                <a:lnTo>
                  <a:pt x="459657" y="599017"/>
                </a:lnTo>
                <a:lnTo>
                  <a:pt x="458233" y="599055"/>
                </a:lnTo>
                <a:lnTo>
                  <a:pt x="457794" y="596024"/>
                </a:lnTo>
                <a:lnTo>
                  <a:pt x="458587" y="595063"/>
                </a:lnTo>
                <a:lnTo>
                  <a:pt x="458872" y="593770"/>
                </a:lnTo>
                <a:lnTo>
                  <a:pt x="458964" y="592893"/>
                </a:lnTo>
                <a:lnTo>
                  <a:pt x="459895" y="589024"/>
                </a:lnTo>
                <a:lnTo>
                  <a:pt x="460226" y="588755"/>
                </a:lnTo>
                <a:lnTo>
                  <a:pt x="460334" y="589678"/>
                </a:lnTo>
                <a:lnTo>
                  <a:pt x="460634" y="589947"/>
                </a:lnTo>
                <a:lnTo>
                  <a:pt x="461126" y="589570"/>
                </a:lnTo>
                <a:lnTo>
                  <a:pt x="461865" y="587847"/>
                </a:lnTo>
                <a:lnTo>
                  <a:pt x="462181" y="587647"/>
                </a:lnTo>
                <a:lnTo>
                  <a:pt x="462835" y="589447"/>
                </a:lnTo>
                <a:close/>
                <a:moveTo>
                  <a:pt x="490146" y="589485"/>
                </a:moveTo>
                <a:lnTo>
                  <a:pt x="490631" y="590686"/>
                </a:lnTo>
                <a:lnTo>
                  <a:pt x="494786" y="590393"/>
                </a:lnTo>
                <a:lnTo>
                  <a:pt x="495979" y="590609"/>
                </a:lnTo>
                <a:lnTo>
                  <a:pt x="496456" y="591163"/>
                </a:lnTo>
                <a:lnTo>
                  <a:pt x="495895" y="591970"/>
                </a:lnTo>
                <a:lnTo>
                  <a:pt x="494294" y="593040"/>
                </a:lnTo>
                <a:lnTo>
                  <a:pt x="489615" y="594917"/>
                </a:lnTo>
                <a:lnTo>
                  <a:pt x="485813" y="597378"/>
                </a:lnTo>
                <a:lnTo>
                  <a:pt x="485321" y="597148"/>
                </a:lnTo>
                <a:lnTo>
                  <a:pt x="484628" y="594455"/>
                </a:lnTo>
                <a:lnTo>
                  <a:pt x="483928" y="593363"/>
                </a:lnTo>
                <a:lnTo>
                  <a:pt x="483497" y="591839"/>
                </a:lnTo>
                <a:lnTo>
                  <a:pt x="483497" y="591270"/>
                </a:lnTo>
                <a:lnTo>
                  <a:pt x="484197" y="590216"/>
                </a:lnTo>
                <a:lnTo>
                  <a:pt x="485590" y="588678"/>
                </a:lnTo>
                <a:lnTo>
                  <a:pt x="486575" y="588124"/>
                </a:lnTo>
                <a:lnTo>
                  <a:pt x="490146" y="589485"/>
                </a:lnTo>
                <a:close/>
                <a:moveTo>
                  <a:pt x="517688" y="594393"/>
                </a:moveTo>
                <a:lnTo>
                  <a:pt x="516995" y="595455"/>
                </a:lnTo>
                <a:lnTo>
                  <a:pt x="515110" y="595078"/>
                </a:lnTo>
                <a:lnTo>
                  <a:pt x="514102" y="594401"/>
                </a:lnTo>
                <a:lnTo>
                  <a:pt x="517473" y="591601"/>
                </a:lnTo>
                <a:lnTo>
                  <a:pt x="518027" y="592163"/>
                </a:lnTo>
                <a:lnTo>
                  <a:pt x="517688" y="594393"/>
                </a:lnTo>
                <a:close/>
                <a:moveTo>
                  <a:pt x="63780" y="592370"/>
                </a:moveTo>
                <a:lnTo>
                  <a:pt x="65765" y="594532"/>
                </a:lnTo>
                <a:lnTo>
                  <a:pt x="66820" y="594655"/>
                </a:lnTo>
                <a:lnTo>
                  <a:pt x="70144" y="594001"/>
                </a:lnTo>
                <a:lnTo>
                  <a:pt x="71368" y="594463"/>
                </a:lnTo>
                <a:lnTo>
                  <a:pt x="72545" y="595394"/>
                </a:lnTo>
                <a:lnTo>
                  <a:pt x="73276" y="596817"/>
                </a:lnTo>
                <a:lnTo>
                  <a:pt x="73415" y="599309"/>
                </a:lnTo>
                <a:lnTo>
                  <a:pt x="72876" y="601532"/>
                </a:lnTo>
                <a:lnTo>
                  <a:pt x="73037" y="604663"/>
                </a:lnTo>
                <a:lnTo>
                  <a:pt x="72922" y="606010"/>
                </a:lnTo>
                <a:lnTo>
                  <a:pt x="74684" y="607779"/>
                </a:lnTo>
                <a:lnTo>
                  <a:pt x="75238" y="610171"/>
                </a:lnTo>
                <a:lnTo>
                  <a:pt x="75523" y="612741"/>
                </a:lnTo>
                <a:lnTo>
                  <a:pt x="71691" y="613595"/>
                </a:lnTo>
                <a:lnTo>
                  <a:pt x="67858" y="613733"/>
                </a:lnTo>
                <a:lnTo>
                  <a:pt x="64549" y="615472"/>
                </a:lnTo>
                <a:lnTo>
                  <a:pt x="63872" y="616757"/>
                </a:lnTo>
                <a:lnTo>
                  <a:pt x="64403" y="618657"/>
                </a:lnTo>
                <a:lnTo>
                  <a:pt x="63495" y="619141"/>
                </a:lnTo>
                <a:lnTo>
                  <a:pt x="62656" y="618726"/>
                </a:lnTo>
                <a:lnTo>
                  <a:pt x="61056" y="616964"/>
                </a:lnTo>
                <a:lnTo>
                  <a:pt x="59301" y="616126"/>
                </a:lnTo>
                <a:lnTo>
                  <a:pt x="53152" y="614826"/>
                </a:lnTo>
                <a:lnTo>
                  <a:pt x="45434" y="609695"/>
                </a:lnTo>
                <a:lnTo>
                  <a:pt x="42109" y="608633"/>
                </a:lnTo>
                <a:lnTo>
                  <a:pt x="38739" y="604863"/>
                </a:lnTo>
                <a:lnTo>
                  <a:pt x="35691" y="600055"/>
                </a:lnTo>
                <a:lnTo>
                  <a:pt x="37677" y="599278"/>
                </a:lnTo>
                <a:lnTo>
                  <a:pt x="39678" y="598886"/>
                </a:lnTo>
                <a:lnTo>
                  <a:pt x="48651" y="599602"/>
                </a:lnTo>
                <a:lnTo>
                  <a:pt x="49774" y="596147"/>
                </a:lnTo>
                <a:lnTo>
                  <a:pt x="50928" y="595286"/>
                </a:lnTo>
                <a:lnTo>
                  <a:pt x="53776" y="594309"/>
                </a:lnTo>
                <a:lnTo>
                  <a:pt x="56438" y="592386"/>
                </a:lnTo>
                <a:lnTo>
                  <a:pt x="57631" y="592432"/>
                </a:lnTo>
                <a:lnTo>
                  <a:pt x="58847" y="593170"/>
                </a:lnTo>
                <a:lnTo>
                  <a:pt x="61371" y="592024"/>
                </a:lnTo>
                <a:lnTo>
                  <a:pt x="62710" y="591778"/>
                </a:lnTo>
                <a:lnTo>
                  <a:pt x="63780" y="592370"/>
                </a:lnTo>
                <a:close/>
                <a:moveTo>
                  <a:pt x="461165" y="617026"/>
                </a:moveTo>
                <a:lnTo>
                  <a:pt x="458779" y="617649"/>
                </a:lnTo>
                <a:lnTo>
                  <a:pt x="458218" y="616380"/>
                </a:lnTo>
                <a:lnTo>
                  <a:pt x="459472" y="613218"/>
                </a:lnTo>
                <a:lnTo>
                  <a:pt x="460472" y="611425"/>
                </a:lnTo>
                <a:lnTo>
                  <a:pt x="461219" y="611002"/>
                </a:lnTo>
                <a:lnTo>
                  <a:pt x="463958" y="607425"/>
                </a:lnTo>
                <a:lnTo>
                  <a:pt x="466998" y="604817"/>
                </a:lnTo>
                <a:lnTo>
                  <a:pt x="469792" y="600994"/>
                </a:lnTo>
                <a:lnTo>
                  <a:pt x="472623" y="595524"/>
                </a:lnTo>
                <a:lnTo>
                  <a:pt x="473147" y="593478"/>
                </a:lnTo>
                <a:lnTo>
                  <a:pt x="474463" y="593263"/>
                </a:lnTo>
                <a:lnTo>
                  <a:pt x="476625" y="594609"/>
                </a:lnTo>
                <a:lnTo>
                  <a:pt x="477964" y="596501"/>
                </a:lnTo>
                <a:lnTo>
                  <a:pt x="477341" y="598001"/>
                </a:lnTo>
                <a:lnTo>
                  <a:pt x="470176" y="605756"/>
                </a:lnTo>
                <a:lnTo>
                  <a:pt x="469576" y="606764"/>
                </a:lnTo>
                <a:lnTo>
                  <a:pt x="468930" y="609387"/>
                </a:lnTo>
                <a:lnTo>
                  <a:pt x="468337" y="610302"/>
                </a:lnTo>
                <a:lnTo>
                  <a:pt x="467391" y="610718"/>
                </a:lnTo>
                <a:lnTo>
                  <a:pt x="466706" y="611856"/>
                </a:lnTo>
                <a:lnTo>
                  <a:pt x="466275" y="613726"/>
                </a:lnTo>
                <a:lnTo>
                  <a:pt x="465390" y="614703"/>
                </a:lnTo>
                <a:lnTo>
                  <a:pt x="464051" y="614787"/>
                </a:lnTo>
                <a:lnTo>
                  <a:pt x="463127" y="615303"/>
                </a:lnTo>
                <a:lnTo>
                  <a:pt x="462612" y="616249"/>
                </a:lnTo>
                <a:lnTo>
                  <a:pt x="461165" y="617026"/>
                </a:lnTo>
                <a:close/>
                <a:moveTo>
                  <a:pt x="454986" y="606179"/>
                </a:moveTo>
                <a:lnTo>
                  <a:pt x="453854" y="607502"/>
                </a:lnTo>
                <a:lnTo>
                  <a:pt x="449583" y="606702"/>
                </a:lnTo>
                <a:lnTo>
                  <a:pt x="450468" y="604094"/>
                </a:lnTo>
                <a:lnTo>
                  <a:pt x="453731" y="602448"/>
                </a:lnTo>
                <a:lnTo>
                  <a:pt x="457302" y="605010"/>
                </a:lnTo>
                <a:lnTo>
                  <a:pt x="454986" y="606179"/>
                </a:lnTo>
                <a:close/>
                <a:moveTo>
                  <a:pt x="529631" y="616810"/>
                </a:moveTo>
                <a:lnTo>
                  <a:pt x="528592" y="617057"/>
                </a:lnTo>
                <a:lnTo>
                  <a:pt x="530147" y="614241"/>
                </a:lnTo>
                <a:lnTo>
                  <a:pt x="532232" y="611125"/>
                </a:lnTo>
                <a:lnTo>
                  <a:pt x="534195" y="609171"/>
                </a:lnTo>
                <a:lnTo>
                  <a:pt x="536750" y="608356"/>
                </a:lnTo>
                <a:lnTo>
                  <a:pt x="536465" y="609779"/>
                </a:lnTo>
                <a:lnTo>
                  <a:pt x="533133" y="612410"/>
                </a:lnTo>
                <a:lnTo>
                  <a:pt x="529631" y="616810"/>
                </a:lnTo>
                <a:close/>
                <a:moveTo>
                  <a:pt x="176449" y="669060"/>
                </a:moveTo>
                <a:lnTo>
                  <a:pt x="174864" y="669722"/>
                </a:lnTo>
                <a:lnTo>
                  <a:pt x="173186" y="669391"/>
                </a:lnTo>
                <a:lnTo>
                  <a:pt x="171862" y="665291"/>
                </a:lnTo>
                <a:lnTo>
                  <a:pt x="172878" y="665160"/>
                </a:lnTo>
                <a:lnTo>
                  <a:pt x="175002" y="662452"/>
                </a:lnTo>
                <a:lnTo>
                  <a:pt x="179704" y="660260"/>
                </a:lnTo>
                <a:lnTo>
                  <a:pt x="180858" y="660013"/>
                </a:lnTo>
                <a:lnTo>
                  <a:pt x="176449" y="669060"/>
                </a:lnTo>
                <a:close/>
                <a:moveTo>
                  <a:pt x="358577" y="672860"/>
                </a:moveTo>
                <a:lnTo>
                  <a:pt x="357938" y="673122"/>
                </a:lnTo>
                <a:lnTo>
                  <a:pt x="356361" y="671860"/>
                </a:lnTo>
                <a:lnTo>
                  <a:pt x="355322" y="670522"/>
                </a:lnTo>
                <a:lnTo>
                  <a:pt x="356007" y="669499"/>
                </a:lnTo>
                <a:lnTo>
                  <a:pt x="359062" y="667345"/>
                </a:lnTo>
                <a:lnTo>
                  <a:pt x="360524" y="667306"/>
                </a:lnTo>
                <a:lnTo>
                  <a:pt x="361124" y="667645"/>
                </a:lnTo>
                <a:lnTo>
                  <a:pt x="361363" y="668314"/>
                </a:lnTo>
                <a:lnTo>
                  <a:pt x="361247" y="669306"/>
                </a:lnTo>
                <a:lnTo>
                  <a:pt x="360593" y="670545"/>
                </a:lnTo>
                <a:lnTo>
                  <a:pt x="358577" y="672860"/>
                </a:lnTo>
                <a:close/>
                <a:moveTo>
                  <a:pt x="360062" y="677991"/>
                </a:moveTo>
                <a:lnTo>
                  <a:pt x="360847" y="678322"/>
                </a:lnTo>
                <a:lnTo>
                  <a:pt x="361663" y="675876"/>
                </a:lnTo>
                <a:lnTo>
                  <a:pt x="362240" y="675799"/>
                </a:lnTo>
                <a:lnTo>
                  <a:pt x="364795" y="677868"/>
                </a:lnTo>
                <a:lnTo>
                  <a:pt x="366365" y="677407"/>
                </a:lnTo>
                <a:lnTo>
                  <a:pt x="367373" y="679953"/>
                </a:lnTo>
                <a:lnTo>
                  <a:pt x="368281" y="680184"/>
                </a:lnTo>
                <a:lnTo>
                  <a:pt x="369120" y="679876"/>
                </a:lnTo>
                <a:lnTo>
                  <a:pt x="369628" y="680053"/>
                </a:lnTo>
                <a:lnTo>
                  <a:pt x="369451" y="682738"/>
                </a:lnTo>
                <a:lnTo>
                  <a:pt x="367581" y="685453"/>
                </a:lnTo>
                <a:lnTo>
                  <a:pt x="366711" y="686138"/>
                </a:lnTo>
                <a:lnTo>
                  <a:pt x="365495" y="685438"/>
                </a:lnTo>
                <a:lnTo>
                  <a:pt x="365041" y="685176"/>
                </a:lnTo>
                <a:lnTo>
                  <a:pt x="364241" y="683976"/>
                </a:lnTo>
                <a:lnTo>
                  <a:pt x="363633" y="682461"/>
                </a:lnTo>
                <a:lnTo>
                  <a:pt x="363271" y="682438"/>
                </a:lnTo>
                <a:lnTo>
                  <a:pt x="361848" y="684223"/>
                </a:lnTo>
                <a:lnTo>
                  <a:pt x="361878" y="685107"/>
                </a:lnTo>
                <a:lnTo>
                  <a:pt x="362471" y="686430"/>
                </a:lnTo>
                <a:lnTo>
                  <a:pt x="362386" y="687254"/>
                </a:lnTo>
                <a:lnTo>
                  <a:pt x="360832" y="687646"/>
                </a:lnTo>
                <a:lnTo>
                  <a:pt x="359308" y="687438"/>
                </a:lnTo>
                <a:lnTo>
                  <a:pt x="357446" y="688592"/>
                </a:lnTo>
                <a:lnTo>
                  <a:pt x="356999" y="687877"/>
                </a:lnTo>
                <a:lnTo>
                  <a:pt x="356715" y="685853"/>
                </a:lnTo>
                <a:lnTo>
                  <a:pt x="356138" y="686084"/>
                </a:lnTo>
                <a:lnTo>
                  <a:pt x="355260" y="688561"/>
                </a:lnTo>
                <a:lnTo>
                  <a:pt x="354298" y="690131"/>
                </a:lnTo>
                <a:lnTo>
                  <a:pt x="352551" y="691431"/>
                </a:lnTo>
                <a:lnTo>
                  <a:pt x="352167" y="692062"/>
                </a:lnTo>
                <a:lnTo>
                  <a:pt x="350889" y="692146"/>
                </a:lnTo>
                <a:lnTo>
                  <a:pt x="348996" y="692962"/>
                </a:lnTo>
                <a:lnTo>
                  <a:pt x="347826" y="692823"/>
                </a:lnTo>
                <a:lnTo>
                  <a:pt x="340854" y="690138"/>
                </a:lnTo>
                <a:lnTo>
                  <a:pt x="339215" y="689154"/>
                </a:lnTo>
                <a:lnTo>
                  <a:pt x="344948" y="682976"/>
                </a:lnTo>
                <a:lnTo>
                  <a:pt x="347965" y="680576"/>
                </a:lnTo>
                <a:lnTo>
                  <a:pt x="349712" y="680707"/>
                </a:lnTo>
                <a:lnTo>
                  <a:pt x="351459" y="681453"/>
                </a:lnTo>
                <a:lnTo>
                  <a:pt x="352382" y="681330"/>
                </a:lnTo>
                <a:lnTo>
                  <a:pt x="352451" y="678584"/>
                </a:lnTo>
                <a:lnTo>
                  <a:pt x="350828" y="676530"/>
                </a:lnTo>
                <a:lnTo>
                  <a:pt x="350889" y="675676"/>
                </a:lnTo>
                <a:lnTo>
                  <a:pt x="354483" y="674268"/>
                </a:lnTo>
                <a:lnTo>
                  <a:pt x="355830" y="674468"/>
                </a:lnTo>
                <a:lnTo>
                  <a:pt x="357315" y="675191"/>
                </a:lnTo>
                <a:lnTo>
                  <a:pt x="358723" y="676360"/>
                </a:lnTo>
                <a:lnTo>
                  <a:pt x="360062" y="677991"/>
                </a:lnTo>
                <a:close/>
                <a:moveTo>
                  <a:pt x="743126" y="686123"/>
                </a:moveTo>
                <a:lnTo>
                  <a:pt x="748613" y="687054"/>
                </a:lnTo>
                <a:lnTo>
                  <a:pt x="752630" y="686846"/>
                </a:lnTo>
                <a:lnTo>
                  <a:pt x="756301" y="692939"/>
                </a:lnTo>
                <a:lnTo>
                  <a:pt x="758555" y="697839"/>
                </a:lnTo>
                <a:lnTo>
                  <a:pt x="759879" y="701262"/>
                </a:lnTo>
                <a:lnTo>
                  <a:pt x="760633" y="704562"/>
                </a:lnTo>
                <a:lnTo>
                  <a:pt x="761641" y="707740"/>
                </a:lnTo>
                <a:lnTo>
                  <a:pt x="761549" y="708186"/>
                </a:lnTo>
                <a:lnTo>
                  <a:pt x="759433" y="706047"/>
                </a:lnTo>
                <a:lnTo>
                  <a:pt x="757909" y="701701"/>
                </a:lnTo>
                <a:lnTo>
                  <a:pt x="757132" y="700001"/>
                </a:lnTo>
                <a:lnTo>
                  <a:pt x="756362" y="699231"/>
                </a:lnTo>
                <a:lnTo>
                  <a:pt x="755554" y="697623"/>
                </a:lnTo>
                <a:lnTo>
                  <a:pt x="753977" y="693454"/>
                </a:lnTo>
                <a:lnTo>
                  <a:pt x="753923" y="692277"/>
                </a:lnTo>
                <a:lnTo>
                  <a:pt x="753223" y="691185"/>
                </a:lnTo>
                <a:lnTo>
                  <a:pt x="752415" y="690731"/>
                </a:lnTo>
                <a:lnTo>
                  <a:pt x="751499" y="690908"/>
                </a:lnTo>
                <a:lnTo>
                  <a:pt x="751183" y="691331"/>
                </a:lnTo>
                <a:lnTo>
                  <a:pt x="751322" y="694216"/>
                </a:lnTo>
                <a:lnTo>
                  <a:pt x="752045" y="697416"/>
                </a:lnTo>
                <a:lnTo>
                  <a:pt x="756008" y="704385"/>
                </a:lnTo>
                <a:lnTo>
                  <a:pt x="758656" y="708340"/>
                </a:lnTo>
                <a:lnTo>
                  <a:pt x="759179" y="709647"/>
                </a:lnTo>
                <a:lnTo>
                  <a:pt x="759525" y="713248"/>
                </a:lnTo>
                <a:lnTo>
                  <a:pt x="758386" y="714871"/>
                </a:lnTo>
                <a:lnTo>
                  <a:pt x="759787" y="718179"/>
                </a:lnTo>
                <a:lnTo>
                  <a:pt x="759733" y="718825"/>
                </a:lnTo>
                <a:lnTo>
                  <a:pt x="759425" y="719456"/>
                </a:lnTo>
                <a:lnTo>
                  <a:pt x="755654" y="720917"/>
                </a:lnTo>
                <a:lnTo>
                  <a:pt x="752199" y="727018"/>
                </a:lnTo>
                <a:lnTo>
                  <a:pt x="748413" y="730580"/>
                </a:lnTo>
                <a:lnTo>
                  <a:pt x="746666" y="731149"/>
                </a:lnTo>
                <a:lnTo>
                  <a:pt x="745827" y="730557"/>
                </a:lnTo>
                <a:lnTo>
                  <a:pt x="745035" y="729195"/>
                </a:lnTo>
                <a:lnTo>
                  <a:pt x="744565" y="727372"/>
                </a:lnTo>
                <a:lnTo>
                  <a:pt x="744427" y="725087"/>
                </a:lnTo>
                <a:lnTo>
                  <a:pt x="745373" y="723641"/>
                </a:lnTo>
                <a:lnTo>
                  <a:pt x="747243" y="716117"/>
                </a:lnTo>
                <a:lnTo>
                  <a:pt x="747297" y="713640"/>
                </a:lnTo>
                <a:lnTo>
                  <a:pt x="744965" y="710194"/>
                </a:lnTo>
                <a:lnTo>
                  <a:pt x="743557" y="707370"/>
                </a:lnTo>
                <a:lnTo>
                  <a:pt x="742795" y="703424"/>
                </a:lnTo>
                <a:lnTo>
                  <a:pt x="741518" y="692931"/>
                </a:lnTo>
                <a:lnTo>
                  <a:pt x="740925" y="689561"/>
                </a:lnTo>
                <a:lnTo>
                  <a:pt x="740094" y="686746"/>
                </a:lnTo>
                <a:lnTo>
                  <a:pt x="739017" y="684492"/>
                </a:lnTo>
                <a:lnTo>
                  <a:pt x="738209" y="682007"/>
                </a:lnTo>
                <a:lnTo>
                  <a:pt x="737655" y="679292"/>
                </a:lnTo>
                <a:lnTo>
                  <a:pt x="737862" y="678237"/>
                </a:lnTo>
                <a:lnTo>
                  <a:pt x="739732" y="679653"/>
                </a:lnTo>
                <a:lnTo>
                  <a:pt x="741979" y="683546"/>
                </a:lnTo>
                <a:lnTo>
                  <a:pt x="743126" y="686123"/>
                </a:lnTo>
                <a:close/>
                <a:moveTo>
                  <a:pt x="751060" y="683376"/>
                </a:moveTo>
                <a:lnTo>
                  <a:pt x="750906" y="684392"/>
                </a:lnTo>
                <a:lnTo>
                  <a:pt x="747959" y="684292"/>
                </a:lnTo>
                <a:lnTo>
                  <a:pt x="744988" y="682799"/>
                </a:lnTo>
                <a:lnTo>
                  <a:pt x="743526" y="680838"/>
                </a:lnTo>
                <a:lnTo>
                  <a:pt x="743819" y="679953"/>
                </a:lnTo>
                <a:lnTo>
                  <a:pt x="746581" y="679130"/>
                </a:lnTo>
                <a:lnTo>
                  <a:pt x="749198" y="680991"/>
                </a:lnTo>
                <a:lnTo>
                  <a:pt x="751060" y="683376"/>
                </a:lnTo>
                <a:close/>
                <a:moveTo>
                  <a:pt x="720448" y="682746"/>
                </a:moveTo>
                <a:lnTo>
                  <a:pt x="723534" y="686730"/>
                </a:lnTo>
                <a:lnTo>
                  <a:pt x="723557" y="687646"/>
                </a:lnTo>
                <a:lnTo>
                  <a:pt x="722926" y="690377"/>
                </a:lnTo>
                <a:lnTo>
                  <a:pt x="721248" y="691146"/>
                </a:lnTo>
                <a:lnTo>
                  <a:pt x="721725" y="692231"/>
                </a:lnTo>
                <a:lnTo>
                  <a:pt x="722972" y="693046"/>
                </a:lnTo>
                <a:lnTo>
                  <a:pt x="723864" y="692369"/>
                </a:lnTo>
                <a:lnTo>
                  <a:pt x="727120" y="688546"/>
                </a:lnTo>
                <a:lnTo>
                  <a:pt x="728120" y="687746"/>
                </a:lnTo>
                <a:lnTo>
                  <a:pt x="728728" y="687661"/>
                </a:lnTo>
                <a:lnTo>
                  <a:pt x="732699" y="688815"/>
                </a:lnTo>
                <a:lnTo>
                  <a:pt x="736169" y="690638"/>
                </a:lnTo>
                <a:lnTo>
                  <a:pt x="737193" y="692092"/>
                </a:lnTo>
                <a:lnTo>
                  <a:pt x="737770" y="694639"/>
                </a:lnTo>
                <a:lnTo>
                  <a:pt x="736847" y="700131"/>
                </a:lnTo>
                <a:lnTo>
                  <a:pt x="733999" y="701085"/>
                </a:lnTo>
                <a:lnTo>
                  <a:pt x="732653" y="700985"/>
                </a:lnTo>
                <a:lnTo>
                  <a:pt x="731214" y="700185"/>
                </a:lnTo>
                <a:lnTo>
                  <a:pt x="728897" y="702093"/>
                </a:lnTo>
                <a:lnTo>
                  <a:pt x="730821" y="703547"/>
                </a:lnTo>
                <a:lnTo>
                  <a:pt x="736670" y="703878"/>
                </a:lnTo>
                <a:lnTo>
                  <a:pt x="738440" y="706955"/>
                </a:lnTo>
                <a:lnTo>
                  <a:pt x="738947" y="709324"/>
                </a:lnTo>
                <a:lnTo>
                  <a:pt x="737685" y="713663"/>
                </a:lnTo>
                <a:lnTo>
                  <a:pt x="734369" y="712463"/>
                </a:lnTo>
                <a:lnTo>
                  <a:pt x="731444" y="709947"/>
                </a:lnTo>
                <a:lnTo>
                  <a:pt x="725450" y="706378"/>
                </a:lnTo>
                <a:lnTo>
                  <a:pt x="724011" y="706216"/>
                </a:lnTo>
                <a:lnTo>
                  <a:pt x="723049" y="706847"/>
                </a:lnTo>
                <a:lnTo>
                  <a:pt x="722787" y="709009"/>
                </a:lnTo>
                <a:lnTo>
                  <a:pt x="722849" y="713686"/>
                </a:lnTo>
                <a:lnTo>
                  <a:pt x="721248" y="716109"/>
                </a:lnTo>
                <a:lnTo>
                  <a:pt x="716523" y="715040"/>
                </a:lnTo>
                <a:lnTo>
                  <a:pt x="714668" y="711501"/>
                </a:lnTo>
                <a:lnTo>
                  <a:pt x="712937" y="705886"/>
                </a:lnTo>
                <a:lnTo>
                  <a:pt x="706419" y="699200"/>
                </a:lnTo>
                <a:lnTo>
                  <a:pt x="704657" y="697862"/>
                </a:lnTo>
                <a:lnTo>
                  <a:pt x="702309" y="693846"/>
                </a:lnTo>
                <a:lnTo>
                  <a:pt x="703248" y="690654"/>
                </a:lnTo>
                <a:lnTo>
                  <a:pt x="703525" y="688808"/>
                </a:lnTo>
                <a:lnTo>
                  <a:pt x="704780" y="688315"/>
                </a:lnTo>
                <a:lnTo>
                  <a:pt x="706611" y="686884"/>
                </a:lnTo>
                <a:lnTo>
                  <a:pt x="707635" y="683784"/>
                </a:lnTo>
                <a:lnTo>
                  <a:pt x="709282" y="686292"/>
                </a:lnTo>
                <a:lnTo>
                  <a:pt x="711482" y="688700"/>
                </a:lnTo>
                <a:lnTo>
                  <a:pt x="711513" y="686438"/>
                </a:lnTo>
                <a:lnTo>
                  <a:pt x="712552" y="684630"/>
                </a:lnTo>
                <a:lnTo>
                  <a:pt x="714715" y="684700"/>
                </a:lnTo>
                <a:lnTo>
                  <a:pt x="715730" y="684323"/>
                </a:lnTo>
                <a:lnTo>
                  <a:pt x="717146" y="682630"/>
                </a:lnTo>
                <a:lnTo>
                  <a:pt x="719193" y="681753"/>
                </a:lnTo>
                <a:lnTo>
                  <a:pt x="720448" y="682746"/>
                </a:lnTo>
                <a:close/>
                <a:moveTo>
                  <a:pt x="349673" y="699854"/>
                </a:moveTo>
                <a:lnTo>
                  <a:pt x="349827" y="702077"/>
                </a:lnTo>
                <a:lnTo>
                  <a:pt x="350705" y="701808"/>
                </a:lnTo>
                <a:lnTo>
                  <a:pt x="354029" y="699524"/>
                </a:lnTo>
                <a:lnTo>
                  <a:pt x="355760" y="698854"/>
                </a:lnTo>
                <a:lnTo>
                  <a:pt x="358015" y="698747"/>
                </a:lnTo>
                <a:lnTo>
                  <a:pt x="359801" y="699793"/>
                </a:lnTo>
                <a:lnTo>
                  <a:pt x="360162" y="700593"/>
                </a:lnTo>
                <a:lnTo>
                  <a:pt x="360001" y="701547"/>
                </a:lnTo>
                <a:lnTo>
                  <a:pt x="358569" y="703478"/>
                </a:lnTo>
                <a:lnTo>
                  <a:pt x="358631" y="704732"/>
                </a:lnTo>
                <a:lnTo>
                  <a:pt x="360170" y="707039"/>
                </a:lnTo>
                <a:lnTo>
                  <a:pt x="363948" y="708293"/>
                </a:lnTo>
                <a:lnTo>
                  <a:pt x="364410" y="708986"/>
                </a:lnTo>
                <a:lnTo>
                  <a:pt x="364395" y="709817"/>
                </a:lnTo>
                <a:lnTo>
                  <a:pt x="361794" y="713624"/>
                </a:lnTo>
                <a:lnTo>
                  <a:pt x="360839" y="714509"/>
                </a:lnTo>
                <a:lnTo>
                  <a:pt x="360162" y="714725"/>
                </a:lnTo>
                <a:lnTo>
                  <a:pt x="355437" y="714040"/>
                </a:lnTo>
                <a:lnTo>
                  <a:pt x="351112" y="712794"/>
                </a:lnTo>
                <a:lnTo>
                  <a:pt x="349366" y="712578"/>
                </a:lnTo>
                <a:lnTo>
                  <a:pt x="348742" y="712986"/>
                </a:lnTo>
                <a:lnTo>
                  <a:pt x="347519" y="714155"/>
                </a:lnTo>
                <a:lnTo>
                  <a:pt x="348396" y="714502"/>
                </a:lnTo>
                <a:lnTo>
                  <a:pt x="352182" y="714778"/>
                </a:lnTo>
                <a:lnTo>
                  <a:pt x="353521" y="716479"/>
                </a:lnTo>
                <a:lnTo>
                  <a:pt x="354106" y="717732"/>
                </a:lnTo>
                <a:lnTo>
                  <a:pt x="354398" y="719110"/>
                </a:lnTo>
                <a:lnTo>
                  <a:pt x="353644" y="719671"/>
                </a:lnTo>
                <a:lnTo>
                  <a:pt x="352028" y="720086"/>
                </a:lnTo>
                <a:lnTo>
                  <a:pt x="350089" y="720079"/>
                </a:lnTo>
                <a:lnTo>
                  <a:pt x="347688" y="721625"/>
                </a:lnTo>
                <a:lnTo>
                  <a:pt x="346364" y="723394"/>
                </a:lnTo>
                <a:lnTo>
                  <a:pt x="341555" y="723841"/>
                </a:lnTo>
                <a:lnTo>
                  <a:pt x="337892" y="726195"/>
                </a:lnTo>
                <a:lnTo>
                  <a:pt x="336606" y="727356"/>
                </a:lnTo>
                <a:lnTo>
                  <a:pt x="336152" y="728741"/>
                </a:lnTo>
                <a:lnTo>
                  <a:pt x="334767" y="729741"/>
                </a:lnTo>
                <a:lnTo>
                  <a:pt x="331651" y="730749"/>
                </a:lnTo>
                <a:lnTo>
                  <a:pt x="333513" y="731649"/>
                </a:lnTo>
                <a:lnTo>
                  <a:pt x="333805" y="732410"/>
                </a:lnTo>
                <a:lnTo>
                  <a:pt x="333836" y="733464"/>
                </a:lnTo>
                <a:lnTo>
                  <a:pt x="333582" y="734372"/>
                </a:lnTo>
                <a:lnTo>
                  <a:pt x="331120" y="738411"/>
                </a:lnTo>
                <a:lnTo>
                  <a:pt x="326472" y="741726"/>
                </a:lnTo>
                <a:lnTo>
                  <a:pt x="325294" y="741572"/>
                </a:lnTo>
                <a:lnTo>
                  <a:pt x="324786" y="741157"/>
                </a:lnTo>
                <a:lnTo>
                  <a:pt x="324371" y="740526"/>
                </a:lnTo>
                <a:lnTo>
                  <a:pt x="324355" y="739888"/>
                </a:lnTo>
                <a:lnTo>
                  <a:pt x="330350" y="733226"/>
                </a:lnTo>
                <a:lnTo>
                  <a:pt x="330112" y="732903"/>
                </a:lnTo>
                <a:lnTo>
                  <a:pt x="328480" y="732680"/>
                </a:lnTo>
                <a:lnTo>
                  <a:pt x="325902" y="730841"/>
                </a:lnTo>
                <a:lnTo>
                  <a:pt x="324078" y="732026"/>
                </a:lnTo>
                <a:lnTo>
                  <a:pt x="323663" y="731980"/>
                </a:lnTo>
                <a:lnTo>
                  <a:pt x="324148" y="730402"/>
                </a:lnTo>
                <a:lnTo>
                  <a:pt x="325333" y="728526"/>
                </a:lnTo>
                <a:lnTo>
                  <a:pt x="325125" y="727995"/>
                </a:lnTo>
                <a:lnTo>
                  <a:pt x="324471" y="727525"/>
                </a:lnTo>
                <a:lnTo>
                  <a:pt x="322970" y="727241"/>
                </a:lnTo>
                <a:lnTo>
                  <a:pt x="320615" y="727148"/>
                </a:lnTo>
                <a:lnTo>
                  <a:pt x="318868" y="727595"/>
                </a:lnTo>
                <a:lnTo>
                  <a:pt x="317737" y="728579"/>
                </a:lnTo>
                <a:lnTo>
                  <a:pt x="317645" y="728995"/>
                </a:lnTo>
                <a:lnTo>
                  <a:pt x="320054" y="728879"/>
                </a:lnTo>
                <a:lnTo>
                  <a:pt x="320708" y="729379"/>
                </a:lnTo>
                <a:lnTo>
                  <a:pt x="321354" y="730310"/>
                </a:lnTo>
                <a:lnTo>
                  <a:pt x="321747" y="731387"/>
                </a:lnTo>
                <a:lnTo>
                  <a:pt x="321893" y="732610"/>
                </a:lnTo>
                <a:lnTo>
                  <a:pt x="321385" y="734249"/>
                </a:lnTo>
                <a:lnTo>
                  <a:pt x="320238" y="736303"/>
                </a:lnTo>
                <a:lnTo>
                  <a:pt x="318553" y="735941"/>
                </a:lnTo>
                <a:lnTo>
                  <a:pt x="315098" y="731364"/>
                </a:lnTo>
                <a:lnTo>
                  <a:pt x="313574" y="724641"/>
                </a:lnTo>
                <a:lnTo>
                  <a:pt x="310619" y="719486"/>
                </a:lnTo>
                <a:lnTo>
                  <a:pt x="310488" y="718248"/>
                </a:lnTo>
                <a:lnTo>
                  <a:pt x="311327" y="715055"/>
                </a:lnTo>
                <a:lnTo>
                  <a:pt x="314305" y="710509"/>
                </a:lnTo>
                <a:lnTo>
                  <a:pt x="317506" y="709263"/>
                </a:lnTo>
                <a:lnTo>
                  <a:pt x="319784" y="707347"/>
                </a:lnTo>
                <a:lnTo>
                  <a:pt x="321993" y="706770"/>
                </a:lnTo>
                <a:lnTo>
                  <a:pt x="323355" y="706816"/>
                </a:lnTo>
                <a:lnTo>
                  <a:pt x="325225" y="707640"/>
                </a:lnTo>
                <a:lnTo>
                  <a:pt x="325979" y="709386"/>
                </a:lnTo>
                <a:lnTo>
                  <a:pt x="325525" y="710201"/>
                </a:lnTo>
                <a:lnTo>
                  <a:pt x="325694" y="710632"/>
                </a:lnTo>
                <a:lnTo>
                  <a:pt x="327003" y="711678"/>
                </a:lnTo>
                <a:lnTo>
                  <a:pt x="328419" y="715332"/>
                </a:lnTo>
                <a:lnTo>
                  <a:pt x="330065" y="718563"/>
                </a:lnTo>
                <a:lnTo>
                  <a:pt x="331166" y="719871"/>
                </a:lnTo>
                <a:lnTo>
                  <a:pt x="332613" y="720679"/>
                </a:lnTo>
                <a:lnTo>
                  <a:pt x="331120" y="718217"/>
                </a:lnTo>
                <a:lnTo>
                  <a:pt x="330235" y="715163"/>
                </a:lnTo>
                <a:lnTo>
                  <a:pt x="329788" y="709055"/>
                </a:lnTo>
                <a:lnTo>
                  <a:pt x="329357" y="707432"/>
                </a:lnTo>
                <a:lnTo>
                  <a:pt x="330196" y="707001"/>
                </a:lnTo>
                <a:lnTo>
                  <a:pt x="332559" y="707240"/>
                </a:lnTo>
                <a:lnTo>
                  <a:pt x="332497" y="706324"/>
                </a:lnTo>
                <a:lnTo>
                  <a:pt x="330004" y="704255"/>
                </a:lnTo>
                <a:lnTo>
                  <a:pt x="328472" y="702539"/>
                </a:lnTo>
                <a:lnTo>
                  <a:pt x="327895" y="701185"/>
                </a:lnTo>
                <a:lnTo>
                  <a:pt x="327926" y="700008"/>
                </a:lnTo>
                <a:lnTo>
                  <a:pt x="329288" y="698270"/>
                </a:lnTo>
                <a:lnTo>
                  <a:pt x="330058" y="697777"/>
                </a:lnTo>
                <a:lnTo>
                  <a:pt x="330858" y="697562"/>
                </a:lnTo>
                <a:lnTo>
                  <a:pt x="332443" y="697931"/>
                </a:lnTo>
                <a:lnTo>
                  <a:pt x="333151" y="698477"/>
                </a:lnTo>
                <a:lnTo>
                  <a:pt x="335183" y="702385"/>
                </a:lnTo>
                <a:lnTo>
                  <a:pt x="336137" y="703601"/>
                </a:lnTo>
                <a:lnTo>
                  <a:pt x="336930" y="703601"/>
                </a:lnTo>
                <a:lnTo>
                  <a:pt x="337661" y="702955"/>
                </a:lnTo>
                <a:lnTo>
                  <a:pt x="338338" y="701662"/>
                </a:lnTo>
                <a:lnTo>
                  <a:pt x="339038" y="700885"/>
                </a:lnTo>
                <a:lnTo>
                  <a:pt x="339754" y="700631"/>
                </a:lnTo>
                <a:lnTo>
                  <a:pt x="342016" y="701208"/>
                </a:lnTo>
                <a:lnTo>
                  <a:pt x="342771" y="700993"/>
                </a:lnTo>
                <a:lnTo>
                  <a:pt x="343140" y="700016"/>
                </a:lnTo>
                <a:lnTo>
                  <a:pt x="343125" y="698262"/>
                </a:lnTo>
                <a:lnTo>
                  <a:pt x="343686" y="697631"/>
                </a:lnTo>
                <a:lnTo>
                  <a:pt x="343825" y="696339"/>
                </a:lnTo>
                <a:lnTo>
                  <a:pt x="342594" y="694431"/>
                </a:lnTo>
                <a:lnTo>
                  <a:pt x="344010" y="693846"/>
                </a:lnTo>
                <a:lnTo>
                  <a:pt x="348704" y="695300"/>
                </a:lnTo>
                <a:lnTo>
                  <a:pt x="350712" y="696893"/>
                </a:lnTo>
                <a:lnTo>
                  <a:pt x="349673" y="699854"/>
                </a:lnTo>
                <a:close/>
                <a:moveTo>
                  <a:pt x="342278" y="698800"/>
                </a:moveTo>
                <a:lnTo>
                  <a:pt x="341670" y="699923"/>
                </a:lnTo>
                <a:lnTo>
                  <a:pt x="341101" y="699631"/>
                </a:lnTo>
                <a:lnTo>
                  <a:pt x="339892" y="698316"/>
                </a:lnTo>
                <a:lnTo>
                  <a:pt x="337430" y="696393"/>
                </a:lnTo>
                <a:lnTo>
                  <a:pt x="336306" y="695077"/>
                </a:lnTo>
                <a:lnTo>
                  <a:pt x="336237" y="694516"/>
                </a:lnTo>
                <a:lnTo>
                  <a:pt x="337084" y="693892"/>
                </a:lnTo>
                <a:lnTo>
                  <a:pt x="339977" y="695446"/>
                </a:lnTo>
                <a:lnTo>
                  <a:pt x="341208" y="696862"/>
                </a:lnTo>
                <a:lnTo>
                  <a:pt x="342278" y="698800"/>
                </a:lnTo>
                <a:close/>
                <a:moveTo>
                  <a:pt x="736877" y="718856"/>
                </a:moveTo>
                <a:lnTo>
                  <a:pt x="738709" y="723233"/>
                </a:lnTo>
                <a:lnTo>
                  <a:pt x="740040" y="726618"/>
                </a:lnTo>
                <a:lnTo>
                  <a:pt x="741225" y="730680"/>
                </a:lnTo>
                <a:lnTo>
                  <a:pt x="743203" y="739057"/>
                </a:lnTo>
                <a:lnTo>
                  <a:pt x="744127" y="742211"/>
                </a:lnTo>
                <a:lnTo>
                  <a:pt x="744419" y="743934"/>
                </a:lnTo>
                <a:lnTo>
                  <a:pt x="744634" y="748434"/>
                </a:lnTo>
                <a:lnTo>
                  <a:pt x="744334" y="749404"/>
                </a:lnTo>
                <a:lnTo>
                  <a:pt x="743742" y="750289"/>
                </a:lnTo>
                <a:lnTo>
                  <a:pt x="743626" y="751573"/>
                </a:lnTo>
                <a:lnTo>
                  <a:pt x="744173" y="754989"/>
                </a:lnTo>
                <a:lnTo>
                  <a:pt x="744203" y="760166"/>
                </a:lnTo>
                <a:lnTo>
                  <a:pt x="743688" y="763074"/>
                </a:lnTo>
                <a:lnTo>
                  <a:pt x="743080" y="763513"/>
                </a:lnTo>
                <a:lnTo>
                  <a:pt x="741602" y="762559"/>
                </a:lnTo>
                <a:lnTo>
                  <a:pt x="740387" y="760982"/>
                </a:lnTo>
                <a:lnTo>
                  <a:pt x="739494" y="759343"/>
                </a:lnTo>
                <a:lnTo>
                  <a:pt x="737285" y="754150"/>
                </a:lnTo>
                <a:lnTo>
                  <a:pt x="736631" y="751727"/>
                </a:lnTo>
                <a:lnTo>
                  <a:pt x="736593" y="749981"/>
                </a:lnTo>
                <a:lnTo>
                  <a:pt x="736931" y="748704"/>
                </a:lnTo>
                <a:lnTo>
                  <a:pt x="737655" y="747911"/>
                </a:lnTo>
                <a:lnTo>
                  <a:pt x="738909" y="745788"/>
                </a:lnTo>
                <a:lnTo>
                  <a:pt x="738732" y="745450"/>
                </a:lnTo>
                <a:lnTo>
                  <a:pt x="737778" y="745927"/>
                </a:lnTo>
                <a:lnTo>
                  <a:pt x="735831" y="746196"/>
                </a:lnTo>
                <a:lnTo>
                  <a:pt x="734115" y="744519"/>
                </a:lnTo>
                <a:lnTo>
                  <a:pt x="732776" y="743634"/>
                </a:lnTo>
                <a:lnTo>
                  <a:pt x="733045" y="740603"/>
                </a:lnTo>
                <a:lnTo>
                  <a:pt x="732691" y="739749"/>
                </a:lnTo>
                <a:lnTo>
                  <a:pt x="730059" y="740688"/>
                </a:lnTo>
                <a:lnTo>
                  <a:pt x="729074" y="739842"/>
                </a:lnTo>
                <a:lnTo>
                  <a:pt x="728859" y="738703"/>
                </a:lnTo>
                <a:lnTo>
                  <a:pt x="728905" y="737003"/>
                </a:lnTo>
                <a:lnTo>
                  <a:pt x="729405" y="735511"/>
                </a:lnTo>
                <a:lnTo>
                  <a:pt x="731898" y="731733"/>
                </a:lnTo>
                <a:lnTo>
                  <a:pt x="731645" y="731033"/>
                </a:lnTo>
                <a:lnTo>
                  <a:pt x="730429" y="730880"/>
                </a:lnTo>
                <a:lnTo>
                  <a:pt x="728828" y="729587"/>
                </a:lnTo>
                <a:lnTo>
                  <a:pt x="728097" y="725341"/>
                </a:lnTo>
                <a:lnTo>
                  <a:pt x="726373" y="722917"/>
                </a:lnTo>
                <a:lnTo>
                  <a:pt x="725357" y="723140"/>
                </a:lnTo>
                <a:lnTo>
                  <a:pt x="723049" y="729987"/>
                </a:lnTo>
                <a:lnTo>
                  <a:pt x="721910" y="731480"/>
                </a:lnTo>
                <a:lnTo>
                  <a:pt x="718662" y="732441"/>
                </a:lnTo>
                <a:lnTo>
                  <a:pt x="719324" y="730541"/>
                </a:lnTo>
                <a:lnTo>
                  <a:pt x="719632" y="728841"/>
                </a:lnTo>
                <a:lnTo>
                  <a:pt x="718478" y="723679"/>
                </a:lnTo>
                <a:lnTo>
                  <a:pt x="718447" y="721687"/>
                </a:lnTo>
                <a:lnTo>
                  <a:pt x="719216" y="720217"/>
                </a:lnTo>
                <a:lnTo>
                  <a:pt x="721510" y="719602"/>
                </a:lnTo>
                <a:lnTo>
                  <a:pt x="722725" y="718733"/>
                </a:lnTo>
                <a:lnTo>
                  <a:pt x="723672" y="717309"/>
                </a:lnTo>
                <a:lnTo>
                  <a:pt x="723911" y="715925"/>
                </a:lnTo>
                <a:lnTo>
                  <a:pt x="725688" y="712248"/>
                </a:lnTo>
                <a:lnTo>
                  <a:pt x="726519" y="711532"/>
                </a:lnTo>
                <a:lnTo>
                  <a:pt x="728736" y="711578"/>
                </a:lnTo>
                <a:lnTo>
                  <a:pt x="733391" y="715648"/>
                </a:lnTo>
                <a:lnTo>
                  <a:pt x="734807" y="716248"/>
                </a:lnTo>
                <a:lnTo>
                  <a:pt x="736877" y="718856"/>
                </a:lnTo>
                <a:close/>
                <a:moveTo>
                  <a:pt x="347319" y="727879"/>
                </a:moveTo>
                <a:lnTo>
                  <a:pt x="344571" y="729156"/>
                </a:lnTo>
                <a:lnTo>
                  <a:pt x="344086" y="729102"/>
                </a:lnTo>
                <a:lnTo>
                  <a:pt x="342393" y="731687"/>
                </a:lnTo>
                <a:lnTo>
                  <a:pt x="341101" y="732803"/>
                </a:lnTo>
                <a:lnTo>
                  <a:pt x="339392" y="730764"/>
                </a:lnTo>
                <a:lnTo>
                  <a:pt x="339831" y="727595"/>
                </a:lnTo>
                <a:lnTo>
                  <a:pt x="341324" y="725487"/>
                </a:lnTo>
                <a:lnTo>
                  <a:pt x="348881" y="726195"/>
                </a:lnTo>
                <a:lnTo>
                  <a:pt x="349466" y="726787"/>
                </a:lnTo>
                <a:lnTo>
                  <a:pt x="349481" y="727287"/>
                </a:lnTo>
                <a:lnTo>
                  <a:pt x="348927" y="727702"/>
                </a:lnTo>
                <a:lnTo>
                  <a:pt x="347319" y="727879"/>
                </a:lnTo>
                <a:close/>
                <a:moveTo>
                  <a:pt x="771507" y="732687"/>
                </a:moveTo>
                <a:lnTo>
                  <a:pt x="772946" y="733926"/>
                </a:lnTo>
                <a:lnTo>
                  <a:pt x="773731" y="732626"/>
                </a:lnTo>
                <a:lnTo>
                  <a:pt x="775185" y="732687"/>
                </a:lnTo>
                <a:lnTo>
                  <a:pt x="777894" y="733841"/>
                </a:lnTo>
                <a:lnTo>
                  <a:pt x="779503" y="735572"/>
                </a:lnTo>
                <a:lnTo>
                  <a:pt x="780411" y="737549"/>
                </a:lnTo>
                <a:lnTo>
                  <a:pt x="780488" y="738726"/>
                </a:lnTo>
                <a:lnTo>
                  <a:pt x="780210" y="741396"/>
                </a:lnTo>
                <a:lnTo>
                  <a:pt x="780411" y="744126"/>
                </a:lnTo>
                <a:lnTo>
                  <a:pt x="780295" y="745542"/>
                </a:lnTo>
                <a:lnTo>
                  <a:pt x="779933" y="746711"/>
                </a:lnTo>
                <a:lnTo>
                  <a:pt x="779326" y="747635"/>
                </a:lnTo>
                <a:lnTo>
                  <a:pt x="778664" y="747750"/>
                </a:lnTo>
                <a:lnTo>
                  <a:pt x="776563" y="745304"/>
                </a:lnTo>
                <a:lnTo>
                  <a:pt x="774154" y="740880"/>
                </a:lnTo>
                <a:lnTo>
                  <a:pt x="772323" y="739534"/>
                </a:lnTo>
                <a:lnTo>
                  <a:pt x="772246" y="739996"/>
                </a:lnTo>
                <a:lnTo>
                  <a:pt x="772746" y="741265"/>
                </a:lnTo>
                <a:lnTo>
                  <a:pt x="774246" y="743650"/>
                </a:lnTo>
                <a:lnTo>
                  <a:pt x="774516" y="745081"/>
                </a:lnTo>
                <a:lnTo>
                  <a:pt x="775570" y="746827"/>
                </a:lnTo>
                <a:lnTo>
                  <a:pt x="776040" y="748142"/>
                </a:lnTo>
                <a:lnTo>
                  <a:pt x="776309" y="749873"/>
                </a:lnTo>
                <a:lnTo>
                  <a:pt x="776301" y="751381"/>
                </a:lnTo>
                <a:lnTo>
                  <a:pt x="776009" y="752673"/>
                </a:lnTo>
                <a:lnTo>
                  <a:pt x="775524" y="753496"/>
                </a:lnTo>
                <a:lnTo>
                  <a:pt x="774839" y="753858"/>
                </a:lnTo>
                <a:lnTo>
                  <a:pt x="771161" y="753496"/>
                </a:lnTo>
                <a:lnTo>
                  <a:pt x="768967" y="754358"/>
                </a:lnTo>
                <a:lnTo>
                  <a:pt x="766405" y="753873"/>
                </a:lnTo>
                <a:lnTo>
                  <a:pt x="765789" y="753089"/>
                </a:lnTo>
                <a:lnTo>
                  <a:pt x="765404" y="751812"/>
                </a:lnTo>
                <a:lnTo>
                  <a:pt x="765212" y="748704"/>
                </a:lnTo>
                <a:lnTo>
                  <a:pt x="764566" y="744242"/>
                </a:lnTo>
                <a:lnTo>
                  <a:pt x="764720" y="740803"/>
                </a:lnTo>
                <a:lnTo>
                  <a:pt x="763065" y="737688"/>
                </a:lnTo>
                <a:lnTo>
                  <a:pt x="761649" y="735803"/>
                </a:lnTo>
                <a:lnTo>
                  <a:pt x="759610" y="734118"/>
                </a:lnTo>
                <a:lnTo>
                  <a:pt x="758271" y="732441"/>
                </a:lnTo>
                <a:lnTo>
                  <a:pt x="758640" y="731103"/>
                </a:lnTo>
                <a:lnTo>
                  <a:pt x="760726" y="730102"/>
                </a:lnTo>
                <a:lnTo>
                  <a:pt x="764142" y="730341"/>
                </a:lnTo>
                <a:lnTo>
                  <a:pt x="771507" y="732687"/>
                </a:lnTo>
                <a:close/>
                <a:moveTo>
                  <a:pt x="758048" y="738942"/>
                </a:moveTo>
                <a:lnTo>
                  <a:pt x="759448" y="741665"/>
                </a:lnTo>
                <a:lnTo>
                  <a:pt x="761480" y="741442"/>
                </a:lnTo>
                <a:lnTo>
                  <a:pt x="762619" y="743503"/>
                </a:lnTo>
                <a:lnTo>
                  <a:pt x="763481" y="746580"/>
                </a:lnTo>
                <a:lnTo>
                  <a:pt x="762850" y="748550"/>
                </a:lnTo>
                <a:lnTo>
                  <a:pt x="761949" y="748111"/>
                </a:lnTo>
                <a:lnTo>
                  <a:pt x="760949" y="749250"/>
                </a:lnTo>
                <a:lnTo>
                  <a:pt x="760333" y="753027"/>
                </a:lnTo>
                <a:lnTo>
                  <a:pt x="760618" y="756804"/>
                </a:lnTo>
                <a:lnTo>
                  <a:pt x="760310" y="760558"/>
                </a:lnTo>
                <a:lnTo>
                  <a:pt x="759148" y="764374"/>
                </a:lnTo>
                <a:lnTo>
                  <a:pt x="758909" y="766928"/>
                </a:lnTo>
                <a:lnTo>
                  <a:pt x="758455" y="767690"/>
                </a:lnTo>
                <a:lnTo>
                  <a:pt x="757955" y="767951"/>
                </a:lnTo>
                <a:lnTo>
                  <a:pt x="757309" y="767259"/>
                </a:lnTo>
                <a:lnTo>
                  <a:pt x="756370" y="766720"/>
                </a:lnTo>
                <a:lnTo>
                  <a:pt x="755185" y="768867"/>
                </a:lnTo>
                <a:lnTo>
                  <a:pt x="753738" y="768882"/>
                </a:lnTo>
                <a:lnTo>
                  <a:pt x="752538" y="763997"/>
                </a:lnTo>
                <a:lnTo>
                  <a:pt x="753607" y="755827"/>
                </a:lnTo>
                <a:lnTo>
                  <a:pt x="756008" y="754158"/>
                </a:lnTo>
                <a:lnTo>
                  <a:pt x="754577" y="751927"/>
                </a:lnTo>
                <a:lnTo>
                  <a:pt x="751560" y="749327"/>
                </a:lnTo>
                <a:lnTo>
                  <a:pt x="751814" y="747881"/>
                </a:lnTo>
                <a:lnTo>
                  <a:pt x="749521" y="743688"/>
                </a:lnTo>
                <a:lnTo>
                  <a:pt x="749390" y="742688"/>
                </a:lnTo>
                <a:lnTo>
                  <a:pt x="749752" y="739180"/>
                </a:lnTo>
                <a:lnTo>
                  <a:pt x="751891" y="736041"/>
                </a:lnTo>
                <a:lnTo>
                  <a:pt x="754723" y="735488"/>
                </a:lnTo>
                <a:lnTo>
                  <a:pt x="756701" y="736834"/>
                </a:lnTo>
                <a:lnTo>
                  <a:pt x="757809" y="737980"/>
                </a:lnTo>
                <a:lnTo>
                  <a:pt x="758048" y="738942"/>
                </a:lnTo>
                <a:close/>
                <a:moveTo>
                  <a:pt x="784882" y="751465"/>
                </a:moveTo>
                <a:lnTo>
                  <a:pt x="784651" y="752035"/>
                </a:lnTo>
                <a:lnTo>
                  <a:pt x="781903" y="751981"/>
                </a:lnTo>
                <a:lnTo>
                  <a:pt x="780911" y="751512"/>
                </a:lnTo>
                <a:lnTo>
                  <a:pt x="780541" y="749842"/>
                </a:lnTo>
                <a:lnTo>
                  <a:pt x="780795" y="748296"/>
                </a:lnTo>
                <a:lnTo>
                  <a:pt x="781434" y="747096"/>
                </a:lnTo>
                <a:lnTo>
                  <a:pt x="782211" y="744781"/>
                </a:lnTo>
                <a:lnTo>
                  <a:pt x="782819" y="740919"/>
                </a:lnTo>
                <a:lnTo>
                  <a:pt x="786844" y="745242"/>
                </a:lnTo>
                <a:lnTo>
                  <a:pt x="788083" y="747165"/>
                </a:lnTo>
                <a:lnTo>
                  <a:pt x="788745" y="749512"/>
                </a:lnTo>
                <a:lnTo>
                  <a:pt x="787313" y="750389"/>
                </a:lnTo>
                <a:lnTo>
                  <a:pt x="785582" y="750812"/>
                </a:lnTo>
                <a:lnTo>
                  <a:pt x="784882" y="751465"/>
                </a:lnTo>
                <a:close/>
                <a:moveTo>
                  <a:pt x="321370" y="751889"/>
                </a:moveTo>
                <a:lnTo>
                  <a:pt x="320308" y="751973"/>
                </a:lnTo>
                <a:lnTo>
                  <a:pt x="318707" y="750942"/>
                </a:lnTo>
                <a:lnTo>
                  <a:pt x="318922" y="749704"/>
                </a:lnTo>
                <a:lnTo>
                  <a:pt x="321200" y="748211"/>
                </a:lnTo>
                <a:lnTo>
                  <a:pt x="323501" y="748442"/>
                </a:lnTo>
                <a:lnTo>
                  <a:pt x="323670" y="749273"/>
                </a:lnTo>
                <a:lnTo>
                  <a:pt x="323563" y="750212"/>
                </a:lnTo>
                <a:lnTo>
                  <a:pt x="323378" y="750750"/>
                </a:lnTo>
                <a:lnTo>
                  <a:pt x="322647" y="751312"/>
                </a:lnTo>
                <a:lnTo>
                  <a:pt x="321370" y="751889"/>
                </a:lnTo>
                <a:close/>
                <a:moveTo>
                  <a:pt x="311127" y="754973"/>
                </a:moveTo>
                <a:lnTo>
                  <a:pt x="309649" y="755896"/>
                </a:lnTo>
                <a:lnTo>
                  <a:pt x="309165" y="755573"/>
                </a:lnTo>
                <a:lnTo>
                  <a:pt x="309095" y="754812"/>
                </a:lnTo>
                <a:lnTo>
                  <a:pt x="309442" y="753596"/>
                </a:lnTo>
                <a:lnTo>
                  <a:pt x="310126" y="752381"/>
                </a:lnTo>
                <a:lnTo>
                  <a:pt x="312404" y="750073"/>
                </a:lnTo>
                <a:lnTo>
                  <a:pt x="314698" y="748542"/>
                </a:lnTo>
                <a:lnTo>
                  <a:pt x="315867" y="748634"/>
                </a:lnTo>
                <a:lnTo>
                  <a:pt x="316267" y="749612"/>
                </a:lnTo>
                <a:lnTo>
                  <a:pt x="314836" y="751635"/>
                </a:lnTo>
                <a:lnTo>
                  <a:pt x="311127" y="754973"/>
                </a:lnTo>
                <a:close/>
                <a:moveTo>
                  <a:pt x="798587" y="767636"/>
                </a:moveTo>
                <a:lnTo>
                  <a:pt x="798141" y="774044"/>
                </a:lnTo>
                <a:lnTo>
                  <a:pt x="797287" y="773682"/>
                </a:lnTo>
                <a:lnTo>
                  <a:pt x="796471" y="773675"/>
                </a:lnTo>
                <a:lnTo>
                  <a:pt x="794809" y="774582"/>
                </a:lnTo>
                <a:lnTo>
                  <a:pt x="793054" y="774182"/>
                </a:lnTo>
                <a:lnTo>
                  <a:pt x="792231" y="773475"/>
                </a:lnTo>
                <a:lnTo>
                  <a:pt x="791931" y="772651"/>
                </a:lnTo>
                <a:lnTo>
                  <a:pt x="792246" y="770744"/>
                </a:lnTo>
                <a:lnTo>
                  <a:pt x="791277" y="769682"/>
                </a:lnTo>
                <a:lnTo>
                  <a:pt x="787998" y="769297"/>
                </a:lnTo>
                <a:lnTo>
                  <a:pt x="786767" y="768844"/>
                </a:lnTo>
                <a:lnTo>
                  <a:pt x="786090" y="766836"/>
                </a:lnTo>
                <a:lnTo>
                  <a:pt x="785928" y="764205"/>
                </a:lnTo>
                <a:lnTo>
                  <a:pt x="786444" y="763220"/>
                </a:lnTo>
                <a:lnTo>
                  <a:pt x="788098" y="762528"/>
                </a:lnTo>
                <a:lnTo>
                  <a:pt x="789383" y="759320"/>
                </a:lnTo>
                <a:lnTo>
                  <a:pt x="790099" y="758889"/>
                </a:lnTo>
                <a:lnTo>
                  <a:pt x="792823" y="752519"/>
                </a:lnTo>
                <a:lnTo>
                  <a:pt x="794193" y="752966"/>
                </a:lnTo>
                <a:lnTo>
                  <a:pt x="796586" y="756843"/>
                </a:lnTo>
                <a:lnTo>
                  <a:pt x="799588" y="762428"/>
                </a:lnTo>
                <a:lnTo>
                  <a:pt x="798587" y="767636"/>
                </a:lnTo>
                <a:close/>
                <a:moveTo>
                  <a:pt x="784174" y="762305"/>
                </a:moveTo>
                <a:lnTo>
                  <a:pt x="783065" y="762428"/>
                </a:lnTo>
                <a:lnTo>
                  <a:pt x="781757" y="761835"/>
                </a:lnTo>
                <a:lnTo>
                  <a:pt x="778656" y="758674"/>
                </a:lnTo>
                <a:lnTo>
                  <a:pt x="778602" y="757743"/>
                </a:lnTo>
                <a:lnTo>
                  <a:pt x="779048" y="756681"/>
                </a:lnTo>
                <a:lnTo>
                  <a:pt x="780811" y="754743"/>
                </a:lnTo>
                <a:lnTo>
                  <a:pt x="781534" y="754273"/>
                </a:lnTo>
                <a:lnTo>
                  <a:pt x="785767" y="754481"/>
                </a:lnTo>
                <a:lnTo>
                  <a:pt x="787121" y="754997"/>
                </a:lnTo>
                <a:lnTo>
                  <a:pt x="787429" y="755904"/>
                </a:lnTo>
                <a:lnTo>
                  <a:pt x="787360" y="756827"/>
                </a:lnTo>
                <a:lnTo>
                  <a:pt x="786913" y="757758"/>
                </a:lnTo>
                <a:lnTo>
                  <a:pt x="786813" y="758728"/>
                </a:lnTo>
                <a:lnTo>
                  <a:pt x="787052" y="759743"/>
                </a:lnTo>
                <a:lnTo>
                  <a:pt x="786559" y="760751"/>
                </a:lnTo>
                <a:lnTo>
                  <a:pt x="784174" y="762305"/>
                </a:lnTo>
                <a:close/>
                <a:moveTo>
                  <a:pt x="767190" y="758735"/>
                </a:moveTo>
                <a:lnTo>
                  <a:pt x="771284" y="759566"/>
                </a:lnTo>
                <a:lnTo>
                  <a:pt x="775031" y="759481"/>
                </a:lnTo>
                <a:lnTo>
                  <a:pt x="776317" y="761082"/>
                </a:lnTo>
                <a:lnTo>
                  <a:pt x="777163" y="762766"/>
                </a:lnTo>
                <a:lnTo>
                  <a:pt x="777656" y="764351"/>
                </a:lnTo>
                <a:lnTo>
                  <a:pt x="777794" y="765836"/>
                </a:lnTo>
                <a:lnTo>
                  <a:pt x="777694" y="766882"/>
                </a:lnTo>
                <a:lnTo>
                  <a:pt x="777240" y="768005"/>
                </a:lnTo>
                <a:lnTo>
                  <a:pt x="777340" y="768382"/>
                </a:lnTo>
                <a:lnTo>
                  <a:pt x="784666" y="772051"/>
                </a:lnTo>
                <a:lnTo>
                  <a:pt x="788121" y="775898"/>
                </a:lnTo>
                <a:lnTo>
                  <a:pt x="789499" y="777913"/>
                </a:lnTo>
                <a:lnTo>
                  <a:pt x="790299" y="779613"/>
                </a:lnTo>
                <a:lnTo>
                  <a:pt x="791746" y="783868"/>
                </a:lnTo>
                <a:lnTo>
                  <a:pt x="794793" y="788791"/>
                </a:lnTo>
                <a:lnTo>
                  <a:pt x="796394" y="790283"/>
                </a:lnTo>
                <a:lnTo>
                  <a:pt x="797302" y="791738"/>
                </a:lnTo>
                <a:lnTo>
                  <a:pt x="796794" y="791791"/>
                </a:lnTo>
                <a:lnTo>
                  <a:pt x="794647" y="790714"/>
                </a:lnTo>
                <a:lnTo>
                  <a:pt x="789999" y="787422"/>
                </a:lnTo>
                <a:lnTo>
                  <a:pt x="789614" y="787553"/>
                </a:lnTo>
                <a:lnTo>
                  <a:pt x="789191" y="789337"/>
                </a:lnTo>
                <a:lnTo>
                  <a:pt x="788468" y="790899"/>
                </a:lnTo>
                <a:lnTo>
                  <a:pt x="787398" y="792022"/>
                </a:lnTo>
                <a:lnTo>
                  <a:pt x="788252" y="792353"/>
                </a:lnTo>
                <a:lnTo>
                  <a:pt x="792000" y="791645"/>
                </a:lnTo>
                <a:lnTo>
                  <a:pt x="795155" y="794845"/>
                </a:lnTo>
                <a:lnTo>
                  <a:pt x="796379" y="795422"/>
                </a:lnTo>
                <a:lnTo>
                  <a:pt x="797564" y="797715"/>
                </a:lnTo>
                <a:lnTo>
                  <a:pt x="797602" y="798592"/>
                </a:lnTo>
                <a:lnTo>
                  <a:pt x="796910" y="800284"/>
                </a:lnTo>
                <a:lnTo>
                  <a:pt x="796379" y="800977"/>
                </a:lnTo>
                <a:lnTo>
                  <a:pt x="796556" y="801446"/>
                </a:lnTo>
                <a:lnTo>
                  <a:pt x="797433" y="801684"/>
                </a:lnTo>
                <a:lnTo>
                  <a:pt x="800911" y="801207"/>
                </a:lnTo>
                <a:lnTo>
                  <a:pt x="801535" y="802038"/>
                </a:lnTo>
                <a:lnTo>
                  <a:pt x="801019" y="808623"/>
                </a:lnTo>
                <a:lnTo>
                  <a:pt x="801512" y="811039"/>
                </a:lnTo>
                <a:lnTo>
                  <a:pt x="801504" y="812139"/>
                </a:lnTo>
                <a:lnTo>
                  <a:pt x="801104" y="813593"/>
                </a:lnTo>
                <a:lnTo>
                  <a:pt x="801088" y="814823"/>
                </a:lnTo>
                <a:lnTo>
                  <a:pt x="801404" y="816085"/>
                </a:lnTo>
                <a:lnTo>
                  <a:pt x="801442" y="817208"/>
                </a:lnTo>
                <a:lnTo>
                  <a:pt x="800557" y="820139"/>
                </a:lnTo>
                <a:lnTo>
                  <a:pt x="799626" y="820632"/>
                </a:lnTo>
                <a:lnTo>
                  <a:pt x="798125" y="820655"/>
                </a:lnTo>
                <a:lnTo>
                  <a:pt x="796940" y="819824"/>
                </a:lnTo>
                <a:lnTo>
                  <a:pt x="795278" y="817301"/>
                </a:lnTo>
                <a:lnTo>
                  <a:pt x="793662" y="813377"/>
                </a:lnTo>
                <a:lnTo>
                  <a:pt x="793039" y="812816"/>
                </a:lnTo>
                <a:lnTo>
                  <a:pt x="790915" y="812223"/>
                </a:lnTo>
                <a:lnTo>
                  <a:pt x="790530" y="811754"/>
                </a:lnTo>
                <a:lnTo>
                  <a:pt x="789176" y="811669"/>
                </a:lnTo>
                <a:lnTo>
                  <a:pt x="788214" y="810054"/>
                </a:lnTo>
                <a:lnTo>
                  <a:pt x="788329" y="807931"/>
                </a:lnTo>
                <a:lnTo>
                  <a:pt x="787498" y="805754"/>
                </a:lnTo>
                <a:lnTo>
                  <a:pt x="787598" y="804784"/>
                </a:lnTo>
                <a:lnTo>
                  <a:pt x="786667" y="804377"/>
                </a:lnTo>
                <a:lnTo>
                  <a:pt x="785882" y="804992"/>
                </a:lnTo>
                <a:lnTo>
                  <a:pt x="786290" y="807123"/>
                </a:lnTo>
                <a:lnTo>
                  <a:pt x="785828" y="808769"/>
                </a:lnTo>
                <a:lnTo>
                  <a:pt x="784143" y="808077"/>
                </a:lnTo>
                <a:lnTo>
                  <a:pt x="781326" y="802800"/>
                </a:lnTo>
                <a:lnTo>
                  <a:pt x="778125" y="798553"/>
                </a:lnTo>
                <a:lnTo>
                  <a:pt x="776871" y="797545"/>
                </a:lnTo>
                <a:lnTo>
                  <a:pt x="777202" y="796307"/>
                </a:lnTo>
                <a:lnTo>
                  <a:pt x="778779" y="795653"/>
                </a:lnTo>
                <a:lnTo>
                  <a:pt x="780057" y="795707"/>
                </a:lnTo>
                <a:lnTo>
                  <a:pt x="780318" y="794968"/>
                </a:lnTo>
                <a:lnTo>
                  <a:pt x="777648" y="790845"/>
                </a:lnTo>
                <a:lnTo>
                  <a:pt x="777740" y="789676"/>
                </a:lnTo>
                <a:lnTo>
                  <a:pt x="778710" y="787591"/>
                </a:lnTo>
                <a:lnTo>
                  <a:pt x="777494" y="786722"/>
                </a:lnTo>
                <a:lnTo>
                  <a:pt x="774162" y="787376"/>
                </a:lnTo>
                <a:lnTo>
                  <a:pt x="772984" y="786937"/>
                </a:lnTo>
                <a:lnTo>
                  <a:pt x="772023" y="785260"/>
                </a:lnTo>
                <a:lnTo>
                  <a:pt x="771461" y="783806"/>
                </a:lnTo>
                <a:lnTo>
                  <a:pt x="768575" y="783545"/>
                </a:lnTo>
                <a:lnTo>
                  <a:pt x="767482" y="783721"/>
                </a:lnTo>
                <a:lnTo>
                  <a:pt x="765597" y="781514"/>
                </a:lnTo>
                <a:lnTo>
                  <a:pt x="764743" y="780121"/>
                </a:lnTo>
                <a:lnTo>
                  <a:pt x="765081" y="779406"/>
                </a:lnTo>
                <a:lnTo>
                  <a:pt x="766813" y="778152"/>
                </a:lnTo>
                <a:lnTo>
                  <a:pt x="767828" y="778329"/>
                </a:lnTo>
                <a:lnTo>
                  <a:pt x="769775" y="779667"/>
                </a:lnTo>
                <a:lnTo>
                  <a:pt x="770537" y="779621"/>
                </a:lnTo>
                <a:lnTo>
                  <a:pt x="772469" y="777844"/>
                </a:lnTo>
                <a:lnTo>
                  <a:pt x="772761" y="776244"/>
                </a:lnTo>
                <a:lnTo>
                  <a:pt x="774208" y="774921"/>
                </a:lnTo>
                <a:lnTo>
                  <a:pt x="773977" y="773529"/>
                </a:lnTo>
                <a:lnTo>
                  <a:pt x="773177" y="771151"/>
                </a:lnTo>
                <a:lnTo>
                  <a:pt x="771407" y="770490"/>
                </a:lnTo>
                <a:lnTo>
                  <a:pt x="767790" y="771905"/>
                </a:lnTo>
                <a:lnTo>
                  <a:pt x="764643" y="774082"/>
                </a:lnTo>
                <a:lnTo>
                  <a:pt x="763381" y="773236"/>
                </a:lnTo>
                <a:lnTo>
                  <a:pt x="763103" y="771905"/>
                </a:lnTo>
                <a:lnTo>
                  <a:pt x="766474" y="768274"/>
                </a:lnTo>
                <a:lnTo>
                  <a:pt x="767952" y="766267"/>
                </a:lnTo>
                <a:lnTo>
                  <a:pt x="767667" y="765074"/>
                </a:lnTo>
                <a:lnTo>
                  <a:pt x="766582" y="763528"/>
                </a:lnTo>
                <a:lnTo>
                  <a:pt x="766490" y="759658"/>
                </a:lnTo>
                <a:lnTo>
                  <a:pt x="767190" y="758735"/>
                </a:lnTo>
                <a:close/>
                <a:moveTo>
                  <a:pt x="823059" y="791414"/>
                </a:moveTo>
                <a:lnTo>
                  <a:pt x="822305" y="795584"/>
                </a:lnTo>
                <a:lnTo>
                  <a:pt x="820819" y="799838"/>
                </a:lnTo>
                <a:lnTo>
                  <a:pt x="818549" y="802123"/>
                </a:lnTo>
                <a:lnTo>
                  <a:pt x="816949" y="801615"/>
                </a:lnTo>
                <a:lnTo>
                  <a:pt x="815771" y="799769"/>
                </a:lnTo>
                <a:lnTo>
                  <a:pt x="814678" y="799869"/>
                </a:lnTo>
                <a:lnTo>
                  <a:pt x="813516" y="799492"/>
                </a:lnTo>
                <a:lnTo>
                  <a:pt x="812862" y="797961"/>
                </a:lnTo>
                <a:lnTo>
                  <a:pt x="813478" y="795984"/>
                </a:lnTo>
                <a:lnTo>
                  <a:pt x="812931" y="794453"/>
                </a:lnTo>
                <a:lnTo>
                  <a:pt x="812354" y="795791"/>
                </a:lnTo>
                <a:lnTo>
                  <a:pt x="811331" y="797015"/>
                </a:lnTo>
                <a:lnTo>
                  <a:pt x="808753" y="798615"/>
                </a:lnTo>
                <a:lnTo>
                  <a:pt x="806975" y="801661"/>
                </a:lnTo>
                <a:lnTo>
                  <a:pt x="806136" y="803646"/>
                </a:lnTo>
                <a:lnTo>
                  <a:pt x="805090" y="801484"/>
                </a:lnTo>
                <a:lnTo>
                  <a:pt x="804420" y="796353"/>
                </a:lnTo>
                <a:lnTo>
                  <a:pt x="804336" y="794168"/>
                </a:lnTo>
                <a:lnTo>
                  <a:pt x="806206" y="790868"/>
                </a:lnTo>
                <a:lnTo>
                  <a:pt x="808622" y="787729"/>
                </a:lnTo>
                <a:lnTo>
                  <a:pt x="809107" y="778321"/>
                </a:lnTo>
                <a:lnTo>
                  <a:pt x="816787" y="773567"/>
                </a:lnTo>
                <a:lnTo>
                  <a:pt x="817503" y="773813"/>
                </a:lnTo>
                <a:lnTo>
                  <a:pt x="819996" y="777359"/>
                </a:lnTo>
                <a:lnTo>
                  <a:pt x="822651" y="782306"/>
                </a:lnTo>
                <a:lnTo>
                  <a:pt x="823336" y="784529"/>
                </a:lnTo>
                <a:lnTo>
                  <a:pt x="823351" y="788399"/>
                </a:lnTo>
                <a:lnTo>
                  <a:pt x="823059" y="791414"/>
                </a:lnTo>
                <a:close/>
                <a:moveTo>
                  <a:pt x="292050" y="778737"/>
                </a:moveTo>
                <a:lnTo>
                  <a:pt x="291211" y="779944"/>
                </a:lnTo>
                <a:lnTo>
                  <a:pt x="289572" y="779860"/>
                </a:lnTo>
                <a:lnTo>
                  <a:pt x="288656" y="779467"/>
                </a:lnTo>
                <a:lnTo>
                  <a:pt x="288348" y="778406"/>
                </a:lnTo>
                <a:lnTo>
                  <a:pt x="290872" y="775206"/>
                </a:lnTo>
                <a:lnTo>
                  <a:pt x="291450" y="774775"/>
                </a:lnTo>
                <a:lnTo>
                  <a:pt x="291904" y="774898"/>
                </a:lnTo>
                <a:lnTo>
                  <a:pt x="292104" y="776221"/>
                </a:lnTo>
                <a:lnTo>
                  <a:pt x="292050" y="778737"/>
                </a:lnTo>
                <a:close/>
                <a:moveTo>
                  <a:pt x="772831" y="789337"/>
                </a:moveTo>
                <a:lnTo>
                  <a:pt x="773308" y="790407"/>
                </a:lnTo>
                <a:lnTo>
                  <a:pt x="773338" y="791083"/>
                </a:lnTo>
                <a:lnTo>
                  <a:pt x="770214" y="793607"/>
                </a:lnTo>
                <a:lnTo>
                  <a:pt x="770160" y="794130"/>
                </a:lnTo>
                <a:lnTo>
                  <a:pt x="769429" y="795684"/>
                </a:lnTo>
                <a:lnTo>
                  <a:pt x="768775" y="796253"/>
                </a:lnTo>
                <a:lnTo>
                  <a:pt x="767613" y="797938"/>
                </a:lnTo>
                <a:lnTo>
                  <a:pt x="765389" y="799753"/>
                </a:lnTo>
                <a:lnTo>
                  <a:pt x="765720" y="794299"/>
                </a:lnTo>
                <a:lnTo>
                  <a:pt x="763511" y="791122"/>
                </a:lnTo>
                <a:lnTo>
                  <a:pt x="765735" y="789514"/>
                </a:lnTo>
                <a:lnTo>
                  <a:pt x="767190" y="789976"/>
                </a:lnTo>
                <a:lnTo>
                  <a:pt x="769606" y="790160"/>
                </a:lnTo>
                <a:lnTo>
                  <a:pt x="771961" y="788760"/>
                </a:lnTo>
                <a:lnTo>
                  <a:pt x="772831" y="789337"/>
                </a:lnTo>
                <a:close/>
                <a:moveTo>
                  <a:pt x="181497" y="798030"/>
                </a:moveTo>
                <a:lnTo>
                  <a:pt x="181828" y="798053"/>
                </a:lnTo>
                <a:lnTo>
                  <a:pt x="182490" y="797761"/>
                </a:lnTo>
                <a:lnTo>
                  <a:pt x="183890" y="795630"/>
                </a:lnTo>
                <a:lnTo>
                  <a:pt x="184352" y="795538"/>
                </a:lnTo>
                <a:lnTo>
                  <a:pt x="184360" y="796192"/>
                </a:lnTo>
                <a:lnTo>
                  <a:pt x="183698" y="798299"/>
                </a:lnTo>
                <a:lnTo>
                  <a:pt x="184822" y="801115"/>
                </a:lnTo>
                <a:lnTo>
                  <a:pt x="185868" y="802461"/>
                </a:lnTo>
                <a:lnTo>
                  <a:pt x="185760" y="802938"/>
                </a:lnTo>
                <a:lnTo>
                  <a:pt x="183136" y="803908"/>
                </a:lnTo>
                <a:lnTo>
                  <a:pt x="181135" y="803207"/>
                </a:lnTo>
                <a:lnTo>
                  <a:pt x="180081" y="803454"/>
                </a:lnTo>
                <a:lnTo>
                  <a:pt x="179119" y="804431"/>
                </a:lnTo>
                <a:lnTo>
                  <a:pt x="178465" y="803346"/>
                </a:lnTo>
                <a:lnTo>
                  <a:pt x="178011" y="798153"/>
                </a:lnTo>
                <a:lnTo>
                  <a:pt x="178165" y="797245"/>
                </a:lnTo>
                <a:lnTo>
                  <a:pt x="179258" y="795438"/>
                </a:lnTo>
                <a:lnTo>
                  <a:pt x="180666" y="794622"/>
                </a:lnTo>
                <a:lnTo>
                  <a:pt x="181274" y="794861"/>
                </a:lnTo>
                <a:lnTo>
                  <a:pt x="181782" y="795584"/>
                </a:lnTo>
                <a:lnTo>
                  <a:pt x="181913" y="796338"/>
                </a:lnTo>
                <a:lnTo>
                  <a:pt x="181497" y="798030"/>
                </a:lnTo>
                <a:close/>
                <a:moveTo>
                  <a:pt x="189177" y="797161"/>
                </a:moveTo>
                <a:lnTo>
                  <a:pt x="188877" y="800146"/>
                </a:lnTo>
                <a:lnTo>
                  <a:pt x="185907" y="798245"/>
                </a:lnTo>
                <a:lnTo>
                  <a:pt x="185114" y="797299"/>
                </a:lnTo>
                <a:lnTo>
                  <a:pt x="185645" y="796599"/>
                </a:lnTo>
                <a:lnTo>
                  <a:pt x="188469" y="796422"/>
                </a:lnTo>
                <a:lnTo>
                  <a:pt x="189177" y="797161"/>
                </a:lnTo>
                <a:close/>
                <a:moveTo>
                  <a:pt x="782388" y="813854"/>
                </a:moveTo>
                <a:lnTo>
                  <a:pt x="782919" y="814362"/>
                </a:lnTo>
                <a:lnTo>
                  <a:pt x="783458" y="814008"/>
                </a:lnTo>
                <a:lnTo>
                  <a:pt x="784335" y="812677"/>
                </a:lnTo>
                <a:lnTo>
                  <a:pt x="785882" y="812939"/>
                </a:lnTo>
                <a:lnTo>
                  <a:pt x="787006" y="813385"/>
                </a:lnTo>
                <a:lnTo>
                  <a:pt x="787690" y="813939"/>
                </a:lnTo>
                <a:lnTo>
                  <a:pt x="787329" y="815878"/>
                </a:lnTo>
                <a:lnTo>
                  <a:pt x="787052" y="819031"/>
                </a:lnTo>
                <a:lnTo>
                  <a:pt x="786413" y="820147"/>
                </a:lnTo>
                <a:lnTo>
                  <a:pt x="785782" y="821716"/>
                </a:lnTo>
                <a:lnTo>
                  <a:pt x="783589" y="820785"/>
                </a:lnTo>
                <a:lnTo>
                  <a:pt x="781811" y="818785"/>
                </a:lnTo>
                <a:lnTo>
                  <a:pt x="779233" y="815339"/>
                </a:lnTo>
                <a:lnTo>
                  <a:pt x="777794" y="812847"/>
                </a:lnTo>
                <a:lnTo>
                  <a:pt x="777679" y="811793"/>
                </a:lnTo>
                <a:lnTo>
                  <a:pt x="776771" y="811031"/>
                </a:lnTo>
                <a:lnTo>
                  <a:pt x="775001" y="806723"/>
                </a:lnTo>
                <a:lnTo>
                  <a:pt x="774000" y="803308"/>
                </a:lnTo>
                <a:lnTo>
                  <a:pt x="772407" y="802915"/>
                </a:lnTo>
                <a:lnTo>
                  <a:pt x="770399" y="801961"/>
                </a:lnTo>
                <a:lnTo>
                  <a:pt x="769622" y="800084"/>
                </a:lnTo>
                <a:lnTo>
                  <a:pt x="770160" y="798438"/>
                </a:lnTo>
                <a:lnTo>
                  <a:pt x="773023" y="797607"/>
                </a:lnTo>
                <a:lnTo>
                  <a:pt x="777325" y="801838"/>
                </a:lnTo>
                <a:lnTo>
                  <a:pt x="777979" y="803631"/>
                </a:lnTo>
                <a:lnTo>
                  <a:pt x="779518" y="805723"/>
                </a:lnTo>
                <a:lnTo>
                  <a:pt x="779810" y="808639"/>
                </a:lnTo>
                <a:lnTo>
                  <a:pt x="780595" y="809777"/>
                </a:lnTo>
                <a:lnTo>
                  <a:pt x="782388" y="813854"/>
                </a:lnTo>
                <a:close/>
                <a:moveTo>
                  <a:pt x="199035" y="805054"/>
                </a:moveTo>
                <a:lnTo>
                  <a:pt x="197719" y="805877"/>
                </a:lnTo>
                <a:lnTo>
                  <a:pt x="197304" y="806923"/>
                </a:lnTo>
                <a:lnTo>
                  <a:pt x="196303" y="807369"/>
                </a:lnTo>
                <a:lnTo>
                  <a:pt x="195464" y="808223"/>
                </a:lnTo>
                <a:lnTo>
                  <a:pt x="192632" y="812085"/>
                </a:lnTo>
                <a:lnTo>
                  <a:pt x="191393" y="812793"/>
                </a:lnTo>
                <a:lnTo>
                  <a:pt x="192763" y="809500"/>
                </a:lnTo>
                <a:lnTo>
                  <a:pt x="192979" y="808454"/>
                </a:lnTo>
                <a:lnTo>
                  <a:pt x="193002" y="807754"/>
                </a:lnTo>
                <a:lnTo>
                  <a:pt x="192579" y="805261"/>
                </a:lnTo>
                <a:lnTo>
                  <a:pt x="193402" y="805369"/>
                </a:lnTo>
                <a:lnTo>
                  <a:pt x="194079" y="804854"/>
                </a:lnTo>
                <a:lnTo>
                  <a:pt x="195449" y="802638"/>
                </a:lnTo>
                <a:lnTo>
                  <a:pt x="196680" y="802446"/>
                </a:lnTo>
                <a:lnTo>
                  <a:pt x="198004" y="799807"/>
                </a:lnTo>
                <a:lnTo>
                  <a:pt x="198719" y="799599"/>
                </a:lnTo>
                <a:lnTo>
                  <a:pt x="199073" y="799953"/>
                </a:lnTo>
                <a:lnTo>
                  <a:pt x="198489" y="801553"/>
                </a:lnTo>
                <a:lnTo>
                  <a:pt x="199758" y="803023"/>
                </a:lnTo>
                <a:lnTo>
                  <a:pt x="199435" y="804446"/>
                </a:lnTo>
                <a:lnTo>
                  <a:pt x="199035" y="805054"/>
                </a:lnTo>
                <a:close/>
                <a:moveTo>
                  <a:pt x="815271" y="806900"/>
                </a:moveTo>
                <a:lnTo>
                  <a:pt x="817480" y="811800"/>
                </a:lnTo>
                <a:lnTo>
                  <a:pt x="817595" y="813516"/>
                </a:lnTo>
                <a:lnTo>
                  <a:pt x="815494" y="814116"/>
                </a:lnTo>
                <a:lnTo>
                  <a:pt x="813840" y="813870"/>
                </a:lnTo>
                <a:lnTo>
                  <a:pt x="812985" y="813308"/>
                </a:lnTo>
                <a:lnTo>
                  <a:pt x="812762" y="812508"/>
                </a:lnTo>
                <a:lnTo>
                  <a:pt x="813301" y="810031"/>
                </a:lnTo>
                <a:lnTo>
                  <a:pt x="812208" y="808577"/>
                </a:lnTo>
                <a:lnTo>
                  <a:pt x="810946" y="808077"/>
                </a:lnTo>
                <a:lnTo>
                  <a:pt x="809823" y="808931"/>
                </a:lnTo>
                <a:lnTo>
                  <a:pt x="809761" y="806485"/>
                </a:lnTo>
                <a:lnTo>
                  <a:pt x="810608" y="804723"/>
                </a:lnTo>
                <a:lnTo>
                  <a:pt x="810138" y="802330"/>
                </a:lnTo>
                <a:lnTo>
                  <a:pt x="810123" y="800523"/>
                </a:lnTo>
                <a:lnTo>
                  <a:pt x="810407" y="799946"/>
                </a:lnTo>
                <a:lnTo>
                  <a:pt x="811546" y="799999"/>
                </a:lnTo>
                <a:lnTo>
                  <a:pt x="813878" y="801869"/>
                </a:lnTo>
                <a:lnTo>
                  <a:pt x="815271" y="806900"/>
                </a:lnTo>
                <a:close/>
                <a:moveTo>
                  <a:pt x="206761" y="804184"/>
                </a:moveTo>
                <a:lnTo>
                  <a:pt x="206646" y="807185"/>
                </a:lnTo>
                <a:lnTo>
                  <a:pt x="206330" y="807654"/>
                </a:lnTo>
                <a:lnTo>
                  <a:pt x="205753" y="806854"/>
                </a:lnTo>
                <a:lnTo>
                  <a:pt x="204537" y="807746"/>
                </a:lnTo>
                <a:lnTo>
                  <a:pt x="203875" y="807100"/>
                </a:lnTo>
                <a:lnTo>
                  <a:pt x="204160" y="806054"/>
                </a:lnTo>
                <a:lnTo>
                  <a:pt x="204068" y="805238"/>
                </a:lnTo>
                <a:lnTo>
                  <a:pt x="204968" y="805169"/>
                </a:lnTo>
                <a:lnTo>
                  <a:pt x="205184" y="803677"/>
                </a:lnTo>
                <a:lnTo>
                  <a:pt x="205022" y="803046"/>
                </a:lnTo>
                <a:lnTo>
                  <a:pt x="205468" y="801700"/>
                </a:lnTo>
                <a:lnTo>
                  <a:pt x="206107" y="801384"/>
                </a:lnTo>
                <a:lnTo>
                  <a:pt x="206761" y="804184"/>
                </a:lnTo>
                <a:close/>
                <a:moveTo>
                  <a:pt x="210070" y="810931"/>
                </a:moveTo>
                <a:lnTo>
                  <a:pt x="209370" y="811123"/>
                </a:lnTo>
                <a:lnTo>
                  <a:pt x="208793" y="810716"/>
                </a:lnTo>
                <a:lnTo>
                  <a:pt x="207993" y="808585"/>
                </a:lnTo>
                <a:lnTo>
                  <a:pt x="207923" y="807685"/>
                </a:lnTo>
                <a:lnTo>
                  <a:pt x="209470" y="808354"/>
                </a:lnTo>
                <a:lnTo>
                  <a:pt x="210055" y="809908"/>
                </a:lnTo>
                <a:lnTo>
                  <a:pt x="210070" y="810931"/>
                </a:lnTo>
                <a:close/>
                <a:moveTo>
                  <a:pt x="121219" y="810623"/>
                </a:moveTo>
                <a:lnTo>
                  <a:pt x="123312" y="816816"/>
                </a:lnTo>
                <a:lnTo>
                  <a:pt x="124220" y="818024"/>
                </a:lnTo>
                <a:lnTo>
                  <a:pt x="125567" y="818678"/>
                </a:lnTo>
                <a:lnTo>
                  <a:pt x="127460" y="819339"/>
                </a:lnTo>
                <a:lnTo>
                  <a:pt x="128583" y="820255"/>
                </a:lnTo>
                <a:lnTo>
                  <a:pt x="129568" y="821647"/>
                </a:lnTo>
                <a:lnTo>
                  <a:pt x="129699" y="822286"/>
                </a:lnTo>
                <a:lnTo>
                  <a:pt x="123766" y="819801"/>
                </a:lnTo>
                <a:lnTo>
                  <a:pt x="120034" y="823432"/>
                </a:lnTo>
                <a:lnTo>
                  <a:pt x="118910" y="823909"/>
                </a:lnTo>
                <a:lnTo>
                  <a:pt x="108321" y="824078"/>
                </a:lnTo>
                <a:lnTo>
                  <a:pt x="106205" y="824747"/>
                </a:lnTo>
                <a:lnTo>
                  <a:pt x="104835" y="825924"/>
                </a:lnTo>
                <a:lnTo>
                  <a:pt x="102419" y="829225"/>
                </a:lnTo>
                <a:lnTo>
                  <a:pt x="101187" y="830509"/>
                </a:lnTo>
                <a:lnTo>
                  <a:pt x="99895" y="831271"/>
                </a:lnTo>
                <a:lnTo>
                  <a:pt x="97147" y="832117"/>
                </a:lnTo>
                <a:lnTo>
                  <a:pt x="93846" y="832002"/>
                </a:lnTo>
                <a:lnTo>
                  <a:pt x="92122" y="831571"/>
                </a:lnTo>
                <a:lnTo>
                  <a:pt x="91199" y="830002"/>
                </a:lnTo>
                <a:lnTo>
                  <a:pt x="90383" y="826909"/>
                </a:lnTo>
                <a:lnTo>
                  <a:pt x="90383" y="826047"/>
                </a:lnTo>
                <a:lnTo>
                  <a:pt x="90729" y="824563"/>
                </a:lnTo>
                <a:lnTo>
                  <a:pt x="93669" y="822516"/>
                </a:lnTo>
                <a:lnTo>
                  <a:pt x="94646" y="821432"/>
                </a:lnTo>
                <a:lnTo>
                  <a:pt x="98456" y="814377"/>
                </a:lnTo>
                <a:lnTo>
                  <a:pt x="99564" y="813408"/>
                </a:lnTo>
                <a:lnTo>
                  <a:pt x="100733" y="813170"/>
                </a:lnTo>
                <a:lnTo>
                  <a:pt x="103989" y="813662"/>
                </a:lnTo>
                <a:lnTo>
                  <a:pt x="106767" y="811593"/>
                </a:lnTo>
                <a:lnTo>
                  <a:pt x="112754" y="808439"/>
                </a:lnTo>
                <a:lnTo>
                  <a:pt x="114070" y="808062"/>
                </a:lnTo>
                <a:lnTo>
                  <a:pt x="118379" y="807992"/>
                </a:lnTo>
                <a:lnTo>
                  <a:pt x="119556" y="808485"/>
                </a:lnTo>
                <a:lnTo>
                  <a:pt x="120465" y="809369"/>
                </a:lnTo>
                <a:lnTo>
                  <a:pt x="121219" y="810623"/>
                </a:lnTo>
                <a:close/>
                <a:moveTo>
                  <a:pt x="146660" y="815631"/>
                </a:moveTo>
                <a:lnTo>
                  <a:pt x="146144" y="815801"/>
                </a:lnTo>
                <a:lnTo>
                  <a:pt x="144659" y="814654"/>
                </a:lnTo>
                <a:lnTo>
                  <a:pt x="144120" y="813800"/>
                </a:lnTo>
                <a:lnTo>
                  <a:pt x="143728" y="812462"/>
                </a:lnTo>
                <a:lnTo>
                  <a:pt x="146760" y="810539"/>
                </a:lnTo>
                <a:lnTo>
                  <a:pt x="147391" y="810516"/>
                </a:lnTo>
                <a:lnTo>
                  <a:pt x="147960" y="811600"/>
                </a:lnTo>
                <a:lnTo>
                  <a:pt x="148060" y="812446"/>
                </a:lnTo>
                <a:lnTo>
                  <a:pt x="147222" y="814877"/>
                </a:lnTo>
                <a:lnTo>
                  <a:pt x="146660" y="815631"/>
                </a:lnTo>
                <a:close/>
                <a:moveTo>
                  <a:pt x="141127" y="832217"/>
                </a:moveTo>
                <a:lnTo>
                  <a:pt x="139257" y="833025"/>
                </a:lnTo>
                <a:lnTo>
                  <a:pt x="137271" y="832179"/>
                </a:lnTo>
                <a:lnTo>
                  <a:pt x="135571" y="830617"/>
                </a:lnTo>
                <a:lnTo>
                  <a:pt x="135378" y="828755"/>
                </a:lnTo>
                <a:lnTo>
                  <a:pt x="139164" y="829963"/>
                </a:lnTo>
                <a:lnTo>
                  <a:pt x="139972" y="830532"/>
                </a:lnTo>
                <a:lnTo>
                  <a:pt x="141127" y="832217"/>
                </a:lnTo>
                <a:close/>
                <a:moveTo>
                  <a:pt x="76185" y="841979"/>
                </a:moveTo>
                <a:lnTo>
                  <a:pt x="75238" y="842256"/>
                </a:lnTo>
                <a:lnTo>
                  <a:pt x="75015" y="841879"/>
                </a:lnTo>
                <a:lnTo>
                  <a:pt x="74900" y="840264"/>
                </a:lnTo>
                <a:lnTo>
                  <a:pt x="74176" y="837694"/>
                </a:lnTo>
                <a:lnTo>
                  <a:pt x="75554" y="836764"/>
                </a:lnTo>
                <a:lnTo>
                  <a:pt x="76416" y="836548"/>
                </a:lnTo>
                <a:lnTo>
                  <a:pt x="76777" y="836940"/>
                </a:lnTo>
                <a:lnTo>
                  <a:pt x="77770" y="838864"/>
                </a:lnTo>
                <a:lnTo>
                  <a:pt x="78763" y="839371"/>
                </a:lnTo>
                <a:lnTo>
                  <a:pt x="79494" y="839779"/>
                </a:lnTo>
                <a:lnTo>
                  <a:pt x="78209" y="840364"/>
                </a:lnTo>
                <a:lnTo>
                  <a:pt x="76185" y="841979"/>
                </a:lnTo>
                <a:close/>
                <a:moveTo>
                  <a:pt x="70136" y="844402"/>
                </a:moveTo>
                <a:lnTo>
                  <a:pt x="69321" y="845049"/>
                </a:lnTo>
                <a:lnTo>
                  <a:pt x="68666" y="845187"/>
                </a:lnTo>
                <a:lnTo>
                  <a:pt x="68174" y="844825"/>
                </a:lnTo>
                <a:lnTo>
                  <a:pt x="65919" y="845264"/>
                </a:lnTo>
                <a:lnTo>
                  <a:pt x="65481" y="845002"/>
                </a:lnTo>
                <a:lnTo>
                  <a:pt x="64488" y="842810"/>
                </a:lnTo>
                <a:lnTo>
                  <a:pt x="64426" y="841679"/>
                </a:lnTo>
                <a:lnTo>
                  <a:pt x="64819" y="840787"/>
                </a:lnTo>
                <a:lnTo>
                  <a:pt x="65819" y="839971"/>
                </a:lnTo>
                <a:lnTo>
                  <a:pt x="67435" y="839241"/>
                </a:lnTo>
                <a:lnTo>
                  <a:pt x="69028" y="839394"/>
                </a:lnTo>
                <a:lnTo>
                  <a:pt x="71799" y="841418"/>
                </a:lnTo>
                <a:lnTo>
                  <a:pt x="73099" y="842602"/>
                </a:lnTo>
                <a:lnTo>
                  <a:pt x="73345" y="843333"/>
                </a:lnTo>
                <a:lnTo>
                  <a:pt x="72376" y="844026"/>
                </a:lnTo>
                <a:lnTo>
                  <a:pt x="70136" y="844402"/>
                </a:lnTo>
                <a:close/>
                <a:moveTo>
                  <a:pt x="53422" y="850618"/>
                </a:moveTo>
                <a:lnTo>
                  <a:pt x="54353" y="852357"/>
                </a:lnTo>
                <a:lnTo>
                  <a:pt x="55961" y="851257"/>
                </a:lnTo>
                <a:lnTo>
                  <a:pt x="57146" y="849749"/>
                </a:lnTo>
                <a:lnTo>
                  <a:pt x="58070" y="847803"/>
                </a:lnTo>
                <a:lnTo>
                  <a:pt x="58670" y="847033"/>
                </a:lnTo>
                <a:lnTo>
                  <a:pt x="59463" y="848064"/>
                </a:lnTo>
                <a:lnTo>
                  <a:pt x="61725" y="849464"/>
                </a:lnTo>
                <a:lnTo>
                  <a:pt x="59817" y="851618"/>
                </a:lnTo>
                <a:lnTo>
                  <a:pt x="56154" y="854834"/>
                </a:lnTo>
                <a:lnTo>
                  <a:pt x="54922" y="856988"/>
                </a:lnTo>
                <a:lnTo>
                  <a:pt x="54845" y="857919"/>
                </a:lnTo>
                <a:lnTo>
                  <a:pt x="58401" y="857211"/>
                </a:lnTo>
                <a:lnTo>
                  <a:pt x="59393" y="857311"/>
                </a:lnTo>
                <a:lnTo>
                  <a:pt x="60024" y="858050"/>
                </a:lnTo>
                <a:lnTo>
                  <a:pt x="59055" y="858919"/>
                </a:lnTo>
                <a:lnTo>
                  <a:pt x="57123" y="859711"/>
                </a:lnTo>
                <a:lnTo>
                  <a:pt x="55446" y="861242"/>
                </a:lnTo>
                <a:lnTo>
                  <a:pt x="51552" y="863888"/>
                </a:lnTo>
                <a:lnTo>
                  <a:pt x="50082" y="866088"/>
                </a:lnTo>
                <a:lnTo>
                  <a:pt x="48343" y="866927"/>
                </a:lnTo>
                <a:lnTo>
                  <a:pt x="45973" y="867127"/>
                </a:lnTo>
                <a:lnTo>
                  <a:pt x="41802" y="868558"/>
                </a:lnTo>
                <a:lnTo>
                  <a:pt x="39270" y="869904"/>
                </a:lnTo>
                <a:lnTo>
                  <a:pt x="38631" y="870627"/>
                </a:lnTo>
                <a:lnTo>
                  <a:pt x="37831" y="870958"/>
                </a:lnTo>
                <a:lnTo>
                  <a:pt x="36877" y="870920"/>
                </a:lnTo>
                <a:lnTo>
                  <a:pt x="35853" y="871512"/>
                </a:lnTo>
                <a:lnTo>
                  <a:pt x="34745" y="872727"/>
                </a:lnTo>
                <a:lnTo>
                  <a:pt x="33821" y="873297"/>
                </a:lnTo>
                <a:lnTo>
                  <a:pt x="32313" y="873427"/>
                </a:lnTo>
                <a:lnTo>
                  <a:pt x="31528" y="873905"/>
                </a:lnTo>
                <a:lnTo>
                  <a:pt x="30651" y="873889"/>
                </a:lnTo>
                <a:lnTo>
                  <a:pt x="28242" y="872435"/>
                </a:lnTo>
                <a:lnTo>
                  <a:pt x="27642" y="871589"/>
                </a:lnTo>
                <a:lnTo>
                  <a:pt x="29774" y="869889"/>
                </a:lnTo>
                <a:lnTo>
                  <a:pt x="31313" y="869320"/>
                </a:lnTo>
                <a:lnTo>
                  <a:pt x="33660" y="869066"/>
                </a:lnTo>
                <a:lnTo>
                  <a:pt x="35961" y="867489"/>
                </a:lnTo>
                <a:lnTo>
                  <a:pt x="40701" y="865404"/>
                </a:lnTo>
                <a:lnTo>
                  <a:pt x="42171" y="864265"/>
                </a:lnTo>
                <a:lnTo>
                  <a:pt x="43118" y="860288"/>
                </a:lnTo>
                <a:lnTo>
                  <a:pt x="44195" y="859611"/>
                </a:lnTo>
                <a:lnTo>
                  <a:pt x="44772" y="858019"/>
                </a:lnTo>
                <a:lnTo>
                  <a:pt x="47396" y="858065"/>
                </a:lnTo>
                <a:lnTo>
                  <a:pt x="48597" y="859850"/>
                </a:lnTo>
                <a:lnTo>
                  <a:pt x="49020" y="860096"/>
                </a:lnTo>
                <a:lnTo>
                  <a:pt x="49228" y="859927"/>
                </a:lnTo>
                <a:lnTo>
                  <a:pt x="49343" y="858496"/>
                </a:lnTo>
                <a:lnTo>
                  <a:pt x="50690" y="857496"/>
                </a:lnTo>
                <a:lnTo>
                  <a:pt x="49913" y="856757"/>
                </a:lnTo>
                <a:lnTo>
                  <a:pt x="47489" y="855834"/>
                </a:lnTo>
                <a:lnTo>
                  <a:pt x="45688" y="855396"/>
                </a:lnTo>
                <a:lnTo>
                  <a:pt x="44510" y="855449"/>
                </a:lnTo>
                <a:lnTo>
                  <a:pt x="43556" y="854934"/>
                </a:lnTo>
                <a:lnTo>
                  <a:pt x="42817" y="853842"/>
                </a:lnTo>
                <a:lnTo>
                  <a:pt x="42487" y="852757"/>
                </a:lnTo>
                <a:lnTo>
                  <a:pt x="42548" y="851680"/>
                </a:lnTo>
                <a:lnTo>
                  <a:pt x="43148" y="850472"/>
                </a:lnTo>
                <a:lnTo>
                  <a:pt x="44280" y="849134"/>
                </a:lnTo>
                <a:lnTo>
                  <a:pt x="45572" y="848372"/>
                </a:lnTo>
                <a:lnTo>
                  <a:pt x="48366" y="847826"/>
                </a:lnTo>
                <a:lnTo>
                  <a:pt x="50844" y="846933"/>
                </a:lnTo>
                <a:lnTo>
                  <a:pt x="52152" y="846795"/>
                </a:lnTo>
                <a:lnTo>
                  <a:pt x="53145" y="847172"/>
                </a:lnTo>
                <a:lnTo>
                  <a:pt x="53422" y="850618"/>
                </a:lnTo>
                <a:close/>
                <a:moveTo>
                  <a:pt x="62179" y="857103"/>
                </a:moveTo>
                <a:lnTo>
                  <a:pt x="61871" y="857211"/>
                </a:lnTo>
                <a:lnTo>
                  <a:pt x="61317" y="856311"/>
                </a:lnTo>
                <a:lnTo>
                  <a:pt x="61294" y="855488"/>
                </a:lnTo>
                <a:lnTo>
                  <a:pt x="61648" y="854888"/>
                </a:lnTo>
                <a:lnTo>
                  <a:pt x="62656" y="853488"/>
                </a:lnTo>
                <a:lnTo>
                  <a:pt x="63372" y="852995"/>
                </a:lnTo>
                <a:lnTo>
                  <a:pt x="64257" y="852742"/>
                </a:lnTo>
                <a:lnTo>
                  <a:pt x="64496" y="853118"/>
                </a:lnTo>
                <a:lnTo>
                  <a:pt x="63718" y="854772"/>
                </a:lnTo>
                <a:lnTo>
                  <a:pt x="62749" y="855888"/>
                </a:lnTo>
                <a:lnTo>
                  <a:pt x="62179" y="857103"/>
                </a:lnTo>
                <a:close/>
                <a:moveTo>
                  <a:pt x="24287" y="870804"/>
                </a:moveTo>
                <a:lnTo>
                  <a:pt x="17676" y="874658"/>
                </a:lnTo>
                <a:lnTo>
                  <a:pt x="15529" y="877474"/>
                </a:lnTo>
                <a:lnTo>
                  <a:pt x="13890" y="880182"/>
                </a:lnTo>
                <a:lnTo>
                  <a:pt x="12605" y="881659"/>
                </a:lnTo>
                <a:lnTo>
                  <a:pt x="11666" y="881913"/>
                </a:lnTo>
                <a:lnTo>
                  <a:pt x="10620" y="882628"/>
                </a:lnTo>
                <a:lnTo>
                  <a:pt x="8434" y="884513"/>
                </a:lnTo>
                <a:lnTo>
                  <a:pt x="7511" y="884744"/>
                </a:lnTo>
                <a:lnTo>
                  <a:pt x="493" y="889136"/>
                </a:lnTo>
                <a:lnTo>
                  <a:pt x="0" y="889205"/>
                </a:lnTo>
                <a:lnTo>
                  <a:pt x="339" y="888059"/>
                </a:lnTo>
                <a:lnTo>
                  <a:pt x="2478" y="886436"/>
                </a:lnTo>
                <a:lnTo>
                  <a:pt x="3879" y="884951"/>
                </a:lnTo>
                <a:lnTo>
                  <a:pt x="5456" y="882505"/>
                </a:lnTo>
                <a:lnTo>
                  <a:pt x="6326" y="881597"/>
                </a:lnTo>
                <a:lnTo>
                  <a:pt x="6603" y="880366"/>
                </a:lnTo>
                <a:lnTo>
                  <a:pt x="6718" y="877874"/>
                </a:lnTo>
                <a:lnTo>
                  <a:pt x="7111" y="876928"/>
                </a:lnTo>
                <a:lnTo>
                  <a:pt x="8619" y="875051"/>
                </a:lnTo>
                <a:lnTo>
                  <a:pt x="9719" y="874028"/>
                </a:lnTo>
                <a:lnTo>
                  <a:pt x="11166" y="873674"/>
                </a:lnTo>
                <a:lnTo>
                  <a:pt x="14090" y="873989"/>
                </a:lnTo>
                <a:lnTo>
                  <a:pt x="15306" y="873027"/>
                </a:lnTo>
                <a:lnTo>
                  <a:pt x="15683" y="872304"/>
                </a:lnTo>
                <a:lnTo>
                  <a:pt x="14945" y="871643"/>
                </a:lnTo>
                <a:lnTo>
                  <a:pt x="14775" y="870496"/>
                </a:lnTo>
                <a:lnTo>
                  <a:pt x="14968" y="868512"/>
                </a:lnTo>
                <a:lnTo>
                  <a:pt x="15814" y="866750"/>
                </a:lnTo>
                <a:lnTo>
                  <a:pt x="17315" y="865212"/>
                </a:lnTo>
                <a:lnTo>
                  <a:pt x="19362" y="864011"/>
                </a:lnTo>
                <a:lnTo>
                  <a:pt x="21947" y="863150"/>
                </a:lnTo>
                <a:lnTo>
                  <a:pt x="23840" y="863111"/>
                </a:lnTo>
                <a:lnTo>
                  <a:pt x="27242" y="864927"/>
                </a:lnTo>
                <a:lnTo>
                  <a:pt x="27742" y="865758"/>
                </a:lnTo>
                <a:lnTo>
                  <a:pt x="26903" y="867573"/>
                </a:lnTo>
                <a:lnTo>
                  <a:pt x="26426" y="869281"/>
                </a:lnTo>
                <a:lnTo>
                  <a:pt x="24287" y="870804"/>
                </a:lnTo>
                <a:close/>
                <a:moveTo>
                  <a:pt x="1635144" y="1032715"/>
                </a:moveTo>
                <a:lnTo>
                  <a:pt x="1637729" y="1032315"/>
                </a:lnTo>
                <a:lnTo>
                  <a:pt x="1639953" y="1032430"/>
                </a:lnTo>
                <a:lnTo>
                  <a:pt x="1642193" y="1032607"/>
                </a:lnTo>
                <a:lnTo>
                  <a:pt x="1643386" y="1032869"/>
                </a:lnTo>
                <a:lnTo>
                  <a:pt x="1646833" y="1034300"/>
                </a:lnTo>
                <a:lnTo>
                  <a:pt x="1649080" y="1035469"/>
                </a:lnTo>
                <a:lnTo>
                  <a:pt x="1652305" y="1037638"/>
                </a:lnTo>
                <a:lnTo>
                  <a:pt x="1654090" y="1038600"/>
                </a:lnTo>
                <a:lnTo>
                  <a:pt x="1654952" y="1040854"/>
                </a:lnTo>
                <a:lnTo>
                  <a:pt x="1655952" y="1043739"/>
                </a:lnTo>
                <a:lnTo>
                  <a:pt x="1657384" y="1043739"/>
                </a:lnTo>
                <a:lnTo>
                  <a:pt x="1658461" y="1042046"/>
                </a:lnTo>
                <a:lnTo>
                  <a:pt x="1661200" y="1041739"/>
                </a:lnTo>
                <a:lnTo>
                  <a:pt x="1664802" y="1042923"/>
                </a:lnTo>
                <a:lnTo>
                  <a:pt x="1667972" y="1046293"/>
                </a:lnTo>
                <a:lnTo>
                  <a:pt x="1672528" y="1049293"/>
                </a:lnTo>
                <a:lnTo>
                  <a:pt x="1675314" y="1050785"/>
                </a:lnTo>
                <a:lnTo>
                  <a:pt x="1678146" y="1050778"/>
                </a:lnTo>
                <a:lnTo>
                  <a:pt x="1681740" y="1049293"/>
                </a:lnTo>
                <a:lnTo>
                  <a:pt x="1685564" y="1046416"/>
                </a:lnTo>
                <a:lnTo>
                  <a:pt x="1688319" y="1045916"/>
                </a:lnTo>
                <a:lnTo>
                  <a:pt x="1689951" y="1046200"/>
                </a:lnTo>
                <a:lnTo>
                  <a:pt x="1690882" y="1048439"/>
                </a:lnTo>
                <a:lnTo>
                  <a:pt x="1692021" y="1049293"/>
                </a:lnTo>
                <a:lnTo>
                  <a:pt x="1694991" y="1049039"/>
                </a:lnTo>
                <a:lnTo>
                  <a:pt x="1701186" y="1049470"/>
                </a:lnTo>
                <a:lnTo>
                  <a:pt x="1706119" y="1048862"/>
                </a:lnTo>
                <a:lnTo>
                  <a:pt x="1707242" y="1050147"/>
                </a:lnTo>
                <a:lnTo>
                  <a:pt x="1708243" y="1052170"/>
                </a:lnTo>
                <a:lnTo>
                  <a:pt x="1710244" y="1052809"/>
                </a:lnTo>
                <a:lnTo>
                  <a:pt x="1712960" y="1052170"/>
                </a:lnTo>
                <a:lnTo>
                  <a:pt x="1717231" y="1052609"/>
                </a:lnTo>
                <a:lnTo>
                  <a:pt x="1716646" y="1052932"/>
                </a:lnTo>
                <a:lnTo>
                  <a:pt x="1716015" y="1052863"/>
                </a:lnTo>
                <a:lnTo>
                  <a:pt x="1715192" y="1053347"/>
                </a:lnTo>
                <a:lnTo>
                  <a:pt x="1714168" y="1054378"/>
                </a:lnTo>
                <a:lnTo>
                  <a:pt x="1711806" y="1055847"/>
                </a:lnTo>
                <a:lnTo>
                  <a:pt x="1708112" y="1057763"/>
                </a:lnTo>
                <a:lnTo>
                  <a:pt x="1703849" y="1059517"/>
                </a:lnTo>
                <a:lnTo>
                  <a:pt x="1695207" y="1062678"/>
                </a:lnTo>
                <a:lnTo>
                  <a:pt x="1689820" y="1065956"/>
                </a:lnTo>
                <a:lnTo>
                  <a:pt x="1687434" y="1067917"/>
                </a:lnTo>
                <a:lnTo>
                  <a:pt x="1678161" y="1077733"/>
                </a:lnTo>
                <a:lnTo>
                  <a:pt x="1672567" y="1082941"/>
                </a:lnTo>
                <a:lnTo>
                  <a:pt x="1663509" y="1090234"/>
                </a:lnTo>
                <a:lnTo>
                  <a:pt x="1662647" y="1091157"/>
                </a:lnTo>
                <a:lnTo>
                  <a:pt x="1662593" y="1092019"/>
                </a:lnTo>
                <a:lnTo>
                  <a:pt x="1663332" y="1092827"/>
                </a:lnTo>
                <a:lnTo>
                  <a:pt x="1665179" y="1093996"/>
                </a:lnTo>
                <a:lnTo>
                  <a:pt x="1666618" y="1094142"/>
                </a:lnTo>
                <a:lnTo>
                  <a:pt x="1668457" y="1093904"/>
                </a:lnTo>
                <a:lnTo>
                  <a:pt x="1675729" y="1091888"/>
                </a:lnTo>
                <a:lnTo>
                  <a:pt x="1678792" y="1090488"/>
                </a:lnTo>
                <a:lnTo>
                  <a:pt x="1681801" y="1088134"/>
                </a:lnTo>
                <a:lnTo>
                  <a:pt x="1682109" y="1088057"/>
                </a:lnTo>
                <a:lnTo>
                  <a:pt x="1683363" y="1088488"/>
                </a:lnTo>
                <a:lnTo>
                  <a:pt x="1683756" y="1088696"/>
                </a:lnTo>
                <a:lnTo>
                  <a:pt x="1687665" y="1085980"/>
                </a:lnTo>
                <a:lnTo>
                  <a:pt x="1688950" y="1085634"/>
                </a:lnTo>
                <a:lnTo>
                  <a:pt x="1689958" y="1085703"/>
                </a:lnTo>
                <a:lnTo>
                  <a:pt x="1691213" y="1086772"/>
                </a:lnTo>
                <a:lnTo>
                  <a:pt x="1691505" y="1087419"/>
                </a:lnTo>
                <a:lnTo>
                  <a:pt x="1691082" y="1088665"/>
                </a:lnTo>
                <a:lnTo>
                  <a:pt x="1689958" y="1090503"/>
                </a:lnTo>
                <a:lnTo>
                  <a:pt x="1689412" y="1092050"/>
                </a:lnTo>
                <a:lnTo>
                  <a:pt x="1689443" y="1093304"/>
                </a:lnTo>
                <a:lnTo>
                  <a:pt x="1688958" y="1094658"/>
                </a:lnTo>
                <a:lnTo>
                  <a:pt x="1687727" y="1096496"/>
                </a:lnTo>
                <a:lnTo>
                  <a:pt x="1688173" y="1096989"/>
                </a:lnTo>
                <a:lnTo>
                  <a:pt x="1691474" y="1095665"/>
                </a:lnTo>
                <a:lnTo>
                  <a:pt x="1691959" y="1095150"/>
                </a:lnTo>
                <a:lnTo>
                  <a:pt x="1692013" y="1094842"/>
                </a:lnTo>
                <a:lnTo>
                  <a:pt x="1691813" y="1094473"/>
                </a:lnTo>
                <a:lnTo>
                  <a:pt x="1692190" y="1094304"/>
                </a:lnTo>
                <a:lnTo>
                  <a:pt x="1694791" y="1096111"/>
                </a:lnTo>
                <a:lnTo>
                  <a:pt x="1696523" y="1097112"/>
                </a:lnTo>
                <a:lnTo>
                  <a:pt x="1697977" y="1097589"/>
                </a:lnTo>
                <a:lnTo>
                  <a:pt x="1700732" y="1097012"/>
                </a:lnTo>
                <a:lnTo>
                  <a:pt x="1704787" y="1095381"/>
                </a:lnTo>
                <a:lnTo>
                  <a:pt x="1708251" y="1093396"/>
                </a:lnTo>
                <a:lnTo>
                  <a:pt x="1711113" y="1091042"/>
                </a:lnTo>
                <a:lnTo>
                  <a:pt x="1714684" y="1089596"/>
                </a:lnTo>
                <a:lnTo>
                  <a:pt x="1718970" y="1089065"/>
                </a:lnTo>
                <a:lnTo>
                  <a:pt x="1722033" y="1088234"/>
                </a:lnTo>
                <a:lnTo>
                  <a:pt x="1723880" y="1087096"/>
                </a:lnTo>
                <a:lnTo>
                  <a:pt x="1726358" y="1084872"/>
                </a:lnTo>
                <a:lnTo>
                  <a:pt x="1727751" y="1084218"/>
                </a:lnTo>
                <a:lnTo>
                  <a:pt x="1729505" y="1084018"/>
                </a:lnTo>
                <a:lnTo>
                  <a:pt x="1730821" y="1083157"/>
                </a:lnTo>
                <a:lnTo>
                  <a:pt x="1731706" y="1081634"/>
                </a:lnTo>
                <a:lnTo>
                  <a:pt x="1733384" y="1079903"/>
                </a:lnTo>
                <a:lnTo>
                  <a:pt x="1735846" y="1077964"/>
                </a:lnTo>
                <a:lnTo>
                  <a:pt x="1737255" y="1077179"/>
                </a:lnTo>
                <a:lnTo>
                  <a:pt x="1737601" y="1077549"/>
                </a:lnTo>
                <a:lnTo>
                  <a:pt x="1737732" y="1078233"/>
                </a:lnTo>
                <a:lnTo>
                  <a:pt x="1737639" y="1079241"/>
                </a:lnTo>
                <a:lnTo>
                  <a:pt x="1738255" y="1080049"/>
                </a:lnTo>
                <a:lnTo>
                  <a:pt x="1739571" y="1080672"/>
                </a:lnTo>
                <a:lnTo>
                  <a:pt x="1740171" y="1081495"/>
                </a:lnTo>
                <a:lnTo>
                  <a:pt x="1740056" y="1082518"/>
                </a:lnTo>
                <a:lnTo>
                  <a:pt x="1740410" y="1083388"/>
                </a:lnTo>
                <a:lnTo>
                  <a:pt x="1741241" y="1084111"/>
                </a:lnTo>
                <a:lnTo>
                  <a:pt x="1741456" y="1085680"/>
                </a:lnTo>
                <a:lnTo>
                  <a:pt x="1741072" y="1088088"/>
                </a:lnTo>
                <a:lnTo>
                  <a:pt x="1741025" y="1089650"/>
                </a:lnTo>
                <a:lnTo>
                  <a:pt x="1741318" y="1090357"/>
                </a:lnTo>
                <a:lnTo>
                  <a:pt x="1741610" y="1090757"/>
                </a:lnTo>
                <a:lnTo>
                  <a:pt x="1742080" y="1090373"/>
                </a:lnTo>
                <a:lnTo>
                  <a:pt x="1742672" y="1089527"/>
                </a:lnTo>
                <a:lnTo>
                  <a:pt x="1742888" y="1089003"/>
                </a:lnTo>
                <a:lnTo>
                  <a:pt x="1743042" y="1088473"/>
                </a:lnTo>
                <a:lnTo>
                  <a:pt x="1746643" y="1086042"/>
                </a:lnTo>
                <a:lnTo>
                  <a:pt x="1747343" y="1085919"/>
                </a:lnTo>
                <a:lnTo>
                  <a:pt x="1748521" y="1086549"/>
                </a:lnTo>
                <a:lnTo>
                  <a:pt x="1753969" y="1087426"/>
                </a:lnTo>
                <a:lnTo>
                  <a:pt x="1756116" y="1088049"/>
                </a:lnTo>
                <a:lnTo>
                  <a:pt x="1758371" y="1089442"/>
                </a:lnTo>
                <a:lnTo>
                  <a:pt x="1759140" y="1089980"/>
                </a:lnTo>
                <a:lnTo>
                  <a:pt x="1761903" y="1094473"/>
                </a:lnTo>
                <a:lnTo>
                  <a:pt x="1763165" y="1096227"/>
                </a:lnTo>
                <a:lnTo>
                  <a:pt x="1763950" y="1096712"/>
                </a:lnTo>
                <a:lnTo>
                  <a:pt x="1764396" y="1097396"/>
                </a:lnTo>
                <a:lnTo>
                  <a:pt x="1764750" y="1098981"/>
                </a:lnTo>
                <a:lnTo>
                  <a:pt x="1765181" y="1099458"/>
                </a:lnTo>
                <a:lnTo>
                  <a:pt x="1769229" y="1099796"/>
                </a:lnTo>
                <a:lnTo>
                  <a:pt x="1771061" y="1099512"/>
                </a:lnTo>
                <a:lnTo>
                  <a:pt x="1772177" y="1098873"/>
                </a:lnTo>
                <a:lnTo>
                  <a:pt x="1773415" y="1099289"/>
                </a:lnTo>
                <a:lnTo>
                  <a:pt x="1774778" y="1100750"/>
                </a:lnTo>
                <a:lnTo>
                  <a:pt x="1776117" y="1101158"/>
                </a:lnTo>
                <a:lnTo>
                  <a:pt x="1777432" y="1100519"/>
                </a:lnTo>
                <a:lnTo>
                  <a:pt x="1778672" y="1100535"/>
                </a:lnTo>
                <a:lnTo>
                  <a:pt x="1779833" y="1101220"/>
                </a:lnTo>
                <a:lnTo>
                  <a:pt x="1780372" y="1101712"/>
                </a:lnTo>
                <a:lnTo>
                  <a:pt x="1780726" y="1101689"/>
                </a:lnTo>
                <a:lnTo>
                  <a:pt x="1783027" y="1099458"/>
                </a:lnTo>
                <a:lnTo>
                  <a:pt x="1785797" y="1097473"/>
                </a:lnTo>
                <a:lnTo>
                  <a:pt x="1789499" y="1095327"/>
                </a:lnTo>
                <a:lnTo>
                  <a:pt x="1791646" y="1094373"/>
                </a:lnTo>
                <a:lnTo>
                  <a:pt x="1792239" y="1094604"/>
                </a:lnTo>
                <a:lnTo>
                  <a:pt x="1795648" y="1093888"/>
                </a:lnTo>
                <a:lnTo>
                  <a:pt x="1798718" y="1093827"/>
                </a:lnTo>
                <a:lnTo>
                  <a:pt x="1802789" y="1094258"/>
                </a:lnTo>
                <a:lnTo>
                  <a:pt x="1806560" y="1093757"/>
                </a:lnTo>
                <a:lnTo>
                  <a:pt x="1810030" y="1092319"/>
                </a:lnTo>
                <a:lnTo>
                  <a:pt x="1813101" y="1091519"/>
                </a:lnTo>
                <a:lnTo>
                  <a:pt x="1815771" y="1091350"/>
                </a:lnTo>
                <a:lnTo>
                  <a:pt x="1816779" y="1091750"/>
                </a:lnTo>
                <a:lnTo>
                  <a:pt x="1816125" y="1092727"/>
                </a:lnTo>
                <a:lnTo>
                  <a:pt x="1815771" y="1094396"/>
                </a:lnTo>
                <a:lnTo>
                  <a:pt x="1815725" y="1096765"/>
                </a:lnTo>
                <a:lnTo>
                  <a:pt x="1815494" y="1098258"/>
                </a:lnTo>
                <a:lnTo>
                  <a:pt x="1815086" y="1098889"/>
                </a:lnTo>
                <a:lnTo>
                  <a:pt x="1815040" y="1099489"/>
                </a:lnTo>
                <a:lnTo>
                  <a:pt x="1815348" y="1100058"/>
                </a:lnTo>
                <a:lnTo>
                  <a:pt x="1817941" y="1100427"/>
                </a:lnTo>
                <a:lnTo>
                  <a:pt x="1819303" y="1101197"/>
                </a:lnTo>
                <a:lnTo>
                  <a:pt x="1820866" y="1101227"/>
                </a:lnTo>
                <a:lnTo>
                  <a:pt x="1822628" y="1100527"/>
                </a:lnTo>
                <a:lnTo>
                  <a:pt x="1823975" y="1100796"/>
                </a:lnTo>
                <a:lnTo>
                  <a:pt x="1824913" y="1102020"/>
                </a:lnTo>
                <a:lnTo>
                  <a:pt x="1826275" y="1102243"/>
                </a:lnTo>
                <a:lnTo>
                  <a:pt x="1827599" y="1101366"/>
                </a:lnTo>
                <a:lnTo>
                  <a:pt x="1828530" y="1100543"/>
                </a:lnTo>
                <a:lnTo>
                  <a:pt x="1829331" y="1100181"/>
                </a:lnTo>
                <a:lnTo>
                  <a:pt x="1829954" y="1100104"/>
                </a:lnTo>
                <a:lnTo>
                  <a:pt x="1830616" y="1100519"/>
                </a:lnTo>
                <a:lnTo>
                  <a:pt x="1831062" y="1101220"/>
                </a:lnTo>
                <a:lnTo>
                  <a:pt x="1832186" y="1103143"/>
                </a:lnTo>
                <a:lnTo>
                  <a:pt x="1832740" y="1104443"/>
                </a:lnTo>
                <a:lnTo>
                  <a:pt x="1833078" y="1106374"/>
                </a:lnTo>
                <a:lnTo>
                  <a:pt x="1833317" y="1107012"/>
                </a:lnTo>
                <a:lnTo>
                  <a:pt x="1833286" y="1108136"/>
                </a:lnTo>
                <a:lnTo>
                  <a:pt x="1832532" y="1108897"/>
                </a:lnTo>
                <a:lnTo>
                  <a:pt x="1832332" y="1109505"/>
                </a:lnTo>
                <a:lnTo>
                  <a:pt x="1832786" y="1110112"/>
                </a:lnTo>
                <a:lnTo>
                  <a:pt x="1835341" y="1110282"/>
                </a:lnTo>
                <a:lnTo>
                  <a:pt x="1836503" y="1110882"/>
                </a:lnTo>
                <a:lnTo>
                  <a:pt x="1836934" y="1111551"/>
                </a:lnTo>
                <a:lnTo>
                  <a:pt x="1836641" y="1112289"/>
                </a:lnTo>
                <a:lnTo>
                  <a:pt x="1836803" y="1113082"/>
                </a:lnTo>
                <a:lnTo>
                  <a:pt x="1837426" y="1113913"/>
                </a:lnTo>
                <a:lnTo>
                  <a:pt x="1839473" y="1115174"/>
                </a:lnTo>
                <a:lnTo>
                  <a:pt x="1839973" y="1115774"/>
                </a:lnTo>
                <a:lnTo>
                  <a:pt x="1839827" y="1116413"/>
                </a:lnTo>
                <a:lnTo>
                  <a:pt x="1839219" y="1116821"/>
                </a:lnTo>
                <a:lnTo>
                  <a:pt x="1838150" y="1117005"/>
                </a:lnTo>
                <a:lnTo>
                  <a:pt x="1830331" y="1115821"/>
                </a:lnTo>
                <a:lnTo>
                  <a:pt x="1828030" y="1115628"/>
                </a:lnTo>
                <a:lnTo>
                  <a:pt x="1827691" y="1116067"/>
                </a:lnTo>
                <a:lnTo>
                  <a:pt x="1827476" y="1116128"/>
                </a:lnTo>
                <a:lnTo>
                  <a:pt x="1827107" y="1116013"/>
                </a:lnTo>
                <a:lnTo>
                  <a:pt x="1826437" y="1115990"/>
                </a:lnTo>
                <a:lnTo>
                  <a:pt x="1826099" y="1115705"/>
                </a:lnTo>
                <a:lnTo>
                  <a:pt x="1825814" y="1114913"/>
                </a:lnTo>
                <a:lnTo>
                  <a:pt x="1825137" y="1114405"/>
                </a:lnTo>
                <a:lnTo>
                  <a:pt x="1824051" y="1114182"/>
                </a:lnTo>
                <a:lnTo>
                  <a:pt x="1823120" y="1114782"/>
                </a:lnTo>
                <a:lnTo>
                  <a:pt x="1822035" y="1117128"/>
                </a:lnTo>
                <a:lnTo>
                  <a:pt x="1822205" y="1117567"/>
                </a:lnTo>
                <a:lnTo>
                  <a:pt x="1822028" y="1119067"/>
                </a:lnTo>
                <a:lnTo>
                  <a:pt x="1822305" y="1119475"/>
                </a:lnTo>
                <a:lnTo>
                  <a:pt x="1822289" y="1119813"/>
                </a:lnTo>
                <a:lnTo>
                  <a:pt x="1821981" y="1120098"/>
                </a:lnTo>
                <a:lnTo>
                  <a:pt x="1821343" y="1120059"/>
                </a:lnTo>
                <a:lnTo>
                  <a:pt x="1820373" y="1119706"/>
                </a:lnTo>
                <a:lnTo>
                  <a:pt x="1816702" y="1116159"/>
                </a:lnTo>
                <a:lnTo>
                  <a:pt x="1813924" y="1114390"/>
                </a:lnTo>
                <a:lnTo>
                  <a:pt x="1810484" y="1113090"/>
                </a:lnTo>
                <a:lnTo>
                  <a:pt x="1807760" y="1112451"/>
                </a:lnTo>
                <a:lnTo>
                  <a:pt x="1805759" y="1112482"/>
                </a:lnTo>
                <a:lnTo>
                  <a:pt x="1804113" y="1113397"/>
                </a:lnTo>
                <a:lnTo>
                  <a:pt x="1802827" y="1115182"/>
                </a:lnTo>
                <a:lnTo>
                  <a:pt x="1800819" y="1116197"/>
                </a:lnTo>
                <a:lnTo>
                  <a:pt x="1798087" y="1116444"/>
                </a:lnTo>
                <a:lnTo>
                  <a:pt x="1796610" y="1116928"/>
                </a:lnTo>
                <a:lnTo>
                  <a:pt x="1796379" y="1117644"/>
                </a:lnTo>
                <a:lnTo>
                  <a:pt x="1795394" y="1117659"/>
                </a:lnTo>
                <a:lnTo>
                  <a:pt x="1793655" y="1116982"/>
                </a:lnTo>
                <a:lnTo>
                  <a:pt x="1791861" y="1116790"/>
                </a:lnTo>
                <a:lnTo>
                  <a:pt x="1790007" y="1117090"/>
                </a:lnTo>
                <a:lnTo>
                  <a:pt x="1788653" y="1117790"/>
                </a:lnTo>
                <a:lnTo>
                  <a:pt x="1787213" y="1119982"/>
                </a:lnTo>
                <a:lnTo>
                  <a:pt x="1786929" y="1121059"/>
                </a:lnTo>
                <a:lnTo>
                  <a:pt x="1785890" y="1121998"/>
                </a:lnTo>
                <a:lnTo>
                  <a:pt x="1783127" y="1123459"/>
                </a:lnTo>
                <a:lnTo>
                  <a:pt x="1782989" y="1123998"/>
                </a:lnTo>
                <a:lnTo>
                  <a:pt x="1781534" y="1125660"/>
                </a:lnTo>
                <a:lnTo>
                  <a:pt x="1781072" y="1126575"/>
                </a:lnTo>
                <a:lnTo>
                  <a:pt x="1781080" y="1127475"/>
                </a:lnTo>
                <a:lnTo>
                  <a:pt x="1780595" y="1127421"/>
                </a:lnTo>
                <a:lnTo>
                  <a:pt x="1779618" y="1126413"/>
                </a:lnTo>
                <a:lnTo>
                  <a:pt x="1779580" y="1125060"/>
                </a:lnTo>
                <a:lnTo>
                  <a:pt x="1780480" y="1123352"/>
                </a:lnTo>
                <a:lnTo>
                  <a:pt x="1781288" y="1122529"/>
                </a:lnTo>
                <a:lnTo>
                  <a:pt x="1781996" y="1122583"/>
                </a:lnTo>
                <a:lnTo>
                  <a:pt x="1782435" y="1121821"/>
                </a:lnTo>
                <a:lnTo>
                  <a:pt x="1782604" y="1120252"/>
                </a:lnTo>
                <a:lnTo>
                  <a:pt x="1782350" y="1119467"/>
                </a:lnTo>
                <a:lnTo>
                  <a:pt x="1780972" y="1119775"/>
                </a:lnTo>
                <a:lnTo>
                  <a:pt x="1780249" y="1120398"/>
                </a:lnTo>
                <a:lnTo>
                  <a:pt x="1779333" y="1120536"/>
                </a:lnTo>
                <a:lnTo>
                  <a:pt x="1778233" y="1120182"/>
                </a:lnTo>
                <a:lnTo>
                  <a:pt x="1777263" y="1121036"/>
                </a:lnTo>
                <a:lnTo>
                  <a:pt x="1776424" y="1123106"/>
                </a:lnTo>
                <a:lnTo>
                  <a:pt x="1775424" y="1124460"/>
                </a:lnTo>
                <a:lnTo>
                  <a:pt x="1774262" y="1125098"/>
                </a:lnTo>
                <a:lnTo>
                  <a:pt x="1773477" y="1124390"/>
                </a:lnTo>
                <a:lnTo>
                  <a:pt x="1773077" y="1122336"/>
                </a:lnTo>
                <a:lnTo>
                  <a:pt x="1773077" y="1120729"/>
                </a:lnTo>
                <a:lnTo>
                  <a:pt x="1773546" y="1118782"/>
                </a:lnTo>
                <a:lnTo>
                  <a:pt x="1773308" y="1118405"/>
                </a:lnTo>
                <a:lnTo>
                  <a:pt x="1772815" y="1119028"/>
                </a:lnTo>
                <a:lnTo>
                  <a:pt x="1772076" y="1120652"/>
                </a:lnTo>
                <a:lnTo>
                  <a:pt x="1771092" y="1124190"/>
                </a:lnTo>
                <a:lnTo>
                  <a:pt x="1770460" y="1125337"/>
                </a:lnTo>
                <a:lnTo>
                  <a:pt x="1769606" y="1125821"/>
                </a:lnTo>
                <a:lnTo>
                  <a:pt x="1768252" y="1127960"/>
                </a:lnTo>
                <a:lnTo>
                  <a:pt x="1766405" y="1131745"/>
                </a:lnTo>
                <a:lnTo>
                  <a:pt x="1764319" y="1135414"/>
                </a:lnTo>
                <a:lnTo>
                  <a:pt x="1761995" y="1138953"/>
                </a:lnTo>
                <a:lnTo>
                  <a:pt x="1760595" y="1140853"/>
                </a:lnTo>
                <a:lnTo>
                  <a:pt x="1760125" y="1141122"/>
                </a:lnTo>
                <a:lnTo>
                  <a:pt x="1759918" y="1141753"/>
                </a:lnTo>
                <a:lnTo>
                  <a:pt x="1759802" y="1144022"/>
                </a:lnTo>
                <a:lnTo>
                  <a:pt x="1759387" y="1145561"/>
                </a:lnTo>
                <a:lnTo>
                  <a:pt x="1758171" y="1146769"/>
                </a:lnTo>
                <a:lnTo>
                  <a:pt x="1754993" y="1148292"/>
                </a:lnTo>
                <a:lnTo>
                  <a:pt x="1754492" y="1149330"/>
                </a:lnTo>
                <a:lnTo>
                  <a:pt x="1754423" y="1150184"/>
                </a:lnTo>
                <a:lnTo>
                  <a:pt x="1752376" y="1153715"/>
                </a:lnTo>
                <a:lnTo>
                  <a:pt x="1751376" y="1155877"/>
                </a:lnTo>
                <a:lnTo>
                  <a:pt x="1750722" y="1158123"/>
                </a:lnTo>
                <a:lnTo>
                  <a:pt x="1750929" y="1159539"/>
                </a:lnTo>
                <a:lnTo>
                  <a:pt x="1751999" y="1160116"/>
                </a:lnTo>
                <a:lnTo>
                  <a:pt x="1752869" y="1159893"/>
                </a:lnTo>
                <a:lnTo>
                  <a:pt x="1753530" y="1158870"/>
                </a:lnTo>
                <a:lnTo>
                  <a:pt x="1754546" y="1157939"/>
                </a:lnTo>
                <a:lnTo>
                  <a:pt x="1755924" y="1157108"/>
                </a:lnTo>
                <a:lnTo>
                  <a:pt x="1756924" y="1155885"/>
                </a:lnTo>
                <a:lnTo>
                  <a:pt x="1758317" y="1152908"/>
                </a:lnTo>
                <a:lnTo>
                  <a:pt x="1759879" y="1151192"/>
                </a:lnTo>
                <a:lnTo>
                  <a:pt x="1760710" y="1151092"/>
                </a:lnTo>
                <a:lnTo>
                  <a:pt x="1760941" y="1151138"/>
                </a:lnTo>
                <a:lnTo>
                  <a:pt x="1762565" y="1150361"/>
                </a:lnTo>
                <a:lnTo>
                  <a:pt x="1763873" y="1150615"/>
                </a:lnTo>
                <a:lnTo>
                  <a:pt x="1764666" y="1151784"/>
                </a:lnTo>
                <a:lnTo>
                  <a:pt x="1765474" y="1152585"/>
                </a:lnTo>
                <a:lnTo>
                  <a:pt x="1765651" y="1153338"/>
                </a:lnTo>
                <a:lnTo>
                  <a:pt x="1765251" y="1155016"/>
                </a:lnTo>
                <a:lnTo>
                  <a:pt x="1764504" y="1156785"/>
                </a:lnTo>
                <a:lnTo>
                  <a:pt x="1763419" y="1158639"/>
                </a:lnTo>
                <a:lnTo>
                  <a:pt x="1762434" y="1161416"/>
                </a:lnTo>
                <a:lnTo>
                  <a:pt x="1761549" y="1165116"/>
                </a:lnTo>
                <a:lnTo>
                  <a:pt x="1761364" y="1167909"/>
                </a:lnTo>
                <a:lnTo>
                  <a:pt x="1761872" y="1169793"/>
                </a:lnTo>
                <a:lnTo>
                  <a:pt x="1761388" y="1171478"/>
                </a:lnTo>
                <a:lnTo>
                  <a:pt x="1759910" y="1172955"/>
                </a:lnTo>
                <a:lnTo>
                  <a:pt x="1758717" y="1174932"/>
                </a:lnTo>
                <a:lnTo>
                  <a:pt x="1757817" y="1177402"/>
                </a:lnTo>
                <a:lnTo>
                  <a:pt x="1757309" y="1179471"/>
                </a:lnTo>
                <a:lnTo>
                  <a:pt x="1757186" y="1181148"/>
                </a:lnTo>
                <a:lnTo>
                  <a:pt x="1757317" y="1182402"/>
                </a:lnTo>
                <a:lnTo>
                  <a:pt x="1757871" y="1184094"/>
                </a:lnTo>
                <a:lnTo>
                  <a:pt x="1757832" y="1184948"/>
                </a:lnTo>
                <a:lnTo>
                  <a:pt x="1756232" y="1188664"/>
                </a:lnTo>
                <a:lnTo>
                  <a:pt x="1755654" y="1190464"/>
                </a:lnTo>
                <a:lnTo>
                  <a:pt x="1755554" y="1191887"/>
                </a:lnTo>
                <a:lnTo>
                  <a:pt x="1755154" y="1193287"/>
                </a:lnTo>
                <a:lnTo>
                  <a:pt x="1753931" y="1196126"/>
                </a:lnTo>
                <a:lnTo>
                  <a:pt x="1753546" y="1197703"/>
                </a:lnTo>
                <a:lnTo>
                  <a:pt x="1753477" y="1199149"/>
                </a:lnTo>
                <a:lnTo>
                  <a:pt x="1753754" y="1201518"/>
                </a:lnTo>
                <a:lnTo>
                  <a:pt x="1753600" y="1202319"/>
                </a:lnTo>
                <a:lnTo>
                  <a:pt x="1753669" y="1202926"/>
                </a:lnTo>
                <a:lnTo>
                  <a:pt x="1753969" y="1203334"/>
                </a:lnTo>
                <a:lnTo>
                  <a:pt x="1753969" y="1204080"/>
                </a:lnTo>
                <a:lnTo>
                  <a:pt x="1753654" y="1205165"/>
                </a:lnTo>
                <a:lnTo>
                  <a:pt x="1753777" y="1206003"/>
                </a:lnTo>
                <a:lnTo>
                  <a:pt x="1754331" y="1206604"/>
                </a:lnTo>
                <a:lnTo>
                  <a:pt x="1754685" y="1207750"/>
                </a:lnTo>
                <a:lnTo>
                  <a:pt x="1754846" y="1209435"/>
                </a:lnTo>
                <a:lnTo>
                  <a:pt x="1755270" y="1210842"/>
                </a:lnTo>
                <a:lnTo>
                  <a:pt x="1755955" y="1211965"/>
                </a:lnTo>
                <a:lnTo>
                  <a:pt x="1756078" y="1213604"/>
                </a:lnTo>
                <a:lnTo>
                  <a:pt x="1755639" y="1215743"/>
                </a:lnTo>
                <a:lnTo>
                  <a:pt x="1755416" y="1219758"/>
                </a:lnTo>
                <a:lnTo>
                  <a:pt x="1755408" y="1225643"/>
                </a:lnTo>
                <a:lnTo>
                  <a:pt x="1755731" y="1229413"/>
                </a:lnTo>
                <a:lnTo>
                  <a:pt x="1756393" y="1231082"/>
                </a:lnTo>
                <a:lnTo>
                  <a:pt x="1757132" y="1232313"/>
                </a:lnTo>
                <a:lnTo>
                  <a:pt x="1757948" y="1233105"/>
                </a:lnTo>
                <a:lnTo>
                  <a:pt x="1758886" y="1235536"/>
                </a:lnTo>
                <a:lnTo>
                  <a:pt x="1759948" y="1239613"/>
                </a:lnTo>
                <a:lnTo>
                  <a:pt x="1760926" y="1242306"/>
                </a:lnTo>
                <a:lnTo>
                  <a:pt x="1761834" y="1243614"/>
                </a:lnTo>
                <a:lnTo>
                  <a:pt x="1762650" y="1244337"/>
                </a:lnTo>
                <a:lnTo>
                  <a:pt x="1763296" y="1244760"/>
                </a:lnTo>
                <a:lnTo>
                  <a:pt x="1763773" y="1244821"/>
                </a:lnTo>
                <a:lnTo>
                  <a:pt x="1764042" y="1245460"/>
                </a:lnTo>
                <a:lnTo>
                  <a:pt x="1765258" y="1245845"/>
                </a:lnTo>
                <a:lnTo>
                  <a:pt x="1767482" y="1246006"/>
                </a:lnTo>
                <a:lnTo>
                  <a:pt x="1769529" y="1245752"/>
                </a:lnTo>
                <a:lnTo>
                  <a:pt x="1771392" y="1245091"/>
                </a:lnTo>
                <a:lnTo>
                  <a:pt x="1777317" y="1241660"/>
                </a:lnTo>
                <a:lnTo>
                  <a:pt x="1779618" y="1239790"/>
                </a:lnTo>
                <a:lnTo>
                  <a:pt x="1780895" y="1238113"/>
                </a:lnTo>
                <a:lnTo>
                  <a:pt x="1782134" y="1235905"/>
                </a:lnTo>
                <a:lnTo>
                  <a:pt x="1783327" y="1233167"/>
                </a:lnTo>
                <a:lnTo>
                  <a:pt x="1785759" y="1229059"/>
                </a:lnTo>
                <a:lnTo>
                  <a:pt x="1786944" y="1226574"/>
                </a:lnTo>
                <a:lnTo>
                  <a:pt x="1788083" y="1223420"/>
                </a:lnTo>
                <a:lnTo>
                  <a:pt x="1788945" y="1220112"/>
                </a:lnTo>
                <a:lnTo>
                  <a:pt x="1789522" y="1216643"/>
                </a:lnTo>
                <a:lnTo>
                  <a:pt x="1789799" y="1213035"/>
                </a:lnTo>
                <a:lnTo>
                  <a:pt x="1789768" y="1209296"/>
                </a:lnTo>
                <a:lnTo>
                  <a:pt x="1789184" y="1205526"/>
                </a:lnTo>
                <a:lnTo>
                  <a:pt x="1788052" y="1201719"/>
                </a:lnTo>
                <a:lnTo>
                  <a:pt x="1787444" y="1199772"/>
                </a:lnTo>
                <a:lnTo>
                  <a:pt x="1787206" y="1199257"/>
                </a:lnTo>
                <a:lnTo>
                  <a:pt x="1785159" y="1194364"/>
                </a:lnTo>
                <a:lnTo>
                  <a:pt x="1782850" y="1187533"/>
                </a:lnTo>
                <a:lnTo>
                  <a:pt x="1782881" y="1186948"/>
                </a:lnTo>
                <a:lnTo>
                  <a:pt x="1785036" y="1182863"/>
                </a:lnTo>
                <a:lnTo>
                  <a:pt x="1785090" y="1182310"/>
                </a:lnTo>
                <a:lnTo>
                  <a:pt x="1784859" y="1178986"/>
                </a:lnTo>
                <a:lnTo>
                  <a:pt x="1784397" y="1177317"/>
                </a:lnTo>
                <a:lnTo>
                  <a:pt x="1783296" y="1175071"/>
                </a:lnTo>
                <a:lnTo>
                  <a:pt x="1783335" y="1174501"/>
                </a:lnTo>
                <a:lnTo>
                  <a:pt x="1785574" y="1171632"/>
                </a:lnTo>
                <a:lnTo>
                  <a:pt x="1786929" y="1169447"/>
                </a:lnTo>
                <a:lnTo>
                  <a:pt x="1788160" y="1166793"/>
                </a:lnTo>
                <a:lnTo>
                  <a:pt x="1788960" y="1163693"/>
                </a:lnTo>
                <a:lnTo>
                  <a:pt x="1789322" y="1160147"/>
                </a:lnTo>
                <a:lnTo>
                  <a:pt x="1789314" y="1157777"/>
                </a:lnTo>
                <a:lnTo>
                  <a:pt x="1788922" y="1156592"/>
                </a:lnTo>
                <a:lnTo>
                  <a:pt x="1788960" y="1155677"/>
                </a:lnTo>
                <a:lnTo>
                  <a:pt x="1789430" y="1155039"/>
                </a:lnTo>
                <a:lnTo>
                  <a:pt x="1791831" y="1154208"/>
                </a:lnTo>
                <a:lnTo>
                  <a:pt x="1792639" y="1152800"/>
                </a:lnTo>
                <a:lnTo>
                  <a:pt x="1792808" y="1150323"/>
                </a:lnTo>
                <a:lnTo>
                  <a:pt x="1793300" y="1149092"/>
                </a:lnTo>
                <a:lnTo>
                  <a:pt x="1794116" y="1149115"/>
                </a:lnTo>
                <a:lnTo>
                  <a:pt x="1794870" y="1148607"/>
                </a:lnTo>
                <a:lnTo>
                  <a:pt x="1795563" y="1147569"/>
                </a:lnTo>
                <a:lnTo>
                  <a:pt x="1796479" y="1147269"/>
                </a:lnTo>
                <a:lnTo>
                  <a:pt x="1797618" y="1147723"/>
                </a:lnTo>
                <a:lnTo>
                  <a:pt x="1799211" y="1146184"/>
                </a:lnTo>
                <a:lnTo>
                  <a:pt x="1801258" y="1142653"/>
                </a:lnTo>
                <a:lnTo>
                  <a:pt x="1802827" y="1140676"/>
                </a:lnTo>
                <a:lnTo>
                  <a:pt x="1803928" y="1140261"/>
                </a:lnTo>
                <a:lnTo>
                  <a:pt x="1804136" y="1140584"/>
                </a:lnTo>
                <a:lnTo>
                  <a:pt x="1803459" y="1141638"/>
                </a:lnTo>
                <a:lnTo>
                  <a:pt x="1803251" y="1142799"/>
                </a:lnTo>
                <a:lnTo>
                  <a:pt x="1803512" y="1144061"/>
                </a:lnTo>
                <a:lnTo>
                  <a:pt x="1803282" y="1145284"/>
                </a:lnTo>
                <a:lnTo>
                  <a:pt x="1802774" y="1146953"/>
                </a:lnTo>
                <a:lnTo>
                  <a:pt x="1803089" y="1147476"/>
                </a:lnTo>
                <a:lnTo>
                  <a:pt x="1802212" y="1150161"/>
                </a:lnTo>
                <a:lnTo>
                  <a:pt x="1802173" y="1151500"/>
                </a:lnTo>
                <a:lnTo>
                  <a:pt x="1802704" y="1152515"/>
                </a:lnTo>
                <a:lnTo>
                  <a:pt x="1803335" y="1152161"/>
                </a:lnTo>
                <a:lnTo>
                  <a:pt x="1804066" y="1150431"/>
                </a:lnTo>
                <a:lnTo>
                  <a:pt x="1804290" y="1149507"/>
                </a:lnTo>
                <a:lnTo>
                  <a:pt x="1803990" y="1149392"/>
                </a:lnTo>
                <a:lnTo>
                  <a:pt x="1804105" y="1148654"/>
                </a:lnTo>
                <a:lnTo>
                  <a:pt x="1804621" y="1147299"/>
                </a:lnTo>
                <a:lnTo>
                  <a:pt x="1805082" y="1146653"/>
                </a:lnTo>
                <a:lnTo>
                  <a:pt x="1805482" y="1146730"/>
                </a:lnTo>
                <a:lnTo>
                  <a:pt x="1805590" y="1147469"/>
                </a:lnTo>
                <a:lnTo>
                  <a:pt x="1805413" y="1148877"/>
                </a:lnTo>
                <a:lnTo>
                  <a:pt x="1804251" y="1152192"/>
                </a:lnTo>
                <a:lnTo>
                  <a:pt x="1804020" y="1153200"/>
                </a:lnTo>
                <a:lnTo>
                  <a:pt x="1804282" y="1153485"/>
                </a:lnTo>
                <a:lnTo>
                  <a:pt x="1805683" y="1151408"/>
                </a:lnTo>
                <a:lnTo>
                  <a:pt x="1806852" y="1148100"/>
                </a:lnTo>
                <a:lnTo>
                  <a:pt x="1807745" y="1145561"/>
                </a:lnTo>
                <a:lnTo>
                  <a:pt x="1807907" y="1144176"/>
                </a:lnTo>
                <a:lnTo>
                  <a:pt x="1807637" y="1140599"/>
                </a:lnTo>
                <a:lnTo>
                  <a:pt x="1807691" y="1139130"/>
                </a:lnTo>
                <a:lnTo>
                  <a:pt x="1808030" y="1138114"/>
                </a:lnTo>
                <a:lnTo>
                  <a:pt x="1809245" y="1136968"/>
                </a:lnTo>
                <a:lnTo>
                  <a:pt x="1811331" y="1135691"/>
                </a:lnTo>
                <a:lnTo>
                  <a:pt x="1813393" y="1135006"/>
                </a:lnTo>
                <a:lnTo>
                  <a:pt x="1815433" y="1134922"/>
                </a:lnTo>
                <a:lnTo>
                  <a:pt x="1816856" y="1134576"/>
                </a:lnTo>
                <a:lnTo>
                  <a:pt x="1817664" y="1133968"/>
                </a:lnTo>
                <a:lnTo>
                  <a:pt x="1817380" y="1133475"/>
                </a:lnTo>
                <a:lnTo>
                  <a:pt x="1816010" y="1133114"/>
                </a:lnTo>
                <a:lnTo>
                  <a:pt x="1814963" y="1132314"/>
                </a:lnTo>
                <a:lnTo>
                  <a:pt x="1814255" y="1131075"/>
                </a:lnTo>
                <a:lnTo>
                  <a:pt x="1814017" y="1129652"/>
                </a:lnTo>
                <a:lnTo>
                  <a:pt x="1814255" y="1128052"/>
                </a:lnTo>
                <a:lnTo>
                  <a:pt x="1815125" y="1126475"/>
                </a:lnTo>
                <a:lnTo>
                  <a:pt x="1816633" y="1124929"/>
                </a:lnTo>
                <a:lnTo>
                  <a:pt x="1817110" y="1123798"/>
                </a:lnTo>
                <a:lnTo>
                  <a:pt x="1816549" y="1123067"/>
                </a:lnTo>
                <a:lnTo>
                  <a:pt x="1817195" y="1122806"/>
                </a:lnTo>
                <a:lnTo>
                  <a:pt x="1819042" y="1123013"/>
                </a:lnTo>
                <a:lnTo>
                  <a:pt x="1820335" y="1122813"/>
                </a:lnTo>
                <a:lnTo>
                  <a:pt x="1821066" y="1122206"/>
                </a:lnTo>
                <a:lnTo>
                  <a:pt x="1821266" y="1122283"/>
                </a:lnTo>
                <a:lnTo>
                  <a:pt x="1822813" y="1122860"/>
                </a:lnTo>
                <a:lnTo>
                  <a:pt x="1825575" y="1124760"/>
                </a:lnTo>
                <a:lnTo>
                  <a:pt x="1828199" y="1125867"/>
                </a:lnTo>
                <a:lnTo>
                  <a:pt x="1830685" y="1126183"/>
                </a:lnTo>
                <a:lnTo>
                  <a:pt x="1832501" y="1126852"/>
                </a:lnTo>
                <a:lnTo>
                  <a:pt x="1833640" y="1127875"/>
                </a:lnTo>
                <a:lnTo>
                  <a:pt x="1834464" y="1129021"/>
                </a:lnTo>
                <a:lnTo>
                  <a:pt x="1834964" y="1130291"/>
                </a:lnTo>
                <a:lnTo>
                  <a:pt x="1836149" y="1131006"/>
                </a:lnTo>
                <a:lnTo>
                  <a:pt x="1838019" y="1131168"/>
                </a:lnTo>
                <a:lnTo>
                  <a:pt x="1839489" y="1131706"/>
                </a:lnTo>
                <a:lnTo>
                  <a:pt x="1840558" y="1132622"/>
                </a:lnTo>
                <a:lnTo>
                  <a:pt x="1846499" y="1134983"/>
                </a:lnTo>
                <a:lnTo>
                  <a:pt x="1848985" y="1136230"/>
                </a:lnTo>
                <a:lnTo>
                  <a:pt x="1850355" y="1137445"/>
                </a:lnTo>
                <a:lnTo>
                  <a:pt x="1850739" y="1138230"/>
                </a:lnTo>
                <a:lnTo>
                  <a:pt x="1850624" y="1138999"/>
                </a:lnTo>
                <a:lnTo>
                  <a:pt x="1850762" y="1139822"/>
                </a:lnTo>
                <a:lnTo>
                  <a:pt x="1851778" y="1141422"/>
                </a:lnTo>
                <a:lnTo>
                  <a:pt x="1852163" y="1141568"/>
                </a:lnTo>
                <a:lnTo>
                  <a:pt x="1852402" y="1142338"/>
                </a:lnTo>
                <a:lnTo>
                  <a:pt x="1852486" y="1143738"/>
                </a:lnTo>
                <a:lnTo>
                  <a:pt x="1852786" y="1144676"/>
                </a:lnTo>
                <a:lnTo>
                  <a:pt x="1853294" y="1145153"/>
                </a:lnTo>
                <a:lnTo>
                  <a:pt x="1852979" y="1145345"/>
                </a:lnTo>
                <a:lnTo>
                  <a:pt x="1851147" y="1144538"/>
                </a:lnTo>
                <a:lnTo>
                  <a:pt x="1850108" y="1144784"/>
                </a:lnTo>
                <a:lnTo>
                  <a:pt x="1849623" y="1145830"/>
                </a:lnTo>
                <a:lnTo>
                  <a:pt x="1849547" y="1146823"/>
                </a:lnTo>
                <a:lnTo>
                  <a:pt x="1849877" y="1147753"/>
                </a:lnTo>
                <a:lnTo>
                  <a:pt x="1852217" y="1150554"/>
                </a:lnTo>
                <a:lnTo>
                  <a:pt x="1852825" y="1153108"/>
                </a:lnTo>
                <a:lnTo>
                  <a:pt x="1852940" y="1156192"/>
                </a:lnTo>
                <a:lnTo>
                  <a:pt x="1852648" y="1157393"/>
                </a:lnTo>
                <a:lnTo>
                  <a:pt x="1852402" y="1160031"/>
                </a:lnTo>
                <a:lnTo>
                  <a:pt x="1852201" y="1164108"/>
                </a:lnTo>
                <a:lnTo>
                  <a:pt x="1852155" y="1165501"/>
                </a:lnTo>
                <a:lnTo>
                  <a:pt x="1851386" y="1166863"/>
                </a:lnTo>
                <a:lnTo>
                  <a:pt x="1849300" y="1168816"/>
                </a:lnTo>
                <a:lnTo>
                  <a:pt x="1849270" y="1168447"/>
                </a:lnTo>
                <a:lnTo>
                  <a:pt x="1848769" y="1168347"/>
                </a:lnTo>
                <a:lnTo>
                  <a:pt x="1848231" y="1168647"/>
                </a:lnTo>
                <a:lnTo>
                  <a:pt x="1847476" y="1170316"/>
                </a:lnTo>
                <a:lnTo>
                  <a:pt x="1846830" y="1173363"/>
                </a:lnTo>
                <a:lnTo>
                  <a:pt x="1846045" y="1175017"/>
                </a:lnTo>
                <a:lnTo>
                  <a:pt x="1845114" y="1175278"/>
                </a:lnTo>
                <a:lnTo>
                  <a:pt x="1844552" y="1175717"/>
                </a:lnTo>
                <a:lnTo>
                  <a:pt x="1844367" y="1176332"/>
                </a:lnTo>
                <a:lnTo>
                  <a:pt x="1843375" y="1176748"/>
                </a:lnTo>
                <a:lnTo>
                  <a:pt x="1841566" y="1176963"/>
                </a:lnTo>
                <a:lnTo>
                  <a:pt x="1840327" y="1177886"/>
                </a:lnTo>
                <a:lnTo>
                  <a:pt x="1839404" y="1180486"/>
                </a:lnTo>
                <a:lnTo>
                  <a:pt x="1839442" y="1181733"/>
                </a:lnTo>
                <a:lnTo>
                  <a:pt x="1839011" y="1183279"/>
                </a:lnTo>
                <a:lnTo>
                  <a:pt x="1839042" y="1184602"/>
                </a:lnTo>
                <a:lnTo>
                  <a:pt x="1839527" y="1185702"/>
                </a:lnTo>
                <a:lnTo>
                  <a:pt x="1840989" y="1186802"/>
                </a:lnTo>
                <a:lnTo>
                  <a:pt x="1843421" y="1187902"/>
                </a:lnTo>
                <a:lnTo>
                  <a:pt x="1844875" y="1188072"/>
                </a:lnTo>
                <a:lnTo>
                  <a:pt x="1845876" y="1187610"/>
                </a:lnTo>
                <a:lnTo>
                  <a:pt x="1846922" y="1185810"/>
                </a:lnTo>
                <a:lnTo>
                  <a:pt x="1847938" y="1185102"/>
                </a:lnTo>
                <a:lnTo>
                  <a:pt x="1849177" y="1184802"/>
                </a:lnTo>
                <a:lnTo>
                  <a:pt x="1849647" y="1183987"/>
                </a:lnTo>
                <a:lnTo>
                  <a:pt x="1851686" y="1180379"/>
                </a:lnTo>
                <a:lnTo>
                  <a:pt x="1851686" y="1179579"/>
                </a:lnTo>
                <a:lnTo>
                  <a:pt x="1850939" y="1179271"/>
                </a:lnTo>
                <a:lnTo>
                  <a:pt x="1851047" y="1179048"/>
                </a:lnTo>
                <a:lnTo>
                  <a:pt x="1852009" y="1178902"/>
                </a:lnTo>
                <a:lnTo>
                  <a:pt x="1852840" y="1178417"/>
                </a:lnTo>
                <a:lnTo>
                  <a:pt x="1853548" y="1177586"/>
                </a:lnTo>
                <a:lnTo>
                  <a:pt x="1854787" y="1176971"/>
                </a:lnTo>
                <a:lnTo>
                  <a:pt x="1857804" y="1176025"/>
                </a:lnTo>
                <a:lnTo>
                  <a:pt x="1859420" y="1174948"/>
                </a:lnTo>
                <a:lnTo>
                  <a:pt x="1860443" y="1174771"/>
                </a:lnTo>
                <a:lnTo>
                  <a:pt x="1861936" y="1175348"/>
                </a:lnTo>
                <a:lnTo>
                  <a:pt x="1863891" y="1176671"/>
                </a:lnTo>
                <a:lnTo>
                  <a:pt x="1865438" y="1178602"/>
                </a:lnTo>
                <a:lnTo>
                  <a:pt x="1866577" y="1181133"/>
                </a:lnTo>
                <a:lnTo>
                  <a:pt x="1868016" y="1187679"/>
                </a:lnTo>
                <a:lnTo>
                  <a:pt x="1869755" y="1198195"/>
                </a:lnTo>
                <a:lnTo>
                  <a:pt x="1870940" y="1204057"/>
                </a:lnTo>
                <a:lnTo>
                  <a:pt x="1871579" y="1205303"/>
                </a:lnTo>
                <a:lnTo>
                  <a:pt x="1871894" y="1205926"/>
                </a:lnTo>
                <a:lnTo>
                  <a:pt x="1870363" y="1214089"/>
                </a:lnTo>
                <a:lnTo>
                  <a:pt x="1869131" y="1217450"/>
                </a:lnTo>
                <a:lnTo>
                  <a:pt x="1866977" y="1219397"/>
                </a:lnTo>
                <a:lnTo>
                  <a:pt x="1864837" y="1221281"/>
                </a:lnTo>
                <a:lnTo>
                  <a:pt x="1862167" y="1224435"/>
                </a:lnTo>
                <a:lnTo>
                  <a:pt x="1859235" y="1225989"/>
                </a:lnTo>
                <a:lnTo>
                  <a:pt x="1857734" y="1226905"/>
                </a:lnTo>
                <a:lnTo>
                  <a:pt x="1857411" y="1227497"/>
                </a:lnTo>
                <a:lnTo>
                  <a:pt x="1857050" y="1227312"/>
                </a:lnTo>
                <a:lnTo>
                  <a:pt x="1856249" y="1229020"/>
                </a:lnTo>
                <a:lnTo>
                  <a:pt x="1855534" y="1231382"/>
                </a:lnTo>
                <a:lnTo>
                  <a:pt x="1855249" y="1233205"/>
                </a:lnTo>
                <a:lnTo>
                  <a:pt x="1855503" y="1234205"/>
                </a:lnTo>
                <a:lnTo>
                  <a:pt x="1854895" y="1234844"/>
                </a:lnTo>
                <a:lnTo>
                  <a:pt x="1853794" y="1236044"/>
                </a:lnTo>
                <a:lnTo>
                  <a:pt x="1853587" y="1236482"/>
                </a:lnTo>
                <a:lnTo>
                  <a:pt x="1853664" y="1237183"/>
                </a:lnTo>
                <a:lnTo>
                  <a:pt x="1853433" y="1237521"/>
                </a:lnTo>
                <a:lnTo>
                  <a:pt x="1852902" y="1237506"/>
                </a:lnTo>
                <a:lnTo>
                  <a:pt x="1852494" y="1237844"/>
                </a:lnTo>
                <a:lnTo>
                  <a:pt x="1851501" y="1239098"/>
                </a:lnTo>
                <a:lnTo>
                  <a:pt x="1849793" y="1242375"/>
                </a:lnTo>
                <a:lnTo>
                  <a:pt x="1849470" y="1243060"/>
                </a:lnTo>
                <a:lnTo>
                  <a:pt x="1849754" y="1243567"/>
                </a:lnTo>
                <a:lnTo>
                  <a:pt x="1851709" y="1243883"/>
                </a:lnTo>
                <a:lnTo>
                  <a:pt x="1853040" y="1244483"/>
                </a:lnTo>
                <a:lnTo>
                  <a:pt x="1854079" y="1245383"/>
                </a:lnTo>
                <a:lnTo>
                  <a:pt x="1857827" y="1247145"/>
                </a:lnTo>
                <a:lnTo>
                  <a:pt x="1858974" y="1248237"/>
                </a:lnTo>
                <a:lnTo>
                  <a:pt x="1860112" y="1248837"/>
                </a:lnTo>
                <a:lnTo>
                  <a:pt x="1861244" y="1248945"/>
                </a:lnTo>
                <a:lnTo>
                  <a:pt x="1862021" y="1248599"/>
                </a:lnTo>
                <a:lnTo>
                  <a:pt x="1862436" y="1247799"/>
                </a:lnTo>
                <a:lnTo>
                  <a:pt x="1862967" y="1247745"/>
                </a:lnTo>
                <a:lnTo>
                  <a:pt x="1863614" y="1248437"/>
                </a:lnTo>
                <a:lnTo>
                  <a:pt x="1865722" y="1249191"/>
                </a:lnTo>
                <a:lnTo>
                  <a:pt x="1865792" y="1249429"/>
                </a:lnTo>
                <a:lnTo>
                  <a:pt x="1859943" y="1250737"/>
                </a:lnTo>
                <a:lnTo>
                  <a:pt x="1858720" y="1251345"/>
                </a:lnTo>
                <a:lnTo>
                  <a:pt x="1860182" y="1251768"/>
                </a:lnTo>
                <a:lnTo>
                  <a:pt x="1861659" y="1251668"/>
                </a:lnTo>
                <a:lnTo>
                  <a:pt x="1863144" y="1251037"/>
                </a:lnTo>
                <a:lnTo>
                  <a:pt x="1864853" y="1251068"/>
                </a:lnTo>
                <a:lnTo>
                  <a:pt x="1866353" y="1251368"/>
                </a:lnTo>
                <a:lnTo>
                  <a:pt x="1866831" y="1251114"/>
                </a:lnTo>
                <a:lnTo>
                  <a:pt x="1867023" y="1250983"/>
                </a:lnTo>
                <a:lnTo>
                  <a:pt x="1869578" y="1252699"/>
                </a:lnTo>
                <a:lnTo>
                  <a:pt x="1870532" y="1252953"/>
                </a:lnTo>
                <a:lnTo>
                  <a:pt x="1871525" y="1252760"/>
                </a:lnTo>
                <a:lnTo>
                  <a:pt x="1872548" y="1252114"/>
                </a:lnTo>
                <a:lnTo>
                  <a:pt x="1874803" y="1251276"/>
                </a:lnTo>
                <a:lnTo>
                  <a:pt x="1878281" y="1250237"/>
                </a:lnTo>
                <a:lnTo>
                  <a:pt x="1881629" y="1249814"/>
                </a:lnTo>
                <a:lnTo>
                  <a:pt x="1884846" y="1250006"/>
                </a:lnTo>
                <a:lnTo>
                  <a:pt x="1886877" y="1249714"/>
                </a:lnTo>
                <a:lnTo>
                  <a:pt x="1888739" y="1248637"/>
                </a:lnTo>
                <a:lnTo>
                  <a:pt x="1892849" y="1245098"/>
                </a:lnTo>
                <a:lnTo>
                  <a:pt x="1897566" y="1242244"/>
                </a:lnTo>
                <a:lnTo>
                  <a:pt x="1905331" y="1238698"/>
                </a:lnTo>
                <a:lnTo>
                  <a:pt x="1916874" y="1234428"/>
                </a:lnTo>
                <a:lnTo>
                  <a:pt x="1918659" y="1233436"/>
                </a:lnTo>
                <a:lnTo>
                  <a:pt x="1920468" y="1232459"/>
                </a:lnTo>
                <a:lnTo>
                  <a:pt x="1921407" y="1231897"/>
                </a:lnTo>
                <a:lnTo>
                  <a:pt x="1922453" y="1231390"/>
                </a:lnTo>
                <a:lnTo>
                  <a:pt x="1930487" y="1226913"/>
                </a:lnTo>
                <a:lnTo>
                  <a:pt x="1934627" y="1224266"/>
                </a:lnTo>
                <a:lnTo>
                  <a:pt x="1936697" y="1222343"/>
                </a:lnTo>
                <a:lnTo>
                  <a:pt x="1938883" y="1220743"/>
                </a:lnTo>
                <a:lnTo>
                  <a:pt x="1941176" y="1219466"/>
                </a:lnTo>
                <a:lnTo>
                  <a:pt x="1942992" y="1217827"/>
                </a:lnTo>
                <a:lnTo>
                  <a:pt x="1944339" y="1215827"/>
                </a:lnTo>
                <a:lnTo>
                  <a:pt x="1945824" y="1214335"/>
                </a:lnTo>
                <a:lnTo>
                  <a:pt x="1947448" y="1213358"/>
                </a:lnTo>
                <a:lnTo>
                  <a:pt x="1948325" y="1212327"/>
                </a:lnTo>
                <a:lnTo>
                  <a:pt x="1948448" y="1211250"/>
                </a:lnTo>
                <a:lnTo>
                  <a:pt x="1948141" y="1209788"/>
                </a:lnTo>
                <a:lnTo>
                  <a:pt x="1947417" y="1207950"/>
                </a:lnTo>
                <a:lnTo>
                  <a:pt x="1947317" y="1206504"/>
                </a:lnTo>
                <a:lnTo>
                  <a:pt x="1947840" y="1205442"/>
                </a:lnTo>
                <a:lnTo>
                  <a:pt x="1947956" y="1204727"/>
                </a:lnTo>
                <a:lnTo>
                  <a:pt x="1947663" y="1204357"/>
                </a:lnTo>
                <a:lnTo>
                  <a:pt x="1944254" y="1203303"/>
                </a:lnTo>
                <a:lnTo>
                  <a:pt x="1944401" y="1198226"/>
                </a:lnTo>
                <a:lnTo>
                  <a:pt x="1944354" y="1198080"/>
                </a:lnTo>
                <a:lnTo>
                  <a:pt x="1944531" y="1198018"/>
                </a:lnTo>
                <a:lnTo>
                  <a:pt x="1952388" y="1195764"/>
                </a:lnTo>
                <a:lnTo>
                  <a:pt x="1957398" y="1194987"/>
                </a:lnTo>
                <a:lnTo>
                  <a:pt x="1963501" y="1194780"/>
                </a:lnTo>
                <a:lnTo>
                  <a:pt x="1970773" y="1195895"/>
                </a:lnTo>
                <a:lnTo>
                  <a:pt x="1973597" y="1196910"/>
                </a:lnTo>
                <a:lnTo>
                  <a:pt x="1975382" y="1198203"/>
                </a:lnTo>
                <a:lnTo>
                  <a:pt x="1977445" y="1198549"/>
                </a:lnTo>
                <a:lnTo>
                  <a:pt x="1979784" y="1197949"/>
                </a:lnTo>
                <a:lnTo>
                  <a:pt x="1983024" y="1197749"/>
                </a:lnTo>
                <a:lnTo>
                  <a:pt x="1987172" y="1197949"/>
                </a:lnTo>
                <a:lnTo>
                  <a:pt x="1989388" y="1198257"/>
                </a:lnTo>
                <a:lnTo>
                  <a:pt x="1989681" y="1198664"/>
                </a:lnTo>
                <a:lnTo>
                  <a:pt x="1989965" y="1198541"/>
                </a:lnTo>
                <a:lnTo>
                  <a:pt x="1990250" y="1197895"/>
                </a:lnTo>
                <a:lnTo>
                  <a:pt x="1991358" y="1197180"/>
                </a:lnTo>
                <a:lnTo>
                  <a:pt x="1994467" y="1196110"/>
                </a:lnTo>
                <a:lnTo>
                  <a:pt x="1994883" y="1196334"/>
                </a:lnTo>
                <a:lnTo>
                  <a:pt x="1995521" y="1195795"/>
                </a:lnTo>
                <a:lnTo>
                  <a:pt x="1996383" y="1194487"/>
                </a:lnTo>
                <a:lnTo>
                  <a:pt x="1997968" y="1193041"/>
                </a:lnTo>
                <a:lnTo>
                  <a:pt x="2000277" y="1191456"/>
                </a:lnTo>
                <a:lnTo>
                  <a:pt x="2002363" y="1190633"/>
                </a:lnTo>
                <a:lnTo>
                  <a:pt x="2004233" y="1190564"/>
                </a:lnTo>
                <a:lnTo>
                  <a:pt x="2005479" y="1190179"/>
                </a:lnTo>
                <a:lnTo>
                  <a:pt x="2006110" y="1189464"/>
                </a:lnTo>
                <a:lnTo>
                  <a:pt x="2006303" y="1188833"/>
                </a:lnTo>
                <a:lnTo>
                  <a:pt x="2006057" y="1188287"/>
                </a:lnTo>
                <a:lnTo>
                  <a:pt x="2006164" y="1187679"/>
                </a:lnTo>
                <a:lnTo>
                  <a:pt x="2006272" y="1187379"/>
                </a:lnTo>
                <a:lnTo>
                  <a:pt x="2006180" y="1187133"/>
                </a:lnTo>
                <a:lnTo>
                  <a:pt x="2005957" y="1186618"/>
                </a:lnTo>
                <a:lnTo>
                  <a:pt x="2005779" y="1184017"/>
                </a:lnTo>
                <a:lnTo>
                  <a:pt x="2005418" y="1182794"/>
                </a:lnTo>
                <a:lnTo>
                  <a:pt x="2004910" y="1181886"/>
                </a:lnTo>
                <a:lnTo>
                  <a:pt x="2004264" y="1181302"/>
                </a:lnTo>
                <a:lnTo>
                  <a:pt x="2004340" y="1180694"/>
                </a:lnTo>
                <a:lnTo>
                  <a:pt x="2005464" y="1179940"/>
                </a:lnTo>
                <a:lnTo>
                  <a:pt x="2005379" y="1180640"/>
                </a:lnTo>
                <a:lnTo>
                  <a:pt x="2005672" y="1180856"/>
                </a:lnTo>
                <a:lnTo>
                  <a:pt x="2006195" y="1180532"/>
                </a:lnTo>
                <a:lnTo>
                  <a:pt x="2007395" y="1178963"/>
                </a:lnTo>
                <a:lnTo>
                  <a:pt x="2007534" y="1178371"/>
                </a:lnTo>
                <a:lnTo>
                  <a:pt x="2008350" y="1177763"/>
                </a:lnTo>
                <a:lnTo>
                  <a:pt x="2008958" y="1176817"/>
                </a:lnTo>
                <a:lnTo>
                  <a:pt x="2008288" y="1176678"/>
                </a:lnTo>
                <a:lnTo>
                  <a:pt x="2006695" y="1176963"/>
                </a:lnTo>
                <a:lnTo>
                  <a:pt x="2006333" y="1176678"/>
                </a:lnTo>
                <a:lnTo>
                  <a:pt x="2007157" y="1175417"/>
                </a:lnTo>
                <a:lnTo>
                  <a:pt x="2007003" y="1174701"/>
                </a:lnTo>
                <a:lnTo>
                  <a:pt x="2006741" y="1174401"/>
                </a:lnTo>
                <a:lnTo>
                  <a:pt x="2006218" y="1174278"/>
                </a:lnTo>
                <a:lnTo>
                  <a:pt x="2004425" y="1175386"/>
                </a:lnTo>
                <a:lnTo>
                  <a:pt x="2003871" y="1175486"/>
                </a:lnTo>
                <a:lnTo>
                  <a:pt x="2003794" y="1174901"/>
                </a:lnTo>
                <a:lnTo>
                  <a:pt x="2002871" y="1173601"/>
                </a:lnTo>
                <a:lnTo>
                  <a:pt x="2005349" y="1171294"/>
                </a:lnTo>
                <a:lnTo>
                  <a:pt x="2014106" y="1164855"/>
                </a:lnTo>
                <a:lnTo>
                  <a:pt x="2014999" y="1163878"/>
                </a:lnTo>
                <a:lnTo>
                  <a:pt x="2015330" y="1163001"/>
                </a:lnTo>
                <a:lnTo>
                  <a:pt x="2015091" y="1162231"/>
                </a:lnTo>
                <a:lnTo>
                  <a:pt x="2014845" y="1162039"/>
                </a:lnTo>
                <a:lnTo>
                  <a:pt x="2014976" y="1161847"/>
                </a:lnTo>
                <a:lnTo>
                  <a:pt x="2023417" y="1153523"/>
                </a:lnTo>
                <a:lnTo>
                  <a:pt x="2028212" y="1149669"/>
                </a:lnTo>
                <a:lnTo>
                  <a:pt x="2032167" y="1147515"/>
                </a:lnTo>
                <a:lnTo>
                  <a:pt x="2035184" y="1146492"/>
                </a:lnTo>
                <a:lnTo>
                  <a:pt x="2037223" y="1146638"/>
                </a:lnTo>
                <a:lnTo>
                  <a:pt x="2038377" y="1146492"/>
                </a:lnTo>
                <a:lnTo>
                  <a:pt x="2039363" y="1146492"/>
                </a:lnTo>
                <a:lnTo>
                  <a:pt x="2044388" y="1146484"/>
                </a:lnTo>
                <a:lnTo>
                  <a:pt x="2053376" y="1146469"/>
                </a:lnTo>
                <a:lnTo>
                  <a:pt x="2062364" y="1146461"/>
                </a:lnTo>
                <a:lnTo>
                  <a:pt x="2071352" y="1146446"/>
                </a:lnTo>
                <a:lnTo>
                  <a:pt x="2080333" y="1146430"/>
                </a:lnTo>
                <a:lnTo>
                  <a:pt x="2089321" y="1146415"/>
                </a:lnTo>
                <a:lnTo>
                  <a:pt x="2098309" y="1146400"/>
                </a:lnTo>
                <a:lnTo>
                  <a:pt x="2107290" y="1146384"/>
                </a:lnTo>
                <a:lnTo>
                  <a:pt x="2109422" y="1140507"/>
                </a:lnTo>
                <a:lnTo>
                  <a:pt x="2111400" y="1137760"/>
                </a:lnTo>
                <a:lnTo>
                  <a:pt x="2114116" y="1138668"/>
                </a:lnTo>
                <a:lnTo>
                  <a:pt x="2115563" y="1138591"/>
                </a:lnTo>
                <a:lnTo>
                  <a:pt x="2117171" y="1137176"/>
                </a:lnTo>
                <a:lnTo>
                  <a:pt x="2118472" y="1136314"/>
                </a:lnTo>
                <a:lnTo>
                  <a:pt x="2119326" y="1136445"/>
                </a:lnTo>
                <a:lnTo>
                  <a:pt x="2120057" y="1137737"/>
                </a:lnTo>
                <a:lnTo>
                  <a:pt x="2120665" y="1138599"/>
                </a:lnTo>
                <a:lnTo>
                  <a:pt x="2121381" y="1138345"/>
                </a:lnTo>
                <a:lnTo>
                  <a:pt x="2121989" y="1137122"/>
                </a:lnTo>
                <a:lnTo>
                  <a:pt x="2121965" y="1135422"/>
                </a:lnTo>
                <a:lnTo>
                  <a:pt x="2122796" y="1134237"/>
                </a:lnTo>
                <a:lnTo>
                  <a:pt x="2123789" y="1134060"/>
                </a:lnTo>
                <a:lnTo>
                  <a:pt x="2124705" y="1134099"/>
                </a:lnTo>
                <a:lnTo>
                  <a:pt x="2125167" y="1133522"/>
                </a:lnTo>
                <a:lnTo>
                  <a:pt x="2125113" y="1132699"/>
                </a:lnTo>
                <a:lnTo>
                  <a:pt x="2124790" y="1131360"/>
                </a:lnTo>
                <a:lnTo>
                  <a:pt x="2124905" y="1129752"/>
                </a:lnTo>
                <a:lnTo>
                  <a:pt x="2127191" y="1126898"/>
                </a:lnTo>
                <a:lnTo>
                  <a:pt x="2129992" y="1124967"/>
                </a:lnTo>
                <a:lnTo>
                  <a:pt x="2130969" y="1123998"/>
                </a:lnTo>
                <a:lnTo>
                  <a:pt x="2131254" y="1122036"/>
                </a:lnTo>
                <a:lnTo>
                  <a:pt x="2132862" y="1119998"/>
                </a:lnTo>
                <a:lnTo>
                  <a:pt x="2133663" y="1118821"/>
                </a:lnTo>
                <a:lnTo>
                  <a:pt x="2133855" y="1117798"/>
                </a:lnTo>
                <a:lnTo>
                  <a:pt x="2133439" y="1116536"/>
                </a:lnTo>
                <a:lnTo>
                  <a:pt x="2133478" y="1114128"/>
                </a:lnTo>
                <a:lnTo>
                  <a:pt x="2134032" y="1111251"/>
                </a:lnTo>
                <a:lnTo>
                  <a:pt x="2134694" y="1108112"/>
                </a:lnTo>
                <a:lnTo>
                  <a:pt x="2136171" y="1105281"/>
                </a:lnTo>
                <a:lnTo>
                  <a:pt x="2138595" y="1102189"/>
                </a:lnTo>
                <a:lnTo>
                  <a:pt x="2139226" y="1098112"/>
                </a:lnTo>
                <a:lnTo>
                  <a:pt x="2139880" y="1093804"/>
                </a:lnTo>
                <a:lnTo>
                  <a:pt x="2142820" y="1089596"/>
                </a:lnTo>
                <a:lnTo>
                  <a:pt x="2146152" y="1084803"/>
                </a:lnTo>
                <a:lnTo>
                  <a:pt x="2148053" y="1082072"/>
                </a:lnTo>
                <a:lnTo>
                  <a:pt x="2151470" y="1077095"/>
                </a:lnTo>
                <a:lnTo>
                  <a:pt x="2153901" y="1073541"/>
                </a:lnTo>
                <a:lnTo>
                  <a:pt x="2155125" y="1071910"/>
                </a:lnTo>
                <a:lnTo>
                  <a:pt x="2156402" y="1069971"/>
                </a:lnTo>
                <a:lnTo>
                  <a:pt x="2158488" y="1070556"/>
                </a:lnTo>
                <a:lnTo>
                  <a:pt x="2160566" y="1071133"/>
                </a:lnTo>
                <a:lnTo>
                  <a:pt x="2160258" y="1073949"/>
                </a:lnTo>
                <a:lnTo>
                  <a:pt x="2160597" y="1075995"/>
                </a:lnTo>
                <a:lnTo>
                  <a:pt x="2161582" y="1077172"/>
                </a:lnTo>
                <a:lnTo>
                  <a:pt x="2163005" y="1077972"/>
                </a:lnTo>
                <a:lnTo>
                  <a:pt x="2164082" y="1078241"/>
                </a:lnTo>
                <a:lnTo>
                  <a:pt x="2165352" y="1078226"/>
                </a:lnTo>
                <a:lnTo>
                  <a:pt x="2168815" y="1076633"/>
                </a:lnTo>
                <a:lnTo>
                  <a:pt x="2172878" y="1075603"/>
                </a:lnTo>
                <a:lnTo>
                  <a:pt x="2175118" y="1074641"/>
                </a:lnTo>
                <a:lnTo>
                  <a:pt x="2175526" y="1073741"/>
                </a:lnTo>
                <a:lnTo>
                  <a:pt x="2176542" y="1073425"/>
                </a:lnTo>
                <a:lnTo>
                  <a:pt x="2178165" y="1073695"/>
                </a:lnTo>
                <a:lnTo>
                  <a:pt x="2181166" y="1075949"/>
                </a:lnTo>
                <a:lnTo>
                  <a:pt x="2184668" y="1079349"/>
                </a:lnTo>
                <a:lnTo>
                  <a:pt x="2187431" y="1082034"/>
                </a:lnTo>
                <a:lnTo>
                  <a:pt x="2187515" y="1086680"/>
                </a:lnTo>
                <a:lnTo>
                  <a:pt x="2187569" y="1091588"/>
                </a:lnTo>
                <a:lnTo>
                  <a:pt x="2187623" y="1096742"/>
                </a:lnTo>
                <a:lnTo>
                  <a:pt x="2187661" y="1100412"/>
                </a:lnTo>
                <a:lnTo>
                  <a:pt x="2187731" y="1105443"/>
                </a:lnTo>
                <a:lnTo>
                  <a:pt x="2187785" y="1109428"/>
                </a:lnTo>
                <a:lnTo>
                  <a:pt x="2187854" y="1114620"/>
                </a:lnTo>
                <a:lnTo>
                  <a:pt x="2187892" y="1117390"/>
                </a:lnTo>
                <a:lnTo>
                  <a:pt x="2188269" y="1118190"/>
                </a:lnTo>
                <a:lnTo>
                  <a:pt x="2188038" y="1119275"/>
                </a:lnTo>
                <a:lnTo>
                  <a:pt x="2187938" y="1119821"/>
                </a:lnTo>
                <a:lnTo>
                  <a:pt x="2187962" y="1120259"/>
                </a:lnTo>
                <a:lnTo>
                  <a:pt x="2188115" y="1120805"/>
                </a:lnTo>
                <a:lnTo>
                  <a:pt x="2188092" y="1121567"/>
                </a:lnTo>
                <a:lnTo>
                  <a:pt x="2187738" y="1122252"/>
                </a:lnTo>
                <a:lnTo>
                  <a:pt x="2187561" y="1123052"/>
                </a:lnTo>
                <a:lnTo>
                  <a:pt x="2187515" y="1124352"/>
                </a:lnTo>
                <a:lnTo>
                  <a:pt x="2187892" y="1125152"/>
                </a:lnTo>
                <a:lnTo>
                  <a:pt x="2188523" y="1125621"/>
                </a:lnTo>
                <a:lnTo>
                  <a:pt x="2189054" y="1125621"/>
                </a:lnTo>
                <a:lnTo>
                  <a:pt x="2189739" y="1126090"/>
                </a:lnTo>
                <a:lnTo>
                  <a:pt x="2190624" y="1126921"/>
                </a:lnTo>
                <a:lnTo>
                  <a:pt x="2191971" y="1127644"/>
                </a:lnTo>
                <a:lnTo>
                  <a:pt x="2193364" y="1127898"/>
                </a:lnTo>
                <a:lnTo>
                  <a:pt x="2194326" y="1127721"/>
                </a:lnTo>
                <a:lnTo>
                  <a:pt x="2195488" y="1128191"/>
                </a:lnTo>
                <a:lnTo>
                  <a:pt x="2195895" y="1129345"/>
                </a:lnTo>
                <a:lnTo>
                  <a:pt x="2195665" y="1130429"/>
                </a:lnTo>
                <a:lnTo>
                  <a:pt x="2195011" y="1130937"/>
                </a:lnTo>
                <a:lnTo>
                  <a:pt x="2194302" y="1131329"/>
                </a:lnTo>
                <a:lnTo>
                  <a:pt x="2194172" y="1132160"/>
                </a:lnTo>
                <a:lnTo>
                  <a:pt x="2194526" y="1133022"/>
                </a:lnTo>
                <a:lnTo>
                  <a:pt x="2195034" y="1133776"/>
                </a:lnTo>
                <a:lnTo>
                  <a:pt x="2195588" y="1135099"/>
                </a:lnTo>
                <a:lnTo>
                  <a:pt x="2195357" y="1136253"/>
                </a:lnTo>
                <a:lnTo>
                  <a:pt x="2194849" y="1137222"/>
                </a:lnTo>
                <a:lnTo>
                  <a:pt x="2194626" y="1138222"/>
                </a:lnTo>
                <a:lnTo>
                  <a:pt x="2195057" y="1139084"/>
                </a:lnTo>
                <a:lnTo>
                  <a:pt x="2196196" y="1140230"/>
                </a:lnTo>
                <a:lnTo>
                  <a:pt x="2196904" y="1141338"/>
                </a:lnTo>
                <a:lnTo>
                  <a:pt x="2198019" y="1141945"/>
                </a:lnTo>
                <a:lnTo>
                  <a:pt x="2198550" y="1141515"/>
                </a:lnTo>
                <a:lnTo>
                  <a:pt x="2198981" y="1140938"/>
                </a:lnTo>
                <a:lnTo>
                  <a:pt x="2199436" y="1140507"/>
                </a:lnTo>
                <a:lnTo>
                  <a:pt x="2200220" y="1140761"/>
                </a:lnTo>
                <a:lnTo>
                  <a:pt x="2201136" y="1141084"/>
                </a:lnTo>
                <a:lnTo>
                  <a:pt x="2202129" y="1141468"/>
                </a:lnTo>
                <a:lnTo>
                  <a:pt x="2202006" y="1142399"/>
                </a:lnTo>
                <a:lnTo>
                  <a:pt x="2202614" y="1143961"/>
                </a:lnTo>
                <a:lnTo>
                  <a:pt x="2203083" y="1146961"/>
                </a:lnTo>
                <a:lnTo>
                  <a:pt x="2202360" y="1148323"/>
                </a:lnTo>
                <a:lnTo>
                  <a:pt x="2202514" y="1150123"/>
                </a:lnTo>
                <a:lnTo>
                  <a:pt x="2204515" y="1150646"/>
                </a:lnTo>
                <a:lnTo>
                  <a:pt x="2204999" y="1151200"/>
                </a:lnTo>
                <a:lnTo>
                  <a:pt x="2205092" y="1151861"/>
                </a:lnTo>
                <a:lnTo>
                  <a:pt x="2200682" y="1156469"/>
                </a:lnTo>
                <a:lnTo>
                  <a:pt x="2196950" y="1155831"/>
                </a:lnTo>
                <a:lnTo>
                  <a:pt x="2194926" y="1157054"/>
                </a:lnTo>
                <a:lnTo>
                  <a:pt x="2192810" y="1157408"/>
                </a:lnTo>
                <a:lnTo>
                  <a:pt x="2191879" y="1159462"/>
                </a:lnTo>
                <a:lnTo>
                  <a:pt x="2190717" y="1159900"/>
                </a:lnTo>
                <a:lnTo>
                  <a:pt x="2189124" y="1159777"/>
                </a:lnTo>
                <a:lnTo>
                  <a:pt x="2187746" y="1159200"/>
                </a:lnTo>
                <a:lnTo>
                  <a:pt x="2186700" y="1159485"/>
                </a:lnTo>
                <a:lnTo>
                  <a:pt x="2185230" y="1163185"/>
                </a:lnTo>
                <a:lnTo>
                  <a:pt x="2184029" y="1162862"/>
                </a:lnTo>
                <a:lnTo>
                  <a:pt x="2183552" y="1164193"/>
                </a:lnTo>
                <a:lnTo>
                  <a:pt x="2182921" y="1164778"/>
                </a:lnTo>
                <a:lnTo>
                  <a:pt x="2181997" y="1165270"/>
                </a:lnTo>
                <a:lnTo>
                  <a:pt x="2181197" y="1163631"/>
                </a:lnTo>
                <a:lnTo>
                  <a:pt x="2180689" y="1162070"/>
                </a:lnTo>
                <a:lnTo>
                  <a:pt x="2179935" y="1161731"/>
                </a:lnTo>
                <a:lnTo>
                  <a:pt x="2178935" y="1161331"/>
                </a:lnTo>
                <a:lnTo>
                  <a:pt x="2177911" y="1161347"/>
                </a:lnTo>
                <a:lnTo>
                  <a:pt x="2177226" y="1161570"/>
                </a:lnTo>
                <a:lnTo>
                  <a:pt x="2176372" y="1162578"/>
                </a:lnTo>
                <a:lnTo>
                  <a:pt x="2175141" y="1163447"/>
                </a:lnTo>
                <a:lnTo>
                  <a:pt x="2174210" y="1162724"/>
                </a:lnTo>
                <a:lnTo>
                  <a:pt x="2173479" y="1161562"/>
                </a:lnTo>
                <a:lnTo>
                  <a:pt x="2172855" y="1163431"/>
                </a:lnTo>
                <a:lnTo>
                  <a:pt x="2171947" y="1165401"/>
                </a:lnTo>
                <a:lnTo>
                  <a:pt x="2172101" y="1167693"/>
                </a:lnTo>
                <a:lnTo>
                  <a:pt x="2171709" y="1169055"/>
                </a:lnTo>
                <a:lnTo>
                  <a:pt x="2170847" y="1168693"/>
                </a:lnTo>
                <a:lnTo>
                  <a:pt x="2169993" y="1167501"/>
                </a:lnTo>
                <a:lnTo>
                  <a:pt x="2167592" y="1166547"/>
                </a:lnTo>
                <a:lnTo>
                  <a:pt x="2165675" y="1166632"/>
                </a:lnTo>
                <a:lnTo>
                  <a:pt x="2166068" y="1165355"/>
                </a:lnTo>
                <a:lnTo>
                  <a:pt x="2167876" y="1163524"/>
                </a:lnTo>
                <a:lnTo>
                  <a:pt x="2167315" y="1163170"/>
                </a:lnTo>
                <a:lnTo>
                  <a:pt x="2166430" y="1163424"/>
                </a:lnTo>
                <a:lnTo>
                  <a:pt x="2166045" y="1163170"/>
                </a:lnTo>
                <a:lnTo>
                  <a:pt x="2166684" y="1161500"/>
                </a:lnTo>
                <a:lnTo>
                  <a:pt x="2166745" y="1159662"/>
                </a:lnTo>
                <a:lnTo>
                  <a:pt x="2165937" y="1160300"/>
                </a:lnTo>
                <a:lnTo>
                  <a:pt x="2164921" y="1162239"/>
                </a:lnTo>
                <a:lnTo>
                  <a:pt x="2162459" y="1163785"/>
                </a:lnTo>
                <a:lnTo>
                  <a:pt x="2162574" y="1166370"/>
                </a:lnTo>
                <a:lnTo>
                  <a:pt x="2160258" y="1171647"/>
                </a:lnTo>
                <a:lnTo>
                  <a:pt x="2160150" y="1173894"/>
                </a:lnTo>
                <a:lnTo>
                  <a:pt x="2158665" y="1175678"/>
                </a:lnTo>
                <a:lnTo>
                  <a:pt x="2156741" y="1177217"/>
                </a:lnTo>
                <a:lnTo>
                  <a:pt x="2154178" y="1176786"/>
                </a:lnTo>
                <a:lnTo>
                  <a:pt x="2152224" y="1178117"/>
                </a:lnTo>
                <a:lnTo>
                  <a:pt x="2151231" y="1179648"/>
                </a:lnTo>
                <a:lnTo>
                  <a:pt x="2150369" y="1179879"/>
                </a:lnTo>
                <a:lnTo>
                  <a:pt x="2149923" y="1177932"/>
                </a:lnTo>
                <a:lnTo>
                  <a:pt x="2149600" y="1177332"/>
                </a:lnTo>
                <a:lnTo>
                  <a:pt x="2148876" y="1180209"/>
                </a:lnTo>
                <a:lnTo>
                  <a:pt x="2148145" y="1180386"/>
                </a:lnTo>
                <a:lnTo>
                  <a:pt x="2147868" y="1178348"/>
                </a:lnTo>
                <a:lnTo>
                  <a:pt x="2147522" y="1177002"/>
                </a:lnTo>
                <a:lnTo>
                  <a:pt x="2146522" y="1178163"/>
                </a:lnTo>
                <a:lnTo>
                  <a:pt x="2145860" y="1181240"/>
                </a:lnTo>
                <a:lnTo>
                  <a:pt x="2145167" y="1180979"/>
                </a:lnTo>
                <a:lnTo>
                  <a:pt x="2144944" y="1179840"/>
                </a:lnTo>
                <a:lnTo>
                  <a:pt x="2144444" y="1179494"/>
                </a:lnTo>
                <a:lnTo>
                  <a:pt x="2144275" y="1180802"/>
                </a:lnTo>
                <a:lnTo>
                  <a:pt x="2144521" y="1182640"/>
                </a:lnTo>
                <a:lnTo>
                  <a:pt x="2144159" y="1183617"/>
                </a:lnTo>
                <a:lnTo>
                  <a:pt x="2143466" y="1183094"/>
                </a:lnTo>
                <a:lnTo>
                  <a:pt x="2142774" y="1182210"/>
                </a:lnTo>
                <a:lnTo>
                  <a:pt x="2141627" y="1182879"/>
                </a:lnTo>
                <a:lnTo>
                  <a:pt x="2140573" y="1183148"/>
                </a:lnTo>
                <a:lnTo>
                  <a:pt x="2140573" y="1182248"/>
                </a:lnTo>
                <a:lnTo>
                  <a:pt x="2140773" y="1181140"/>
                </a:lnTo>
                <a:lnTo>
                  <a:pt x="2138680" y="1181748"/>
                </a:lnTo>
                <a:lnTo>
                  <a:pt x="2136163" y="1183787"/>
                </a:lnTo>
                <a:lnTo>
                  <a:pt x="2134209" y="1186602"/>
                </a:lnTo>
                <a:lnTo>
                  <a:pt x="2134886" y="1187071"/>
                </a:lnTo>
                <a:lnTo>
                  <a:pt x="2135648" y="1187964"/>
                </a:lnTo>
                <a:lnTo>
                  <a:pt x="2132254" y="1192295"/>
                </a:lnTo>
                <a:lnTo>
                  <a:pt x="2128776" y="1196187"/>
                </a:lnTo>
                <a:lnTo>
                  <a:pt x="2126152" y="1202519"/>
                </a:lnTo>
                <a:lnTo>
                  <a:pt x="2125097" y="1203257"/>
                </a:lnTo>
                <a:lnTo>
                  <a:pt x="2124189" y="1204411"/>
                </a:lnTo>
                <a:lnTo>
                  <a:pt x="2123227" y="1208219"/>
                </a:lnTo>
                <a:lnTo>
                  <a:pt x="2122119" y="1211596"/>
                </a:lnTo>
                <a:lnTo>
                  <a:pt x="2122743" y="1213104"/>
                </a:lnTo>
                <a:lnTo>
                  <a:pt x="2123151" y="1214650"/>
                </a:lnTo>
                <a:lnTo>
                  <a:pt x="2124136" y="1216173"/>
                </a:lnTo>
                <a:lnTo>
                  <a:pt x="2124974" y="1216312"/>
                </a:lnTo>
                <a:lnTo>
                  <a:pt x="2125882" y="1216035"/>
                </a:lnTo>
                <a:lnTo>
                  <a:pt x="2126544" y="1216097"/>
                </a:lnTo>
                <a:lnTo>
                  <a:pt x="2126975" y="1216743"/>
                </a:lnTo>
                <a:lnTo>
                  <a:pt x="2126790" y="1217520"/>
                </a:lnTo>
                <a:lnTo>
                  <a:pt x="2125744" y="1217712"/>
                </a:lnTo>
                <a:lnTo>
                  <a:pt x="2123789" y="1219066"/>
                </a:lnTo>
                <a:lnTo>
                  <a:pt x="2122073" y="1219589"/>
                </a:lnTo>
                <a:lnTo>
                  <a:pt x="2121219" y="1221220"/>
                </a:lnTo>
                <a:lnTo>
                  <a:pt x="2119934" y="1223105"/>
                </a:lnTo>
                <a:lnTo>
                  <a:pt x="2117433" y="1226043"/>
                </a:lnTo>
                <a:lnTo>
                  <a:pt x="2118503" y="1226951"/>
                </a:lnTo>
                <a:lnTo>
                  <a:pt x="2122358" y="1227967"/>
                </a:lnTo>
                <a:lnTo>
                  <a:pt x="2124082" y="1229013"/>
                </a:lnTo>
                <a:lnTo>
                  <a:pt x="2126683" y="1234474"/>
                </a:lnTo>
                <a:lnTo>
                  <a:pt x="2126090" y="1235021"/>
                </a:lnTo>
                <a:lnTo>
                  <a:pt x="2125852" y="1236021"/>
                </a:lnTo>
                <a:lnTo>
                  <a:pt x="2128168" y="1237421"/>
                </a:lnTo>
                <a:lnTo>
                  <a:pt x="2128907" y="1241329"/>
                </a:lnTo>
                <a:lnTo>
                  <a:pt x="2130808" y="1242660"/>
                </a:lnTo>
                <a:lnTo>
                  <a:pt x="2133639" y="1243475"/>
                </a:lnTo>
                <a:lnTo>
                  <a:pt x="2137110" y="1242298"/>
                </a:lnTo>
                <a:lnTo>
                  <a:pt x="2139996" y="1240675"/>
                </a:lnTo>
                <a:lnTo>
                  <a:pt x="2139896" y="1239344"/>
                </a:lnTo>
                <a:lnTo>
                  <a:pt x="2138080" y="1236236"/>
                </a:lnTo>
                <a:lnTo>
                  <a:pt x="2137641" y="1234782"/>
                </a:lnTo>
                <a:lnTo>
                  <a:pt x="2136294" y="1233836"/>
                </a:lnTo>
                <a:lnTo>
                  <a:pt x="2135787" y="1234636"/>
                </a:lnTo>
                <a:lnTo>
                  <a:pt x="2134917" y="1233598"/>
                </a:lnTo>
                <a:lnTo>
                  <a:pt x="2134817" y="1233013"/>
                </a:lnTo>
                <a:lnTo>
                  <a:pt x="2135625" y="1232728"/>
                </a:lnTo>
                <a:lnTo>
                  <a:pt x="2136571" y="1232844"/>
                </a:lnTo>
                <a:lnTo>
                  <a:pt x="2137672" y="1233390"/>
                </a:lnTo>
                <a:lnTo>
                  <a:pt x="2140504" y="1236782"/>
                </a:lnTo>
                <a:lnTo>
                  <a:pt x="2141289" y="1241213"/>
                </a:lnTo>
                <a:lnTo>
                  <a:pt x="2141458" y="1244022"/>
                </a:lnTo>
                <a:lnTo>
                  <a:pt x="2141135" y="1244983"/>
                </a:lnTo>
                <a:lnTo>
                  <a:pt x="2140311" y="1244783"/>
                </a:lnTo>
                <a:lnTo>
                  <a:pt x="2138741" y="1244975"/>
                </a:lnTo>
                <a:lnTo>
                  <a:pt x="2131284" y="1246429"/>
                </a:lnTo>
                <a:lnTo>
                  <a:pt x="2129630" y="1247706"/>
                </a:lnTo>
                <a:lnTo>
                  <a:pt x="2125836" y="1249091"/>
                </a:lnTo>
                <a:lnTo>
                  <a:pt x="2125598" y="1248399"/>
                </a:lnTo>
                <a:lnTo>
                  <a:pt x="2125875" y="1246968"/>
                </a:lnTo>
                <a:lnTo>
                  <a:pt x="2125636" y="1244029"/>
                </a:lnTo>
                <a:lnTo>
                  <a:pt x="2124890" y="1243891"/>
                </a:lnTo>
                <a:lnTo>
                  <a:pt x="2118987" y="1248683"/>
                </a:lnTo>
                <a:lnTo>
                  <a:pt x="2116709" y="1248983"/>
                </a:lnTo>
                <a:lnTo>
                  <a:pt x="2114793" y="1250383"/>
                </a:lnTo>
                <a:lnTo>
                  <a:pt x="2114362" y="1249606"/>
                </a:lnTo>
                <a:lnTo>
                  <a:pt x="2114024" y="1246021"/>
                </a:lnTo>
                <a:lnTo>
                  <a:pt x="2115224" y="1243006"/>
                </a:lnTo>
                <a:lnTo>
                  <a:pt x="2114586" y="1243052"/>
                </a:lnTo>
                <a:lnTo>
                  <a:pt x="2112585" y="1244860"/>
                </a:lnTo>
                <a:lnTo>
                  <a:pt x="2111730" y="1243744"/>
                </a:lnTo>
                <a:lnTo>
                  <a:pt x="2111300" y="1242521"/>
                </a:lnTo>
                <a:lnTo>
                  <a:pt x="2110684" y="1241829"/>
                </a:lnTo>
                <a:lnTo>
                  <a:pt x="2110014" y="1241567"/>
                </a:lnTo>
                <a:lnTo>
                  <a:pt x="2110591" y="1244237"/>
                </a:lnTo>
                <a:lnTo>
                  <a:pt x="2109229" y="1246237"/>
                </a:lnTo>
                <a:lnTo>
                  <a:pt x="2108860" y="1251399"/>
                </a:lnTo>
                <a:lnTo>
                  <a:pt x="2107152" y="1253538"/>
                </a:lnTo>
                <a:lnTo>
                  <a:pt x="2101826" y="1254914"/>
                </a:lnTo>
                <a:lnTo>
                  <a:pt x="2098356" y="1254622"/>
                </a:lnTo>
                <a:lnTo>
                  <a:pt x="2095247" y="1255053"/>
                </a:lnTo>
                <a:lnTo>
                  <a:pt x="2091114" y="1256038"/>
                </a:lnTo>
                <a:lnTo>
                  <a:pt x="2088829" y="1255453"/>
                </a:lnTo>
                <a:lnTo>
                  <a:pt x="2086489" y="1256491"/>
                </a:lnTo>
                <a:lnTo>
                  <a:pt x="2078548" y="1256776"/>
                </a:lnTo>
                <a:lnTo>
                  <a:pt x="2076870" y="1256222"/>
                </a:lnTo>
                <a:lnTo>
                  <a:pt x="2074731" y="1258184"/>
                </a:lnTo>
                <a:lnTo>
                  <a:pt x="2071306" y="1259345"/>
                </a:lnTo>
                <a:lnTo>
                  <a:pt x="2062649" y="1263738"/>
                </a:lnTo>
                <a:lnTo>
                  <a:pt x="2060740" y="1265338"/>
                </a:lnTo>
                <a:lnTo>
                  <a:pt x="2058416" y="1267823"/>
                </a:lnTo>
                <a:lnTo>
                  <a:pt x="2056854" y="1269161"/>
                </a:lnTo>
                <a:lnTo>
                  <a:pt x="2055569" y="1269600"/>
                </a:lnTo>
                <a:lnTo>
                  <a:pt x="2054776" y="1270716"/>
                </a:lnTo>
                <a:lnTo>
                  <a:pt x="2053915" y="1271439"/>
                </a:lnTo>
                <a:lnTo>
                  <a:pt x="2054746" y="1268961"/>
                </a:lnTo>
                <a:lnTo>
                  <a:pt x="2055646" y="1266869"/>
                </a:lnTo>
                <a:lnTo>
                  <a:pt x="2056400" y="1262800"/>
                </a:lnTo>
                <a:lnTo>
                  <a:pt x="2056177" y="1259507"/>
                </a:lnTo>
                <a:lnTo>
                  <a:pt x="2055246" y="1258153"/>
                </a:lnTo>
                <a:lnTo>
                  <a:pt x="2054284" y="1257245"/>
                </a:lnTo>
                <a:lnTo>
                  <a:pt x="2055407" y="1260500"/>
                </a:lnTo>
                <a:lnTo>
                  <a:pt x="2055592" y="1264484"/>
                </a:lnTo>
                <a:lnTo>
                  <a:pt x="2055200" y="1266815"/>
                </a:lnTo>
                <a:lnTo>
                  <a:pt x="2053076" y="1271300"/>
                </a:lnTo>
                <a:lnTo>
                  <a:pt x="2052175" y="1272339"/>
                </a:lnTo>
                <a:lnTo>
                  <a:pt x="2051121" y="1273262"/>
                </a:lnTo>
                <a:lnTo>
                  <a:pt x="2050321" y="1273654"/>
                </a:lnTo>
                <a:lnTo>
                  <a:pt x="2049582" y="1274369"/>
                </a:lnTo>
                <a:lnTo>
                  <a:pt x="2048728" y="1275500"/>
                </a:lnTo>
                <a:lnTo>
                  <a:pt x="2047920" y="1277747"/>
                </a:lnTo>
                <a:lnTo>
                  <a:pt x="2048412" y="1279793"/>
                </a:lnTo>
                <a:lnTo>
                  <a:pt x="2052552" y="1280539"/>
                </a:lnTo>
                <a:lnTo>
                  <a:pt x="2053668" y="1279908"/>
                </a:lnTo>
                <a:lnTo>
                  <a:pt x="2054230" y="1281370"/>
                </a:lnTo>
                <a:lnTo>
                  <a:pt x="2054553" y="1283401"/>
                </a:lnTo>
                <a:lnTo>
                  <a:pt x="2054238" y="1285601"/>
                </a:lnTo>
                <a:lnTo>
                  <a:pt x="2053545" y="1287832"/>
                </a:lnTo>
                <a:lnTo>
                  <a:pt x="2053022" y="1290601"/>
                </a:lnTo>
                <a:lnTo>
                  <a:pt x="2052575" y="1294809"/>
                </a:lnTo>
                <a:lnTo>
                  <a:pt x="2051906" y="1298587"/>
                </a:lnTo>
                <a:lnTo>
                  <a:pt x="2051814" y="1297440"/>
                </a:lnTo>
                <a:lnTo>
                  <a:pt x="2052237" y="1292840"/>
                </a:lnTo>
                <a:lnTo>
                  <a:pt x="2051560" y="1293325"/>
                </a:lnTo>
                <a:lnTo>
                  <a:pt x="2051090" y="1294386"/>
                </a:lnTo>
                <a:lnTo>
                  <a:pt x="2049828" y="1300310"/>
                </a:lnTo>
                <a:lnTo>
                  <a:pt x="2048089" y="1303456"/>
                </a:lnTo>
                <a:lnTo>
                  <a:pt x="2046488" y="1305633"/>
                </a:lnTo>
                <a:lnTo>
                  <a:pt x="2044834" y="1305272"/>
                </a:lnTo>
                <a:lnTo>
                  <a:pt x="2045203" y="1307002"/>
                </a:lnTo>
                <a:lnTo>
                  <a:pt x="2044749" y="1307903"/>
                </a:lnTo>
                <a:lnTo>
                  <a:pt x="2044365" y="1309780"/>
                </a:lnTo>
                <a:lnTo>
                  <a:pt x="2043379" y="1311018"/>
                </a:lnTo>
                <a:lnTo>
                  <a:pt x="2042456" y="1310903"/>
                </a:lnTo>
                <a:lnTo>
                  <a:pt x="2041132" y="1311757"/>
                </a:lnTo>
                <a:lnTo>
                  <a:pt x="2040609" y="1312411"/>
                </a:lnTo>
                <a:lnTo>
                  <a:pt x="2040571" y="1313664"/>
                </a:lnTo>
                <a:lnTo>
                  <a:pt x="2039678" y="1314765"/>
                </a:lnTo>
                <a:lnTo>
                  <a:pt x="2036469" y="1320473"/>
                </a:lnTo>
                <a:lnTo>
                  <a:pt x="2033683" y="1322150"/>
                </a:lnTo>
                <a:lnTo>
                  <a:pt x="2033021" y="1321904"/>
                </a:lnTo>
                <a:lnTo>
                  <a:pt x="2033753" y="1319211"/>
                </a:lnTo>
                <a:lnTo>
                  <a:pt x="2034253" y="1316488"/>
                </a:lnTo>
                <a:lnTo>
                  <a:pt x="2032560" y="1315303"/>
                </a:lnTo>
                <a:lnTo>
                  <a:pt x="2030944" y="1314672"/>
                </a:lnTo>
                <a:lnTo>
                  <a:pt x="2029089" y="1314757"/>
                </a:lnTo>
                <a:lnTo>
                  <a:pt x="2027034" y="1312634"/>
                </a:lnTo>
                <a:lnTo>
                  <a:pt x="2024395" y="1311095"/>
                </a:lnTo>
                <a:lnTo>
                  <a:pt x="2020709" y="1306910"/>
                </a:lnTo>
                <a:lnTo>
                  <a:pt x="2020816" y="1305749"/>
                </a:lnTo>
                <a:lnTo>
                  <a:pt x="2020724" y="1303795"/>
                </a:lnTo>
                <a:lnTo>
                  <a:pt x="2021848" y="1300710"/>
                </a:lnTo>
                <a:lnTo>
                  <a:pt x="2022917" y="1298548"/>
                </a:lnTo>
                <a:lnTo>
                  <a:pt x="2024403" y="1297425"/>
                </a:lnTo>
                <a:lnTo>
                  <a:pt x="2028712" y="1296286"/>
                </a:lnTo>
                <a:lnTo>
                  <a:pt x="2029789" y="1294571"/>
                </a:lnTo>
                <a:lnTo>
                  <a:pt x="2030428" y="1293125"/>
                </a:lnTo>
                <a:lnTo>
                  <a:pt x="2028296" y="1295610"/>
                </a:lnTo>
                <a:lnTo>
                  <a:pt x="2025103" y="1296456"/>
                </a:lnTo>
                <a:lnTo>
                  <a:pt x="2023379" y="1297386"/>
                </a:lnTo>
                <a:lnTo>
                  <a:pt x="2022001" y="1298802"/>
                </a:lnTo>
                <a:lnTo>
                  <a:pt x="2021186" y="1300579"/>
                </a:lnTo>
                <a:lnTo>
                  <a:pt x="2019339" y="1302718"/>
                </a:lnTo>
                <a:lnTo>
                  <a:pt x="2019470" y="1304148"/>
                </a:lnTo>
                <a:lnTo>
                  <a:pt x="2019778" y="1305164"/>
                </a:lnTo>
                <a:lnTo>
                  <a:pt x="2019631" y="1307287"/>
                </a:lnTo>
                <a:lnTo>
                  <a:pt x="2020801" y="1309349"/>
                </a:lnTo>
                <a:lnTo>
                  <a:pt x="2023110" y="1312726"/>
                </a:lnTo>
                <a:lnTo>
                  <a:pt x="2023556" y="1317957"/>
                </a:lnTo>
                <a:lnTo>
                  <a:pt x="2025318" y="1321450"/>
                </a:lnTo>
                <a:lnTo>
                  <a:pt x="2028027" y="1325511"/>
                </a:lnTo>
                <a:lnTo>
                  <a:pt x="2030105" y="1326665"/>
                </a:lnTo>
                <a:lnTo>
                  <a:pt x="2030212" y="1328173"/>
                </a:lnTo>
                <a:lnTo>
                  <a:pt x="2029251" y="1330666"/>
                </a:lnTo>
                <a:lnTo>
                  <a:pt x="2027981" y="1331804"/>
                </a:lnTo>
                <a:lnTo>
                  <a:pt x="2029628" y="1331573"/>
                </a:lnTo>
                <a:lnTo>
                  <a:pt x="2030443" y="1332143"/>
                </a:lnTo>
                <a:lnTo>
                  <a:pt x="2031244" y="1334220"/>
                </a:lnTo>
                <a:lnTo>
                  <a:pt x="2031182" y="1336335"/>
                </a:lnTo>
                <a:lnTo>
                  <a:pt x="2030913" y="1337520"/>
                </a:lnTo>
                <a:lnTo>
                  <a:pt x="2030413" y="1337997"/>
                </a:lnTo>
                <a:lnTo>
                  <a:pt x="2030428" y="1336781"/>
                </a:lnTo>
                <a:lnTo>
                  <a:pt x="2030074" y="1336358"/>
                </a:lnTo>
                <a:lnTo>
                  <a:pt x="2029489" y="1336881"/>
                </a:lnTo>
                <a:lnTo>
                  <a:pt x="2029112" y="1337481"/>
                </a:lnTo>
                <a:lnTo>
                  <a:pt x="2028950" y="1339843"/>
                </a:lnTo>
                <a:lnTo>
                  <a:pt x="2028550" y="1341020"/>
                </a:lnTo>
                <a:lnTo>
                  <a:pt x="2027134" y="1341366"/>
                </a:lnTo>
                <a:lnTo>
                  <a:pt x="2025695" y="1344459"/>
                </a:lnTo>
                <a:lnTo>
                  <a:pt x="2024364" y="1346213"/>
                </a:lnTo>
                <a:lnTo>
                  <a:pt x="2019123" y="1358029"/>
                </a:lnTo>
                <a:lnTo>
                  <a:pt x="2019324" y="1359998"/>
                </a:lnTo>
                <a:lnTo>
                  <a:pt x="2018362" y="1360629"/>
                </a:lnTo>
                <a:lnTo>
                  <a:pt x="2016915" y="1361144"/>
                </a:lnTo>
                <a:lnTo>
                  <a:pt x="2015445" y="1362322"/>
                </a:lnTo>
                <a:lnTo>
                  <a:pt x="2014468" y="1363614"/>
                </a:lnTo>
                <a:lnTo>
                  <a:pt x="2013559" y="1367091"/>
                </a:lnTo>
                <a:lnTo>
                  <a:pt x="2011820" y="1370999"/>
                </a:lnTo>
                <a:lnTo>
                  <a:pt x="2010735" y="1369376"/>
                </a:lnTo>
                <a:lnTo>
                  <a:pt x="2010458" y="1367983"/>
                </a:lnTo>
                <a:lnTo>
                  <a:pt x="2010943" y="1364337"/>
                </a:lnTo>
                <a:lnTo>
                  <a:pt x="2012821" y="1358360"/>
                </a:lnTo>
                <a:lnTo>
                  <a:pt x="2014891" y="1354637"/>
                </a:lnTo>
                <a:lnTo>
                  <a:pt x="2016469" y="1352867"/>
                </a:lnTo>
                <a:lnTo>
                  <a:pt x="2017761" y="1349251"/>
                </a:lnTo>
                <a:lnTo>
                  <a:pt x="2016122" y="1348713"/>
                </a:lnTo>
                <a:lnTo>
                  <a:pt x="2013621" y="1348774"/>
                </a:lnTo>
                <a:lnTo>
                  <a:pt x="2014090" y="1347105"/>
                </a:lnTo>
                <a:lnTo>
                  <a:pt x="2014822" y="1345636"/>
                </a:lnTo>
                <a:lnTo>
                  <a:pt x="2013521" y="1344166"/>
                </a:lnTo>
                <a:lnTo>
                  <a:pt x="2012752" y="1343982"/>
                </a:lnTo>
                <a:lnTo>
                  <a:pt x="2011959" y="1343382"/>
                </a:lnTo>
                <a:lnTo>
                  <a:pt x="2012890" y="1342159"/>
                </a:lnTo>
                <a:lnTo>
                  <a:pt x="2013344" y="1340866"/>
                </a:lnTo>
                <a:lnTo>
                  <a:pt x="2013067" y="1339289"/>
                </a:lnTo>
                <a:lnTo>
                  <a:pt x="2013459" y="1338097"/>
                </a:lnTo>
                <a:lnTo>
                  <a:pt x="2012813" y="1338274"/>
                </a:lnTo>
                <a:lnTo>
                  <a:pt x="2011766" y="1339535"/>
                </a:lnTo>
                <a:lnTo>
                  <a:pt x="2011120" y="1340035"/>
                </a:lnTo>
                <a:lnTo>
                  <a:pt x="2010728" y="1338920"/>
                </a:lnTo>
                <a:lnTo>
                  <a:pt x="2010274" y="1339174"/>
                </a:lnTo>
                <a:lnTo>
                  <a:pt x="2009981" y="1339943"/>
                </a:lnTo>
                <a:lnTo>
                  <a:pt x="2009312" y="1340359"/>
                </a:lnTo>
                <a:lnTo>
                  <a:pt x="2007903" y="1339312"/>
                </a:lnTo>
                <a:lnTo>
                  <a:pt x="2005849" y="1338120"/>
                </a:lnTo>
                <a:lnTo>
                  <a:pt x="2004710" y="1336058"/>
                </a:lnTo>
                <a:lnTo>
                  <a:pt x="2004056" y="1334458"/>
                </a:lnTo>
                <a:lnTo>
                  <a:pt x="2004718" y="1331566"/>
                </a:lnTo>
                <a:lnTo>
                  <a:pt x="2006141" y="1331050"/>
                </a:lnTo>
                <a:lnTo>
                  <a:pt x="2007988" y="1331520"/>
                </a:lnTo>
                <a:lnTo>
                  <a:pt x="2010405" y="1331520"/>
                </a:lnTo>
                <a:lnTo>
                  <a:pt x="2010058" y="1330881"/>
                </a:lnTo>
                <a:lnTo>
                  <a:pt x="2009196" y="1330989"/>
                </a:lnTo>
                <a:lnTo>
                  <a:pt x="2006649" y="1328635"/>
                </a:lnTo>
                <a:lnTo>
                  <a:pt x="2005826" y="1327212"/>
                </a:lnTo>
                <a:lnTo>
                  <a:pt x="2004417" y="1326819"/>
                </a:lnTo>
                <a:lnTo>
                  <a:pt x="2003779" y="1328188"/>
                </a:lnTo>
                <a:lnTo>
                  <a:pt x="2003063" y="1328550"/>
                </a:lnTo>
                <a:lnTo>
                  <a:pt x="2003940" y="1325558"/>
                </a:lnTo>
                <a:lnTo>
                  <a:pt x="2005095" y="1325434"/>
                </a:lnTo>
                <a:lnTo>
                  <a:pt x="2006795" y="1324604"/>
                </a:lnTo>
                <a:lnTo>
                  <a:pt x="2006303" y="1322865"/>
                </a:lnTo>
                <a:lnTo>
                  <a:pt x="2005225" y="1322104"/>
                </a:lnTo>
                <a:lnTo>
                  <a:pt x="2003286" y="1323057"/>
                </a:lnTo>
                <a:lnTo>
                  <a:pt x="2003309" y="1321834"/>
                </a:lnTo>
                <a:lnTo>
                  <a:pt x="2003671" y="1320273"/>
                </a:lnTo>
                <a:lnTo>
                  <a:pt x="2005133" y="1320273"/>
                </a:lnTo>
                <a:lnTo>
                  <a:pt x="2006418" y="1320780"/>
                </a:lnTo>
                <a:lnTo>
                  <a:pt x="2007511" y="1318249"/>
                </a:lnTo>
                <a:lnTo>
                  <a:pt x="2007557" y="1317119"/>
                </a:lnTo>
                <a:lnTo>
                  <a:pt x="2005749" y="1318765"/>
                </a:lnTo>
                <a:lnTo>
                  <a:pt x="2005341" y="1315218"/>
                </a:lnTo>
                <a:lnTo>
                  <a:pt x="2007119" y="1311795"/>
                </a:lnTo>
                <a:lnTo>
                  <a:pt x="2008819" y="1310295"/>
                </a:lnTo>
                <a:lnTo>
                  <a:pt x="2010943" y="1310341"/>
                </a:lnTo>
                <a:lnTo>
                  <a:pt x="2013098" y="1310103"/>
                </a:lnTo>
                <a:lnTo>
                  <a:pt x="2011743" y="1309472"/>
                </a:lnTo>
                <a:lnTo>
                  <a:pt x="2010351" y="1309133"/>
                </a:lnTo>
                <a:lnTo>
                  <a:pt x="2011397" y="1307772"/>
                </a:lnTo>
                <a:lnTo>
                  <a:pt x="2012290" y="1307526"/>
                </a:lnTo>
                <a:lnTo>
                  <a:pt x="2013167" y="1306341"/>
                </a:lnTo>
                <a:lnTo>
                  <a:pt x="2011066" y="1306518"/>
                </a:lnTo>
                <a:lnTo>
                  <a:pt x="2011312" y="1304272"/>
                </a:lnTo>
                <a:lnTo>
                  <a:pt x="2010289" y="1304733"/>
                </a:lnTo>
                <a:lnTo>
                  <a:pt x="2009065" y="1304941"/>
                </a:lnTo>
                <a:lnTo>
                  <a:pt x="2008588" y="1305895"/>
                </a:lnTo>
                <a:lnTo>
                  <a:pt x="2008681" y="1307480"/>
                </a:lnTo>
                <a:lnTo>
                  <a:pt x="2008327" y="1308518"/>
                </a:lnTo>
                <a:lnTo>
                  <a:pt x="2007372" y="1309349"/>
                </a:lnTo>
                <a:lnTo>
                  <a:pt x="2005764" y="1309995"/>
                </a:lnTo>
                <a:lnTo>
                  <a:pt x="2005610" y="1308872"/>
                </a:lnTo>
                <a:lnTo>
                  <a:pt x="2005079" y="1308364"/>
                </a:lnTo>
                <a:lnTo>
                  <a:pt x="2004879" y="1310772"/>
                </a:lnTo>
                <a:lnTo>
                  <a:pt x="2004456" y="1311587"/>
                </a:lnTo>
                <a:lnTo>
                  <a:pt x="2003278" y="1309333"/>
                </a:lnTo>
                <a:lnTo>
                  <a:pt x="2002924" y="1309787"/>
                </a:lnTo>
                <a:lnTo>
                  <a:pt x="2002971" y="1310426"/>
                </a:lnTo>
                <a:lnTo>
                  <a:pt x="2002671" y="1311534"/>
                </a:lnTo>
                <a:lnTo>
                  <a:pt x="2001662" y="1312111"/>
                </a:lnTo>
                <a:lnTo>
                  <a:pt x="2001724" y="1313526"/>
                </a:lnTo>
                <a:lnTo>
                  <a:pt x="2001331" y="1314303"/>
                </a:lnTo>
                <a:lnTo>
                  <a:pt x="1998107" y="1313072"/>
                </a:lnTo>
                <a:lnTo>
                  <a:pt x="1998030" y="1313488"/>
                </a:lnTo>
                <a:lnTo>
                  <a:pt x="1999854" y="1316142"/>
                </a:lnTo>
                <a:lnTo>
                  <a:pt x="2001185" y="1317049"/>
                </a:lnTo>
                <a:lnTo>
                  <a:pt x="2001347" y="1318496"/>
                </a:lnTo>
                <a:lnTo>
                  <a:pt x="2000200" y="1319696"/>
                </a:lnTo>
                <a:lnTo>
                  <a:pt x="1998623" y="1318665"/>
                </a:lnTo>
                <a:lnTo>
                  <a:pt x="1998353" y="1318742"/>
                </a:lnTo>
                <a:lnTo>
                  <a:pt x="1999215" y="1320511"/>
                </a:lnTo>
                <a:lnTo>
                  <a:pt x="1999754" y="1322057"/>
                </a:lnTo>
                <a:lnTo>
                  <a:pt x="1999200" y="1323350"/>
                </a:lnTo>
                <a:lnTo>
                  <a:pt x="1999285" y="1324950"/>
                </a:lnTo>
                <a:lnTo>
                  <a:pt x="1999161" y="1326396"/>
                </a:lnTo>
                <a:lnTo>
                  <a:pt x="1998823" y="1327658"/>
                </a:lnTo>
                <a:lnTo>
                  <a:pt x="1999592" y="1333451"/>
                </a:lnTo>
                <a:lnTo>
                  <a:pt x="2000516" y="1335027"/>
                </a:lnTo>
                <a:lnTo>
                  <a:pt x="2001424" y="1336528"/>
                </a:lnTo>
                <a:lnTo>
                  <a:pt x="2001909" y="1337935"/>
                </a:lnTo>
                <a:lnTo>
                  <a:pt x="2000947" y="1338135"/>
                </a:lnTo>
                <a:lnTo>
                  <a:pt x="1999408" y="1336981"/>
                </a:lnTo>
                <a:lnTo>
                  <a:pt x="1998053" y="1336097"/>
                </a:lnTo>
                <a:lnTo>
                  <a:pt x="1996445" y="1333274"/>
                </a:lnTo>
                <a:lnTo>
                  <a:pt x="1996183" y="1332143"/>
                </a:lnTo>
                <a:lnTo>
                  <a:pt x="1995791" y="1331250"/>
                </a:lnTo>
                <a:lnTo>
                  <a:pt x="1995976" y="1333297"/>
                </a:lnTo>
                <a:lnTo>
                  <a:pt x="1996553" y="1335581"/>
                </a:lnTo>
                <a:lnTo>
                  <a:pt x="2001585" y="1340689"/>
                </a:lnTo>
                <a:lnTo>
                  <a:pt x="2002517" y="1342643"/>
                </a:lnTo>
                <a:lnTo>
                  <a:pt x="2003225" y="1344182"/>
                </a:lnTo>
                <a:lnTo>
                  <a:pt x="2003048" y="1345644"/>
                </a:lnTo>
                <a:lnTo>
                  <a:pt x="2001732" y="1344605"/>
                </a:lnTo>
                <a:lnTo>
                  <a:pt x="2000600" y="1343282"/>
                </a:lnTo>
                <a:lnTo>
                  <a:pt x="1997592" y="1341782"/>
                </a:lnTo>
                <a:lnTo>
                  <a:pt x="1993798" y="1340836"/>
                </a:lnTo>
                <a:lnTo>
                  <a:pt x="1991658" y="1337343"/>
                </a:lnTo>
                <a:lnTo>
                  <a:pt x="1991666" y="1338797"/>
                </a:lnTo>
                <a:lnTo>
                  <a:pt x="1991189" y="1340035"/>
                </a:lnTo>
                <a:lnTo>
                  <a:pt x="1989881" y="1338528"/>
                </a:lnTo>
                <a:lnTo>
                  <a:pt x="1989057" y="1337243"/>
                </a:lnTo>
                <a:lnTo>
                  <a:pt x="1988780" y="1335835"/>
                </a:lnTo>
                <a:lnTo>
                  <a:pt x="1987149" y="1335928"/>
                </a:lnTo>
                <a:lnTo>
                  <a:pt x="1985440" y="1337158"/>
                </a:lnTo>
                <a:lnTo>
                  <a:pt x="1983786" y="1336866"/>
                </a:lnTo>
                <a:lnTo>
                  <a:pt x="1983594" y="1334474"/>
                </a:lnTo>
                <a:lnTo>
                  <a:pt x="1984040" y="1333204"/>
                </a:lnTo>
                <a:lnTo>
                  <a:pt x="1985894" y="1330204"/>
                </a:lnTo>
                <a:lnTo>
                  <a:pt x="1987649" y="1328666"/>
                </a:lnTo>
                <a:lnTo>
                  <a:pt x="1988418" y="1326681"/>
                </a:lnTo>
                <a:lnTo>
                  <a:pt x="1988157" y="1323604"/>
                </a:lnTo>
                <a:lnTo>
                  <a:pt x="1987834" y="1326735"/>
                </a:lnTo>
                <a:lnTo>
                  <a:pt x="1986833" y="1328281"/>
                </a:lnTo>
                <a:lnTo>
                  <a:pt x="1985256" y="1329466"/>
                </a:lnTo>
                <a:lnTo>
                  <a:pt x="1983186" y="1331573"/>
                </a:lnTo>
                <a:lnTo>
                  <a:pt x="1982685" y="1333520"/>
                </a:lnTo>
                <a:lnTo>
                  <a:pt x="1982039" y="1337158"/>
                </a:lnTo>
                <a:lnTo>
                  <a:pt x="1982909" y="1338389"/>
                </a:lnTo>
                <a:lnTo>
                  <a:pt x="1983801" y="1338712"/>
                </a:lnTo>
                <a:lnTo>
                  <a:pt x="1986433" y="1337889"/>
                </a:lnTo>
                <a:lnTo>
                  <a:pt x="1987795" y="1338259"/>
                </a:lnTo>
                <a:lnTo>
                  <a:pt x="1990827" y="1342628"/>
                </a:lnTo>
                <a:lnTo>
                  <a:pt x="1996476" y="1344351"/>
                </a:lnTo>
                <a:lnTo>
                  <a:pt x="1998538" y="1345428"/>
                </a:lnTo>
                <a:lnTo>
                  <a:pt x="2000216" y="1347705"/>
                </a:lnTo>
                <a:lnTo>
                  <a:pt x="2002740" y="1349013"/>
                </a:lnTo>
                <a:lnTo>
                  <a:pt x="2004702" y="1350913"/>
                </a:lnTo>
                <a:lnTo>
                  <a:pt x="2004756" y="1352152"/>
                </a:lnTo>
                <a:lnTo>
                  <a:pt x="2004079" y="1353613"/>
                </a:lnTo>
                <a:lnTo>
                  <a:pt x="2003809" y="1355590"/>
                </a:lnTo>
                <a:lnTo>
                  <a:pt x="2002978" y="1356837"/>
                </a:lnTo>
                <a:lnTo>
                  <a:pt x="2000985" y="1356983"/>
                </a:lnTo>
                <a:lnTo>
                  <a:pt x="1999777" y="1356660"/>
                </a:lnTo>
                <a:lnTo>
                  <a:pt x="1993290" y="1349698"/>
                </a:lnTo>
                <a:lnTo>
                  <a:pt x="1992513" y="1349059"/>
                </a:lnTo>
                <a:lnTo>
                  <a:pt x="1990104" y="1345405"/>
                </a:lnTo>
                <a:lnTo>
                  <a:pt x="1987280" y="1343443"/>
                </a:lnTo>
                <a:lnTo>
                  <a:pt x="1986402" y="1343482"/>
                </a:lnTo>
                <a:lnTo>
                  <a:pt x="1990419" y="1347105"/>
                </a:lnTo>
                <a:lnTo>
                  <a:pt x="1992059" y="1349636"/>
                </a:lnTo>
                <a:lnTo>
                  <a:pt x="1994944" y="1353175"/>
                </a:lnTo>
                <a:lnTo>
                  <a:pt x="1997007" y="1354675"/>
                </a:lnTo>
                <a:lnTo>
                  <a:pt x="1998523" y="1357014"/>
                </a:lnTo>
                <a:lnTo>
                  <a:pt x="1999939" y="1358106"/>
                </a:lnTo>
                <a:lnTo>
                  <a:pt x="2003794" y="1359660"/>
                </a:lnTo>
                <a:lnTo>
                  <a:pt x="2002455" y="1360783"/>
                </a:lnTo>
                <a:lnTo>
                  <a:pt x="2004594" y="1361737"/>
                </a:lnTo>
                <a:lnTo>
                  <a:pt x="2004902" y="1363483"/>
                </a:lnTo>
                <a:lnTo>
                  <a:pt x="2004710" y="1365476"/>
                </a:lnTo>
                <a:lnTo>
                  <a:pt x="2001739" y="1364683"/>
                </a:lnTo>
                <a:lnTo>
                  <a:pt x="2001639" y="1366153"/>
                </a:lnTo>
                <a:lnTo>
                  <a:pt x="2001909" y="1367014"/>
                </a:lnTo>
                <a:lnTo>
                  <a:pt x="2000600" y="1367730"/>
                </a:lnTo>
                <a:lnTo>
                  <a:pt x="1998777" y="1366760"/>
                </a:lnTo>
                <a:lnTo>
                  <a:pt x="1994044" y="1361452"/>
                </a:lnTo>
                <a:lnTo>
                  <a:pt x="1994082" y="1362160"/>
                </a:lnTo>
                <a:lnTo>
                  <a:pt x="1994467" y="1362983"/>
                </a:lnTo>
                <a:lnTo>
                  <a:pt x="1997214" y="1366399"/>
                </a:lnTo>
                <a:lnTo>
                  <a:pt x="1999669" y="1368445"/>
                </a:lnTo>
                <a:lnTo>
                  <a:pt x="2001747" y="1369368"/>
                </a:lnTo>
                <a:lnTo>
                  <a:pt x="2003348" y="1371084"/>
                </a:lnTo>
                <a:lnTo>
                  <a:pt x="2003917" y="1372115"/>
                </a:lnTo>
                <a:lnTo>
                  <a:pt x="2004294" y="1373684"/>
                </a:lnTo>
                <a:lnTo>
                  <a:pt x="2003109" y="1374745"/>
                </a:lnTo>
                <a:lnTo>
                  <a:pt x="2001755" y="1375338"/>
                </a:lnTo>
                <a:lnTo>
                  <a:pt x="2000439" y="1374276"/>
                </a:lnTo>
                <a:lnTo>
                  <a:pt x="1999469" y="1373153"/>
                </a:lnTo>
                <a:lnTo>
                  <a:pt x="1997407" y="1371253"/>
                </a:lnTo>
                <a:lnTo>
                  <a:pt x="1996783" y="1369122"/>
                </a:lnTo>
                <a:lnTo>
                  <a:pt x="1995214" y="1369230"/>
                </a:lnTo>
                <a:lnTo>
                  <a:pt x="1988657" y="1366530"/>
                </a:lnTo>
                <a:lnTo>
                  <a:pt x="1983386" y="1366214"/>
                </a:lnTo>
                <a:lnTo>
                  <a:pt x="1983901" y="1366760"/>
                </a:lnTo>
                <a:lnTo>
                  <a:pt x="1984563" y="1367122"/>
                </a:lnTo>
                <a:lnTo>
                  <a:pt x="1988757" y="1367783"/>
                </a:lnTo>
                <a:lnTo>
                  <a:pt x="1990412" y="1369030"/>
                </a:lnTo>
                <a:lnTo>
                  <a:pt x="1993859" y="1370137"/>
                </a:lnTo>
                <a:lnTo>
                  <a:pt x="1995883" y="1370437"/>
                </a:lnTo>
                <a:lnTo>
                  <a:pt x="1996699" y="1373822"/>
                </a:lnTo>
                <a:lnTo>
                  <a:pt x="1999492" y="1376153"/>
                </a:lnTo>
                <a:lnTo>
                  <a:pt x="1999854" y="1377877"/>
                </a:lnTo>
                <a:lnTo>
                  <a:pt x="2001762" y="1378069"/>
                </a:lnTo>
                <a:lnTo>
                  <a:pt x="2005118" y="1376384"/>
                </a:lnTo>
                <a:lnTo>
                  <a:pt x="2007280" y="1376976"/>
                </a:lnTo>
                <a:lnTo>
                  <a:pt x="2010405" y="1377461"/>
                </a:lnTo>
                <a:lnTo>
                  <a:pt x="2011120" y="1378823"/>
                </a:lnTo>
                <a:lnTo>
                  <a:pt x="2011651" y="1381407"/>
                </a:lnTo>
                <a:lnTo>
                  <a:pt x="2012759" y="1384315"/>
                </a:lnTo>
                <a:lnTo>
                  <a:pt x="2015622" y="1395747"/>
                </a:lnTo>
                <a:lnTo>
                  <a:pt x="2019924" y="1405047"/>
                </a:lnTo>
                <a:lnTo>
                  <a:pt x="2020455" y="1406648"/>
                </a:lnTo>
                <a:lnTo>
                  <a:pt x="2019454" y="1405240"/>
                </a:lnTo>
                <a:lnTo>
                  <a:pt x="2016261" y="1399086"/>
                </a:lnTo>
                <a:lnTo>
                  <a:pt x="2014498" y="1394624"/>
                </a:lnTo>
                <a:lnTo>
                  <a:pt x="2012690" y="1386731"/>
                </a:lnTo>
                <a:lnTo>
                  <a:pt x="2012167" y="1384962"/>
                </a:lnTo>
                <a:lnTo>
                  <a:pt x="2011543" y="1384254"/>
                </a:lnTo>
                <a:lnTo>
                  <a:pt x="2011135" y="1384831"/>
                </a:lnTo>
                <a:lnTo>
                  <a:pt x="2010959" y="1385839"/>
                </a:lnTo>
                <a:lnTo>
                  <a:pt x="2011259" y="1386615"/>
                </a:lnTo>
                <a:lnTo>
                  <a:pt x="2010543" y="1389216"/>
                </a:lnTo>
                <a:lnTo>
                  <a:pt x="2010851" y="1390408"/>
                </a:lnTo>
                <a:lnTo>
                  <a:pt x="2012005" y="1391639"/>
                </a:lnTo>
                <a:lnTo>
                  <a:pt x="2013267" y="1394708"/>
                </a:lnTo>
                <a:lnTo>
                  <a:pt x="2014275" y="1398840"/>
                </a:lnTo>
                <a:lnTo>
                  <a:pt x="2012913" y="1397162"/>
                </a:lnTo>
                <a:lnTo>
                  <a:pt x="2011467" y="1396278"/>
                </a:lnTo>
                <a:lnTo>
                  <a:pt x="2009212" y="1395601"/>
                </a:lnTo>
                <a:lnTo>
                  <a:pt x="2007203" y="1394408"/>
                </a:lnTo>
                <a:lnTo>
                  <a:pt x="2007349" y="1396116"/>
                </a:lnTo>
                <a:lnTo>
                  <a:pt x="2007157" y="1397962"/>
                </a:lnTo>
                <a:lnTo>
                  <a:pt x="2005610" y="1397401"/>
                </a:lnTo>
                <a:lnTo>
                  <a:pt x="2004556" y="1396785"/>
                </a:lnTo>
                <a:lnTo>
                  <a:pt x="2005495" y="1398747"/>
                </a:lnTo>
                <a:lnTo>
                  <a:pt x="2003471" y="1398162"/>
                </a:lnTo>
                <a:lnTo>
                  <a:pt x="2002116" y="1398285"/>
                </a:lnTo>
                <a:lnTo>
                  <a:pt x="2001239" y="1400032"/>
                </a:lnTo>
                <a:lnTo>
                  <a:pt x="2000062" y="1401086"/>
                </a:lnTo>
                <a:lnTo>
                  <a:pt x="1998323" y="1401424"/>
                </a:lnTo>
                <a:lnTo>
                  <a:pt x="1995737" y="1399832"/>
                </a:lnTo>
                <a:lnTo>
                  <a:pt x="1994906" y="1397893"/>
                </a:lnTo>
                <a:lnTo>
                  <a:pt x="1994559" y="1395731"/>
                </a:lnTo>
                <a:lnTo>
                  <a:pt x="1994421" y="1398285"/>
                </a:lnTo>
                <a:lnTo>
                  <a:pt x="1994883" y="1400939"/>
                </a:lnTo>
                <a:lnTo>
                  <a:pt x="1994721" y="1402955"/>
                </a:lnTo>
                <a:lnTo>
                  <a:pt x="1997207" y="1403324"/>
                </a:lnTo>
                <a:lnTo>
                  <a:pt x="1999531" y="1403001"/>
                </a:lnTo>
                <a:lnTo>
                  <a:pt x="2002671" y="1403086"/>
                </a:lnTo>
                <a:lnTo>
                  <a:pt x="2004718" y="1402709"/>
                </a:lnTo>
                <a:lnTo>
                  <a:pt x="2005949" y="1402070"/>
                </a:lnTo>
                <a:lnTo>
                  <a:pt x="2008904" y="1402624"/>
                </a:lnTo>
                <a:lnTo>
                  <a:pt x="2009112" y="1405055"/>
                </a:lnTo>
                <a:lnTo>
                  <a:pt x="2008773" y="1407471"/>
                </a:lnTo>
                <a:lnTo>
                  <a:pt x="2008604" y="1410032"/>
                </a:lnTo>
                <a:lnTo>
                  <a:pt x="2009419" y="1410017"/>
                </a:lnTo>
                <a:lnTo>
                  <a:pt x="2010381" y="1409194"/>
                </a:lnTo>
                <a:lnTo>
                  <a:pt x="2010866" y="1404586"/>
                </a:lnTo>
                <a:lnTo>
                  <a:pt x="2013567" y="1402878"/>
                </a:lnTo>
                <a:lnTo>
                  <a:pt x="2014475" y="1403001"/>
                </a:lnTo>
                <a:lnTo>
                  <a:pt x="2015337" y="1404478"/>
                </a:lnTo>
                <a:lnTo>
                  <a:pt x="2015630" y="1405978"/>
                </a:lnTo>
                <a:lnTo>
                  <a:pt x="2015938" y="1408040"/>
                </a:lnTo>
                <a:lnTo>
                  <a:pt x="2015306" y="1411179"/>
                </a:lnTo>
                <a:lnTo>
                  <a:pt x="2011159" y="1414840"/>
                </a:lnTo>
                <a:lnTo>
                  <a:pt x="2008188" y="1418218"/>
                </a:lnTo>
                <a:lnTo>
                  <a:pt x="2006664" y="1418902"/>
                </a:lnTo>
                <a:lnTo>
                  <a:pt x="2004479" y="1418510"/>
                </a:lnTo>
                <a:lnTo>
                  <a:pt x="2001993" y="1417664"/>
                </a:lnTo>
                <a:lnTo>
                  <a:pt x="2000770" y="1417494"/>
                </a:lnTo>
                <a:lnTo>
                  <a:pt x="1999846" y="1417779"/>
                </a:lnTo>
                <a:lnTo>
                  <a:pt x="1999285" y="1416733"/>
                </a:lnTo>
                <a:lnTo>
                  <a:pt x="1998923" y="1414833"/>
                </a:lnTo>
                <a:lnTo>
                  <a:pt x="1997961" y="1414202"/>
                </a:lnTo>
                <a:lnTo>
                  <a:pt x="1997230" y="1414271"/>
                </a:lnTo>
                <a:lnTo>
                  <a:pt x="1996737" y="1416287"/>
                </a:lnTo>
                <a:lnTo>
                  <a:pt x="1994421" y="1416864"/>
                </a:lnTo>
                <a:lnTo>
                  <a:pt x="1991273" y="1416025"/>
                </a:lnTo>
                <a:lnTo>
                  <a:pt x="1987972" y="1414333"/>
                </a:lnTo>
                <a:lnTo>
                  <a:pt x="1989388" y="1416148"/>
                </a:lnTo>
                <a:lnTo>
                  <a:pt x="1997569" y="1419541"/>
                </a:lnTo>
                <a:lnTo>
                  <a:pt x="1998492" y="1420179"/>
                </a:lnTo>
                <a:lnTo>
                  <a:pt x="1999354" y="1421102"/>
                </a:lnTo>
                <a:lnTo>
                  <a:pt x="1998215" y="1422556"/>
                </a:lnTo>
                <a:lnTo>
                  <a:pt x="1997314" y="1424195"/>
                </a:lnTo>
                <a:lnTo>
                  <a:pt x="1997184" y="1425480"/>
                </a:lnTo>
                <a:lnTo>
                  <a:pt x="1996868" y="1426287"/>
                </a:lnTo>
                <a:lnTo>
                  <a:pt x="1993605" y="1428464"/>
                </a:lnTo>
                <a:lnTo>
                  <a:pt x="1991843" y="1428080"/>
                </a:lnTo>
                <a:lnTo>
                  <a:pt x="1987326" y="1424149"/>
                </a:lnTo>
                <a:lnTo>
                  <a:pt x="1989388" y="1427549"/>
                </a:lnTo>
                <a:lnTo>
                  <a:pt x="1991035" y="1428987"/>
                </a:lnTo>
                <a:lnTo>
                  <a:pt x="1994359" y="1429757"/>
                </a:lnTo>
                <a:lnTo>
                  <a:pt x="2000585" y="1428487"/>
                </a:lnTo>
                <a:lnTo>
                  <a:pt x="2002632" y="1429872"/>
                </a:lnTo>
                <a:lnTo>
                  <a:pt x="2000954" y="1432326"/>
                </a:lnTo>
                <a:lnTo>
                  <a:pt x="1999292" y="1434042"/>
                </a:lnTo>
                <a:lnTo>
                  <a:pt x="1997107" y="1434234"/>
                </a:lnTo>
                <a:lnTo>
                  <a:pt x="1995183" y="1434703"/>
                </a:lnTo>
                <a:lnTo>
                  <a:pt x="1994613" y="1435880"/>
                </a:lnTo>
                <a:lnTo>
                  <a:pt x="1993244" y="1435957"/>
                </a:lnTo>
                <a:lnTo>
                  <a:pt x="1991097" y="1436026"/>
                </a:lnTo>
                <a:lnTo>
                  <a:pt x="1987780" y="1436134"/>
                </a:lnTo>
                <a:lnTo>
                  <a:pt x="1985956" y="1435857"/>
                </a:lnTo>
                <a:lnTo>
                  <a:pt x="1983409" y="1438265"/>
                </a:lnTo>
                <a:lnTo>
                  <a:pt x="1982447" y="1438596"/>
                </a:lnTo>
                <a:lnTo>
                  <a:pt x="1981108" y="1438142"/>
                </a:lnTo>
                <a:lnTo>
                  <a:pt x="1980546" y="1436203"/>
                </a:lnTo>
                <a:lnTo>
                  <a:pt x="1979946" y="1435249"/>
                </a:lnTo>
                <a:lnTo>
                  <a:pt x="1979930" y="1438873"/>
                </a:lnTo>
                <a:lnTo>
                  <a:pt x="1980169" y="1439850"/>
                </a:lnTo>
                <a:lnTo>
                  <a:pt x="1980654" y="1440581"/>
                </a:lnTo>
                <a:lnTo>
                  <a:pt x="1977676" y="1442542"/>
                </a:lnTo>
                <a:lnTo>
                  <a:pt x="1974821" y="1444989"/>
                </a:lnTo>
                <a:lnTo>
                  <a:pt x="1973797" y="1445650"/>
                </a:lnTo>
                <a:lnTo>
                  <a:pt x="1972635" y="1446873"/>
                </a:lnTo>
                <a:lnTo>
                  <a:pt x="1970257" y="1450404"/>
                </a:lnTo>
                <a:lnTo>
                  <a:pt x="1969673" y="1452974"/>
                </a:lnTo>
                <a:lnTo>
                  <a:pt x="1968810" y="1455836"/>
                </a:lnTo>
                <a:lnTo>
                  <a:pt x="1968703" y="1454551"/>
                </a:lnTo>
                <a:lnTo>
                  <a:pt x="1968849" y="1452381"/>
                </a:lnTo>
                <a:lnTo>
                  <a:pt x="1968264" y="1449897"/>
                </a:lnTo>
                <a:lnTo>
                  <a:pt x="1967887" y="1454451"/>
                </a:lnTo>
                <a:lnTo>
                  <a:pt x="1966964" y="1456559"/>
                </a:lnTo>
                <a:lnTo>
                  <a:pt x="1958483" y="1456412"/>
                </a:lnTo>
                <a:lnTo>
                  <a:pt x="1954774" y="1457559"/>
                </a:lnTo>
                <a:lnTo>
                  <a:pt x="1949079" y="1461413"/>
                </a:lnTo>
                <a:lnTo>
                  <a:pt x="1947379" y="1463105"/>
                </a:lnTo>
                <a:lnTo>
                  <a:pt x="1942669" y="1469621"/>
                </a:lnTo>
                <a:lnTo>
                  <a:pt x="1941469" y="1473783"/>
                </a:lnTo>
                <a:lnTo>
                  <a:pt x="1940507" y="1472037"/>
                </a:lnTo>
                <a:lnTo>
                  <a:pt x="1940745" y="1470729"/>
                </a:lnTo>
                <a:lnTo>
                  <a:pt x="1940761" y="1469652"/>
                </a:lnTo>
                <a:lnTo>
                  <a:pt x="1939583" y="1471844"/>
                </a:lnTo>
                <a:lnTo>
                  <a:pt x="1940707" y="1475198"/>
                </a:lnTo>
                <a:lnTo>
                  <a:pt x="1939699" y="1476475"/>
                </a:lnTo>
                <a:lnTo>
                  <a:pt x="1936590" y="1478860"/>
                </a:lnTo>
                <a:lnTo>
                  <a:pt x="1934889" y="1479245"/>
                </a:lnTo>
                <a:lnTo>
                  <a:pt x="1932981" y="1479922"/>
                </a:lnTo>
                <a:lnTo>
                  <a:pt x="1932380" y="1482268"/>
                </a:lnTo>
                <a:lnTo>
                  <a:pt x="1929787" y="1484430"/>
                </a:lnTo>
                <a:lnTo>
                  <a:pt x="1928279" y="1485384"/>
                </a:lnTo>
                <a:lnTo>
                  <a:pt x="1925508" y="1484807"/>
                </a:lnTo>
                <a:lnTo>
                  <a:pt x="1926362" y="1486884"/>
                </a:lnTo>
                <a:lnTo>
                  <a:pt x="1925347" y="1488461"/>
                </a:lnTo>
                <a:lnTo>
                  <a:pt x="1923592" y="1489668"/>
                </a:lnTo>
                <a:lnTo>
                  <a:pt x="1921414" y="1490453"/>
                </a:lnTo>
                <a:lnTo>
                  <a:pt x="1920168" y="1490353"/>
                </a:lnTo>
                <a:lnTo>
                  <a:pt x="1919106" y="1490769"/>
                </a:lnTo>
                <a:lnTo>
                  <a:pt x="1918267" y="1491769"/>
                </a:lnTo>
                <a:lnTo>
                  <a:pt x="1916228" y="1492707"/>
                </a:lnTo>
                <a:lnTo>
                  <a:pt x="1914111" y="1492184"/>
                </a:lnTo>
                <a:lnTo>
                  <a:pt x="1911710" y="1491869"/>
                </a:lnTo>
                <a:lnTo>
                  <a:pt x="1910371" y="1492430"/>
                </a:lnTo>
                <a:lnTo>
                  <a:pt x="1912618" y="1493361"/>
                </a:lnTo>
                <a:lnTo>
                  <a:pt x="1913827" y="1494700"/>
                </a:lnTo>
                <a:lnTo>
                  <a:pt x="1913580" y="1496507"/>
                </a:lnTo>
                <a:lnTo>
                  <a:pt x="1912980" y="1497200"/>
                </a:lnTo>
                <a:lnTo>
                  <a:pt x="1911556" y="1498146"/>
                </a:lnTo>
                <a:lnTo>
                  <a:pt x="1910933" y="1498008"/>
                </a:lnTo>
                <a:lnTo>
                  <a:pt x="1910556" y="1497161"/>
                </a:lnTo>
                <a:lnTo>
                  <a:pt x="1910094" y="1495392"/>
                </a:lnTo>
                <a:lnTo>
                  <a:pt x="1909432" y="1495769"/>
                </a:lnTo>
                <a:lnTo>
                  <a:pt x="1909317" y="1496592"/>
                </a:lnTo>
                <a:lnTo>
                  <a:pt x="1908748" y="1496892"/>
                </a:lnTo>
                <a:lnTo>
                  <a:pt x="1906731" y="1494069"/>
                </a:lnTo>
                <a:lnTo>
                  <a:pt x="1906831" y="1496223"/>
                </a:lnTo>
                <a:lnTo>
                  <a:pt x="1907532" y="1497877"/>
                </a:lnTo>
                <a:lnTo>
                  <a:pt x="1908209" y="1498715"/>
                </a:lnTo>
                <a:lnTo>
                  <a:pt x="1908894" y="1499208"/>
                </a:lnTo>
                <a:lnTo>
                  <a:pt x="1909063" y="1499977"/>
                </a:lnTo>
                <a:lnTo>
                  <a:pt x="1907686" y="1501846"/>
                </a:lnTo>
                <a:lnTo>
                  <a:pt x="1906978" y="1502262"/>
                </a:lnTo>
                <a:lnTo>
                  <a:pt x="1905716" y="1502562"/>
                </a:lnTo>
                <a:lnTo>
                  <a:pt x="1905008" y="1503708"/>
                </a:lnTo>
                <a:lnTo>
                  <a:pt x="1905215" y="1504700"/>
                </a:lnTo>
                <a:lnTo>
                  <a:pt x="1904107" y="1506847"/>
                </a:lnTo>
                <a:lnTo>
                  <a:pt x="1901468" y="1508185"/>
                </a:lnTo>
                <a:lnTo>
                  <a:pt x="1900667" y="1508131"/>
                </a:lnTo>
                <a:lnTo>
                  <a:pt x="1900013" y="1508524"/>
                </a:lnTo>
                <a:lnTo>
                  <a:pt x="1900398" y="1509478"/>
                </a:lnTo>
                <a:lnTo>
                  <a:pt x="1901052" y="1510170"/>
                </a:lnTo>
                <a:lnTo>
                  <a:pt x="1901029" y="1510816"/>
                </a:lnTo>
                <a:lnTo>
                  <a:pt x="1900337" y="1511693"/>
                </a:lnTo>
                <a:lnTo>
                  <a:pt x="1898959" y="1511939"/>
                </a:lnTo>
                <a:lnTo>
                  <a:pt x="1898189" y="1512932"/>
                </a:lnTo>
                <a:lnTo>
                  <a:pt x="1898436" y="1513878"/>
                </a:lnTo>
                <a:lnTo>
                  <a:pt x="1898890" y="1514401"/>
                </a:lnTo>
                <a:lnTo>
                  <a:pt x="1898790" y="1515301"/>
                </a:lnTo>
                <a:lnTo>
                  <a:pt x="1897228" y="1516209"/>
                </a:lnTo>
                <a:lnTo>
                  <a:pt x="1896858" y="1517101"/>
                </a:lnTo>
                <a:lnTo>
                  <a:pt x="1897635" y="1517363"/>
                </a:lnTo>
                <a:lnTo>
                  <a:pt x="1898236" y="1517101"/>
                </a:lnTo>
                <a:lnTo>
                  <a:pt x="1898674" y="1517293"/>
                </a:lnTo>
                <a:lnTo>
                  <a:pt x="1897735" y="1518786"/>
                </a:lnTo>
                <a:lnTo>
                  <a:pt x="1896897" y="1519694"/>
                </a:lnTo>
                <a:lnTo>
                  <a:pt x="1896096" y="1521325"/>
                </a:lnTo>
                <a:lnTo>
                  <a:pt x="1894242" y="1521778"/>
                </a:lnTo>
                <a:lnTo>
                  <a:pt x="1894311" y="1522309"/>
                </a:lnTo>
                <a:lnTo>
                  <a:pt x="1895358" y="1522778"/>
                </a:lnTo>
                <a:lnTo>
                  <a:pt x="1896235" y="1524032"/>
                </a:lnTo>
                <a:lnTo>
                  <a:pt x="1894588" y="1526348"/>
                </a:lnTo>
                <a:lnTo>
                  <a:pt x="1893557" y="1526156"/>
                </a:lnTo>
                <a:lnTo>
                  <a:pt x="1892926" y="1525648"/>
                </a:lnTo>
                <a:lnTo>
                  <a:pt x="1892526" y="1527471"/>
                </a:lnTo>
                <a:lnTo>
                  <a:pt x="1892679" y="1528440"/>
                </a:lnTo>
                <a:lnTo>
                  <a:pt x="1892287" y="1530433"/>
                </a:lnTo>
                <a:lnTo>
                  <a:pt x="1891656" y="1532818"/>
                </a:lnTo>
                <a:lnTo>
                  <a:pt x="1891225" y="1533795"/>
                </a:lnTo>
                <a:lnTo>
                  <a:pt x="1891317" y="1535618"/>
                </a:lnTo>
                <a:lnTo>
                  <a:pt x="1891587" y="1537379"/>
                </a:lnTo>
                <a:lnTo>
                  <a:pt x="1892595" y="1539641"/>
                </a:lnTo>
                <a:lnTo>
                  <a:pt x="1894142" y="1548880"/>
                </a:lnTo>
                <a:lnTo>
                  <a:pt x="1895196" y="1552080"/>
                </a:lnTo>
                <a:lnTo>
                  <a:pt x="1897089" y="1560696"/>
                </a:lnTo>
                <a:lnTo>
                  <a:pt x="1900221" y="1569020"/>
                </a:lnTo>
                <a:lnTo>
                  <a:pt x="1904638" y="1579044"/>
                </a:lnTo>
                <a:lnTo>
                  <a:pt x="1911887" y="1591137"/>
                </a:lnTo>
                <a:lnTo>
                  <a:pt x="1912757" y="1592852"/>
                </a:lnTo>
                <a:lnTo>
                  <a:pt x="1911810" y="1594306"/>
                </a:lnTo>
                <a:lnTo>
                  <a:pt x="1911526" y="1595814"/>
                </a:lnTo>
                <a:lnTo>
                  <a:pt x="1911441" y="1598083"/>
                </a:lnTo>
                <a:lnTo>
                  <a:pt x="1911703" y="1600299"/>
                </a:lnTo>
                <a:lnTo>
                  <a:pt x="1912557" y="1602999"/>
                </a:lnTo>
                <a:lnTo>
                  <a:pt x="1914204" y="1607122"/>
                </a:lnTo>
                <a:lnTo>
                  <a:pt x="1913280" y="1606307"/>
                </a:lnTo>
                <a:lnTo>
                  <a:pt x="1910895" y="1600383"/>
                </a:lnTo>
                <a:lnTo>
                  <a:pt x="1910618" y="1596906"/>
                </a:lnTo>
                <a:lnTo>
                  <a:pt x="1910956" y="1591960"/>
                </a:lnTo>
                <a:lnTo>
                  <a:pt x="1910394" y="1592083"/>
                </a:lnTo>
                <a:lnTo>
                  <a:pt x="1909940" y="1593691"/>
                </a:lnTo>
                <a:lnTo>
                  <a:pt x="1909686" y="1595575"/>
                </a:lnTo>
                <a:lnTo>
                  <a:pt x="1909079" y="1596306"/>
                </a:lnTo>
                <a:lnTo>
                  <a:pt x="1908255" y="1593421"/>
                </a:lnTo>
                <a:lnTo>
                  <a:pt x="1908317" y="1592122"/>
                </a:lnTo>
                <a:lnTo>
                  <a:pt x="1909194" y="1590598"/>
                </a:lnTo>
                <a:lnTo>
                  <a:pt x="1908940" y="1590052"/>
                </a:lnTo>
                <a:lnTo>
                  <a:pt x="1907516" y="1589268"/>
                </a:lnTo>
                <a:lnTo>
                  <a:pt x="1907216" y="1588044"/>
                </a:lnTo>
                <a:lnTo>
                  <a:pt x="1907409" y="1586829"/>
                </a:lnTo>
                <a:lnTo>
                  <a:pt x="1906601" y="1586183"/>
                </a:lnTo>
                <a:lnTo>
                  <a:pt x="1905962" y="1586213"/>
                </a:lnTo>
                <a:lnTo>
                  <a:pt x="1906393" y="1589206"/>
                </a:lnTo>
                <a:lnTo>
                  <a:pt x="1907062" y="1591037"/>
                </a:lnTo>
                <a:lnTo>
                  <a:pt x="1907893" y="1595429"/>
                </a:lnTo>
                <a:lnTo>
                  <a:pt x="1909240" y="1598083"/>
                </a:lnTo>
                <a:lnTo>
                  <a:pt x="1910025" y="1600307"/>
                </a:lnTo>
                <a:lnTo>
                  <a:pt x="1919183" y="1623924"/>
                </a:lnTo>
                <a:lnTo>
                  <a:pt x="1921353" y="1626916"/>
                </a:lnTo>
                <a:lnTo>
                  <a:pt x="1922153" y="1629062"/>
                </a:lnTo>
                <a:lnTo>
                  <a:pt x="1922984" y="1633547"/>
                </a:lnTo>
                <a:lnTo>
                  <a:pt x="1923169" y="1639294"/>
                </a:lnTo>
                <a:lnTo>
                  <a:pt x="1921676" y="1649764"/>
                </a:lnTo>
                <a:lnTo>
                  <a:pt x="1921337" y="1656880"/>
                </a:lnTo>
                <a:lnTo>
                  <a:pt x="1921122" y="1656664"/>
                </a:lnTo>
                <a:lnTo>
                  <a:pt x="1920976" y="1655910"/>
                </a:lnTo>
                <a:lnTo>
                  <a:pt x="1920629" y="1655810"/>
                </a:lnTo>
                <a:lnTo>
                  <a:pt x="1919337" y="1659064"/>
                </a:lnTo>
                <a:lnTo>
                  <a:pt x="1917574" y="1661995"/>
                </a:lnTo>
                <a:lnTo>
                  <a:pt x="1916989" y="1666550"/>
                </a:lnTo>
                <a:lnTo>
                  <a:pt x="1916143" y="1668827"/>
                </a:lnTo>
                <a:lnTo>
                  <a:pt x="1913596" y="1671235"/>
                </a:lnTo>
                <a:lnTo>
                  <a:pt x="1912018" y="1671173"/>
                </a:lnTo>
                <a:lnTo>
                  <a:pt x="1908155" y="1672981"/>
                </a:lnTo>
                <a:lnTo>
                  <a:pt x="1905439" y="1672511"/>
                </a:lnTo>
                <a:lnTo>
                  <a:pt x="1902206" y="1673527"/>
                </a:lnTo>
                <a:lnTo>
                  <a:pt x="1900083" y="1673412"/>
                </a:lnTo>
                <a:lnTo>
                  <a:pt x="1898851" y="1671265"/>
                </a:lnTo>
                <a:lnTo>
                  <a:pt x="1899036" y="1670304"/>
                </a:lnTo>
                <a:lnTo>
                  <a:pt x="1899521" y="1669342"/>
                </a:lnTo>
                <a:lnTo>
                  <a:pt x="1900352" y="1669119"/>
                </a:lnTo>
                <a:lnTo>
                  <a:pt x="1903207" y="1671373"/>
                </a:lnTo>
                <a:lnTo>
                  <a:pt x="1903746" y="1670419"/>
                </a:lnTo>
                <a:lnTo>
                  <a:pt x="1902884" y="1669296"/>
                </a:lnTo>
                <a:lnTo>
                  <a:pt x="1901229" y="1668665"/>
                </a:lnTo>
                <a:lnTo>
                  <a:pt x="1900013" y="1667973"/>
                </a:lnTo>
                <a:lnTo>
                  <a:pt x="1897558" y="1662834"/>
                </a:lnTo>
                <a:lnTo>
                  <a:pt x="1895011" y="1659303"/>
                </a:lnTo>
                <a:lnTo>
                  <a:pt x="1894580" y="1656934"/>
                </a:lnTo>
                <a:lnTo>
                  <a:pt x="1890186" y="1655487"/>
                </a:lnTo>
                <a:lnTo>
                  <a:pt x="1887008" y="1653295"/>
                </a:lnTo>
                <a:lnTo>
                  <a:pt x="1884930" y="1649402"/>
                </a:lnTo>
                <a:lnTo>
                  <a:pt x="1883737" y="1642486"/>
                </a:lnTo>
                <a:lnTo>
                  <a:pt x="1882337" y="1641709"/>
                </a:lnTo>
                <a:lnTo>
                  <a:pt x="1881744" y="1641171"/>
                </a:lnTo>
                <a:lnTo>
                  <a:pt x="1883114" y="1638594"/>
                </a:lnTo>
                <a:lnTo>
                  <a:pt x="1884561" y="1636432"/>
                </a:lnTo>
                <a:lnTo>
                  <a:pt x="1883422" y="1636971"/>
                </a:lnTo>
                <a:lnTo>
                  <a:pt x="1882583" y="1637771"/>
                </a:lnTo>
                <a:lnTo>
                  <a:pt x="1881513" y="1639678"/>
                </a:lnTo>
                <a:lnTo>
                  <a:pt x="1880728" y="1639971"/>
                </a:lnTo>
                <a:lnTo>
                  <a:pt x="1880013" y="1639678"/>
                </a:lnTo>
                <a:lnTo>
                  <a:pt x="1879189" y="1636017"/>
                </a:lnTo>
                <a:lnTo>
                  <a:pt x="1879428" y="1631516"/>
                </a:lnTo>
                <a:lnTo>
                  <a:pt x="1880582" y="1629832"/>
                </a:lnTo>
                <a:lnTo>
                  <a:pt x="1878805" y="1629786"/>
                </a:lnTo>
                <a:lnTo>
                  <a:pt x="1876965" y="1630424"/>
                </a:lnTo>
                <a:lnTo>
                  <a:pt x="1877235" y="1631924"/>
                </a:lnTo>
                <a:lnTo>
                  <a:pt x="1876973" y="1632747"/>
                </a:lnTo>
                <a:lnTo>
                  <a:pt x="1875634" y="1632532"/>
                </a:lnTo>
                <a:lnTo>
                  <a:pt x="1874611" y="1632009"/>
                </a:lnTo>
                <a:lnTo>
                  <a:pt x="1873233" y="1630439"/>
                </a:lnTo>
                <a:lnTo>
                  <a:pt x="1871348" y="1627455"/>
                </a:lnTo>
                <a:lnTo>
                  <a:pt x="1867477" y="1619208"/>
                </a:lnTo>
                <a:lnTo>
                  <a:pt x="1866723" y="1618046"/>
                </a:lnTo>
                <a:lnTo>
                  <a:pt x="1865438" y="1616823"/>
                </a:lnTo>
                <a:lnTo>
                  <a:pt x="1866046" y="1616446"/>
                </a:lnTo>
                <a:lnTo>
                  <a:pt x="1867146" y="1616223"/>
                </a:lnTo>
                <a:lnTo>
                  <a:pt x="1869632" y="1612500"/>
                </a:lnTo>
                <a:lnTo>
                  <a:pt x="1871579" y="1610246"/>
                </a:lnTo>
                <a:lnTo>
                  <a:pt x="1872225" y="1608684"/>
                </a:lnTo>
                <a:lnTo>
                  <a:pt x="1872110" y="1608015"/>
                </a:lnTo>
                <a:lnTo>
                  <a:pt x="1871248" y="1607045"/>
                </a:lnTo>
                <a:lnTo>
                  <a:pt x="1870116" y="1607892"/>
                </a:lnTo>
                <a:lnTo>
                  <a:pt x="1869632" y="1607653"/>
                </a:lnTo>
                <a:lnTo>
                  <a:pt x="1868354" y="1605692"/>
                </a:lnTo>
                <a:lnTo>
                  <a:pt x="1867138" y="1605138"/>
                </a:lnTo>
                <a:lnTo>
                  <a:pt x="1866292" y="1605561"/>
                </a:lnTo>
                <a:lnTo>
                  <a:pt x="1867185" y="1607161"/>
                </a:lnTo>
                <a:lnTo>
                  <a:pt x="1867985" y="1607761"/>
                </a:lnTo>
                <a:lnTo>
                  <a:pt x="1867669" y="1610092"/>
                </a:lnTo>
                <a:lnTo>
                  <a:pt x="1867346" y="1610846"/>
                </a:lnTo>
                <a:lnTo>
                  <a:pt x="1866592" y="1611515"/>
                </a:lnTo>
                <a:lnTo>
                  <a:pt x="1865415" y="1611154"/>
                </a:lnTo>
                <a:lnTo>
                  <a:pt x="1864822" y="1611730"/>
                </a:lnTo>
                <a:lnTo>
                  <a:pt x="1864122" y="1611123"/>
                </a:lnTo>
                <a:lnTo>
                  <a:pt x="1863429" y="1610100"/>
                </a:lnTo>
                <a:lnTo>
                  <a:pt x="1862652" y="1608415"/>
                </a:lnTo>
                <a:lnTo>
                  <a:pt x="1864707" y="1598907"/>
                </a:lnTo>
                <a:lnTo>
                  <a:pt x="1866607" y="1592829"/>
                </a:lnTo>
                <a:lnTo>
                  <a:pt x="1866823" y="1585875"/>
                </a:lnTo>
                <a:lnTo>
                  <a:pt x="1866969" y="1584844"/>
                </a:lnTo>
                <a:lnTo>
                  <a:pt x="1866807" y="1582990"/>
                </a:lnTo>
                <a:lnTo>
                  <a:pt x="1864260" y="1578967"/>
                </a:lnTo>
                <a:lnTo>
                  <a:pt x="1853002" y="1569112"/>
                </a:lnTo>
                <a:lnTo>
                  <a:pt x="1844283" y="1557388"/>
                </a:lnTo>
                <a:lnTo>
                  <a:pt x="1836726" y="1552980"/>
                </a:lnTo>
                <a:lnTo>
                  <a:pt x="1830993" y="1553950"/>
                </a:lnTo>
                <a:lnTo>
                  <a:pt x="1830000" y="1554834"/>
                </a:lnTo>
                <a:lnTo>
                  <a:pt x="1829577" y="1555988"/>
                </a:lnTo>
                <a:lnTo>
                  <a:pt x="1829931" y="1557304"/>
                </a:lnTo>
                <a:lnTo>
                  <a:pt x="1829415" y="1557850"/>
                </a:lnTo>
                <a:lnTo>
                  <a:pt x="1827876" y="1557781"/>
                </a:lnTo>
                <a:lnTo>
                  <a:pt x="1825806" y="1558088"/>
                </a:lnTo>
                <a:lnTo>
                  <a:pt x="1820396" y="1561173"/>
                </a:lnTo>
                <a:lnTo>
                  <a:pt x="1818488" y="1561058"/>
                </a:lnTo>
                <a:lnTo>
                  <a:pt x="1816756" y="1561858"/>
                </a:lnTo>
                <a:lnTo>
                  <a:pt x="1815456" y="1562458"/>
                </a:lnTo>
                <a:lnTo>
                  <a:pt x="1812070" y="1562781"/>
                </a:lnTo>
                <a:lnTo>
                  <a:pt x="1809199" y="1563466"/>
                </a:lnTo>
                <a:lnTo>
                  <a:pt x="1807960" y="1563097"/>
                </a:lnTo>
                <a:lnTo>
                  <a:pt x="1807152" y="1561304"/>
                </a:lnTo>
                <a:lnTo>
                  <a:pt x="1807152" y="1559450"/>
                </a:lnTo>
                <a:lnTo>
                  <a:pt x="1807806" y="1560873"/>
                </a:lnTo>
                <a:lnTo>
                  <a:pt x="1808822" y="1561989"/>
                </a:lnTo>
                <a:lnTo>
                  <a:pt x="1809292" y="1561543"/>
                </a:lnTo>
                <a:lnTo>
                  <a:pt x="1809461" y="1560558"/>
                </a:lnTo>
                <a:lnTo>
                  <a:pt x="1808453" y="1558627"/>
                </a:lnTo>
                <a:lnTo>
                  <a:pt x="1805198" y="1556150"/>
                </a:lnTo>
                <a:lnTo>
                  <a:pt x="1801496" y="1552527"/>
                </a:lnTo>
                <a:lnTo>
                  <a:pt x="1802627" y="1552650"/>
                </a:lnTo>
                <a:lnTo>
                  <a:pt x="1802912" y="1551873"/>
                </a:lnTo>
                <a:lnTo>
                  <a:pt x="1801766" y="1550849"/>
                </a:lnTo>
                <a:lnTo>
                  <a:pt x="1802250" y="1549673"/>
                </a:lnTo>
                <a:lnTo>
                  <a:pt x="1803058" y="1548434"/>
                </a:lnTo>
                <a:lnTo>
                  <a:pt x="1801496" y="1548619"/>
                </a:lnTo>
                <a:lnTo>
                  <a:pt x="1800088" y="1549488"/>
                </a:lnTo>
                <a:lnTo>
                  <a:pt x="1800042" y="1550557"/>
                </a:lnTo>
                <a:lnTo>
                  <a:pt x="1799765" y="1551411"/>
                </a:lnTo>
                <a:lnTo>
                  <a:pt x="1799011" y="1551288"/>
                </a:lnTo>
                <a:lnTo>
                  <a:pt x="1797610" y="1550234"/>
                </a:lnTo>
                <a:lnTo>
                  <a:pt x="1790715" y="1547295"/>
                </a:lnTo>
                <a:lnTo>
                  <a:pt x="1784682" y="1545634"/>
                </a:lnTo>
                <a:lnTo>
                  <a:pt x="1789314" y="1544888"/>
                </a:lnTo>
                <a:lnTo>
                  <a:pt x="1791823" y="1545465"/>
                </a:lnTo>
                <a:lnTo>
                  <a:pt x="1791523" y="1544572"/>
                </a:lnTo>
                <a:lnTo>
                  <a:pt x="1790915" y="1544003"/>
                </a:lnTo>
                <a:lnTo>
                  <a:pt x="1788937" y="1543287"/>
                </a:lnTo>
                <a:lnTo>
                  <a:pt x="1786413" y="1543557"/>
                </a:lnTo>
                <a:lnTo>
                  <a:pt x="1784820" y="1543218"/>
                </a:lnTo>
                <a:lnTo>
                  <a:pt x="1783196" y="1543934"/>
                </a:lnTo>
                <a:lnTo>
                  <a:pt x="1781411" y="1544988"/>
                </a:lnTo>
                <a:lnTo>
                  <a:pt x="1779818" y="1545526"/>
                </a:lnTo>
                <a:lnTo>
                  <a:pt x="1773600" y="1546288"/>
                </a:lnTo>
                <a:lnTo>
                  <a:pt x="1768560" y="1547111"/>
                </a:lnTo>
                <a:lnTo>
                  <a:pt x="1769368" y="1546241"/>
                </a:lnTo>
                <a:lnTo>
                  <a:pt x="1770230" y="1545680"/>
                </a:lnTo>
                <a:lnTo>
                  <a:pt x="1773208" y="1544826"/>
                </a:lnTo>
                <a:lnTo>
                  <a:pt x="1773654" y="1543057"/>
                </a:lnTo>
                <a:lnTo>
                  <a:pt x="1772954" y="1541349"/>
                </a:lnTo>
                <a:lnTo>
                  <a:pt x="1772169" y="1541756"/>
                </a:lnTo>
                <a:lnTo>
                  <a:pt x="1771345" y="1543087"/>
                </a:lnTo>
                <a:lnTo>
                  <a:pt x="1770337" y="1542126"/>
                </a:lnTo>
                <a:lnTo>
                  <a:pt x="1769221" y="1542134"/>
                </a:lnTo>
                <a:lnTo>
                  <a:pt x="1768914" y="1544249"/>
                </a:lnTo>
                <a:lnTo>
                  <a:pt x="1767475" y="1545672"/>
                </a:lnTo>
                <a:lnTo>
                  <a:pt x="1766828" y="1547103"/>
                </a:lnTo>
                <a:lnTo>
                  <a:pt x="1762619" y="1548226"/>
                </a:lnTo>
                <a:lnTo>
                  <a:pt x="1762080" y="1547857"/>
                </a:lnTo>
                <a:lnTo>
                  <a:pt x="1763311" y="1546495"/>
                </a:lnTo>
                <a:lnTo>
                  <a:pt x="1763211" y="1545741"/>
                </a:lnTo>
                <a:lnTo>
                  <a:pt x="1761811" y="1546388"/>
                </a:lnTo>
                <a:lnTo>
                  <a:pt x="1759456" y="1548957"/>
                </a:lnTo>
                <a:lnTo>
                  <a:pt x="1751168" y="1549796"/>
                </a:lnTo>
                <a:lnTo>
                  <a:pt x="1751622" y="1549211"/>
                </a:lnTo>
                <a:lnTo>
                  <a:pt x="1753377" y="1549088"/>
                </a:lnTo>
                <a:lnTo>
                  <a:pt x="1755831" y="1548280"/>
                </a:lnTo>
                <a:lnTo>
                  <a:pt x="1755331" y="1546911"/>
                </a:lnTo>
                <a:lnTo>
                  <a:pt x="1754385" y="1545403"/>
                </a:lnTo>
                <a:lnTo>
                  <a:pt x="1753507" y="1545234"/>
                </a:lnTo>
                <a:lnTo>
                  <a:pt x="1752930" y="1544349"/>
                </a:lnTo>
                <a:lnTo>
                  <a:pt x="1752961" y="1541564"/>
                </a:lnTo>
                <a:lnTo>
                  <a:pt x="1752399" y="1539933"/>
                </a:lnTo>
                <a:lnTo>
                  <a:pt x="1751053" y="1538256"/>
                </a:lnTo>
                <a:lnTo>
                  <a:pt x="1750598" y="1538579"/>
                </a:lnTo>
                <a:lnTo>
                  <a:pt x="1749606" y="1541457"/>
                </a:lnTo>
                <a:lnTo>
                  <a:pt x="1748782" y="1545218"/>
                </a:lnTo>
                <a:lnTo>
                  <a:pt x="1748374" y="1546434"/>
                </a:lnTo>
                <a:lnTo>
                  <a:pt x="1745920" y="1546518"/>
                </a:lnTo>
                <a:lnTo>
                  <a:pt x="1743742" y="1546257"/>
                </a:lnTo>
                <a:lnTo>
                  <a:pt x="1736354" y="1546711"/>
                </a:lnTo>
                <a:lnTo>
                  <a:pt x="1733599" y="1545434"/>
                </a:lnTo>
                <a:lnTo>
                  <a:pt x="1732453" y="1545188"/>
                </a:lnTo>
                <a:lnTo>
                  <a:pt x="1731752" y="1545218"/>
                </a:lnTo>
                <a:lnTo>
                  <a:pt x="1728543" y="1546388"/>
                </a:lnTo>
                <a:lnTo>
                  <a:pt x="1724880" y="1547280"/>
                </a:lnTo>
                <a:lnTo>
                  <a:pt x="1724018" y="1546995"/>
                </a:lnTo>
                <a:lnTo>
                  <a:pt x="1722787" y="1546957"/>
                </a:lnTo>
                <a:lnTo>
                  <a:pt x="1720132" y="1549996"/>
                </a:lnTo>
                <a:lnTo>
                  <a:pt x="1717000" y="1551419"/>
                </a:lnTo>
                <a:lnTo>
                  <a:pt x="1709105" y="1548857"/>
                </a:lnTo>
                <a:lnTo>
                  <a:pt x="1707142" y="1546803"/>
                </a:lnTo>
                <a:lnTo>
                  <a:pt x="1705395" y="1546364"/>
                </a:lnTo>
                <a:lnTo>
                  <a:pt x="1703248" y="1546111"/>
                </a:lnTo>
                <a:lnTo>
                  <a:pt x="1700948" y="1548642"/>
                </a:lnTo>
                <a:lnTo>
                  <a:pt x="1699193" y="1552050"/>
                </a:lnTo>
                <a:lnTo>
                  <a:pt x="1701956" y="1553919"/>
                </a:lnTo>
                <a:lnTo>
                  <a:pt x="1704326" y="1554811"/>
                </a:lnTo>
                <a:lnTo>
                  <a:pt x="1708235" y="1554065"/>
                </a:lnTo>
                <a:lnTo>
                  <a:pt x="1710397" y="1552411"/>
                </a:lnTo>
                <a:lnTo>
                  <a:pt x="1712160" y="1552465"/>
                </a:lnTo>
                <a:lnTo>
                  <a:pt x="1713006" y="1552134"/>
                </a:lnTo>
                <a:lnTo>
                  <a:pt x="1713776" y="1551273"/>
                </a:lnTo>
                <a:lnTo>
                  <a:pt x="1715284" y="1551950"/>
                </a:lnTo>
                <a:lnTo>
                  <a:pt x="1715338" y="1552634"/>
                </a:lnTo>
                <a:lnTo>
                  <a:pt x="1714268" y="1553596"/>
                </a:lnTo>
                <a:lnTo>
                  <a:pt x="1712914" y="1554404"/>
                </a:lnTo>
                <a:lnTo>
                  <a:pt x="1712098" y="1555357"/>
                </a:lnTo>
                <a:lnTo>
                  <a:pt x="1713637" y="1557273"/>
                </a:lnTo>
                <a:lnTo>
                  <a:pt x="1716061" y="1557919"/>
                </a:lnTo>
                <a:lnTo>
                  <a:pt x="1716969" y="1557642"/>
                </a:lnTo>
                <a:lnTo>
                  <a:pt x="1717531" y="1555488"/>
                </a:lnTo>
                <a:lnTo>
                  <a:pt x="1719024" y="1554096"/>
                </a:lnTo>
                <a:lnTo>
                  <a:pt x="1721048" y="1554396"/>
                </a:lnTo>
                <a:lnTo>
                  <a:pt x="1720763" y="1555273"/>
                </a:lnTo>
                <a:lnTo>
                  <a:pt x="1721048" y="1556096"/>
                </a:lnTo>
                <a:lnTo>
                  <a:pt x="1721979" y="1557504"/>
                </a:lnTo>
                <a:lnTo>
                  <a:pt x="1721871" y="1559519"/>
                </a:lnTo>
                <a:lnTo>
                  <a:pt x="1722048" y="1560004"/>
                </a:lnTo>
                <a:lnTo>
                  <a:pt x="1719871" y="1560889"/>
                </a:lnTo>
                <a:lnTo>
                  <a:pt x="1718247" y="1561189"/>
                </a:lnTo>
                <a:lnTo>
                  <a:pt x="1716946" y="1562350"/>
                </a:lnTo>
                <a:lnTo>
                  <a:pt x="1717631" y="1563020"/>
                </a:lnTo>
                <a:lnTo>
                  <a:pt x="1716308" y="1563612"/>
                </a:lnTo>
                <a:lnTo>
                  <a:pt x="1715415" y="1563374"/>
                </a:lnTo>
                <a:lnTo>
                  <a:pt x="1714961" y="1563589"/>
                </a:lnTo>
                <a:lnTo>
                  <a:pt x="1714822" y="1564304"/>
                </a:lnTo>
                <a:lnTo>
                  <a:pt x="1714138" y="1564958"/>
                </a:lnTo>
                <a:lnTo>
                  <a:pt x="1715130" y="1566951"/>
                </a:lnTo>
                <a:lnTo>
                  <a:pt x="1717170" y="1568243"/>
                </a:lnTo>
                <a:lnTo>
                  <a:pt x="1718609" y="1569874"/>
                </a:lnTo>
                <a:lnTo>
                  <a:pt x="1724396" y="1572012"/>
                </a:lnTo>
                <a:lnTo>
                  <a:pt x="1725796" y="1571951"/>
                </a:lnTo>
                <a:lnTo>
                  <a:pt x="1727174" y="1574105"/>
                </a:lnTo>
                <a:lnTo>
                  <a:pt x="1728289" y="1574844"/>
                </a:lnTo>
                <a:lnTo>
                  <a:pt x="1729359" y="1575220"/>
                </a:lnTo>
                <a:lnTo>
                  <a:pt x="1729236" y="1576697"/>
                </a:lnTo>
                <a:lnTo>
                  <a:pt x="1727327" y="1577782"/>
                </a:lnTo>
                <a:lnTo>
                  <a:pt x="1726812" y="1579074"/>
                </a:lnTo>
                <a:lnTo>
                  <a:pt x="1726335" y="1579798"/>
                </a:lnTo>
                <a:lnTo>
                  <a:pt x="1725473" y="1578882"/>
                </a:lnTo>
                <a:lnTo>
                  <a:pt x="1724596" y="1578213"/>
                </a:lnTo>
                <a:lnTo>
                  <a:pt x="1722556" y="1580236"/>
                </a:lnTo>
                <a:lnTo>
                  <a:pt x="1721571" y="1580667"/>
                </a:lnTo>
                <a:lnTo>
                  <a:pt x="1722056" y="1578482"/>
                </a:lnTo>
                <a:lnTo>
                  <a:pt x="1721287" y="1577628"/>
                </a:lnTo>
                <a:lnTo>
                  <a:pt x="1720125" y="1575436"/>
                </a:lnTo>
                <a:lnTo>
                  <a:pt x="1718424" y="1574082"/>
                </a:lnTo>
                <a:lnTo>
                  <a:pt x="1717223" y="1573628"/>
                </a:lnTo>
                <a:lnTo>
                  <a:pt x="1716292" y="1572774"/>
                </a:lnTo>
                <a:lnTo>
                  <a:pt x="1715161" y="1572428"/>
                </a:lnTo>
                <a:lnTo>
                  <a:pt x="1714199" y="1572520"/>
                </a:lnTo>
                <a:lnTo>
                  <a:pt x="1712568" y="1572020"/>
                </a:lnTo>
                <a:lnTo>
                  <a:pt x="1712460" y="1570851"/>
                </a:lnTo>
                <a:lnTo>
                  <a:pt x="1712006" y="1569974"/>
                </a:lnTo>
                <a:lnTo>
                  <a:pt x="1710728" y="1568943"/>
                </a:lnTo>
                <a:lnTo>
                  <a:pt x="1704641" y="1566989"/>
                </a:lnTo>
                <a:lnTo>
                  <a:pt x="1704603" y="1567797"/>
                </a:lnTo>
                <a:lnTo>
                  <a:pt x="1705026" y="1568405"/>
                </a:lnTo>
                <a:lnTo>
                  <a:pt x="1705903" y="1568812"/>
                </a:lnTo>
                <a:lnTo>
                  <a:pt x="1706950" y="1569597"/>
                </a:lnTo>
                <a:lnTo>
                  <a:pt x="1706942" y="1571928"/>
                </a:lnTo>
                <a:lnTo>
                  <a:pt x="1706488" y="1572913"/>
                </a:lnTo>
                <a:lnTo>
                  <a:pt x="1706296" y="1574313"/>
                </a:lnTo>
                <a:lnTo>
                  <a:pt x="1705888" y="1575743"/>
                </a:lnTo>
                <a:lnTo>
                  <a:pt x="1705142" y="1576867"/>
                </a:lnTo>
                <a:lnTo>
                  <a:pt x="1703479" y="1577628"/>
                </a:lnTo>
                <a:lnTo>
                  <a:pt x="1702748" y="1576990"/>
                </a:lnTo>
                <a:lnTo>
                  <a:pt x="1701563" y="1573920"/>
                </a:lnTo>
                <a:lnTo>
                  <a:pt x="1699886" y="1572959"/>
                </a:lnTo>
                <a:lnTo>
                  <a:pt x="1697223" y="1572843"/>
                </a:lnTo>
                <a:lnTo>
                  <a:pt x="1695415" y="1573536"/>
                </a:lnTo>
                <a:lnTo>
                  <a:pt x="1693444" y="1576513"/>
                </a:lnTo>
                <a:lnTo>
                  <a:pt x="1691851" y="1576997"/>
                </a:lnTo>
                <a:lnTo>
                  <a:pt x="1686411" y="1575459"/>
                </a:lnTo>
                <a:lnTo>
                  <a:pt x="1680208" y="1573105"/>
                </a:lnTo>
                <a:lnTo>
                  <a:pt x="1680370" y="1572320"/>
                </a:lnTo>
                <a:lnTo>
                  <a:pt x="1681347" y="1572066"/>
                </a:lnTo>
                <a:lnTo>
                  <a:pt x="1683225" y="1572389"/>
                </a:lnTo>
                <a:lnTo>
                  <a:pt x="1683125" y="1571582"/>
                </a:lnTo>
                <a:lnTo>
                  <a:pt x="1681209" y="1568951"/>
                </a:lnTo>
                <a:lnTo>
                  <a:pt x="1680862" y="1567766"/>
                </a:lnTo>
                <a:lnTo>
                  <a:pt x="1681109" y="1566320"/>
                </a:lnTo>
                <a:lnTo>
                  <a:pt x="1680485" y="1566351"/>
                </a:lnTo>
                <a:lnTo>
                  <a:pt x="1679339" y="1567566"/>
                </a:lnTo>
                <a:lnTo>
                  <a:pt x="1675383" y="1566535"/>
                </a:lnTo>
                <a:lnTo>
                  <a:pt x="1674290" y="1565297"/>
                </a:lnTo>
                <a:lnTo>
                  <a:pt x="1671966" y="1561819"/>
                </a:lnTo>
                <a:lnTo>
                  <a:pt x="1668688" y="1561704"/>
                </a:lnTo>
                <a:lnTo>
                  <a:pt x="1667203" y="1559596"/>
                </a:lnTo>
                <a:lnTo>
                  <a:pt x="1664517" y="1560481"/>
                </a:lnTo>
                <a:lnTo>
                  <a:pt x="1663163" y="1561458"/>
                </a:lnTo>
                <a:lnTo>
                  <a:pt x="1661970" y="1562973"/>
                </a:lnTo>
                <a:lnTo>
                  <a:pt x="1662432" y="1563758"/>
                </a:lnTo>
                <a:lnTo>
                  <a:pt x="1663625" y="1565004"/>
                </a:lnTo>
                <a:lnTo>
                  <a:pt x="1663086" y="1565612"/>
                </a:lnTo>
                <a:lnTo>
                  <a:pt x="1659261" y="1566497"/>
                </a:lnTo>
                <a:lnTo>
                  <a:pt x="1650396" y="1565504"/>
                </a:lnTo>
                <a:lnTo>
                  <a:pt x="1647803" y="1564573"/>
                </a:lnTo>
                <a:lnTo>
                  <a:pt x="1644324" y="1562604"/>
                </a:lnTo>
                <a:lnTo>
                  <a:pt x="1639507" y="1561004"/>
                </a:lnTo>
                <a:lnTo>
                  <a:pt x="1637183" y="1560743"/>
                </a:lnTo>
                <a:lnTo>
                  <a:pt x="1634913" y="1561058"/>
                </a:lnTo>
                <a:lnTo>
                  <a:pt x="1628295" y="1561219"/>
                </a:lnTo>
                <a:lnTo>
                  <a:pt x="1626763" y="1561643"/>
                </a:lnTo>
                <a:lnTo>
                  <a:pt x="1625455" y="1562327"/>
                </a:lnTo>
                <a:lnTo>
                  <a:pt x="1624609" y="1561573"/>
                </a:lnTo>
                <a:lnTo>
                  <a:pt x="1624216" y="1560227"/>
                </a:lnTo>
                <a:lnTo>
                  <a:pt x="1624986" y="1560012"/>
                </a:lnTo>
                <a:lnTo>
                  <a:pt x="1625840" y="1559219"/>
                </a:lnTo>
                <a:lnTo>
                  <a:pt x="1626609" y="1557650"/>
                </a:lnTo>
                <a:lnTo>
                  <a:pt x="1626702" y="1556696"/>
                </a:lnTo>
                <a:lnTo>
                  <a:pt x="1626163" y="1556081"/>
                </a:lnTo>
                <a:lnTo>
                  <a:pt x="1625140" y="1556019"/>
                </a:lnTo>
                <a:lnTo>
                  <a:pt x="1622877" y="1560104"/>
                </a:lnTo>
                <a:lnTo>
                  <a:pt x="1624170" y="1562389"/>
                </a:lnTo>
                <a:lnTo>
                  <a:pt x="1624085" y="1563212"/>
                </a:lnTo>
                <a:lnTo>
                  <a:pt x="1619568" y="1563681"/>
                </a:lnTo>
                <a:lnTo>
                  <a:pt x="1609310" y="1568274"/>
                </a:lnTo>
                <a:lnTo>
                  <a:pt x="1605308" y="1570751"/>
                </a:lnTo>
                <a:lnTo>
                  <a:pt x="1605516" y="1569920"/>
                </a:lnTo>
                <a:lnTo>
                  <a:pt x="1610349" y="1566712"/>
                </a:lnTo>
                <a:lnTo>
                  <a:pt x="1608641" y="1566220"/>
                </a:lnTo>
                <a:lnTo>
                  <a:pt x="1605893" y="1567020"/>
                </a:lnTo>
                <a:lnTo>
                  <a:pt x="1604908" y="1566712"/>
                </a:lnTo>
                <a:lnTo>
                  <a:pt x="1606070" y="1564058"/>
                </a:lnTo>
                <a:lnTo>
                  <a:pt x="1605693" y="1561712"/>
                </a:lnTo>
                <a:lnTo>
                  <a:pt x="1603739" y="1561650"/>
                </a:lnTo>
                <a:lnTo>
                  <a:pt x="1602492" y="1563520"/>
                </a:lnTo>
                <a:lnTo>
                  <a:pt x="1601630" y="1563443"/>
                </a:lnTo>
                <a:lnTo>
                  <a:pt x="1600499" y="1562643"/>
                </a:lnTo>
                <a:lnTo>
                  <a:pt x="1599622" y="1562896"/>
                </a:lnTo>
                <a:lnTo>
                  <a:pt x="1600268" y="1567135"/>
                </a:lnTo>
                <a:lnTo>
                  <a:pt x="1601499" y="1568874"/>
                </a:lnTo>
                <a:lnTo>
                  <a:pt x="1602530" y="1571097"/>
                </a:lnTo>
                <a:lnTo>
                  <a:pt x="1599722" y="1573828"/>
                </a:lnTo>
                <a:lnTo>
                  <a:pt x="1597113" y="1576082"/>
                </a:lnTo>
                <a:lnTo>
                  <a:pt x="1596828" y="1578259"/>
                </a:lnTo>
                <a:lnTo>
                  <a:pt x="1594204" y="1581090"/>
                </a:lnTo>
                <a:lnTo>
                  <a:pt x="1591741" y="1582698"/>
                </a:lnTo>
                <a:lnTo>
                  <a:pt x="1585947" y="1586467"/>
                </a:lnTo>
                <a:lnTo>
                  <a:pt x="1584292" y="1587267"/>
                </a:lnTo>
                <a:lnTo>
                  <a:pt x="1581676" y="1589014"/>
                </a:lnTo>
                <a:lnTo>
                  <a:pt x="1578074" y="1590321"/>
                </a:lnTo>
                <a:lnTo>
                  <a:pt x="1574611" y="1592398"/>
                </a:lnTo>
                <a:lnTo>
                  <a:pt x="1573449" y="1592714"/>
                </a:lnTo>
                <a:lnTo>
                  <a:pt x="1575658" y="1590952"/>
                </a:lnTo>
                <a:lnTo>
                  <a:pt x="1578274" y="1589214"/>
                </a:lnTo>
                <a:lnTo>
                  <a:pt x="1576027" y="1589452"/>
                </a:lnTo>
                <a:lnTo>
                  <a:pt x="1572564" y="1588652"/>
                </a:lnTo>
                <a:lnTo>
                  <a:pt x="1570448" y="1588606"/>
                </a:lnTo>
                <a:lnTo>
                  <a:pt x="1570440" y="1589244"/>
                </a:lnTo>
                <a:lnTo>
                  <a:pt x="1568832" y="1590144"/>
                </a:lnTo>
                <a:lnTo>
                  <a:pt x="1567162" y="1588829"/>
                </a:lnTo>
                <a:lnTo>
                  <a:pt x="1566439" y="1587944"/>
                </a:lnTo>
                <a:lnTo>
                  <a:pt x="1566092" y="1587175"/>
                </a:lnTo>
                <a:lnTo>
                  <a:pt x="1565385" y="1586990"/>
                </a:lnTo>
                <a:lnTo>
                  <a:pt x="1564707" y="1587344"/>
                </a:lnTo>
                <a:lnTo>
                  <a:pt x="1567201" y="1592729"/>
                </a:lnTo>
                <a:lnTo>
                  <a:pt x="1568263" y="1592960"/>
                </a:lnTo>
                <a:lnTo>
                  <a:pt x="1569432" y="1593491"/>
                </a:lnTo>
                <a:lnTo>
                  <a:pt x="1567970" y="1594745"/>
                </a:lnTo>
                <a:lnTo>
                  <a:pt x="1566393" y="1595699"/>
                </a:lnTo>
                <a:lnTo>
                  <a:pt x="1563915" y="1596330"/>
                </a:lnTo>
                <a:lnTo>
                  <a:pt x="1561822" y="1594368"/>
                </a:lnTo>
                <a:lnTo>
                  <a:pt x="1561368" y="1596830"/>
                </a:lnTo>
                <a:lnTo>
                  <a:pt x="1561098" y="1599284"/>
                </a:lnTo>
                <a:lnTo>
                  <a:pt x="1560398" y="1599914"/>
                </a:lnTo>
                <a:lnTo>
                  <a:pt x="1559274" y="1600814"/>
                </a:lnTo>
                <a:lnTo>
                  <a:pt x="1558666" y="1600137"/>
                </a:lnTo>
                <a:lnTo>
                  <a:pt x="1558374" y="1599184"/>
                </a:lnTo>
                <a:lnTo>
                  <a:pt x="1557651" y="1600030"/>
                </a:lnTo>
                <a:lnTo>
                  <a:pt x="1556596" y="1600668"/>
                </a:lnTo>
                <a:lnTo>
                  <a:pt x="1554857" y="1600799"/>
                </a:lnTo>
                <a:lnTo>
                  <a:pt x="1553557" y="1601138"/>
                </a:lnTo>
                <a:lnTo>
                  <a:pt x="1553587" y="1602153"/>
                </a:lnTo>
                <a:lnTo>
                  <a:pt x="1553888" y="1603176"/>
                </a:lnTo>
                <a:lnTo>
                  <a:pt x="1556196" y="1602368"/>
                </a:lnTo>
                <a:lnTo>
                  <a:pt x="1555357" y="1604991"/>
                </a:lnTo>
                <a:lnTo>
                  <a:pt x="1553233" y="1607584"/>
                </a:lnTo>
                <a:lnTo>
                  <a:pt x="1551502" y="1608192"/>
                </a:lnTo>
                <a:lnTo>
                  <a:pt x="1548855" y="1607815"/>
                </a:lnTo>
                <a:lnTo>
                  <a:pt x="1548201" y="1608076"/>
                </a:lnTo>
                <a:lnTo>
                  <a:pt x="1547616" y="1608615"/>
                </a:lnTo>
                <a:lnTo>
                  <a:pt x="1550702" y="1612654"/>
                </a:lnTo>
                <a:lnTo>
                  <a:pt x="1548716" y="1618739"/>
                </a:lnTo>
                <a:lnTo>
                  <a:pt x="1547446" y="1620946"/>
                </a:lnTo>
                <a:lnTo>
                  <a:pt x="1546569" y="1621231"/>
                </a:lnTo>
                <a:lnTo>
                  <a:pt x="1545600" y="1621300"/>
                </a:lnTo>
                <a:lnTo>
                  <a:pt x="1542183" y="1619346"/>
                </a:lnTo>
                <a:lnTo>
                  <a:pt x="1540320" y="1617831"/>
                </a:lnTo>
                <a:lnTo>
                  <a:pt x="1541967" y="1621947"/>
                </a:lnTo>
                <a:lnTo>
                  <a:pt x="1546446" y="1623147"/>
                </a:lnTo>
                <a:lnTo>
                  <a:pt x="1546677" y="1624708"/>
                </a:lnTo>
                <a:lnTo>
                  <a:pt x="1546654" y="1626031"/>
                </a:lnTo>
                <a:lnTo>
                  <a:pt x="1545769" y="1627593"/>
                </a:lnTo>
                <a:lnTo>
                  <a:pt x="1544945" y="1629662"/>
                </a:lnTo>
                <a:lnTo>
                  <a:pt x="1545553" y="1631101"/>
                </a:lnTo>
                <a:lnTo>
                  <a:pt x="1546261" y="1634663"/>
                </a:lnTo>
                <a:lnTo>
                  <a:pt x="1546869" y="1636294"/>
                </a:lnTo>
                <a:lnTo>
                  <a:pt x="1547531" y="1641240"/>
                </a:lnTo>
                <a:lnTo>
                  <a:pt x="1548239" y="1643379"/>
                </a:lnTo>
                <a:lnTo>
                  <a:pt x="1552310" y="1651241"/>
                </a:lnTo>
                <a:lnTo>
                  <a:pt x="1553680" y="1651302"/>
                </a:lnTo>
                <a:lnTo>
                  <a:pt x="1553895" y="1652149"/>
                </a:lnTo>
                <a:lnTo>
                  <a:pt x="1553764" y="1653779"/>
                </a:lnTo>
                <a:lnTo>
                  <a:pt x="1550840" y="1654256"/>
                </a:lnTo>
                <a:lnTo>
                  <a:pt x="1549609" y="1654980"/>
                </a:lnTo>
                <a:lnTo>
                  <a:pt x="1549370" y="1655610"/>
                </a:lnTo>
                <a:lnTo>
                  <a:pt x="1549193" y="1655949"/>
                </a:lnTo>
                <a:lnTo>
                  <a:pt x="1548816" y="1655918"/>
                </a:lnTo>
                <a:lnTo>
                  <a:pt x="1547423" y="1655464"/>
                </a:lnTo>
                <a:lnTo>
                  <a:pt x="1544245" y="1653233"/>
                </a:lnTo>
                <a:lnTo>
                  <a:pt x="1539620" y="1651848"/>
                </a:lnTo>
                <a:lnTo>
                  <a:pt x="1533541" y="1651310"/>
                </a:lnTo>
                <a:lnTo>
                  <a:pt x="1529385" y="1650195"/>
                </a:lnTo>
                <a:lnTo>
                  <a:pt x="1527154" y="1648494"/>
                </a:lnTo>
                <a:lnTo>
                  <a:pt x="1524830" y="1647479"/>
                </a:lnTo>
                <a:lnTo>
                  <a:pt x="1522405" y="1647164"/>
                </a:lnTo>
                <a:lnTo>
                  <a:pt x="1520389" y="1646240"/>
                </a:lnTo>
                <a:lnTo>
                  <a:pt x="1518796" y="1644710"/>
                </a:lnTo>
                <a:lnTo>
                  <a:pt x="1516465" y="1643733"/>
                </a:lnTo>
                <a:lnTo>
                  <a:pt x="1513394" y="1643302"/>
                </a:lnTo>
                <a:lnTo>
                  <a:pt x="1511393" y="1642156"/>
                </a:lnTo>
                <a:lnTo>
                  <a:pt x="1510008" y="1639340"/>
                </a:lnTo>
                <a:lnTo>
                  <a:pt x="1510000" y="1639302"/>
                </a:lnTo>
                <a:lnTo>
                  <a:pt x="1508754" y="1634594"/>
                </a:lnTo>
                <a:lnTo>
                  <a:pt x="1507184" y="1631640"/>
                </a:lnTo>
                <a:lnTo>
                  <a:pt x="1504137" y="1627978"/>
                </a:lnTo>
                <a:lnTo>
                  <a:pt x="1503859" y="1627493"/>
                </a:lnTo>
                <a:lnTo>
                  <a:pt x="1503859" y="1627493"/>
                </a:lnTo>
                <a:lnTo>
                  <a:pt x="1503836" y="1626893"/>
                </a:lnTo>
                <a:lnTo>
                  <a:pt x="1504213" y="1624762"/>
                </a:lnTo>
                <a:lnTo>
                  <a:pt x="1503890" y="1623224"/>
                </a:lnTo>
                <a:lnTo>
                  <a:pt x="1502928" y="1621970"/>
                </a:lnTo>
                <a:lnTo>
                  <a:pt x="1502705" y="1620646"/>
                </a:lnTo>
                <a:lnTo>
                  <a:pt x="1503228" y="1619254"/>
                </a:lnTo>
                <a:lnTo>
                  <a:pt x="1503259" y="1617577"/>
                </a:lnTo>
                <a:lnTo>
                  <a:pt x="1502805" y="1615615"/>
                </a:lnTo>
                <a:lnTo>
                  <a:pt x="1500866" y="1613492"/>
                </a:lnTo>
                <a:lnTo>
                  <a:pt x="1497434" y="1611215"/>
                </a:lnTo>
                <a:lnTo>
                  <a:pt x="1494509" y="1607876"/>
                </a:lnTo>
                <a:lnTo>
                  <a:pt x="1492101" y="1603484"/>
                </a:lnTo>
                <a:lnTo>
                  <a:pt x="1489715" y="1600437"/>
                </a:lnTo>
                <a:lnTo>
                  <a:pt x="1487353" y="1598737"/>
                </a:lnTo>
                <a:lnTo>
                  <a:pt x="1485744" y="1596660"/>
                </a:lnTo>
                <a:lnTo>
                  <a:pt x="1484875" y="1594206"/>
                </a:lnTo>
                <a:lnTo>
                  <a:pt x="1484621" y="1592783"/>
                </a:lnTo>
                <a:lnTo>
                  <a:pt x="1484975" y="1592391"/>
                </a:lnTo>
                <a:lnTo>
                  <a:pt x="1483528" y="1589660"/>
                </a:lnTo>
                <a:lnTo>
                  <a:pt x="1480273" y="1584590"/>
                </a:lnTo>
                <a:lnTo>
                  <a:pt x="1478403" y="1580875"/>
                </a:lnTo>
                <a:lnTo>
                  <a:pt x="1477918" y="1578521"/>
                </a:lnTo>
                <a:lnTo>
                  <a:pt x="1475848" y="1575720"/>
                </a:lnTo>
                <a:lnTo>
                  <a:pt x="1472185" y="1572466"/>
                </a:lnTo>
                <a:lnTo>
                  <a:pt x="1470200" y="1570351"/>
                </a:lnTo>
                <a:lnTo>
                  <a:pt x="1469715" y="1568881"/>
                </a:lnTo>
                <a:lnTo>
                  <a:pt x="1469707" y="1568881"/>
                </a:lnTo>
                <a:lnTo>
                  <a:pt x="1463997" y="1564589"/>
                </a:lnTo>
                <a:lnTo>
                  <a:pt x="1462335" y="1561904"/>
                </a:lnTo>
                <a:lnTo>
                  <a:pt x="1461042" y="1561058"/>
                </a:lnTo>
                <a:lnTo>
                  <a:pt x="1459557" y="1561150"/>
                </a:lnTo>
                <a:lnTo>
                  <a:pt x="1458795" y="1560889"/>
                </a:lnTo>
                <a:lnTo>
                  <a:pt x="1458756" y="1560281"/>
                </a:lnTo>
                <a:lnTo>
                  <a:pt x="1458272" y="1560250"/>
                </a:lnTo>
                <a:lnTo>
                  <a:pt x="1457340" y="1560804"/>
                </a:lnTo>
                <a:lnTo>
                  <a:pt x="1454301" y="1560912"/>
                </a:lnTo>
                <a:lnTo>
                  <a:pt x="1449153" y="1560589"/>
                </a:lnTo>
                <a:lnTo>
                  <a:pt x="1445436" y="1559858"/>
                </a:lnTo>
                <a:lnTo>
                  <a:pt x="1443150" y="1558727"/>
                </a:lnTo>
                <a:lnTo>
                  <a:pt x="1441549" y="1558881"/>
                </a:lnTo>
                <a:lnTo>
                  <a:pt x="1440626" y="1560327"/>
                </a:lnTo>
                <a:lnTo>
                  <a:pt x="1438671" y="1561258"/>
                </a:lnTo>
                <a:lnTo>
                  <a:pt x="1435678" y="1561673"/>
                </a:lnTo>
                <a:lnTo>
                  <a:pt x="1433107" y="1564350"/>
                </a:lnTo>
                <a:lnTo>
                  <a:pt x="1430953" y="1569289"/>
                </a:lnTo>
                <a:lnTo>
                  <a:pt x="1430006" y="1572459"/>
                </a:lnTo>
                <a:lnTo>
                  <a:pt x="1430268" y="1573874"/>
                </a:lnTo>
                <a:lnTo>
                  <a:pt x="1429698" y="1574897"/>
                </a:lnTo>
                <a:lnTo>
                  <a:pt x="1428298" y="1575536"/>
                </a:lnTo>
                <a:lnTo>
                  <a:pt x="1426874" y="1576967"/>
                </a:lnTo>
                <a:lnTo>
                  <a:pt x="1425427" y="1579190"/>
                </a:lnTo>
                <a:lnTo>
                  <a:pt x="1423735" y="1580267"/>
                </a:lnTo>
                <a:lnTo>
                  <a:pt x="1421803" y="1580190"/>
                </a:lnTo>
                <a:lnTo>
                  <a:pt x="1418232" y="1578482"/>
                </a:lnTo>
                <a:lnTo>
                  <a:pt x="1413030" y="1575128"/>
                </a:lnTo>
                <a:lnTo>
                  <a:pt x="1408952" y="1573051"/>
                </a:lnTo>
                <a:lnTo>
                  <a:pt x="1405996" y="1572259"/>
                </a:lnTo>
                <a:lnTo>
                  <a:pt x="1403388" y="1570705"/>
                </a:lnTo>
                <a:lnTo>
                  <a:pt x="1401125" y="1568389"/>
                </a:lnTo>
                <a:lnTo>
                  <a:pt x="1399040" y="1566843"/>
                </a:lnTo>
                <a:lnTo>
                  <a:pt x="1397131" y="1566066"/>
                </a:lnTo>
                <a:lnTo>
                  <a:pt x="1394900" y="1563497"/>
                </a:lnTo>
                <a:lnTo>
                  <a:pt x="1392345" y="1559127"/>
                </a:lnTo>
                <a:lnTo>
                  <a:pt x="1391067" y="1555750"/>
                </a:lnTo>
                <a:lnTo>
                  <a:pt x="1391067" y="1552180"/>
                </a:lnTo>
                <a:lnTo>
                  <a:pt x="1387728" y="1544388"/>
                </a:lnTo>
                <a:lnTo>
                  <a:pt x="1385957" y="1541003"/>
                </a:lnTo>
                <a:lnTo>
                  <a:pt x="1384642" y="1539441"/>
                </a:lnTo>
                <a:lnTo>
                  <a:pt x="1382071" y="1537579"/>
                </a:lnTo>
                <a:lnTo>
                  <a:pt x="1378231" y="1535410"/>
                </a:lnTo>
                <a:lnTo>
                  <a:pt x="1373091" y="1531071"/>
                </a:lnTo>
                <a:lnTo>
                  <a:pt x="1366642" y="1524540"/>
                </a:lnTo>
                <a:lnTo>
                  <a:pt x="1362079" y="1520601"/>
                </a:lnTo>
                <a:lnTo>
                  <a:pt x="1359401" y="1519263"/>
                </a:lnTo>
                <a:lnTo>
                  <a:pt x="1357077" y="1516901"/>
                </a:lnTo>
                <a:lnTo>
                  <a:pt x="1355107" y="1513516"/>
                </a:lnTo>
                <a:lnTo>
                  <a:pt x="1353183" y="1511355"/>
                </a:lnTo>
                <a:lnTo>
                  <a:pt x="1352983" y="1511254"/>
                </a:lnTo>
                <a:lnTo>
                  <a:pt x="1352813" y="1511208"/>
                </a:lnTo>
                <a:lnTo>
                  <a:pt x="1348065" y="1511178"/>
                </a:lnTo>
                <a:lnTo>
                  <a:pt x="1343317" y="1511147"/>
                </a:lnTo>
                <a:lnTo>
                  <a:pt x="1338569" y="1511116"/>
                </a:lnTo>
                <a:lnTo>
                  <a:pt x="1333821" y="1511093"/>
                </a:lnTo>
                <a:lnTo>
                  <a:pt x="1329073" y="1511062"/>
                </a:lnTo>
                <a:lnTo>
                  <a:pt x="1324325" y="1511039"/>
                </a:lnTo>
                <a:lnTo>
                  <a:pt x="1319577" y="1511008"/>
                </a:lnTo>
                <a:lnTo>
                  <a:pt x="1314828" y="1510978"/>
                </a:lnTo>
                <a:lnTo>
                  <a:pt x="1314813" y="1513816"/>
                </a:lnTo>
                <a:lnTo>
                  <a:pt x="1314736" y="1516678"/>
                </a:lnTo>
                <a:lnTo>
                  <a:pt x="1314728" y="1519509"/>
                </a:lnTo>
                <a:lnTo>
                  <a:pt x="1314713" y="1522340"/>
                </a:lnTo>
                <a:lnTo>
                  <a:pt x="1307079" y="1522355"/>
                </a:lnTo>
                <a:lnTo>
                  <a:pt x="1299445" y="1522371"/>
                </a:lnTo>
                <a:lnTo>
                  <a:pt x="1291811" y="1522386"/>
                </a:lnTo>
                <a:lnTo>
                  <a:pt x="1284178" y="1522401"/>
                </a:lnTo>
                <a:lnTo>
                  <a:pt x="1276544" y="1522417"/>
                </a:lnTo>
                <a:lnTo>
                  <a:pt x="1268910" y="1522432"/>
                </a:lnTo>
                <a:lnTo>
                  <a:pt x="1261276" y="1522448"/>
                </a:lnTo>
                <a:lnTo>
                  <a:pt x="1253642" y="1522463"/>
                </a:lnTo>
                <a:lnTo>
                  <a:pt x="1243399" y="1518740"/>
                </a:lnTo>
                <a:lnTo>
                  <a:pt x="1233157" y="1515009"/>
                </a:lnTo>
                <a:lnTo>
                  <a:pt x="1222914" y="1511270"/>
                </a:lnTo>
                <a:lnTo>
                  <a:pt x="1212672" y="1507524"/>
                </a:lnTo>
                <a:lnTo>
                  <a:pt x="1202429" y="1503777"/>
                </a:lnTo>
                <a:lnTo>
                  <a:pt x="1192186" y="1500023"/>
                </a:lnTo>
                <a:lnTo>
                  <a:pt x="1181944" y="1496261"/>
                </a:lnTo>
                <a:lnTo>
                  <a:pt x="1171701" y="1492492"/>
                </a:lnTo>
                <a:lnTo>
                  <a:pt x="1172732" y="1491053"/>
                </a:lnTo>
                <a:lnTo>
                  <a:pt x="1174102" y="1487207"/>
                </a:lnTo>
                <a:lnTo>
                  <a:pt x="1171632" y="1487484"/>
                </a:lnTo>
                <a:lnTo>
                  <a:pt x="1165452" y="1488030"/>
                </a:lnTo>
                <a:lnTo>
                  <a:pt x="1159273" y="1488576"/>
                </a:lnTo>
                <a:lnTo>
                  <a:pt x="1153093" y="1489122"/>
                </a:lnTo>
                <a:lnTo>
                  <a:pt x="1146914" y="1489668"/>
                </a:lnTo>
                <a:lnTo>
                  <a:pt x="1140734" y="1490215"/>
                </a:lnTo>
                <a:lnTo>
                  <a:pt x="1134555" y="1490761"/>
                </a:lnTo>
                <a:lnTo>
                  <a:pt x="1128376" y="1491307"/>
                </a:lnTo>
                <a:lnTo>
                  <a:pt x="1122196" y="1491853"/>
                </a:lnTo>
                <a:lnTo>
                  <a:pt x="1122150" y="1491692"/>
                </a:lnTo>
                <a:lnTo>
                  <a:pt x="1121996" y="1488899"/>
                </a:lnTo>
                <a:lnTo>
                  <a:pt x="1120996" y="1487915"/>
                </a:lnTo>
                <a:lnTo>
                  <a:pt x="1119711" y="1488522"/>
                </a:lnTo>
                <a:lnTo>
                  <a:pt x="1119126" y="1484891"/>
                </a:lnTo>
                <a:lnTo>
                  <a:pt x="1119449" y="1483176"/>
                </a:lnTo>
                <a:lnTo>
                  <a:pt x="1119295" y="1481499"/>
                </a:lnTo>
                <a:lnTo>
                  <a:pt x="1118087" y="1477368"/>
                </a:lnTo>
                <a:lnTo>
                  <a:pt x="1114878" y="1472352"/>
                </a:lnTo>
                <a:lnTo>
                  <a:pt x="1107944" y="1466098"/>
                </a:lnTo>
                <a:lnTo>
                  <a:pt x="1104412" y="1464005"/>
                </a:lnTo>
                <a:lnTo>
                  <a:pt x="1101642" y="1461359"/>
                </a:lnTo>
                <a:lnTo>
                  <a:pt x="1099879" y="1460620"/>
                </a:lnTo>
                <a:lnTo>
                  <a:pt x="1097663" y="1460420"/>
                </a:lnTo>
                <a:lnTo>
                  <a:pt x="1097024" y="1461613"/>
                </a:lnTo>
                <a:lnTo>
                  <a:pt x="1094516" y="1460797"/>
                </a:lnTo>
                <a:lnTo>
                  <a:pt x="1094893" y="1457836"/>
                </a:lnTo>
                <a:lnTo>
                  <a:pt x="1092446" y="1453712"/>
                </a:lnTo>
                <a:lnTo>
                  <a:pt x="1090445" y="1453251"/>
                </a:lnTo>
                <a:lnTo>
                  <a:pt x="1085404" y="1453528"/>
                </a:lnTo>
                <a:lnTo>
                  <a:pt x="1078671" y="1451258"/>
                </a:lnTo>
                <a:lnTo>
                  <a:pt x="1076685" y="1449904"/>
                </a:lnTo>
                <a:lnTo>
                  <a:pt x="1076000" y="1447481"/>
                </a:lnTo>
                <a:lnTo>
                  <a:pt x="1072845" y="1445373"/>
                </a:lnTo>
                <a:lnTo>
                  <a:pt x="1068690" y="1443304"/>
                </a:lnTo>
                <a:lnTo>
                  <a:pt x="1066373" y="1443789"/>
                </a:lnTo>
                <a:lnTo>
                  <a:pt x="1063349" y="1443466"/>
                </a:lnTo>
                <a:lnTo>
                  <a:pt x="1059032" y="1441973"/>
                </a:lnTo>
                <a:lnTo>
                  <a:pt x="1056515" y="1441788"/>
                </a:lnTo>
                <a:lnTo>
                  <a:pt x="1051614" y="1442227"/>
                </a:lnTo>
                <a:lnTo>
                  <a:pt x="1049782" y="1441912"/>
                </a:lnTo>
                <a:lnTo>
                  <a:pt x="1048081" y="1440027"/>
                </a:lnTo>
                <a:lnTo>
                  <a:pt x="1046250" y="1439081"/>
                </a:lnTo>
                <a:lnTo>
                  <a:pt x="1046635" y="1436757"/>
                </a:lnTo>
                <a:lnTo>
                  <a:pt x="1046404" y="1434657"/>
                </a:lnTo>
                <a:lnTo>
                  <a:pt x="1046681" y="1433019"/>
                </a:lnTo>
                <a:lnTo>
                  <a:pt x="1045857" y="1429426"/>
                </a:lnTo>
                <a:lnTo>
                  <a:pt x="1046496" y="1426087"/>
                </a:lnTo>
                <a:lnTo>
                  <a:pt x="1045942" y="1424880"/>
                </a:lnTo>
                <a:lnTo>
                  <a:pt x="1044903" y="1423949"/>
                </a:lnTo>
                <a:lnTo>
                  <a:pt x="1041656" y="1422580"/>
                </a:lnTo>
                <a:lnTo>
                  <a:pt x="1041063" y="1420864"/>
                </a:lnTo>
                <a:lnTo>
                  <a:pt x="1041594" y="1418479"/>
                </a:lnTo>
                <a:lnTo>
                  <a:pt x="1040747" y="1416902"/>
                </a:lnTo>
                <a:lnTo>
                  <a:pt x="1038085" y="1415433"/>
                </a:lnTo>
                <a:lnTo>
                  <a:pt x="1035599" y="1412094"/>
                </a:lnTo>
                <a:lnTo>
                  <a:pt x="1032444" y="1410263"/>
                </a:lnTo>
                <a:lnTo>
                  <a:pt x="1031151" y="1407194"/>
                </a:lnTo>
                <a:lnTo>
                  <a:pt x="1029212" y="1405294"/>
                </a:lnTo>
                <a:lnTo>
                  <a:pt x="1028535" y="1403609"/>
                </a:lnTo>
                <a:lnTo>
                  <a:pt x="1024225" y="1397585"/>
                </a:lnTo>
                <a:lnTo>
                  <a:pt x="1019624" y="1392870"/>
                </a:lnTo>
                <a:lnTo>
                  <a:pt x="1018915" y="1390147"/>
                </a:lnTo>
                <a:lnTo>
                  <a:pt x="1018739" y="1386415"/>
                </a:lnTo>
                <a:lnTo>
                  <a:pt x="1020539" y="1384138"/>
                </a:lnTo>
                <a:lnTo>
                  <a:pt x="1021509" y="1382130"/>
                </a:lnTo>
                <a:lnTo>
                  <a:pt x="1021409" y="1380292"/>
                </a:lnTo>
                <a:lnTo>
                  <a:pt x="1021132" y="1378938"/>
                </a:lnTo>
                <a:lnTo>
                  <a:pt x="1019547" y="1376584"/>
                </a:lnTo>
                <a:lnTo>
                  <a:pt x="1013421" y="1375184"/>
                </a:lnTo>
                <a:lnTo>
                  <a:pt x="1008442" y="1369345"/>
                </a:lnTo>
                <a:lnTo>
                  <a:pt x="1008150" y="1364868"/>
                </a:lnTo>
                <a:lnTo>
                  <a:pt x="1006195" y="1360283"/>
                </a:lnTo>
                <a:lnTo>
                  <a:pt x="1006172" y="1357291"/>
                </a:lnTo>
                <a:lnTo>
                  <a:pt x="1005872" y="1354052"/>
                </a:lnTo>
                <a:lnTo>
                  <a:pt x="1007357" y="1353344"/>
                </a:lnTo>
                <a:lnTo>
                  <a:pt x="1008681" y="1353606"/>
                </a:lnTo>
                <a:lnTo>
                  <a:pt x="1008550" y="1354890"/>
                </a:lnTo>
                <a:lnTo>
                  <a:pt x="1008996" y="1357206"/>
                </a:lnTo>
                <a:lnTo>
                  <a:pt x="1010558" y="1358945"/>
                </a:lnTo>
                <a:lnTo>
                  <a:pt x="1012044" y="1359706"/>
                </a:lnTo>
                <a:lnTo>
                  <a:pt x="1013398" y="1361391"/>
                </a:lnTo>
                <a:lnTo>
                  <a:pt x="1014414" y="1361899"/>
                </a:lnTo>
                <a:lnTo>
                  <a:pt x="1015460" y="1362022"/>
                </a:lnTo>
                <a:lnTo>
                  <a:pt x="1014899" y="1360937"/>
                </a:lnTo>
                <a:lnTo>
                  <a:pt x="1014298" y="1360244"/>
                </a:lnTo>
                <a:lnTo>
                  <a:pt x="1013567" y="1357998"/>
                </a:lnTo>
                <a:lnTo>
                  <a:pt x="1012182" y="1355129"/>
                </a:lnTo>
                <a:lnTo>
                  <a:pt x="1010589" y="1353544"/>
                </a:lnTo>
                <a:lnTo>
                  <a:pt x="1009781" y="1350652"/>
                </a:lnTo>
                <a:lnTo>
                  <a:pt x="1009088" y="1349982"/>
                </a:lnTo>
                <a:lnTo>
                  <a:pt x="1008658" y="1348905"/>
                </a:lnTo>
                <a:lnTo>
                  <a:pt x="1010197" y="1347628"/>
                </a:lnTo>
                <a:lnTo>
                  <a:pt x="1012297" y="1346720"/>
                </a:lnTo>
                <a:lnTo>
                  <a:pt x="1015114" y="1346474"/>
                </a:lnTo>
                <a:lnTo>
                  <a:pt x="1023102" y="1346905"/>
                </a:lnTo>
                <a:lnTo>
                  <a:pt x="1024802" y="1346159"/>
                </a:lnTo>
                <a:lnTo>
                  <a:pt x="1026211" y="1346397"/>
                </a:lnTo>
                <a:lnTo>
                  <a:pt x="1027242" y="1346305"/>
                </a:lnTo>
                <a:lnTo>
                  <a:pt x="1025072" y="1345536"/>
                </a:lnTo>
                <a:lnTo>
                  <a:pt x="1023856" y="1345790"/>
                </a:lnTo>
                <a:lnTo>
                  <a:pt x="1022417" y="1345628"/>
                </a:lnTo>
                <a:lnTo>
                  <a:pt x="1019562" y="1345782"/>
                </a:lnTo>
                <a:lnTo>
                  <a:pt x="1018408" y="1345459"/>
                </a:lnTo>
                <a:lnTo>
                  <a:pt x="1017138" y="1344551"/>
                </a:lnTo>
                <a:lnTo>
                  <a:pt x="1016307" y="1344459"/>
                </a:lnTo>
                <a:lnTo>
                  <a:pt x="1013667" y="1346044"/>
                </a:lnTo>
                <a:lnTo>
                  <a:pt x="1012490" y="1345851"/>
                </a:lnTo>
                <a:lnTo>
                  <a:pt x="1009704" y="1344120"/>
                </a:lnTo>
                <a:lnTo>
                  <a:pt x="1008488" y="1343874"/>
                </a:lnTo>
                <a:lnTo>
                  <a:pt x="1006534" y="1344859"/>
                </a:lnTo>
                <a:lnTo>
                  <a:pt x="1006295" y="1349098"/>
                </a:lnTo>
                <a:lnTo>
                  <a:pt x="1006903" y="1352244"/>
                </a:lnTo>
                <a:lnTo>
                  <a:pt x="1005733" y="1352567"/>
                </a:lnTo>
                <a:lnTo>
                  <a:pt x="1004371" y="1351275"/>
                </a:lnTo>
                <a:lnTo>
                  <a:pt x="1002286" y="1350505"/>
                </a:lnTo>
                <a:lnTo>
                  <a:pt x="1000562" y="1349328"/>
                </a:lnTo>
                <a:lnTo>
                  <a:pt x="998130" y="1347136"/>
                </a:lnTo>
                <a:lnTo>
                  <a:pt x="996853" y="1346336"/>
                </a:lnTo>
                <a:lnTo>
                  <a:pt x="995406" y="1348159"/>
                </a:lnTo>
                <a:lnTo>
                  <a:pt x="995352" y="1347321"/>
                </a:lnTo>
                <a:lnTo>
                  <a:pt x="996068" y="1345197"/>
                </a:lnTo>
                <a:lnTo>
                  <a:pt x="995868" y="1341636"/>
                </a:lnTo>
                <a:lnTo>
                  <a:pt x="998046" y="1344482"/>
                </a:lnTo>
                <a:lnTo>
                  <a:pt x="997368" y="1342482"/>
                </a:lnTo>
                <a:lnTo>
                  <a:pt x="995675" y="1340274"/>
                </a:lnTo>
                <a:lnTo>
                  <a:pt x="994390" y="1339505"/>
                </a:lnTo>
                <a:lnTo>
                  <a:pt x="992774" y="1335551"/>
                </a:lnTo>
                <a:lnTo>
                  <a:pt x="989134" y="1333174"/>
                </a:lnTo>
                <a:lnTo>
                  <a:pt x="986218" y="1329327"/>
                </a:lnTo>
                <a:lnTo>
                  <a:pt x="980246" y="1322934"/>
                </a:lnTo>
                <a:lnTo>
                  <a:pt x="979853" y="1317303"/>
                </a:lnTo>
                <a:lnTo>
                  <a:pt x="977676" y="1310157"/>
                </a:lnTo>
                <a:lnTo>
                  <a:pt x="978591" y="1306079"/>
                </a:lnTo>
                <a:lnTo>
                  <a:pt x="978468" y="1303187"/>
                </a:lnTo>
                <a:lnTo>
                  <a:pt x="977399" y="1298802"/>
                </a:lnTo>
                <a:lnTo>
                  <a:pt x="976283" y="1296417"/>
                </a:lnTo>
                <a:lnTo>
                  <a:pt x="971442" y="1289855"/>
                </a:lnTo>
                <a:lnTo>
                  <a:pt x="966787" y="1285424"/>
                </a:lnTo>
                <a:lnTo>
                  <a:pt x="966086" y="1282062"/>
                </a:lnTo>
                <a:lnTo>
                  <a:pt x="965763" y="1278670"/>
                </a:lnTo>
                <a:lnTo>
                  <a:pt x="966779" y="1275647"/>
                </a:lnTo>
                <a:lnTo>
                  <a:pt x="967664" y="1272454"/>
                </a:lnTo>
                <a:lnTo>
                  <a:pt x="968303" y="1271608"/>
                </a:lnTo>
                <a:lnTo>
                  <a:pt x="968556" y="1271962"/>
                </a:lnTo>
                <a:lnTo>
                  <a:pt x="968380" y="1272639"/>
                </a:lnTo>
                <a:lnTo>
                  <a:pt x="969041" y="1272846"/>
                </a:lnTo>
                <a:lnTo>
                  <a:pt x="969295" y="1271439"/>
                </a:lnTo>
                <a:lnTo>
                  <a:pt x="969688" y="1270716"/>
                </a:lnTo>
                <a:lnTo>
                  <a:pt x="968995" y="1270623"/>
                </a:lnTo>
                <a:lnTo>
                  <a:pt x="969064" y="1270177"/>
                </a:lnTo>
                <a:lnTo>
                  <a:pt x="969480" y="1269285"/>
                </a:lnTo>
                <a:lnTo>
                  <a:pt x="970927" y="1265084"/>
                </a:lnTo>
                <a:lnTo>
                  <a:pt x="970773" y="1259776"/>
                </a:lnTo>
                <a:lnTo>
                  <a:pt x="972320" y="1253245"/>
                </a:lnTo>
                <a:lnTo>
                  <a:pt x="972243" y="1251084"/>
                </a:lnTo>
                <a:lnTo>
                  <a:pt x="971258" y="1246422"/>
                </a:lnTo>
                <a:lnTo>
                  <a:pt x="970273" y="1243621"/>
                </a:lnTo>
                <a:lnTo>
                  <a:pt x="968518" y="1241637"/>
                </a:lnTo>
                <a:lnTo>
                  <a:pt x="969295" y="1238729"/>
                </a:lnTo>
                <a:lnTo>
                  <a:pt x="969234" y="1235952"/>
                </a:lnTo>
                <a:lnTo>
                  <a:pt x="966132" y="1231944"/>
                </a:lnTo>
                <a:lnTo>
                  <a:pt x="964947" y="1226674"/>
                </a:lnTo>
                <a:lnTo>
                  <a:pt x="964724" y="1224443"/>
                </a:lnTo>
                <a:lnTo>
                  <a:pt x="965032" y="1218535"/>
                </a:lnTo>
                <a:lnTo>
                  <a:pt x="964224" y="1216004"/>
                </a:lnTo>
                <a:lnTo>
                  <a:pt x="962154" y="1211827"/>
                </a:lnTo>
                <a:lnTo>
                  <a:pt x="963039" y="1208188"/>
                </a:lnTo>
                <a:lnTo>
                  <a:pt x="963993" y="1205965"/>
                </a:lnTo>
                <a:lnTo>
                  <a:pt x="966325" y="1196249"/>
                </a:lnTo>
                <a:lnTo>
                  <a:pt x="966887" y="1195457"/>
                </a:lnTo>
                <a:lnTo>
                  <a:pt x="967856" y="1195480"/>
                </a:lnTo>
                <a:lnTo>
                  <a:pt x="969557" y="1193826"/>
                </a:lnTo>
                <a:lnTo>
                  <a:pt x="968772" y="1193441"/>
                </a:lnTo>
                <a:lnTo>
                  <a:pt x="967587" y="1194233"/>
                </a:lnTo>
                <a:lnTo>
                  <a:pt x="968641" y="1190372"/>
                </a:lnTo>
                <a:lnTo>
                  <a:pt x="969826" y="1187056"/>
                </a:lnTo>
                <a:lnTo>
                  <a:pt x="970596" y="1185864"/>
                </a:lnTo>
                <a:lnTo>
                  <a:pt x="970988" y="1175001"/>
                </a:lnTo>
                <a:lnTo>
                  <a:pt x="971666" y="1166655"/>
                </a:lnTo>
                <a:lnTo>
                  <a:pt x="972781" y="1163893"/>
                </a:lnTo>
                <a:lnTo>
                  <a:pt x="972389" y="1161039"/>
                </a:lnTo>
                <a:lnTo>
                  <a:pt x="972843" y="1157170"/>
                </a:lnTo>
                <a:lnTo>
                  <a:pt x="972520" y="1153246"/>
                </a:lnTo>
                <a:lnTo>
                  <a:pt x="974913" y="1134253"/>
                </a:lnTo>
                <a:lnTo>
                  <a:pt x="974597" y="1131945"/>
                </a:lnTo>
                <a:lnTo>
                  <a:pt x="975329" y="1128844"/>
                </a:lnTo>
                <a:lnTo>
                  <a:pt x="974644" y="1120652"/>
                </a:lnTo>
                <a:lnTo>
                  <a:pt x="974951" y="1111436"/>
                </a:lnTo>
                <a:lnTo>
                  <a:pt x="974344" y="1110259"/>
                </a:lnTo>
                <a:lnTo>
                  <a:pt x="974036" y="1108982"/>
                </a:lnTo>
                <a:lnTo>
                  <a:pt x="974605" y="1108789"/>
                </a:lnTo>
                <a:lnTo>
                  <a:pt x="975713" y="1110135"/>
                </a:lnTo>
                <a:lnTo>
                  <a:pt x="980854" y="1110120"/>
                </a:lnTo>
                <a:lnTo>
                  <a:pt x="984132" y="1108874"/>
                </a:lnTo>
                <a:lnTo>
                  <a:pt x="985325" y="1109282"/>
                </a:lnTo>
                <a:lnTo>
                  <a:pt x="986710" y="1110974"/>
                </a:lnTo>
                <a:lnTo>
                  <a:pt x="988457" y="1111313"/>
                </a:lnTo>
                <a:lnTo>
                  <a:pt x="990635" y="1111013"/>
                </a:lnTo>
                <a:lnTo>
                  <a:pt x="989973" y="1110590"/>
                </a:lnTo>
                <a:lnTo>
                  <a:pt x="988949" y="1110474"/>
                </a:lnTo>
                <a:lnTo>
                  <a:pt x="986656" y="1108912"/>
                </a:lnTo>
                <a:lnTo>
                  <a:pt x="985356" y="1107351"/>
                </a:lnTo>
                <a:lnTo>
                  <a:pt x="981346" y="1107458"/>
                </a:lnTo>
                <a:lnTo>
                  <a:pt x="980531" y="1106458"/>
                </a:lnTo>
                <a:lnTo>
                  <a:pt x="976052" y="1107458"/>
                </a:lnTo>
                <a:lnTo>
                  <a:pt x="974667" y="1106435"/>
                </a:lnTo>
                <a:lnTo>
                  <a:pt x="972227" y="1107097"/>
                </a:lnTo>
                <a:lnTo>
                  <a:pt x="972827" y="1104189"/>
                </a:lnTo>
                <a:lnTo>
                  <a:pt x="972720" y="1100512"/>
                </a:lnTo>
                <a:lnTo>
                  <a:pt x="972851" y="1096927"/>
                </a:lnTo>
                <a:lnTo>
                  <a:pt x="973451" y="1099543"/>
                </a:lnTo>
                <a:lnTo>
                  <a:pt x="974967" y="1102320"/>
                </a:lnTo>
                <a:lnTo>
                  <a:pt x="975698" y="1099173"/>
                </a:lnTo>
                <a:lnTo>
                  <a:pt x="976198" y="1095204"/>
                </a:lnTo>
                <a:lnTo>
                  <a:pt x="974721" y="1093681"/>
                </a:lnTo>
                <a:lnTo>
                  <a:pt x="972258" y="1092550"/>
                </a:lnTo>
                <a:lnTo>
                  <a:pt x="971373" y="1088842"/>
                </a:lnTo>
                <a:lnTo>
                  <a:pt x="977198" y="1085672"/>
                </a:lnTo>
                <a:lnTo>
                  <a:pt x="974105" y="1085003"/>
                </a:lnTo>
                <a:lnTo>
                  <a:pt x="972889" y="1083580"/>
                </a:lnTo>
                <a:lnTo>
                  <a:pt x="971388" y="1083403"/>
                </a:lnTo>
                <a:lnTo>
                  <a:pt x="971273" y="1084503"/>
                </a:lnTo>
                <a:lnTo>
                  <a:pt x="970788" y="1085942"/>
                </a:lnTo>
                <a:lnTo>
                  <a:pt x="970265" y="1084026"/>
                </a:lnTo>
                <a:lnTo>
                  <a:pt x="970111" y="1081772"/>
                </a:lnTo>
                <a:lnTo>
                  <a:pt x="969495" y="1077918"/>
                </a:lnTo>
                <a:lnTo>
                  <a:pt x="967110" y="1071695"/>
                </a:lnTo>
                <a:lnTo>
                  <a:pt x="965663" y="1063594"/>
                </a:lnTo>
                <a:lnTo>
                  <a:pt x="963847" y="1059578"/>
                </a:lnTo>
                <a:lnTo>
                  <a:pt x="960369" y="1055732"/>
                </a:lnTo>
                <a:lnTo>
                  <a:pt x="959460" y="1053486"/>
                </a:lnTo>
                <a:lnTo>
                  <a:pt x="958629" y="1047770"/>
                </a:lnTo>
                <a:lnTo>
                  <a:pt x="959099" y="1043431"/>
                </a:lnTo>
                <a:lnTo>
                  <a:pt x="958452" y="1040369"/>
                </a:lnTo>
                <a:lnTo>
                  <a:pt x="960122" y="1040546"/>
                </a:lnTo>
                <a:lnTo>
                  <a:pt x="964516" y="1042954"/>
                </a:lnTo>
                <a:lnTo>
                  <a:pt x="969988" y="1044839"/>
                </a:lnTo>
                <a:lnTo>
                  <a:pt x="971642" y="1046208"/>
                </a:lnTo>
                <a:lnTo>
                  <a:pt x="974297" y="1047224"/>
                </a:lnTo>
                <a:lnTo>
                  <a:pt x="989011" y="1048801"/>
                </a:lnTo>
                <a:lnTo>
                  <a:pt x="989973" y="1048647"/>
                </a:lnTo>
                <a:lnTo>
                  <a:pt x="991874" y="1047670"/>
                </a:lnTo>
                <a:lnTo>
                  <a:pt x="992682" y="1047793"/>
                </a:lnTo>
                <a:lnTo>
                  <a:pt x="994844" y="1050032"/>
                </a:lnTo>
                <a:lnTo>
                  <a:pt x="995929" y="1050301"/>
                </a:lnTo>
                <a:lnTo>
                  <a:pt x="997337" y="1050185"/>
                </a:lnTo>
                <a:lnTo>
                  <a:pt x="998376" y="1049762"/>
                </a:lnTo>
                <a:lnTo>
                  <a:pt x="1000154" y="1048231"/>
                </a:lnTo>
                <a:lnTo>
                  <a:pt x="1000393" y="1048801"/>
                </a:lnTo>
                <a:lnTo>
                  <a:pt x="1000362" y="1050224"/>
                </a:lnTo>
                <a:lnTo>
                  <a:pt x="1000993" y="1052247"/>
                </a:lnTo>
                <a:lnTo>
                  <a:pt x="1002293" y="1054863"/>
                </a:lnTo>
                <a:lnTo>
                  <a:pt x="1002786" y="1056486"/>
                </a:lnTo>
                <a:lnTo>
                  <a:pt x="1000154" y="1061055"/>
                </a:lnTo>
                <a:lnTo>
                  <a:pt x="999654" y="1061155"/>
                </a:lnTo>
                <a:lnTo>
                  <a:pt x="999577" y="1059609"/>
                </a:lnTo>
                <a:lnTo>
                  <a:pt x="999231" y="1059301"/>
                </a:lnTo>
                <a:lnTo>
                  <a:pt x="994275" y="1067010"/>
                </a:lnTo>
                <a:lnTo>
                  <a:pt x="992536" y="1070648"/>
                </a:lnTo>
                <a:lnTo>
                  <a:pt x="992366" y="1072287"/>
                </a:lnTo>
                <a:lnTo>
                  <a:pt x="992428" y="1073249"/>
                </a:lnTo>
                <a:lnTo>
                  <a:pt x="993120" y="1073487"/>
                </a:lnTo>
                <a:lnTo>
                  <a:pt x="994706" y="1073110"/>
                </a:lnTo>
                <a:lnTo>
                  <a:pt x="997053" y="1071602"/>
                </a:lnTo>
                <a:lnTo>
                  <a:pt x="997168" y="1071271"/>
                </a:lnTo>
                <a:lnTo>
                  <a:pt x="994983" y="1071810"/>
                </a:lnTo>
                <a:lnTo>
                  <a:pt x="993936" y="1071856"/>
                </a:lnTo>
                <a:lnTo>
                  <a:pt x="994082" y="1070133"/>
                </a:lnTo>
                <a:lnTo>
                  <a:pt x="994329" y="1069317"/>
                </a:lnTo>
                <a:lnTo>
                  <a:pt x="995760" y="1066763"/>
                </a:lnTo>
                <a:lnTo>
                  <a:pt x="997261" y="1065232"/>
                </a:lnTo>
                <a:lnTo>
                  <a:pt x="999392" y="1063602"/>
                </a:lnTo>
                <a:lnTo>
                  <a:pt x="1000623" y="1062255"/>
                </a:lnTo>
                <a:lnTo>
                  <a:pt x="1001470" y="1060286"/>
                </a:lnTo>
                <a:lnTo>
                  <a:pt x="1003840" y="1057932"/>
                </a:lnTo>
                <a:lnTo>
                  <a:pt x="1004279" y="1057278"/>
                </a:lnTo>
                <a:lnTo>
                  <a:pt x="1004179" y="1055340"/>
                </a:lnTo>
                <a:lnTo>
                  <a:pt x="1004325" y="1054970"/>
                </a:lnTo>
                <a:lnTo>
                  <a:pt x="1005472" y="1055232"/>
                </a:lnTo>
                <a:lnTo>
                  <a:pt x="1005949" y="1058571"/>
                </a:lnTo>
                <a:lnTo>
                  <a:pt x="1005664" y="1060055"/>
                </a:lnTo>
                <a:lnTo>
                  <a:pt x="1003617" y="1061863"/>
                </a:lnTo>
                <a:lnTo>
                  <a:pt x="1003363" y="1062502"/>
                </a:lnTo>
                <a:lnTo>
                  <a:pt x="1003717" y="1064971"/>
                </a:lnTo>
                <a:lnTo>
                  <a:pt x="1003402" y="1065209"/>
                </a:lnTo>
                <a:lnTo>
                  <a:pt x="1002624" y="1064917"/>
                </a:lnTo>
                <a:lnTo>
                  <a:pt x="1002386" y="1065079"/>
                </a:lnTo>
                <a:lnTo>
                  <a:pt x="1004317" y="1067756"/>
                </a:lnTo>
                <a:lnTo>
                  <a:pt x="1004933" y="1069833"/>
                </a:lnTo>
                <a:lnTo>
                  <a:pt x="1005018" y="1071687"/>
                </a:lnTo>
                <a:lnTo>
                  <a:pt x="1004494" y="1075233"/>
                </a:lnTo>
                <a:lnTo>
                  <a:pt x="1003933" y="1075826"/>
                </a:lnTo>
                <a:lnTo>
                  <a:pt x="1002971" y="1075610"/>
                </a:lnTo>
                <a:lnTo>
                  <a:pt x="1001693" y="1074502"/>
                </a:lnTo>
                <a:lnTo>
                  <a:pt x="1001408" y="1074856"/>
                </a:lnTo>
                <a:lnTo>
                  <a:pt x="1000393" y="1077610"/>
                </a:lnTo>
                <a:lnTo>
                  <a:pt x="1000062" y="1077372"/>
                </a:lnTo>
                <a:lnTo>
                  <a:pt x="999431" y="1074102"/>
                </a:lnTo>
                <a:lnTo>
                  <a:pt x="999084" y="1073856"/>
                </a:lnTo>
                <a:lnTo>
                  <a:pt x="997122" y="1075349"/>
                </a:lnTo>
                <a:lnTo>
                  <a:pt x="996329" y="1076779"/>
                </a:lnTo>
                <a:lnTo>
                  <a:pt x="995652" y="1079057"/>
                </a:lnTo>
                <a:lnTo>
                  <a:pt x="994790" y="1080126"/>
                </a:lnTo>
                <a:lnTo>
                  <a:pt x="997237" y="1080357"/>
                </a:lnTo>
                <a:lnTo>
                  <a:pt x="999446" y="1079895"/>
                </a:lnTo>
                <a:lnTo>
                  <a:pt x="1001216" y="1080980"/>
                </a:lnTo>
                <a:lnTo>
                  <a:pt x="1001816" y="1081011"/>
                </a:lnTo>
                <a:lnTo>
                  <a:pt x="1003432" y="1079949"/>
                </a:lnTo>
                <a:lnTo>
                  <a:pt x="1003925" y="1079233"/>
                </a:lnTo>
                <a:lnTo>
                  <a:pt x="1005264" y="1075795"/>
                </a:lnTo>
                <a:lnTo>
                  <a:pt x="1005933" y="1075179"/>
                </a:lnTo>
                <a:lnTo>
                  <a:pt x="1006926" y="1075156"/>
                </a:lnTo>
                <a:lnTo>
                  <a:pt x="1007888" y="1074641"/>
                </a:lnTo>
                <a:lnTo>
                  <a:pt x="1009319" y="1072749"/>
                </a:lnTo>
                <a:lnTo>
                  <a:pt x="1009381" y="1071995"/>
                </a:lnTo>
                <a:lnTo>
                  <a:pt x="1008858" y="1067756"/>
                </a:lnTo>
                <a:lnTo>
                  <a:pt x="1009011" y="1065348"/>
                </a:lnTo>
                <a:lnTo>
                  <a:pt x="1008742" y="1064586"/>
                </a:lnTo>
                <a:lnTo>
                  <a:pt x="1008103" y="1063794"/>
                </a:lnTo>
                <a:lnTo>
                  <a:pt x="1008180" y="1063025"/>
                </a:lnTo>
                <a:lnTo>
                  <a:pt x="1008681" y="1061755"/>
                </a:lnTo>
                <a:lnTo>
                  <a:pt x="1008719" y="1060609"/>
                </a:lnTo>
                <a:lnTo>
                  <a:pt x="1008288" y="1059586"/>
                </a:lnTo>
                <a:lnTo>
                  <a:pt x="1008480" y="1058424"/>
                </a:lnTo>
                <a:lnTo>
                  <a:pt x="1009835" y="1055916"/>
                </a:lnTo>
                <a:lnTo>
                  <a:pt x="1010089" y="1054809"/>
                </a:lnTo>
                <a:lnTo>
                  <a:pt x="1011736" y="1052309"/>
                </a:lnTo>
                <a:lnTo>
                  <a:pt x="1011320" y="1051301"/>
                </a:lnTo>
                <a:lnTo>
                  <a:pt x="1010104" y="1050070"/>
                </a:lnTo>
                <a:lnTo>
                  <a:pt x="1009335" y="1048985"/>
                </a:lnTo>
                <a:lnTo>
                  <a:pt x="1008565" y="1047293"/>
                </a:lnTo>
                <a:lnTo>
                  <a:pt x="1007980" y="1046724"/>
                </a:lnTo>
                <a:lnTo>
                  <a:pt x="1007788" y="1046985"/>
                </a:lnTo>
                <a:lnTo>
                  <a:pt x="1008611" y="1049755"/>
                </a:lnTo>
                <a:lnTo>
                  <a:pt x="1008434" y="1049939"/>
                </a:lnTo>
                <a:lnTo>
                  <a:pt x="1006295" y="1048447"/>
                </a:lnTo>
                <a:lnTo>
                  <a:pt x="1005795" y="1047501"/>
                </a:lnTo>
                <a:lnTo>
                  <a:pt x="1005533" y="1046216"/>
                </a:lnTo>
                <a:lnTo>
                  <a:pt x="1005718" y="1045254"/>
                </a:lnTo>
                <a:lnTo>
                  <a:pt x="1006872" y="1044300"/>
                </a:lnTo>
                <a:lnTo>
                  <a:pt x="1008250" y="1043954"/>
                </a:lnTo>
                <a:lnTo>
                  <a:pt x="1008134" y="1043154"/>
                </a:lnTo>
                <a:lnTo>
                  <a:pt x="1006410" y="1040554"/>
                </a:lnTo>
                <a:lnTo>
                  <a:pt x="1005264" y="1039369"/>
                </a:lnTo>
                <a:lnTo>
                  <a:pt x="1004379" y="1038792"/>
                </a:lnTo>
                <a:lnTo>
                  <a:pt x="1003186" y="1038638"/>
                </a:lnTo>
                <a:lnTo>
                  <a:pt x="1002655" y="1038215"/>
                </a:lnTo>
                <a:lnTo>
                  <a:pt x="1002517" y="1037608"/>
                </a:lnTo>
                <a:lnTo>
                  <a:pt x="1002770" y="1036808"/>
                </a:lnTo>
                <a:lnTo>
                  <a:pt x="1003409" y="1036546"/>
                </a:lnTo>
                <a:lnTo>
                  <a:pt x="1005248" y="1036869"/>
                </a:lnTo>
                <a:lnTo>
                  <a:pt x="1006241" y="1036300"/>
                </a:lnTo>
                <a:lnTo>
                  <a:pt x="1006149" y="1035261"/>
                </a:lnTo>
                <a:lnTo>
                  <a:pt x="1005849" y="1034684"/>
                </a:lnTo>
                <a:lnTo>
                  <a:pt x="1005895" y="1030961"/>
                </a:lnTo>
                <a:lnTo>
                  <a:pt x="1005195" y="1027930"/>
                </a:lnTo>
                <a:lnTo>
                  <a:pt x="1004833" y="1027415"/>
                </a:lnTo>
                <a:lnTo>
                  <a:pt x="1004440" y="1027361"/>
                </a:lnTo>
                <a:lnTo>
                  <a:pt x="1004025" y="1027768"/>
                </a:lnTo>
                <a:lnTo>
                  <a:pt x="1002871" y="1027876"/>
                </a:lnTo>
                <a:lnTo>
                  <a:pt x="1002155" y="1026884"/>
                </a:lnTo>
                <a:lnTo>
                  <a:pt x="1001362" y="1024961"/>
                </a:lnTo>
                <a:lnTo>
                  <a:pt x="999931" y="1020376"/>
                </a:lnTo>
                <a:lnTo>
                  <a:pt x="1002147" y="1020376"/>
                </a:lnTo>
                <a:lnTo>
                  <a:pt x="1011359" y="1020376"/>
                </a:lnTo>
                <a:lnTo>
                  <a:pt x="1020562" y="1020376"/>
                </a:lnTo>
                <a:lnTo>
                  <a:pt x="1029774" y="1020376"/>
                </a:lnTo>
                <a:lnTo>
                  <a:pt x="1038985" y="1020376"/>
                </a:lnTo>
                <a:lnTo>
                  <a:pt x="1048189" y="1020376"/>
                </a:lnTo>
                <a:lnTo>
                  <a:pt x="1057400" y="1020376"/>
                </a:lnTo>
                <a:lnTo>
                  <a:pt x="1066612" y="1020376"/>
                </a:lnTo>
                <a:lnTo>
                  <a:pt x="1075823" y="1020376"/>
                </a:lnTo>
                <a:lnTo>
                  <a:pt x="1085027" y="1020376"/>
                </a:lnTo>
                <a:lnTo>
                  <a:pt x="1094239" y="1020376"/>
                </a:lnTo>
                <a:lnTo>
                  <a:pt x="1103450" y="1020376"/>
                </a:lnTo>
                <a:lnTo>
                  <a:pt x="1112654" y="1020376"/>
                </a:lnTo>
                <a:lnTo>
                  <a:pt x="1121865" y="1020376"/>
                </a:lnTo>
                <a:lnTo>
                  <a:pt x="1131077" y="1020376"/>
                </a:lnTo>
                <a:lnTo>
                  <a:pt x="1140288" y="1020376"/>
                </a:lnTo>
                <a:lnTo>
                  <a:pt x="1149492" y="1020376"/>
                </a:lnTo>
                <a:lnTo>
                  <a:pt x="1158703" y="1020376"/>
                </a:lnTo>
                <a:lnTo>
                  <a:pt x="1167915" y="1020376"/>
                </a:lnTo>
                <a:lnTo>
                  <a:pt x="1177118" y="1020376"/>
                </a:lnTo>
                <a:lnTo>
                  <a:pt x="1186330" y="1020376"/>
                </a:lnTo>
                <a:lnTo>
                  <a:pt x="1195541" y="1020376"/>
                </a:lnTo>
                <a:lnTo>
                  <a:pt x="1204753" y="1020376"/>
                </a:lnTo>
                <a:lnTo>
                  <a:pt x="1213957" y="1020376"/>
                </a:lnTo>
                <a:lnTo>
                  <a:pt x="1223168" y="1020376"/>
                </a:lnTo>
                <a:lnTo>
                  <a:pt x="1232379" y="1020376"/>
                </a:lnTo>
                <a:lnTo>
                  <a:pt x="1241583" y="1020376"/>
                </a:lnTo>
                <a:lnTo>
                  <a:pt x="1250795" y="1020376"/>
                </a:lnTo>
                <a:lnTo>
                  <a:pt x="1260006" y="1020376"/>
                </a:lnTo>
                <a:lnTo>
                  <a:pt x="1269218" y="1020376"/>
                </a:lnTo>
                <a:lnTo>
                  <a:pt x="1278421" y="1020376"/>
                </a:lnTo>
                <a:lnTo>
                  <a:pt x="1287633" y="1020376"/>
                </a:lnTo>
                <a:lnTo>
                  <a:pt x="1296844" y="1020376"/>
                </a:lnTo>
                <a:lnTo>
                  <a:pt x="1306048" y="1020376"/>
                </a:lnTo>
                <a:lnTo>
                  <a:pt x="1315259" y="1020376"/>
                </a:lnTo>
                <a:lnTo>
                  <a:pt x="1324471" y="1020376"/>
                </a:lnTo>
                <a:lnTo>
                  <a:pt x="1333682" y="1020376"/>
                </a:lnTo>
                <a:lnTo>
                  <a:pt x="1342886" y="1020376"/>
                </a:lnTo>
                <a:lnTo>
                  <a:pt x="1352098" y="1020376"/>
                </a:lnTo>
                <a:lnTo>
                  <a:pt x="1361309" y="1020376"/>
                </a:lnTo>
                <a:lnTo>
                  <a:pt x="1370513" y="1020376"/>
                </a:lnTo>
                <a:lnTo>
                  <a:pt x="1379724" y="1020376"/>
                </a:lnTo>
                <a:lnTo>
                  <a:pt x="1388936" y="1020376"/>
                </a:lnTo>
                <a:lnTo>
                  <a:pt x="1398139" y="1020376"/>
                </a:lnTo>
                <a:lnTo>
                  <a:pt x="1407351" y="1020376"/>
                </a:lnTo>
                <a:lnTo>
                  <a:pt x="1416562" y="1020376"/>
                </a:lnTo>
                <a:lnTo>
                  <a:pt x="1425774" y="1020376"/>
                </a:lnTo>
                <a:lnTo>
                  <a:pt x="1434978" y="1020376"/>
                </a:lnTo>
                <a:lnTo>
                  <a:pt x="1444189" y="1020376"/>
                </a:lnTo>
                <a:lnTo>
                  <a:pt x="1453400" y="1020376"/>
                </a:lnTo>
                <a:lnTo>
                  <a:pt x="1462604" y="1020376"/>
                </a:lnTo>
                <a:lnTo>
                  <a:pt x="1471816" y="1020376"/>
                </a:lnTo>
                <a:lnTo>
                  <a:pt x="1481027" y="1020376"/>
                </a:lnTo>
                <a:lnTo>
                  <a:pt x="1490239" y="1020376"/>
                </a:lnTo>
                <a:lnTo>
                  <a:pt x="1499427" y="1020376"/>
                </a:lnTo>
                <a:lnTo>
                  <a:pt x="1508638" y="1020376"/>
                </a:lnTo>
                <a:lnTo>
                  <a:pt x="1517850" y="1020376"/>
                </a:lnTo>
                <a:lnTo>
                  <a:pt x="1527054" y="1020376"/>
                </a:lnTo>
                <a:lnTo>
                  <a:pt x="1536265" y="1020376"/>
                </a:lnTo>
                <a:lnTo>
                  <a:pt x="1545476" y="1020376"/>
                </a:lnTo>
                <a:lnTo>
                  <a:pt x="1554688" y="1020376"/>
                </a:lnTo>
                <a:lnTo>
                  <a:pt x="1563892" y="1020376"/>
                </a:lnTo>
                <a:lnTo>
                  <a:pt x="1573103" y="1020376"/>
                </a:lnTo>
                <a:lnTo>
                  <a:pt x="1582315" y="1020376"/>
                </a:lnTo>
                <a:lnTo>
                  <a:pt x="1591518" y="1020376"/>
                </a:lnTo>
                <a:lnTo>
                  <a:pt x="1596613" y="1020422"/>
                </a:lnTo>
                <a:lnTo>
                  <a:pt x="1596697" y="1013475"/>
                </a:lnTo>
                <a:lnTo>
                  <a:pt x="1596759" y="1007983"/>
                </a:lnTo>
                <a:lnTo>
                  <a:pt x="1601422" y="1008652"/>
                </a:lnTo>
                <a:lnTo>
                  <a:pt x="1602815" y="1009652"/>
                </a:lnTo>
                <a:lnTo>
                  <a:pt x="1603262" y="1010129"/>
                </a:lnTo>
                <a:lnTo>
                  <a:pt x="1603131" y="1011644"/>
                </a:lnTo>
                <a:lnTo>
                  <a:pt x="1603515" y="1016237"/>
                </a:lnTo>
                <a:lnTo>
                  <a:pt x="1604362" y="1020053"/>
                </a:lnTo>
                <a:lnTo>
                  <a:pt x="1606317" y="1024630"/>
                </a:lnTo>
                <a:lnTo>
                  <a:pt x="1606324" y="1024638"/>
                </a:lnTo>
                <a:lnTo>
                  <a:pt x="1606486" y="1026422"/>
                </a:lnTo>
                <a:lnTo>
                  <a:pt x="1607125" y="1027538"/>
                </a:lnTo>
                <a:lnTo>
                  <a:pt x="1608302" y="1028576"/>
                </a:lnTo>
                <a:lnTo>
                  <a:pt x="1612765" y="1029830"/>
                </a:lnTo>
                <a:lnTo>
                  <a:pt x="1620515" y="1031300"/>
                </a:lnTo>
                <a:lnTo>
                  <a:pt x="1624909" y="1032984"/>
                </a:lnTo>
                <a:lnTo>
                  <a:pt x="1625948" y="1034884"/>
                </a:lnTo>
                <a:lnTo>
                  <a:pt x="1628018" y="1035646"/>
                </a:lnTo>
                <a:lnTo>
                  <a:pt x="1631119" y="1035277"/>
                </a:lnTo>
                <a:lnTo>
                  <a:pt x="1633289" y="1034484"/>
                </a:lnTo>
                <a:lnTo>
                  <a:pt x="1635144" y="1032715"/>
                </a:lnTo>
                <a:close/>
                <a:moveTo>
                  <a:pt x="1000092" y="1030884"/>
                </a:moveTo>
                <a:lnTo>
                  <a:pt x="1000377" y="1031592"/>
                </a:lnTo>
                <a:lnTo>
                  <a:pt x="999508" y="1032284"/>
                </a:lnTo>
                <a:lnTo>
                  <a:pt x="998892" y="1032392"/>
                </a:lnTo>
                <a:lnTo>
                  <a:pt x="997907" y="1031284"/>
                </a:lnTo>
                <a:lnTo>
                  <a:pt x="997476" y="1031146"/>
                </a:lnTo>
                <a:lnTo>
                  <a:pt x="997822" y="1032853"/>
                </a:lnTo>
                <a:lnTo>
                  <a:pt x="997699" y="1033438"/>
                </a:lnTo>
                <a:lnTo>
                  <a:pt x="995691" y="1032392"/>
                </a:lnTo>
                <a:lnTo>
                  <a:pt x="995321" y="1031561"/>
                </a:lnTo>
                <a:lnTo>
                  <a:pt x="995883" y="1030684"/>
                </a:lnTo>
                <a:lnTo>
                  <a:pt x="997153" y="1029776"/>
                </a:lnTo>
                <a:lnTo>
                  <a:pt x="997591" y="1029669"/>
                </a:lnTo>
                <a:lnTo>
                  <a:pt x="1000092" y="1030884"/>
                </a:lnTo>
                <a:close/>
                <a:moveTo>
                  <a:pt x="995106" y="1036477"/>
                </a:moveTo>
                <a:lnTo>
                  <a:pt x="995675" y="1037546"/>
                </a:lnTo>
                <a:lnTo>
                  <a:pt x="993351" y="1036861"/>
                </a:lnTo>
                <a:lnTo>
                  <a:pt x="992374" y="1036246"/>
                </a:lnTo>
                <a:lnTo>
                  <a:pt x="992081" y="1035646"/>
                </a:lnTo>
                <a:lnTo>
                  <a:pt x="991735" y="1033684"/>
                </a:lnTo>
                <a:lnTo>
                  <a:pt x="991897" y="1033046"/>
                </a:lnTo>
                <a:lnTo>
                  <a:pt x="992936" y="1032823"/>
                </a:lnTo>
                <a:lnTo>
                  <a:pt x="994875" y="1035254"/>
                </a:lnTo>
                <a:lnTo>
                  <a:pt x="995106" y="1036477"/>
                </a:lnTo>
                <a:close/>
                <a:moveTo>
                  <a:pt x="999254" y="1038731"/>
                </a:moveTo>
                <a:lnTo>
                  <a:pt x="998915" y="1039054"/>
                </a:lnTo>
                <a:lnTo>
                  <a:pt x="997761" y="1038631"/>
                </a:lnTo>
                <a:lnTo>
                  <a:pt x="997084" y="1037908"/>
                </a:lnTo>
                <a:lnTo>
                  <a:pt x="996853" y="1037008"/>
                </a:lnTo>
                <a:lnTo>
                  <a:pt x="997284" y="1035277"/>
                </a:lnTo>
                <a:lnTo>
                  <a:pt x="997861" y="1034830"/>
                </a:lnTo>
                <a:lnTo>
                  <a:pt x="998222" y="1034930"/>
                </a:lnTo>
                <a:lnTo>
                  <a:pt x="998376" y="1036454"/>
                </a:lnTo>
                <a:lnTo>
                  <a:pt x="999400" y="1038062"/>
                </a:lnTo>
                <a:lnTo>
                  <a:pt x="999254" y="1038731"/>
                </a:lnTo>
                <a:close/>
                <a:moveTo>
                  <a:pt x="1004617" y="1047624"/>
                </a:moveTo>
                <a:lnTo>
                  <a:pt x="1005672" y="1051847"/>
                </a:lnTo>
                <a:lnTo>
                  <a:pt x="1006126" y="1050085"/>
                </a:lnTo>
                <a:lnTo>
                  <a:pt x="1009065" y="1053132"/>
                </a:lnTo>
                <a:lnTo>
                  <a:pt x="1009065" y="1054632"/>
                </a:lnTo>
                <a:lnTo>
                  <a:pt x="1008711" y="1055132"/>
                </a:lnTo>
                <a:lnTo>
                  <a:pt x="1008096" y="1055309"/>
                </a:lnTo>
                <a:lnTo>
                  <a:pt x="1007534" y="1054870"/>
                </a:lnTo>
                <a:lnTo>
                  <a:pt x="1007018" y="1053816"/>
                </a:lnTo>
                <a:lnTo>
                  <a:pt x="1006357" y="1053262"/>
                </a:lnTo>
                <a:lnTo>
                  <a:pt x="1004948" y="1052909"/>
                </a:lnTo>
                <a:lnTo>
                  <a:pt x="1004217" y="1051709"/>
                </a:lnTo>
                <a:lnTo>
                  <a:pt x="1003963" y="1050893"/>
                </a:lnTo>
                <a:lnTo>
                  <a:pt x="1003894" y="1048524"/>
                </a:lnTo>
                <a:lnTo>
                  <a:pt x="1003540" y="1047785"/>
                </a:lnTo>
                <a:lnTo>
                  <a:pt x="1002794" y="1047624"/>
                </a:lnTo>
                <a:lnTo>
                  <a:pt x="1002078" y="1047062"/>
                </a:lnTo>
                <a:lnTo>
                  <a:pt x="1000970" y="1045401"/>
                </a:lnTo>
                <a:lnTo>
                  <a:pt x="1000816" y="1044954"/>
                </a:lnTo>
                <a:lnTo>
                  <a:pt x="1001339" y="1043600"/>
                </a:lnTo>
                <a:lnTo>
                  <a:pt x="1002540" y="1041331"/>
                </a:lnTo>
                <a:lnTo>
                  <a:pt x="1003409" y="1040254"/>
                </a:lnTo>
                <a:lnTo>
                  <a:pt x="1003948" y="1040369"/>
                </a:lnTo>
                <a:lnTo>
                  <a:pt x="1004617" y="1041054"/>
                </a:lnTo>
                <a:lnTo>
                  <a:pt x="1005418" y="1042300"/>
                </a:lnTo>
                <a:lnTo>
                  <a:pt x="1005264" y="1043177"/>
                </a:lnTo>
                <a:lnTo>
                  <a:pt x="1002032" y="1044893"/>
                </a:lnTo>
                <a:lnTo>
                  <a:pt x="1001924" y="1045293"/>
                </a:lnTo>
                <a:lnTo>
                  <a:pt x="1003494" y="1045777"/>
                </a:lnTo>
                <a:lnTo>
                  <a:pt x="1004071" y="1046208"/>
                </a:lnTo>
                <a:lnTo>
                  <a:pt x="1004617" y="1047624"/>
                </a:lnTo>
                <a:close/>
                <a:moveTo>
                  <a:pt x="1730660" y="1055047"/>
                </a:moveTo>
                <a:lnTo>
                  <a:pt x="1730552" y="1055578"/>
                </a:lnTo>
                <a:lnTo>
                  <a:pt x="1731337" y="1055740"/>
                </a:lnTo>
                <a:lnTo>
                  <a:pt x="1731191" y="1056009"/>
                </a:lnTo>
                <a:lnTo>
                  <a:pt x="1730336" y="1056494"/>
                </a:lnTo>
                <a:lnTo>
                  <a:pt x="1727920" y="1057478"/>
                </a:lnTo>
                <a:lnTo>
                  <a:pt x="1726304" y="1057794"/>
                </a:lnTo>
                <a:lnTo>
                  <a:pt x="1725473" y="1057440"/>
                </a:lnTo>
                <a:lnTo>
                  <a:pt x="1725388" y="1056786"/>
                </a:lnTo>
                <a:lnTo>
                  <a:pt x="1726042" y="1055824"/>
                </a:lnTo>
                <a:lnTo>
                  <a:pt x="1726042" y="1055347"/>
                </a:lnTo>
                <a:lnTo>
                  <a:pt x="1725373" y="1055347"/>
                </a:lnTo>
                <a:lnTo>
                  <a:pt x="1725534" y="1054963"/>
                </a:lnTo>
                <a:lnTo>
                  <a:pt x="1726527" y="1054201"/>
                </a:lnTo>
                <a:lnTo>
                  <a:pt x="1734977" y="1049347"/>
                </a:lnTo>
                <a:lnTo>
                  <a:pt x="1738586" y="1047578"/>
                </a:lnTo>
                <a:lnTo>
                  <a:pt x="1740510" y="1047016"/>
                </a:lnTo>
                <a:lnTo>
                  <a:pt x="1740818" y="1047293"/>
                </a:lnTo>
                <a:lnTo>
                  <a:pt x="1738732" y="1049124"/>
                </a:lnTo>
                <a:lnTo>
                  <a:pt x="1738401" y="1049870"/>
                </a:lnTo>
                <a:lnTo>
                  <a:pt x="1738478" y="1050370"/>
                </a:lnTo>
                <a:lnTo>
                  <a:pt x="1737793" y="1051332"/>
                </a:lnTo>
                <a:lnTo>
                  <a:pt x="1731614" y="1054732"/>
                </a:lnTo>
                <a:lnTo>
                  <a:pt x="1730660" y="1055047"/>
                </a:lnTo>
                <a:close/>
                <a:moveTo>
                  <a:pt x="1006249" y="1065656"/>
                </a:moveTo>
                <a:lnTo>
                  <a:pt x="1006133" y="1066271"/>
                </a:lnTo>
                <a:lnTo>
                  <a:pt x="1004941" y="1065540"/>
                </a:lnTo>
                <a:lnTo>
                  <a:pt x="1004548" y="1064863"/>
                </a:lnTo>
                <a:lnTo>
                  <a:pt x="1004594" y="1063348"/>
                </a:lnTo>
                <a:lnTo>
                  <a:pt x="1004894" y="1062363"/>
                </a:lnTo>
                <a:lnTo>
                  <a:pt x="1005118" y="1062163"/>
                </a:lnTo>
                <a:lnTo>
                  <a:pt x="1005818" y="1062594"/>
                </a:lnTo>
                <a:lnTo>
                  <a:pt x="1006018" y="1062848"/>
                </a:lnTo>
                <a:lnTo>
                  <a:pt x="1006249" y="1065656"/>
                </a:lnTo>
                <a:close/>
                <a:moveTo>
                  <a:pt x="1008473" y="1072010"/>
                </a:moveTo>
                <a:lnTo>
                  <a:pt x="1008373" y="1072733"/>
                </a:lnTo>
                <a:lnTo>
                  <a:pt x="1007549" y="1073295"/>
                </a:lnTo>
                <a:lnTo>
                  <a:pt x="1007118" y="1073149"/>
                </a:lnTo>
                <a:lnTo>
                  <a:pt x="1007088" y="1072294"/>
                </a:lnTo>
                <a:lnTo>
                  <a:pt x="1006864" y="1072164"/>
                </a:lnTo>
                <a:lnTo>
                  <a:pt x="1005972" y="1073187"/>
                </a:lnTo>
                <a:lnTo>
                  <a:pt x="1006041" y="1071164"/>
                </a:lnTo>
                <a:lnTo>
                  <a:pt x="1006480" y="1069033"/>
                </a:lnTo>
                <a:lnTo>
                  <a:pt x="1006864" y="1068994"/>
                </a:lnTo>
                <a:lnTo>
                  <a:pt x="1007434" y="1070395"/>
                </a:lnTo>
                <a:lnTo>
                  <a:pt x="1008473" y="1072010"/>
                </a:lnTo>
                <a:close/>
                <a:moveTo>
                  <a:pt x="1746497" y="1077872"/>
                </a:moveTo>
                <a:lnTo>
                  <a:pt x="1746097" y="1078895"/>
                </a:lnTo>
                <a:lnTo>
                  <a:pt x="1746174" y="1079510"/>
                </a:lnTo>
                <a:lnTo>
                  <a:pt x="1743549" y="1082218"/>
                </a:lnTo>
                <a:lnTo>
                  <a:pt x="1742595" y="1083926"/>
                </a:lnTo>
                <a:lnTo>
                  <a:pt x="1741803" y="1084195"/>
                </a:lnTo>
                <a:lnTo>
                  <a:pt x="1741164" y="1083034"/>
                </a:lnTo>
                <a:lnTo>
                  <a:pt x="1741164" y="1082095"/>
                </a:lnTo>
                <a:lnTo>
                  <a:pt x="1741810" y="1081387"/>
                </a:lnTo>
                <a:lnTo>
                  <a:pt x="1742449" y="1080380"/>
                </a:lnTo>
                <a:lnTo>
                  <a:pt x="1742526" y="1078987"/>
                </a:lnTo>
                <a:lnTo>
                  <a:pt x="1742280" y="1078480"/>
                </a:lnTo>
                <a:lnTo>
                  <a:pt x="1741479" y="1079734"/>
                </a:lnTo>
                <a:lnTo>
                  <a:pt x="1741926" y="1080003"/>
                </a:lnTo>
                <a:lnTo>
                  <a:pt x="1742057" y="1080218"/>
                </a:lnTo>
                <a:lnTo>
                  <a:pt x="1741903" y="1080672"/>
                </a:lnTo>
                <a:lnTo>
                  <a:pt x="1738886" y="1080003"/>
                </a:lnTo>
                <a:lnTo>
                  <a:pt x="1737986" y="1079026"/>
                </a:lnTo>
                <a:lnTo>
                  <a:pt x="1738140" y="1077664"/>
                </a:lnTo>
                <a:lnTo>
                  <a:pt x="1739148" y="1075918"/>
                </a:lnTo>
                <a:lnTo>
                  <a:pt x="1742772" y="1072218"/>
                </a:lnTo>
                <a:lnTo>
                  <a:pt x="1744373" y="1071187"/>
                </a:lnTo>
                <a:lnTo>
                  <a:pt x="1748913" y="1069556"/>
                </a:lnTo>
                <a:lnTo>
                  <a:pt x="1751414" y="1069179"/>
                </a:lnTo>
                <a:lnTo>
                  <a:pt x="1753931" y="1069179"/>
                </a:lnTo>
                <a:lnTo>
                  <a:pt x="1755754" y="1069717"/>
                </a:lnTo>
                <a:lnTo>
                  <a:pt x="1756886" y="1070787"/>
                </a:lnTo>
                <a:lnTo>
                  <a:pt x="1755816" y="1071495"/>
                </a:lnTo>
                <a:lnTo>
                  <a:pt x="1750845" y="1072102"/>
                </a:lnTo>
                <a:lnTo>
                  <a:pt x="1750706" y="1072294"/>
                </a:lnTo>
                <a:lnTo>
                  <a:pt x="1751660" y="1072879"/>
                </a:lnTo>
                <a:lnTo>
                  <a:pt x="1751837" y="1073295"/>
                </a:lnTo>
                <a:lnTo>
                  <a:pt x="1750960" y="1074379"/>
                </a:lnTo>
                <a:lnTo>
                  <a:pt x="1746497" y="1077872"/>
                </a:lnTo>
                <a:close/>
                <a:moveTo>
                  <a:pt x="998561" y="1078057"/>
                </a:moveTo>
                <a:lnTo>
                  <a:pt x="998353" y="1078680"/>
                </a:lnTo>
                <a:lnTo>
                  <a:pt x="998046" y="1078649"/>
                </a:lnTo>
                <a:lnTo>
                  <a:pt x="997368" y="1077380"/>
                </a:lnTo>
                <a:lnTo>
                  <a:pt x="997284" y="1076487"/>
                </a:lnTo>
                <a:lnTo>
                  <a:pt x="997861" y="1075841"/>
                </a:lnTo>
                <a:lnTo>
                  <a:pt x="998638" y="1077695"/>
                </a:lnTo>
                <a:lnTo>
                  <a:pt x="998561" y="1078057"/>
                </a:lnTo>
                <a:close/>
                <a:moveTo>
                  <a:pt x="1698877" y="1083711"/>
                </a:moveTo>
                <a:lnTo>
                  <a:pt x="1698169" y="1084203"/>
                </a:lnTo>
                <a:lnTo>
                  <a:pt x="1697900" y="1083972"/>
                </a:lnTo>
                <a:lnTo>
                  <a:pt x="1698069" y="1083003"/>
                </a:lnTo>
                <a:lnTo>
                  <a:pt x="1698423" y="1082441"/>
                </a:lnTo>
                <a:lnTo>
                  <a:pt x="1698970" y="1082280"/>
                </a:lnTo>
                <a:lnTo>
                  <a:pt x="1699239" y="1082518"/>
                </a:lnTo>
                <a:lnTo>
                  <a:pt x="1699231" y="1083149"/>
                </a:lnTo>
                <a:lnTo>
                  <a:pt x="1698877" y="1083711"/>
                </a:lnTo>
                <a:close/>
                <a:moveTo>
                  <a:pt x="1692806" y="1086819"/>
                </a:moveTo>
                <a:lnTo>
                  <a:pt x="1692482" y="1087042"/>
                </a:lnTo>
                <a:lnTo>
                  <a:pt x="1691659" y="1086511"/>
                </a:lnTo>
                <a:lnTo>
                  <a:pt x="1691544" y="1086072"/>
                </a:lnTo>
                <a:lnTo>
                  <a:pt x="1691767" y="1085634"/>
                </a:lnTo>
                <a:lnTo>
                  <a:pt x="1692152" y="1085734"/>
                </a:lnTo>
                <a:lnTo>
                  <a:pt x="1692690" y="1086372"/>
                </a:lnTo>
                <a:lnTo>
                  <a:pt x="1692806" y="1086819"/>
                </a:lnTo>
                <a:close/>
                <a:moveTo>
                  <a:pt x="1696292" y="1087073"/>
                </a:moveTo>
                <a:lnTo>
                  <a:pt x="1695568" y="1087249"/>
                </a:lnTo>
                <a:lnTo>
                  <a:pt x="1694022" y="1086973"/>
                </a:lnTo>
                <a:lnTo>
                  <a:pt x="1694045" y="1086511"/>
                </a:lnTo>
                <a:lnTo>
                  <a:pt x="1695653" y="1085872"/>
                </a:lnTo>
                <a:lnTo>
                  <a:pt x="1696369" y="1085695"/>
                </a:lnTo>
                <a:lnTo>
                  <a:pt x="1696538" y="1085965"/>
                </a:lnTo>
                <a:lnTo>
                  <a:pt x="1696292" y="1087073"/>
                </a:lnTo>
                <a:close/>
                <a:moveTo>
                  <a:pt x="1692752" y="1091350"/>
                </a:moveTo>
                <a:lnTo>
                  <a:pt x="1691513" y="1091781"/>
                </a:lnTo>
                <a:lnTo>
                  <a:pt x="1690997" y="1091704"/>
                </a:lnTo>
                <a:lnTo>
                  <a:pt x="1691205" y="1091111"/>
                </a:lnTo>
                <a:lnTo>
                  <a:pt x="1691844" y="1090403"/>
                </a:lnTo>
                <a:lnTo>
                  <a:pt x="1694722" y="1088634"/>
                </a:lnTo>
                <a:lnTo>
                  <a:pt x="1695222" y="1088665"/>
                </a:lnTo>
                <a:lnTo>
                  <a:pt x="1695376" y="1089088"/>
                </a:lnTo>
                <a:lnTo>
                  <a:pt x="1693983" y="1089957"/>
                </a:lnTo>
                <a:lnTo>
                  <a:pt x="1693460" y="1090419"/>
                </a:lnTo>
                <a:lnTo>
                  <a:pt x="1693398" y="1090903"/>
                </a:lnTo>
                <a:lnTo>
                  <a:pt x="1692752" y="1091350"/>
                </a:lnTo>
                <a:close/>
                <a:moveTo>
                  <a:pt x="1834810" y="1104535"/>
                </a:moveTo>
                <a:lnTo>
                  <a:pt x="1834810" y="1105204"/>
                </a:lnTo>
                <a:lnTo>
                  <a:pt x="1834148" y="1105051"/>
                </a:lnTo>
                <a:lnTo>
                  <a:pt x="1833594" y="1104597"/>
                </a:lnTo>
                <a:lnTo>
                  <a:pt x="1833148" y="1103843"/>
                </a:lnTo>
                <a:lnTo>
                  <a:pt x="1832593" y="1101958"/>
                </a:lnTo>
                <a:lnTo>
                  <a:pt x="1831747" y="1100619"/>
                </a:lnTo>
                <a:lnTo>
                  <a:pt x="1833017" y="1099104"/>
                </a:lnTo>
                <a:lnTo>
                  <a:pt x="1833779" y="1098927"/>
                </a:lnTo>
                <a:lnTo>
                  <a:pt x="1834594" y="1099266"/>
                </a:lnTo>
                <a:lnTo>
                  <a:pt x="1834710" y="1100150"/>
                </a:lnTo>
                <a:lnTo>
                  <a:pt x="1834109" y="1101581"/>
                </a:lnTo>
                <a:lnTo>
                  <a:pt x="1834140" y="1103043"/>
                </a:lnTo>
                <a:lnTo>
                  <a:pt x="1834810" y="1104535"/>
                </a:lnTo>
                <a:close/>
                <a:moveTo>
                  <a:pt x="1835071" y="1108159"/>
                </a:moveTo>
                <a:lnTo>
                  <a:pt x="1834764" y="1108328"/>
                </a:lnTo>
                <a:lnTo>
                  <a:pt x="1833679" y="1107112"/>
                </a:lnTo>
                <a:lnTo>
                  <a:pt x="1833448" y="1106366"/>
                </a:lnTo>
                <a:lnTo>
                  <a:pt x="1833609" y="1105743"/>
                </a:lnTo>
                <a:lnTo>
                  <a:pt x="1834025" y="1105712"/>
                </a:lnTo>
                <a:lnTo>
                  <a:pt x="1834702" y="1106282"/>
                </a:lnTo>
                <a:lnTo>
                  <a:pt x="1835087" y="1106943"/>
                </a:lnTo>
                <a:lnTo>
                  <a:pt x="1835171" y="1107697"/>
                </a:lnTo>
                <a:lnTo>
                  <a:pt x="1835071" y="1108159"/>
                </a:lnTo>
                <a:close/>
                <a:moveTo>
                  <a:pt x="1848400" y="1115390"/>
                </a:moveTo>
                <a:lnTo>
                  <a:pt x="1848608" y="1116082"/>
                </a:lnTo>
                <a:lnTo>
                  <a:pt x="1848084" y="1117097"/>
                </a:lnTo>
                <a:lnTo>
                  <a:pt x="1846568" y="1117613"/>
                </a:lnTo>
                <a:lnTo>
                  <a:pt x="1843490" y="1117559"/>
                </a:lnTo>
                <a:lnTo>
                  <a:pt x="1841497" y="1117167"/>
                </a:lnTo>
                <a:lnTo>
                  <a:pt x="1840581" y="1116444"/>
                </a:lnTo>
                <a:lnTo>
                  <a:pt x="1840381" y="1116067"/>
                </a:lnTo>
                <a:lnTo>
                  <a:pt x="1840466" y="1115259"/>
                </a:lnTo>
                <a:lnTo>
                  <a:pt x="1840912" y="1115205"/>
                </a:lnTo>
                <a:lnTo>
                  <a:pt x="1841566" y="1115644"/>
                </a:lnTo>
                <a:lnTo>
                  <a:pt x="1842544" y="1115459"/>
                </a:lnTo>
                <a:lnTo>
                  <a:pt x="1843844" y="1114643"/>
                </a:lnTo>
                <a:lnTo>
                  <a:pt x="1844529" y="1114028"/>
                </a:lnTo>
                <a:lnTo>
                  <a:pt x="1844591" y="1113620"/>
                </a:lnTo>
                <a:lnTo>
                  <a:pt x="1844175" y="1112836"/>
                </a:lnTo>
                <a:lnTo>
                  <a:pt x="1844506" y="1112505"/>
                </a:lnTo>
                <a:lnTo>
                  <a:pt x="1846138" y="1112813"/>
                </a:lnTo>
                <a:lnTo>
                  <a:pt x="1846745" y="1113320"/>
                </a:lnTo>
                <a:lnTo>
                  <a:pt x="1847846" y="1115074"/>
                </a:lnTo>
                <a:lnTo>
                  <a:pt x="1848400" y="1115390"/>
                </a:lnTo>
                <a:close/>
                <a:moveTo>
                  <a:pt x="1825644" y="1121344"/>
                </a:moveTo>
                <a:lnTo>
                  <a:pt x="1828407" y="1121775"/>
                </a:lnTo>
                <a:lnTo>
                  <a:pt x="1828676" y="1121536"/>
                </a:lnTo>
                <a:lnTo>
                  <a:pt x="1829461" y="1122352"/>
                </a:lnTo>
                <a:lnTo>
                  <a:pt x="1829585" y="1123044"/>
                </a:lnTo>
                <a:lnTo>
                  <a:pt x="1829254" y="1123621"/>
                </a:lnTo>
                <a:lnTo>
                  <a:pt x="1828769" y="1123944"/>
                </a:lnTo>
                <a:lnTo>
                  <a:pt x="1828145" y="1123998"/>
                </a:lnTo>
                <a:lnTo>
                  <a:pt x="1827145" y="1123413"/>
                </a:lnTo>
                <a:lnTo>
                  <a:pt x="1825514" y="1121859"/>
                </a:lnTo>
                <a:lnTo>
                  <a:pt x="1825644" y="1121344"/>
                </a:lnTo>
                <a:close/>
                <a:moveTo>
                  <a:pt x="1804166" y="1128067"/>
                </a:moveTo>
                <a:lnTo>
                  <a:pt x="1803428" y="1128221"/>
                </a:lnTo>
                <a:lnTo>
                  <a:pt x="1802866" y="1127860"/>
                </a:lnTo>
                <a:lnTo>
                  <a:pt x="1802958" y="1126413"/>
                </a:lnTo>
                <a:lnTo>
                  <a:pt x="1803713" y="1123890"/>
                </a:lnTo>
                <a:lnTo>
                  <a:pt x="1804451" y="1122736"/>
                </a:lnTo>
                <a:lnTo>
                  <a:pt x="1805452" y="1123206"/>
                </a:lnTo>
                <a:lnTo>
                  <a:pt x="1805252" y="1123513"/>
                </a:lnTo>
                <a:lnTo>
                  <a:pt x="1805452" y="1126206"/>
                </a:lnTo>
                <a:lnTo>
                  <a:pt x="1805090" y="1127383"/>
                </a:lnTo>
                <a:lnTo>
                  <a:pt x="1804166" y="1128067"/>
                </a:lnTo>
                <a:close/>
                <a:moveTo>
                  <a:pt x="1775870" y="1135745"/>
                </a:moveTo>
                <a:lnTo>
                  <a:pt x="1775224" y="1136053"/>
                </a:lnTo>
                <a:lnTo>
                  <a:pt x="1774039" y="1135945"/>
                </a:lnTo>
                <a:lnTo>
                  <a:pt x="1773608" y="1135253"/>
                </a:lnTo>
                <a:lnTo>
                  <a:pt x="1774231" y="1133491"/>
                </a:lnTo>
                <a:lnTo>
                  <a:pt x="1774485" y="1133814"/>
                </a:lnTo>
                <a:lnTo>
                  <a:pt x="1775516" y="1133837"/>
                </a:lnTo>
                <a:lnTo>
                  <a:pt x="1775870" y="1134006"/>
                </a:lnTo>
                <a:lnTo>
                  <a:pt x="1775986" y="1134445"/>
                </a:lnTo>
                <a:lnTo>
                  <a:pt x="1775870" y="1135745"/>
                </a:lnTo>
                <a:close/>
                <a:moveTo>
                  <a:pt x="1773062" y="1139145"/>
                </a:moveTo>
                <a:lnTo>
                  <a:pt x="1772661" y="1139538"/>
                </a:lnTo>
                <a:lnTo>
                  <a:pt x="1771992" y="1139276"/>
                </a:lnTo>
                <a:lnTo>
                  <a:pt x="1771730" y="1139853"/>
                </a:lnTo>
                <a:lnTo>
                  <a:pt x="1771884" y="1141261"/>
                </a:lnTo>
                <a:lnTo>
                  <a:pt x="1771661" y="1141907"/>
                </a:lnTo>
                <a:lnTo>
                  <a:pt x="1771068" y="1141799"/>
                </a:lnTo>
                <a:lnTo>
                  <a:pt x="1771038" y="1142061"/>
                </a:lnTo>
                <a:lnTo>
                  <a:pt x="1771561" y="1142684"/>
                </a:lnTo>
                <a:lnTo>
                  <a:pt x="1771615" y="1143369"/>
                </a:lnTo>
                <a:lnTo>
                  <a:pt x="1771207" y="1144115"/>
                </a:lnTo>
                <a:lnTo>
                  <a:pt x="1770807" y="1144461"/>
                </a:lnTo>
                <a:lnTo>
                  <a:pt x="1770430" y="1144407"/>
                </a:lnTo>
                <a:lnTo>
                  <a:pt x="1769837" y="1145253"/>
                </a:lnTo>
                <a:lnTo>
                  <a:pt x="1769037" y="1147000"/>
                </a:lnTo>
                <a:lnTo>
                  <a:pt x="1768760" y="1148007"/>
                </a:lnTo>
                <a:lnTo>
                  <a:pt x="1769014" y="1148284"/>
                </a:lnTo>
                <a:lnTo>
                  <a:pt x="1768829" y="1148869"/>
                </a:lnTo>
                <a:lnTo>
                  <a:pt x="1766836" y="1151515"/>
                </a:lnTo>
                <a:lnTo>
                  <a:pt x="1766066" y="1151769"/>
                </a:lnTo>
                <a:lnTo>
                  <a:pt x="1765228" y="1151400"/>
                </a:lnTo>
                <a:lnTo>
                  <a:pt x="1764635" y="1150631"/>
                </a:lnTo>
                <a:lnTo>
                  <a:pt x="1764289" y="1149454"/>
                </a:lnTo>
                <a:lnTo>
                  <a:pt x="1764189" y="1148546"/>
                </a:lnTo>
                <a:lnTo>
                  <a:pt x="1764327" y="1147900"/>
                </a:lnTo>
                <a:lnTo>
                  <a:pt x="1766082" y="1145553"/>
                </a:lnTo>
                <a:lnTo>
                  <a:pt x="1766859" y="1144022"/>
                </a:lnTo>
                <a:lnTo>
                  <a:pt x="1767305" y="1142299"/>
                </a:lnTo>
                <a:lnTo>
                  <a:pt x="1768113" y="1141199"/>
                </a:lnTo>
                <a:lnTo>
                  <a:pt x="1769298" y="1140722"/>
                </a:lnTo>
                <a:lnTo>
                  <a:pt x="1770260" y="1139653"/>
                </a:lnTo>
                <a:lnTo>
                  <a:pt x="1770991" y="1137983"/>
                </a:lnTo>
                <a:lnTo>
                  <a:pt x="1771838" y="1137260"/>
                </a:lnTo>
                <a:lnTo>
                  <a:pt x="1772792" y="1137476"/>
                </a:lnTo>
                <a:lnTo>
                  <a:pt x="1773208" y="1138107"/>
                </a:lnTo>
                <a:lnTo>
                  <a:pt x="1773062" y="1139145"/>
                </a:lnTo>
                <a:close/>
                <a:moveTo>
                  <a:pt x="1794993" y="1143384"/>
                </a:moveTo>
                <a:lnTo>
                  <a:pt x="1794740" y="1143815"/>
                </a:lnTo>
                <a:lnTo>
                  <a:pt x="1794139" y="1143776"/>
                </a:lnTo>
                <a:lnTo>
                  <a:pt x="1793662" y="1143361"/>
                </a:lnTo>
                <a:lnTo>
                  <a:pt x="1793193" y="1142015"/>
                </a:lnTo>
                <a:lnTo>
                  <a:pt x="1793347" y="1141722"/>
                </a:lnTo>
                <a:lnTo>
                  <a:pt x="1794509" y="1141915"/>
                </a:lnTo>
                <a:lnTo>
                  <a:pt x="1794917" y="1142484"/>
                </a:lnTo>
                <a:lnTo>
                  <a:pt x="1794993" y="1143384"/>
                </a:lnTo>
                <a:close/>
                <a:moveTo>
                  <a:pt x="2179189" y="1166693"/>
                </a:moveTo>
                <a:lnTo>
                  <a:pt x="2177927" y="1167278"/>
                </a:lnTo>
                <a:lnTo>
                  <a:pt x="2176549" y="1167024"/>
                </a:lnTo>
                <a:lnTo>
                  <a:pt x="2176580" y="1168609"/>
                </a:lnTo>
                <a:lnTo>
                  <a:pt x="2176426" y="1169178"/>
                </a:lnTo>
                <a:lnTo>
                  <a:pt x="2174902" y="1168362"/>
                </a:lnTo>
                <a:lnTo>
                  <a:pt x="2174341" y="1167839"/>
                </a:lnTo>
                <a:lnTo>
                  <a:pt x="2174387" y="1165739"/>
                </a:lnTo>
                <a:lnTo>
                  <a:pt x="2175733" y="1163747"/>
                </a:lnTo>
                <a:lnTo>
                  <a:pt x="2176765" y="1162954"/>
                </a:lnTo>
                <a:lnTo>
                  <a:pt x="2178088" y="1163501"/>
                </a:lnTo>
                <a:lnTo>
                  <a:pt x="2179104" y="1165732"/>
                </a:lnTo>
                <a:lnTo>
                  <a:pt x="2179189" y="1166693"/>
                </a:lnTo>
                <a:close/>
                <a:moveTo>
                  <a:pt x="2008050" y="1168347"/>
                </a:moveTo>
                <a:lnTo>
                  <a:pt x="2007372" y="1168593"/>
                </a:lnTo>
                <a:lnTo>
                  <a:pt x="2007211" y="1168239"/>
                </a:lnTo>
                <a:lnTo>
                  <a:pt x="2007319" y="1167909"/>
                </a:lnTo>
                <a:lnTo>
                  <a:pt x="2007880" y="1167493"/>
                </a:lnTo>
                <a:lnTo>
                  <a:pt x="2008827" y="1167493"/>
                </a:lnTo>
                <a:lnTo>
                  <a:pt x="2008719" y="1167824"/>
                </a:lnTo>
                <a:lnTo>
                  <a:pt x="2008050" y="1168347"/>
                </a:lnTo>
                <a:close/>
                <a:moveTo>
                  <a:pt x="2169769" y="1170793"/>
                </a:moveTo>
                <a:lnTo>
                  <a:pt x="2168954" y="1171386"/>
                </a:lnTo>
                <a:lnTo>
                  <a:pt x="2168076" y="1171193"/>
                </a:lnTo>
                <a:lnTo>
                  <a:pt x="2168046" y="1169716"/>
                </a:lnTo>
                <a:lnTo>
                  <a:pt x="2168315" y="1169217"/>
                </a:lnTo>
                <a:lnTo>
                  <a:pt x="2168615" y="1168993"/>
                </a:lnTo>
                <a:lnTo>
                  <a:pt x="2169069" y="1169409"/>
                </a:lnTo>
                <a:lnTo>
                  <a:pt x="2169769" y="1170793"/>
                </a:lnTo>
                <a:close/>
                <a:moveTo>
                  <a:pt x="2004795" y="1176955"/>
                </a:moveTo>
                <a:lnTo>
                  <a:pt x="2004471" y="1177048"/>
                </a:lnTo>
                <a:lnTo>
                  <a:pt x="2004502" y="1176409"/>
                </a:lnTo>
                <a:lnTo>
                  <a:pt x="2004833" y="1175994"/>
                </a:lnTo>
                <a:lnTo>
                  <a:pt x="2005464" y="1175809"/>
                </a:lnTo>
                <a:lnTo>
                  <a:pt x="2005449" y="1176132"/>
                </a:lnTo>
                <a:lnTo>
                  <a:pt x="2004795" y="1176955"/>
                </a:lnTo>
                <a:close/>
                <a:moveTo>
                  <a:pt x="1947179" y="1205665"/>
                </a:moveTo>
                <a:lnTo>
                  <a:pt x="1946517" y="1206673"/>
                </a:lnTo>
                <a:lnTo>
                  <a:pt x="1945878" y="1206573"/>
                </a:lnTo>
                <a:lnTo>
                  <a:pt x="1945409" y="1206250"/>
                </a:lnTo>
                <a:lnTo>
                  <a:pt x="1945247" y="1205611"/>
                </a:lnTo>
                <a:lnTo>
                  <a:pt x="1945363" y="1204811"/>
                </a:lnTo>
                <a:lnTo>
                  <a:pt x="1945932" y="1204457"/>
                </a:lnTo>
                <a:lnTo>
                  <a:pt x="1947479" y="1204765"/>
                </a:lnTo>
                <a:lnTo>
                  <a:pt x="1947533" y="1205088"/>
                </a:lnTo>
                <a:lnTo>
                  <a:pt x="1947179" y="1205665"/>
                </a:lnTo>
                <a:close/>
                <a:moveTo>
                  <a:pt x="2113231" y="1250145"/>
                </a:moveTo>
                <a:lnTo>
                  <a:pt x="2112161" y="1250929"/>
                </a:lnTo>
                <a:lnTo>
                  <a:pt x="2110969" y="1250791"/>
                </a:lnTo>
                <a:lnTo>
                  <a:pt x="2111576" y="1249729"/>
                </a:lnTo>
                <a:lnTo>
                  <a:pt x="2111807" y="1248168"/>
                </a:lnTo>
                <a:lnTo>
                  <a:pt x="2112400" y="1246452"/>
                </a:lnTo>
                <a:lnTo>
                  <a:pt x="2112738" y="1245929"/>
                </a:lnTo>
                <a:lnTo>
                  <a:pt x="2113439" y="1245468"/>
                </a:lnTo>
                <a:lnTo>
                  <a:pt x="2113231" y="1250145"/>
                </a:lnTo>
                <a:close/>
                <a:moveTo>
                  <a:pt x="2110553" y="1250337"/>
                </a:moveTo>
                <a:lnTo>
                  <a:pt x="2109953" y="1250868"/>
                </a:lnTo>
                <a:lnTo>
                  <a:pt x="2109730" y="1249483"/>
                </a:lnTo>
                <a:lnTo>
                  <a:pt x="2110153" y="1247883"/>
                </a:lnTo>
                <a:lnTo>
                  <a:pt x="2110576" y="1247852"/>
                </a:lnTo>
                <a:lnTo>
                  <a:pt x="2110792" y="1248699"/>
                </a:lnTo>
                <a:lnTo>
                  <a:pt x="2110553" y="1250337"/>
                </a:lnTo>
                <a:close/>
                <a:moveTo>
                  <a:pt x="2129022" y="1253461"/>
                </a:moveTo>
                <a:lnTo>
                  <a:pt x="2123074" y="1254861"/>
                </a:lnTo>
                <a:lnTo>
                  <a:pt x="2122127" y="1253961"/>
                </a:lnTo>
                <a:lnTo>
                  <a:pt x="2123612" y="1253538"/>
                </a:lnTo>
                <a:lnTo>
                  <a:pt x="2125482" y="1251391"/>
                </a:lnTo>
                <a:lnTo>
                  <a:pt x="2126729" y="1251145"/>
                </a:lnTo>
                <a:lnTo>
                  <a:pt x="2128684" y="1252360"/>
                </a:lnTo>
                <a:lnTo>
                  <a:pt x="2129022" y="1253461"/>
                </a:lnTo>
                <a:close/>
                <a:moveTo>
                  <a:pt x="2140511" y="1256638"/>
                </a:moveTo>
                <a:lnTo>
                  <a:pt x="2138849" y="1257099"/>
                </a:lnTo>
                <a:lnTo>
                  <a:pt x="2135001" y="1256045"/>
                </a:lnTo>
                <a:lnTo>
                  <a:pt x="2138164" y="1255153"/>
                </a:lnTo>
                <a:lnTo>
                  <a:pt x="2138680" y="1254837"/>
                </a:lnTo>
                <a:lnTo>
                  <a:pt x="2139095" y="1253522"/>
                </a:lnTo>
                <a:lnTo>
                  <a:pt x="2139149" y="1252860"/>
                </a:lnTo>
                <a:lnTo>
                  <a:pt x="2140350" y="1255691"/>
                </a:lnTo>
                <a:lnTo>
                  <a:pt x="2140511" y="1256638"/>
                </a:lnTo>
                <a:close/>
                <a:moveTo>
                  <a:pt x="2085835" y="1264623"/>
                </a:moveTo>
                <a:lnTo>
                  <a:pt x="2084304" y="1266461"/>
                </a:lnTo>
                <a:lnTo>
                  <a:pt x="2085689" y="1266646"/>
                </a:lnTo>
                <a:lnTo>
                  <a:pt x="2086882" y="1266107"/>
                </a:lnTo>
                <a:lnTo>
                  <a:pt x="2088005" y="1265015"/>
                </a:lnTo>
                <a:lnTo>
                  <a:pt x="2090629" y="1263538"/>
                </a:lnTo>
                <a:lnTo>
                  <a:pt x="2092869" y="1262892"/>
                </a:lnTo>
                <a:lnTo>
                  <a:pt x="2093569" y="1262753"/>
                </a:lnTo>
                <a:lnTo>
                  <a:pt x="2094639" y="1263792"/>
                </a:lnTo>
                <a:lnTo>
                  <a:pt x="2096755" y="1262961"/>
                </a:lnTo>
                <a:lnTo>
                  <a:pt x="2098933" y="1262492"/>
                </a:lnTo>
                <a:lnTo>
                  <a:pt x="2089521" y="1267238"/>
                </a:lnTo>
                <a:lnTo>
                  <a:pt x="2087597" y="1267769"/>
                </a:lnTo>
                <a:lnTo>
                  <a:pt x="2084842" y="1269185"/>
                </a:lnTo>
                <a:lnTo>
                  <a:pt x="2082241" y="1270185"/>
                </a:lnTo>
                <a:lnTo>
                  <a:pt x="2080371" y="1270546"/>
                </a:lnTo>
                <a:lnTo>
                  <a:pt x="2071052" y="1274054"/>
                </a:lnTo>
                <a:lnTo>
                  <a:pt x="2070313" y="1274131"/>
                </a:lnTo>
                <a:lnTo>
                  <a:pt x="2069513" y="1273793"/>
                </a:lnTo>
                <a:lnTo>
                  <a:pt x="2061833" y="1275593"/>
                </a:lnTo>
                <a:lnTo>
                  <a:pt x="2058686" y="1275793"/>
                </a:lnTo>
                <a:lnTo>
                  <a:pt x="2055815" y="1276423"/>
                </a:lnTo>
                <a:lnTo>
                  <a:pt x="2057939" y="1274970"/>
                </a:lnTo>
                <a:lnTo>
                  <a:pt x="2057985" y="1274423"/>
                </a:lnTo>
                <a:lnTo>
                  <a:pt x="2057477" y="1274000"/>
                </a:lnTo>
                <a:lnTo>
                  <a:pt x="2056346" y="1274123"/>
                </a:lnTo>
                <a:lnTo>
                  <a:pt x="2055184" y="1275616"/>
                </a:lnTo>
                <a:lnTo>
                  <a:pt x="2053330" y="1276116"/>
                </a:lnTo>
                <a:lnTo>
                  <a:pt x="2052960" y="1274493"/>
                </a:lnTo>
                <a:lnTo>
                  <a:pt x="2053584" y="1273231"/>
                </a:lnTo>
                <a:lnTo>
                  <a:pt x="2054422" y="1272031"/>
                </a:lnTo>
                <a:lnTo>
                  <a:pt x="2056262" y="1270146"/>
                </a:lnTo>
                <a:lnTo>
                  <a:pt x="2058901" y="1268954"/>
                </a:lnTo>
                <a:lnTo>
                  <a:pt x="2060240" y="1267923"/>
                </a:lnTo>
                <a:lnTo>
                  <a:pt x="2061171" y="1268831"/>
                </a:lnTo>
                <a:lnTo>
                  <a:pt x="2061371" y="1267600"/>
                </a:lnTo>
                <a:lnTo>
                  <a:pt x="2062087" y="1266892"/>
                </a:lnTo>
                <a:lnTo>
                  <a:pt x="2062864" y="1266507"/>
                </a:lnTo>
                <a:lnTo>
                  <a:pt x="2064727" y="1266500"/>
                </a:lnTo>
                <a:lnTo>
                  <a:pt x="2065735" y="1266307"/>
                </a:lnTo>
                <a:lnTo>
                  <a:pt x="2066458" y="1265900"/>
                </a:lnTo>
                <a:lnTo>
                  <a:pt x="2067204" y="1265823"/>
                </a:lnTo>
                <a:lnTo>
                  <a:pt x="2069251" y="1266384"/>
                </a:lnTo>
                <a:lnTo>
                  <a:pt x="2071245" y="1266223"/>
                </a:lnTo>
                <a:lnTo>
                  <a:pt x="2072853" y="1265454"/>
                </a:lnTo>
                <a:lnTo>
                  <a:pt x="2074531" y="1265192"/>
                </a:lnTo>
                <a:lnTo>
                  <a:pt x="2078955" y="1265023"/>
                </a:lnTo>
                <a:lnTo>
                  <a:pt x="2083349" y="1264461"/>
                </a:lnTo>
                <a:lnTo>
                  <a:pt x="2085112" y="1263461"/>
                </a:lnTo>
                <a:lnTo>
                  <a:pt x="2088806" y="1260646"/>
                </a:lnTo>
                <a:lnTo>
                  <a:pt x="2090930" y="1259861"/>
                </a:lnTo>
                <a:lnTo>
                  <a:pt x="2087621" y="1263130"/>
                </a:lnTo>
                <a:lnTo>
                  <a:pt x="2085835" y="1264623"/>
                </a:lnTo>
                <a:close/>
                <a:moveTo>
                  <a:pt x="2049590" y="1277770"/>
                </a:moveTo>
                <a:lnTo>
                  <a:pt x="2048558" y="1277885"/>
                </a:lnTo>
                <a:lnTo>
                  <a:pt x="2049590" y="1275170"/>
                </a:lnTo>
                <a:lnTo>
                  <a:pt x="2051483" y="1273923"/>
                </a:lnTo>
                <a:lnTo>
                  <a:pt x="2052168" y="1274185"/>
                </a:lnTo>
                <a:lnTo>
                  <a:pt x="2052191" y="1275147"/>
                </a:lnTo>
                <a:lnTo>
                  <a:pt x="2051929" y="1275962"/>
                </a:lnTo>
                <a:lnTo>
                  <a:pt x="2050659" y="1277231"/>
                </a:lnTo>
                <a:lnTo>
                  <a:pt x="2049590" y="1277770"/>
                </a:lnTo>
                <a:close/>
                <a:moveTo>
                  <a:pt x="2050775" y="1301448"/>
                </a:moveTo>
                <a:lnTo>
                  <a:pt x="2048243" y="1305672"/>
                </a:lnTo>
                <a:lnTo>
                  <a:pt x="2048189" y="1304864"/>
                </a:lnTo>
                <a:lnTo>
                  <a:pt x="2051352" y="1299617"/>
                </a:lnTo>
                <a:lnTo>
                  <a:pt x="2050775" y="1301448"/>
                </a:lnTo>
                <a:close/>
                <a:moveTo>
                  <a:pt x="2024857" y="1350890"/>
                </a:moveTo>
                <a:lnTo>
                  <a:pt x="2023872" y="1351336"/>
                </a:lnTo>
                <a:lnTo>
                  <a:pt x="2027165" y="1345874"/>
                </a:lnTo>
                <a:lnTo>
                  <a:pt x="2029081" y="1341282"/>
                </a:lnTo>
                <a:lnTo>
                  <a:pt x="2029936" y="1339689"/>
                </a:lnTo>
                <a:lnTo>
                  <a:pt x="2029104" y="1342905"/>
                </a:lnTo>
                <a:lnTo>
                  <a:pt x="2027658" y="1345859"/>
                </a:lnTo>
                <a:lnTo>
                  <a:pt x="2024857" y="1350890"/>
                </a:lnTo>
                <a:close/>
                <a:moveTo>
                  <a:pt x="2018323" y="1405509"/>
                </a:moveTo>
                <a:lnTo>
                  <a:pt x="2018000" y="1406048"/>
                </a:lnTo>
                <a:lnTo>
                  <a:pt x="2016561" y="1403117"/>
                </a:lnTo>
                <a:lnTo>
                  <a:pt x="2018038" y="1404063"/>
                </a:lnTo>
                <a:lnTo>
                  <a:pt x="2018300" y="1404855"/>
                </a:lnTo>
                <a:lnTo>
                  <a:pt x="2018323" y="1405509"/>
                </a:lnTo>
                <a:close/>
                <a:moveTo>
                  <a:pt x="2020301" y="1421779"/>
                </a:moveTo>
                <a:lnTo>
                  <a:pt x="2017407" y="1422495"/>
                </a:lnTo>
                <a:lnTo>
                  <a:pt x="2017153" y="1422264"/>
                </a:lnTo>
                <a:lnTo>
                  <a:pt x="2020470" y="1420764"/>
                </a:lnTo>
                <a:lnTo>
                  <a:pt x="2021517" y="1415471"/>
                </a:lnTo>
                <a:lnTo>
                  <a:pt x="2021663" y="1413025"/>
                </a:lnTo>
                <a:lnTo>
                  <a:pt x="2021170" y="1408702"/>
                </a:lnTo>
                <a:lnTo>
                  <a:pt x="2021186" y="1407809"/>
                </a:lnTo>
                <a:lnTo>
                  <a:pt x="2021724" y="1409202"/>
                </a:lnTo>
                <a:lnTo>
                  <a:pt x="2022202" y="1413233"/>
                </a:lnTo>
                <a:lnTo>
                  <a:pt x="2022025" y="1416279"/>
                </a:lnTo>
                <a:lnTo>
                  <a:pt x="2021063" y="1420718"/>
                </a:lnTo>
                <a:lnTo>
                  <a:pt x="2020301" y="1421779"/>
                </a:lnTo>
                <a:close/>
                <a:moveTo>
                  <a:pt x="2015168" y="1423095"/>
                </a:moveTo>
                <a:lnTo>
                  <a:pt x="2011243" y="1424972"/>
                </a:lnTo>
                <a:lnTo>
                  <a:pt x="2010797" y="1424857"/>
                </a:lnTo>
                <a:lnTo>
                  <a:pt x="2013375" y="1423518"/>
                </a:lnTo>
                <a:lnTo>
                  <a:pt x="2015168" y="1423095"/>
                </a:lnTo>
                <a:close/>
                <a:moveTo>
                  <a:pt x="1999577" y="1437434"/>
                </a:moveTo>
                <a:lnTo>
                  <a:pt x="1999038" y="1437734"/>
                </a:lnTo>
                <a:lnTo>
                  <a:pt x="2001016" y="1434473"/>
                </a:lnTo>
                <a:lnTo>
                  <a:pt x="2004918" y="1430326"/>
                </a:lnTo>
                <a:lnTo>
                  <a:pt x="2005972" y="1429688"/>
                </a:lnTo>
                <a:lnTo>
                  <a:pt x="2002724" y="1433226"/>
                </a:lnTo>
                <a:lnTo>
                  <a:pt x="1999577" y="1437434"/>
                </a:lnTo>
                <a:close/>
                <a:moveTo>
                  <a:pt x="1998661" y="1437127"/>
                </a:moveTo>
                <a:lnTo>
                  <a:pt x="1998176" y="1437188"/>
                </a:lnTo>
                <a:lnTo>
                  <a:pt x="1997330" y="1436904"/>
                </a:lnTo>
                <a:lnTo>
                  <a:pt x="1996160" y="1436350"/>
                </a:lnTo>
                <a:lnTo>
                  <a:pt x="1995899" y="1435942"/>
                </a:lnTo>
                <a:lnTo>
                  <a:pt x="1997014" y="1436088"/>
                </a:lnTo>
                <a:lnTo>
                  <a:pt x="1998661" y="1437127"/>
                </a:lnTo>
                <a:close/>
                <a:moveTo>
                  <a:pt x="1062718" y="1452104"/>
                </a:moveTo>
                <a:lnTo>
                  <a:pt x="1067112" y="1453435"/>
                </a:lnTo>
                <a:lnTo>
                  <a:pt x="1069482" y="1452797"/>
                </a:lnTo>
                <a:lnTo>
                  <a:pt x="1069913" y="1453435"/>
                </a:lnTo>
                <a:lnTo>
                  <a:pt x="1069636" y="1453997"/>
                </a:lnTo>
                <a:lnTo>
                  <a:pt x="1064296" y="1454997"/>
                </a:lnTo>
                <a:lnTo>
                  <a:pt x="1062656" y="1454297"/>
                </a:lnTo>
                <a:lnTo>
                  <a:pt x="1062510" y="1453335"/>
                </a:lnTo>
                <a:lnTo>
                  <a:pt x="1061956" y="1452412"/>
                </a:lnTo>
                <a:lnTo>
                  <a:pt x="1062718" y="1452104"/>
                </a:lnTo>
                <a:close/>
                <a:moveTo>
                  <a:pt x="1053560" y="1453520"/>
                </a:moveTo>
                <a:lnTo>
                  <a:pt x="1052414" y="1453589"/>
                </a:lnTo>
                <a:lnTo>
                  <a:pt x="1050644" y="1453312"/>
                </a:lnTo>
                <a:lnTo>
                  <a:pt x="1051267" y="1452704"/>
                </a:lnTo>
                <a:lnTo>
                  <a:pt x="1052245" y="1452266"/>
                </a:lnTo>
                <a:lnTo>
                  <a:pt x="1052560" y="1452597"/>
                </a:lnTo>
                <a:lnTo>
                  <a:pt x="1053560" y="1453520"/>
                </a:lnTo>
                <a:close/>
                <a:moveTo>
                  <a:pt x="1059240" y="1456274"/>
                </a:moveTo>
                <a:lnTo>
                  <a:pt x="1057724" y="1456636"/>
                </a:lnTo>
                <a:lnTo>
                  <a:pt x="1056577" y="1456297"/>
                </a:lnTo>
                <a:lnTo>
                  <a:pt x="1054746" y="1453820"/>
                </a:lnTo>
                <a:lnTo>
                  <a:pt x="1058632" y="1453489"/>
                </a:lnTo>
                <a:lnTo>
                  <a:pt x="1060309" y="1454566"/>
                </a:lnTo>
                <a:lnTo>
                  <a:pt x="1060533" y="1454866"/>
                </a:lnTo>
                <a:lnTo>
                  <a:pt x="1059240" y="1456274"/>
                </a:lnTo>
                <a:close/>
                <a:moveTo>
                  <a:pt x="1095862" y="1470036"/>
                </a:moveTo>
                <a:lnTo>
                  <a:pt x="1096955" y="1471929"/>
                </a:lnTo>
                <a:lnTo>
                  <a:pt x="1095385" y="1471698"/>
                </a:lnTo>
                <a:lnTo>
                  <a:pt x="1093746" y="1471806"/>
                </a:lnTo>
                <a:lnTo>
                  <a:pt x="1093246" y="1470775"/>
                </a:lnTo>
                <a:lnTo>
                  <a:pt x="1092761" y="1469337"/>
                </a:lnTo>
                <a:lnTo>
                  <a:pt x="1092430" y="1468975"/>
                </a:lnTo>
                <a:lnTo>
                  <a:pt x="1091307" y="1468844"/>
                </a:lnTo>
                <a:lnTo>
                  <a:pt x="1091222" y="1468713"/>
                </a:lnTo>
                <a:lnTo>
                  <a:pt x="1091091" y="1468013"/>
                </a:lnTo>
                <a:lnTo>
                  <a:pt x="1091407" y="1467682"/>
                </a:lnTo>
                <a:lnTo>
                  <a:pt x="1094931" y="1469283"/>
                </a:lnTo>
                <a:lnTo>
                  <a:pt x="1095862" y="1470036"/>
                </a:lnTo>
                <a:close/>
                <a:moveTo>
                  <a:pt x="1072314" y="1474368"/>
                </a:moveTo>
                <a:lnTo>
                  <a:pt x="1071352" y="1474414"/>
                </a:lnTo>
                <a:lnTo>
                  <a:pt x="1070029" y="1474175"/>
                </a:lnTo>
                <a:lnTo>
                  <a:pt x="1069351" y="1472790"/>
                </a:lnTo>
                <a:lnTo>
                  <a:pt x="1070437" y="1472698"/>
                </a:lnTo>
                <a:lnTo>
                  <a:pt x="1071437" y="1472890"/>
                </a:lnTo>
                <a:lnTo>
                  <a:pt x="1072230" y="1473975"/>
                </a:lnTo>
                <a:lnTo>
                  <a:pt x="1072314" y="1474368"/>
                </a:lnTo>
                <a:close/>
                <a:moveTo>
                  <a:pt x="1095808" y="1484353"/>
                </a:moveTo>
                <a:lnTo>
                  <a:pt x="1094546" y="1484584"/>
                </a:lnTo>
                <a:lnTo>
                  <a:pt x="1093153" y="1484060"/>
                </a:lnTo>
                <a:lnTo>
                  <a:pt x="1091953" y="1481591"/>
                </a:lnTo>
                <a:lnTo>
                  <a:pt x="1090629" y="1479660"/>
                </a:lnTo>
                <a:lnTo>
                  <a:pt x="1091345" y="1479106"/>
                </a:lnTo>
                <a:lnTo>
                  <a:pt x="1092415" y="1480968"/>
                </a:lnTo>
                <a:lnTo>
                  <a:pt x="1095100" y="1483799"/>
                </a:lnTo>
                <a:lnTo>
                  <a:pt x="1095808" y="1484353"/>
                </a:lnTo>
                <a:close/>
                <a:moveTo>
                  <a:pt x="1893418" y="1531325"/>
                </a:moveTo>
                <a:lnTo>
                  <a:pt x="1892456" y="1537426"/>
                </a:lnTo>
                <a:lnTo>
                  <a:pt x="1892041" y="1535264"/>
                </a:lnTo>
                <a:lnTo>
                  <a:pt x="1892002" y="1533171"/>
                </a:lnTo>
                <a:lnTo>
                  <a:pt x="1892726" y="1531925"/>
                </a:lnTo>
                <a:lnTo>
                  <a:pt x="1893418" y="1531325"/>
                </a:lnTo>
                <a:close/>
                <a:moveTo>
                  <a:pt x="1749744" y="1549280"/>
                </a:moveTo>
                <a:lnTo>
                  <a:pt x="1747844" y="1549811"/>
                </a:lnTo>
                <a:lnTo>
                  <a:pt x="1745027" y="1549757"/>
                </a:lnTo>
                <a:lnTo>
                  <a:pt x="1744457" y="1549573"/>
                </a:lnTo>
                <a:lnTo>
                  <a:pt x="1745581" y="1549219"/>
                </a:lnTo>
                <a:lnTo>
                  <a:pt x="1748921" y="1548742"/>
                </a:lnTo>
                <a:lnTo>
                  <a:pt x="1749744" y="1549280"/>
                </a:lnTo>
                <a:close/>
                <a:moveTo>
                  <a:pt x="1739240" y="1550188"/>
                </a:moveTo>
                <a:lnTo>
                  <a:pt x="1738963" y="1550465"/>
                </a:lnTo>
                <a:lnTo>
                  <a:pt x="1737047" y="1549949"/>
                </a:lnTo>
                <a:lnTo>
                  <a:pt x="1735885" y="1549465"/>
                </a:lnTo>
                <a:lnTo>
                  <a:pt x="1735677" y="1548980"/>
                </a:lnTo>
                <a:lnTo>
                  <a:pt x="1738886" y="1549849"/>
                </a:lnTo>
                <a:lnTo>
                  <a:pt x="1739240" y="1550188"/>
                </a:lnTo>
                <a:close/>
                <a:moveTo>
                  <a:pt x="1724850" y="1553457"/>
                </a:moveTo>
                <a:lnTo>
                  <a:pt x="1724926" y="1554611"/>
                </a:lnTo>
                <a:lnTo>
                  <a:pt x="1723865" y="1554034"/>
                </a:lnTo>
                <a:lnTo>
                  <a:pt x="1722295" y="1553981"/>
                </a:lnTo>
                <a:lnTo>
                  <a:pt x="1722987" y="1553588"/>
                </a:lnTo>
                <a:lnTo>
                  <a:pt x="1723472" y="1553203"/>
                </a:lnTo>
                <a:lnTo>
                  <a:pt x="1723718" y="1552788"/>
                </a:lnTo>
                <a:lnTo>
                  <a:pt x="1725696" y="1551350"/>
                </a:lnTo>
                <a:lnTo>
                  <a:pt x="1725134" y="1552403"/>
                </a:lnTo>
                <a:lnTo>
                  <a:pt x="1724850" y="1553457"/>
                </a:lnTo>
                <a:close/>
                <a:moveTo>
                  <a:pt x="1733415" y="1560312"/>
                </a:moveTo>
                <a:lnTo>
                  <a:pt x="1732807" y="1561104"/>
                </a:lnTo>
                <a:lnTo>
                  <a:pt x="1733407" y="1557327"/>
                </a:lnTo>
                <a:lnTo>
                  <a:pt x="1732568" y="1554142"/>
                </a:lnTo>
                <a:lnTo>
                  <a:pt x="1733453" y="1555542"/>
                </a:lnTo>
                <a:lnTo>
                  <a:pt x="1733745" y="1557204"/>
                </a:lnTo>
                <a:lnTo>
                  <a:pt x="1733415" y="1560312"/>
                </a:lnTo>
                <a:close/>
                <a:moveTo>
                  <a:pt x="1732083" y="1562666"/>
                </a:moveTo>
                <a:lnTo>
                  <a:pt x="1730914" y="1563958"/>
                </a:lnTo>
                <a:lnTo>
                  <a:pt x="1730967" y="1563466"/>
                </a:lnTo>
                <a:lnTo>
                  <a:pt x="1731829" y="1562173"/>
                </a:lnTo>
                <a:lnTo>
                  <a:pt x="1732445" y="1561666"/>
                </a:lnTo>
                <a:lnTo>
                  <a:pt x="1732083" y="1562666"/>
                </a:lnTo>
                <a:close/>
                <a:moveTo>
                  <a:pt x="1818072" y="1564397"/>
                </a:moveTo>
                <a:lnTo>
                  <a:pt x="1815902" y="1565289"/>
                </a:lnTo>
                <a:lnTo>
                  <a:pt x="1813555" y="1564643"/>
                </a:lnTo>
                <a:lnTo>
                  <a:pt x="1815009" y="1564520"/>
                </a:lnTo>
                <a:lnTo>
                  <a:pt x="1816064" y="1564781"/>
                </a:lnTo>
                <a:lnTo>
                  <a:pt x="1818734" y="1563504"/>
                </a:lnTo>
                <a:lnTo>
                  <a:pt x="1820134" y="1562543"/>
                </a:lnTo>
                <a:lnTo>
                  <a:pt x="1821751" y="1562181"/>
                </a:lnTo>
                <a:lnTo>
                  <a:pt x="1818072" y="1564397"/>
                </a:lnTo>
                <a:close/>
                <a:moveTo>
                  <a:pt x="1669358" y="1567897"/>
                </a:moveTo>
                <a:lnTo>
                  <a:pt x="1668557" y="1568251"/>
                </a:lnTo>
                <a:lnTo>
                  <a:pt x="1664987" y="1566112"/>
                </a:lnTo>
                <a:lnTo>
                  <a:pt x="1664764" y="1565197"/>
                </a:lnTo>
                <a:lnTo>
                  <a:pt x="1666526" y="1564366"/>
                </a:lnTo>
                <a:lnTo>
                  <a:pt x="1667603" y="1564443"/>
                </a:lnTo>
                <a:lnTo>
                  <a:pt x="1669304" y="1565535"/>
                </a:lnTo>
                <a:lnTo>
                  <a:pt x="1669927" y="1565835"/>
                </a:lnTo>
                <a:lnTo>
                  <a:pt x="1670220" y="1566274"/>
                </a:lnTo>
                <a:lnTo>
                  <a:pt x="1670058" y="1566958"/>
                </a:lnTo>
                <a:lnTo>
                  <a:pt x="1669358" y="1567897"/>
                </a:lnTo>
                <a:close/>
                <a:moveTo>
                  <a:pt x="1599252" y="1576643"/>
                </a:moveTo>
                <a:lnTo>
                  <a:pt x="1598175" y="1576882"/>
                </a:lnTo>
                <a:lnTo>
                  <a:pt x="1602884" y="1573097"/>
                </a:lnTo>
                <a:lnTo>
                  <a:pt x="1603869" y="1571835"/>
                </a:lnTo>
                <a:lnTo>
                  <a:pt x="1605131" y="1571889"/>
                </a:lnTo>
                <a:lnTo>
                  <a:pt x="1603031" y="1574005"/>
                </a:lnTo>
                <a:lnTo>
                  <a:pt x="1599252" y="1576643"/>
                </a:lnTo>
                <a:close/>
                <a:moveTo>
                  <a:pt x="1561999" y="1600953"/>
                </a:moveTo>
                <a:lnTo>
                  <a:pt x="1561206" y="1601053"/>
                </a:lnTo>
                <a:lnTo>
                  <a:pt x="1562191" y="1599737"/>
                </a:lnTo>
                <a:lnTo>
                  <a:pt x="1563792" y="1599076"/>
                </a:lnTo>
                <a:lnTo>
                  <a:pt x="1567301" y="1596545"/>
                </a:lnTo>
                <a:lnTo>
                  <a:pt x="1568732" y="1596368"/>
                </a:lnTo>
                <a:lnTo>
                  <a:pt x="1569479" y="1595499"/>
                </a:lnTo>
                <a:lnTo>
                  <a:pt x="1569802" y="1595368"/>
                </a:lnTo>
                <a:lnTo>
                  <a:pt x="1569594" y="1596437"/>
                </a:lnTo>
                <a:lnTo>
                  <a:pt x="1566777" y="1597960"/>
                </a:lnTo>
                <a:lnTo>
                  <a:pt x="1561999" y="1600953"/>
                </a:lnTo>
                <a:close/>
                <a:moveTo>
                  <a:pt x="1556604" y="1607061"/>
                </a:moveTo>
                <a:lnTo>
                  <a:pt x="1556135" y="1607122"/>
                </a:lnTo>
                <a:lnTo>
                  <a:pt x="1557181" y="1605130"/>
                </a:lnTo>
                <a:lnTo>
                  <a:pt x="1557374" y="1604330"/>
                </a:lnTo>
                <a:lnTo>
                  <a:pt x="1559090" y="1601807"/>
                </a:lnTo>
                <a:lnTo>
                  <a:pt x="1559998" y="1601430"/>
                </a:lnTo>
                <a:lnTo>
                  <a:pt x="1560375" y="1602507"/>
                </a:lnTo>
                <a:lnTo>
                  <a:pt x="1558613" y="1604276"/>
                </a:lnTo>
                <a:lnTo>
                  <a:pt x="1556604" y="1607061"/>
                </a:lnTo>
                <a:close/>
                <a:moveTo>
                  <a:pt x="1920029" y="1622162"/>
                </a:moveTo>
                <a:lnTo>
                  <a:pt x="1920383" y="1623939"/>
                </a:lnTo>
                <a:lnTo>
                  <a:pt x="1918398" y="1619808"/>
                </a:lnTo>
                <a:lnTo>
                  <a:pt x="1915943" y="1613323"/>
                </a:lnTo>
                <a:lnTo>
                  <a:pt x="1914635" y="1608300"/>
                </a:lnTo>
                <a:lnTo>
                  <a:pt x="1915520" y="1609661"/>
                </a:lnTo>
                <a:lnTo>
                  <a:pt x="1916389" y="1612469"/>
                </a:lnTo>
                <a:lnTo>
                  <a:pt x="1920029" y="1622162"/>
                </a:lnTo>
                <a:close/>
                <a:moveTo>
                  <a:pt x="1549278" y="1621639"/>
                </a:moveTo>
                <a:lnTo>
                  <a:pt x="1548601" y="1623031"/>
                </a:lnTo>
                <a:lnTo>
                  <a:pt x="1548785" y="1620962"/>
                </a:lnTo>
                <a:lnTo>
                  <a:pt x="1550540" y="1616246"/>
                </a:lnTo>
                <a:lnTo>
                  <a:pt x="1554103" y="1610038"/>
                </a:lnTo>
                <a:lnTo>
                  <a:pt x="1555604" y="1609000"/>
                </a:lnTo>
                <a:lnTo>
                  <a:pt x="1551494" y="1615808"/>
                </a:lnTo>
                <a:lnTo>
                  <a:pt x="1549278" y="1621639"/>
                </a:lnTo>
                <a:close/>
                <a:moveTo>
                  <a:pt x="1553226" y="1649064"/>
                </a:moveTo>
                <a:lnTo>
                  <a:pt x="1552926" y="1650179"/>
                </a:lnTo>
                <a:lnTo>
                  <a:pt x="1551140" y="1644986"/>
                </a:lnTo>
                <a:lnTo>
                  <a:pt x="1548231" y="1633201"/>
                </a:lnTo>
                <a:lnTo>
                  <a:pt x="1548124" y="1626462"/>
                </a:lnTo>
                <a:lnTo>
                  <a:pt x="1548585" y="1624139"/>
                </a:lnTo>
                <a:lnTo>
                  <a:pt x="1549332" y="1633663"/>
                </a:lnTo>
                <a:lnTo>
                  <a:pt x="1552549" y="1645702"/>
                </a:lnTo>
                <a:lnTo>
                  <a:pt x="1553226" y="1649064"/>
                </a:lnTo>
                <a:close/>
                <a:moveTo>
                  <a:pt x="1879066" y="1639648"/>
                </a:moveTo>
                <a:lnTo>
                  <a:pt x="1879035" y="1641056"/>
                </a:lnTo>
                <a:lnTo>
                  <a:pt x="1877943" y="1638694"/>
                </a:lnTo>
                <a:lnTo>
                  <a:pt x="1877219" y="1636078"/>
                </a:lnTo>
                <a:lnTo>
                  <a:pt x="1878258" y="1636924"/>
                </a:lnTo>
                <a:lnTo>
                  <a:pt x="1879066" y="1639648"/>
                </a:lnTo>
                <a:close/>
                <a:moveTo>
                  <a:pt x="1880067" y="1642017"/>
                </a:moveTo>
                <a:lnTo>
                  <a:pt x="1879297" y="1642648"/>
                </a:lnTo>
                <a:lnTo>
                  <a:pt x="1877735" y="1642186"/>
                </a:lnTo>
                <a:lnTo>
                  <a:pt x="1876888" y="1641363"/>
                </a:lnTo>
                <a:lnTo>
                  <a:pt x="1876519" y="1639755"/>
                </a:lnTo>
                <a:lnTo>
                  <a:pt x="1877873" y="1641463"/>
                </a:lnTo>
                <a:lnTo>
                  <a:pt x="1878358" y="1641848"/>
                </a:lnTo>
                <a:lnTo>
                  <a:pt x="1880067" y="1642017"/>
                </a:lnTo>
                <a:close/>
                <a:moveTo>
                  <a:pt x="1915820" y="1673296"/>
                </a:moveTo>
                <a:lnTo>
                  <a:pt x="1911526" y="1677750"/>
                </a:lnTo>
                <a:lnTo>
                  <a:pt x="1912003" y="1676635"/>
                </a:lnTo>
                <a:lnTo>
                  <a:pt x="1913680" y="1674250"/>
                </a:lnTo>
                <a:lnTo>
                  <a:pt x="1914219" y="1673127"/>
                </a:lnTo>
                <a:lnTo>
                  <a:pt x="1915350" y="1672419"/>
                </a:lnTo>
                <a:lnTo>
                  <a:pt x="1916405" y="1671135"/>
                </a:lnTo>
                <a:lnTo>
                  <a:pt x="1916482" y="1669627"/>
                </a:lnTo>
                <a:lnTo>
                  <a:pt x="1918013" y="1668573"/>
                </a:lnTo>
                <a:lnTo>
                  <a:pt x="1918513" y="1668419"/>
                </a:lnTo>
                <a:lnTo>
                  <a:pt x="1915820" y="1673296"/>
                </a:lnTo>
                <a:close/>
                <a:moveTo>
                  <a:pt x="1910279" y="1678958"/>
                </a:moveTo>
                <a:lnTo>
                  <a:pt x="1909702" y="1679073"/>
                </a:lnTo>
                <a:lnTo>
                  <a:pt x="1910556" y="1678066"/>
                </a:lnTo>
                <a:lnTo>
                  <a:pt x="1910795" y="1678143"/>
                </a:lnTo>
                <a:lnTo>
                  <a:pt x="1910279" y="1678958"/>
                </a:lnTo>
                <a:close/>
                <a:moveTo>
                  <a:pt x="1906154" y="1681312"/>
                </a:moveTo>
                <a:lnTo>
                  <a:pt x="1905746" y="1681312"/>
                </a:lnTo>
                <a:lnTo>
                  <a:pt x="1905946" y="1680974"/>
                </a:lnTo>
                <a:lnTo>
                  <a:pt x="1906801" y="1680304"/>
                </a:lnTo>
                <a:lnTo>
                  <a:pt x="1907108" y="1680566"/>
                </a:lnTo>
                <a:lnTo>
                  <a:pt x="1907078" y="1680904"/>
                </a:lnTo>
                <a:lnTo>
                  <a:pt x="1906154" y="1681312"/>
                </a:lnTo>
                <a:close/>
                <a:moveTo>
                  <a:pt x="1901514" y="1683366"/>
                </a:moveTo>
                <a:lnTo>
                  <a:pt x="1900529" y="1683928"/>
                </a:lnTo>
                <a:lnTo>
                  <a:pt x="1899505" y="1683512"/>
                </a:lnTo>
                <a:lnTo>
                  <a:pt x="1900629" y="1682951"/>
                </a:lnTo>
                <a:lnTo>
                  <a:pt x="1903976" y="1682350"/>
                </a:lnTo>
                <a:lnTo>
                  <a:pt x="1902714" y="1683097"/>
                </a:lnTo>
                <a:lnTo>
                  <a:pt x="1901514" y="1683366"/>
                </a:lnTo>
                <a:close/>
                <a:moveTo>
                  <a:pt x="1895242" y="1684935"/>
                </a:moveTo>
                <a:lnTo>
                  <a:pt x="1894596" y="1685420"/>
                </a:lnTo>
                <a:lnTo>
                  <a:pt x="1894288" y="1685266"/>
                </a:lnTo>
                <a:lnTo>
                  <a:pt x="1894288" y="1684558"/>
                </a:lnTo>
                <a:lnTo>
                  <a:pt x="1893364" y="1682989"/>
                </a:lnTo>
                <a:lnTo>
                  <a:pt x="1893395" y="1682581"/>
                </a:lnTo>
                <a:lnTo>
                  <a:pt x="1895504" y="1684112"/>
                </a:lnTo>
                <a:lnTo>
                  <a:pt x="1895558" y="1684528"/>
                </a:lnTo>
                <a:lnTo>
                  <a:pt x="1895242" y="1684935"/>
                </a:lnTo>
                <a:close/>
                <a:moveTo>
                  <a:pt x="1890232" y="1686128"/>
                </a:moveTo>
                <a:lnTo>
                  <a:pt x="1888832" y="1686359"/>
                </a:lnTo>
                <a:lnTo>
                  <a:pt x="1889963" y="1685428"/>
                </a:lnTo>
                <a:lnTo>
                  <a:pt x="1890325" y="1684012"/>
                </a:lnTo>
                <a:lnTo>
                  <a:pt x="1890986" y="1685112"/>
                </a:lnTo>
                <a:lnTo>
                  <a:pt x="1890979" y="1685782"/>
                </a:lnTo>
                <a:lnTo>
                  <a:pt x="1890232" y="1686128"/>
                </a:lnTo>
                <a:close/>
                <a:moveTo>
                  <a:pt x="1885538" y="1687436"/>
                </a:moveTo>
                <a:lnTo>
                  <a:pt x="1884992" y="1687489"/>
                </a:lnTo>
                <a:lnTo>
                  <a:pt x="1884946" y="1687128"/>
                </a:lnTo>
                <a:lnTo>
                  <a:pt x="1885892" y="1686682"/>
                </a:lnTo>
                <a:lnTo>
                  <a:pt x="1886523" y="1686712"/>
                </a:lnTo>
                <a:lnTo>
                  <a:pt x="1886500" y="1687205"/>
                </a:lnTo>
                <a:lnTo>
                  <a:pt x="1885538" y="1687436"/>
                </a:lnTo>
                <a:close/>
                <a:moveTo>
                  <a:pt x="209839" y="1748470"/>
                </a:moveTo>
                <a:lnTo>
                  <a:pt x="207939" y="1749770"/>
                </a:lnTo>
                <a:lnTo>
                  <a:pt x="206830" y="1749209"/>
                </a:lnTo>
                <a:lnTo>
                  <a:pt x="204737" y="1749001"/>
                </a:lnTo>
                <a:lnTo>
                  <a:pt x="203929" y="1748024"/>
                </a:lnTo>
                <a:lnTo>
                  <a:pt x="201736" y="1747140"/>
                </a:lnTo>
                <a:lnTo>
                  <a:pt x="200851" y="1745939"/>
                </a:lnTo>
                <a:lnTo>
                  <a:pt x="202198" y="1743662"/>
                </a:lnTo>
                <a:lnTo>
                  <a:pt x="205384" y="1741739"/>
                </a:lnTo>
                <a:lnTo>
                  <a:pt x="210293" y="1741824"/>
                </a:lnTo>
                <a:lnTo>
                  <a:pt x="211317" y="1743339"/>
                </a:lnTo>
                <a:lnTo>
                  <a:pt x="211409" y="1744470"/>
                </a:lnTo>
                <a:lnTo>
                  <a:pt x="210771" y="1745739"/>
                </a:lnTo>
                <a:lnTo>
                  <a:pt x="210478" y="1747524"/>
                </a:lnTo>
                <a:lnTo>
                  <a:pt x="209839" y="1748470"/>
                </a:lnTo>
                <a:close/>
                <a:moveTo>
                  <a:pt x="192402" y="1750578"/>
                </a:moveTo>
                <a:lnTo>
                  <a:pt x="191963" y="1751601"/>
                </a:lnTo>
                <a:lnTo>
                  <a:pt x="191216" y="1751440"/>
                </a:lnTo>
                <a:lnTo>
                  <a:pt x="191032" y="1750532"/>
                </a:lnTo>
                <a:lnTo>
                  <a:pt x="191517" y="1749278"/>
                </a:lnTo>
                <a:lnTo>
                  <a:pt x="192748" y="1748193"/>
                </a:lnTo>
                <a:lnTo>
                  <a:pt x="194118" y="1746547"/>
                </a:lnTo>
                <a:lnTo>
                  <a:pt x="195241" y="1746793"/>
                </a:lnTo>
                <a:lnTo>
                  <a:pt x="194633" y="1747878"/>
                </a:lnTo>
                <a:lnTo>
                  <a:pt x="194564" y="1749047"/>
                </a:lnTo>
                <a:lnTo>
                  <a:pt x="192979" y="1749709"/>
                </a:lnTo>
                <a:lnTo>
                  <a:pt x="192402" y="1750578"/>
                </a:lnTo>
                <a:close/>
                <a:moveTo>
                  <a:pt x="243823" y="1759463"/>
                </a:moveTo>
                <a:lnTo>
                  <a:pt x="244561" y="1759594"/>
                </a:lnTo>
                <a:lnTo>
                  <a:pt x="245516" y="1759433"/>
                </a:lnTo>
                <a:lnTo>
                  <a:pt x="245846" y="1761271"/>
                </a:lnTo>
                <a:lnTo>
                  <a:pt x="246955" y="1762287"/>
                </a:lnTo>
                <a:lnTo>
                  <a:pt x="247362" y="1762894"/>
                </a:lnTo>
                <a:lnTo>
                  <a:pt x="246162" y="1763533"/>
                </a:lnTo>
                <a:lnTo>
                  <a:pt x="243830" y="1763787"/>
                </a:lnTo>
                <a:lnTo>
                  <a:pt x="242737" y="1763279"/>
                </a:lnTo>
                <a:lnTo>
                  <a:pt x="241606" y="1762133"/>
                </a:lnTo>
                <a:lnTo>
                  <a:pt x="240383" y="1762448"/>
                </a:lnTo>
                <a:lnTo>
                  <a:pt x="240167" y="1761525"/>
                </a:lnTo>
                <a:lnTo>
                  <a:pt x="239952" y="1761256"/>
                </a:lnTo>
                <a:lnTo>
                  <a:pt x="239113" y="1761502"/>
                </a:lnTo>
                <a:lnTo>
                  <a:pt x="239898" y="1762694"/>
                </a:lnTo>
                <a:lnTo>
                  <a:pt x="237774" y="1762787"/>
                </a:lnTo>
                <a:lnTo>
                  <a:pt x="237104" y="1762641"/>
                </a:lnTo>
                <a:lnTo>
                  <a:pt x="236512" y="1761294"/>
                </a:lnTo>
                <a:lnTo>
                  <a:pt x="234326" y="1758710"/>
                </a:lnTo>
                <a:lnTo>
                  <a:pt x="234334" y="1757702"/>
                </a:lnTo>
                <a:lnTo>
                  <a:pt x="233588" y="1756502"/>
                </a:lnTo>
                <a:lnTo>
                  <a:pt x="236827" y="1756156"/>
                </a:lnTo>
                <a:lnTo>
                  <a:pt x="239044" y="1754040"/>
                </a:lnTo>
                <a:lnTo>
                  <a:pt x="240298" y="1753817"/>
                </a:lnTo>
                <a:lnTo>
                  <a:pt x="242699" y="1757232"/>
                </a:lnTo>
                <a:lnTo>
                  <a:pt x="242637" y="1758186"/>
                </a:lnTo>
                <a:lnTo>
                  <a:pt x="243168" y="1759125"/>
                </a:lnTo>
                <a:lnTo>
                  <a:pt x="243823" y="1759463"/>
                </a:lnTo>
                <a:close/>
                <a:moveTo>
                  <a:pt x="256466" y="1765018"/>
                </a:moveTo>
                <a:lnTo>
                  <a:pt x="261030" y="1765648"/>
                </a:lnTo>
                <a:lnTo>
                  <a:pt x="262107" y="1765379"/>
                </a:lnTo>
                <a:lnTo>
                  <a:pt x="262869" y="1765895"/>
                </a:lnTo>
                <a:lnTo>
                  <a:pt x="266647" y="1766218"/>
                </a:lnTo>
                <a:lnTo>
                  <a:pt x="267294" y="1766410"/>
                </a:lnTo>
                <a:lnTo>
                  <a:pt x="266524" y="1767595"/>
                </a:lnTo>
                <a:lnTo>
                  <a:pt x="264108" y="1768679"/>
                </a:lnTo>
                <a:lnTo>
                  <a:pt x="260629" y="1767726"/>
                </a:lnTo>
                <a:lnTo>
                  <a:pt x="254812" y="1767387"/>
                </a:lnTo>
                <a:lnTo>
                  <a:pt x="255050" y="1766472"/>
                </a:lnTo>
                <a:lnTo>
                  <a:pt x="255604" y="1765825"/>
                </a:lnTo>
                <a:lnTo>
                  <a:pt x="255689" y="1764694"/>
                </a:lnTo>
                <a:lnTo>
                  <a:pt x="256466" y="1765018"/>
                </a:lnTo>
                <a:close/>
                <a:moveTo>
                  <a:pt x="272165" y="1771526"/>
                </a:moveTo>
                <a:lnTo>
                  <a:pt x="272727" y="1771934"/>
                </a:lnTo>
                <a:lnTo>
                  <a:pt x="275028" y="1771318"/>
                </a:lnTo>
                <a:lnTo>
                  <a:pt x="276690" y="1771095"/>
                </a:lnTo>
                <a:lnTo>
                  <a:pt x="279476" y="1772610"/>
                </a:lnTo>
                <a:lnTo>
                  <a:pt x="280445" y="1773649"/>
                </a:lnTo>
                <a:lnTo>
                  <a:pt x="282277" y="1774757"/>
                </a:lnTo>
                <a:lnTo>
                  <a:pt x="282900" y="1775557"/>
                </a:lnTo>
                <a:lnTo>
                  <a:pt x="282392" y="1776526"/>
                </a:lnTo>
                <a:lnTo>
                  <a:pt x="280368" y="1778126"/>
                </a:lnTo>
                <a:lnTo>
                  <a:pt x="277613" y="1778495"/>
                </a:lnTo>
                <a:lnTo>
                  <a:pt x="275989" y="1779180"/>
                </a:lnTo>
                <a:lnTo>
                  <a:pt x="273858" y="1779034"/>
                </a:lnTo>
                <a:lnTo>
                  <a:pt x="273219" y="1778742"/>
                </a:lnTo>
                <a:lnTo>
                  <a:pt x="272988" y="1776711"/>
                </a:lnTo>
                <a:lnTo>
                  <a:pt x="272311" y="1774534"/>
                </a:lnTo>
                <a:lnTo>
                  <a:pt x="270934" y="1774788"/>
                </a:lnTo>
                <a:lnTo>
                  <a:pt x="269387" y="1774057"/>
                </a:lnTo>
                <a:lnTo>
                  <a:pt x="267786" y="1772226"/>
                </a:lnTo>
                <a:lnTo>
                  <a:pt x="267609" y="1771133"/>
                </a:lnTo>
                <a:lnTo>
                  <a:pt x="268494" y="1769395"/>
                </a:lnTo>
                <a:lnTo>
                  <a:pt x="270041" y="1769172"/>
                </a:lnTo>
                <a:lnTo>
                  <a:pt x="271188" y="1770133"/>
                </a:lnTo>
                <a:lnTo>
                  <a:pt x="272165" y="1771526"/>
                </a:lnTo>
                <a:close/>
                <a:moveTo>
                  <a:pt x="264331" y="1775203"/>
                </a:moveTo>
                <a:lnTo>
                  <a:pt x="263053" y="1775849"/>
                </a:lnTo>
                <a:lnTo>
                  <a:pt x="261661" y="1775549"/>
                </a:lnTo>
                <a:lnTo>
                  <a:pt x="261337" y="1773980"/>
                </a:lnTo>
                <a:lnTo>
                  <a:pt x="259998" y="1771987"/>
                </a:lnTo>
                <a:lnTo>
                  <a:pt x="262353" y="1771579"/>
                </a:lnTo>
                <a:lnTo>
                  <a:pt x="263677" y="1772157"/>
                </a:lnTo>
                <a:lnTo>
                  <a:pt x="264369" y="1772780"/>
                </a:lnTo>
                <a:lnTo>
                  <a:pt x="265208" y="1773849"/>
                </a:lnTo>
                <a:lnTo>
                  <a:pt x="264331" y="1775203"/>
                </a:lnTo>
                <a:close/>
                <a:moveTo>
                  <a:pt x="291727" y="1815382"/>
                </a:moveTo>
                <a:lnTo>
                  <a:pt x="290772" y="1816475"/>
                </a:lnTo>
                <a:lnTo>
                  <a:pt x="289580" y="1816390"/>
                </a:lnTo>
                <a:lnTo>
                  <a:pt x="285247" y="1814052"/>
                </a:lnTo>
                <a:lnTo>
                  <a:pt x="284724" y="1812798"/>
                </a:lnTo>
                <a:lnTo>
                  <a:pt x="285047" y="1806959"/>
                </a:lnTo>
                <a:lnTo>
                  <a:pt x="283423" y="1802220"/>
                </a:lnTo>
                <a:lnTo>
                  <a:pt x="281638" y="1798589"/>
                </a:lnTo>
                <a:lnTo>
                  <a:pt x="282938" y="1796727"/>
                </a:lnTo>
                <a:lnTo>
                  <a:pt x="284655" y="1795281"/>
                </a:lnTo>
                <a:lnTo>
                  <a:pt x="286571" y="1792558"/>
                </a:lnTo>
                <a:lnTo>
                  <a:pt x="285001" y="1789058"/>
                </a:lnTo>
                <a:lnTo>
                  <a:pt x="285401" y="1786942"/>
                </a:lnTo>
                <a:lnTo>
                  <a:pt x="286324" y="1786581"/>
                </a:lnTo>
                <a:lnTo>
                  <a:pt x="290849" y="1789150"/>
                </a:lnTo>
                <a:lnTo>
                  <a:pt x="299992" y="1793012"/>
                </a:lnTo>
                <a:lnTo>
                  <a:pt x="302423" y="1795727"/>
                </a:lnTo>
                <a:lnTo>
                  <a:pt x="302854" y="1798635"/>
                </a:lnTo>
                <a:lnTo>
                  <a:pt x="304517" y="1799004"/>
                </a:lnTo>
                <a:lnTo>
                  <a:pt x="305309" y="1800997"/>
                </a:lnTo>
                <a:lnTo>
                  <a:pt x="307710" y="1802743"/>
                </a:lnTo>
                <a:lnTo>
                  <a:pt x="308510" y="1803736"/>
                </a:lnTo>
                <a:lnTo>
                  <a:pt x="307518" y="1805336"/>
                </a:lnTo>
                <a:lnTo>
                  <a:pt x="303131" y="1808405"/>
                </a:lnTo>
                <a:lnTo>
                  <a:pt x="297598" y="1809744"/>
                </a:lnTo>
                <a:lnTo>
                  <a:pt x="292727" y="1813175"/>
                </a:lnTo>
                <a:lnTo>
                  <a:pt x="291727" y="181538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2" name="Google Shape;1012;p44"/>
          <p:cNvSpPr/>
          <p:nvPr/>
        </p:nvSpPr>
        <p:spPr>
          <a:xfrm>
            <a:off x="4528733" y="5087021"/>
            <a:ext cx="93046" cy="99895"/>
          </a:xfrm>
          <a:custGeom>
            <a:avLst/>
            <a:gdLst/>
            <a:ahLst/>
            <a:cxnLst/>
            <a:rect l="l" t="t" r="r" b="b"/>
            <a:pathLst>
              <a:path w="114739" h="123185" extrusionOk="0">
                <a:moveTo>
                  <a:pt x="109445" y="92198"/>
                </a:moveTo>
                <a:lnTo>
                  <a:pt x="108383" y="93160"/>
                </a:lnTo>
                <a:lnTo>
                  <a:pt x="107244" y="94968"/>
                </a:lnTo>
                <a:lnTo>
                  <a:pt x="105905" y="99330"/>
                </a:lnTo>
                <a:lnTo>
                  <a:pt x="101403" y="105345"/>
                </a:lnTo>
                <a:lnTo>
                  <a:pt x="100487" y="108753"/>
                </a:lnTo>
                <a:lnTo>
                  <a:pt x="95631" y="112315"/>
                </a:lnTo>
                <a:lnTo>
                  <a:pt x="92207" y="116331"/>
                </a:lnTo>
                <a:lnTo>
                  <a:pt x="89975" y="116231"/>
                </a:lnTo>
                <a:lnTo>
                  <a:pt x="87959" y="117954"/>
                </a:lnTo>
                <a:lnTo>
                  <a:pt x="76362" y="123185"/>
                </a:lnTo>
                <a:lnTo>
                  <a:pt x="72199" y="122201"/>
                </a:lnTo>
                <a:lnTo>
                  <a:pt x="69113" y="122216"/>
                </a:lnTo>
                <a:lnTo>
                  <a:pt x="66250" y="119908"/>
                </a:lnTo>
                <a:lnTo>
                  <a:pt x="59717" y="119077"/>
                </a:lnTo>
                <a:lnTo>
                  <a:pt x="55615" y="120000"/>
                </a:lnTo>
                <a:lnTo>
                  <a:pt x="50113" y="122539"/>
                </a:lnTo>
                <a:lnTo>
                  <a:pt x="48451" y="122501"/>
                </a:lnTo>
                <a:lnTo>
                  <a:pt x="47258" y="122362"/>
                </a:lnTo>
                <a:lnTo>
                  <a:pt x="44280" y="121308"/>
                </a:lnTo>
                <a:lnTo>
                  <a:pt x="42656" y="119069"/>
                </a:lnTo>
                <a:lnTo>
                  <a:pt x="34183" y="116484"/>
                </a:lnTo>
                <a:lnTo>
                  <a:pt x="27373" y="110630"/>
                </a:lnTo>
                <a:lnTo>
                  <a:pt x="19323" y="110515"/>
                </a:lnTo>
                <a:lnTo>
                  <a:pt x="13152" y="111284"/>
                </a:lnTo>
                <a:lnTo>
                  <a:pt x="12197" y="110507"/>
                </a:lnTo>
                <a:lnTo>
                  <a:pt x="11574" y="109015"/>
                </a:lnTo>
                <a:lnTo>
                  <a:pt x="10297" y="106845"/>
                </a:lnTo>
                <a:lnTo>
                  <a:pt x="4987" y="101699"/>
                </a:lnTo>
                <a:lnTo>
                  <a:pt x="816" y="96606"/>
                </a:lnTo>
                <a:lnTo>
                  <a:pt x="0" y="91606"/>
                </a:lnTo>
                <a:lnTo>
                  <a:pt x="577" y="86183"/>
                </a:lnTo>
                <a:lnTo>
                  <a:pt x="1832" y="79775"/>
                </a:lnTo>
                <a:lnTo>
                  <a:pt x="1608" y="77774"/>
                </a:lnTo>
                <a:lnTo>
                  <a:pt x="3155" y="76644"/>
                </a:lnTo>
                <a:lnTo>
                  <a:pt x="4671" y="76413"/>
                </a:lnTo>
                <a:lnTo>
                  <a:pt x="6141" y="74758"/>
                </a:lnTo>
                <a:lnTo>
                  <a:pt x="7457" y="72266"/>
                </a:lnTo>
                <a:lnTo>
                  <a:pt x="7680" y="70382"/>
                </a:lnTo>
                <a:lnTo>
                  <a:pt x="6664" y="66889"/>
                </a:lnTo>
                <a:lnTo>
                  <a:pt x="5956" y="62027"/>
                </a:lnTo>
                <a:lnTo>
                  <a:pt x="5118" y="59604"/>
                </a:lnTo>
                <a:lnTo>
                  <a:pt x="6803" y="55796"/>
                </a:lnTo>
                <a:lnTo>
                  <a:pt x="6872" y="53942"/>
                </a:lnTo>
                <a:lnTo>
                  <a:pt x="5902" y="52311"/>
                </a:lnTo>
                <a:lnTo>
                  <a:pt x="5641" y="50642"/>
                </a:lnTo>
                <a:lnTo>
                  <a:pt x="6079" y="48926"/>
                </a:lnTo>
                <a:lnTo>
                  <a:pt x="5995" y="47288"/>
                </a:lnTo>
                <a:lnTo>
                  <a:pt x="5379" y="45710"/>
                </a:lnTo>
                <a:lnTo>
                  <a:pt x="5841" y="44403"/>
                </a:lnTo>
                <a:lnTo>
                  <a:pt x="7388" y="43364"/>
                </a:lnTo>
                <a:lnTo>
                  <a:pt x="8550" y="41787"/>
                </a:lnTo>
                <a:lnTo>
                  <a:pt x="9312" y="39656"/>
                </a:lnTo>
                <a:lnTo>
                  <a:pt x="9704" y="38033"/>
                </a:lnTo>
                <a:lnTo>
                  <a:pt x="9719" y="36910"/>
                </a:lnTo>
                <a:lnTo>
                  <a:pt x="9250" y="35856"/>
                </a:lnTo>
                <a:lnTo>
                  <a:pt x="8296" y="34864"/>
                </a:lnTo>
                <a:lnTo>
                  <a:pt x="8742" y="32895"/>
                </a:lnTo>
                <a:lnTo>
                  <a:pt x="10574" y="29940"/>
                </a:lnTo>
                <a:lnTo>
                  <a:pt x="11767" y="27325"/>
                </a:lnTo>
                <a:lnTo>
                  <a:pt x="12297" y="25048"/>
                </a:lnTo>
                <a:lnTo>
                  <a:pt x="12267" y="23201"/>
                </a:lnTo>
                <a:lnTo>
                  <a:pt x="11659" y="21809"/>
                </a:lnTo>
                <a:lnTo>
                  <a:pt x="11913" y="20863"/>
                </a:lnTo>
                <a:lnTo>
                  <a:pt x="13044" y="20363"/>
                </a:lnTo>
                <a:lnTo>
                  <a:pt x="13552" y="18886"/>
                </a:lnTo>
                <a:lnTo>
                  <a:pt x="13382" y="15216"/>
                </a:lnTo>
                <a:lnTo>
                  <a:pt x="12213" y="12201"/>
                </a:lnTo>
                <a:lnTo>
                  <a:pt x="13105" y="9808"/>
                </a:lnTo>
                <a:lnTo>
                  <a:pt x="15660" y="7047"/>
                </a:lnTo>
                <a:lnTo>
                  <a:pt x="16999" y="4824"/>
                </a:lnTo>
                <a:lnTo>
                  <a:pt x="17107" y="3131"/>
                </a:lnTo>
                <a:lnTo>
                  <a:pt x="17907" y="2154"/>
                </a:lnTo>
                <a:lnTo>
                  <a:pt x="19131" y="3985"/>
                </a:lnTo>
                <a:lnTo>
                  <a:pt x="22763" y="4469"/>
                </a:lnTo>
                <a:lnTo>
                  <a:pt x="26426" y="4531"/>
                </a:lnTo>
                <a:lnTo>
                  <a:pt x="27019" y="4069"/>
                </a:lnTo>
                <a:lnTo>
                  <a:pt x="28458" y="1077"/>
                </a:lnTo>
                <a:lnTo>
                  <a:pt x="30351" y="223"/>
                </a:lnTo>
                <a:lnTo>
                  <a:pt x="32413" y="0"/>
                </a:lnTo>
                <a:lnTo>
                  <a:pt x="34668" y="154"/>
                </a:lnTo>
                <a:lnTo>
                  <a:pt x="37069" y="2131"/>
                </a:lnTo>
                <a:lnTo>
                  <a:pt x="43864" y="8616"/>
                </a:lnTo>
                <a:lnTo>
                  <a:pt x="48851" y="13131"/>
                </a:lnTo>
                <a:lnTo>
                  <a:pt x="50367" y="15263"/>
                </a:lnTo>
                <a:lnTo>
                  <a:pt x="51690" y="16862"/>
                </a:lnTo>
                <a:lnTo>
                  <a:pt x="52675" y="18347"/>
                </a:lnTo>
                <a:lnTo>
                  <a:pt x="52252" y="22224"/>
                </a:lnTo>
                <a:lnTo>
                  <a:pt x="52321" y="23925"/>
                </a:lnTo>
                <a:lnTo>
                  <a:pt x="52552" y="24409"/>
                </a:lnTo>
                <a:lnTo>
                  <a:pt x="53691" y="24455"/>
                </a:lnTo>
                <a:lnTo>
                  <a:pt x="55384" y="24171"/>
                </a:lnTo>
                <a:lnTo>
                  <a:pt x="56808" y="23348"/>
                </a:lnTo>
                <a:lnTo>
                  <a:pt x="57916" y="22101"/>
                </a:lnTo>
                <a:lnTo>
                  <a:pt x="59001" y="21086"/>
                </a:lnTo>
                <a:lnTo>
                  <a:pt x="59886" y="20547"/>
                </a:lnTo>
                <a:lnTo>
                  <a:pt x="60201" y="19724"/>
                </a:lnTo>
                <a:lnTo>
                  <a:pt x="60709" y="18871"/>
                </a:lnTo>
                <a:lnTo>
                  <a:pt x="61225" y="18686"/>
                </a:lnTo>
                <a:lnTo>
                  <a:pt x="62210" y="19317"/>
                </a:lnTo>
                <a:lnTo>
                  <a:pt x="64542" y="21532"/>
                </a:lnTo>
                <a:lnTo>
                  <a:pt x="66342" y="23586"/>
                </a:lnTo>
                <a:lnTo>
                  <a:pt x="66789" y="24755"/>
                </a:lnTo>
                <a:lnTo>
                  <a:pt x="67481" y="25979"/>
                </a:lnTo>
                <a:lnTo>
                  <a:pt x="68228" y="27048"/>
                </a:lnTo>
                <a:lnTo>
                  <a:pt x="68751" y="28094"/>
                </a:lnTo>
                <a:lnTo>
                  <a:pt x="70498" y="29448"/>
                </a:lnTo>
                <a:lnTo>
                  <a:pt x="72283" y="30310"/>
                </a:lnTo>
                <a:lnTo>
                  <a:pt x="73476" y="29425"/>
                </a:lnTo>
                <a:lnTo>
                  <a:pt x="76501" y="32256"/>
                </a:lnTo>
                <a:lnTo>
                  <a:pt x="83157" y="34618"/>
                </a:lnTo>
                <a:lnTo>
                  <a:pt x="84381" y="36048"/>
                </a:lnTo>
                <a:lnTo>
                  <a:pt x="85535" y="38087"/>
                </a:lnTo>
                <a:lnTo>
                  <a:pt x="87859" y="41172"/>
                </a:lnTo>
                <a:lnTo>
                  <a:pt x="91083" y="43957"/>
                </a:lnTo>
                <a:lnTo>
                  <a:pt x="93677" y="45134"/>
                </a:lnTo>
                <a:lnTo>
                  <a:pt x="96170" y="45803"/>
                </a:lnTo>
                <a:lnTo>
                  <a:pt x="97563" y="46418"/>
                </a:lnTo>
                <a:lnTo>
                  <a:pt x="98517" y="47488"/>
                </a:lnTo>
                <a:lnTo>
                  <a:pt x="100033" y="48634"/>
                </a:lnTo>
                <a:lnTo>
                  <a:pt x="100995" y="49065"/>
                </a:lnTo>
                <a:lnTo>
                  <a:pt x="101318" y="50095"/>
                </a:lnTo>
                <a:lnTo>
                  <a:pt x="102303" y="52350"/>
                </a:lnTo>
                <a:lnTo>
                  <a:pt x="103335" y="55203"/>
                </a:lnTo>
                <a:lnTo>
                  <a:pt x="104450" y="57858"/>
                </a:lnTo>
                <a:lnTo>
                  <a:pt x="106874" y="60411"/>
                </a:lnTo>
                <a:lnTo>
                  <a:pt x="109614" y="62396"/>
                </a:lnTo>
                <a:lnTo>
                  <a:pt x="112454" y="63519"/>
                </a:lnTo>
                <a:lnTo>
                  <a:pt x="114047" y="64919"/>
                </a:lnTo>
                <a:lnTo>
                  <a:pt x="114739" y="66366"/>
                </a:lnTo>
                <a:lnTo>
                  <a:pt x="112823" y="68520"/>
                </a:lnTo>
                <a:lnTo>
                  <a:pt x="110745" y="71236"/>
                </a:lnTo>
                <a:lnTo>
                  <a:pt x="108914" y="73366"/>
                </a:lnTo>
                <a:lnTo>
                  <a:pt x="107021" y="74859"/>
                </a:lnTo>
                <a:lnTo>
                  <a:pt x="106390" y="75890"/>
                </a:lnTo>
                <a:lnTo>
                  <a:pt x="105966" y="77482"/>
                </a:lnTo>
                <a:lnTo>
                  <a:pt x="105989" y="85960"/>
                </a:lnTo>
                <a:lnTo>
                  <a:pt x="105836" y="89121"/>
                </a:lnTo>
                <a:lnTo>
                  <a:pt x="105966" y="89960"/>
                </a:lnTo>
                <a:lnTo>
                  <a:pt x="106243" y="90521"/>
                </a:lnTo>
                <a:lnTo>
                  <a:pt x="107436" y="91368"/>
                </a:lnTo>
                <a:lnTo>
                  <a:pt x="108860" y="92075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3" name="Google Shape;1013;p44"/>
          <p:cNvSpPr/>
          <p:nvPr/>
        </p:nvSpPr>
        <p:spPr>
          <a:xfrm>
            <a:off x="6532515" y="3644130"/>
            <a:ext cx="300631" cy="195299"/>
          </a:xfrm>
          <a:custGeom>
            <a:avLst/>
            <a:gdLst/>
            <a:ahLst/>
            <a:cxnLst/>
            <a:rect l="l" t="t" r="r" b="b"/>
            <a:pathLst>
              <a:path w="370720" h="240831" extrusionOk="0">
                <a:moveTo>
                  <a:pt x="323401" y="98822"/>
                </a:moveTo>
                <a:lnTo>
                  <a:pt x="324102" y="98307"/>
                </a:lnTo>
                <a:lnTo>
                  <a:pt x="325333" y="97783"/>
                </a:lnTo>
                <a:lnTo>
                  <a:pt x="327364" y="98791"/>
                </a:lnTo>
                <a:lnTo>
                  <a:pt x="329142" y="100061"/>
                </a:lnTo>
                <a:lnTo>
                  <a:pt x="329573" y="100645"/>
                </a:lnTo>
                <a:lnTo>
                  <a:pt x="329488" y="101322"/>
                </a:lnTo>
                <a:lnTo>
                  <a:pt x="325248" y="103792"/>
                </a:lnTo>
                <a:lnTo>
                  <a:pt x="322616" y="104945"/>
                </a:lnTo>
                <a:lnTo>
                  <a:pt x="321454" y="105153"/>
                </a:lnTo>
                <a:lnTo>
                  <a:pt x="321139" y="105476"/>
                </a:lnTo>
                <a:lnTo>
                  <a:pt x="320307" y="108284"/>
                </a:lnTo>
                <a:lnTo>
                  <a:pt x="318676" y="108784"/>
                </a:lnTo>
                <a:lnTo>
                  <a:pt x="316583" y="109638"/>
                </a:lnTo>
                <a:lnTo>
                  <a:pt x="315121" y="110931"/>
                </a:lnTo>
                <a:lnTo>
                  <a:pt x="312789" y="113977"/>
                </a:lnTo>
                <a:lnTo>
                  <a:pt x="306863" y="118400"/>
                </a:lnTo>
                <a:lnTo>
                  <a:pt x="306779" y="119300"/>
                </a:lnTo>
                <a:lnTo>
                  <a:pt x="307295" y="120031"/>
                </a:lnTo>
                <a:lnTo>
                  <a:pt x="309218" y="120539"/>
                </a:lnTo>
                <a:lnTo>
                  <a:pt x="311758" y="121893"/>
                </a:lnTo>
                <a:lnTo>
                  <a:pt x="313135" y="122954"/>
                </a:lnTo>
                <a:lnTo>
                  <a:pt x="316898" y="121585"/>
                </a:lnTo>
                <a:lnTo>
                  <a:pt x="317830" y="121885"/>
                </a:lnTo>
                <a:lnTo>
                  <a:pt x="318815" y="123301"/>
                </a:lnTo>
                <a:lnTo>
                  <a:pt x="319854" y="127255"/>
                </a:lnTo>
                <a:lnTo>
                  <a:pt x="321539" y="128332"/>
                </a:lnTo>
                <a:lnTo>
                  <a:pt x="323747" y="129155"/>
                </a:lnTo>
                <a:lnTo>
                  <a:pt x="325117" y="129424"/>
                </a:lnTo>
                <a:lnTo>
                  <a:pt x="326941" y="130393"/>
                </a:lnTo>
                <a:lnTo>
                  <a:pt x="329373" y="130755"/>
                </a:lnTo>
                <a:lnTo>
                  <a:pt x="331004" y="130401"/>
                </a:lnTo>
                <a:lnTo>
                  <a:pt x="333044" y="131232"/>
                </a:lnTo>
                <a:lnTo>
                  <a:pt x="333374" y="130870"/>
                </a:lnTo>
                <a:lnTo>
                  <a:pt x="333644" y="124978"/>
                </a:lnTo>
                <a:lnTo>
                  <a:pt x="335352" y="125962"/>
                </a:lnTo>
                <a:lnTo>
                  <a:pt x="336337" y="125947"/>
                </a:lnTo>
                <a:lnTo>
                  <a:pt x="337199" y="125224"/>
                </a:lnTo>
                <a:lnTo>
                  <a:pt x="337645" y="124247"/>
                </a:lnTo>
                <a:lnTo>
                  <a:pt x="337938" y="122301"/>
                </a:lnTo>
                <a:lnTo>
                  <a:pt x="337561" y="120354"/>
                </a:lnTo>
                <a:lnTo>
                  <a:pt x="338323" y="119462"/>
                </a:lnTo>
                <a:lnTo>
                  <a:pt x="338915" y="119262"/>
                </a:lnTo>
                <a:lnTo>
                  <a:pt x="339354" y="119500"/>
                </a:lnTo>
                <a:lnTo>
                  <a:pt x="339616" y="120000"/>
                </a:lnTo>
                <a:lnTo>
                  <a:pt x="339693" y="121762"/>
                </a:lnTo>
                <a:lnTo>
                  <a:pt x="340924" y="122508"/>
                </a:lnTo>
                <a:lnTo>
                  <a:pt x="341678" y="122939"/>
                </a:lnTo>
                <a:lnTo>
                  <a:pt x="342393" y="124432"/>
                </a:lnTo>
                <a:lnTo>
                  <a:pt x="343094" y="125855"/>
                </a:lnTo>
                <a:lnTo>
                  <a:pt x="343540" y="129186"/>
                </a:lnTo>
                <a:lnTo>
                  <a:pt x="345272" y="129416"/>
                </a:lnTo>
                <a:lnTo>
                  <a:pt x="347303" y="130055"/>
                </a:lnTo>
                <a:lnTo>
                  <a:pt x="348665" y="129432"/>
                </a:lnTo>
                <a:lnTo>
                  <a:pt x="349720" y="129801"/>
                </a:lnTo>
                <a:lnTo>
                  <a:pt x="350081" y="131378"/>
                </a:lnTo>
                <a:lnTo>
                  <a:pt x="350074" y="132847"/>
                </a:lnTo>
                <a:lnTo>
                  <a:pt x="350227" y="134017"/>
                </a:lnTo>
                <a:lnTo>
                  <a:pt x="350774" y="134348"/>
                </a:lnTo>
                <a:lnTo>
                  <a:pt x="352544" y="133617"/>
                </a:lnTo>
                <a:lnTo>
                  <a:pt x="354029" y="133517"/>
                </a:lnTo>
                <a:lnTo>
                  <a:pt x="355399" y="134217"/>
                </a:lnTo>
                <a:lnTo>
                  <a:pt x="357099" y="135278"/>
                </a:lnTo>
                <a:lnTo>
                  <a:pt x="359570" y="138063"/>
                </a:lnTo>
                <a:lnTo>
                  <a:pt x="360385" y="138463"/>
                </a:lnTo>
                <a:lnTo>
                  <a:pt x="364110" y="138679"/>
                </a:lnTo>
                <a:lnTo>
                  <a:pt x="364887" y="139248"/>
                </a:lnTo>
                <a:lnTo>
                  <a:pt x="366164" y="139248"/>
                </a:lnTo>
                <a:lnTo>
                  <a:pt x="367550" y="138748"/>
                </a:lnTo>
                <a:lnTo>
                  <a:pt x="370620" y="139648"/>
                </a:lnTo>
                <a:lnTo>
                  <a:pt x="370720" y="140155"/>
                </a:lnTo>
                <a:lnTo>
                  <a:pt x="370205" y="140856"/>
                </a:lnTo>
                <a:lnTo>
                  <a:pt x="362886" y="144702"/>
                </a:lnTo>
                <a:lnTo>
                  <a:pt x="362348" y="145887"/>
                </a:lnTo>
                <a:lnTo>
                  <a:pt x="360855" y="147387"/>
                </a:lnTo>
                <a:lnTo>
                  <a:pt x="359223" y="148241"/>
                </a:lnTo>
                <a:lnTo>
                  <a:pt x="358431" y="148272"/>
                </a:lnTo>
                <a:lnTo>
                  <a:pt x="354852" y="146748"/>
                </a:lnTo>
                <a:lnTo>
                  <a:pt x="354437" y="147117"/>
                </a:lnTo>
                <a:lnTo>
                  <a:pt x="354145" y="147733"/>
                </a:lnTo>
                <a:lnTo>
                  <a:pt x="354160" y="148402"/>
                </a:lnTo>
                <a:lnTo>
                  <a:pt x="354945" y="150002"/>
                </a:lnTo>
                <a:lnTo>
                  <a:pt x="354583" y="151010"/>
                </a:lnTo>
                <a:lnTo>
                  <a:pt x="353898" y="151741"/>
                </a:lnTo>
                <a:lnTo>
                  <a:pt x="351659" y="151102"/>
                </a:lnTo>
                <a:lnTo>
                  <a:pt x="351243" y="150695"/>
                </a:lnTo>
                <a:lnTo>
                  <a:pt x="351197" y="150249"/>
                </a:lnTo>
                <a:lnTo>
                  <a:pt x="350335" y="150249"/>
                </a:lnTo>
                <a:lnTo>
                  <a:pt x="349004" y="150695"/>
                </a:lnTo>
                <a:lnTo>
                  <a:pt x="346441" y="153456"/>
                </a:lnTo>
                <a:lnTo>
                  <a:pt x="345549" y="154903"/>
                </a:lnTo>
                <a:lnTo>
                  <a:pt x="345218" y="155772"/>
                </a:lnTo>
                <a:lnTo>
                  <a:pt x="344079" y="156264"/>
                </a:lnTo>
                <a:lnTo>
                  <a:pt x="342840" y="156449"/>
                </a:lnTo>
                <a:lnTo>
                  <a:pt x="341239" y="157749"/>
                </a:lnTo>
                <a:lnTo>
                  <a:pt x="339500" y="158757"/>
                </a:lnTo>
                <a:lnTo>
                  <a:pt x="338946" y="158018"/>
                </a:lnTo>
                <a:lnTo>
                  <a:pt x="338607" y="157195"/>
                </a:lnTo>
                <a:lnTo>
                  <a:pt x="338145" y="156933"/>
                </a:lnTo>
                <a:lnTo>
                  <a:pt x="337076" y="157126"/>
                </a:lnTo>
                <a:lnTo>
                  <a:pt x="335783" y="157157"/>
                </a:lnTo>
                <a:lnTo>
                  <a:pt x="334421" y="156226"/>
                </a:lnTo>
                <a:lnTo>
                  <a:pt x="332659" y="155287"/>
                </a:lnTo>
                <a:lnTo>
                  <a:pt x="331120" y="154957"/>
                </a:lnTo>
                <a:lnTo>
                  <a:pt x="326579" y="155395"/>
                </a:lnTo>
                <a:lnTo>
                  <a:pt x="324332" y="155857"/>
                </a:lnTo>
                <a:lnTo>
                  <a:pt x="323624" y="156310"/>
                </a:lnTo>
                <a:lnTo>
                  <a:pt x="322362" y="156434"/>
                </a:lnTo>
                <a:lnTo>
                  <a:pt x="317044" y="157380"/>
                </a:lnTo>
                <a:lnTo>
                  <a:pt x="315959" y="157010"/>
                </a:lnTo>
                <a:lnTo>
                  <a:pt x="315159" y="155518"/>
                </a:lnTo>
                <a:lnTo>
                  <a:pt x="314459" y="153903"/>
                </a:lnTo>
                <a:lnTo>
                  <a:pt x="313082" y="153318"/>
                </a:lnTo>
                <a:lnTo>
                  <a:pt x="311535" y="152864"/>
                </a:lnTo>
                <a:lnTo>
                  <a:pt x="310958" y="152218"/>
                </a:lnTo>
                <a:lnTo>
                  <a:pt x="310919" y="151433"/>
                </a:lnTo>
                <a:lnTo>
                  <a:pt x="311081" y="150664"/>
                </a:lnTo>
                <a:lnTo>
                  <a:pt x="311204" y="150264"/>
                </a:lnTo>
                <a:lnTo>
                  <a:pt x="314790" y="147171"/>
                </a:lnTo>
                <a:lnTo>
                  <a:pt x="318022" y="144387"/>
                </a:lnTo>
                <a:lnTo>
                  <a:pt x="318322" y="144164"/>
                </a:lnTo>
                <a:lnTo>
                  <a:pt x="318615" y="143633"/>
                </a:lnTo>
                <a:lnTo>
                  <a:pt x="319161" y="142671"/>
                </a:lnTo>
                <a:lnTo>
                  <a:pt x="319161" y="142171"/>
                </a:lnTo>
                <a:lnTo>
                  <a:pt x="316744" y="141063"/>
                </a:lnTo>
                <a:lnTo>
                  <a:pt x="316652" y="140555"/>
                </a:lnTo>
                <a:lnTo>
                  <a:pt x="317137" y="140032"/>
                </a:lnTo>
                <a:lnTo>
                  <a:pt x="317137" y="139332"/>
                </a:lnTo>
                <a:lnTo>
                  <a:pt x="315429" y="137286"/>
                </a:lnTo>
                <a:lnTo>
                  <a:pt x="312473" y="134094"/>
                </a:lnTo>
                <a:lnTo>
                  <a:pt x="311620" y="133763"/>
                </a:lnTo>
                <a:lnTo>
                  <a:pt x="310988" y="133971"/>
                </a:lnTo>
                <a:lnTo>
                  <a:pt x="309834" y="137055"/>
                </a:lnTo>
                <a:lnTo>
                  <a:pt x="309257" y="137840"/>
                </a:lnTo>
                <a:lnTo>
                  <a:pt x="305886" y="139863"/>
                </a:lnTo>
                <a:lnTo>
                  <a:pt x="303070" y="141256"/>
                </a:lnTo>
                <a:lnTo>
                  <a:pt x="298052" y="143725"/>
                </a:lnTo>
                <a:lnTo>
                  <a:pt x="296744" y="144502"/>
                </a:lnTo>
                <a:lnTo>
                  <a:pt x="295836" y="144364"/>
                </a:lnTo>
                <a:lnTo>
                  <a:pt x="294928" y="143879"/>
                </a:lnTo>
                <a:lnTo>
                  <a:pt x="292111" y="141379"/>
                </a:lnTo>
                <a:lnTo>
                  <a:pt x="290295" y="140525"/>
                </a:lnTo>
                <a:lnTo>
                  <a:pt x="289072" y="141371"/>
                </a:lnTo>
                <a:lnTo>
                  <a:pt x="288040" y="142602"/>
                </a:lnTo>
                <a:lnTo>
                  <a:pt x="288141" y="145133"/>
                </a:lnTo>
                <a:lnTo>
                  <a:pt x="286979" y="146464"/>
                </a:lnTo>
                <a:lnTo>
                  <a:pt x="285816" y="147064"/>
                </a:lnTo>
                <a:lnTo>
                  <a:pt x="287933" y="153826"/>
                </a:lnTo>
                <a:lnTo>
                  <a:pt x="287725" y="154695"/>
                </a:lnTo>
                <a:lnTo>
                  <a:pt x="286109" y="154934"/>
                </a:lnTo>
                <a:lnTo>
                  <a:pt x="287294" y="157472"/>
                </a:lnTo>
                <a:lnTo>
                  <a:pt x="286294" y="157764"/>
                </a:lnTo>
                <a:lnTo>
                  <a:pt x="283747" y="157172"/>
                </a:lnTo>
                <a:lnTo>
                  <a:pt x="280322" y="156780"/>
                </a:lnTo>
                <a:lnTo>
                  <a:pt x="273858" y="157903"/>
                </a:lnTo>
                <a:lnTo>
                  <a:pt x="273381" y="158341"/>
                </a:lnTo>
                <a:lnTo>
                  <a:pt x="273204" y="158903"/>
                </a:lnTo>
                <a:lnTo>
                  <a:pt x="273581" y="159411"/>
                </a:lnTo>
                <a:lnTo>
                  <a:pt x="276713" y="159464"/>
                </a:lnTo>
                <a:lnTo>
                  <a:pt x="279776" y="159211"/>
                </a:lnTo>
                <a:lnTo>
                  <a:pt x="280622" y="159680"/>
                </a:lnTo>
                <a:lnTo>
                  <a:pt x="280753" y="160511"/>
                </a:lnTo>
                <a:lnTo>
                  <a:pt x="280399" y="161034"/>
                </a:lnTo>
                <a:lnTo>
                  <a:pt x="279376" y="161126"/>
                </a:lnTo>
                <a:lnTo>
                  <a:pt x="277136" y="161626"/>
                </a:lnTo>
                <a:lnTo>
                  <a:pt x="276882" y="162157"/>
                </a:lnTo>
                <a:lnTo>
                  <a:pt x="276805" y="162665"/>
                </a:lnTo>
                <a:lnTo>
                  <a:pt x="277567" y="164134"/>
                </a:lnTo>
                <a:lnTo>
                  <a:pt x="278414" y="165073"/>
                </a:lnTo>
                <a:lnTo>
                  <a:pt x="278521" y="165626"/>
                </a:lnTo>
                <a:lnTo>
                  <a:pt x="278167" y="166096"/>
                </a:lnTo>
                <a:lnTo>
                  <a:pt x="277736" y="166280"/>
                </a:lnTo>
                <a:lnTo>
                  <a:pt x="276982" y="165588"/>
                </a:lnTo>
                <a:lnTo>
                  <a:pt x="276551" y="165726"/>
                </a:lnTo>
                <a:lnTo>
                  <a:pt x="276343" y="166357"/>
                </a:lnTo>
                <a:lnTo>
                  <a:pt x="276136" y="167096"/>
                </a:lnTo>
                <a:lnTo>
                  <a:pt x="275643" y="167634"/>
                </a:lnTo>
                <a:lnTo>
                  <a:pt x="274596" y="167350"/>
                </a:lnTo>
                <a:lnTo>
                  <a:pt x="273558" y="167557"/>
                </a:lnTo>
                <a:lnTo>
                  <a:pt x="272942" y="170234"/>
                </a:lnTo>
                <a:lnTo>
                  <a:pt x="272419" y="173265"/>
                </a:lnTo>
                <a:lnTo>
                  <a:pt x="270710" y="175281"/>
                </a:lnTo>
                <a:lnTo>
                  <a:pt x="269764" y="176012"/>
                </a:lnTo>
                <a:lnTo>
                  <a:pt x="268371" y="176227"/>
                </a:lnTo>
                <a:lnTo>
                  <a:pt x="266301" y="175981"/>
                </a:lnTo>
                <a:lnTo>
                  <a:pt x="265047" y="175681"/>
                </a:lnTo>
                <a:lnTo>
                  <a:pt x="261414" y="175235"/>
                </a:lnTo>
                <a:lnTo>
                  <a:pt x="257774" y="174412"/>
                </a:lnTo>
                <a:lnTo>
                  <a:pt x="253681" y="173643"/>
                </a:lnTo>
                <a:lnTo>
                  <a:pt x="249871" y="175419"/>
                </a:lnTo>
                <a:lnTo>
                  <a:pt x="248771" y="176504"/>
                </a:lnTo>
                <a:lnTo>
                  <a:pt x="248071" y="177520"/>
                </a:lnTo>
                <a:lnTo>
                  <a:pt x="247355" y="177989"/>
                </a:lnTo>
                <a:lnTo>
                  <a:pt x="245700" y="184205"/>
                </a:lnTo>
                <a:lnTo>
                  <a:pt x="245870" y="184912"/>
                </a:lnTo>
                <a:lnTo>
                  <a:pt x="246785" y="185466"/>
                </a:lnTo>
                <a:lnTo>
                  <a:pt x="251457" y="186751"/>
                </a:lnTo>
                <a:lnTo>
                  <a:pt x="252141" y="187282"/>
                </a:lnTo>
                <a:lnTo>
                  <a:pt x="252549" y="187890"/>
                </a:lnTo>
                <a:lnTo>
                  <a:pt x="252749" y="190674"/>
                </a:lnTo>
                <a:lnTo>
                  <a:pt x="253134" y="191059"/>
                </a:lnTo>
                <a:lnTo>
                  <a:pt x="254735" y="191405"/>
                </a:lnTo>
                <a:lnTo>
                  <a:pt x="257051" y="191382"/>
                </a:lnTo>
                <a:lnTo>
                  <a:pt x="258867" y="191105"/>
                </a:lnTo>
                <a:lnTo>
                  <a:pt x="260691" y="191359"/>
                </a:lnTo>
                <a:lnTo>
                  <a:pt x="261968" y="191959"/>
                </a:lnTo>
                <a:lnTo>
                  <a:pt x="262592" y="192905"/>
                </a:lnTo>
                <a:lnTo>
                  <a:pt x="262938" y="193928"/>
                </a:lnTo>
                <a:lnTo>
                  <a:pt x="260768" y="200029"/>
                </a:lnTo>
                <a:lnTo>
                  <a:pt x="260945" y="202244"/>
                </a:lnTo>
                <a:lnTo>
                  <a:pt x="261614" y="205414"/>
                </a:lnTo>
                <a:lnTo>
                  <a:pt x="262846" y="207898"/>
                </a:lnTo>
                <a:lnTo>
                  <a:pt x="265162" y="210322"/>
                </a:lnTo>
                <a:lnTo>
                  <a:pt x="266924" y="211876"/>
                </a:lnTo>
                <a:lnTo>
                  <a:pt x="267294" y="212606"/>
                </a:lnTo>
                <a:lnTo>
                  <a:pt x="267386" y="213737"/>
                </a:lnTo>
                <a:lnTo>
                  <a:pt x="267101" y="215184"/>
                </a:lnTo>
                <a:lnTo>
                  <a:pt x="266086" y="217476"/>
                </a:lnTo>
                <a:lnTo>
                  <a:pt x="264839" y="219476"/>
                </a:lnTo>
                <a:lnTo>
                  <a:pt x="263492" y="220322"/>
                </a:lnTo>
                <a:lnTo>
                  <a:pt x="261622" y="222861"/>
                </a:lnTo>
                <a:lnTo>
                  <a:pt x="259967" y="225977"/>
                </a:lnTo>
                <a:lnTo>
                  <a:pt x="256789" y="230054"/>
                </a:lnTo>
                <a:lnTo>
                  <a:pt x="255720" y="232323"/>
                </a:lnTo>
                <a:lnTo>
                  <a:pt x="255366" y="238870"/>
                </a:lnTo>
                <a:lnTo>
                  <a:pt x="254527" y="240831"/>
                </a:lnTo>
                <a:lnTo>
                  <a:pt x="254396" y="240085"/>
                </a:lnTo>
                <a:lnTo>
                  <a:pt x="253249" y="239339"/>
                </a:lnTo>
                <a:lnTo>
                  <a:pt x="251249" y="239470"/>
                </a:lnTo>
                <a:lnTo>
                  <a:pt x="249933" y="239116"/>
                </a:lnTo>
                <a:lnTo>
                  <a:pt x="249302" y="238277"/>
                </a:lnTo>
                <a:lnTo>
                  <a:pt x="247670" y="238516"/>
                </a:lnTo>
                <a:lnTo>
                  <a:pt x="245038" y="239816"/>
                </a:lnTo>
                <a:lnTo>
                  <a:pt x="242353" y="239124"/>
                </a:lnTo>
                <a:lnTo>
                  <a:pt x="239621" y="236431"/>
                </a:lnTo>
                <a:lnTo>
                  <a:pt x="234411" y="235447"/>
                </a:lnTo>
                <a:lnTo>
                  <a:pt x="227816" y="236062"/>
                </a:lnTo>
                <a:lnTo>
                  <a:pt x="227570" y="233077"/>
                </a:lnTo>
                <a:lnTo>
                  <a:pt x="227585" y="229269"/>
                </a:lnTo>
                <a:lnTo>
                  <a:pt x="227885" y="224200"/>
                </a:lnTo>
                <a:lnTo>
                  <a:pt x="230133" y="220215"/>
                </a:lnTo>
                <a:lnTo>
                  <a:pt x="230063" y="219453"/>
                </a:lnTo>
                <a:lnTo>
                  <a:pt x="229624" y="218722"/>
                </a:lnTo>
                <a:lnTo>
                  <a:pt x="228940" y="218068"/>
                </a:lnTo>
                <a:lnTo>
                  <a:pt x="224946" y="216968"/>
                </a:lnTo>
                <a:lnTo>
                  <a:pt x="223776" y="216391"/>
                </a:lnTo>
                <a:lnTo>
                  <a:pt x="222229" y="215130"/>
                </a:lnTo>
                <a:lnTo>
                  <a:pt x="220275" y="213807"/>
                </a:lnTo>
                <a:lnTo>
                  <a:pt x="218574" y="212891"/>
                </a:lnTo>
                <a:lnTo>
                  <a:pt x="215903" y="211683"/>
                </a:lnTo>
                <a:lnTo>
                  <a:pt x="213441" y="211014"/>
                </a:lnTo>
                <a:lnTo>
                  <a:pt x="211994" y="211522"/>
                </a:lnTo>
                <a:lnTo>
                  <a:pt x="210663" y="212168"/>
                </a:lnTo>
                <a:lnTo>
                  <a:pt x="209416" y="212183"/>
                </a:lnTo>
                <a:lnTo>
                  <a:pt x="208170" y="211830"/>
                </a:lnTo>
                <a:lnTo>
                  <a:pt x="203552" y="208806"/>
                </a:lnTo>
                <a:lnTo>
                  <a:pt x="196580" y="203575"/>
                </a:lnTo>
                <a:lnTo>
                  <a:pt x="191055" y="199913"/>
                </a:lnTo>
                <a:lnTo>
                  <a:pt x="187584" y="198159"/>
                </a:lnTo>
                <a:lnTo>
                  <a:pt x="186761" y="197598"/>
                </a:lnTo>
                <a:lnTo>
                  <a:pt x="184814" y="195952"/>
                </a:lnTo>
                <a:lnTo>
                  <a:pt x="180027" y="191505"/>
                </a:lnTo>
                <a:lnTo>
                  <a:pt x="176849" y="192159"/>
                </a:lnTo>
                <a:lnTo>
                  <a:pt x="172309" y="189266"/>
                </a:lnTo>
                <a:lnTo>
                  <a:pt x="168230" y="186436"/>
                </a:lnTo>
                <a:lnTo>
                  <a:pt x="167307" y="185666"/>
                </a:lnTo>
                <a:lnTo>
                  <a:pt x="162666" y="180420"/>
                </a:lnTo>
                <a:lnTo>
                  <a:pt x="158034" y="177012"/>
                </a:lnTo>
                <a:lnTo>
                  <a:pt x="152986" y="173288"/>
                </a:lnTo>
                <a:lnTo>
                  <a:pt x="149723" y="170950"/>
                </a:lnTo>
                <a:lnTo>
                  <a:pt x="144190" y="166980"/>
                </a:lnTo>
                <a:lnTo>
                  <a:pt x="141481" y="164580"/>
                </a:lnTo>
                <a:lnTo>
                  <a:pt x="140565" y="163696"/>
                </a:lnTo>
                <a:lnTo>
                  <a:pt x="139673" y="161996"/>
                </a:lnTo>
                <a:lnTo>
                  <a:pt x="138225" y="153664"/>
                </a:lnTo>
                <a:lnTo>
                  <a:pt x="136563" y="149833"/>
                </a:lnTo>
                <a:lnTo>
                  <a:pt x="134193" y="147748"/>
                </a:lnTo>
                <a:lnTo>
                  <a:pt x="132177" y="143725"/>
                </a:lnTo>
                <a:lnTo>
                  <a:pt x="130499" y="137748"/>
                </a:lnTo>
                <a:lnTo>
                  <a:pt x="129114" y="133855"/>
                </a:lnTo>
                <a:lnTo>
                  <a:pt x="128014" y="132055"/>
                </a:lnTo>
                <a:lnTo>
                  <a:pt x="125797" y="130063"/>
                </a:lnTo>
                <a:lnTo>
                  <a:pt x="122434" y="127878"/>
                </a:lnTo>
                <a:lnTo>
                  <a:pt x="119248" y="126839"/>
                </a:lnTo>
                <a:lnTo>
                  <a:pt x="118102" y="126878"/>
                </a:lnTo>
                <a:lnTo>
                  <a:pt x="117533" y="127147"/>
                </a:lnTo>
                <a:lnTo>
                  <a:pt x="116886" y="127516"/>
                </a:lnTo>
                <a:lnTo>
                  <a:pt x="115624" y="129147"/>
                </a:lnTo>
                <a:lnTo>
                  <a:pt x="113762" y="129316"/>
                </a:lnTo>
                <a:lnTo>
                  <a:pt x="112392" y="129278"/>
                </a:lnTo>
                <a:lnTo>
                  <a:pt x="111115" y="128693"/>
                </a:lnTo>
                <a:lnTo>
                  <a:pt x="107082" y="128178"/>
                </a:lnTo>
                <a:lnTo>
                  <a:pt x="105651" y="127609"/>
                </a:lnTo>
                <a:lnTo>
                  <a:pt x="103227" y="127693"/>
                </a:lnTo>
                <a:lnTo>
                  <a:pt x="98017" y="128539"/>
                </a:lnTo>
                <a:lnTo>
                  <a:pt x="96747" y="128385"/>
                </a:lnTo>
                <a:lnTo>
                  <a:pt x="91245" y="124739"/>
                </a:lnTo>
                <a:lnTo>
                  <a:pt x="88852" y="123293"/>
                </a:lnTo>
                <a:lnTo>
                  <a:pt x="88375" y="122493"/>
                </a:lnTo>
                <a:lnTo>
                  <a:pt x="88398" y="121093"/>
                </a:lnTo>
                <a:lnTo>
                  <a:pt x="89205" y="119108"/>
                </a:lnTo>
                <a:lnTo>
                  <a:pt x="89898" y="117700"/>
                </a:lnTo>
                <a:lnTo>
                  <a:pt x="89591" y="116239"/>
                </a:lnTo>
                <a:lnTo>
                  <a:pt x="88544" y="114638"/>
                </a:lnTo>
                <a:lnTo>
                  <a:pt x="88544" y="112931"/>
                </a:lnTo>
                <a:lnTo>
                  <a:pt x="89259" y="111977"/>
                </a:lnTo>
                <a:lnTo>
                  <a:pt x="90722" y="112277"/>
                </a:lnTo>
                <a:lnTo>
                  <a:pt x="91245" y="111677"/>
                </a:lnTo>
                <a:lnTo>
                  <a:pt x="91060" y="110769"/>
                </a:lnTo>
                <a:lnTo>
                  <a:pt x="90267" y="110123"/>
                </a:lnTo>
                <a:lnTo>
                  <a:pt x="89213" y="108669"/>
                </a:lnTo>
                <a:lnTo>
                  <a:pt x="86097" y="107315"/>
                </a:lnTo>
                <a:lnTo>
                  <a:pt x="85650" y="106761"/>
                </a:lnTo>
                <a:lnTo>
                  <a:pt x="85812" y="106130"/>
                </a:lnTo>
                <a:lnTo>
                  <a:pt x="86351" y="105453"/>
                </a:lnTo>
                <a:lnTo>
                  <a:pt x="86458" y="104022"/>
                </a:lnTo>
                <a:lnTo>
                  <a:pt x="86512" y="102176"/>
                </a:lnTo>
                <a:lnTo>
                  <a:pt x="86928" y="101215"/>
                </a:lnTo>
                <a:lnTo>
                  <a:pt x="87043" y="100461"/>
                </a:lnTo>
                <a:lnTo>
                  <a:pt x="86589" y="99853"/>
                </a:lnTo>
                <a:lnTo>
                  <a:pt x="85535" y="99145"/>
                </a:lnTo>
                <a:lnTo>
                  <a:pt x="83850" y="97430"/>
                </a:lnTo>
                <a:lnTo>
                  <a:pt x="81780" y="97245"/>
                </a:lnTo>
                <a:lnTo>
                  <a:pt x="75046" y="97307"/>
                </a:lnTo>
                <a:lnTo>
                  <a:pt x="72961" y="96614"/>
                </a:lnTo>
                <a:lnTo>
                  <a:pt x="71283" y="95653"/>
                </a:lnTo>
                <a:lnTo>
                  <a:pt x="69605" y="91991"/>
                </a:lnTo>
                <a:lnTo>
                  <a:pt x="68759" y="91121"/>
                </a:lnTo>
                <a:lnTo>
                  <a:pt x="67966" y="90760"/>
                </a:lnTo>
                <a:lnTo>
                  <a:pt x="66081" y="90637"/>
                </a:lnTo>
                <a:lnTo>
                  <a:pt x="63811" y="90283"/>
                </a:lnTo>
                <a:lnTo>
                  <a:pt x="62649" y="89660"/>
                </a:lnTo>
                <a:lnTo>
                  <a:pt x="59478" y="86306"/>
                </a:lnTo>
                <a:lnTo>
                  <a:pt x="56431" y="83306"/>
                </a:lnTo>
                <a:lnTo>
                  <a:pt x="55207" y="86137"/>
                </a:lnTo>
                <a:lnTo>
                  <a:pt x="54022" y="86698"/>
                </a:lnTo>
                <a:lnTo>
                  <a:pt x="51336" y="86437"/>
                </a:lnTo>
                <a:lnTo>
                  <a:pt x="49320" y="85960"/>
                </a:lnTo>
                <a:lnTo>
                  <a:pt x="48174" y="86598"/>
                </a:lnTo>
                <a:lnTo>
                  <a:pt x="46989" y="87714"/>
                </a:lnTo>
                <a:lnTo>
                  <a:pt x="47212" y="88452"/>
                </a:lnTo>
                <a:lnTo>
                  <a:pt x="48120" y="89229"/>
                </a:lnTo>
                <a:lnTo>
                  <a:pt x="49943" y="90668"/>
                </a:lnTo>
                <a:lnTo>
                  <a:pt x="52737" y="94183"/>
                </a:lnTo>
                <a:lnTo>
                  <a:pt x="54007" y="96122"/>
                </a:lnTo>
                <a:lnTo>
                  <a:pt x="54191" y="96799"/>
                </a:lnTo>
                <a:lnTo>
                  <a:pt x="53953" y="97307"/>
                </a:lnTo>
                <a:lnTo>
                  <a:pt x="53576" y="97522"/>
                </a:lnTo>
                <a:lnTo>
                  <a:pt x="53022" y="97514"/>
                </a:lnTo>
                <a:lnTo>
                  <a:pt x="52275" y="97507"/>
                </a:lnTo>
                <a:lnTo>
                  <a:pt x="51844" y="96930"/>
                </a:lnTo>
                <a:lnTo>
                  <a:pt x="51698" y="95929"/>
                </a:lnTo>
                <a:lnTo>
                  <a:pt x="50767" y="94414"/>
                </a:lnTo>
                <a:lnTo>
                  <a:pt x="49805" y="93537"/>
                </a:lnTo>
                <a:lnTo>
                  <a:pt x="48751" y="92991"/>
                </a:lnTo>
                <a:lnTo>
                  <a:pt x="47273" y="92583"/>
                </a:lnTo>
                <a:lnTo>
                  <a:pt x="45326" y="91860"/>
                </a:lnTo>
                <a:lnTo>
                  <a:pt x="44318" y="91829"/>
                </a:lnTo>
                <a:lnTo>
                  <a:pt x="43341" y="92668"/>
                </a:lnTo>
                <a:lnTo>
                  <a:pt x="42525" y="93799"/>
                </a:lnTo>
                <a:lnTo>
                  <a:pt x="42040" y="96268"/>
                </a:lnTo>
                <a:lnTo>
                  <a:pt x="40586" y="99299"/>
                </a:lnTo>
                <a:lnTo>
                  <a:pt x="39693" y="100491"/>
                </a:lnTo>
                <a:lnTo>
                  <a:pt x="36923" y="101215"/>
                </a:lnTo>
                <a:lnTo>
                  <a:pt x="30351" y="101461"/>
                </a:lnTo>
                <a:lnTo>
                  <a:pt x="28389" y="102407"/>
                </a:lnTo>
                <a:lnTo>
                  <a:pt x="27050" y="103546"/>
                </a:lnTo>
                <a:lnTo>
                  <a:pt x="24564" y="107230"/>
                </a:lnTo>
                <a:lnTo>
                  <a:pt x="22832" y="108454"/>
                </a:lnTo>
                <a:lnTo>
                  <a:pt x="21332" y="110138"/>
                </a:lnTo>
                <a:lnTo>
                  <a:pt x="21786" y="115539"/>
                </a:lnTo>
                <a:lnTo>
                  <a:pt x="22509" y="121823"/>
                </a:lnTo>
                <a:lnTo>
                  <a:pt x="23771" y="123562"/>
                </a:lnTo>
                <a:lnTo>
                  <a:pt x="24572" y="124085"/>
                </a:lnTo>
                <a:lnTo>
                  <a:pt x="24679" y="124701"/>
                </a:lnTo>
                <a:lnTo>
                  <a:pt x="24164" y="125247"/>
                </a:lnTo>
                <a:lnTo>
                  <a:pt x="23502" y="125931"/>
                </a:lnTo>
                <a:lnTo>
                  <a:pt x="22502" y="127186"/>
                </a:lnTo>
                <a:lnTo>
                  <a:pt x="21378" y="127139"/>
                </a:lnTo>
                <a:lnTo>
                  <a:pt x="19116" y="126824"/>
                </a:lnTo>
                <a:lnTo>
                  <a:pt x="17230" y="126485"/>
                </a:lnTo>
                <a:lnTo>
                  <a:pt x="10889" y="126124"/>
                </a:lnTo>
                <a:lnTo>
                  <a:pt x="5749" y="125831"/>
                </a:lnTo>
                <a:lnTo>
                  <a:pt x="39" y="125508"/>
                </a:lnTo>
                <a:lnTo>
                  <a:pt x="31" y="118923"/>
                </a:lnTo>
                <a:lnTo>
                  <a:pt x="31" y="112315"/>
                </a:lnTo>
                <a:lnTo>
                  <a:pt x="31" y="105684"/>
                </a:lnTo>
                <a:lnTo>
                  <a:pt x="23" y="99030"/>
                </a:lnTo>
                <a:lnTo>
                  <a:pt x="23" y="92345"/>
                </a:lnTo>
                <a:lnTo>
                  <a:pt x="23" y="85637"/>
                </a:lnTo>
                <a:lnTo>
                  <a:pt x="15" y="78905"/>
                </a:lnTo>
                <a:lnTo>
                  <a:pt x="15" y="72151"/>
                </a:lnTo>
                <a:lnTo>
                  <a:pt x="15" y="65374"/>
                </a:lnTo>
                <a:lnTo>
                  <a:pt x="15" y="58565"/>
                </a:lnTo>
                <a:lnTo>
                  <a:pt x="8" y="51734"/>
                </a:lnTo>
                <a:lnTo>
                  <a:pt x="8" y="44872"/>
                </a:lnTo>
                <a:lnTo>
                  <a:pt x="8" y="37980"/>
                </a:lnTo>
                <a:lnTo>
                  <a:pt x="0" y="31064"/>
                </a:lnTo>
                <a:lnTo>
                  <a:pt x="0" y="24125"/>
                </a:lnTo>
                <a:lnTo>
                  <a:pt x="0" y="17155"/>
                </a:lnTo>
                <a:lnTo>
                  <a:pt x="2693" y="16293"/>
                </a:lnTo>
                <a:lnTo>
                  <a:pt x="6095" y="15193"/>
                </a:lnTo>
                <a:lnTo>
                  <a:pt x="9358" y="14147"/>
                </a:lnTo>
                <a:lnTo>
                  <a:pt x="13244" y="12893"/>
                </a:lnTo>
                <a:lnTo>
                  <a:pt x="17622" y="11478"/>
                </a:lnTo>
                <a:lnTo>
                  <a:pt x="21363" y="10270"/>
                </a:lnTo>
                <a:lnTo>
                  <a:pt x="25826" y="8831"/>
                </a:lnTo>
                <a:lnTo>
                  <a:pt x="29227" y="7731"/>
                </a:lnTo>
                <a:lnTo>
                  <a:pt x="32421" y="6700"/>
                </a:lnTo>
                <a:lnTo>
                  <a:pt x="36507" y="5470"/>
                </a:lnTo>
                <a:lnTo>
                  <a:pt x="42864" y="3562"/>
                </a:lnTo>
                <a:lnTo>
                  <a:pt x="46411" y="2493"/>
                </a:lnTo>
                <a:lnTo>
                  <a:pt x="49997" y="1416"/>
                </a:lnTo>
                <a:lnTo>
                  <a:pt x="53414" y="385"/>
                </a:lnTo>
                <a:lnTo>
                  <a:pt x="55699" y="0"/>
                </a:lnTo>
                <a:lnTo>
                  <a:pt x="58155" y="1469"/>
                </a:lnTo>
                <a:lnTo>
                  <a:pt x="61140" y="3485"/>
                </a:lnTo>
                <a:lnTo>
                  <a:pt x="64126" y="5500"/>
                </a:lnTo>
                <a:lnTo>
                  <a:pt x="67112" y="7516"/>
                </a:lnTo>
                <a:lnTo>
                  <a:pt x="70098" y="9532"/>
                </a:lnTo>
                <a:lnTo>
                  <a:pt x="73084" y="11539"/>
                </a:lnTo>
                <a:lnTo>
                  <a:pt x="76070" y="13547"/>
                </a:lnTo>
                <a:lnTo>
                  <a:pt x="79055" y="15555"/>
                </a:lnTo>
                <a:lnTo>
                  <a:pt x="82041" y="17555"/>
                </a:lnTo>
                <a:lnTo>
                  <a:pt x="85027" y="19555"/>
                </a:lnTo>
                <a:lnTo>
                  <a:pt x="88013" y="21555"/>
                </a:lnTo>
                <a:lnTo>
                  <a:pt x="90999" y="23548"/>
                </a:lnTo>
                <a:lnTo>
                  <a:pt x="93985" y="25540"/>
                </a:lnTo>
                <a:lnTo>
                  <a:pt x="96970" y="27533"/>
                </a:lnTo>
                <a:lnTo>
                  <a:pt x="99956" y="29517"/>
                </a:lnTo>
                <a:lnTo>
                  <a:pt x="102942" y="31502"/>
                </a:lnTo>
                <a:lnTo>
                  <a:pt x="105928" y="33487"/>
                </a:lnTo>
                <a:lnTo>
                  <a:pt x="108698" y="35333"/>
                </a:lnTo>
                <a:lnTo>
                  <a:pt x="109945" y="36702"/>
                </a:lnTo>
                <a:lnTo>
                  <a:pt x="110630" y="39718"/>
                </a:lnTo>
                <a:lnTo>
                  <a:pt x="112007" y="42110"/>
                </a:lnTo>
                <a:lnTo>
                  <a:pt x="114401" y="44695"/>
                </a:lnTo>
                <a:lnTo>
                  <a:pt x="116848" y="47342"/>
                </a:lnTo>
                <a:lnTo>
                  <a:pt x="119895" y="50826"/>
                </a:lnTo>
                <a:lnTo>
                  <a:pt x="122004" y="53242"/>
                </a:lnTo>
                <a:lnTo>
                  <a:pt x="124151" y="55704"/>
                </a:lnTo>
                <a:lnTo>
                  <a:pt x="127706" y="59758"/>
                </a:lnTo>
                <a:lnTo>
                  <a:pt x="129922" y="62281"/>
                </a:lnTo>
                <a:lnTo>
                  <a:pt x="131684" y="62366"/>
                </a:lnTo>
                <a:lnTo>
                  <a:pt x="135263" y="61766"/>
                </a:lnTo>
                <a:lnTo>
                  <a:pt x="140049" y="60966"/>
                </a:lnTo>
                <a:lnTo>
                  <a:pt x="143828" y="60327"/>
                </a:lnTo>
                <a:lnTo>
                  <a:pt x="148399" y="59558"/>
                </a:lnTo>
                <a:lnTo>
                  <a:pt x="152754" y="58827"/>
                </a:lnTo>
                <a:lnTo>
                  <a:pt x="156187" y="58242"/>
                </a:lnTo>
                <a:lnTo>
                  <a:pt x="161327" y="58681"/>
                </a:lnTo>
                <a:lnTo>
                  <a:pt x="166399" y="59119"/>
                </a:lnTo>
                <a:lnTo>
                  <a:pt x="170039" y="59435"/>
                </a:lnTo>
                <a:lnTo>
                  <a:pt x="173602" y="59743"/>
                </a:lnTo>
                <a:lnTo>
                  <a:pt x="177826" y="60104"/>
                </a:lnTo>
                <a:lnTo>
                  <a:pt x="180189" y="60304"/>
                </a:lnTo>
                <a:lnTo>
                  <a:pt x="182898" y="60535"/>
                </a:lnTo>
                <a:lnTo>
                  <a:pt x="184036" y="59927"/>
                </a:lnTo>
                <a:lnTo>
                  <a:pt x="186368" y="58681"/>
                </a:lnTo>
                <a:lnTo>
                  <a:pt x="188569" y="57512"/>
                </a:lnTo>
                <a:lnTo>
                  <a:pt x="190855" y="56288"/>
                </a:lnTo>
                <a:lnTo>
                  <a:pt x="192879" y="55673"/>
                </a:lnTo>
                <a:lnTo>
                  <a:pt x="194987" y="57619"/>
                </a:lnTo>
                <a:lnTo>
                  <a:pt x="196750" y="59866"/>
                </a:lnTo>
                <a:lnTo>
                  <a:pt x="198604" y="62227"/>
                </a:lnTo>
                <a:lnTo>
                  <a:pt x="200751" y="64497"/>
                </a:lnTo>
                <a:lnTo>
                  <a:pt x="202836" y="65843"/>
                </a:lnTo>
                <a:lnTo>
                  <a:pt x="205630" y="67666"/>
                </a:lnTo>
                <a:lnTo>
                  <a:pt x="207238" y="70774"/>
                </a:lnTo>
                <a:lnTo>
                  <a:pt x="209385" y="74920"/>
                </a:lnTo>
                <a:lnTo>
                  <a:pt x="210801" y="77644"/>
                </a:lnTo>
                <a:lnTo>
                  <a:pt x="212256" y="80436"/>
                </a:lnTo>
                <a:lnTo>
                  <a:pt x="214372" y="79336"/>
                </a:lnTo>
                <a:lnTo>
                  <a:pt x="216627" y="78159"/>
                </a:lnTo>
                <a:lnTo>
                  <a:pt x="218674" y="77090"/>
                </a:lnTo>
                <a:lnTo>
                  <a:pt x="218427" y="80544"/>
                </a:lnTo>
                <a:lnTo>
                  <a:pt x="218212" y="83675"/>
                </a:lnTo>
                <a:lnTo>
                  <a:pt x="217866" y="88406"/>
                </a:lnTo>
                <a:lnTo>
                  <a:pt x="217589" y="92268"/>
                </a:lnTo>
                <a:lnTo>
                  <a:pt x="216850" y="96868"/>
                </a:lnTo>
                <a:lnTo>
                  <a:pt x="216796" y="100368"/>
                </a:lnTo>
                <a:lnTo>
                  <a:pt x="216750" y="103438"/>
                </a:lnTo>
                <a:lnTo>
                  <a:pt x="216719" y="105869"/>
                </a:lnTo>
                <a:lnTo>
                  <a:pt x="220682" y="105976"/>
                </a:lnTo>
                <a:lnTo>
                  <a:pt x="223614" y="106053"/>
                </a:lnTo>
                <a:lnTo>
                  <a:pt x="227285" y="106153"/>
                </a:lnTo>
                <a:lnTo>
                  <a:pt x="227639" y="109200"/>
                </a:lnTo>
                <a:lnTo>
                  <a:pt x="228132" y="113477"/>
                </a:lnTo>
                <a:lnTo>
                  <a:pt x="228878" y="117339"/>
                </a:lnTo>
                <a:lnTo>
                  <a:pt x="229509" y="120577"/>
                </a:lnTo>
                <a:lnTo>
                  <a:pt x="230448" y="124755"/>
                </a:lnTo>
                <a:lnTo>
                  <a:pt x="230956" y="126986"/>
                </a:lnTo>
                <a:lnTo>
                  <a:pt x="231833" y="129609"/>
                </a:lnTo>
                <a:lnTo>
                  <a:pt x="232703" y="130240"/>
                </a:lnTo>
                <a:lnTo>
                  <a:pt x="234095" y="130655"/>
                </a:lnTo>
                <a:lnTo>
                  <a:pt x="238943" y="130339"/>
                </a:lnTo>
                <a:lnTo>
                  <a:pt x="242961" y="130078"/>
                </a:lnTo>
                <a:lnTo>
                  <a:pt x="246131" y="129878"/>
                </a:lnTo>
                <a:lnTo>
                  <a:pt x="249502" y="129663"/>
                </a:lnTo>
                <a:lnTo>
                  <a:pt x="253973" y="129370"/>
                </a:lnTo>
                <a:lnTo>
                  <a:pt x="255489" y="130040"/>
                </a:lnTo>
                <a:lnTo>
                  <a:pt x="256797" y="129570"/>
                </a:lnTo>
                <a:lnTo>
                  <a:pt x="258305" y="129101"/>
                </a:lnTo>
                <a:lnTo>
                  <a:pt x="259506" y="131001"/>
                </a:lnTo>
                <a:lnTo>
                  <a:pt x="260114" y="131963"/>
                </a:lnTo>
                <a:lnTo>
                  <a:pt x="260968" y="132963"/>
                </a:lnTo>
                <a:lnTo>
                  <a:pt x="262122" y="133894"/>
                </a:lnTo>
                <a:lnTo>
                  <a:pt x="261638" y="135840"/>
                </a:lnTo>
                <a:lnTo>
                  <a:pt x="260922" y="138679"/>
                </a:lnTo>
                <a:lnTo>
                  <a:pt x="260722" y="140132"/>
                </a:lnTo>
                <a:lnTo>
                  <a:pt x="262114" y="141702"/>
                </a:lnTo>
                <a:lnTo>
                  <a:pt x="263153" y="142617"/>
                </a:lnTo>
                <a:lnTo>
                  <a:pt x="265993" y="144479"/>
                </a:lnTo>
                <a:lnTo>
                  <a:pt x="268663" y="145518"/>
                </a:lnTo>
                <a:lnTo>
                  <a:pt x="270403" y="145825"/>
                </a:lnTo>
                <a:lnTo>
                  <a:pt x="272065" y="145425"/>
                </a:lnTo>
                <a:lnTo>
                  <a:pt x="272673" y="144371"/>
                </a:lnTo>
                <a:lnTo>
                  <a:pt x="272519" y="142917"/>
                </a:lnTo>
                <a:lnTo>
                  <a:pt x="271719" y="141386"/>
                </a:lnTo>
                <a:lnTo>
                  <a:pt x="271780" y="139563"/>
                </a:lnTo>
                <a:lnTo>
                  <a:pt x="272311" y="138232"/>
                </a:lnTo>
                <a:lnTo>
                  <a:pt x="274012" y="135809"/>
                </a:lnTo>
                <a:lnTo>
                  <a:pt x="275620" y="133517"/>
                </a:lnTo>
                <a:lnTo>
                  <a:pt x="278083" y="131178"/>
                </a:lnTo>
                <a:lnTo>
                  <a:pt x="281015" y="128862"/>
                </a:lnTo>
                <a:lnTo>
                  <a:pt x="282230" y="127170"/>
                </a:lnTo>
                <a:lnTo>
                  <a:pt x="282700" y="124224"/>
                </a:lnTo>
                <a:lnTo>
                  <a:pt x="284616" y="122554"/>
                </a:lnTo>
                <a:lnTo>
                  <a:pt x="286686" y="121554"/>
                </a:lnTo>
                <a:lnTo>
                  <a:pt x="289257" y="120685"/>
                </a:lnTo>
                <a:lnTo>
                  <a:pt x="289964" y="119208"/>
                </a:lnTo>
                <a:lnTo>
                  <a:pt x="293512" y="116700"/>
                </a:lnTo>
                <a:lnTo>
                  <a:pt x="295636" y="115462"/>
                </a:lnTo>
                <a:lnTo>
                  <a:pt x="298322" y="114738"/>
                </a:lnTo>
                <a:lnTo>
                  <a:pt x="302031" y="113108"/>
                </a:lnTo>
                <a:lnTo>
                  <a:pt x="304963" y="111184"/>
                </a:lnTo>
                <a:lnTo>
                  <a:pt x="307772" y="107561"/>
                </a:lnTo>
                <a:lnTo>
                  <a:pt x="310003" y="105184"/>
                </a:lnTo>
                <a:lnTo>
                  <a:pt x="311881" y="103722"/>
                </a:lnTo>
                <a:lnTo>
                  <a:pt x="313458" y="103669"/>
                </a:lnTo>
                <a:lnTo>
                  <a:pt x="314567" y="104853"/>
                </a:lnTo>
                <a:lnTo>
                  <a:pt x="315521" y="104953"/>
                </a:lnTo>
                <a:lnTo>
                  <a:pt x="316144" y="104415"/>
                </a:lnTo>
                <a:lnTo>
                  <a:pt x="317206" y="102891"/>
                </a:lnTo>
                <a:lnTo>
                  <a:pt x="318345" y="101115"/>
                </a:lnTo>
                <a:lnTo>
                  <a:pt x="319415" y="100376"/>
                </a:lnTo>
                <a:lnTo>
                  <a:pt x="321485" y="99999"/>
                </a:lnTo>
                <a:lnTo>
                  <a:pt x="323401" y="98822"/>
                </a:lnTo>
                <a:close/>
                <a:moveTo>
                  <a:pt x="317044" y="136563"/>
                </a:moveTo>
                <a:lnTo>
                  <a:pt x="316968" y="135871"/>
                </a:lnTo>
                <a:lnTo>
                  <a:pt x="316298" y="134709"/>
                </a:lnTo>
                <a:lnTo>
                  <a:pt x="315298" y="134055"/>
                </a:lnTo>
                <a:lnTo>
                  <a:pt x="314820" y="134340"/>
                </a:lnTo>
                <a:lnTo>
                  <a:pt x="315229" y="135286"/>
                </a:lnTo>
                <a:lnTo>
                  <a:pt x="316391" y="136632"/>
                </a:lnTo>
                <a:lnTo>
                  <a:pt x="317044" y="136563"/>
                </a:lnTo>
                <a:close/>
                <a:moveTo>
                  <a:pt x="329003" y="166050"/>
                </a:moveTo>
                <a:lnTo>
                  <a:pt x="327918" y="166303"/>
                </a:lnTo>
                <a:lnTo>
                  <a:pt x="325933" y="166265"/>
                </a:lnTo>
                <a:lnTo>
                  <a:pt x="324801" y="165973"/>
                </a:lnTo>
                <a:lnTo>
                  <a:pt x="325494" y="163696"/>
                </a:lnTo>
                <a:lnTo>
                  <a:pt x="325517" y="163242"/>
                </a:lnTo>
                <a:lnTo>
                  <a:pt x="325433" y="163180"/>
                </a:lnTo>
                <a:lnTo>
                  <a:pt x="324863" y="162872"/>
                </a:lnTo>
                <a:lnTo>
                  <a:pt x="324002" y="161942"/>
                </a:lnTo>
                <a:lnTo>
                  <a:pt x="323701" y="160565"/>
                </a:lnTo>
                <a:lnTo>
                  <a:pt x="324040" y="159287"/>
                </a:lnTo>
                <a:lnTo>
                  <a:pt x="324671" y="158757"/>
                </a:lnTo>
                <a:lnTo>
                  <a:pt x="325071" y="158849"/>
                </a:lnTo>
                <a:lnTo>
                  <a:pt x="326287" y="160795"/>
                </a:lnTo>
                <a:lnTo>
                  <a:pt x="327372" y="161365"/>
                </a:lnTo>
                <a:lnTo>
                  <a:pt x="329488" y="161688"/>
                </a:lnTo>
                <a:lnTo>
                  <a:pt x="328419" y="163611"/>
                </a:lnTo>
                <a:lnTo>
                  <a:pt x="329211" y="165665"/>
                </a:lnTo>
                <a:lnTo>
                  <a:pt x="329003" y="166050"/>
                </a:lnTo>
                <a:close/>
                <a:moveTo>
                  <a:pt x="341385" y="164434"/>
                </a:moveTo>
                <a:lnTo>
                  <a:pt x="340808" y="165642"/>
                </a:lnTo>
                <a:lnTo>
                  <a:pt x="339793" y="165350"/>
                </a:lnTo>
                <a:lnTo>
                  <a:pt x="338992" y="164550"/>
                </a:lnTo>
                <a:lnTo>
                  <a:pt x="339254" y="163919"/>
                </a:lnTo>
                <a:lnTo>
                  <a:pt x="340446" y="163572"/>
                </a:lnTo>
                <a:lnTo>
                  <a:pt x="341070" y="163226"/>
                </a:lnTo>
                <a:lnTo>
                  <a:pt x="341593" y="163165"/>
                </a:lnTo>
                <a:lnTo>
                  <a:pt x="341385" y="16443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4" name="Google Shape;1014;p44"/>
          <p:cNvSpPr/>
          <p:nvPr/>
        </p:nvSpPr>
        <p:spPr>
          <a:xfrm>
            <a:off x="5769867" y="3732316"/>
            <a:ext cx="206" cy="205"/>
          </a:xfrm>
          <a:custGeom>
            <a:avLst/>
            <a:gdLst/>
            <a:ahLst/>
            <a:cxnLst/>
            <a:rect l="l" t="t" r="r" b="b"/>
            <a:pathLst>
              <a:path w="254" h="253" extrusionOk="0">
                <a:moveTo>
                  <a:pt x="254" y="231"/>
                </a:moveTo>
                <a:lnTo>
                  <a:pt x="69" y="254"/>
                </a:lnTo>
                <a:lnTo>
                  <a:pt x="0" y="154"/>
                </a:lnTo>
                <a:lnTo>
                  <a:pt x="69" y="23"/>
                </a:lnTo>
                <a:lnTo>
                  <a:pt x="231" y="0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5" name="Google Shape;1015;p44"/>
          <p:cNvSpPr/>
          <p:nvPr/>
        </p:nvSpPr>
        <p:spPr>
          <a:xfrm>
            <a:off x="4477673" y="4302842"/>
            <a:ext cx="4018" cy="11853"/>
          </a:xfrm>
          <a:custGeom>
            <a:avLst/>
            <a:gdLst/>
            <a:ahLst/>
            <a:cxnLst/>
            <a:rect l="l" t="t" r="r" b="b"/>
            <a:pathLst>
              <a:path w="4955" h="14616" extrusionOk="0">
                <a:moveTo>
                  <a:pt x="3863" y="4416"/>
                </a:moveTo>
                <a:lnTo>
                  <a:pt x="3224" y="4762"/>
                </a:lnTo>
                <a:lnTo>
                  <a:pt x="1639" y="3285"/>
                </a:lnTo>
                <a:lnTo>
                  <a:pt x="1831" y="1562"/>
                </a:lnTo>
                <a:lnTo>
                  <a:pt x="2793" y="616"/>
                </a:lnTo>
                <a:lnTo>
                  <a:pt x="3701" y="62"/>
                </a:lnTo>
                <a:lnTo>
                  <a:pt x="4633" y="0"/>
                </a:lnTo>
                <a:lnTo>
                  <a:pt x="4956" y="1423"/>
                </a:lnTo>
                <a:lnTo>
                  <a:pt x="4733" y="3431"/>
                </a:lnTo>
                <a:lnTo>
                  <a:pt x="3863" y="4416"/>
                </a:lnTo>
                <a:close/>
                <a:moveTo>
                  <a:pt x="2747" y="8016"/>
                </a:moveTo>
                <a:lnTo>
                  <a:pt x="2401" y="8254"/>
                </a:lnTo>
                <a:lnTo>
                  <a:pt x="2562" y="8254"/>
                </a:lnTo>
                <a:lnTo>
                  <a:pt x="2401" y="8416"/>
                </a:lnTo>
                <a:lnTo>
                  <a:pt x="2293" y="8254"/>
                </a:lnTo>
                <a:lnTo>
                  <a:pt x="2124" y="8154"/>
                </a:lnTo>
                <a:lnTo>
                  <a:pt x="1908" y="8108"/>
                </a:lnTo>
                <a:lnTo>
                  <a:pt x="1654" y="8116"/>
                </a:lnTo>
                <a:lnTo>
                  <a:pt x="1654" y="7954"/>
                </a:lnTo>
                <a:lnTo>
                  <a:pt x="1978" y="8054"/>
                </a:lnTo>
                <a:lnTo>
                  <a:pt x="2462" y="7954"/>
                </a:lnTo>
                <a:lnTo>
                  <a:pt x="2462" y="7778"/>
                </a:lnTo>
                <a:lnTo>
                  <a:pt x="2316" y="7616"/>
                </a:lnTo>
                <a:lnTo>
                  <a:pt x="2255" y="7501"/>
                </a:lnTo>
                <a:lnTo>
                  <a:pt x="2432" y="7331"/>
                </a:lnTo>
                <a:lnTo>
                  <a:pt x="3032" y="6947"/>
                </a:lnTo>
                <a:lnTo>
                  <a:pt x="3286" y="6747"/>
                </a:lnTo>
                <a:lnTo>
                  <a:pt x="3317" y="6831"/>
                </a:lnTo>
                <a:lnTo>
                  <a:pt x="3324" y="6908"/>
                </a:lnTo>
                <a:lnTo>
                  <a:pt x="3355" y="6985"/>
                </a:lnTo>
                <a:lnTo>
                  <a:pt x="3448" y="7062"/>
                </a:lnTo>
                <a:lnTo>
                  <a:pt x="3140" y="7362"/>
                </a:lnTo>
                <a:lnTo>
                  <a:pt x="2747" y="8016"/>
                </a:lnTo>
                <a:close/>
                <a:moveTo>
                  <a:pt x="408" y="14609"/>
                </a:moveTo>
                <a:lnTo>
                  <a:pt x="192" y="14617"/>
                </a:lnTo>
                <a:lnTo>
                  <a:pt x="0" y="14540"/>
                </a:lnTo>
                <a:lnTo>
                  <a:pt x="54" y="14470"/>
                </a:lnTo>
                <a:lnTo>
                  <a:pt x="300" y="14417"/>
                </a:lnTo>
                <a:lnTo>
                  <a:pt x="415" y="14270"/>
                </a:lnTo>
                <a:lnTo>
                  <a:pt x="377" y="14078"/>
                </a:lnTo>
                <a:lnTo>
                  <a:pt x="385" y="13862"/>
                </a:lnTo>
                <a:lnTo>
                  <a:pt x="577" y="13732"/>
                </a:lnTo>
                <a:lnTo>
                  <a:pt x="731" y="13724"/>
                </a:lnTo>
                <a:lnTo>
                  <a:pt x="800" y="13809"/>
                </a:lnTo>
                <a:lnTo>
                  <a:pt x="839" y="14009"/>
                </a:lnTo>
                <a:lnTo>
                  <a:pt x="723" y="14163"/>
                </a:lnTo>
                <a:lnTo>
                  <a:pt x="593" y="14286"/>
                </a:lnTo>
                <a:lnTo>
                  <a:pt x="531" y="14478"/>
                </a:lnTo>
                <a:lnTo>
                  <a:pt x="408" y="1460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6" name="Google Shape;1016;p44"/>
          <p:cNvSpPr/>
          <p:nvPr/>
        </p:nvSpPr>
        <p:spPr>
          <a:xfrm>
            <a:off x="4267192" y="4323878"/>
            <a:ext cx="237177" cy="201443"/>
          </a:xfrm>
          <a:custGeom>
            <a:avLst/>
            <a:gdLst/>
            <a:ahLst/>
            <a:cxnLst/>
            <a:rect l="l" t="t" r="r" b="b"/>
            <a:pathLst>
              <a:path w="292473" h="248408" extrusionOk="0">
                <a:moveTo>
                  <a:pt x="288402" y="79174"/>
                </a:moveTo>
                <a:lnTo>
                  <a:pt x="292412" y="84452"/>
                </a:lnTo>
                <a:lnTo>
                  <a:pt x="292473" y="85037"/>
                </a:lnTo>
                <a:lnTo>
                  <a:pt x="292035" y="85698"/>
                </a:lnTo>
                <a:lnTo>
                  <a:pt x="289534" y="86937"/>
                </a:lnTo>
                <a:lnTo>
                  <a:pt x="288972" y="87575"/>
                </a:lnTo>
                <a:lnTo>
                  <a:pt x="288071" y="89921"/>
                </a:lnTo>
                <a:lnTo>
                  <a:pt x="284924" y="91206"/>
                </a:lnTo>
                <a:lnTo>
                  <a:pt x="282746" y="92822"/>
                </a:lnTo>
                <a:lnTo>
                  <a:pt x="281284" y="94237"/>
                </a:lnTo>
                <a:lnTo>
                  <a:pt x="280553" y="94806"/>
                </a:lnTo>
                <a:lnTo>
                  <a:pt x="277675" y="95122"/>
                </a:lnTo>
                <a:lnTo>
                  <a:pt x="276751" y="96014"/>
                </a:lnTo>
                <a:lnTo>
                  <a:pt x="275589" y="98691"/>
                </a:lnTo>
                <a:lnTo>
                  <a:pt x="274743" y="99814"/>
                </a:lnTo>
                <a:lnTo>
                  <a:pt x="273250" y="101130"/>
                </a:lnTo>
                <a:lnTo>
                  <a:pt x="273242" y="101930"/>
                </a:lnTo>
                <a:lnTo>
                  <a:pt x="275305" y="104853"/>
                </a:lnTo>
                <a:lnTo>
                  <a:pt x="275674" y="105776"/>
                </a:lnTo>
                <a:lnTo>
                  <a:pt x="275035" y="107169"/>
                </a:lnTo>
                <a:lnTo>
                  <a:pt x="275097" y="108153"/>
                </a:lnTo>
                <a:lnTo>
                  <a:pt x="276182" y="109338"/>
                </a:lnTo>
                <a:lnTo>
                  <a:pt x="277475" y="109607"/>
                </a:lnTo>
                <a:lnTo>
                  <a:pt x="278737" y="109115"/>
                </a:lnTo>
                <a:lnTo>
                  <a:pt x="280307" y="109161"/>
                </a:lnTo>
                <a:lnTo>
                  <a:pt x="281330" y="109476"/>
                </a:lnTo>
                <a:lnTo>
                  <a:pt x="281753" y="109823"/>
                </a:lnTo>
                <a:lnTo>
                  <a:pt x="281823" y="110731"/>
                </a:lnTo>
                <a:lnTo>
                  <a:pt x="281176" y="112654"/>
                </a:lnTo>
                <a:lnTo>
                  <a:pt x="280245" y="113900"/>
                </a:lnTo>
                <a:lnTo>
                  <a:pt x="276120" y="115808"/>
                </a:lnTo>
                <a:lnTo>
                  <a:pt x="274289" y="116915"/>
                </a:lnTo>
                <a:lnTo>
                  <a:pt x="273273" y="117731"/>
                </a:lnTo>
                <a:lnTo>
                  <a:pt x="271049" y="117292"/>
                </a:lnTo>
                <a:lnTo>
                  <a:pt x="269918" y="117323"/>
                </a:lnTo>
                <a:lnTo>
                  <a:pt x="269048" y="117954"/>
                </a:lnTo>
                <a:lnTo>
                  <a:pt x="268517" y="118493"/>
                </a:lnTo>
                <a:lnTo>
                  <a:pt x="267024" y="118631"/>
                </a:lnTo>
                <a:lnTo>
                  <a:pt x="264916" y="118954"/>
                </a:lnTo>
                <a:lnTo>
                  <a:pt x="264031" y="119316"/>
                </a:lnTo>
                <a:lnTo>
                  <a:pt x="263346" y="120262"/>
                </a:lnTo>
                <a:lnTo>
                  <a:pt x="262776" y="121608"/>
                </a:lnTo>
                <a:lnTo>
                  <a:pt x="263254" y="123224"/>
                </a:lnTo>
                <a:lnTo>
                  <a:pt x="263915" y="124670"/>
                </a:lnTo>
                <a:lnTo>
                  <a:pt x="263885" y="125993"/>
                </a:lnTo>
                <a:lnTo>
                  <a:pt x="264393" y="129678"/>
                </a:lnTo>
                <a:lnTo>
                  <a:pt x="263731" y="130539"/>
                </a:lnTo>
                <a:lnTo>
                  <a:pt x="262315" y="131509"/>
                </a:lnTo>
                <a:lnTo>
                  <a:pt x="260629" y="133232"/>
                </a:lnTo>
                <a:lnTo>
                  <a:pt x="258736" y="135624"/>
                </a:lnTo>
                <a:lnTo>
                  <a:pt x="259036" y="136309"/>
                </a:lnTo>
                <a:lnTo>
                  <a:pt x="263562" y="141325"/>
                </a:lnTo>
                <a:lnTo>
                  <a:pt x="268163" y="146425"/>
                </a:lnTo>
                <a:lnTo>
                  <a:pt x="272742" y="151495"/>
                </a:lnTo>
                <a:lnTo>
                  <a:pt x="273388" y="151718"/>
                </a:lnTo>
                <a:lnTo>
                  <a:pt x="274250" y="152302"/>
                </a:lnTo>
                <a:lnTo>
                  <a:pt x="275051" y="154072"/>
                </a:lnTo>
                <a:lnTo>
                  <a:pt x="275705" y="155957"/>
                </a:lnTo>
                <a:lnTo>
                  <a:pt x="275720" y="156926"/>
                </a:lnTo>
                <a:lnTo>
                  <a:pt x="275205" y="158149"/>
                </a:lnTo>
                <a:lnTo>
                  <a:pt x="274089" y="159557"/>
                </a:lnTo>
                <a:lnTo>
                  <a:pt x="272734" y="160695"/>
                </a:lnTo>
                <a:lnTo>
                  <a:pt x="270757" y="161665"/>
                </a:lnTo>
                <a:lnTo>
                  <a:pt x="269179" y="162580"/>
                </a:lnTo>
                <a:lnTo>
                  <a:pt x="267879" y="164988"/>
                </a:lnTo>
                <a:lnTo>
                  <a:pt x="267086" y="165834"/>
                </a:lnTo>
                <a:lnTo>
                  <a:pt x="266363" y="166173"/>
                </a:lnTo>
                <a:lnTo>
                  <a:pt x="264931" y="166488"/>
                </a:lnTo>
                <a:lnTo>
                  <a:pt x="262623" y="166411"/>
                </a:lnTo>
                <a:lnTo>
                  <a:pt x="261099" y="166226"/>
                </a:lnTo>
                <a:lnTo>
                  <a:pt x="259206" y="168027"/>
                </a:lnTo>
                <a:lnTo>
                  <a:pt x="256797" y="168688"/>
                </a:lnTo>
                <a:lnTo>
                  <a:pt x="255181" y="171150"/>
                </a:lnTo>
                <a:lnTo>
                  <a:pt x="249425" y="173104"/>
                </a:lnTo>
                <a:lnTo>
                  <a:pt x="243792" y="174619"/>
                </a:lnTo>
                <a:lnTo>
                  <a:pt x="242245" y="175219"/>
                </a:lnTo>
                <a:lnTo>
                  <a:pt x="236681" y="173966"/>
                </a:lnTo>
                <a:lnTo>
                  <a:pt x="235342" y="174358"/>
                </a:lnTo>
                <a:lnTo>
                  <a:pt x="233803" y="175527"/>
                </a:lnTo>
                <a:lnTo>
                  <a:pt x="232380" y="176427"/>
                </a:lnTo>
                <a:lnTo>
                  <a:pt x="231179" y="176481"/>
                </a:lnTo>
                <a:lnTo>
                  <a:pt x="230171" y="176950"/>
                </a:lnTo>
                <a:lnTo>
                  <a:pt x="229571" y="178620"/>
                </a:lnTo>
                <a:lnTo>
                  <a:pt x="229040" y="184366"/>
                </a:lnTo>
                <a:lnTo>
                  <a:pt x="227039" y="186074"/>
                </a:lnTo>
                <a:lnTo>
                  <a:pt x="224630" y="186066"/>
                </a:lnTo>
                <a:lnTo>
                  <a:pt x="222976" y="184074"/>
                </a:lnTo>
                <a:lnTo>
                  <a:pt x="221013" y="182574"/>
                </a:lnTo>
                <a:lnTo>
                  <a:pt x="217589" y="179012"/>
                </a:lnTo>
                <a:lnTo>
                  <a:pt x="216635" y="178543"/>
                </a:lnTo>
                <a:lnTo>
                  <a:pt x="215750" y="178566"/>
                </a:lnTo>
                <a:lnTo>
                  <a:pt x="212571" y="179627"/>
                </a:lnTo>
                <a:lnTo>
                  <a:pt x="211063" y="179166"/>
                </a:lnTo>
                <a:lnTo>
                  <a:pt x="209847" y="178612"/>
                </a:lnTo>
                <a:lnTo>
                  <a:pt x="207816" y="178789"/>
                </a:lnTo>
                <a:lnTo>
                  <a:pt x="204199" y="178827"/>
                </a:lnTo>
                <a:lnTo>
                  <a:pt x="201890" y="178858"/>
                </a:lnTo>
                <a:lnTo>
                  <a:pt x="200767" y="177889"/>
                </a:lnTo>
                <a:lnTo>
                  <a:pt x="199720" y="175896"/>
                </a:lnTo>
                <a:lnTo>
                  <a:pt x="199020" y="175181"/>
                </a:lnTo>
                <a:lnTo>
                  <a:pt x="198196" y="174604"/>
                </a:lnTo>
                <a:lnTo>
                  <a:pt x="196834" y="174312"/>
                </a:lnTo>
                <a:lnTo>
                  <a:pt x="191009" y="174319"/>
                </a:lnTo>
                <a:lnTo>
                  <a:pt x="189908" y="174319"/>
                </a:lnTo>
                <a:lnTo>
                  <a:pt x="189108" y="173935"/>
                </a:lnTo>
                <a:lnTo>
                  <a:pt x="187984" y="172227"/>
                </a:lnTo>
                <a:lnTo>
                  <a:pt x="186761" y="171427"/>
                </a:lnTo>
                <a:lnTo>
                  <a:pt x="185322" y="171396"/>
                </a:lnTo>
                <a:lnTo>
                  <a:pt x="184691" y="172342"/>
                </a:lnTo>
                <a:lnTo>
                  <a:pt x="187184" y="175412"/>
                </a:lnTo>
                <a:lnTo>
                  <a:pt x="187907" y="177081"/>
                </a:lnTo>
                <a:lnTo>
                  <a:pt x="190093" y="179489"/>
                </a:lnTo>
                <a:lnTo>
                  <a:pt x="196411" y="184589"/>
                </a:lnTo>
                <a:lnTo>
                  <a:pt x="197581" y="186205"/>
                </a:lnTo>
                <a:lnTo>
                  <a:pt x="197450" y="188274"/>
                </a:lnTo>
                <a:lnTo>
                  <a:pt x="197411" y="191436"/>
                </a:lnTo>
                <a:lnTo>
                  <a:pt x="197627" y="194428"/>
                </a:lnTo>
                <a:lnTo>
                  <a:pt x="199251" y="198721"/>
                </a:lnTo>
                <a:lnTo>
                  <a:pt x="201528" y="203083"/>
                </a:lnTo>
                <a:lnTo>
                  <a:pt x="202152" y="205868"/>
                </a:lnTo>
                <a:lnTo>
                  <a:pt x="201729" y="207922"/>
                </a:lnTo>
                <a:lnTo>
                  <a:pt x="201290" y="209022"/>
                </a:lnTo>
                <a:lnTo>
                  <a:pt x="201336" y="209506"/>
                </a:lnTo>
                <a:lnTo>
                  <a:pt x="201805" y="209945"/>
                </a:lnTo>
                <a:lnTo>
                  <a:pt x="203983" y="210576"/>
                </a:lnTo>
                <a:lnTo>
                  <a:pt x="208554" y="210968"/>
                </a:lnTo>
                <a:lnTo>
                  <a:pt x="211317" y="210968"/>
                </a:lnTo>
                <a:lnTo>
                  <a:pt x="215534" y="211445"/>
                </a:lnTo>
                <a:lnTo>
                  <a:pt x="215850" y="212976"/>
                </a:lnTo>
                <a:lnTo>
                  <a:pt x="215434" y="215507"/>
                </a:lnTo>
                <a:lnTo>
                  <a:pt x="214603" y="216945"/>
                </a:lnTo>
                <a:lnTo>
                  <a:pt x="213926" y="217361"/>
                </a:lnTo>
                <a:lnTo>
                  <a:pt x="211633" y="217691"/>
                </a:lnTo>
                <a:lnTo>
                  <a:pt x="209216" y="219245"/>
                </a:lnTo>
                <a:lnTo>
                  <a:pt x="205707" y="220776"/>
                </a:lnTo>
                <a:lnTo>
                  <a:pt x="203706" y="220984"/>
                </a:lnTo>
                <a:lnTo>
                  <a:pt x="202875" y="221284"/>
                </a:lnTo>
                <a:lnTo>
                  <a:pt x="202167" y="221746"/>
                </a:lnTo>
                <a:lnTo>
                  <a:pt x="201582" y="222330"/>
                </a:lnTo>
                <a:lnTo>
                  <a:pt x="200905" y="225207"/>
                </a:lnTo>
                <a:lnTo>
                  <a:pt x="199874" y="228454"/>
                </a:lnTo>
                <a:lnTo>
                  <a:pt x="197927" y="230377"/>
                </a:lnTo>
                <a:lnTo>
                  <a:pt x="195788" y="231969"/>
                </a:lnTo>
                <a:lnTo>
                  <a:pt x="193610" y="232146"/>
                </a:lnTo>
                <a:lnTo>
                  <a:pt x="191863" y="232015"/>
                </a:lnTo>
                <a:lnTo>
                  <a:pt x="190993" y="232485"/>
                </a:lnTo>
                <a:lnTo>
                  <a:pt x="189739" y="233792"/>
                </a:lnTo>
                <a:lnTo>
                  <a:pt x="187946" y="235423"/>
                </a:lnTo>
                <a:lnTo>
                  <a:pt x="186561" y="236293"/>
                </a:lnTo>
                <a:lnTo>
                  <a:pt x="184698" y="236208"/>
                </a:lnTo>
                <a:lnTo>
                  <a:pt x="182705" y="237008"/>
                </a:lnTo>
                <a:lnTo>
                  <a:pt x="180189" y="238324"/>
                </a:lnTo>
                <a:lnTo>
                  <a:pt x="178519" y="239401"/>
                </a:lnTo>
                <a:lnTo>
                  <a:pt x="177095" y="241247"/>
                </a:lnTo>
                <a:lnTo>
                  <a:pt x="175056" y="243178"/>
                </a:lnTo>
                <a:lnTo>
                  <a:pt x="172963" y="244539"/>
                </a:lnTo>
                <a:lnTo>
                  <a:pt x="171962" y="246216"/>
                </a:lnTo>
                <a:lnTo>
                  <a:pt x="170531" y="248340"/>
                </a:lnTo>
                <a:lnTo>
                  <a:pt x="168746" y="248409"/>
                </a:lnTo>
                <a:lnTo>
                  <a:pt x="168600" y="247132"/>
                </a:lnTo>
                <a:lnTo>
                  <a:pt x="169454" y="245078"/>
                </a:lnTo>
                <a:lnTo>
                  <a:pt x="168523" y="243308"/>
                </a:lnTo>
                <a:lnTo>
                  <a:pt x="166822" y="242355"/>
                </a:lnTo>
                <a:lnTo>
                  <a:pt x="166022" y="242070"/>
                </a:lnTo>
                <a:lnTo>
                  <a:pt x="165229" y="242185"/>
                </a:lnTo>
                <a:lnTo>
                  <a:pt x="163213" y="243062"/>
                </a:lnTo>
                <a:lnTo>
                  <a:pt x="160742" y="244655"/>
                </a:lnTo>
                <a:lnTo>
                  <a:pt x="159219" y="245801"/>
                </a:lnTo>
                <a:lnTo>
                  <a:pt x="157841" y="246324"/>
                </a:lnTo>
                <a:lnTo>
                  <a:pt x="155009" y="246801"/>
                </a:lnTo>
                <a:lnTo>
                  <a:pt x="152624" y="247047"/>
                </a:lnTo>
                <a:lnTo>
                  <a:pt x="151639" y="246724"/>
                </a:lnTo>
                <a:lnTo>
                  <a:pt x="149869" y="245555"/>
                </a:lnTo>
                <a:lnTo>
                  <a:pt x="145767" y="241893"/>
                </a:lnTo>
                <a:lnTo>
                  <a:pt x="140219" y="236939"/>
                </a:lnTo>
                <a:lnTo>
                  <a:pt x="139796" y="235500"/>
                </a:lnTo>
                <a:lnTo>
                  <a:pt x="140034" y="234039"/>
                </a:lnTo>
                <a:lnTo>
                  <a:pt x="139026" y="231900"/>
                </a:lnTo>
                <a:lnTo>
                  <a:pt x="138433" y="229623"/>
                </a:lnTo>
                <a:lnTo>
                  <a:pt x="137933" y="228838"/>
                </a:lnTo>
                <a:lnTo>
                  <a:pt x="137787" y="227130"/>
                </a:lnTo>
                <a:lnTo>
                  <a:pt x="136587" y="224061"/>
                </a:lnTo>
                <a:lnTo>
                  <a:pt x="135601" y="221546"/>
                </a:lnTo>
                <a:lnTo>
                  <a:pt x="134694" y="220268"/>
                </a:lnTo>
                <a:lnTo>
                  <a:pt x="135078" y="219176"/>
                </a:lnTo>
                <a:lnTo>
                  <a:pt x="134694" y="218091"/>
                </a:lnTo>
                <a:lnTo>
                  <a:pt x="133962" y="217207"/>
                </a:lnTo>
                <a:lnTo>
                  <a:pt x="132885" y="214353"/>
                </a:lnTo>
                <a:lnTo>
                  <a:pt x="133262" y="213122"/>
                </a:lnTo>
                <a:lnTo>
                  <a:pt x="132977" y="211891"/>
                </a:lnTo>
                <a:lnTo>
                  <a:pt x="132069" y="211045"/>
                </a:lnTo>
                <a:lnTo>
                  <a:pt x="130784" y="210137"/>
                </a:lnTo>
                <a:lnTo>
                  <a:pt x="129068" y="208245"/>
                </a:lnTo>
                <a:lnTo>
                  <a:pt x="127021" y="206445"/>
                </a:lnTo>
                <a:lnTo>
                  <a:pt x="125975" y="205737"/>
                </a:lnTo>
                <a:lnTo>
                  <a:pt x="125259" y="205452"/>
                </a:lnTo>
                <a:lnTo>
                  <a:pt x="124636" y="203744"/>
                </a:lnTo>
                <a:lnTo>
                  <a:pt x="124158" y="203221"/>
                </a:lnTo>
                <a:lnTo>
                  <a:pt x="123112" y="203083"/>
                </a:lnTo>
                <a:lnTo>
                  <a:pt x="120965" y="202367"/>
                </a:lnTo>
                <a:lnTo>
                  <a:pt x="118964" y="203221"/>
                </a:lnTo>
                <a:lnTo>
                  <a:pt x="118918" y="201898"/>
                </a:lnTo>
                <a:lnTo>
                  <a:pt x="119487" y="201098"/>
                </a:lnTo>
                <a:lnTo>
                  <a:pt x="126398" y="194775"/>
                </a:lnTo>
                <a:lnTo>
                  <a:pt x="129876" y="191867"/>
                </a:lnTo>
                <a:lnTo>
                  <a:pt x="130253" y="191436"/>
                </a:lnTo>
                <a:lnTo>
                  <a:pt x="130561" y="190767"/>
                </a:lnTo>
                <a:lnTo>
                  <a:pt x="130800" y="189866"/>
                </a:lnTo>
                <a:lnTo>
                  <a:pt x="130007" y="188836"/>
                </a:lnTo>
                <a:lnTo>
                  <a:pt x="126744" y="183951"/>
                </a:lnTo>
                <a:lnTo>
                  <a:pt x="125613" y="183028"/>
                </a:lnTo>
                <a:lnTo>
                  <a:pt x="124497" y="182274"/>
                </a:lnTo>
                <a:lnTo>
                  <a:pt x="123220" y="180220"/>
                </a:lnTo>
                <a:lnTo>
                  <a:pt x="121688" y="175442"/>
                </a:lnTo>
                <a:lnTo>
                  <a:pt x="120588" y="173042"/>
                </a:lnTo>
                <a:lnTo>
                  <a:pt x="120257" y="171196"/>
                </a:lnTo>
                <a:lnTo>
                  <a:pt x="120326" y="169111"/>
                </a:lnTo>
                <a:lnTo>
                  <a:pt x="119918" y="167511"/>
                </a:lnTo>
                <a:lnTo>
                  <a:pt x="119033" y="166396"/>
                </a:lnTo>
                <a:lnTo>
                  <a:pt x="119033" y="162988"/>
                </a:lnTo>
                <a:lnTo>
                  <a:pt x="119918" y="157280"/>
                </a:lnTo>
                <a:lnTo>
                  <a:pt x="120134" y="152941"/>
                </a:lnTo>
                <a:lnTo>
                  <a:pt x="119687" y="149971"/>
                </a:lnTo>
                <a:lnTo>
                  <a:pt x="120480" y="147710"/>
                </a:lnTo>
                <a:lnTo>
                  <a:pt x="122504" y="146156"/>
                </a:lnTo>
                <a:lnTo>
                  <a:pt x="123635" y="143756"/>
                </a:lnTo>
                <a:lnTo>
                  <a:pt x="123874" y="140509"/>
                </a:lnTo>
                <a:lnTo>
                  <a:pt x="125090" y="137840"/>
                </a:lnTo>
                <a:lnTo>
                  <a:pt x="127275" y="135755"/>
                </a:lnTo>
                <a:lnTo>
                  <a:pt x="128022" y="133694"/>
                </a:lnTo>
                <a:lnTo>
                  <a:pt x="127329" y="131655"/>
                </a:lnTo>
                <a:lnTo>
                  <a:pt x="127106" y="130355"/>
                </a:lnTo>
                <a:lnTo>
                  <a:pt x="125251" y="129032"/>
                </a:lnTo>
                <a:lnTo>
                  <a:pt x="121811" y="128101"/>
                </a:lnTo>
                <a:lnTo>
                  <a:pt x="118964" y="127993"/>
                </a:lnTo>
                <a:lnTo>
                  <a:pt x="117240" y="129032"/>
                </a:lnTo>
                <a:lnTo>
                  <a:pt x="112831" y="129993"/>
                </a:lnTo>
                <a:lnTo>
                  <a:pt x="105736" y="130878"/>
                </a:lnTo>
                <a:lnTo>
                  <a:pt x="100018" y="130878"/>
                </a:lnTo>
                <a:lnTo>
                  <a:pt x="95685" y="129986"/>
                </a:lnTo>
                <a:lnTo>
                  <a:pt x="92392" y="130286"/>
                </a:lnTo>
                <a:lnTo>
                  <a:pt x="90129" y="131778"/>
                </a:lnTo>
                <a:lnTo>
                  <a:pt x="88536" y="132117"/>
                </a:lnTo>
                <a:lnTo>
                  <a:pt x="87613" y="131301"/>
                </a:lnTo>
                <a:lnTo>
                  <a:pt x="86612" y="131078"/>
                </a:lnTo>
                <a:lnTo>
                  <a:pt x="85096" y="131593"/>
                </a:lnTo>
                <a:lnTo>
                  <a:pt x="84835" y="131355"/>
                </a:lnTo>
                <a:lnTo>
                  <a:pt x="81472" y="127332"/>
                </a:lnTo>
                <a:lnTo>
                  <a:pt x="78363" y="123601"/>
                </a:lnTo>
                <a:lnTo>
                  <a:pt x="74792" y="119154"/>
                </a:lnTo>
                <a:lnTo>
                  <a:pt x="70675" y="114023"/>
                </a:lnTo>
                <a:lnTo>
                  <a:pt x="69936" y="113685"/>
                </a:lnTo>
                <a:lnTo>
                  <a:pt x="68659" y="113715"/>
                </a:lnTo>
                <a:lnTo>
                  <a:pt x="66973" y="113808"/>
                </a:lnTo>
                <a:lnTo>
                  <a:pt x="64357" y="113277"/>
                </a:lnTo>
                <a:lnTo>
                  <a:pt x="62564" y="112531"/>
                </a:lnTo>
                <a:lnTo>
                  <a:pt x="61164" y="111807"/>
                </a:lnTo>
                <a:lnTo>
                  <a:pt x="58578" y="110892"/>
                </a:lnTo>
                <a:lnTo>
                  <a:pt x="56808" y="110731"/>
                </a:lnTo>
                <a:lnTo>
                  <a:pt x="55215" y="111000"/>
                </a:lnTo>
                <a:lnTo>
                  <a:pt x="50836" y="112792"/>
                </a:lnTo>
                <a:lnTo>
                  <a:pt x="48351" y="112961"/>
                </a:lnTo>
                <a:lnTo>
                  <a:pt x="46427" y="112992"/>
                </a:lnTo>
                <a:lnTo>
                  <a:pt x="41255" y="112107"/>
                </a:lnTo>
                <a:lnTo>
                  <a:pt x="37723" y="111961"/>
                </a:lnTo>
                <a:lnTo>
                  <a:pt x="33614" y="112546"/>
                </a:lnTo>
                <a:lnTo>
                  <a:pt x="31852" y="112877"/>
                </a:lnTo>
                <a:lnTo>
                  <a:pt x="29389" y="111961"/>
                </a:lnTo>
                <a:lnTo>
                  <a:pt x="27711" y="110569"/>
                </a:lnTo>
                <a:lnTo>
                  <a:pt x="26149" y="107261"/>
                </a:lnTo>
                <a:lnTo>
                  <a:pt x="25049" y="104661"/>
                </a:lnTo>
                <a:lnTo>
                  <a:pt x="23133" y="104138"/>
                </a:lnTo>
                <a:lnTo>
                  <a:pt x="21009" y="103692"/>
                </a:lnTo>
                <a:lnTo>
                  <a:pt x="19962" y="102830"/>
                </a:lnTo>
                <a:lnTo>
                  <a:pt x="19331" y="101330"/>
                </a:lnTo>
                <a:lnTo>
                  <a:pt x="19177" y="99407"/>
                </a:lnTo>
                <a:lnTo>
                  <a:pt x="19393" y="96276"/>
                </a:lnTo>
                <a:lnTo>
                  <a:pt x="19593" y="95152"/>
                </a:lnTo>
                <a:lnTo>
                  <a:pt x="19885" y="91775"/>
                </a:lnTo>
                <a:lnTo>
                  <a:pt x="21055" y="90006"/>
                </a:lnTo>
                <a:lnTo>
                  <a:pt x="21794" y="89152"/>
                </a:lnTo>
                <a:lnTo>
                  <a:pt x="21647" y="87729"/>
                </a:lnTo>
                <a:lnTo>
                  <a:pt x="21086" y="84821"/>
                </a:lnTo>
                <a:lnTo>
                  <a:pt x="20516" y="82759"/>
                </a:lnTo>
                <a:lnTo>
                  <a:pt x="18161" y="80429"/>
                </a:lnTo>
                <a:lnTo>
                  <a:pt x="15145" y="77436"/>
                </a:lnTo>
                <a:lnTo>
                  <a:pt x="13844" y="72643"/>
                </a:lnTo>
                <a:lnTo>
                  <a:pt x="12313" y="66981"/>
                </a:lnTo>
                <a:lnTo>
                  <a:pt x="11112" y="66412"/>
                </a:lnTo>
                <a:lnTo>
                  <a:pt x="9981" y="66697"/>
                </a:lnTo>
                <a:lnTo>
                  <a:pt x="8781" y="66412"/>
                </a:lnTo>
                <a:lnTo>
                  <a:pt x="7719" y="64135"/>
                </a:lnTo>
                <a:lnTo>
                  <a:pt x="6657" y="63704"/>
                </a:lnTo>
                <a:lnTo>
                  <a:pt x="4964" y="64504"/>
                </a:lnTo>
                <a:lnTo>
                  <a:pt x="3740" y="65127"/>
                </a:lnTo>
                <a:lnTo>
                  <a:pt x="639" y="65697"/>
                </a:lnTo>
                <a:lnTo>
                  <a:pt x="0" y="65127"/>
                </a:lnTo>
                <a:lnTo>
                  <a:pt x="216" y="64420"/>
                </a:lnTo>
                <a:lnTo>
                  <a:pt x="1524" y="62350"/>
                </a:lnTo>
                <a:lnTo>
                  <a:pt x="3063" y="59704"/>
                </a:lnTo>
                <a:lnTo>
                  <a:pt x="4856" y="57296"/>
                </a:lnTo>
                <a:lnTo>
                  <a:pt x="6518" y="54827"/>
                </a:lnTo>
                <a:lnTo>
                  <a:pt x="7765" y="52196"/>
                </a:lnTo>
                <a:lnTo>
                  <a:pt x="8611" y="46957"/>
                </a:lnTo>
                <a:lnTo>
                  <a:pt x="9196" y="43341"/>
                </a:lnTo>
                <a:lnTo>
                  <a:pt x="10735" y="36895"/>
                </a:lnTo>
                <a:lnTo>
                  <a:pt x="13544" y="31748"/>
                </a:lnTo>
                <a:lnTo>
                  <a:pt x="14606" y="29379"/>
                </a:lnTo>
                <a:lnTo>
                  <a:pt x="17153" y="26294"/>
                </a:lnTo>
                <a:lnTo>
                  <a:pt x="18323" y="24617"/>
                </a:lnTo>
                <a:lnTo>
                  <a:pt x="19877" y="23294"/>
                </a:lnTo>
                <a:lnTo>
                  <a:pt x="24148" y="21502"/>
                </a:lnTo>
                <a:lnTo>
                  <a:pt x="29251" y="12632"/>
                </a:lnTo>
                <a:lnTo>
                  <a:pt x="30420" y="11216"/>
                </a:lnTo>
                <a:lnTo>
                  <a:pt x="35576" y="9893"/>
                </a:lnTo>
                <a:lnTo>
                  <a:pt x="39539" y="8862"/>
                </a:lnTo>
                <a:lnTo>
                  <a:pt x="42471" y="7778"/>
                </a:lnTo>
                <a:lnTo>
                  <a:pt x="43433" y="7201"/>
                </a:lnTo>
                <a:lnTo>
                  <a:pt x="44211" y="6931"/>
                </a:lnTo>
                <a:lnTo>
                  <a:pt x="43572" y="7962"/>
                </a:lnTo>
                <a:lnTo>
                  <a:pt x="42163" y="9270"/>
                </a:lnTo>
                <a:lnTo>
                  <a:pt x="40570" y="10070"/>
                </a:lnTo>
                <a:lnTo>
                  <a:pt x="32359" y="12078"/>
                </a:lnTo>
                <a:lnTo>
                  <a:pt x="31521" y="12501"/>
                </a:lnTo>
                <a:lnTo>
                  <a:pt x="30451" y="13332"/>
                </a:lnTo>
                <a:lnTo>
                  <a:pt x="30443" y="15239"/>
                </a:lnTo>
                <a:lnTo>
                  <a:pt x="30666" y="16732"/>
                </a:lnTo>
                <a:lnTo>
                  <a:pt x="33083" y="21640"/>
                </a:lnTo>
                <a:lnTo>
                  <a:pt x="34029" y="22848"/>
                </a:lnTo>
                <a:lnTo>
                  <a:pt x="37261" y="25502"/>
                </a:lnTo>
                <a:lnTo>
                  <a:pt x="36523" y="25871"/>
                </a:lnTo>
                <a:lnTo>
                  <a:pt x="35330" y="25917"/>
                </a:lnTo>
                <a:lnTo>
                  <a:pt x="36199" y="29394"/>
                </a:lnTo>
                <a:lnTo>
                  <a:pt x="38185" y="31779"/>
                </a:lnTo>
                <a:lnTo>
                  <a:pt x="38277" y="33279"/>
                </a:lnTo>
                <a:lnTo>
                  <a:pt x="36753" y="37941"/>
                </a:lnTo>
                <a:lnTo>
                  <a:pt x="33975" y="40726"/>
                </a:lnTo>
                <a:lnTo>
                  <a:pt x="32006" y="43964"/>
                </a:lnTo>
                <a:lnTo>
                  <a:pt x="30474" y="45249"/>
                </a:lnTo>
                <a:lnTo>
                  <a:pt x="27080" y="51619"/>
                </a:lnTo>
                <a:lnTo>
                  <a:pt x="29658" y="55411"/>
                </a:lnTo>
                <a:lnTo>
                  <a:pt x="30028" y="57335"/>
                </a:lnTo>
                <a:lnTo>
                  <a:pt x="32259" y="60066"/>
                </a:lnTo>
                <a:lnTo>
                  <a:pt x="33714" y="60958"/>
                </a:lnTo>
                <a:lnTo>
                  <a:pt x="34684" y="62066"/>
                </a:lnTo>
                <a:lnTo>
                  <a:pt x="34237" y="63927"/>
                </a:lnTo>
                <a:lnTo>
                  <a:pt x="35130" y="66451"/>
                </a:lnTo>
                <a:lnTo>
                  <a:pt x="36284" y="67781"/>
                </a:lnTo>
                <a:lnTo>
                  <a:pt x="37731" y="68312"/>
                </a:lnTo>
                <a:lnTo>
                  <a:pt x="39524" y="68312"/>
                </a:lnTo>
                <a:lnTo>
                  <a:pt x="44672" y="66628"/>
                </a:lnTo>
                <a:lnTo>
                  <a:pt x="45896" y="65874"/>
                </a:lnTo>
                <a:lnTo>
                  <a:pt x="46681" y="64527"/>
                </a:lnTo>
                <a:lnTo>
                  <a:pt x="49259" y="61796"/>
                </a:lnTo>
                <a:lnTo>
                  <a:pt x="49420" y="58265"/>
                </a:lnTo>
                <a:lnTo>
                  <a:pt x="49974" y="54019"/>
                </a:lnTo>
                <a:lnTo>
                  <a:pt x="49343" y="51249"/>
                </a:lnTo>
                <a:lnTo>
                  <a:pt x="46635" y="47296"/>
                </a:lnTo>
                <a:lnTo>
                  <a:pt x="45449" y="44487"/>
                </a:lnTo>
                <a:lnTo>
                  <a:pt x="42764" y="41872"/>
                </a:lnTo>
                <a:lnTo>
                  <a:pt x="41117" y="37387"/>
                </a:lnTo>
                <a:lnTo>
                  <a:pt x="40440" y="35987"/>
                </a:lnTo>
                <a:lnTo>
                  <a:pt x="39932" y="34056"/>
                </a:lnTo>
                <a:lnTo>
                  <a:pt x="39355" y="30633"/>
                </a:lnTo>
                <a:lnTo>
                  <a:pt x="41155" y="29387"/>
                </a:lnTo>
                <a:lnTo>
                  <a:pt x="40971" y="26579"/>
                </a:lnTo>
                <a:lnTo>
                  <a:pt x="45403" y="25802"/>
                </a:lnTo>
                <a:lnTo>
                  <a:pt x="54992" y="21232"/>
                </a:lnTo>
                <a:lnTo>
                  <a:pt x="60925" y="20078"/>
                </a:lnTo>
                <a:lnTo>
                  <a:pt x="67682" y="17640"/>
                </a:lnTo>
                <a:lnTo>
                  <a:pt x="69251" y="16432"/>
                </a:lnTo>
                <a:lnTo>
                  <a:pt x="70606" y="14424"/>
                </a:lnTo>
                <a:lnTo>
                  <a:pt x="71660" y="14193"/>
                </a:lnTo>
                <a:lnTo>
                  <a:pt x="75185" y="16078"/>
                </a:lnTo>
                <a:lnTo>
                  <a:pt x="76924" y="15424"/>
                </a:lnTo>
                <a:lnTo>
                  <a:pt x="77609" y="13955"/>
                </a:lnTo>
                <a:lnTo>
                  <a:pt x="76647" y="11093"/>
                </a:lnTo>
                <a:lnTo>
                  <a:pt x="74623" y="11093"/>
                </a:lnTo>
                <a:lnTo>
                  <a:pt x="68536" y="12132"/>
                </a:lnTo>
                <a:lnTo>
                  <a:pt x="67943" y="10901"/>
                </a:lnTo>
                <a:lnTo>
                  <a:pt x="67943" y="9816"/>
                </a:lnTo>
                <a:lnTo>
                  <a:pt x="66504" y="6400"/>
                </a:lnTo>
                <a:lnTo>
                  <a:pt x="67397" y="3831"/>
                </a:lnTo>
                <a:lnTo>
                  <a:pt x="68313" y="1746"/>
                </a:lnTo>
                <a:lnTo>
                  <a:pt x="70059" y="908"/>
                </a:lnTo>
                <a:lnTo>
                  <a:pt x="72614" y="0"/>
                </a:lnTo>
                <a:lnTo>
                  <a:pt x="74546" y="1392"/>
                </a:lnTo>
                <a:lnTo>
                  <a:pt x="75716" y="2716"/>
                </a:lnTo>
                <a:lnTo>
                  <a:pt x="76354" y="4000"/>
                </a:lnTo>
                <a:lnTo>
                  <a:pt x="76793" y="7485"/>
                </a:lnTo>
                <a:lnTo>
                  <a:pt x="77832" y="11008"/>
                </a:lnTo>
                <a:lnTo>
                  <a:pt x="78925" y="13455"/>
                </a:lnTo>
                <a:lnTo>
                  <a:pt x="80664" y="15301"/>
                </a:lnTo>
                <a:lnTo>
                  <a:pt x="81995" y="15178"/>
                </a:lnTo>
                <a:lnTo>
                  <a:pt x="82949" y="14870"/>
                </a:lnTo>
                <a:lnTo>
                  <a:pt x="89283" y="14455"/>
                </a:lnTo>
                <a:lnTo>
                  <a:pt x="93130" y="15716"/>
                </a:lnTo>
                <a:lnTo>
                  <a:pt x="98025" y="16355"/>
                </a:lnTo>
                <a:lnTo>
                  <a:pt x="102596" y="19032"/>
                </a:lnTo>
                <a:lnTo>
                  <a:pt x="107298" y="22278"/>
                </a:lnTo>
                <a:lnTo>
                  <a:pt x="108498" y="24648"/>
                </a:lnTo>
                <a:lnTo>
                  <a:pt x="108891" y="26910"/>
                </a:lnTo>
                <a:lnTo>
                  <a:pt x="110030" y="28425"/>
                </a:lnTo>
                <a:lnTo>
                  <a:pt x="108898" y="29987"/>
                </a:lnTo>
                <a:lnTo>
                  <a:pt x="109514" y="32587"/>
                </a:lnTo>
                <a:lnTo>
                  <a:pt x="110861" y="35210"/>
                </a:lnTo>
                <a:lnTo>
                  <a:pt x="112892" y="36879"/>
                </a:lnTo>
                <a:lnTo>
                  <a:pt x="118687" y="37333"/>
                </a:lnTo>
                <a:lnTo>
                  <a:pt x="124951" y="36210"/>
                </a:lnTo>
                <a:lnTo>
                  <a:pt x="134632" y="35187"/>
                </a:lnTo>
                <a:lnTo>
                  <a:pt x="137749" y="34310"/>
                </a:lnTo>
                <a:lnTo>
                  <a:pt x="153771" y="33833"/>
                </a:lnTo>
                <a:lnTo>
                  <a:pt x="156826" y="35095"/>
                </a:lnTo>
                <a:lnTo>
                  <a:pt x="157126" y="36349"/>
                </a:lnTo>
                <a:lnTo>
                  <a:pt x="157157" y="37310"/>
                </a:lnTo>
                <a:lnTo>
                  <a:pt x="162312" y="42003"/>
                </a:lnTo>
                <a:lnTo>
                  <a:pt x="166545" y="42641"/>
                </a:lnTo>
                <a:lnTo>
                  <a:pt x="170139" y="44141"/>
                </a:lnTo>
                <a:lnTo>
                  <a:pt x="173856" y="44949"/>
                </a:lnTo>
                <a:lnTo>
                  <a:pt x="177919" y="46088"/>
                </a:lnTo>
                <a:lnTo>
                  <a:pt x="180204" y="45942"/>
                </a:lnTo>
                <a:lnTo>
                  <a:pt x="181920" y="45542"/>
                </a:lnTo>
                <a:lnTo>
                  <a:pt x="183937" y="45472"/>
                </a:lnTo>
                <a:lnTo>
                  <a:pt x="198235" y="37626"/>
                </a:lnTo>
                <a:lnTo>
                  <a:pt x="205899" y="37826"/>
                </a:lnTo>
                <a:lnTo>
                  <a:pt x="207077" y="37318"/>
                </a:lnTo>
                <a:lnTo>
                  <a:pt x="208093" y="36633"/>
                </a:lnTo>
                <a:lnTo>
                  <a:pt x="205268" y="35441"/>
                </a:lnTo>
                <a:lnTo>
                  <a:pt x="198889" y="34979"/>
                </a:lnTo>
                <a:lnTo>
                  <a:pt x="196957" y="35779"/>
                </a:lnTo>
                <a:lnTo>
                  <a:pt x="195865" y="33756"/>
                </a:lnTo>
                <a:lnTo>
                  <a:pt x="197942" y="33810"/>
                </a:lnTo>
                <a:lnTo>
                  <a:pt x="205038" y="33133"/>
                </a:lnTo>
                <a:lnTo>
                  <a:pt x="213172" y="33579"/>
                </a:lnTo>
                <a:lnTo>
                  <a:pt x="219797" y="32141"/>
                </a:lnTo>
                <a:lnTo>
                  <a:pt x="223130" y="31902"/>
                </a:lnTo>
                <a:lnTo>
                  <a:pt x="225054" y="32187"/>
                </a:lnTo>
                <a:lnTo>
                  <a:pt x="230332" y="31256"/>
                </a:lnTo>
                <a:lnTo>
                  <a:pt x="240267" y="32356"/>
                </a:lnTo>
                <a:lnTo>
                  <a:pt x="248101" y="31448"/>
                </a:lnTo>
                <a:lnTo>
                  <a:pt x="247193" y="32748"/>
                </a:lnTo>
                <a:lnTo>
                  <a:pt x="244623" y="33541"/>
                </a:lnTo>
                <a:lnTo>
                  <a:pt x="240460" y="33787"/>
                </a:lnTo>
                <a:lnTo>
                  <a:pt x="237281" y="35687"/>
                </a:lnTo>
                <a:lnTo>
                  <a:pt x="230509" y="35341"/>
                </a:lnTo>
                <a:lnTo>
                  <a:pt x="225754" y="36026"/>
                </a:lnTo>
                <a:lnTo>
                  <a:pt x="227278" y="36556"/>
                </a:lnTo>
                <a:lnTo>
                  <a:pt x="227278" y="38503"/>
                </a:lnTo>
                <a:lnTo>
                  <a:pt x="227924" y="38895"/>
                </a:lnTo>
                <a:lnTo>
                  <a:pt x="228609" y="38910"/>
                </a:lnTo>
                <a:lnTo>
                  <a:pt x="230225" y="40357"/>
                </a:lnTo>
                <a:lnTo>
                  <a:pt x="230663" y="41303"/>
                </a:lnTo>
                <a:lnTo>
                  <a:pt x="231187" y="43288"/>
                </a:lnTo>
                <a:lnTo>
                  <a:pt x="230471" y="45434"/>
                </a:lnTo>
                <a:lnTo>
                  <a:pt x="229486" y="46395"/>
                </a:lnTo>
                <a:lnTo>
                  <a:pt x="231418" y="46072"/>
                </a:lnTo>
                <a:lnTo>
                  <a:pt x="232510" y="45065"/>
                </a:lnTo>
                <a:lnTo>
                  <a:pt x="232349" y="44049"/>
                </a:lnTo>
                <a:lnTo>
                  <a:pt x="232510" y="42872"/>
                </a:lnTo>
                <a:lnTo>
                  <a:pt x="233595" y="43241"/>
                </a:lnTo>
                <a:lnTo>
                  <a:pt x="234357" y="43772"/>
                </a:lnTo>
                <a:lnTo>
                  <a:pt x="236828" y="49388"/>
                </a:lnTo>
                <a:lnTo>
                  <a:pt x="238567" y="52334"/>
                </a:lnTo>
                <a:lnTo>
                  <a:pt x="239013" y="52227"/>
                </a:lnTo>
                <a:lnTo>
                  <a:pt x="239428" y="52119"/>
                </a:lnTo>
                <a:lnTo>
                  <a:pt x="239944" y="51557"/>
                </a:lnTo>
                <a:lnTo>
                  <a:pt x="240714" y="50173"/>
                </a:lnTo>
                <a:lnTo>
                  <a:pt x="241376" y="51050"/>
                </a:lnTo>
                <a:lnTo>
                  <a:pt x="241776" y="51388"/>
                </a:lnTo>
                <a:lnTo>
                  <a:pt x="242176" y="51496"/>
                </a:lnTo>
                <a:lnTo>
                  <a:pt x="241807" y="50242"/>
                </a:lnTo>
                <a:lnTo>
                  <a:pt x="242299" y="48634"/>
                </a:lnTo>
                <a:lnTo>
                  <a:pt x="242130" y="48072"/>
                </a:lnTo>
                <a:lnTo>
                  <a:pt x="242899" y="47949"/>
                </a:lnTo>
                <a:lnTo>
                  <a:pt x="243823" y="48165"/>
                </a:lnTo>
                <a:lnTo>
                  <a:pt x="245131" y="48611"/>
                </a:lnTo>
                <a:lnTo>
                  <a:pt x="247463" y="50457"/>
                </a:lnTo>
                <a:lnTo>
                  <a:pt x="249002" y="52373"/>
                </a:lnTo>
                <a:lnTo>
                  <a:pt x="249133" y="53442"/>
                </a:lnTo>
                <a:lnTo>
                  <a:pt x="249694" y="54042"/>
                </a:lnTo>
                <a:lnTo>
                  <a:pt x="250702" y="54673"/>
                </a:lnTo>
                <a:lnTo>
                  <a:pt x="251195" y="55658"/>
                </a:lnTo>
                <a:lnTo>
                  <a:pt x="251287" y="54104"/>
                </a:lnTo>
                <a:lnTo>
                  <a:pt x="250695" y="52973"/>
                </a:lnTo>
                <a:lnTo>
                  <a:pt x="250548" y="51681"/>
                </a:lnTo>
                <a:lnTo>
                  <a:pt x="253581" y="51627"/>
                </a:lnTo>
                <a:lnTo>
                  <a:pt x="254373" y="49926"/>
                </a:lnTo>
                <a:lnTo>
                  <a:pt x="256028" y="50950"/>
                </a:lnTo>
                <a:lnTo>
                  <a:pt x="260414" y="55619"/>
                </a:lnTo>
                <a:lnTo>
                  <a:pt x="262030" y="56389"/>
                </a:lnTo>
                <a:lnTo>
                  <a:pt x="266809" y="57281"/>
                </a:lnTo>
                <a:lnTo>
                  <a:pt x="269818" y="59527"/>
                </a:lnTo>
                <a:lnTo>
                  <a:pt x="271580" y="61543"/>
                </a:lnTo>
                <a:lnTo>
                  <a:pt x="270533" y="63651"/>
                </a:lnTo>
                <a:lnTo>
                  <a:pt x="267725" y="64704"/>
                </a:lnTo>
                <a:lnTo>
                  <a:pt x="266601" y="66020"/>
                </a:lnTo>
                <a:lnTo>
                  <a:pt x="265955" y="67312"/>
                </a:lnTo>
                <a:lnTo>
                  <a:pt x="265947" y="68612"/>
                </a:lnTo>
                <a:lnTo>
                  <a:pt x="265093" y="70120"/>
                </a:lnTo>
                <a:lnTo>
                  <a:pt x="264970" y="70651"/>
                </a:lnTo>
                <a:lnTo>
                  <a:pt x="264462" y="72774"/>
                </a:lnTo>
                <a:lnTo>
                  <a:pt x="263307" y="75336"/>
                </a:lnTo>
                <a:lnTo>
                  <a:pt x="261768" y="78051"/>
                </a:lnTo>
                <a:lnTo>
                  <a:pt x="253750" y="78113"/>
                </a:lnTo>
                <a:lnTo>
                  <a:pt x="255727" y="79228"/>
                </a:lnTo>
                <a:lnTo>
                  <a:pt x="257551" y="80036"/>
                </a:lnTo>
                <a:lnTo>
                  <a:pt x="260545" y="82167"/>
                </a:lnTo>
                <a:lnTo>
                  <a:pt x="262923" y="80490"/>
                </a:lnTo>
                <a:lnTo>
                  <a:pt x="266332" y="80367"/>
                </a:lnTo>
                <a:lnTo>
                  <a:pt x="270018" y="78505"/>
                </a:lnTo>
                <a:lnTo>
                  <a:pt x="271411" y="78213"/>
                </a:lnTo>
                <a:lnTo>
                  <a:pt x="278306" y="79182"/>
                </a:lnTo>
                <a:lnTo>
                  <a:pt x="279968" y="77821"/>
                </a:lnTo>
                <a:lnTo>
                  <a:pt x="281353" y="77421"/>
                </a:lnTo>
                <a:lnTo>
                  <a:pt x="285086" y="77675"/>
                </a:lnTo>
                <a:lnTo>
                  <a:pt x="288402" y="79174"/>
                </a:lnTo>
                <a:close/>
                <a:moveTo>
                  <a:pt x="205646" y="22963"/>
                </a:moveTo>
                <a:lnTo>
                  <a:pt x="206338" y="25817"/>
                </a:lnTo>
                <a:lnTo>
                  <a:pt x="206130" y="26356"/>
                </a:lnTo>
                <a:lnTo>
                  <a:pt x="204176" y="28279"/>
                </a:lnTo>
                <a:lnTo>
                  <a:pt x="202536" y="28417"/>
                </a:lnTo>
                <a:lnTo>
                  <a:pt x="201213" y="28348"/>
                </a:lnTo>
                <a:lnTo>
                  <a:pt x="200213" y="27979"/>
                </a:lnTo>
                <a:lnTo>
                  <a:pt x="198927" y="26725"/>
                </a:lnTo>
                <a:lnTo>
                  <a:pt x="197673" y="27102"/>
                </a:lnTo>
                <a:lnTo>
                  <a:pt x="194572" y="26663"/>
                </a:lnTo>
                <a:lnTo>
                  <a:pt x="193710" y="26225"/>
                </a:lnTo>
                <a:lnTo>
                  <a:pt x="194872" y="24686"/>
                </a:lnTo>
                <a:lnTo>
                  <a:pt x="197003" y="24063"/>
                </a:lnTo>
                <a:lnTo>
                  <a:pt x="197789" y="23932"/>
                </a:lnTo>
                <a:lnTo>
                  <a:pt x="198412" y="24879"/>
                </a:lnTo>
                <a:lnTo>
                  <a:pt x="199966" y="25694"/>
                </a:lnTo>
                <a:lnTo>
                  <a:pt x="201790" y="25779"/>
                </a:lnTo>
                <a:lnTo>
                  <a:pt x="202244" y="24325"/>
                </a:lnTo>
                <a:lnTo>
                  <a:pt x="204714" y="22163"/>
                </a:lnTo>
                <a:lnTo>
                  <a:pt x="205646" y="22963"/>
                </a:lnTo>
                <a:close/>
                <a:moveTo>
                  <a:pt x="176210" y="27871"/>
                </a:moveTo>
                <a:lnTo>
                  <a:pt x="175048" y="28364"/>
                </a:lnTo>
                <a:lnTo>
                  <a:pt x="172917" y="27871"/>
                </a:lnTo>
                <a:lnTo>
                  <a:pt x="171847" y="27186"/>
                </a:lnTo>
                <a:lnTo>
                  <a:pt x="172524" y="26402"/>
                </a:lnTo>
                <a:lnTo>
                  <a:pt x="174271" y="26402"/>
                </a:lnTo>
                <a:lnTo>
                  <a:pt x="175910" y="27356"/>
                </a:lnTo>
                <a:lnTo>
                  <a:pt x="176210" y="27871"/>
                </a:lnTo>
                <a:close/>
                <a:moveTo>
                  <a:pt x="271049" y="66381"/>
                </a:moveTo>
                <a:lnTo>
                  <a:pt x="268456" y="67097"/>
                </a:lnTo>
                <a:lnTo>
                  <a:pt x="268494" y="66520"/>
                </a:lnTo>
                <a:lnTo>
                  <a:pt x="269187" y="65512"/>
                </a:lnTo>
                <a:lnTo>
                  <a:pt x="270533" y="65227"/>
                </a:lnTo>
                <a:lnTo>
                  <a:pt x="271041" y="64881"/>
                </a:lnTo>
                <a:lnTo>
                  <a:pt x="271896" y="64650"/>
                </a:lnTo>
                <a:lnTo>
                  <a:pt x="272388" y="64689"/>
                </a:lnTo>
                <a:lnTo>
                  <a:pt x="272881" y="64974"/>
                </a:lnTo>
                <a:lnTo>
                  <a:pt x="271703" y="65543"/>
                </a:lnTo>
                <a:lnTo>
                  <a:pt x="271049" y="66381"/>
                </a:lnTo>
                <a:close/>
                <a:moveTo>
                  <a:pt x="267232" y="72274"/>
                </a:moveTo>
                <a:lnTo>
                  <a:pt x="265893" y="72713"/>
                </a:lnTo>
                <a:lnTo>
                  <a:pt x="265693" y="70536"/>
                </a:lnTo>
                <a:lnTo>
                  <a:pt x="266101" y="69951"/>
                </a:lnTo>
                <a:lnTo>
                  <a:pt x="268379" y="68197"/>
                </a:lnTo>
                <a:lnTo>
                  <a:pt x="269010" y="67866"/>
                </a:lnTo>
                <a:lnTo>
                  <a:pt x="269472" y="68235"/>
                </a:lnTo>
                <a:lnTo>
                  <a:pt x="269356" y="68705"/>
                </a:lnTo>
                <a:lnTo>
                  <a:pt x="270457" y="69497"/>
                </a:lnTo>
                <a:lnTo>
                  <a:pt x="270187" y="70497"/>
                </a:lnTo>
                <a:lnTo>
                  <a:pt x="269002" y="71589"/>
                </a:lnTo>
                <a:lnTo>
                  <a:pt x="267232" y="7227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7" name="Google Shape;1017;p44"/>
          <p:cNvSpPr/>
          <p:nvPr/>
        </p:nvSpPr>
        <p:spPr>
          <a:xfrm>
            <a:off x="4419143" y="4205143"/>
            <a:ext cx="7382" cy="6481"/>
          </a:xfrm>
          <a:custGeom>
            <a:avLst/>
            <a:gdLst/>
            <a:ahLst/>
            <a:cxnLst/>
            <a:rect l="l" t="t" r="r" b="b"/>
            <a:pathLst>
              <a:path w="9103" h="7992" extrusionOk="0">
                <a:moveTo>
                  <a:pt x="8796" y="269"/>
                </a:moveTo>
                <a:lnTo>
                  <a:pt x="9104" y="1031"/>
                </a:lnTo>
                <a:lnTo>
                  <a:pt x="8919" y="1015"/>
                </a:lnTo>
                <a:lnTo>
                  <a:pt x="7688" y="492"/>
                </a:lnTo>
                <a:lnTo>
                  <a:pt x="6734" y="454"/>
                </a:lnTo>
                <a:lnTo>
                  <a:pt x="6341" y="315"/>
                </a:lnTo>
                <a:lnTo>
                  <a:pt x="6126" y="31"/>
                </a:lnTo>
                <a:lnTo>
                  <a:pt x="8034" y="0"/>
                </a:lnTo>
                <a:lnTo>
                  <a:pt x="8796" y="269"/>
                </a:lnTo>
                <a:close/>
                <a:moveTo>
                  <a:pt x="6480" y="6516"/>
                </a:moveTo>
                <a:lnTo>
                  <a:pt x="5918" y="6677"/>
                </a:lnTo>
                <a:lnTo>
                  <a:pt x="5556" y="6639"/>
                </a:lnTo>
                <a:lnTo>
                  <a:pt x="5433" y="6316"/>
                </a:lnTo>
                <a:lnTo>
                  <a:pt x="5818" y="5416"/>
                </a:lnTo>
                <a:lnTo>
                  <a:pt x="8011" y="5316"/>
                </a:lnTo>
                <a:lnTo>
                  <a:pt x="6480" y="6516"/>
                </a:lnTo>
                <a:close/>
                <a:moveTo>
                  <a:pt x="2193" y="7908"/>
                </a:moveTo>
                <a:lnTo>
                  <a:pt x="500" y="7993"/>
                </a:lnTo>
                <a:lnTo>
                  <a:pt x="0" y="7708"/>
                </a:lnTo>
                <a:lnTo>
                  <a:pt x="954" y="7008"/>
                </a:lnTo>
                <a:lnTo>
                  <a:pt x="2724" y="6923"/>
                </a:lnTo>
                <a:lnTo>
                  <a:pt x="3240" y="7108"/>
                </a:lnTo>
                <a:lnTo>
                  <a:pt x="2193" y="7908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8" name="Google Shape;1018;p44"/>
          <p:cNvSpPr/>
          <p:nvPr/>
        </p:nvSpPr>
        <p:spPr>
          <a:xfrm>
            <a:off x="4413395" y="4211880"/>
            <a:ext cx="7763" cy="12508"/>
          </a:xfrm>
          <a:custGeom>
            <a:avLst/>
            <a:gdLst/>
            <a:ahLst/>
            <a:cxnLst/>
            <a:rect l="l" t="t" r="r" b="b"/>
            <a:pathLst>
              <a:path w="9573" h="15424" extrusionOk="0">
                <a:moveTo>
                  <a:pt x="3855" y="1246"/>
                </a:moveTo>
                <a:lnTo>
                  <a:pt x="2239" y="1446"/>
                </a:lnTo>
                <a:lnTo>
                  <a:pt x="0" y="400"/>
                </a:lnTo>
                <a:lnTo>
                  <a:pt x="1762" y="0"/>
                </a:lnTo>
                <a:lnTo>
                  <a:pt x="2901" y="254"/>
                </a:lnTo>
                <a:lnTo>
                  <a:pt x="3855" y="1246"/>
                </a:lnTo>
                <a:close/>
                <a:moveTo>
                  <a:pt x="7850" y="700"/>
                </a:moveTo>
                <a:lnTo>
                  <a:pt x="6418" y="1300"/>
                </a:lnTo>
                <a:lnTo>
                  <a:pt x="5456" y="1216"/>
                </a:lnTo>
                <a:lnTo>
                  <a:pt x="5087" y="1000"/>
                </a:lnTo>
                <a:lnTo>
                  <a:pt x="5849" y="300"/>
                </a:lnTo>
                <a:lnTo>
                  <a:pt x="7850" y="700"/>
                </a:lnTo>
                <a:close/>
                <a:moveTo>
                  <a:pt x="5571" y="13339"/>
                </a:moveTo>
                <a:lnTo>
                  <a:pt x="7380" y="14332"/>
                </a:lnTo>
                <a:lnTo>
                  <a:pt x="9573" y="14332"/>
                </a:lnTo>
                <a:lnTo>
                  <a:pt x="7288" y="15324"/>
                </a:lnTo>
                <a:lnTo>
                  <a:pt x="2909" y="15424"/>
                </a:lnTo>
                <a:lnTo>
                  <a:pt x="3009" y="13832"/>
                </a:lnTo>
                <a:lnTo>
                  <a:pt x="5571" y="1333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19" name="Google Shape;1019;p44"/>
          <p:cNvSpPr/>
          <p:nvPr/>
        </p:nvSpPr>
        <p:spPr>
          <a:xfrm>
            <a:off x="7340881" y="4119440"/>
            <a:ext cx="128143" cy="268050"/>
          </a:xfrm>
          <a:custGeom>
            <a:avLst/>
            <a:gdLst/>
            <a:ahLst/>
            <a:cxnLst/>
            <a:rect l="l" t="t" r="r" b="b"/>
            <a:pathLst>
              <a:path w="158018" h="330544" extrusionOk="0">
                <a:moveTo>
                  <a:pt x="126229" y="42688"/>
                </a:moveTo>
                <a:lnTo>
                  <a:pt x="125213" y="42895"/>
                </a:lnTo>
                <a:lnTo>
                  <a:pt x="122696" y="42934"/>
                </a:lnTo>
                <a:lnTo>
                  <a:pt x="120495" y="45034"/>
                </a:lnTo>
                <a:lnTo>
                  <a:pt x="118979" y="45911"/>
                </a:lnTo>
                <a:lnTo>
                  <a:pt x="116602" y="46641"/>
                </a:lnTo>
                <a:lnTo>
                  <a:pt x="114078" y="47826"/>
                </a:lnTo>
                <a:lnTo>
                  <a:pt x="113346" y="49911"/>
                </a:lnTo>
                <a:lnTo>
                  <a:pt x="113277" y="51419"/>
                </a:lnTo>
                <a:lnTo>
                  <a:pt x="112870" y="53103"/>
                </a:lnTo>
                <a:lnTo>
                  <a:pt x="108775" y="55550"/>
                </a:lnTo>
                <a:lnTo>
                  <a:pt x="107636" y="55296"/>
                </a:lnTo>
                <a:lnTo>
                  <a:pt x="106844" y="54388"/>
                </a:lnTo>
                <a:lnTo>
                  <a:pt x="105636" y="54573"/>
                </a:lnTo>
                <a:lnTo>
                  <a:pt x="104820" y="55027"/>
                </a:lnTo>
                <a:lnTo>
                  <a:pt x="103850" y="54965"/>
                </a:lnTo>
                <a:lnTo>
                  <a:pt x="102765" y="55519"/>
                </a:lnTo>
                <a:lnTo>
                  <a:pt x="101341" y="55350"/>
                </a:lnTo>
                <a:lnTo>
                  <a:pt x="100033" y="54573"/>
                </a:lnTo>
                <a:lnTo>
                  <a:pt x="99279" y="54373"/>
                </a:lnTo>
                <a:lnTo>
                  <a:pt x="98379" y="54365"/>
                </a:lnTo>
                <a:lnTo>
                  <a:pt x="98209" y="55281"/>
                </a:lnTo>
                <a:lnTo>
                  <a:pt x="99549" y="58827"/>
                </a:lnTo>
                <a:lnTo>
                  <a:pt x="99895" y="60458"/>
                </a:lnTo>
                <a:lnTo>
                  <a:pt x="95516" y="65243"/>
                </a:lnTo>
                <a:lnTo>
                  <a:pt x="96001" y="68320"/>
                </a:lnTo>
                <a:lnTo>
                  <a:pt x="94816" y="70682"/>
                </a:lnTo>
                <a:lnTo>
                  <a:pt x="92169" y="72582"/>
                </a:lnTo>
                <a:lnTo>
                  <a:pt x="87205" y="77474"/>
                </a:lnTo>
                <a:lnTo>
                  <a:pt x="84966" y="77582"/>
                </a:lnTo>
                <a:lnTo>
                  <a:pt x="83280" y="78690"/>
                </a:lnTo>
                <a:lnTo>
                  <a:pt x="79602" y="86706"/>
                </a:lnTo>
                <a:lnTo>
                  <a:pt x="79564" y="89452"/>
                </a:lnTo>
                <a:lnTo>
                  <a:pt x="78986" y="91460"/>
                </a:lnTo>
                <a:lnTo>
                  <a:pt x="79109" y="93383"/>
                </a:lnTo>
                <a:lnTo>
                  <a:pt x="77501" y="97168"/>
                </a:lnTo>
                <a:lnTo>
                  <a:pt x="75823" y="98768"/>
                </a:lnTo>
                <a:lnTo>
                  <a:pt x="75454" y="100830"/>
                </a:lnTo>
                <a:lnTo>
                  <a:pt x="77832" y="105068"/>
                </a:lnTo>
                <a:lnTo>
                  <a:pt x="78101" y="105815"/>
                </a:lnTo>
                <a:lnTo>
                  <a:pt x="79487" y="108092"/>
                </a:lnTo>
                <a:lnTo>
                  <a:pt x="80156" y="109715"/>
                </a:lnTo>
                <a:lnTo>
                  <a:pt x="81218" y="111338"/>
                </a:lnTo>
                <a:lnTo>
                  <a:pt x="85043" y="115546"/>
                </a:lnTo>
                <a:lnTo>
                  <a:pt x="86751" y="116831"/>
                </a:lnTo>
                <a:lnTo>
                  <a:pt x="88806" y="117700"/>
                </a:lnTo>
                <a:lnTo>
                  <a:pt x="92530" y="121485"/>
                </a:lnTo>
                <a:lnTo>
                  <a:pt x="94408" y="123893"/>
                </a:lnTo>
                <a:lnTo>
                  <a:pt x="93554" y="125531"/>
                </a:lnTo>
                <a:lnTo>
                  <a:pt x="93977" y="129001"/>
                </a:lnTo>
                <a:lnTo>
                  <a:pt x="91322" y="127978"/>
                </a:lnTo>
                <a:lnTo>
                  <a:pt x="91630" y="128385"/>
                </a:lnTo>
                <a:lnTo>
                  <a:pt x="94793" y="130286"/>
                </a:lnTo>
                <a:lnTo>
                  <a:pt x="99518" y="136932"/>
                </a:lnTo>
                <a:lnTo>
                  <a:pt x="103635" y="140209"/>
                </a:lnTo>
                <a:lnTo>
                  <a:pt x="107813" y="143933"/>
                </a:lnTo>
                <a:lnTo>
                  <a:pt x="109122" y="147464"/>
                </a:lnTo>
                <a:lnTo>
                  <a:pt x="112893" y="149802"/>
                </a:lnTo>
                <a:lnTo>
                  <a:pt x="117086" y="153187"/>
                </a:lnTo>
                <a:lnTo>
                  <a:pt x="116909" y="153949"/>
                </a:lnTo>
                <a:lnTo>
                  <a:pt x="118041" y="154857"/>
                </a:lnTo>
                <a:lnTo>
                  <a:pt x="120857" y="156649"/>
                </a:lnTo>
                <a:lnTo>
                  <a:pt x="122573" y="158549"/>
                </a:lnTo>
                <a:lnTo>
                  <a:pt x="123235" y="160349"/>
                </a:lnTo>
                <a:lnTo>
                  <a:pt x="124274" y="160641"/>
                </a:lnTo>
                <a:lnTo>
                  <a:pt x="125451" y="160195"/>
                </a:lnTo>
                <a:lnTo>
                  <a:pt x="126621" y="160026"/>
                </a:lnTo>
                <a:lnTo>
                  <a:pt x="127452" y="160165"/>
                </a:lnTo>
                <a:lnTo>
                  <a:pt x="128714" y="162142"/>
                </a:lnTo>
                <a:lnTo>
                  <a:pt x="130476" y="163903"/>
                </a:lnTo>
                <a:lnTo>
                  <a:pt x="131323" y="165526"/>
                </a:lnTo>
                <a:lnTo>
                  <a:pt x="132016" y="165311"/>
                </a:lnTo>
                <a:lnTo>
                  <a:pt x="132585" y="165557"/>
                </a:lnTo>
                <a:lnTo>
                  <a:pt x="132731" y="166911"/>
                </a:lnTo>
                <a:lnTo>
                  <a:pt x="132985" y="167803"/>
                </a:lnTo>
                <a:lnTo>
                  <a:pt x="135348" y="170404"/>
                </a:lnTo>
                <a:lnTo>
                  <a:pt x="136471" y="172850"/>
                </a:lnTo>
                <a:lnTo>
                  <a:pt x="139288" y="176819"/>
                </a:lnTo>
                <a:lnTo>
                  <a:pt x="141373" y="179073"/>
                </a:lnTo>
                <a:lnTo>
                  <a:pt x="142851" y="180343"/>
                </a:lnTo>
                <a:lnTo>
                  <a:pt x="144551" y="181427"/>
                </a:lnTo>
                <a:lnTo>
                  <a:pt x="146213" y="185820"/>
                </a:lnTo>
                <a:lnTo>
                  <a:pt x="147114" y="189805"/>
                </a:lnTo>
                <a:lnTo>
                  <a:pt x="148892" y="194213"/>
                </a:lnTo>
                <a:lnTo>
                  <a:pt x="150238" y="196136"/>
                </a:lnTo>
                <a:lnTo>
                  <a:pt x="150285" y="199760"/>
                </a:lnTo>
                <a:lnTo>
                  <a:pt x="151377" y="203490"/>
                </a:lnTo>
                <a:lnTo>
                  <a:pt x="152539" y="206006"/>
                </a:lnTo>
                <a:lnTo>
                  <a:pt x="152885" y="208575"/>
                </a:lnTo>
                <a:lnTo>
                  <a:pt x="153247" y="209852"/>
                </a:lnTo>
                <a:lnTo>
                  <a:pt x="153694" y="210814"/>
                </a:lnTo>
                <a:lnTo>
                  <a:pt x="154963" y="215160"/>
                </a:lnTo>
                <a:lnTo>
                  <a:pt x="154633" y="217184"/>
                </a:lnTo>
                <a:lnTo>
                  <a:pt x="153747" y="215207"/>
                </a:lnTo>
                <a:lnTo>
                  <a:pt x="153863" y="221038"/>
                </a:lnTo>
                <a:lnTo>
                  <a:pt x="154640" y="224123"/>
                </a:lnTo>
                <a:lnTo>
                  <a:pt x="154294" y="227900"/>
                </a:lnTo>
                <a:lnTo>
                  <a:pt x="155102" y="229223"/>
                </a:lnTo>
                <a:lnTo>
                  <a:pt x="156549" y="233492"/>
                </a:lnTo>
                <a:lnTo>
                  <a:pt x="157572" y="235023"/>
                </a:lnTo>
                <a:lnTo>
                  <a:pt x="157480" y="240231"/>
                </a:lnTo>
                <a:lnTo>
                  <a:pt x="158018" y="242862"/>
                </a:lnTo>
                <a:lnTo>
                  <a:pt x="156649" y="241293"/>
                </a:lnTo>
                <a:lnTo>
                  <a:pt x="155656" y="239508"/>
                </a:lnTo>
                <a:lnTo>
                  <a:pt x="154325" y="240454"/>
                </a:lnTo>
                <a:lnTo>
                  <a:pt x="153132" y="241847"/>
                </a:lnTo>
                <a:lnTo>
                  <a:pt x="154986" y="247447"/>
                </a:lnTo>
                <a:lnTo>
                  <a:pt x="152878" y="246916"/>
                </a:lnTo>
                <a:lnTo>
                  <a:pt x="153063" y="254440"/>
                </a:lnTo>
                <a:lnTo>
                  <a:pt x="153940" y="256194"/>
                </a:lnTo>
                <a:lnTo>
                  <a:pt x="154001" y="257032"/>
                </a:lnTo>
                <a:lnTo>
                  <a:pt x="153747" y="258033"/>
                </a:lnTo>
                <a:lnTo>
                  <a:pt x="153163" y="256932"/>
                </a:lnTo>
                <a:lnTo>
                  <a:pt x="153040" y="255802"/>
                </a:lnTo>
                <a:lnTo>
                  <a:pt x="152709" y="256056"/>
                </a:lnTo>
                <a:lnTo>
                  <a:pt x="152724" y="256640"/>
                </a:lnTo>
                <a:lnTo>
                  <a:pt x="152016" y="257963"/>
                </a:lnTo>
                <a:lnTo>
                  <a:pt x="151808" y="259602"/>
                </a:lnTo>
                <a:lnTo>
                  <a:pt x="152570" y="261002"/>
                </a:lnTo>
                <a:lnTo>
                  <a:pt x="152701" y="262064"/>
                </a:lnTo>
                <a:lnTo>
                  <a:pt x="152155" y="263379"/>
                </a:lnTo>
                <a:lnTo>
                  <a:pt x="151277" y="264771"/>
                </a:lnTo>
                <a:lnTo>
                  <a:pt x="149269" y="264956"/>
                </a:lnTo>
                <a:lnTo>
                  <a:pt x="148807" y="267679"/>
                </a:lnTo>
                <a:lnTo>
                  <a:pt x="148122" y="270564"/>
                </a:lnTo>
                <a:lnTo>
                  <a:pt x="144536" y="271026"/>
                </a:lnTo>
                <a:lnTo>
                  <a:pt x="141935" y="273572"/>
                </a:lnTo>
                <a:lnTo>
                  <a:pt x="138718" y="274518"/>
                </a:lnTo>
                <a:lnTo>
                  <a:pt x="135848" y="277034"/>
                </a:lnTo>
                <a:lnTo>
                  <a:pt x="132685" y="279365"/>
                </a:lnTo>
                <a:lnTo>
                  <a:pt x="130622" y="279673"/>
                </a:lnTo>
                <a:lnTo>
                  <a:pt x="128861" y="280173"/>
                </a:lnTo>
                <a:lnTo>
                  <a:pt x="126837" y="284034"/>
                </a:lnTo>
                <a:lnTo>
                  <a:pt x="123466" y="284481"/>
                </a:lnTo>
                <a:lnTo>
                  <a:pt x="117410" y="287634"/>
                </a:lnTo>
                <a:lnTo>
                  <a:pt x="115370" y="289158"/>
                </a:lnTo>
                <a:lnTo>
                  <a:pt x="113516" y="289750"/>
                </a:lnTo>
                <a:lnTo>
                  <a:pt x="110861" y="291066"/>
                </a:lnTo>
                <a:lnTo>
                  <a:pt x="110291" y="290596"/>
                </a:lnTo>
                <a:lnTo>
                  <a:pt x="109406" y="289465"/>
                </a:lnTo>
                <a:lnTo>
                  <a:pt x="107113" y="288881"/>
                </a:lnTo>
                <a:lnTo>
                  <a:pt x="105989" y="287611"/>
                </a:lnTo>
                <a:lnTo>
                  <a:pt x="105666" y="285980"/>
                </a:lnTo>
                <a:lnTo>
                  <a:pt x="105366" y="285342"/>
                </a:lnTo>
                <a:lnTo>
                  <a:pt x="104874" y="286265"/>
                </a:lnTo>
                <a:lnTo>
                  <a:pt x="104489" y="290142"/>
                </a:lnTo>
                <a:lnTo>
                  <a:pt x="104081" y="291019"/>
                </a:lnTo>
                <a:lnTo>
                  <a:pt x="103104" y="291404"/>
                </a:lnTo>
                <a:lnTo>
                  <a:pt x="101172" y="290304"/>
                </a:lnTo>
                <a:lnTo>
                  <a:pt x="99333" y="288065"/>
                </a:lnTo>
                <a:lnTo>
                  <a:pt x="96709" y="289612"/>
                </a:lnTo>
                <a:lnTo>
                  <a:pt x="97509" y="289796"/>
                </a:lnTo>
                <a:lnTo>
                  <a:pt x="98702" y="289673"/>
                </a:lnTo>
                <a:lnTo>
                  <a:pt x="99626" y="290058"/>
                </a:lnTo>
                <a:lnTo>
                  <a:pt x="100410" y="291550"/>
                </a:lnTo>
                <a:lnTo>
                  <a:pt x="100379" y="292358"/>
                </a:lnTo>
                <a:lnTo>
                  <a:pt x="99972" y="293304"/>
                </a:lnTo>
                <a:lnTo>
                  <a:pt x="97517" y="293458"/>
                </a:lnTo>
                <a:lnTo>
                  <a:pt x="94239" y="293127"/>
                </a:lnTo>
                <a:lnTo>
                  <a:pt x="93638" y="293250"/>
                </a:lnTo>
                <a:lnTo>
                  <a:pt x="96632" y="294704"/>
                </a:lnTo>
                <a:lnTo>
                  <a:pt x="99364" y="295543"/>
                </a:lnTo>
                <a:lnTo>
                  <a:pt x="100572" y="296458"/>
                </a:lnTo>
                <a:lnTo>
                  <a:pt x="100572" y="297220"/>
                </a:lnTo>
                <a:lnTo>
                  <a:pt x="99041" y="298443"/>
                </a:lnTo>
                <a:lnTo>
                  <a:pt x="97855" y="299943"/>
                </a:lnTo>
                <a:lnTo>
                  <a:pt x="97832" y="300874"/>
                </a:lnTo>
                <a:lnTo>
                  <a:pt x="97809" y="301912"/>
                </a:lnTo>
                <a:lnTo>
                  <a:pt x="96478" y="302805"/>
                </a:lnTo>
                <a:lnTo>
                  <a:pt x="95655" y="302628"/>
                </a:lnTo>
                <a:lnTo>
                  <a:pt x="93315" y="301066"/>
                </a:lnTo>
                <a:lnTo>
                  <a:pt x="86566" y="294920"/>
                </a:lnTo>
                <a:lnTo>
                  <a:pt x="87582" y="296658"/>
                </a:lnTo>
                <a:lnTo>
                  <a:pt x="94577" y="303643"/>
                </a:lnTo>
                <a:lnTo>
                  <a:pt x="95808" y="305943"/>
                </a:lnTo>
                <a:lnTo>
                  <a:pt x="95978" y="307567"/>
                </a:lnTo>
                <a:lnTo>
                  <a:pt x="95255" y="308382"/>
                </a:lnTo>
                <a:lnTo>
                  <a:pt x="94069" y="309344"/>
                </a:lnTo>
                <a:lnTo>
                  <a:pt x="91776" y="309413"/>
                </a:lnTo>
                <a:lnTo>
                  <a:pt x="88021" y="306820"/>
                </a:lnTo>
                <a:lnTo>
                  <a:pt x="82011" y="300589"/>
                </a:lnTo>
                <a:lnTo>
                  <a:pt x="79964" y="299743"/>
                </a:lnTo>
                <a:lnTo>
                  <a:pt x="86043" y="306866"/>
                </a:lnTo>
                <a:lnTo>
                  <a:pt x="87043" y="308597"/>
                </a:lnTo>
                <a:lnTo>
                  <a:pt x="88067" y="310590"/>
                </a:lnTo>
                <a:lnTo>
                  <a:pt x="87774" y="311774"/>
                </a:lnTo>
                <a:lnTo>
                  <a:pt x="87251" y="312890"/>
                </a:lnTo>
                <a:lnTo>
                  <a:pt x="72845" y="319483"/>
                </a:lnTo>
                <a:lnTo>
                  <a:pt x="70691" y="322321"/>
                </a:lnTo>
                <a:lnTo>
                  <a:pt x="68982" y="325822"/>
                </a:lnTo>
                <a:lnTo>
                  <a:pt x="66150" y="327768"/>
                </a:lnTo>
                <a:lnTo>
                  <a:pt x="64488" y="329545"/>
                </a:lnTo>
                <a:lnTo>
                  <a:pt x="59686" y="330545"/>
                </a:lnTo>
                <a:lnTo>
                  <a:pt x="57062" y="330230"/>
                </a:lnTo>
                <a:lnTo>
                  <a:pt x="59786" y="326999"/>
                </a:lnTo>
                <a:lnTo>
                  <a:pt x="58101" y="325799"/>
                </a:lnTo>
                <a:lnTo>
                  <a:pt x="58016" y="317467"/>
                </a:lnTo>
                <a:lnTo>
                  <a:pt x="58678" y="308321"/>
                </a:lnTo>
                <a:lnTo>
                  <a:pt x="59932" y="303751"/>
                </a:lnTo>
                <a:lnTo>
                  <a:pt x="61741" y="302613"/>
                </a:lnTo>
                <a:lnTo>
                  <a:pt x="64019" y="301912"/>
                </a:lnTo>
                <a:lnTo>
                  <a:pt x="64073" y="300951"/>
                </a:lnTo>
                <a:lnTo>
                  <a:pt x="63849" y="299851"/>
                </a:lnTo>
                <a:lnTo>
                  <a:pt x="62626" y="298289"/>
                </a:lnTo>
                <a:lnTo>
                  <a:pt x="61287" y="297566"/>
                </a:lnTo>
                <a:lnTo>
                  <a:pt x="59286" y="297250"/>
                </a:lnTo>
                <a:lnTo>
                  <a:pt x="57747" y="295335"/>
                </a:lnTo>
                <a:lnTo>
                  <a:pt x="56577" y="295412"/>
                </a:lnTo>
                <a:lnTo>
                  <a:pt x="54761" y="296051"/>
                </a:lnTo>
                <a:lnTo>
                  <a:pt x="53661" y="295227"/>
                </a:lnTo>
                <a:lnTo>
                  <a:pt x="53253" y="293943"/>
                </a:lnTo>
                <a:lnTo>
                  <a:pt x="51568" y="292342"/>
                </a:lnTo>
                <a:lnTo>
                  <a:pt x="49628" y="290789"/>
                </a:lnTo>
                <a:lnTo>
                  <a:pt x="50506" y="290542"/>
                </a:lnTo>
                <a:lnTo>
                  <a:pt x="51521" y="289650"/>
                </a:lnTo>
                <a:lnTo>
                  <a:pt x="52614" y="288504"/>
                </a:lnTo>
                <a:lnTo>
                  <a:pt x="55323" y="288342"/>
                </a:lnTo>
                <a:lnTo>
                  <a:pt x="58039" y="288396"/>
                </a:lnTo>
                <a:lnTo>
                  <a:pt x="58801" y="288096"/>
                </a:lnTo>
                <a:lnTo>
                  <a:pt x="59901" y="286881"/>
                </a:lnTo>
                <a:lnTo>
                  <a:pt x="61679" y="285319"/>
                </a:lnTo>
                <a:lnTo>
                  <a:pt x="63034" y="284450"/>
                </a:lnTo>
                <a:lnTo>
                  <a:pt x="63357" y="283750"/>
                </a:lnTo>
                <a:lnTo>
                  <a:pt x="62818" y="282103"/>
                </a:lnTo>
                <a:lnTo>
                  <a:pt x="62518" y="280411"/>
                </a:lnTo>
                <a:lnTo>
                  <a:pt x="63018" y="279880"/>
                </a:lnTo>
                <a:lnTo>
                  <a:pt x="65473" y="280180"/>
                </a:lnTo>
                <a:lnTo>
                  <a:pt x="68174" y="280972"/>
                </a:lnTo>
                <a:lnTo>
                  <a:pt x="68828" y="281326"/>
                </a:lnTo>
                <a:lnTo>
                  <a:pt x="70375" y="279249"/>
                </a:lnTo>
                <a:lnTo>
                  <a:pt x="70798" y="278995"/>
                </a:lnTo>
                <a:lnTo>
                  <a:pt x="71814" y="279003"/>
                </a:lnTo>
                <a:lnTo>
                  <a:pt x="74492" y="278618"/>
                </a:lnTo>
                <a:lnTo>
                  <a:pt x="77109" y="278072"/>
                </a:lnTo>
                <a:lnTo>
                  <a:pt x="78348" y="278165"/>
                </a:lnTo>
                <a:lnTo>
                  <a:pt x="79548" y="279557"/>
                </a:lnTo>
                <a:lnTo>
                  <a:pt x="80464" y="280926"/>
                </a:lnTo>
                <a:lnTo>
                  <a:pt x="80941" y="281034"/>
                </a:lnTo>
                <a:lnTo>
                  <a:pt x="82303" y="280449"/>
                </a:lnTo>
                <a:lnTo>
                  <a:pt x="83426" y="281180"/>
                </a:lnTo>
                <a:lnTo>
                  <a:pt x="85781" y="282373"/>
                </a:lnTo>
                <a:lnTo>
                  <a:pt x="87190" y="282427"/>
                </a:lnTo>
                <a:lnTo>
                  <a:pt x="86489" y="279649"/>
                </a:lnTo>
                <a:lnTo>
                  <a:pt x="87274" y="277672"/>
                </a:lnTo>
                <a:lnTo>
                  <a:pt x="87120" y="277134"/>
                </a:lnTo>
                <a:lnTo>
                  <a:pt x="85797" y="276226"/>
                </a:lnTo>
                <a:lnTo>
                  <a:pt x="81302" y="272595"/>
                </a:lnTo>
                <a:lnTo>
                  <a:pt x="80533" y="271510"/>
                </a:lnTo>
                <a:lnTo>
                  <a:pt x="80641" y="269803"/>
                </a:lnTo>
                <a:lnTo>
                  <a:pt x="80487" y="267295"/>
                </a:lnTo>
                <a:lnTo>
                  <a:pt x="80087" y="265718"/>
                </a:lnTo>
                <a:lnTo>
                  <a:pt x="80156" y="264794"/>
                </a:lnTo>
                <a:lnTo>
                  <a:pt x="80433" y="264056"/>
                </a:lnTo>
                <a:lnTo>
                  <a:pt x="81256" y="263764"/>
                </a:lnTo>
                <a:lnTo>
                  <a:pt x="82057" y="263664"/>
                </a:lnTo>
                <a:lnTo>
                  <a:pt x="82696" y="263018"/>
                </a:lnTo>
                <a:lnTo>
                  <a:pt x="83773" y="261364"/>
                </a:lnTo>
                <a:lnTo>
                  <a:pt x="85866" y="261510"/>
                </a:lnTo>
                <a:lnTo>
                  <a:pt x="88806" y="262448"/>
                </a:lnTo>
                <a:lnTo>
                  <a:pt x="90976" y="263033"/>
                </a:lnTo>
                <a:lnTo>
                  <a:pt x="92261" y="262918"/>
                </a:lnTo>
                <a:lnTo>
                  <a:pt x="92545" y="262679"/>
                </a:lnTo>
                <a:lnTo>
                  <a:pt x="92507" y="261787"/>
                </a:lnTo>
                <a:lnTo>
                  <a:pt x="92661" y="257986"/>
                </a:lnTo>
                <a:lnTo>
                  <a:pt x="92576" y="257179"/>
                </a:lnTo>
                <a:lnTo>
                  <a:pt x="94431" y="256809"/>
                </a:lnTo>
                <a:lnTo>
                  <a:pt x="97263" y="256725"/>
                </a:lnTo>
                <a:lnTo>
                  <a:pt x="98756" y="256502"/>
                </a:lnTo>
                <a:lnTo>
                  <a:pt x="100149" y="254902"/>
                </a:lnTo>
                <a:lnTo>
                  <a:pt x="103735" y="254348"/>
                </a:lnTo>
                <a:lnTo>
                  <a:pt x="106328" y="252186"/>
                </a:lnTo>
                <a:lnTo>
                  <a:pt x="108668" y="249963"/>
                </a:lnTo>
                <a:lnTo>
                  <a:pt x="109814" y="249370"/>
                </a:lnTo>
                <a:lnTo>
                  <a:pt x="111269" y="248986"/>
                </a:lnTo>
                <a:lnTo>
                  <a:pt x="112361" y="249040"/>
                </a:lnTo>
                <a:lnTo>
                  <a:pt x="113731" y="250324"/>
                </a:lnTo>
                <a:lnTo>
                  <a:pt x="114862" y="249547"/>
                </a:lnTo>
                <a:lnTo>
                  <a:pt x="116171" y="248040"/>
                </a:lnTo>
                <a:lnTo>
                  <a:pt x="116855" y="246563"/>
                </a:lnTo>
                <a:lnTo>
                  <a:pt x="117232" y="244186"/>
                </a:lnTo>
                <a:lnTo>
                  <a:pt x="116979" y="240539"/>
                </a:lnTo>
                <a:lnTo>
                  <a:pt x="116286" y="237685"/>
                </a:lnTo>
                <a:lnTo>
                  <a:pt x="115632" y="235546"/>
                </a:lnTo>
                <a:lnTo>
                  <a:pt x="115501" y="233408"/>
                </a:lnTo>
                <a:lnTo>
                  <a:pt x="117009" y="229108"/>
                </a:lnTo>
                <a:lnTo>
                  <a:pt x="118310" y="224423"/>
                </a:lnTo>
                <a:lnTo>
                  <a:pt x="118064" y="222576"/>
                </a:lnTo>
                <a:lnTo>
                  <a:pt x="116648" y="219653"/>
                </a:lnTo>
                <a:lnTo>
                  <a:pt x="115209" y="216091"/>
                </a:lnTo>
                <a:lnTo>
                  <a:pt x="113639" y="212168"/>
                </a:lnTo>
                <a:lnTo>
                  <a:pt x="113046" y="211583"/>
                </a:lnTo>
                <a:lnTo>
                  <a:pt x="112623" y="210491"/>
                </a:lnTo>
                <a:lnTo>
                  <a:pt x="112384" y="209214"/>
                </a:lnTo>
                <a:lnTo>
                  <a:pt x="113008" y="205206"/>
                </a:lnTo>
                <a:lnTo>
                  <a:pt x="113100" y="203860"/>
                </a:lnTo>
                <a:lnTo>
                  <a:pt x="114908" y="202029"/>
                </a:lnTo>
                <a:lnTo>
                  <a:pt x="115878" y="199936"/>
                </a:lnTo>
                <a:lnTo>
                  <a:pt x="116786" y="197621"/>
                </a:lnTo>
                <a:lnTo>
                  <a:pt x="116440" y="196398"/>
                </a:lnTo>
                <a:lnTo>
                  <a:pt x="116317" y="193905"/>
                </a:lnTo>
                <a:lnTo>
                  <a:pt x="116548" y="192698"/>
                </a:lnTo>
                <a:lnTo>
                  <a:pt x="116117" y="191720"/>
                </a:lnTo>
                <a:lnTo>
                  <a:pt x="115593" y="190297"/>
                </a:lnTo>
                <a:lnTo>
                  <a:pt x="115940" y="189374"/>
                </a:lnTo>
                <a:lnTo>
                  <a:pt x="117209" y="188582"/>
                </a:lnTo>
                <a:lnTo>
                  <a:pt x="117956" y="187220"/>
                </a:lnTo>
                <a:lnTo>
                  <a:pt x="118910" y="185628"/>
                </a:lnTo>
                <a:lnTo>
                  <a:pt x="119333" y="184174"/>
                </a:lnTo>
                <a:lnTo>
                  <a:pt x="118649" y="182958"/>
                </a:lnTo>
                <a:lnTo>
                  <a:pt x="117410" y="181135"/>
                </a:lnTo>
                <a:lnTo>
                  <a:pt x="115147" y="179489"/>
                </a:lnTo>
                <a:lnTo>
                  <a:pt x="112538" y="177381"/>
                </a:lnTo>
                <a:lnTo>
                  <a:pt x="111261" y="176081"/>
                </a:lnTo>
                <a:lnTo>
                  <a:pt x="110245" y="174758"/>
                </a:lnTo>
                <a:lnTo>
                  <a:pt x="109314" y="173219"/>
                </a:lnTo>
                <a:lnTo>
                  <a:pt x="108806" y="171988"/>
                </a:lnTo>
                <a:lnTo>
                  <a:pt x="109298" y="171181"/>
                </a:lnTo>
                <a:lnTo>
                  <a:pt x="113008" y="169327"/>
                </a:lnTo>
                <a:lnTo>
                  <a:pt x="113685" y="168657"/>
                </a:lnTo>
                <a:lnTo>
                  <a:pt x="114078" y="167627"/>
                </a:lnTo>
                <a:lnTo>
                  <a:pt x="113785" y="166619"/>
                </a:lnTo>
                <a:lnTo>
                  <a:pt x="112784" y="166073"/>
                </a:lnTo>
                <a:lnTo>
                  <a:pt x="111622" y="165703"/>
                </a:lnTo>
                <a:lnTo>
                  <a:pt x="109914" y="164534"/>
                </a:lnTo>
                <a:lnTo>
                  <a:pt x="106728" y="161326"/>
                </a:lnTo>
                <a:lnTo>
                  <a:pt x="105266" y="160611"/>
                </a:lnTo>
                <a:lnTo>
                  <a:pt x="103727" y="159688"/>
                </a:lnTo>
                <a:lnTo>
                  <a:pt x="102912" y="158718"/>
                </a:lnTo>
                <a:lnTo>
                  <a:pt x="102019" y="156057"/>
                </a:lnTo>
                <a:lnTo>
                  <a:pt x="101611" y="155818"/>
                </a:lnTo>
                <a:lnTo>
                  <a:pt x="100726" y="156626"/>
                </a:lnTo>
                <a:lnTo>
                  <a:pt x="99603" y="157464"/>
                </a:lnTo>
                <a:lnTo>
                  <a:pt x="98664" y="157318"/>
                </a:lnTo>
                <a:lnTo>
                  <a:pt x="97809" y="156564"/>
                </a:lnTo>
                <a:lnTo>
                  <a:pt x="97402" y="155549"/>
                </a:lnTo>
                <a:lnTo>
                  <a:pt x="96455" y="154156"/>
                </a:lnTo>
                <a:lnTo>
                  <a:pt x="95424" y="153026"/>
                </a:lnTo>
                <a:lnTo>
                  <a:pt x="95155" y="149210"/>
                </a:lnTo>
                <a:lnTo>
                  <a:pt x="94993" y="147964"/>
                </a:lnTo>
                <a:lnTo>
                  <a:pt x="94485" y="146225"/>
                </a:lnTo>
                <a:lnTo>
                  <a:pt x="93684" y="145602"/>
                </a:lnTo>
                <a:lnTo>
                  <a:pt x="92838" y="145140"/>
                </a:lnTo>
                <a:lnTo>
                  <a:pt x="90837" y="141971"/>
                </a:lnTo>
                <a:lnTo>
                  <a:pt x="89452" y="140332"/>
                </a:lnTo>
                <a:lnTo>
                  <a:pt x="83773" y="135870"/>
                </a:lnTo>
                <a:lnTo>
                  <a:pt x="83065" y="135155"/>
                </a:lnTo>
                <a:lnTo>
                  <a:pt x="81533" y="133316"/>
                </a:lnTo>
                <a:lnTo>
                  <a:pt x="78871" y="130709"/>
                </a:lnTo>
                <a:lnTo>
                  <a:pt x="76970" y="128608"/>
                </a:lnTo>
                <a:lnTo>
                  <a:pt x="75585" y="126431"/>
                </a:lnTo>
                <a:lnTo>
                  <a:pt x="74939" y="124539"/>
                </a:lnTo>
                <a:lnTo>
                  <a:pt x="74746" y="123062"/>
                </a:lnTo>
                <a:lnTo>
                  <a:pt x="73238" y="120946"/>
                </a:lnTo>
                <a:lnTo>
                  <a:pt x="71937" y="119208"/>
                </a:lnTo>
                <a:lnTo>
                  <a:pt x="70675" y="118646"/>
                </a:lnTo>
                <a:lnTo>
                  <a:pt x="69236" y="118408"/>
                </a:lnTo>
                <a:lnTo>
                  <a:pt x="67935" y="117377"/>
                </a:lnTo>
                <a:lnTo>
                  <a:pt x="65558" y="115039"/>
                </a:lnTo>
                <a:lnTo>
                  <a:pt x="64503" y="113538"/>
                </a:lnTo>
                <a:lnTo>
                  <a:pt x="63880" y="112523"/>
                </a:lnTo>
                <a:lnTo>
                  <a:pt x="63911" y="111477"/>
                </a:lnTo>
                <a:lnTo>
                  <a:pt x="64480" y="109738"/>
                </a:lnTo>
                <a:lnTo>
                  <a:pt x="65173" y="108746"/>
                </a:lnTo>
                <a:lnTo>
                  <a:pt x="65196" y="107969"/>
                </a:lnTo>
                <a:lnTo>
                  <a:pt x="64519" y="107338"/>
                </a:lnTo>
                <a:lnTo>
                  <a:pt x="61879" y="106215"/>
                </a:lnTo>
                <a:lnTo>
                  <a:pt x="55908" y="104515"/>
                </a:lnTo>
                <a:lnTo>
                  <a:pt x="53676" y="103215"/>
                </a:lnTo>
                <a:lnTo>
                  <a:pt x="51614" y="101553"/>
                </a:lnTo>
                <a:lnTo>
                  <a:pt x="50059" y="100422"/>
                </a:lnTo>
                <a:lnTo>
                  <a:pt x="42779" y="95614"/>
                </a:lnTo>
                <a:lnTo>
                  <a:pt x="40571" y="94814"/>
                </a:lnTo>
                <a:lnTo>
                  <a:pt x="38677" y="93960"/>
                </a:lnTo>
                <a:lnTo>
                  <a:pt x="38101" y="93129"/>
                </a:lnTo>
                <a:lnTo>
                  <a:pt x="38201" y="92329"/>
                </a:lnTo>
                <a:lnTo>
                  <a:pt x="38977" y="91737"/>
                </a:lnTo>
                <a:lnTo>
                  <a:pt x="41040" y="90498"/>
                </a:lnTo>
                <a:lnTo>
                  <a:pt x="41810" y="89083"/>
                </a:lnTo>
                <a:lnTo>
                  <a:pt x="41563" y="87229"/>
                </a:lnTo>
                <a:lnTo>
                  <a:pt x="40748" y="85352"/>
                </a:lnTo>
                <a:lnTo>
                  <a:pt x="41148" y="84706"/>
                </a:lnTo>
                <a:lnTo>
                  <a:pt x="41817" y="84629"/>
                </a:lnTo>
                <a:lnTo>
                  <a:pt x="43202" y="84575"/>
                </a:lnTo>
                <a:lnTo>
                  <a:pt x="46073" y="84467"/>
                </a:lnTo>
                <a:lnTo>
                  <a:pt x="52260" y="86175"/>
                </a:lnTo>
                <a:lnTo>
                  <a:pt x="53153" y="85990"/>
                </a:lnTo>
                <a:lnTo>
                  <a:pt x="56516" y="82890"/>
                </a:lnTo>
                <a:lnTo>
                  <a:pt x="57778" y="81036"/>
                </a:lnTo>
                <a:lnTo>
                  <a:pt x="58070" y="79490"/>
                </a:lnTo>
                <a:lnTo>
                  <a:pt x="58732" y="78505"/>
                </a:lnTo>
                <a:lnTo>
                  <a:pt x="60502" y="76890"/>
                </a:lnTo>
                <a:lnTo>
                  <a:pt x="60525" y="75413"/>
                </a:lnTo>
                <a:lnTo>
                  <a:pt x="59655" y="73436"/>
                </a:lnTo>
                <a:lnTo>
                  <a:pt x="58770" y="72674"/>
                </a:lnTo>
                <a:lnTo>
                  <a:pt x="58008" y="72343"/>
                </a:lnTo>
                <a:lnTo>
                  <a:pt x="55554" y="72605"/>
                </a:lnTo>
                <a:lnTo>
                  <a:pt x="55077" y="72159"/>
                </a:lnTo>
                <a:lnTo>
                  <a:pt x="54753" y="70689"/>
                </a:lnTo>
                <a:lnTo>
                  <a:pt x="54638" y="69789"/>
                </a:lnTo>
                <a:lnTo>
                  <a:pt x="53830" y="68735"/>
                </a:lnTo>
                <a:lnTo>
                  <a:pt x="51175" y="67835"/>
                </a:lnTo>
                <a:lnTo>
                  <a:pt x="48928" y="67581"/>
                </a:lnTo>
                <a:lnTo>
                  <a:pt x="48405" y="67204"/>
                </a:lnTo>
                <a:lnTo>
                  <a:pt x="49267" y="66189"/>
                </a:lnTo>
                <a:lnTo>
                  <a:pt x="50798" y="65189"/>
                </a:lnTo>
                <a:lnTo>
                  <a:pt x="51960" y="64604"/>
                </a:lnTo>
                <a:lnTo>
                  <a:pt x="52876" y="63566"/>
                </a:lnTo>
                <a:lnTo>
                  <a:pt x="53045" y="62504"/>
                </a:lnTo>
                <a:lnTo>
                  <a:pt x="51906" y="61558"/>
                </a:lnTo>
                <a:lnTo>
                  <a:pt x="50421" y="60504"/>
                </a:lnTo>
                <a:lnTo>
                  <a:pt x="48012" y="58496"/>
                </a:lnTo>
                <a:lnTo>
                  <a:pt x="44672" y="56365"/>
                </a:lnTo>
                <a:lnTo>
                  <a:pt x="42641" y="55634"/>
                </a:lnTo>
                <a:lnTo>
                  <a:pt x="41579" y="55734"/>
                </a:lnTo>
                <a:lnTo>
                  <a:pt x="37900" y="57565"/>
                </a:lnTo>
                <a:lnTo>
                  <a:pt x="35923" y="58758"/>
                </a:lnTo>
                <a:lnTo>
                  <a:pt x="34276" y="60881"/>
                </a:lnTo>
                <a:lnTo>
                  <a:pt x="32560" y="61335"/>
                </a:lnTo>
                <a:lnTo>
                  <a:pt x="30820" y="60396"/>
                </a:lnTo>
                <a:lnTo>
                  <a:pt x="28850" y="59435"/>
                </a:lnTo>
                <a:lnTo>
                  <a:pt x="23394" y="58035"/>
                </a:lnTo>
                <a:lnTo>
                  <a:pt x="21093" y="56865"/>
                </a:lnTo>
                <a:lnTo>
                  <a:pt x="16330" y="49711"/>
                </a:lnTo>
                <a:lnTo>
                  <a:pt x="15629" y="48257"/>
                </a:lnTo>
                <a:lnTo>
                  <a:pt x="16084" y="46611"/>
                </a:lnTo>
                <a:lnTo>
                  <a:pt x="16415" y="44249"/>
                </a:lnTo>
                <a:lnTo>
                  <a:pt x="16892" y="42718"/>
                </a:lnTo>
                <a:lnTo>
                  <a:pt x="17730" y="41257"/>
                </a:lnTo>
                <a:lnTo>
                  <a:pt x="17962" y="39957"/>
                </a:lnTo>
                <a:lnTo>
                  <a:pt x="17753" y="38679"/>
                </a:lnTo>
                <a:lnTo>
                  <a:pt x="17069" y="37949"/>
                </a:lnTo>
                <a:lnTo>
                  <a:pt x="16168" y="37733"/>
                </a:lnTo>
                <a:lnTo>
                  <a:pt x="15499" y="37441"/>
                </a:lnTo>
                <a:lnTo>
                  <a:pt x="14868" y="35764"/>
                </a:lnTo>
                <a:lnTo>
                  <a:pt x="14483" y="35979"/>
                </a:lnTo>
                <a:lnTo>
                  <a:pt x="13898" y="38018"/>
                </a:lnTo>
                <a:lnTo>
                  <a:pt x="13198" y="38749"/>
                </a:lnTo>
                <a:lnTo>
                  <a:pt x="12267" y="39110"/>
                </a:lnTo>
                <a:lnTo>
                  <a:pt x="11543" y="38787"/>
                </a:lnTo>
                <a:lnTo>
                  <a:pt x="11081" y="37972"/>
                </a:lnTo>
                <a:lnTo>
                  <a:pt x="10881" y="36587"/>
                </a:lnTo>
                <a:lnTo>
                  <a:pt x="10405" y="34725"/>
                </a:lnTo>
                <a:lnTo>
                  <a:pt x="9819" y="33510"/>
                </a:lnTo>
                <a:lnTo>
                  <a:pt x="7765" y="32271"/>
                </a:lnTo>
                <a:lnTo>
                  <a:pt x="6796" y="30664"/>
                </a:lnTo>
                <a:lnTo>
                  <a:pt x="3748" y="27163"/>
                </a:lnTo>
                <a:lnTo>
                  <a:pt x="1193" y="24709"/>
                </a:lnTo>
                <a:lnTo>
                  <a:pt x="0" y="22501"/>
                </a:lnTo>
                <a:lnTo>
                  <a:pt x="1047" y="21678"/>
                </a:lnTo>
                <a:lnTo>
                  <a:pt x="2363" y="20486"/>
                </a:lnTo>
                <a:lnTo>
                  <a:pt x="3779" y="18624"/>
                </a:lnTo>
                <a:lnTo>
                  <a:pt x="5364" y="16286"/>
                </a:lnTo>
                <a:lnTo>
                  <a:pt x="6026" y="14855"/>
                </a:lnTo>
                <a:lnTo>
                  <a:pt x="6495" y="14278"/>
                </a:lnTo>
                <a:lnTo>
                  <a:pt x="7426" y="13855"/>
                </a:lnTo>
                <a:lnTo>
                  <a:pt x="8427" y="14086"/>
                </a:lnTo>
                <a:lnTo>
                  <a:pt x="10181" y="15032"/>
                </a:lnTo>
                <a:lnTo>
                  <a:pt x="12829" y="16239"/>
                </a:lnTo>
                <a:lnTo>
                  <a:pt x="15191" y="17670"/>
                </a:lnTo>
                <a:lnTo>
                  <a:pt x="16145" y="19109"/>
                </a:lnTo>
                <a:lnTo>
                  <a:pt x="17461" y="20486"/>
                </a:lnTo>
                <a:lnTo>
                  <a:pt x="18469" y="20901"/>
                </a:lnTo>
                <a:lnTo>
                  <a:pt x="18977" y="20794"/>
                </a:lnTo>
                <a:lnTo>
                  <a:pt x="20493" y="19755"/>
                </a:lnTo>
                <a:lnTo>
                  <a:pt x="21801" y="18717"/>
                </a:lnTo>
                <a:lnTo>
                  <a:pt x="21832" y="17540"/>
                </a:lnTo>
                <a:lnTo>
                  <a:pt x="23033" y="16478"/>
                </a:lnTo>
                <a:lnTo>
                  <a:pt x="24603" y="14732"/>
                </a:lnTo>
                <a:lnTo>
                  <a:pt x="25349" y="13547"/>
                </a:lnTo>
                <a:lnTo>
                  <a:pt x="25911" y="13424"/>
                </a:lnTo>
                <a:lnTo>
                  <a:pt x="26549" y="13770"/>
                </a:lnTo>
                <a:lnTo>
                  <a:pt x="29027" y="17432"/>
                </a:lnTo>
                <a:lnTo>
                  <a:pt x="29505" y="17655"/>
                </a:lnTo>
                <a:lnTo>
                  <a:pt x="30205" y="17109"/>
                </a:lnTo>
                <a:lnTo>
                  <a:pt x="31182" y="14247"/>
                </a:lnTo>
                <a:lnTo>
                  <a:pt x="32259" y="13139"/>
                </a:lnTo>
                <a:lnTo>
                  <a:pt x="32629" y="13416"/>
                </a:lnTo>
                <a:lnTo>
                  <a:pt x="38624" y="18809"/>
                </a:lnTo>
                <a:lnTo>
                  <a:pt x="39193" y="18771"/>
                </a:lnTo>
                <a:lnTo>
                  <a:pt x="39839" y="18532"/>
                </a:lnTo>
                <a:lnTo>
                  <a:pt x="40263" y="17701"/>
                </a:lnTo>
                <a:lnTo>
                  <a:pt x="40732" y="15832"/>
                </a:lnTo>
                <a:lnTo>
                  <a:pt x="41625" y="13832"/>
                </a:lnTo>
                <a:lnTo>
                  <a:pt x="43549" y="12716"/>
                </a:lnTo>
                <a:lnTo>
                  <a:pt x="45049" y="12501"/>
                </a:lnTo>
                <a:lnTo>
                  <a:pt x="45603" y="13455"/>
                </a:lnTo>
                <a:lnTo>
                  <a:pt x="46904" y="14770"/>
                </a:lnTo>
                <a:lnTo>
                  <a:pt x="48482" y="14955"/>
                </a:lnTo>
                <a:lnTo>
                  <a:pt x="51837" y="12624"/>
                </a:lnTo>
                <a:lnTo>
                  <a:pt x="52937" y="12255"/>
                </a:lnTo>
                <a:lnTo>
                  <a:pt x="54107" y="12293"/>
                </a:lnTo>
                <a:lnTo>
                  <a:pt x="55300" y="12201"/>
                </a:lnTo>
                <a:lnTo>
                  <a:pt x="56439" y="11308"/>
                </a:lnTo>
                <a:lnTo>
                  <a:pt x="57639" y="10131"/>
                </a:lnTo>
                <a:lnTo>
                  <a:pt x="58047" y="7808"/>
                </a:lnTo>
                <a:lnTo>
                  <a:pt x="58301" y="5723"/>
                </a:lnTo>
                <a:lnTo>
                  <a:pt x="59124" y="4877"/>
                </a:lnTo>
                <a:lnTo>
                  <a:pt x="60109" y="4316"/>
                </a:lnTo>
                <a:lnTo>
                  <a:pt x="61956" y="3523"/>
                </a:lnTo>
                <a:lnTo>
                  <a:pt x="66127" y="1500"/>
                </a:lnTo>
                <a:lnTo>
                  <a:pt x="67205" y="539"/>
                </a:lnTo>
                <a:lnTo>
                  <a:pt x="67997" y="0"/>
                </a:lnTo>
                <a:lnTo>
                  <a:pt x="69621" y="877"/>
                </a:lnTo>
                <a:lnTo>
                  <a:pt x="71560" y="2569"/>
                </a:lnTo>
                <a:lnTo>
                  <a:pt x="72730" y="3846"/>
                </a:lnTo>
                <a:lnTo>
                  <a:pt x="73515" y="5223"/>
                </a:lnTo>
                <a:lnTo>
                  <a:pt x="73892" y="6370"/>
                </a:lnTo>
                <a:lnTo>
                  <a:pt x="76978" y="7370"/>
                </a:lnTo>
                <a:lnTo>
                  <a:pt x="78948" y="8785"/>
                </a:lnTo>
                <a:lnTo>
                  <a:pt x="80256" y="9870"/>
                </a:lnTo>
                <a:lnTo>
                  <a:pt x="81549" y="9824"/>
                </a:lnTo>
                <a:lnTo>
                  <a:pt x="82842" y="9532"/>
                </a:lnTo>
                <a:lnTo>
                  <a:pt x="83673" y="8662"/>
                </a:lnTo>
                <a:lnTo>
                  <a:pt x="85127" y="8647"/>
                </a:lnTo>
                <a:lnTo>
                  <a:pt x="86851" y="8777"/>
                </a:lnTo>
                <a:lnTo>
                  <a:pt x="87621" y="9124"/>
                </a:lnTo>
                <a:lnTo>
                  <a:pt x="89044" y="11124"/>
                </a:lnTo>
                <a:lnTo>
                  <a:pt x="89683" y="11401"/>
                </a:lnTo>
                <a:lnTo>
                  <a:pt x="90953" y="11262"/>
                </a:lnTo>
                <a:lnTo>
                  <a:pt x="93392" y="10555"/>
                </a:lnTo>
                <a:lnTo>
                  <a:pt x="95355" y="10216"/>
                </a:lnTo>
                <a:lnTo>
                  <a:pt x="97124" y="11016"/>
                </a:lnTo>
                <a:lnTo>
                  <a:pt x="100495" y="13239"/>
                </a:lnTo>
                <a:lnTo>
                  <a:pt x="99549" y="14824"/>
                </a:lnTo>
                <a:lnTo>
                  <a:pt x="98794" y="16532"/>
                </a:lnTo>
                <a:lnTo>
                  <a:pt x="97317" y="17732"/>
                </a:lnTo>
                <a:lnTo>
                  <a:pt x="96224" y="18032"/>
                </a:lnTo>
                <a:lnTo>
                  <a:pt x="95531" y="19701"/>
                </a:lnTo>
                <a:lnTo>
                  <a:pt x="95224" y="22163"/>
                </a:lnTo>
                <a:lnTo>
                  <a:pt x="95601" y="23417"/>
                </a:lnTo>
                <a:lnTo>
                  <a:pt x="96447" y="23817"/>
                </a:lnTo>
                <a:lnTo>
                  <a:pt x="97386" y="24648"/>
                </a:lnTo>
                <a:lnTo>
                  <a:pt x="97771" y="25748"/>
                </a:lnTo>
                <a:lnTo>
                  <a:pt x="97902" y="28179"/>
                </a:lnTo>
                <a:lnTo>
                  <a:pt x="97848" y="30918"/>
                </a:lnTo>
                <a:lnTo>
                  <a:pt x="97979" y="31825"/>
                </a:lnTo>
                <a:lnTo>
                  <a:pt x="98710" y="31656"/>
                </a:lnTo>
                <a:lnTo>
                  <a:pt x="99402" y="31333"/>
                </a:lnTo>
                <a:lnTo>
                  <a:pt x="100803" y="31756"/>
                </a:lnTo>
                <a:lnTo>
                  <a:pt x="102542" y="32471"/>
                </a:lnTo>
                <a:lnTo>
                  <a:pt x="103642" y="33195"/>
                </a:lnTo>
                <a:lnTo>
                  <a:pt x="104627" y="33102"/>
                </a:lnTo>
                <a:lnTo>
                  <a:pt x="105397" y="33810"/>
                </a:lnTo>
                <a:lnTo>
                  <a:pt x="105682" y="35164"/>
                </a:lnTo>
                <a:lnTo>
                  <a:pt x="106590" y="36110"/>
                </a:lnTo>
                <a:lnTo>
                  <a:pt x="109114" y="37887"/>
                </a:lnTo>
                <a:lnTo>
                  <a:pt x="111138" y="38041"/>
                </a:lnTo>
                <a:lnTo>
                  <a:pt x="112846" y="40387"/>
                </a:lnTo>
                <a:lnTo>
                  <a:pt x="114616" y="39618"/>
                </a:lnTo>
                <a:lnTo>
                  <a:pt x="115432" y="40634"/>
                </a:lnTo>
                <a:lnTo>
                  <a:pt x="119103" y="40280"/>
                </a:lnTo>
                <a:lnTo>
                  <a:pt x="121657" y="39326"/>
                </a:lnTo>
                <a:lnTo>
                  <a:pt x="122573" y="39549"/>
                </a:lnTo>
                <a:lnTo>
                  <a:pt x="124874" y="41503"/>
                </a:lnTo>
                <a:lnTo>
                  <a:pt x="126229" y="42688"/>
                </a:lnTo>
                <a:close/>
                <a:moveTo>
                  <a:pt x="118241" y="49396"/>
                </a:moveTo>
                <a:lnTo>
                  <a:pt x="115132" y="52280"/>
                </a:lnTo>
                <a:lnTo>
                  <a:pt x="113939" y="52234"/>
                </a:lnTo>
                <a:lnTo>
                  <a:pt x="115001" y="48972"/>
                </a:lnTo>
                <a:lnTo>
                  <a:pt x="115509" y="48195"/>
                </a:lnTo>
                <a:lnTo>
                  <a:pt x="117379" y="49319"/>
                </a:lnTo>
                <a:lnTo>
                  <a:pt x="118241" y="49396"/>
                </a:lnTo>
                <a:close/>
                <a:moveTo>
                  <a:pt x="116479" y="56073"/>
                </a:moveTo>
                <a:lnTo>
                  <a:pt x="115270" y="56673"/>
                </a:lnTo>
                <a:lnTo>
                  <a:pt x="113839" y="56604"/>
                </a:lnTo>
                <a:lnTo>
                  <a:pt x="115555" y="55481"/>
                </a:lnTo>
                <a:lnTo>
                  <a:pt x="116425" y="54088"/>
                </a:lnTo>
                <a:lnTo>
                  <a:pt x="117125" y="53603"/>
                </a:lnTo>
                <a:lnTo>
                  <a:pt x="117117" y="54819"/>
                </a:lnTo>
                <a:lnTo>
                  <a:pt x="116479" y="56073"/>
                </a:lnTo>
                <a:close/>
                <a:moveTo>
                  <a:pt x="102311" y="58619"/>
                </a:moveTo>
                <a:lnTo>
                  <a:pt x="102065" y="59066"/>
                </a:lnTo>
                <a:lnTo>
                  <a:pt x="100965" y="57981"/>
                </a:lnTo>
                <a:lnTo>
                  <a:pt x="100233" y="57512"/>
                </a:lnTo>
                <a:lnTo>
                  <a:pt x="100788" y="56050"/>
                </a:lnTo>
                <a:lnTo>
                  <a:pt x="102080" y="57650"/>
                </a:lnTo>
                <a:lnTo>
                  <a:pt x="102311" y="58619"/>
                </a:lnTo>
                <a:close/>
                <a:moveTo>
                  <a:pt x="105897" y="60196"/>
                </a:moveTo>
                <a:lnTo>
                  <a:pt x="105005" y="60289"/>
                </a:lnTo>
                <a:lnTo>
                  <a:pt x="103288" y="58427"/>
                </a:lnTo>
                <a:lnTo>
                  <a:pt x="104212" y="57442"/>
                </a:lnTo>
                <a:lnTo>
                  <a:pt x="106159" y="58135"/>
                </a:lnTo>
                <a:lnTo>
                  <a:pt x="106613" y="58588"/>
                </a:lnTo>
                <a:lnTo>
                  <a:pt x="106598" y="58989"/>
                </a:lnTo>
                <a:lnTo>
                  <a:pt x="106128" y="59873"/>
                </a:lnTo>
                <a:lnTo>
                  <a:pt x="105897" y="60196"/>
                </a:lnTo>
                <a:close/>
                <a:moveTo>
                  <a:pt x="108837" y="291089"/>
                </a:moveTo>
                <a:lnTo>
                  <a:pt x="107028" y="292404"/>
                </a:lnTo>
                <a:lnTo>
                  <a:pt x="106905" y="291296"/>
                </a:lnTo>
                <a:lnTo>
                  <a:pt x="108475" y="290581"/>
                </a:lnTo>
                <a:lnTo>
                  <a:pt x="109029" y="290019"/>
                </a:lnTo>
                <a:lnTo>
                  <a:pt x="109429" y="290027"/>
                </a:lnTo>
                <a:lnTo>
                  <a:pt x="108837" y="291089"/>
                </a:lnTo>
                <a:close/>
                <a:moveTo>
                  <a:pt x="41810" y="291227"/>
                </a:moveTo>
                <a:lnTo>
                  <a:pt x="42217" y="292312"/>
                </a:lnTo>
                <a:lnTo>
                  <a:pt x="42063" y="294850"/>
                </a:lnTo>
                <a:lnTo>
                  <a:pt x="41225" y="297335"/>
                </a:lnTo>
                <a:lnTo>
                  <a:pt x="41471" y="298420"/>
                </a:lnTo>
                <a:lnTo>
                  <a:pt x="40825" y="299112"/>
                </a:lnTo>
                <a:lnTo>
                  <a:pt x="39386" y="294458"/>
                </a:lnTo>
                <a:lnTo>
                  <a:pt x="37577" y="292442"/>
                </a:lnTo>
                <a:lnTo>
                  <a:pt x="37177" y="291666"/>
                </a:lnTo>
                <a:lnTo>
                  <a:pt x="38231" y="291719"/>
                </a:lnTo>
                <a:lnTo>
                  <a:pt x="40116" y="290442"/>
                </a:lnTo>
                <a:lnTo>
                  <a:pt x="41025" y="290412"/>
                </a:lnTo>
                <a:lnTo>
                  <a:pt x="41810" y="291227"/>
                </a:lnTo>
                <a:close/>
                <a:moveTo>
                  <a:pt x="96955" y="328376"/>
                </a:moveTo>
                <a:lnTo>
                  <a:pt x="96347" y="328422"/>
                </a:lnTo>
                <a:lnTo>
                  <a:pt x="95885" y="327976"/>
                </a:lnTo>
                <a:lnTo>
                  <a:pt x="97840" y="326553"/>
                </a:lnTo>
                <a:lnTo>
                  <a:pt x="97648" y="327499"/>
                </a:lnTo>
                <a:lnTo>
                  <a:pt x="97717" y="327976"/>
                </a:lnTo>
                <a:lnTo>
                  <a:pt x="96955" y="328376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0" name="Google Shape;1020;p44"/>
          <p:cNvSpPr/>
          <p:nvPr/>
        </p:nvSpPr>
        <p:spPr>
          <a:xfrm>
            <a:off x="8468744" y="4778071"/>
            <a:ext cx="59029" cy="118928"/>
          </a:xfrm>
          <a:custGeom>
            <a:avLst/>
            <a:gdLst/>
            <a:ahLst/>
            <a:cxnLst/>
            <a:rect l="l" t="t" r="r" b="b"/>
            <a:pathLst>
              <a:path w="72791" h="146655" extrusionOk="0">
                <a:moveTo>
                  <a:pt x="20793" y="4377"/>
                </a:moveTo>
                <a:lnTo>
                  <a:pt x="20477" y="4593"/>
                </a:lnTo>
                <a:lnTo>
                  <a:pt x="19977" y="4423"/>
                </a:lnTo>
                <a:lnTo>
                  <a:pt x="18700" y="1746"/>
                </a:lnTo>
                <a:lnTo>
                  <a:pt x="19023" y="854"/>
                </a:lnTo>
                <a:lnTo>
                  <a:pt x="20631" y="0"/>
                </a:lnTo>
                <a:lnTo>
                  <a:pt x="22062" y="1485"/>
                </a:lnTo>
                <a:lnTo>
                  <a:pt x="22201" y="2308"/>
                </a:lnTo>
                <a:lnTo>
                  <a:pt x="22186" y="3008"/>
                </a:lnTo>
                <a:lnTo>
                  <a:pt x="21970" y="3616"/>
                </a:lnTo>
                <a:lnTo>
                  <a:pt x="21016" y="3869"/>
                </a:lnTo>
                <a:lnTo>
                  <a:pt x="20793" y="4377"/>
                </a:lnTo>
                <a:close/>
                <a:moveTo>
                  <a:pt x="22863" y="12201"/>
                </a:moveTo>
                <a:lnTo>
                  <a:pt x="21962" y="13324"/>
                </a:lnTo>
                <a:lnTo>
                  <a:pt x="19531" y="12955"/>
                </a:lnTo>
                <a:lnTo>
                  <a:pt x="18954" y="12655"/>
                </a:lnTo>
                <a:lnTo>
                  <a:pt x="19115" y="10793"/>
                </a:lnTo>
                <a:lnTo>
                  <a:pt x="19723" y="10155"/>
                </a:lnTo>
                <a:lnTo>
                  <a:pt x="21178" y="9578"/>
                </a:lnTo>
                <a:lnTo>
                  <a:pt x="23171" y="10493"/>
                </a:lnTo>
                <a:lnTo>
                  <a:pt x="22863" y="12201"/>
                </a:lnTo>
                <a:close/>
                <a:moveTo>
                  <a:pt x="4748" y="24748"/>
                </a:moveTo>
                <a:lnTo>
                  <a:pt x="6141" y="32094"/>
                </a:lnTo>
                <a:lnTo>
                  <a:pt x="7757" y="32079"/>
                </a:lnTo>
                <a:lnTo>
                  <a:pt x="8580" y="31687"/>
                </a:lnTo>
                <a:lnTo>
                  <a:pt x="9534" y="29963"/>
                </a:lnTo>
                <a:lnTo>
                  <a:pt x="9965" y="27263"/>
                </a:lnTo>
                <a:lnTo>
                  <a:pt x="10804" y="26879"/>
                </a:lnTo>
                <a:lnTo>
                  <a:pt x="11866" y="27171"/>
                </a:lnTo>
                <a:lnTo>
                  <a:pt x="11405" y="28033"/>
                </a:lnTo>
                <a:lnTo>
                  <a:pt x="11712" y="30194"/>
                </a:lnTo>
                <a:lnTo>
                  <a:pt x="12528" y="31394"/>
                </a:lnTo>
                <a:lnTo>
                  <a:pt x="13067" y="31610"/>
                </a:lnTo>
                <a:lnTo>
                  <a:pt x="14159" y="37264"/>
                </a:lnTo>
                <a:lnTo>
                  <a:pt x="14567" y="38449"/>
                </a:lnTo>
                <a:lnTo>
                  <a:pt x="14544" y="39403"/>
                </a:lnTo>
                <a:lnTo>
                  <a:pt x="12259" y="41518"/>
                </a:lnTo>
                <a:lnTo>
                  <a:pt x="8865" y="41457"/>
                </a:lnTo>
                <a:lnTo>
                  <a:pt x="6471" y="42726"/>
                </a:lnTo>
                <a:lnTo>
                  <a:pt x="5017" y="42641"/>
                </a:lnTo>
                <a:lnTo>
                  <a:pt x="5025" y="41210"/>
                </a:lnTo>
                <a:lnTo>
                  <a:pt x="3732" y="40072"/>
                </a:lnTo>
                <a:lnTo>
                  <a:pt x="2270" y="37633"/>
                </a:lnTo>
                <a:lnTo>
                  <a:pt x="2632" y="33302"/>
                </a:lnTo>
                <a:lnTo>
                  <a:pt x="23" y="25279"/>
                </a:lnTo>
                <a:lnTo>
                  <a:pt x="0" y="23271"/>
                </a:lnTo>
                <a:lnTo>
                  <a:pt x="892" y="20655"/>
                </a:lnTo>
                <a:lnTo>
                  <a:pt x="1762" y="20532"/>
                </a:lnTo>
                <a:lnTo>
                  <a:pt x="2947" y="22717"/>
                </a:lnTo>
                <a:lnTo>
                  <a:pt x="4748" y="24748"/>
                </a:lnTo>
                <a:close/>
                <a:moveTo>
                  <a:pt x="35922" y="35895"/>
                </a:moveTo>
                <a:lnTo>
                  <a:pt x="35545" y="37272"/>
                </a:lnTo>
                <a:lnTo>
                  <a:pt x="34653" y="35672"/>
                </a:lnTo>
                <a:lnTo>
                  <a:pt x="34083" y="28948"/>
                </a:lnTo>
                <a:lnTo>
                  <a:pt x="34314" y="28325"/>
                </a:lnTo>
                <a:lnTo>
                  <a:pt x="34783" y="28279"/>
                </a:lnTo>
                <a:lnTo>
                  <a:pt x="35876" y="32956"/>
                </a:lnTo>
                <a:lnTo>
                  <a:pt x="35922" y="35895"/>
                </a:lnTo>
                <a:close/>
                <a:moveTo>
                  <a:pt x="29912" y="38280"/>
                </a:moveTo>
                <a:lnTo>
                  <a:pt x="28465" y="39303"/>
                </a:lnTo>
                <a:lnTo>
                  <a:pt x="25787" y="39203"/>
                </a:lnTo>
                <a:lnTo>
                  <a:pt x="24795" y="38626"/>
                </a:lnTo>
                <a:lnTo>
                  <a:pt x="28081" y="35518"/>
                </a:lnTo>
                <a:lnTo>
                  <a:pt x="31882" y="34879"/>
                </a:lnTo>
                <a:lnTo>
                  <a:pt x="29912" y="38280"/>
                </a:lnTo>
                <a:close/>
                <a:moveTo>
                  <a:pt x="36430" y="50196"/>
                </a:moveTo>
                <a:lnTo>
                  <a:pt x="36068" y="50219"/>
                </a:lnTo>
                <a:lnTo>
                  <a:pt x="35699" y="49196"/>
                </a:lnTo>
                <a:lnTo>
                  <a:pt x="34483" y="43734"/>
                </a:lnTo>
                <a:lnTo>
                  <a:pt x="35283" y="38856"/>
                </a:lnTo>
                <a:lnTo>
                  <a:pt x="35784" y="39887"/>
                </a:lnTo>
                <a:lnTo>
                  <a:pt x="37607" y="48449"/>
                </a:lnTo>
                <a:lnTo>
                  <a:pt x="37361" y="49850"/>
                </a:lnTo>
                <a:lnTo>
                  <a:pt x="36430" y="50196"/>
                </a:lnTo>
                <a:close/>
                <a:moveTo>
                  <a:pt x="14960" y="44703"/>
                </a:moveTo>
                <a:lnTo>
                  <a:pt x="14567" y="45280"/>
                </a:lnTo>
                <a:lnTo>
                  <a:pt x="12274" y="43834"/>
                </a:lnTo>
                <a:lnTo>
                  <a:pt x="12797" y="42441"/>
                </a:lnTo>
                <a:lnTo>
                  <a:pt x="15291" y="42941"/>
                </a:lnTo>
                <a:lnTo>
                  <a:pt x="14960" y="44703"/>
                </a:lnTo>
                <a:close/>
                <a:moveTo>
                  <a:pt x="19146" y="52996"/>
                </a:moveTo>
                <a:lnTo>
                  <a:pt x="20139" y="53480"/>
                </a:lnTo>
                <a:lnTo>
                  <a:pt x="20677" y="53480"/>
                </a:lnTo>
                <a:lnTo>
                  <a:pt x="21000" y="54565"/>
                </a:lnTo>
                <a:lnTo>
                  <a:pt x="24094" y="56735"/>
                </a:lnTo>
                <a:lnTo>
                  <a:pt x="24941" y="56673"/>
                </a:lnTo>
                <a:lnTo>
                  <a:pt x="25656" y="57858"/>
                </a:lnTo>
                <a:lnTo>
                  <a:pt x="26988" y="58458"/>
                </a:lnTo>
                <a:lnTo>
                  <a:pt x="27349" y="59666"/>
                </a:lnTo>
                <a:lnTo>
                  <a:pt x="28296" y="60896"/>
                </a:lnTo>
                <a:lnTo>
                  <a:pt x="26641" y="62389"/>
                </a:lnTo>
                <a:lnTo>
                  <a:pt x="23433" y="61989"/>
                </a:lnTo>
                <a:lnTo>
                  <a:pt x="21601" y="63681"/>
                </a:lnTo>
                <a:lnTo>
                  <a:pt x="19938" y="63250"/>
                </a:lnTo>
                <a:lnTo>
                  <a:pt x="19646" y="62358"/>
                </a:lnTo>
                <a:lnTo>
                  <a:pt x="19877" y="62058"/>
                </a:lnTo>
                <a:lnTo>
                  <a:pt x="18884" y="59789"/>
                </a:lnTo>
                <a:lnTo>
                  <a:pt x="18438" y="56327"/>
                </a:lnTo>
                <a:lnTo>
                  <a:pt x="17768" y="54288"/>
                </a:lnTo>
                <a:lnTo>
                  <a:pt x="17038" y="53419"/>
                </a:lnTo>
                <a:lnTo>
                  <a:pt x="15544" y="54181"/>
                </a:lnTo>
                <a:lnTo>
                  <a:pt x="14937" y="54311"/>
                </a:lnTo>
                <a:lnTo>
                  <a:pt x="13490" y="52642"/>
                </a:lnTo>
                <a:lnTo>
                  <a:pt x="14175" y="49249"/>
                </a:lnTo>
                <a:lnTo>
                  <a:pt x="14537" y="48280"/>
                </a:lnTo>
                <a:lnTo>
                  <a:pt x="15699" y="48096"/>
                </a:lnTo>
                <a:lnTo>
                  <a:pt x="17468" y="48988"/>
                </a:lnTo>
                <a:lnTo>
                  <a:pt x="19146" y="52996"/>
                </a:lnTo>
                <a:close/>
                <a:moveTo>
                  <a:pt x="38239" y="58373"/>
                </a:moveTo>
                <a:lnTo>
                  <a:pt x="35768" y="58604"/>
                </a:lnTo>
                <a:lnTo>
                  <a:pt x="32297" y="57904"/>
                </a:lnTo>
                <a:lnTo>
                  <a:pt x="30897" y="56935"/>
                </a:lnTo>
                <a:lnTo>
                  <a:pt x="30297" y="55965"/>
                </a:lnTo>
                <a:lnTo>
                  <a:pt x="31497" y="55242"/>
                </a:lnTo>
                <a:lnTo>
                  <a:pt x="33221" y="54904"/>
                </a:lnTo>
                <a:lnTo>
                  <a:pt x="35368" y="52680"/>
                </a:lnTo>
                <a:lnTo>
                  <a:pt x="36115" y="53527"/>
                </a:lnTo>
                <a:lnTo>
                  <a:pt x="36915" y="56019"/>
                </a:lnTo>
                <a:lnTo>
                  <a:pt x="37777" y="56773"/>
                </a:lnTo>
                <a:lnTo>
                  <a:pt x="38262" y="57527"/>
                </a:lnTo>
                <a:lnTo>
                  <a:pt x="38239" y="58373"/>
                </a:lnTo>
                <a:close/>
                <a:moveTo>
                  <a:pt x="41478" y="68274"/>
                </a:moveTo>
                <a:lnTo>
                  <a:pt x="42125" y="68605"/>
                </a:lnTo>
                <a:lnTo>
                  <a:pt x="41763" y="69535"/>
                </a:lnTo>
                <a:lnTo>
                  <a:pt x="38800" y="68474"/>
                </a:lnTo>
                <a:lnTo>
                  <a:pt x="36407" y="68889"/>
                </a:lnTo>
                <a:lnTo>
                  <a:pt x="35738" y="68843"/>
                </a:lnTo>
                <a:lnTo>
                  <a:pt x="35029" y="67989"/>
                </a:lnTo>
                <a:lnTo>
                  <a:pt x="34506" y="66289"/>
                </a:lnTo>
                <a:lnTo>
                  <a:pt x="34745" y="65104"/>
                </a:lnTo>
                <a:lnTo>
                  <a:pt x="35745" y="64274"/>
                </a:lnTo>
                <a:lnTo>
                  <a:pt x="36122" y="64143"/>
                </a:lnTo>
                <a:lnTo>
                  <a:pt x="36877" y="65166"/>
                </a:lnTo>
                <a:lnTo>
                  <a:pt x="37561" y="65866"/>
                </a:lnTo>
                <a:lnTo>
                  <a:pt x="38223" y="66166"/>
                </a:lnTo>
                <a:lnTo>
                  <a:pt x="39731" y="67835"/>
                </a:lnTo>
                <a:lnTo>
                  <a:pt x="41478" y="68274"/>
                </a:lnTo>
                <a:close/>
                <a:moveTo>
                  <a:pt x="41455" y="85421"/>
                </a:moveTo>
                <a:lnTo>
                  <a:pt x="43602" y="88629"/>
                </a:lnTo>
                <a:lnTo>
                  <a:pt x="44456" y="88883"/>
                </a:lnTo>
                <a:lnTo>
                  <a:pt x="43156" y="91183"/>
                </a:lnTo>
                <a:lnTo>
                  <a:pt x="40447" y="91383"/>
                </a:lnTo>
                <a:lnTo>
                  <a:pt x="37253" y="90791"/>
                </a:lnTo>
                <a:lnTo>
                  <a:pt x="38423" y="89998"/>
                </a:lnTo>
                <a:lnTo>
                  <a:pt x="37815" y="89106"/>
                </a:lnTo>
                <a:lnTo>
                  <a:pt x="36853" y="88929"/>
                </a:lnTo>
                <a:lnTo>
                  <a:pt x="35745" y="89352"/>
                </a:lnTo>
                <a:lnTo>
                  <a:pt x="35237" y="89206"/>
                </a:lnTo>
                <a:lnTo>
                  <a:pt x="35945" y="87729"/>
                </a:lnTo>
                <a:lnTo>
                  <a:pt x="37715" y="85644"/>
                </a:lnTo>
                <a:lnTo>
                  <a:pt x="38239" y="85483"/>
                </a:lnTo>
                <a:lnTo>
                  <a:pt x="38715" y="85459"/>
                </a:lnTo>
                <a:lnTo>
                  <a:pt x="39185" y="85644"/>
                </a:lnTo>
                <a:lnTo>
                  <a:pt x="41455" y="85421"/>
                </a:lnTo>
                <a:close/>
                <a:moveTo>
                  <a:pt x="60655" y="117008"/>
                </a:moveTo>
                <a:lnTo>
                  <a:pt x="59655" y="118108"/>
                </a:lnTo>
                <a:lnTo>
                  <a:pt x="58785" y="117985"/>
                </a:lnTo>
                <a:lnTo>
                  <a:pt x="53152" y="115446"/>
                </a:lnTo>
                <a:lnTo>
                  <a:pt x="53391" y="114400"/>
                </a:lnTo>
                <a:lnTo>
                  <a:pt x="53160" y="111731"/>
                </a:lnTo>
                <a:lnTo>
                  <a:pt x="53776" y="110284"/>
                </a:lnTo>
                <a:lnTo>
                  <a:pt x="55330" y="109692"/>
                </a:lnTo>
                <a:lnTo>
                  <a:pt x="56538" y="109999"/>
                </a:lnTo>
                <a:lnTo>
                  <a:pt x="57277" y="112131"/>
                </a:lnTo>
                <a:lnTo>
                  <a:pt x="58962" y="113000"/>
                </a:lnTo>
                <a:lnTo>
                  <a:pt x="57785" y="113731"/>
                </a:lnTo>
                <a:lnTo>
                  <a:pt x="59840" y="115339"/>
                </a:lnTo>
                <a:lnTo>
                  <a:pt x="60655" y="117008"/>
                </a:lnTo>
                <a:close/>
                <a:moveTo>
                  <a:pt x="64041" y="130647"/>
                </a:moveTo>
                <a:lnTo>
                  <a:pt x="62902" y="133124"/>
                </a:lnTo>
                <a:lnTo>
                  <a:pt x="60932" y="132547"/>
                </a:lnTo>
                <a:lnTo>
                  <a:pt x="59093" y="130755"/>
                </a:lnTo>
                <a:lnTo>
                  <a:pt x="58131" y="129193"/>
                </a:lnTo>
                <a:lnTo>
                  <a:pt x="58778" y="126201"/>
                </a:lnTo>
                <a:lnTo>
                  <a:pt x="59716" y="125678"/>
                </a:lnTo>
                <a:lnTo>
                  <a:pt x="60702" y="125847"/>
                </a:lnTo>
                <a:lnTo>
                  <a:pt x="61201" y="128770"/>
                </a:lnTo>
                <a:lnTo>
                  <a:pt x="64041" y="130647"/>
                </a:lnTo>
                <a:close/>
                <a:moveTo>
                  <a:pt x="72791" y="145394"/>
                </a:moveTo>
                <a:lnTo>
                  <a:pt x="72029" y="146656"/>
                </a:lnTo>
                <a:lnTo>
                  <a:pt x="70859" y="146640"/>
                </a:lnTo>
                <a:lnTo>
                  <a:pt x="69359" y="145748"/>
                </a:lnTo>
                <a:lnTo>
                  <a:pt x="69644" y="144633"/>
                </a:lnTo>
                <a:lnTo>
                  <a:pt x="71352" y="144433"/>
                </a:lnTo>
                <a:lnTo>
                  <a:pt x="71845" y="144510"/>
                </a:lnTo>
                <a:lnTo>
                  <a:pt x="72791" y="1453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1" name="Google Shape;1021;p44"/>
          <p:cNvSpPr/>
          <p:nvPr/>
        </p:nvSpPr>
        <p:spPr>
          <a:xfrm>
            <a:off x="8736349" y="4769355"/>
            <a:ext cx="36182" cy="19757"/>
          </a:xfrm>
          <a:custGeom>
            <a:avLst/>
            <a:gdLst/>
            <a:ahLst/>
            <a:cxnLst/>
            <a:rect l="l" t="t" r="r" b="b"/>
            <a:pathLst>
              <a:path w="44618" h="24363" extrusionOk="0">
                <a:moveTo>
                  <a:pt x="43926" y="2446"/>
                </a:moveTo>
                <a:lnTo>
                  <a:pt x="43572" y="2623"/>
                </a:lnTo>
                <a:lnTo>
                  <a:pt x="43171" y="1762"/>
                </a:lnTo>
                <a:lnTo>
                  <a:pt x="43687" y="462"/>
                </a:lnTo>
                <a:lnTo>
                  <a:pt x="44187" y="0"/>
                </a:lnTo>
                <a:lnTo>
                  <a:pt x="44618" y="1023"/>
                </a:lnTo>
                <a:lnTo>
                  <a:pt x="43926" y="2446"/>
                </a:lnTo>
                <a:close/>
                <a:moveTo>
                  <a:pt x="3194" y="24217"/>
                </a:moveTo>
                <a:lnTo>
                  <a:pt x="1970" y="24363"/>
                </a:lnTo>
                <a:lnTo>
                  <a:pt x="777" y="24071"/>
                </a:lnTo>
                <a:lnTo>
                  <a:pt x="0" y="22825"/>
                </a:lnTo>
                <a:lnTo>
                  <a:pt x="354" y="22294"/>
                </a:lnTo>
                <a:lnTo>
                  <a:pt x="1131" y="22540"/>
                </a:lnTo>
                <a:lnTo>
                  <a:pt x="1932" y="23463"/>
                </a:lnTo>
                <a:lnTo>
                  <a:pt x="3255" y="23886"/>
                </a:lnTo>
                <a:lnTo>
                  <a:pt x="3194" y="2421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2" name="Google Shape;1022;p44"/>
          <p:cNvSpPr/>
          <p:nvPr/>
        </p:nvSpPr>
        <p:spPr>
          <a:xfrm>
            <a:off x="8831192" y="4773709"/>
            <a:ext cx="23277" cy="10418"/>
          </a:xfrm>
          <a:custGeom>
            <a:avLst/>
            <a:gdLst/>
            <a:ahLst/>
            <a:cxnLst/>
            <a:rect l="l" t="t" r="r" b="b"/>
            <a:pathLst>
              <a:path w="28704" h="12847" extrusionOk="0">
                <a:moveTo>
                  <a:pt x="9619" y="0"/>
                </a:moveTo>
                <a:lnTo>
                  <a:pt x="12036" y="2085"/>
                </a:lnTo>
                <a:lnTo>
                  <a:pt x="13005" y="4847"/>
                </a:lnTo>
                <a:lnTo>
                  <a:pt x="11959" y="7485"/>
                </a:lnTo>
                <a:lnTo>
                  <a:pt x="9673" y="6839"/>
                </a:lnTo>
                <a:lnTo>
                  <a:pt x="6349" y="7401"/>
                </a:lnTo>
                <a:lnTo>
                  <a:pt x="5241" y="7208"/>
                </a:lnTo>
                <a:lnTo>
                  <a:pt x="2586" y="3970"/>
                </a:lnTo>
                <a:lnTo>
                  <a:pt x="739" y="2516"/>
                </a:lnTo>
                <a:lnTo>
                  <a:pt x="0" y="1146"/>
                </a:lnTo>
                <a:lnTo>
                  <a:pt x="2348" y="1300"/>
                </a:lnTo>
                <a:lnTo>
                  <a:pt x="5780" y="392"/>
                </a:lnTo>
                <a:lnTo>
                  <a:pt x="9619" y="0"/>
                </a:lnTo>
                <a:close/>
                <a:moveTo>
                  <a:pt x="28620" y="12832"/>
                </a:moveTo>
                <a:lnTo>
                  <a:pt x="22694" y="12847"/>
                </a:lnTo>
                <a:lnTo>
                  <a:pt x="19762" y="11847"/>
                </a:lnTo>
                <a:lnTo>
                  <a:pt x="18723" y="11839"/>
                </a:lnTo>
                <a:lnTo>
                  <a:pt x="16215" y="9747"/>
                </a:lnTo>
                <a:lnTo>
                  <a:pt x="15830" y="8647"/>
                </a:lnTo>
                <a:lnTo>
                  <a:pt x="17146" y="7924"/>
                </a:lnTo>
                <a:lnTo>
                  <a:pt x="19877" y="7547"/>
                </a:lnTo>
                <a:lnTo>
                  <a:pt x="25372" y="9139"/>
                </a:lnTo>
                <a:lnTo>
                  <a:pt x="26203" y="10555"/>
                </a:lnTo>
                <a:lnTo>
                  <a:pt x="27465" y="10708"/>
                </a:lnTo>
                <a:lnTo>
                  <a:pt x="28450" y="11324"/>
                </a:lnTo>
                <a:lnTo>
                  <a:pt x="28704" y="12316"/>
                </a:lnTo>
                <a:lnTo>
                  <a:pt x="28620" y="12832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3" name="Google Shape;1023;p44"/>
          <p:cNvSpPr/>
          <p:nvPr/>
        </p:nvSpPr>
        <p:spPr>
          <a:xfrm>
            <a:off x="6297422" y="4200663"/>
            <a:ext cx="209500" cy="120725"/>
          </a:xfrm>
          <a:custGeom>
            <a:avLst/>
            <a:gdLst/>
            <a:ahLst/>
            <a:cxnLst/>
            <a:rect l="l" t="t" r="r" b="b"/>
            <a:pathLst>
              <a:path w="258343" h="148871" extrusionOk="0">
                <a:moveTo>
                  <a:pt x="227554" y="52911"/>
                </a:moveTo>
                <a:lnTo>
                  <a:pt x="216665" y="56896"/>
                </a:lnTo>
                <a:lnTo>
                  <a:pt x="213795" y="58666"/>
                </a:lnTo>
                <a:lnTo>
                  <a:pt x="211186" y="60850"/>
                </a:lnTo>
                <a:lnTo>
                  <a:pt x="209232" y="63581"/>
                </a:lnTo>
                <a:lnTo>
                  <a:pt x="207862" y="68374"/>
                </a:lnTo>
                <a:lnTo>
                  <a:pt x="208901" y="72751"/>
                </a:lnTo>
                <a:lnTo>
                  <a:pt x="208800" y="75097"/>
                </a:lnTo>
                <a:lnTo>
                  <a:pt x="205992" y="76651"/>
                </a:lnTo>
                <a:lnTo>
                  <a:pt x="203368" y="77767"/>
                </a:lnTo>
                <a:lnTo>
                  <a:pt x="200451" y="79475"/>
                </a:lnTo>
                <a:lnTo>
                  <a:pt x="198681" y="79898"/>
                </a:lnTo>
                <a:lnTo>
                  <a:pt x="197234" y="81252"/>
                </a:lnTo>
                <a:lnTo>
                  <a:pt x="195549" y="82198"/>
                </a:lnTo>
                <a:lnTo>
                  <a:pt x="189477" y="84660"/>
                </a:lnTo>
                <a:lnTo>
                  <a:pt x="182844" y="86560"/>
                </a:lnTo>
                <a:lnTo>
                  <a:pt x="172301" y="88837"/>
                </a:lnTo>
                <a:lnTo>
                  <a:pt x="168230" y="91306"/>
                </a:lnTo>
                <a:lnTo>
                  <a:pt x="164529" y="92999"/>
                </a:lnTo>
                <a:lnTo>
                  <a:pt x="158903" y="93506"/>
                </a:lnTo>
                <a:lnTo>
                  <a:pt x="151177" y="95853"/>
                </a:lnTo>
                <a:lnTo>
                  <a:pt x="146883" y="97730"/>
                </a:lnTo>
                <a:lnTo>
                  <a:pt x="141550" y="100784"/>
                </a:lnTo>
                <a:lnTo>
                  <a:pt x="140372" y="101745"/>
                </a:lnTo>
                <a:lnTo>
                  <a:pt x="139434" y="103992"/>
                </a:lnTo>
                <a:lnTo>
                  <a:pt x="137795" y="105930"/>
                </a:lnTo>
                <a:lnTo>
                  <a:pt x="134586" y="109107"/>
                </a:lnTo>
                <a:lnTo>
                  <a:pt x="132177" y="110738"/>
                </a:lnTo>
                <a:lnTo>
                  <a:pt x="130568" y="110823"/>
                </a:lnTo>
                <a:lnTo>
                  <a:pt x="127444" y="111715"/>
                </a:lnTo>
                <a:lnTo>
                  <a:pt x="123743" y="111900"/>
                </a:lnTo>
                <a:lnTo>
                  <a:pt x="117525" y="110784"/>
                </a:lnTo>
                <a:lnTo>
                  <a:pt x="115924" y="111561"/>
                </a:lnTo>
                <a:lnTo>
                  <a:pt x="114608" y="112800"/>
                </a:lnTo>
                <a:lnTo>
                  <a:pt x="109814" y="114977"/>
                </a:lnTo>
                <a:lnTo>
                  <a:pt x="104943" y="119323"/>
                </a:lnTo>
                <a:lnTo>
                  <a:pt x="101380" y="120477"/>
                </a:lnTo>
                <a:lnTo>
                  <a:pt x="95616" y="121839"/>
                </a:lnTo>
                <a:lnTo>
                  <a:pt x="91584" y="123647"/>
                </a:lnTo>
                <a:lnTo>
                  <a:pt x="88875" y="124370"/>
                </a:lnTo>
                <a:lnTo>
                  <a:pt x="85389" y="124747"/>
                </a:lnTo>
                <a:lnTo>
                  <a:pt x="78932" y="124562"/>
                </a:lnTo>
                <a:lnTo>
                  <a:pt x="72814" y="125216"/>
                </a:lnTo>
                <a:lnTo>
                  <a:pt x="67143" y="126439"/>
                </a:lnTo>
                <a:lnTo>
                  <a:pt x="64480" y="128755"/>
                </a:lnTo>
                <a:lnTo>
                  <a:pt x="61441" y="132424"/>
                </a:lnTo>
                <a:lnTo>
                  <a:pt x="56477" y="133940"/>
                </a:lnTo>
                <a:lnTo>
                  <a:pt x="55307" y="135255"/>
                </a:lnTo>
                <a:lnTo>
                  <a:pt x="53776" y="137955"/>
                </a:lnTo>
                <a:lnTo>
                  <a:pt x="50567" y="138656"/>
                </a:lnTo>
                <a:lnTo>
                  <a:pt x="47658" y="139109"/>
                </a:lnTo>
                <a:lnTo>
                  <a:pt x="44688" y="137932"/>
                </a:lnTo>
                <a:lnTo>
                  <a:pt x="39085" y="141194"/>
                </a:lnTo>
                <a:lnTo>
                  <a:pt x="36969" y="141733"/>
                </a:lnTo>
                <a:lnTo>
                  <a:pt x="33752" y="141863"/>
                </a:lnTo>
                <a:lnTo>
                  <a:pt x="31467" y="142548"/>
                </a:lnTo>
                <a:lnTo>
                  <a:pt x="29827" y="142356"/>
                </a:lnTo>
                <a:lnTo>
                  <a:pt x="27788" y="141079"/>
                </a:lnTo>
                <a:lnTo>
                  <a:pt x="23448" y="139532"/>
                </a:lnTo>
                <a:lnTo>
                  <a:pt x="20278" y="140540"/>
                </a:lnTo>
                <a:lnTo>
                  <a:pt x="20008" y="137455"/>
                </a:lnTo>
                <a:lnTo>
                  <a:pt x="14752" y="128024"/>
                </a:lnTo>
                <a:lnTo>
                  <a:pt x="15845" y="119800"/>
                </a:lnTo>
                <a:lnTo>
                  <a:pt x="15845" y="118639"/>
                </a:lnTo>
                <a:lnTo>
                  <a:pt x="14798" y="114962"/>
                </a:lnTo>
                <a:lnTo>
                  <a:pt x="11666" y="111600"/>
                </a:lnTo>
                <a:lnTo>
                  <a:pt x="11759" y="107338"/>
                </a:lnTo>
                <a:lnTo>
                  <a:pt x="10712" y="104292"/>
                </a:lnTo>
                <a:lnTo>
                  <a:pt x="9881" y="101153"/>
                </a:lnTo>
                <a:lnTo>
                  <a:pt x="10150" y="100322"/>
                </a:lnTo>
                <a:lnTo>
                  <a:pt x="10197" y="99568"/>
                </a:lnTo>
                <a:lnTo>
                  <a:pt x="8596" y="94729"/>
                </a:lnTo>
                <a:lnTo>
                  <a:pt x="8065" y="93752"/>
                </a:lnTo>
                <a:lnTo>
                  <a:pt x="7865" y="92737"/>
                </a:lnTo>
                <a:lnTo>
                  <a:pt x="8388" y="91960"/>
                </a:lnTo>
                <a:lnTo>
                  <a:pt x="8373" y="91060"/>
                </a:lnTo>
                <a:lnTo>
                  <a:pt x="7526" y="89575"/>
                </a:lnTo>
                <a:lnTo>
                  <a:pt x="6626" y="86744"/>
                </a:lnTo>
                <a:lnTo>
                  <a:pt x="2355" y="84521"/>
                </a:lnTo>
                <a:lnTo>
                  <a:pt x="3224" y="82436"/>
                </a:lnTo>
                <a:lnTo>
                  <a:pt x="4055" y="83167"/>
                </a:lnTo>
                <a:lnTo>
                  <a:pt x="5179" y="83790"/>
                </a:lnTo>
                <a:lnTo>
                  <a:pt x="5410" y="82444"/>
                </a:lnTo>
                <a:lnTo>
                  <a:pt x="5425" y="81436"/>
                </a:lnTo>
                <a:lnTo>
                  <a:pt x="3640" y="75136"/>
                </a:lnTo>
                <a:lnTo>
                  <a:pt x="6287" y="66720"/>
                </a:lnTo>
                <a:lnTo>
                  <a:pt x="5417" y="59127"/>
                </a:lnTo>
                <a:lnTo>
                  <a:pt x="9458" y="56058"/>
                </a:lnTo>
                <a:lnTo>
                  <a:pt x="10474" y="55135"/>
                </a:lnTo>
                <a:lnTo>
                  <a:pt x="11058" y="54327"/>
                </a:lnTo>
                <a:lnTo>
                  <a:pt x="12012" y="52588"/>
                </a:lnTo>
                <a:lnTo>
                  <a:pt x="13313" y="52027"/>
                </a:lnTo>
                <a:lnTo>
                  <a:pt x="13775" y="50196"/>
                </a:lnTo>
                <a:lnTo>
                  <a:pt x="13736" y="49280"/>
                </a:lnTo>
                <a:lnTo>
                  <a:pt x="12898" y="48496"/>
                </a:lnTo>
                <a:lnTo>
                  <a:pt x="12266" y="46365"/>
                </a:lnTo>
                <a:lnTo>
                  <a:pt x="12474" y="43657"/>
                </a:lnTo>
                <a:lnTo>
                  <a:pt x="12682" y="42526"/>
                </a:lnTo>
                <a:lnTo>
                  <a:pt x="13121" y="40457"/>
                </a:lnTo>
                <a:lnTo>
                  <a:pt x="14537" y="39687"/>
                </a:lnTo>
                <a:lnTo>
                  <a:pt x="14868" y="39072"/>
                </a:lnTo>
                <a:lnTo>
                  <a:pt x="13775" y="37764"/>
                </a:lnTo>
                <a:lnTo>
                  <a:pt x="13875" y="36979"/>
                </a:lnTo>
                <a:lnTo>
                  <a:pt x="16276" y="34787"/>
                </a:lnTo>
                <a:lnTo>
                  <a:pt x="17222" y="34133"/>
                </a:lnTo>
                <a:lnTo>
                  <a:pt x="18777" y="33456"/>
                </a:lnTo>
                <a:lnTo>
                  <a:pt x="19993" y="33464"/>
                </a:lnTo>
                <a:lnTo>
                  <a:pt x="21393" y="33849"/>
                </a:lnTo>
                <a:lnTo>
                  <a:pt x="22648" y="34464"/>
                </a:lnTo>
                <a:lnTo>
                  <a:pt x="23864" y="35579"/>
                </a:lnTo>
                <a:lnTo>
                  <a:pt x="25149" y="36849"/>
                </a:lnTo>
                <a:lnTo>
                  <a:pt x="27119" y="37333"/>
                </a:lnTo>
                <a:lnTo>
                  <a:pt x="28458" y="37210"/>
                </a:lnTo>
                <a:lnTo>
                  <a:pt x="29551" y="37772"/>
                </a:lnTo>
                <a:lnTo>
                  <a:pt x="30474" y="37464"/>
                </a:lnTo>
                <a:lnTo>
                  <a:pt x="31521" y="36810"/>
                </a:lnTo>
                <a:lnTo>
                  <a:pt x="33198" y="36849"/>
                </a:lnTo>
                <a:lnTo>
                  <a:pt x="34707" y="36110"/>
                </a:lnTo>
                <a:lnTo>
                  <a:pt x="39000" y="35756"/>
                </a:lnTo>
                <a:lnTo>
                  <a:pt x="43141" y="35979"/>
                </a:lnTo>
                <a:lnTo>
                  <a:pt x="47465" y="35364"/>
                </a:lnTo>
                <a:lnTo>
                  <a:pt x="51783" y="35410"/>
                </a:lnTo>
                <a:lnTo>
                  <a:pt x="56138" y="35456"/>
                </a:lnTo>
                <a:lnTo>
                  <a:pt x="57100" y="35549"/>
                </a:lnTo>
                <a:lnTo>
                  <a:pt x="58047" y="35933"/>
                </a:lnTo>
                <a:lnTo>
                  <a:pt x="61718" y="37872"/>
                </a:lnTo>
                <a:lnTo>
                  <a:pt x="64503" y="38272"/>
                </a:lnTo>
                <a:lnTo>
                  <a:pt x="70098" y="38803"/>
                </a:lnTo>
                <a:lnTo>
                  <a:pt x="76062" y="39372"/>
                </a:lnTo>
                <a:lnTo>
                  <a:pt x="81233" y="39856"/>
                </a:lnTo>
                <a:lnTo>
                  <a:pt x="85619" y="39395"/>
                </a:lnTo>
                <a:lnTo>
                  <a:pt x="89259" y="39018"/>
                </a:lnTo>
                <a:lnTo>
                  <a:pt x="90244" y="39080"/>
                </a:lnTo>
                <a:lnTo>
                  <a:pt x="91345" y="40280"/>
                </a:lnTo>
                <a:lnTo>
                  <a:pt x="93538" y="43272"/>
                </a:lnTo>
                <a:lnTo>
                  <a:pt x="95608" y="46088"/>
                </a:lnTo>
                <a:lnTo>
                  <a:pt x="99233" y="46242"/>
                </a:lnTo>
                <a:lnTo>
                  <a:pt x="101557" y="45180"/>
                </a:lnTo>
                <a:lnTo>
                  <a:pt x="104112" y="43688"/>
                </a:lnTo>
                <a:lnTo>
                  <a:pt x="105674" y="42534"/>
                </a:lnTo>
                <a:lnTo>
                  <a:pt x="107482" y="37949"/>
                </a:lnTo>
                <a:lnTo>
                  <a:pt x="108652" y="34979"/>
                </a:lnTo>
                <a:lnTo>
                  <a:pt x="111338" y="31633"/>
                </a:lnTo>
                <a:lnTo>
                  <a:pt x="113585" y="28833"/>
                </a:lnTo>
                <a:lnTo>
                  <a:pt x="116555" y="25117"/>
                </a:lnTo>
                <a:lnTo>
                  <a:pt x="118202" y="23063"/>
                </a:lnTo>
                <a:lnTo>
                  <a:pt x="121449" y="19001"/>
                </a:lnTo>
                <a:lnTo>
                  <a:pt x="124551" y="17417"/>
                </a:lnTo>
                <a:lnTo>
                  <a:pt x="130538" y="14363"/>
                </a:lnTo>
                <a:lnTo>
                  <a:pt x="136410" y="11355"/>
                </a:lnTo>
                <a:lnTo>
                  <a:pt x="140234" y="9393"/>
                </a:lnTo>
                <a:lnTo>
                  <a:pt x="143489" y="8501"/>
                </a:lnTo>
                <a:lnTo>
                  <a:pt x="148945" y="7731"/>
                </a:lnTo>
                <a:lnTo>
                  <a:pt x="155356" y="6824"/>
                </a:lnTo>
                <a:lnTo>
                  <a:pt x="161766" y="5916"/>
                </a:lnTo>
                <a:lnTo>
                  <a:pt x="168607" y="4954"/>
                </a:lnTo>
                <a:lnTo>
                  <a:pt x="176226" y="3877"/>
                </a:lnTo>
                <a:lnTo>
                  <a:pt x="181451" y="3139"/>
                </a:lnTo>
                <a:lnTo>
                  <a:pt x="188107" y="2192"/>
                </a:lnTo>
                <a:lnTo>
                  <a:pt x="193648" y="1408"/>
                </a:lnTo>
                <a:lnTo>
                  <a:pt x="198573" y="716"/>
                </a:lnTo>
                <a:lnTo>
                  <a:pt x="203645" y="0"/>
                </a:lnTo>
                <a:lnTo>
                  <a:pt x="204599" y="2262"/>
                </a:lnTo>
                <a:lnTo>
                  <a:pt x="205553" y="4523"/>
                </a:lnTo>
                <a:lnTo>
                  <a:pt x="206515" y="6785"/>
                </a:lnTo>
                <a:lnTo>
                  <a:pt x="207469" y="9047"/>
                </a:lnTo>
                <a:lnTo>
                  <a:pt x="208423" y="11308"/>
                </a:lnTo>
                <a:lnTo>
                  <a:pt x="209378" y="13570"/>
                </a:lnTo>
                <a:lnTo>
                  <a:pt x="210332" y="15824"/>
                </a:lnTo>
                <a:lnTo>
                  <a:pt x="211294" y="18078"/>
                </a:lnTo>
                <a:lnTo>
                  <a:pt x="212248" y="20332"/>
                </a:lnTo>
                <a:lnTo>
                  <a:pt x="213202" y="22586"/>
                </a:lnTo>
                <a:lnTo>
                  <a:pt x="214156" y="24840"/>
                </a:lnTo>
                <a:lnTo>
                  <a:pt x="215118" y="27094"/>
                </a:lnTo>
                <a:lnTo>
                  <a:pt x="216073" y="29340"/>
                </a:lnTo>
                <a:lnTo>
                  <a:pt x="217027" y="31587"/>
                </a:lnTo>
                <a:lnTo>
                  <a:pt x="217981" y="33833"/>
                </a:lnTo>
                <a:lnTo>
                  <a:pt x="218936" y="36079"/>
                </a:lnTo>
                <a:lnTo>
                  <a:pt x="219874" y="38272"/>
                </a:lnTo>
                <a:lnTo>
                  <a:pt x="221413" y="39003"/>
                </a:lnTo>
                <a:lnTo>
                  <a:pt x="222329" y="41080"/>
                </a:lnTo>
                <a:lnTo>
                  <a:pt x="223637" y="44041"/>
                </a:lnTo>
                <a:lnTo>
                  <a:pt x="224953" y="46996"/>
                </a:lnTo>
                <a:lnTo>
                  <a:pt x="226261" y="49950"/>
                </a:lnTo>
                <a:lnTo>
                  <a:pt x="227554" y="52911"/>
                </a:lnTo>
                <a:close/>
                <a:moveTo>
                  <a:pt x="885" y="82936"/>
                </a:moveTo>
                <a:lnTo>
                  <a:pt x="208" y="83429"/>
                </a:lnTo>
                <a:lnTo>
                  <a:pt x="0" y="82567"/>
                </a:lnTo>
                <a:lnTo>
                  <a:pt x="446" y="80629"/>
                </a:lnTo>
                <a:lnTo>
                  <a:pt x="1155" y="80067"/>
                </a:lnTo>
                <a:lnTo>
                  <a:pt x="1631" y="81505"/>
                </a:lnTo>
                <a:lnTo>
                  <a:pt x="1324" y="82298"/>
                </a:lnTo>
                <a:lnTo>
                  <a:pt x="885" y="82936"/>
                </a:lnTo>
                <a:close/>
                <a:moveTo>
                  <a:pt x="5140" y="112469"/>
                </a:moveTo>
                <a:lnTo>
                  <a:pt x="4856" y="112938"/>
                </a:lnTo>
                <a:lnTo>
                  <a:pt x="4463" y="112838"/>
                </a:lnTo>
                <a:lnTo>
                  <a:pt x="3124" y="111661"/>
                </a:lnTo>
                <a:lnTo>
                  <a:pt x="4594" y="110346"/>
                </a:lnTo>
                <a:lnTo>
                  <a:pt x="5379" y="111569"/>
                </a:lnTo>
                <a:lnTo>
                  <a:pt x="5140" y="112469"/>
                </a:lnTo>
                <a:close/>
                <a:moveTo>
                  <a:pt x="4456" y="118377"/>
                </a:moveTo>
                <a:lnTo>
                  <a:pt x="3024" y="119054"/>
                </a:lnTo>
                <a:lnTo>
                  <a:pt x="4002" y="117300"/>
                </a:lnTo>
                <a:lnTo>
                  <a:pt x="5002" y="116939"/>
                </a:lnTo>
                <a:lnTo>
                  <a:pt x="5279" y="117008"/>
                </a:lnTo>
                <a:lnTo>
                  <a:pt x="4456" y="118377"/>
                </a:lnTo>
                <a:close/>
                <a:moveTo>
                  <a:pt x="242183" y="141894"/>
                </a:moveTo>
                <a:lnTo>
                  <a:pt x="243523" y="142156"/>
                </a:lnTo>
                <a:lnTo>
                  <a:pt x="245546" y="141394"/>
                </a:lnTo>
                <a:lnTo>
                  <a:pt x="251349" y="141294"/>
                </a:lnTo>
                <a:lnTo>
                  <a:pt x="258344" y="143740"/>
                </a:lnTo>
                <a:lnTo>
                  <a:pt x="257020" y="144379"/>
                </a:lnTo>
                <a:lnTo>
                  <a:pt x="256235" y="145263"/>
                </a:lnTo>
                <a:lnTo>
                  <a:pt x="253165" y="146071"/>
                </a:lnTo>
                <a:lnTo>
                  <a:pt x="250102" y="147956"/>
                </a:lnTo>
                <a:lnTo>
                  <a:pt x="241237" y="148872"/>
                </a:lnTo>
                <a:lnTo>
                  <a:pt x="238636" y="148364"/>
                </a:lnTo>
                <a:lnTo>
                  <a:pt x="236496" y="146541"/>
                </a:lnTo>
                <a:lnTo>
                  <a:pt x="232533" y="144171"/>
                </a:lnTo>
                <a:lnTo>
                  <a:pt x="234095" y="142656"/>
                </a:lnTo>
                <a:lnTo>
                  <a:pt x="234434" y="141963"/>
                </a:lnTo>
                <a:lnTo>
                  <a:pt x="235019" y="141302"/>
                </a:lnTo>
                <a:lnTo>
                  <a:pt x="237258" y="140156"/>
                </a:lnTo>
                <a:lnTo>
                  <a:pt x="239498" y="140340"/>
                </a:lnTo>
                <a:lnTo>
                  <a:pt x="242183" y="14189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4" name="Google Shape;1024;p44"/>
          <p:cNvSpPr/>
          <p:nvPr/>
        </p:nvSpPr>
        <p:spPr>
          <a:xfrm>
            <a:off x="6341087" y="4759199"/>
            <a:ext cx="3163" cy="5926"/>
          </a:xfrm>
          <a:custGeom>
            <a:avLst/>
            <a:gdLst/>
            <a:ahLst/>
            <a:cxnLst/>
            <a:rect l="l" t="t" r="r" b="b"/>
            <a:pathLst>
              <a:path w="3901" h="7308" extrusionOk="0">
                <a:moveTo>
                  <a:pt x="2978" y="7124"/>
                </a:moveTo>
                <a:lnTo>
                  <a:pt x="1616" y="7308"/>
                </a:lnTo>
                <a:lnTo>
                  <a:pt x="977" y="6723"/>
                </a:lnTo>
                <a:lnTo>
                  <a:pt x="585" y="5339"/>
                </a:lnTo>
                <a:lnTo>
                  <a:pt x="985" y="4008"/>
                </a:lnTo>
                <a:lnTo>
                  <a:pt x="1100" y="2931"/>
                </a:lnTo>
                <a:lnTo>
                  <a:pt x="0" y="1062"/>
                </a:lnTo>
                <a:lnTo>
                  <a:pt x="1077" y="0"/>
                </a:lnTo>
                <a:lnTo>
                  <a:pt x="1993" y="1239"/>
                </a:lnTo>
                <a:lnTo>
                  <a:pt x="2516" y="1323"/>
                </a:lnTo>
                <a:lnTo>
                  <a:pt x="3901" y="2185"/>
                </a:lnTo>
                <a:lnTo>
                  <a:pt x="3494" y="3769"/>
                </a:lnTo>
                <a:lnTo>
                  <a:pt x="3586" y="4292"/>
                </a:lnTo>
                <a:lnTo>
                  <a:pt x="2955" y="5877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5" name="Google Shape;1025;p44"/>
          <p:cNvSpPr/>
          <p:nvPr/>
        </p:nvSpPr>
        <p:spPr>
          <a:xfrm>
            <a:off x="5840291" y="4932545"/>
            <a:ext cx="375479" cy="533457"/>
          </a:xfrm>
          <a:custGeom>
            <a:avLst/>
            <a:gdLst/>
            <a:ahLst/>
            <a:cxnLst/>
            <a:rect l="l" t="t" r="r" b="b"/>
            <a:pathLst>
              <a:path w="463019" h="657828" extrusionOk="0">
                <a:moveTo>
                  <a:pt x="320485" y="5947"/>
                </a:moveTo>
                <a:lnTo>
                  <a:pt x="320600" y="7170"/>
                </a:lnTo>
                <a:lnTo>
                  <a:pt x="320754" y="7724"/>
                </a:lnTo>
                <a:lnTo>
                  <a:pt x="321785" y="10947"/>
                </a:lnTo>
                <a:lnTo>
                  <a:pt x="323324" y="15778"/>
                </a:lnTo>
                <a:lnTo>
                  <a:pt x="324348" y="20240"/>
                </a:lnTo>
                <a:lnTo>
                  <a:pt x="325756" y="26371"/>
                </a:lnTo>
                <a:lnTo>
                  <a:pt x="325710" y="29794"/>
                </a:lnTo>
                <a:lnTo>
                  <a:pt x="326056" y="31117"/>
                </a:lnTo>
                <a:lnTo>
                  <a:pt x="327318" y="32771"/>
                </a:lnTo>
                <a:lnTo>
                  <a:pt x="328865" y="35618"/>
                </a:lnTo>
                <a:lnTo>
                  <a:pt x="329388" y="37225"/>
                </a:lnTo>
                <a:lnTo>
                  <a:pt x="329904" y="38434"/>
                </a:lnTo>
                <a:lnTo>
                  <a:pt x="331535" y="40726"/>
                </a:lnTo>
                <a:lnTo>
                  <a:pt x="332805" y="44203"/>
                </a:lnTo>
                <a:lnTo>
                  <a:pt x="333882" y="48811"/>
                </a:lnTo>
                <a:lnTo>
                  <a:pt x="334806" y="51026"/>
                </a:lnTo>
                <a:lnTo>
                  <a:pt x="335152" y="52119"/>
                </a:lnTo>
                <a:lnTo>
                  <a:pt x="335568" y="54104"/>
                </a:lnTo>
                <a:lnTo>
                  <a:pt x="335514" y="58296"/>
                </a:lnTo>
                <a:lnTo>
                  <a:pt x="335537" y="63166"/>
                </a:lnTo>
                <a:lnTo>
                  <a:pt x="335568" y="68605"/>
                </a:lnTo>
                <a:lnTo>
                  <a:pt x="335591" y="73105"/>
                </a:lnTo>
                <a:lnTo>
                  <a:pt x="335429" y="75382"/>
                </a:lnTo>
                <a:lnTo>
                  <a:pt x="335545" y="81867"/>
                </a:lnTo>
                <a:lnTo>
                  <a:pt x="334152" y="85244"/>
                </a:lnTo>
                <a:lnTo>
                  <a:pt x="334321" y="87906"/>
                </a:lnTo>
                <a:lnTo>
                  <a:pt x="334752" y="89629"/>
                </a:lnTo>
                <a:lnTo>
                  <a:pt x="334183" y="89899"/>
                </a:lnTo>
                <a:lnTo>
                  <a:pt x="333098" y="90206"/>
                </a:lnTo>
                <a:lnTo>
                  <a:pt x="328111" y="87475"/>
                </a:lnTo>
                <a:lnTo>
                  <a:pt x="323247" y="84591"/>
                </a:lnTo>
                <a:lnTo>
                  <a:pt x="322547" y="84506"/>
                </a:lnTo>
                <a:lnTo>
                  <a:pt x="321523" y="84806"/>
                </a:lnTo>
                <a:lnTo>
                  <a:pt x="318769" y="86898"/>
                </a:lnTo>
                <a:lnTo>
                  <a:pt x="316191" y="90175"/>
                </a:lnTo>
                <a:lnTo>
                  <a:pt x="315006" y="92975"/>
                </a:lnTo>
                <a:lnTo>
                  <a:pt x="313105" y="95868"/>
                </a:lnTo>
                <a:lnTo>
                  <a:pt x="310042" y="100530"/>
                </a:lnTo>
                <a:lnTo>
                  <a:pt x="309726" y="101538"/>
                </a:lnTo>
                <a:lnTo>
                  <a:pt x="309696" y="105338"/>
                </a:lnTo>
                <a:lnTo>
                  <a:pt x="309842" y="108961"/>
                </a:lnTo>
                <a:lnTo>
                  <a:pt x="310111" y="109469"/>
                </a:lnTo>
                <a:lnTo>
                  <a:pt x="311766" y="109638"/>
                </a:lnTo>
                <a:lnTo>
                  <a:pt x="312951" y="112608"/>
                </a:lnTo>
                <a:lnTo>
                  <a:pt x="315659" y="117346"/>
                </a:lnTo>
                <a:lnTo>
                  <a:pt x="320207" y="120393"/>
                </a:lnTo>
                <a:lnTo>
                  <a:pt x="324432" y="121777"/>
                </a:lnTo>
                <a:lnTo>
                  <a:pt x="330327" y="122124"/>
                </a:lnTo>
                <a:lnTo>
                  <a:pt x="334991" y="122024"/>
                </a:lnTo>
                <a:lnTo>
                  <a:pt x="334721" y="118823"/>
                </a:lnTo>
                <a:lnTo>
                  <a:pt x="335183" y="113692"/>
                </a:lnTo>
                <a:lnTo>
                  <a:pt x="335775" y="110246"/>
                </a:lnTo>
                <a:lnTo>
                  <a:pt x="336430" y="110092"/>
                </a:lnTo>
                <a:lnTo>
                  <a:pt x="337653" y="110423"/>
                </a:lnTo>
                <a:lnTo>
                  <a:pt x="338330" y="110777"/>
                </a:lnTo>
                <a:lnTo>
                  <a:pt x="340200" y="110630"/>
                </a:lnTo>
                <a:lnTo>
                  <a:pt x="343525" y="111307"/>
                </a:lnTo>
                <a:lnTo>
                  <a:pt x="346211" y="111238"/>
                </a:lnTo>
                <a:lnTo>
                  <a:pt x="348612" y="111169"/>
                </a:lnTo>
                <a:lnTo>
                  <a:pt x="352667" y="111054"/>
                </a:lnTo>
                <a:lnTo>
                  <a:pt x="355037" y="111015"/>
                </a:lnTo>
                <a:lnTo>
                  <a:pt x="354237" y="116577"/>
                </a:lnTo>
                <a:lnTo>
                  <a:pt x="351143" y="125308"/>
                </a:lnTo>
                <a:lnTo>
                  <a:pt x="350089" y="129324"/>
                </a:lnTo>
                <a:lnTo>
                  <a:pt x="347450" y="143717"/>
                </a:lnTo>
                <a:lnTo>
                  <a:pt x="344002" y="151003"/>
                </a:lnTo>
                <a:lnTo>
                  <a:pt x="342070" y="154018"/>
                </a:lnTo>
                <a:lnTo>
                  <a:pt x="336484" y="159357"/>
                </a:lnTo>
                <a:lnTo>
                  <a:pt x="334929" y="160442"/>
                </a:lnTo>
                <a:lnTo>
                  <a:pt x="333551" y="161134"/>
                </a:lnTo>
                <a:lnTo>
                  <a:pt x="331104" y="161749"/>
                </a:lnTo>
                <a:lnTo>
                  <a:pt x="321531" y="172596"/>
                </a:lnTo>
                <a:lnTo>
                  <a:pt x="317968" y="177842"/>
                </a:lnTo>
                <a:lnTo>
                  <a:pt x="314797" y="185512"/>
                </a:lnTo>
                <a:lnTo>
                  <a:pt x="311650" y="189736"/>
                </a:lnTo>
                <a:lnTo>
                  <a:pt x="307025" y="198767"/>
                </a:lnTo>
                <a:lnTo>
                  <a:pt x="302893" y="205760"/>
                </a:lnTo>
                <a:lnTo>
                  <a:pt x="298930" y="212160"/>
                </a:lnTo>
                <a:lnTo>
                  <a:pt x="292073" y="220992"/>
                </a:lnTo>
                <a:lnTo>
                  <a:pt x="289025" y="223553"/>
                </a:lnTo>
                <a:lnTo>
                  <a:pt x="286971" y="224723"/>
                </a:lnTo>
                <a:lnTo>
                  <a:pt x="281523" y="229869"/>
                </a:lnTo>
                <a:lnTo>
                  <a:pt x="273850" y="238177"/>
                </a:lnTo>
                <a:lnTo>
                  <a:pt x="267979" y="245563"/>
                </a:lnTo>
                <a:lnTo>
                  <a:pt x="259198" y="253979"/>
                </a:lnTo>
                <a:lnTo>
                  <a:pt x="254111" y="257671"/>
                </a:lnTo>
                <a:lnTo>
                  <a:pt x="246477" y="264956"/>
                </a:lnTo>
                <a:lnTo>
                  <a:pt x="244346" y="266033"/>
                </a:lnTo>
                <a:lnTo>
                  <a:pt x="235743" y="272826"/>
                </a:lnTo>
                <a:lnTo>
                  <a:pt x="229555" y="276965"/>
                </a:lnTo>
                <a:lnTo>
                  <a:pt x="219543" y="281773"/>
                </a:lnTo>
                <a:lnTo>
                  <a:pt x="215565" y="283119"/>
                </a:lnTo>
                <a:lnTo>
                  <a:pt x="206061" y="281873"/>
                </a:lnTo>
                <a:lnTo>
                  <a:pt x="202098" y="282534"/>
                </a:lnTo>
                <a:lnTo>
                  <a:pt x="198781" y="285442"/>
                </a:lnTo>
                <a:lnTo>
                  <a:pt x="198473" y="289627"/>
                </a:lnTo>
                <a:lnTo>
                  <a:pt x="197088" y="290258"/>
                </a:lnTo>
                <a:lnTo>
                  <a:pt x="194995" y="290073"/>
                </a:lnTo>
                <a:lnTo>
                  <a:pt x="188354" y="288327"/>
                </a:lnTo>
                <a:lnTo>
                  <a:pt x="184752" y="288658"/>
                </a:lnTo>
                <a:lnTo>
                  <a:pt x="182651" y="290897"/>
                </a:lnTo>
                <a:lnTo>
                  <a:pt x="180959" y="293727"/>
                </a:lnTo>
                <a:lnTo>
                  <a:pt x="175956" y="293873"/>
                </a:lnTo>
                <a:lnTo>
                  <a:pt x="167045" y="290943"/>
                </a:lnTo>
                <a:lnTo>
                  <a:pt x="156564" y="289158"/>
                </a:lnTo>
                <a:lnTo>
                  <a:pt x="154140" y="288958"/>
                </a:lnTo>
                <a:lnTo>
                  <a:pt x="149061" y="291135"/>
                </a:lnTo>
                <a:lnTo>
                  <a:pt x="147291" y="291450"/>
                </a:lnTo>
                <a:lnTo>
                  <a:pt x="139896" y="290981"/>
                </a:lnTo>
                <a:lnTo>
                  <a:pt x="135794" y="289612"/>
                </a:lnTo>
                <a:lnTo>
                  <a:pt x="131869" y="289604"/>
                </a:lnTo>
                <a:lnTo>
                  <a:pt x="128860" y="290735"/>
                </a:lnTo>
                <a:lnTo>
                  <a:pt x="125213" y="291135"/>
                </a:lnTo>
                <a:lnTo>
                  <a:pt x="115355" y="299020"/>
                </a:lnTo>
                <a:lnTo>
                  <a:pt x="110260" y="299028"/>
                </a:lnTo>
                <a:lnTo>
                  <a:pt x="105866" y="299943"/>
                </a:lnTo>
                <a:lnTo>
                  <a:pt x="103688" y="299912"/>
                </a:lnTo>
                <a:lnTo>
                  <a:pt x="99610" y="298804"/>
                </a:lnTo>
                <a:lnTo>
                  <a:pt x="98094" y="298881"/>
                </a:lnTo>
                <a:lnTo>
                  <a:pt x="95770" y="299374"/>
                </a:lnTo>
                <a:lnTo>
                  <a:pt x="93446" y="300766"/>
                </a:lnTo>
                <a:lnTo>
                  <a:pt x="88151" y="301366"/>
                </a:lnTo>
                <a:lnTo>
                  <a:pt x="86097" y="302559"/>
                </a:lnTo>
                <a:lnTo>
                  <a:pt x="77155" y="309798"/>
                </a:lnTo>
                <a:lnTo>
                  <a:pt x="75115" y="309505"/>
                </a:lnTo>
                <a:lnTo>
                  <a:pt x="73468" y="309036"/>
                </a:lnTo>
                <a:lnTo>
                  <a:pt x="68820" y="308944"/>
                </a:lnTo>
                <a:lnTo>
                  <a:pt x="63564" y="305090"/>
                </a:lnTo>
                <a:lnTo>
                  <a:pt x="61548" y="305336"/>
                </a:lnTo>
                <a:lnTo>
                  <a:pt x="62087" y="304182"/>
                </a:lnTo>
                <a:lnTo>
                  <a:pt x="62248" y="302136"/>
                </a:lnTo>
                <a:lnTo>
                  <a:pt x="61133" y="300690"/>
                </a:lnTo>
                <a:lnTo>
                  <a:pt x="60386" y="300043"/>
                </a:lnTo>
                <a:lnTo>
                  <a:pt x="58324" y="300166"/>
                </a:lnTo>
                <a:lnTo>
                  <a:pt x="57224" y="298428"/>
                </a:lnTo>
                <a:lnTo>
                  <a:pt x="54068" y="298266"/>
                </a:lnTo>
                <a:lnTo>
                  <a:pt x="52976" y="298704"/>
                </a:lnTo>
                <a:lnTo>
                  <a:pt x="51460" y="298797"/>
                </a:lnTo>
                <a:lnTo>
                  <a:pt x="51328" y="297035"/>
                </a:lnTo>
                <a:lnTo>
                  <a:pt x="51444" y="295928"/>
                </a:lnTo>
                <a:lnTo>
                  <a:pt x="51352" y="294227"/>
                </a:lnTo>
                <a:lnTo>
                  <a:pt x="50975" y="292143"/>
                </a:lnTo>
                <a:lnTo>
                  <a:pt x="49751" y="291481"/>
                </a:lnTo>
                <a:lnTo>
                  <a:pt x="48812" y="291204"/>
                </a:lnTo>
                <a:lnTo>
                  <a:pt x="46581" y="291350"/>
                </a:lnTo>
                <a:lnTo>
                  <a:pt x="45042" y="291574"/>
                </a:lnTo>
                <a:lnTo>
                  <a:pt x="44318" y="292181"/>
                </a:lnTo>
                <a:lnTo>
                  <a:pt x="43495" y="293712"/>
                </a:lnTo>
                <a:lnTo>
                  <a:pt x="43487" y="298358"/>
                </a:lnTo>
                <a:lnTo>
                  <a:pt x="42379" y="297028"/>
                </a:lnTo>
                <a:lnTo>
                  <a:pt x="41117" y="294243"/>
                </a:lnTo>
                <a:lnTo>
                  <a:pt x="40709" y="291274"/>
                </a:lnTo>
                <a:lnTo>
                  <a:pt x="41163" y="287773"/>
                </a:lnTo>
                <a:lnTo>
                  <a:pt x="43556" y="286442"/>
                </a:lnTo>
                <a:lnTo>
                  <a:pt x="43371" y="284081"/>
                </a:lnTo>
                <a:lnTo>
                  <a:pt x="42864" y="282034"/>
                </a:lnTo>
                <a:lnTo>
                  <a:pt x="40193" y="276803"/>
                </a:lnTo>
                <a:lnTo>
                  <a:pt x="39155" y="274411"/>
                </a:lnTo>
                <a:lnTo>
                  <a:pt x="36892" y="272795"/>
                </a:lnTo>
                <a:lnTo>
                  <a:pt x="35130" y="268903"/>
                </a:lnTo>
                <a:lnTo>
                  <a:pt x="33360" y="267495"/>
                </a:lnTo>
                <a:lnTo>
                  <a:pt x="32621" y="264772"/>
                </a:lnTo>
                <a:lnTo>
                  <a:pt x="30890" y="262602"/>
                </a:lnTo>
                <a:lnTo>
                  <a:pt x="30305" y="259171"/>
                </a:lnTo>
                <a:lnTo>
                  <a:pt x="31259" y="257209"/>
                </a:lnTo>
                <a:lnTo>
                  <a:pt x="32767" y="256132"/>
                </a:lnTo>
                <a:lnTo>
                  <a:pt x="34306" y="257832"/>
                </a:lnTo>
                <a:lnTo>
                  <a:pt x="36223" y="257171"/>
                </a:lnTo>
                <a:lnTo>
                  <a:pt x="38939" y="254694"/>
                </a:lnTo>
                <a:lnTo>
                  <a:pt x="40547" y="250940"/>
                </a:lnTo>
                <a:lnTo>
                  <a:pt x="40647" y="244947"/>
                </a:lnTo>
                <a:lnTo>
                  <a:pt x="40232" y="241216"/>
                </a:lnTo>
                <a:lnTo>
                  <a:pt x="38077" y="231600"/>
                </a:lnTo>
                <a:lnTo>
                  <a:pt x="37062" y="229392"/>
                </a:lnTo>
                <a:lnTo>
                  <a:pt x="32198" y="222538"/>
                </a:lnTo>
                <a:lnTo>
                  <a:pt x="26557" y="213391"/>
                </a:lnTo>
                <a:lnTo>
                  <a:pt x="19423" y="199044"/>
                </a:lnTo>
                <a:lnTo>
                  <a:pt x="16014" y="190459"/>
                </a:lnTo>
                <a:lnTo>
                  <a:pt x="10851" y="173227"/>
                </a:lnTo>
                <a:lnTo>
                  <a:pt x="6303" y="163526"/>
                </a:lnTo>
                <a:lnTo>
                  <a:pt x="716" y="154510"/>
                </a:lnTo>
                <a:lnTo>
                  <a:pt x="0" y="153926"/>
                </a:lnTo>
                <a:lnTo>
                  <a:pt x="854" y="152833"/>
                </a:lnTo>
                <a:lnTo>
                  <a:pt x="3863" y="150756"/>
                </a:lnTo>
                <a:lnTo>
                  <a:pt x="5225" y="150195"/>
                </a:lnTo>
                <a:lnTo>
                  <a:pt x="5956" y="150456"/>
                </a:lnTo>
                <a:lnTo>
                  <a:pt x="6664" y="149887"/>
                </a:lnTo>
                <a:lnTo>
                  <a:pt x="7349" y="148479"/>
                </a:lnTo>
                <a:lnTo>
                  <a:pt x="7503" y="147164"/>
                </a:lnTo>
                <a:lnTo>
                  <a:pt x="7842" y="145302"/>
                </a:lnTo>
                <a:lnTo>
                  <a:pt x="8511" y="144186"/>
                </a:lnTo>
                <a:lnTo>
                  <a:pt x="9250" y="141971"/>
                </a:lnTo>
                <a:lnTo>
                  <a:pt x="10504" y="140548"/>
                </a:lnTo>
                <a:lnTo>
                  <a:pt x="13159" y="139602"/>
                </a:lnTo>
                <a:lnTo>
                  <a:pt x="15168" y="140856"/>
                </a:lnTo>
                <a:lnTo>
                  <a:pt x="16007" y="142079"/>
                </a:lnTo>
                <a:lnTo>
                  <a:pt x="16353" y="143694"/>
                </a:lnTo>
                <a:lnTo>
                  <a:pt x="17246" y="144479"/>
                </a:lnTo>
                <a:lnTo>
                  <a:pt x="18677" y="144425"/>
                </a:lnTo>
                <a:lnTo>
                  <a:pt x="19685" y="145417"/>
                </a:lnTo>
                <a:lnTo>
                  <a:pt x="20270" y="147464"/>
                </a:lnTo>
                <a:lnTo>
                  <a:pt x="20155" y="148941"/>
                </a:lnTo>
                <a:lnTo>
                  <a:pt x="19339" y="149864"/>
                </a:lnTo>
                <a:lnTo>
                  <a:pt x="19454" y="151072"/>
                </a:lnTo>
                <a:lnTo>
                  <a:pt x="20493" y="152572"/>
                </a:lnTo>
                <a:lnTo>
                  <a:pt x="20924" y="154002"/>
                </a:lnTo>
                <a:lnTo>
                  <a:pt x="21617" y="155895"/>
                </a:lnTo>
                <a:lnTo>
                  <a:pt x="25264" y="156995"/>
                </a:lnTo>
                <a:lnTo>
                  <a:pt x="27050" y="157611"/>
                </a:lnTo>
                <a:lnTo>
                  <a:pt x="30120" y="157818"/>
                </a:lnTo>
                <a:lnTo>
                  <a:pt x="33021" y="158664"/>
                </a:lnTo>
                <a:lnTo>
                  <a:pt x="35753" y="160142"/>
                </a:lnTo>
                <a:lnTo>
                  <a:pt x="40247" y="160496"/>
                </a:lnTo>
                <a:lnTo>
                  <a:pt x="46504" y="159734"/>
                </a:lnTo>
                <a:lnTo>
                  <a:pt x="51652" y="160072"/>
                </a:lnTo>
                <a:lnTo>
                  <a:pt x="55692" y="161519"/>
                </a:lnTo>
                <a:lnTo>
                  <a:pt x="58624" y="161788"/>
                </a:lnTo>
                <a:lnTo>
                  <a:pt x="60440" y="160872"/>
                </a:lnTo>
                <a:lnTo>
                  <a:pt x="61233" y="159557"/>
                </a:lnTo>
                <a:lnTo>
                  <a:pt x="60986" y="157834"/>
                </a:lnTo>
                <a:lnTo>
                  <a:pt x="61887" y="156749"/>
                </a:lnTo>
                <a:lnTo>
                  <a:pt x="63926" y="156287"/>
                </a:lnTo>
                <a:lnTo>
                  <a:pt x="65557" y="154995"/>
                </a:lnTo>
                <a:lnTo>
                  <a:pt x="66789" y="152864"/>
                </a:lnTo>
                <a:lnTo>
                  <a:pt x="69629" y="151133"/>
                </a:lnTo>
                <a:lnTo>
                  <a:pt x="74084" y="149802"/>
                </a:lnTo>
                <a:lnTo>
                  <a:pt x="76301" y="149848"/>
                </a:lnTo>
                <a:lnTo>
                  <a:pt x="76301" y="146410"/>
                </a:lnTo>
                <a:lnTo>
                  <a:pt x="76301" y="135578"/>
                </a:lnTo>
                <a:lnTo>
                  <a:pt x="76301" y="124801"/>
                </a:lnTo>
                <a:lnTo>
                  <a:pt x="76301" y="114062"/>
                </a:lnTo>
                <a:lnTo>
                  <a:pt x="76301" y="103361"/>
                </a:lnTo>
                <a:lnTo>
                  <a:pt x="76301" y="92706"/>
                </a:lnTo>
                <a:lnTo>
                  <a:pt x="76301" y="82098"/>
                </a:lnTo>
                <a:lnTo>
                  <a:pt x="76301" y="71520"/>
                </a:lnTo>
                <a:lnTo>
                  <a:pt x="76301" y="61574"/>
                </a:lnTo>
                <a:lnTo>
                  <a:pt x="77339" y="62289"/>
                </a:lnTo>
                <a:lnTo>
                  <a:pt x="84181" y="67566"/>
                </a:lnTo>
                <a:lnTo>
                  <a:pt x="86028" y="70343"/>
                </a:lnTo>
                <a:lnTo>
                  <a:pt x="86943" y="72105"/>
                </a:lnTo>
                <a:lnTo>
                  <a:pt x="89883" y="78513"/>
                </a:lnTo>
                <a:lnTo>
                  <a:pt x="92068" y="84275"/>
                </a:lnTo>
                <a:lnTo>
                  <a:pt x="93846" y="88629"/>
                </a:lnTo>
                <a:lnTo>
                  <a:pt x="93985" y="90622"/>
                </a:lnTo>
                <a:lnTo>
                  <a:pt x="94239" y="92568"/>
                </a:lnTo>
                <a:lnTo>
                  <a:pt x="94492" y="93529"/>
                </a:lnTo>
                <a:lnTo>
                  <a:pt x="94331" y="94591"/>
                </a:lnTo>
                <a:lnTo>
                  <a:pt x="93077" y="96968"/>
                </a:lnTo>
                <a:lnTo>
                  <a:pt x="91799" y="98784"/>
                </a:lnTo>
                <a:lnTo>
                  <a:pt x="90260" y="101268"/>
                </a:lnTo>
                <a:lnTo>
                  <a:pt x="90114" y="104553"/>
                </a:lnTo>
                <a:lnTo>
                  <a:pt x="90576" y="108431"/>
                </a:lnTo>
                <a:lnTo>
                  <a:pt x="91522" y="110361"/>
                </a:lnTo>
                <a:lnTo>
                  <a:pt x="92707" y="111000"/>
                </a:lnTo>
                <a:lnTo>
                  <a:pt x="95539" y="110038"/>
                </a:lnTo>
                <a:lnTo>
                  <a:pt x="97332" y="110338"/>
                </a:lnTo>
                <a:lnTo>
                  <a:pt x="99864" y="111077"/>
                </a:lnTo>
                <a:lnTo>
                  <a:pt x="108159" y="110623"/>
                </a:lnTo>
                <a:lnTo>
                  <a:pt x="109160" y="110861"/>
                </a:lnTo>
                <a:lnTo>
                  <a:pt x="112292" y="111138"/>
                </a:lnTo>
                <a:lnTo>
                  <a:pt x="113339" y="110815"/>
                </a:lnTo>
                <a:lnTo>
                  <a:pt x="114278" y="109992"/>
                </a:lnTo>
                <a:lnTo>
                  <a:pt x="115363" y="107669"/>
                </a:lnTo>
                <a:lnTo>
                  <a:pt x="116332" y="106899"/>
                </a:lnTo>
                <a:lnTo>
                  <a:pt x="118094" y="106507"/>
                </a:lnTo>
                <a:lnTo>
                  <a:pt x="120180" y="105876"/>
                </a:lnTo>
                <a:lnTo>
                  <a:pt x="121904" y="104538"/>
                </a:lnTo>
                <a:lnTo>
                  <a:pt x="124635" y="99945"/>
                </a:lnTo>
                <a:lnTo>
                  <a:pt x="130107" y="95876"/>
                </a:lnTo>
                <a:lnTo>
                  <a:pt x="131785" y="94907"/>
                </a:lnTo>
                <a:lnTo>
                  <a:pt x="132846" y="93814"/>
                </a:lnTo>
                <a:lnTo>
                  <a:pt x="133770" y="92345"/>
                </a:lnTo>
                <a:lnTo>
                  <a:pt x="135686" y="87237"/>
                </a:lnTo>
                <a:lnTo>
                  <a:pt x="137133" y="82990"/>
                </a:lnTo>
                <a:lnTo>
                  <a:pt x="137626" y="80990"/>
                </a:lnTo>
                <a:lnTo>
                  <a:pt x="138918" y="77728"/>
                </a:lnTo>
                <a:lnTo>
                  <a:pt x="140480" y="75644"/>
                </a:lnTo>
                <a:lnTo>
                  <a:pt x="142012" y="74543"/>
                </a:lnTo>
                <a:lnTo>
                  <a:pt x="142781" y="74266"/>
                </a:lnTo>
                <a:lnTo>
                  <a:pt x="144751" y="73705"/>
                </a:lnTo>
                <a:lnTo>
                  <a:pt x="147283" y="73182"/>
                </a:lnTo>
                <a:lnTo>
                  <a:pt x="149946" y="73766"/>
                </a:lnTo>
                <a:lnTo>
                  <a:pt x="152801" y="75028"/>
                </a:lnTo>
                <a:lnTo>
                  <a:pt x="156025" y="77151"/>
                </a:lnTo>
                <a:lnTo>
                  <a:pt x="159327" y="79782"/>
                </a:lnTo>
                <a:lnTo>
                  <a:pt x="160843" y="81121"/>
                </a:lnTo>
                <a:lnTo>
                  <a:pt x="162482" y="81721"/>
                </a:lnTo>
                <a:lnTo>
                  <a:pt x="165398" y="81929"/>
                </a:lnTo>
                <a:lnTo>
                  <a:pt x="167307" y="81882"/>
                </a:lnTo>
                <a:lnTo>
                  <a:pt x="170277" y="84498"/>
                </a:lnTo>
                <a:lnTo>
                  <a:pt x="171778" y="84660"/>
                </a:lnTo>
                <a:lnTo>
                  <a:pt x="175141" y="85452"/>
                </a:lnTo>
                <a:lnTo>
                  <a:pt x="179296" y="86267"/>
                </a:lnTo>
                <a:lnTo>
                  <a:pt x="181905" y="86175"/>
                </a:lnTo>
                <a:lnTo>
                  <a:pt x="184706" y="84760"/>
                </a:lnTo>
                <a:lnTo>
                  <a:pt x="186723" y="84698"/>
                </a:lnTo>
                <a:lnTo>
                  <a:pt x="189331" y="84814"/>
                </a:lnTo>
                <a:lnTo>
                  <a:pt x="192202" y="84429"/>
                </a:lnTo>
                <a:lnTo>
                  <a:pt x="194302" y="83821"/>
                </a:lnTo>
                <a:lnTo>
                  <a:pt x="195911" y="82590"/>
                </a:lnTo>
                <a:lnTo>
                  <a:pt x="197327" y="81244"/>
                </a:lnTo>
                <a:lnTo>
                  <a:pt x="198958" y="77236"/>
                </a:lnTo>
                <a:lnTo>
                  <a:pt x="199897" y="74020"/>
                </a:lnTo>
                <a:lnTo>
                  <a:pt x="201344" y="70320"/>
                </a:lnTo>
                <a:lnTo>
                  <a:pt x="203121" y="65312"/>
                </a:lnTo>
                <a:lnTo>
                  <a:pt x="203760" y="61827"/>
                </a:lnTo>
                <a:lnTo>
                  <a:pt x="204407" y="60865"/>
                </a:lnTo>
                <a:lnTo>
                  <a:pt x="206992" y="59804"/>
                </a:lnTo>
                <a:lnTo>
                  <a:pt x="209124" y="59073"/>
                </a:lnTo>
                <a:lnTo>
                  <a:pt x="214880" y="57704"/>
                </a:lnTo>
                <a:lnTo>
                  <a:pt x="216057" y="56973"/>
                </a:lnTo>
                <a:lnTo>
                  <a:pt x="217135" y="55334"/>
                </a:lnTo>
                <a:lnTo>
                  <a:pt x="219643" y="52558"/>
                </a:lnTo>
                <a:lnTo>
                  <a:pt x="222737" y="50242"/>
                </a:lnTo>
                <a:lnTo>
                  <a:pt x="224338" y="48919"/>
                </a:lnTo>
                <a:lnTo>
                  <a:pt x="227262" y="37703"/>
                </a:lnTo>
                <a:lnTo>
                  <a:pt x="227616" y="36318"/>
                </a:lnTo>
                <a:lnTo>
                  <a:pt x="229740" y="33349"/>
                </a:lnTo>
                <a:lnTo>
                  <a:pt x="231056" y="32094"/>
                </a:lnTo>
                <a:lnTo>
                  <a:pt x="231902" y="32071"/>
                </a:lnTo>
                <a:lnTo>
                  <a:pt x="233103" y="31287"/>
                </a:lnTo>
                <a:lnTo>
                  <a:pt x="234665" y="29748"/>
                </a:lnTo>
                <a:lnTo>
                  <a:pt x="236519" y="28794"/>
                </a:lnTo>
                <a:lnTo>
                  <a:pt x="238667" y="28441"/>
                </a:lnTo>
                <a:lnTo>
                  <a:pt x="240059" y="27417"/>
                </a:lnTo>
                <a:lnTo>
                  <a:pt x="240698" y="25740"/>
                </a:lnTo>
                <a:lnTo>
                  <a:pt x="241806" y="24925"/>
                </a:lnTo>
                <a:lnTo>
                  <a:pt x="243384" y="24971"/>
                </a:lnTo>
                <a:lnTo>
                  <a:pt x="244284" y="24440"/>
                </a:lnTo>
                <a:lnTo>
                  <a:pt x="244500" y="23324"/>
                </a:lnTo>
                <a:lnTo>
                  <a:pt x="245454" y="22363"/>
                </a:lnTo>
                <a:lnTo>
                  <a:pt x="247139" y="21571"/>
                </a:lnTo>
                <a:lnTo>
                  <a:pt x="248017" y="20625"/>
                </a:lnTo>
                <a:lnTo>
                  <a:pt x="248101" y="19540"/>
                </a:lnTo>
                <a:lnTo>
                  <a:pt x="250110" y="16901"/>
                </a:lnTo>
                <a:lnTo>
                  <a:pt x="254042" y="12709"/>
                </a:lnTo>
                <a:lnTo>
                  <a:pt x="257743" y="10378"/>
                </a:lnTo>
                <a:lnTo>
                  <a:pt x="261222" y="9901"/>
                </a:lnTo>
                <a:lnTo>
                  <a:pt x="264523" y="9031"/>
                </a:lnTo>
                <a:lnTo>
                  <a:pt x="267640" y="7762"/>
                </a:lnTo>
                <a:lnTo>
                  <a:pt x="269925" y="5770"/>
                </a:lnTo>
                <a:lnTo>
                  <a:pt x="271388" y="3062"/>
                </a:lnTo>
                <a:lnTo>
                  <a:pt x="273904" y="1546"/>
                </a:lnTo>
                <a:lnTo>
                  <a:pt x="278975" y="1100"/>
                </a:lnTo>
                <a:lnTo>
                  <a:pt x="279253" y="1077"/>
                </a:lnTo>
                <a:lnTo>
                  <a:pt x="285424" y="0"/>
                </a:lnTo>
                <a:lnTo>
                  <a:pt x="290588" y="877"/>
                </a:lnTo>
                <a:lnTo>
                  <a:pt x="296813" y="3354"/>
                </a:lnTo>
                <a:lnTo>
                  <a:pt x="302639" y="4231"/>
                </a:lnTo>
                <a:lnTo>
                  <a:pt x="308072" y="3508"/>
                </a:lnTo>
                <a:lnTo>
                  <a:pt x="312489" y="3346"/>
                </a:lnTo>
                <a:lnTo>
                  <a:pt x="315883" y="3746"/>
                </a:lnTo>
                <a:lnTo>
                  <a:pt x="318561" y="4608"/>
                </a:lnTo>
                <a:lnTo>
                  <a:pt x="320485" y="5947"/>
                </a:lnTo>
                <a:close/>
                <a:moveTo>
                  <a:pt x="265393" y="190513"/>
                </a:moveTo>
                <a:lnTo>
                  <a:pt x="268940" y="188936"/>
                </a:lnTo>
                <a:lnTo>
                  <a:pt x="270541" y="187974"/>
                </a:lnTo>
                <a:lnTo>
                  <a:pt x="271696" y="187182"/>
                </a:lnTo>
                <a:lnTo>
                  <a:pt x="273188" y="185982"/>
                </a:lnTo>
                <a:lnTo>
                  <a:pt x="273704" y="183066"/>
                </a:lnTo>
                <a:lnTo>
                  <a:pt x="274143" y="180589"/>
                </a:lnTo>
                <a:lnTo>
                  <a:pt x="275282" y="179366"/>
                </a:lnTo>
                <a:lnTo>
                  <a:pt x="276451" y="178558"/>
                </a:lnTo>
                <a:lnTo>
                  <a:pt x="277413" y="177273"/>
                </a:lnTo>
                <a:lnTo>
                  <a:pt x="278606" y="174189"/>
                </a:lnTo>
                <a:lnTo>
                  <a:pt x="279422" y="171173"/>
                </a:lnTo>
                <a:lnTo>
                  <a:pt x="279506" y="169942"/>
                </a:lnTo>
                <a:lnTo>
                  <a:pt x="279083" y="168680"/>
                </a:lnTo>
                <a:lnTo>
                  <a:pt x="278321" y="167334"/>
                </a:lnTo>
                <a:lnTo>
                  <a:pt x="277575" y="165519"/>
                </a:lnTo>
                <a:lnTo>
                  <a:pt x="276674" y="165234"/>
                </a:lnTo>
                <a:lnTo>
                  <a:pt x="274912" y="164219"/>
                </a:lnTo>
                <a:lnTo>
                  <a:pt x="272319" y="162172"/>
                </a:lnTo>
                <a:lnTo>
                  <a:pt x="270072" y="160396"/>
                </a:lnTo>
                <a:lnTo>
                  <a:pt x="267963" y="157818"/>
                </a:lnTo>
                <a:lnTo>
                  <a:pt x="267101" y="157395"/>
                </a:lnTo>
                <a:lnTo>
                  <a:pt x="265062" y="155649"/>
                </a:lnTo>
                <a:lnTo>
                  <a:pt x="264185" y="154649"/>
                </a:lnTo>
                <a:lnTo>
                  <a:pt x="263569" y="153449"/>
                </a:lnTo>
                <a:lnTo>
                  <a:pt x="262992" y="153056"/>
                </a:lnTo>
                <a:lnTo>
                  <a:pt x="262076" y="153364"/>
                </a:lnTo>
                <a:lnTo>
                  <a:pt x="259667" y="153895"/>
                </a:lnTo>
                <a:lnTo>
                  <a:pt x="254504" y="155988"/>
                </a:lnTo>
                <a:lnTo>
                  <a:pt x="251303" y="157911"/>
                </a:lnTo>
                <a:lnTo>
                  <a:pt x="248609" y="160203"/>
                </a:lnTo>
                <a:lnTo>
                  <a:pt x="245816" y="161080"/>
                </a:lnTo>
                <a:lnTo>
                  <a:pt x="243769" y="161842"/>
                </a:lnTo>
                <a:lnTo>
                  <a:pt x="242145" y="164465"/>
                </a:lnTo>
                <a:lnTo>
                  <a:pt x="240629" y="166911"/>
                </a:lnTo>
                <a:lnTo>
                  <a:pt x="239267" y="169119"/>
                </a:lnTo>
                <a:lnTo>
                  <a:pt x="238482" y="170112"/>
                </a:lnTo>
                <a:lnTo>
                  <a:pt x="237774" y="170750"/>
                </a:lnTo>
                <a:lnTo>
                  <a:pt x="237058" y="172165"/>
                </a:lnTo>
                <a:lnTo>
                  <a:pt x="235588" y="174520"/>
                </a:lnTo>
                <a:lnTo>
                  <a:pt x="234242" y="176096"/>
                </a:lnTo>
                <a:lnTo>
                  <a:pt x="232364" y="176958"/>
                </a:lnTo>
                <a:lnTo>
                  <a:pt x="229940" y="178073"/>
                </a:lnTo>
                <a:lnTo>
                  <a:pt x="229117" y="178720"/>
                </a:lnTo>
                <a:lnTo>
                  <a:pt x="229001" y="179674"/>
                </a:lnTo>
                <a:lnTo>
                  <a:pt x="229863" y="181889"/>
                </a:lnTo>
                <a:lnTo>
                  <a:pt x="230694" y="184028"/>
                </a:lnTo>
                <a:lnTo>
                  <a:pt x="232056" y="186535"/>
                </a:lnTo>
                <a:lnTo>
                  <a:pt x="233057" y="188374"/>
                </a:lnTo>
                <a:lnTo>
                  <a:pt x="234634" y="190620"/>
                </a:lnTo>
                <a:lnTo>
                  <a:pt x="235557" y="191936"/>
                </a:lnTo>
                <a:lnTo>
                  <a:pt x="235434" y="194144"/>
                </a:lnTo>
                <a:lnTo>
                  <a:pt x="235750" y="194936"/>
                </a:lnTo>
                <a:lnTo>
                  <a:pt x="236273" y="195851"/>
                </a:lnTo>
                <a:lnTo>
                  <a:pt x="236712" y="196082"/>
                </a:lnTo>
                <a:lnTo>
                  <a:pt x="237205" y="196413"/>
                </a:lnTo>
                <a:lnTo>
                  <a:pt x="238513" y="197052"/>
                </a:lnTo>
                <a:lnTo>
                  <a:pt x="238828" y="197475"/>
                </a:lnTo>
                <a:lnTo>
                  <a:pt x="239744" y="198229"/>
                </a:lnTo>
                <a:lnTo>
                  <a:pt x="240621" y="199606"/>
                </a:lnTo>
                <a:lnTo>
                  <a:pt x="242283" y="201498"/>
                </a:lnTo>
                <a:lnTo>
                  <a:pt x="244153" y="202937"/>
                </a:lnTo>
                <a:lnTo>
                  <a:pt x="247362" y="203529"/>
                </a:lnTo>
                <a:lnTo>
                  <a:pt x="249871" y="203991"/>
                </a:lnTo>
                <a:lnTo>
                  <a:pt x="250702" y="203706"/>
                </a:lnTo>
                <a:lnTo>
                  <a:pt x="251557" y="202544"/>
                </a:lnTo>
                <a:lnTo>
                  <a:pt x="252257" y="201067"/>
                </a:lnTo>
                <a:lnTo>
                  <a:pt x="252480" y="199190"/>
                </a:lnTo>
                <a:lnTo>
                  <a:pt x="253280" y="198190"/>
                </a:lnTo>
                <a:lnTo>
                  <a:pt x="256289" y="193428"/>
                </a:lnTo>
                <a:lnTo>
                  <a:pt x="257944" y="191667"/>
                </a:lnTo>
                <a:lnTo>
                  <a:pt x="258959" y="191536"/>
                </a:lnTo>
                <a:lnTo>
                  <a:pt x="260260" y="191197"/>
                </a:lnTo>
                <a:lnTo>
                  <a:pt x="261922" y="191051"/>
                </a:lnTo>
                <a:lnTo>
                  <a:pt x="263169" y="191197"/>
                </a:lnTo>
                <a:lnTo>
                  <a:pt x="263438" y="191143"/>
                </a:lnTo>
                <a:lnTo>
                  <a:pt x="265393" y="190513"/>
                </a:lnTo>
                <a:close/>
                <a:moveTo>
                  <a:pt x="462358" y="657244"/>
                </a:moveTo>
                <a:lnTo>
                  <a:pt x="461427" y="657829"/>
                </a:lnTo>
                <a:lnTo>
                  <a:pt x="457063" y="657313"/>
                </a:lnTo>
                <a:lnTo>
                  <a:pt x="456594" y="656105"/>
                </a:lnTo>
                <a:lnTo>
                  <a:pt x="457879" y="654244"/>
                </a:lnTo>
                <a:lnTo>
                  <a:pt x="458641" y="653459"/>
                </a:lnTo>
                <a:lnTo>
                  <a:pt x="460896" y="653882"/>
                </a:lnTo>
                <a:lnTo>
                  <a:pt x="462697" y="655390"/>
                </a:lnTo>
                <a:lnTo>
                  <a:pt x="463020" y="655897"/>
                </a:lnTo>
                <a:lnTo>
                  <a:pt x="462358" y="657244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6" name="Google Shape;1026;p44"/>
          <p:cNvSpPr/>
          <p:nvPr/>
        </p:nvSpPr>
        <p:spPr>
          <a:xfrm>
            <a:off x="5937150" y="4680309"/>
            <a:ext cx="204608" cy="176153"/>
          </a:xfrm>
          <a:custGeom>
            <a:avLst/>
            <a:gdLst/>
            <a:ahLst/>
            <a:cxnLst/>
            <a:rect l="l" t="t" r="r" b="b"/>
            <a:pathLst>
              <a:path w="252310" h="217222" extrusionOk="0">
                <a:moveTo>
                  <a:pt x="236296" y="26348"/>
                </a:moveTo>
                <a:lnTo>
                  <a:pt x="236373" y="26925"/>
                </a:lnTo>
                <a:lnTo>
                  <a:pt x="236966" y="28017"/>
                </a:lnTo>
                <a:lnTo>
                  <a:pt x="237589" y="28802"/>
                </a:lnTo>
                <a:lnTo>
                  <a:pt x="237643" y="29956"/>
                </a:lnTo>
                <a:lnTo>
                  <a:pt x="237936" y="31033"/>
                </a:lnTo>
                <a:lnTo>
                  <a:pt x="238843" y="31294"/>
                </a:lnTo>
                <a:lnTo>
                  <a:pt x="239590" y="31364"/>
                </a:lnTo>
                <a:lnTo>
                  <a:pt x="240283" y="30594"/>
                </a:lnTo>
                <a:lnTo>
                  <a:pt x="241222" y="30610"/>
                </a:lnTo>
                <a:lnTo>
                  <a:pt x="242253" y="31102"/>
                </a:lnTo>
                <a:lnTo>
                  <a:pt x="242622" y="32340"/>
                </a:lnTo>
                <a:lnTo>
                  <a:pt x="243430" y="34002"/>
                </a:lnTo>
                <a:lnTo>
                  <a:pt x="244731" y="35141"/>
                </a:lnTo>
                <a:lnTo>
                  <a:pt x="245608" y="36241"/>
                </a:lnTo>
                <a:lnTo>
                  <a:pt x="245308" y="38241"/>
                </a:lnTo>
                <a:lnTo>
                  <a:pt x="244754" y="40064"/>
                </a:lnTo>
                <a:lnTo>
                  <a:pt x="246524" y="41872"/>
                </a:lnTo>
                <a:lnTo>
                  <a:pt x="248824" y="43587"/>
                </a:lnTo>
                <a:lnTo>
                  <a:pt x="249448" y="44349"/>
                </a:lnTo>
                <a:lnTo>
                  <a:pt x="249633" y="46903"/>
                </a:lnTo>
                <a:lnTo>
                  <a:pt x="249986" y="47765"/>
                </a:lnTo>
                <a:lnTo>
                  <a:pt x="251549" y="49888"/>
                </a:lnTo>
                <a:lnTo>
                  <a:pt x="252310" y="51296"/>
                </a:lnTo>
                <a:lnTo>
                  <a:pt x="252257" y="52111"/>
                </a:lnTo>
                <a:lnTo>
                  <a:pt x="248063" y="56319"/>
                </a:lnTo>
                <a:lnTo>
                  <a:pt x="246731" y="56727"/>
                </a:lnTo>
                <a:lnTo>
                  <a:pt x="245469" y="56965"/>
                </a:lnTo>
                <a:lnTo>
                  <a:pt x="244346" y="57827"/>
                </a:lnTo>
                <a:lnTo>
                  <a:pt x="243669" y="58727"/>
                </a:lnTo>
                <a:lnTo>
                  <a:pt x="243915" y="59204"/>
                </a:lnTo>
                <a:lnTo>
                  <a:pt x="244361" y="60642"/>
                </a:lnTo>
                <a:lnTo>
                  <a:pt x="245339" y="62919"/>
                </a:lnTo>
                <a:lnTo>
                  <a:pt x="246224" y="64512"/>
                </a:lnTo>
                <a:lnTo>
                  <a:pt x="245485" y="66504"/>
                </a:lnTo>
                <a:lnTo>
                  <a:pt x="243823" y="69889"/>
                </a:lnTo>
                <a:lnTo>
                  <a:pt x="243053" y="70189"/>
                </a:lnTo>
                <a:lnTo>
                  <a:pt x="242915" y="72751"/>
                </a:lnTo>
                <a:lnTo>
                  <a:pt x="243422" y="73689"/>
                </a:lnTo>
                <a:lnTo>
                  <a:pt x="244253" y="74428"/>
                </a:lnTo>
                <a:lnTo>
                  <a:pt x="244592" y="76167"/>
                </a:lnTo>
                <a:lnTo>
                  <a:pt x="244615" y="78567"/>
                </a:lnTo>
                <a:lnTo>
                  <a:pt x="244523" y="80498"/>
                </a:lnTo>
                <a:lnTo>
                  <a:pt x="243477" y="85413"/>
                </a:lnTo>
                <a:lnTo>
                  <a:pt x="245369" y="89714"/>
                </a:lnTo>
                <a:lnTo>
                  <a:pt x="246016" y="90183"/>
                </a:lnTo>
                <a:lnTo>
                  <a:pt x="248640" y="90214"/>
                </a:lnTo>
                <a:lnTo>
                  <a:pt x="249087" y="90575"/>
                </a:lnTo>
                <a:lnTo>
                  <a:pt x="248463" y="91798"/>
                </a:lnTo>
                <a:lnTo>
                  <a:pt x="247324" y="93060"/>
                </a:lnTo>
                <a:lnTo>
                  <a:pt x="246624" y="93698"/>
                </a:lnTo>
                <a:lnTo>
                  <a:pt x="243284" y="95168"/>
                </a:lnTo>
                <a:lnTo>
                  <a:pt x="238490" y="96791"/>
                </a:lnTo>
                <a:lnTo>
                  <a:pt x="237489" y="98345"/>
                </a:lnTo>
                <a:lnTo>
                  <a:pt x="236851" y="100614"/>
                </a:lnTo>
                <a:lnTo>
                  <a:pt x="237389" y="101945"/>
                </a:lnTo>
                <a:lnTo>
                  <a:pt x="238020" y="102707"/>
                </a:lnTo>
                <a:lnTo>
                  <a:pt x="237820" y="104684"/>
                </a:lnTo>
                <a:lnTo>
                  <a:pt x="237397" y="106776"/>
                </a:lnTo>
                <a:lnTo>
                  <a:pt x="237543" y="108423"/>
                </a:lnTo>
                <a:lnTo>
                  <a:pt x="237328" y="109876"/>
                </a:lnTo>
                <a:lnTo>
                  <a:pt x="236696" y="110592"/>
                </a:lnTo>
                <a:lnTo>
                  <a:pt x="235858" y="112784"/>
                </a:lnTo>
                <a:lnTo>
                  <a:pt x="234827" y="114992"/>
                </a:lnTo>
                <a:lnTo>
                  <a:pt x="234011" y="116000"/>
                </a:lnTo>
                <a:lnTo>
                  <a:pt x="232810" y="117054"/>
                </a:lnTo>
                <a:lnTo>
                  <a:pt x="230910" y="117931"/>
                </a:lnTo>
                <a:lnTo>
                  <a:pt x="230940" y="118377"/>
                </a:lnTo>
                <a:lnTo>
                  <a:pt x="233095" y="119392"/>
                </a:lnTo>
                <a:lnTo>
                  <a:pt x="233649" y="120100"/>
                </a:lnTo>
                <a:lnTo>
                  <a:pt x="233849" y="120585"/>
                </a:lnTo>
                <a:lnTo>
                  <a:pt x="233388" y="121046"/>
                </a:lnTo>
                <a:lnTo>
                  <a:pt x="232949" y="121700"/>
                </a:lnTo>
                <a:lnTo>
                  <a:pt x="233942" y="122377"/>
                </a:lnTo>
                <a:lnTo>
                  <a:pt x="235158" y="122947"/>
                </a:lnTo>
                <a:lnTo>
                  <a:pt x="236304" y="124416"/>
                </a:lnTo>
                <a:lnTo>
                  <a:pt x="237328" y="126470"/>
                </a:lnTo>
                <a:lnTo>
                  <a:pt x="237620" y="127193"/>
                </a:lnTo>
                <a:lnTo>
                  <a:pt x="237859" y="127478"/>
                </a:lnTo>
                <a:lnTo>
                  <a:pt x="238228" y="127508"/>
                </a:lnTo>
                <a:lnTo>
                  <a:pt x="238943" y="127201"/>
                </a:lnTo>
                <a:lnTo>
                  <a:pt x="240260" y="126078"/>
                </a:lnTo>
                <a:lnTo>
                  <a:pt x="241222" y="125678"/>
                </a:lnTo>
                <a:lnTo>
                  <a:pt x="242384" y="127278"/>
                </a:lnTo>
                <a:lnTo>
                  <a:pt x="237743" y="128862"/>
                </a:lnTo>
                <a:lnTo>
                  <a:pt x="235311" y="129693"/>
                </a:lnTo>
                <a:lnTo>
                  <a:pt x="228378" y="132063"/>
                </a:lnTo>
                <a:lnTo>
                  <a:pt x="222322" y="134132"/>
                </a:lnTo>
                <a:lnTo>
                  <a:pt x="220744" y="134524"/>
                </a:lnTo>
                <a:lnTo>
                  <a:pt x="217604" y="135532"/>
                </a:lnTo>
                <a:lnTo>
                  <a:pt x="216042" y="136155"/>
                </a:lnTo>
                <a:lnTo>
                  <a:pt x="210571" y="137963"/>
                </a:lnTo>
                <a:lnTo>
                  <a:pt x="208285" y="138863"/>
                </a:lnTo>
                <a:lnTo>
                  <a:pt x="206446" y="139763"/>
                </a:lnTo>
                <a:lnTo>
                  <a:pt x="201928" y="141102"/>
                </a:lnTo>
                <a:lnTo>
                  <a:pt x="197658" y="142363"/>
                </a:lnTo>
                <a:lnTo>
                  <a:pt x="192994" y="143671"/>
                </a:lnTo>
                <a:lnTo>
                  <a:pt x="187777" y="145125"/>
                </a:lnTo>
                <a:lnTo>
                  <a:pt x="184845" y="146179"/>
                </a:lnTo>
                <a:lnTo>
                  <a:pt x="182867" y="147087"/>
                </a:lnTo>
                <a:lnTo>
                  <a:pt x="178242" y="148933"/>
                </a:lnTo>
                <a:lnTo>
                  <a:pt x="178027" y="149379"/>
                </a:lnTo>
                <a:lnTo>
                  <a:pt x="178088" y="150633"/>
                </a:lnTo>
                <a:lnTo>
                  <a:pt x="178681" y="153218"/>
                </a:lnTo>
                <a:lnTo>
                  <a:pt x="179835" y="155564"/>
                </a:lnTo>
                <a:lnTo>
                  <a:pt x="180804" y="156918"/>
                </a:lnTo>
                <a:lnTo>
                  <a:pt x="181436" y="160395"/>
                </a:lnTo>
                <a:lnTo>
                  <a:pt x="181789" y="163449"/>
                </a:lnTo>
                <a:lnTo>
                  <a:pt x="178650" y="163457"/>
                </a:lnTo>
                <a:lnTo>
                  <a:pt x="173125" y="163472"/>
                </a:lnTo>
                <a:lnTo>
                  <a:pt x="167391" y="163480"/>
                </a:lnTo>
                <a:lnTo>
                  <a:pt x="162159" y="164649"/>
                </a:lnTo>
                <a:lnTo>
                  <a:pt x="157857" y="166426"/>
                </a:lnTo>
                <a:lnTo>
                  <a:pt x="152724" y="169204"/>
                </a:lnTo>
                <a:lnTo>
                  <a:pt x="151054" y="170296"/>
                </a:lnTo>
                <a:lnTo>
                  <a:pt x="149761" y="171134"/>
                </a:lnTo>
                <a:lnTo>
                  <a:pt x="148946" y="172219"/>
                </a:lnTo>
                <a:lnTo>
                  <a:pt x="148545" y="174589"/>
                </a:lnTo>
                <a:lnTo>
                  <a:pt x="148545" y="178250"/>
                </a:lnTo>
                <a:lnTo>
                  <a:pt x="148022" y="180881"/>
                </a:lnTo>
                <a:lnTo>
                  <a:pt x="146468" y="183305"/>
                </a:lnTo>
                <a:lnTo>
                  <a:pt x="146468" y="183297"/>
                </a:lnTo>
                <a:lnTo>
                  <a:pt x="138672" y="186228"/>
                </a:lnTo>
                <a:lnTo>
                  <a:pt x="133578" y="188620"/>
                </a:lnTo>
                <a:lnTo>
                  <a:pt x="128576" y="191459"/>
                </a:lnTo>
                <a:lnTo>
                  <a:pt x="124782" y="195144"/>
                </a:lnTo>
                <a:lnTo>
                  <a:pt x="122196" y="199675"/>
                </a:lnTo>
                <a:lnTo>
                  <a:pt x="117902" y="205290"/>
                </a:lnTo>
                <a:lnTo>
                  <a:pt x="113531" y="210160"/>
                </a:lnTo>
                <a:lnTo>
                  <a:pt x="108891" y="215345"/>
                </a:lnTo>
                <a:lnTo>
                  <a:pt x="103688" y="217222"/>
                </a:lnTo>
                <a:lnTo>
                  <a:pt x="99317" y="216799"/>
                </a:lnTo>
                <a:lnTo>
                  <a:pt x="94046" y="214699"/>
                </a:lnTo>
                <a:lnTo>
                  <a:pt x="89860" y="214299"/>
                </a:lnTo>
                <a:lnTo>
                  <a:pt x="86758" y="215606"/>
                </a:lnTo>
                <a:lnTo>
                  <a:pt x="83896" y="215199"/>
                </a:lnTo>
                <a:lnTo>
                  <a:pt x="81264" y="213091"/>
                </a:lnTo>
                <a:lnTo>
                  <a:pt x="79063" y="212322"/>
                </a:lnTo>
                <a:lnTo>
                  <a:pt x="77278" y="212891"/>
                </a:lnTo>
                <a:lnTo>
                  <a:pt x="75000" y="212791"/>
                </a:lnTo>
                <a:lnTo>
                  <a:pt x="70837" y="211637"/>
                </a:lnTo>
                <a:lnTo>
                  <a:pt x="67235" y="208045"/>
                </a:lnTo>
                <a:lnTo>
                  <a:pt x="65288" y="206568"/>
                </a:lnTo>
                <a:lnTo>
                  <a:pt x="63788" y="205998"/>
                </a:lnTo>
                <a:lnTo>
                  <a:pt x="59478" y="205421"/>
                </a:lnTo>
                <a:lnTo>
                  <a:pt x="49590" y="204598"/>
                </a:lnTo>
                <a:lnTo>
                  <a:pt x="48558" y="204783"/>
                </a:lnTo>
                <a:lnTo>
                  <a:pt x="44449" y="205490"/>
                </a:lnTo>
                <a:lnTo>
                  <a:pt x="39316" y="206375"/>
                </a:lnTo>
                <a:lnTo>
                  <a:pt x="34899" y="207260"/>
                </a:lnTo>
                <a:lnTo>
                  <a:pt x="30274" y="208183"/>
                </a:lnTo>
                <a:lnTo>
                  <a:pt x="25972" y="204444"/>
                </a:lnTo>
                <a:lnTo>
                  <a:pt x="21101" y="200206"/>
                </a:lnTo>
                <a:lnTo>
                  <a:pt x="16045" y="195475"/>
                </a:lnTo>
                <a:lnTo>
                  <a:pt x="12251" y="191774"/>
                </a:lnTo>
                <a:lnTo>
                  <a:pt x="10374" y="189643"/>
                </a:lnTo>
                <a:lnTo>
                  <a:pt x="7042" y="186828"/>
                </a:lnTo>
                <a:lnTo>
                  <a:pt x="4641" y="185451"/>
                </a:lnTo>
                <a:lnTo>
                  <a:pt x="3709" y="184758"/>
                </a:lnTo>
                <a:lnTo>
                  <a:pt x="1324" y="177281"/>
                </a:lnTo>
                <a:lnTo>
                  <a:pt x="23" y="170419"/>
                </a:lnTo>
                <a:lnTo>
                  <a:pt x="23" y="165257"/>
                </a:lnTo>
                <a:lnTo>
                  <a:pt x="15" y="158110"/>
                </a:lnTo>
                <a:lnTo>
                  <a:pt x="15" y="150972"/>
                </a:lnTo>
                <a:lnTo>
                  <a:pt x="15" y="143848"/>
                </a:lnTo>
                <a:lnTo>
                  <a:pt x="8" y="136732"/>
                </a:lnTo>
                <a:lnTo>
                  <a:pt x="8" y="129624"/>
                </a:lnTo>
                <a:lnTo>
                  <a:pt x="8" y="122539"/>
                </a:lnTo>
                <a:lnTo>
                  <a:pt x="0" y="115454"/>
                </a:lnTo>
                <a:lnTo>
                  <a:pt x="0" y="108376"/>
                </a:lnTo>
                <a:lnTo>
                  <a:pt x="0" y="104938"/>
                </a:lnTo>
                <a:lnTo>
                  <a:pt x="4979" y="104938"/>
                </a:lnTo>
                <a:lnTo>
                  <a:pt x="10628" y="104938"/>
                </a:lnTo>
                <a:lnTo>
                  <a:pt x="16530" y="104938"/>
                </a:lnTo>
                <a:lnTo>
                  <a:pt x="22948" y="104938"/>
                </a:lnTo>
                <a:lnTo>
                  <a:pt x="29366" y="104938"/>
                </a:lnTo>
                <a:lnTo>
                  <a:pt x="35784" y="104938"/>
                </a:lnTo>
                <a:lnTo>
                  <a:pt x="40263" y="104938"/>
                </a:lnTo>
                <a:lnTo>
                  <a:pt x="41440" y="104884"/>
                </a:lnTo>
                <a:lnTo>
                  <a:pt x="42856" y="104668"/>
                </a:lnTo>
                <a:lnTo>
                  <a:pt x="42956" y="103968"/>
                </a:lnTo>
                <a:lnTo>
                  <a:pt x="41109" y="100499"/>
                </a:lnTo>
                <a:lnTo>
                  <a:pt x="41201" y="99268"/>
                </a:lnTo>
                <a:lnTo>
                  <a:pt x="41694" y="96914"/>
                </a:lnTo>
                <a:lnTo>
                  <a:pt x="42456" y="94883"/>
                </a:lnTo>
                <a:lnTo>
                  <a:pt x="43464" y="92214"/>
                </a:lnTo>
                <a:lnTo>
                  <a:pt x="43572" y="90644"/>
                </a:lnTo>
                <a:lnTo>
                  <a:pt x="42764" y="85529"/>
                </a:lnTo>
                <a:lnTo>
                  <a:pt x="42841" y="82682"/>
                </a:lnTo>
                <a:lnTo>
                  <a:pt x="43071" y="79721"/>
                </a:lnTo>
                <a:lnTo>
                  <a:pt x="43302" y="76920"/>
                </a:lnTo>
                <a:lnTo>
                  <a:pt x="43025" y="74966"/>
                </a:lnTo>
                <a:lnTo>
                  <a:pt x="43364" y="73905"/>
                </a:lnTo>
                <a:lnTo>
                  <a:pt x="43972" y="72382"/>
                </a:lnTo>
                <a:lnTo>
                  <a:pt x="44287" y="70659"/>
                </a:lnTo>
                <a:lnTo>
                  <a:pt x="44664" y="69920"/>
                </a:lnTo>
                <a:lnTo>
                  <a:pt x="44541" y="69235"/>
                </a:lnTo>
                <a:lnTo>
                  <a:pt x="44203" y="67958"/>
                </a:lnTo>
                <a:lnTo>
                  <a:pt x="43864" y="65097"/>
                </a:lnTo>
                <a:lnTo>
                  <a:pt x="43395" y="61120"/>
                </a:lnTo>
                <a:lnTo>
                  <a:pt x="42925" y="58258"/>
                </a:lnTo>
                <a:lnTo>
                  <a:pt x="43710" y="58419"/>
                </a:lnTo>
                <a:lnTo>
                  <a:pt x="45342" y="58689"/>
                </a:lnTo>
                <a:lnTo>
                  <a:pt x="46134" y="60089"/>
                </a:lnTo>
                <a:lnTo>
                  <a:pt x="46596" y="61627"/>
                </a:lnTo>
                <a:lnTo>
                  <a:pt x="47696" y="61712"/>
                </a:lnTo>
                <a:lnTo>
                  <a:pt x="50559" y="62619"/>
                </a:lnTo>
                <a:lnTo>
                  <a:pt x="51552" y="63889"/>
                </a:lnTo>
                <a:lnTo>
                  <a:pt x="52206" y="66635"/>
                </a:lnTo>
                <a:lnTo>
                  <a:pt x="51814" y="68043"/>
                </a:lnTo>
                <a:lnTo>
                  <a:pt x="50890" y="69174"/>
                </a:lnTo>
                <a:lnTo>
                  <a:pt x="51814" y="70174"/>
                </a:lnTo>
                <a:lnTo>
                  <a:pt x="53730" y="70843"/>
                </a:lnTo>
                <a:lnTo>
                  <a:pt x="54853" y="70643"/>
                </a:lnTo>
                <a:lnTo>
                  <a:pt x="58085" y="68774"/>
                </a:lnTo>
                <a:lnTo>
                  <a:pt x="59378" y="68443"/>
                </a:lnTo>
                <a:lnTo>
                  <a:pt x="61063" y="68074"/>
                </a:lnTo>
                <a:lnTo>
                  <a:pt x="62587" y="67597"/>
                </a:lnTo>
                <a:lnTo>
                  <a:pt x="66889" y="66743"/>
                </a:lnTo>
                <a:lnTo>
                  <a:pt x="69236" y="66366"/>
                </a:lnTo>
                <a:lnTo>
                  <a:pt x="70560" y="65697"/>
                </a:lnTo>
                <a:lnTo>
                  <a:pt x="71483" y="65697"/>
                </a:lnTo>
                <a:lnTo>
                  <a:pt x="72145" y="66235"/>
                </a:lnTo>
                <a:lnTo>
                  <a:pt x="71553" y="68174"/>
                </a:lnTo>
                <a:lnTo>
                  <a:pt x="71352" y="69912"/>
                </a:lnTo>
                <a:lnTo>
                  <a:pt x="72176" y="73166"/>
                </a:lnTo>
                <a:lnTo>
                  <a:pt x="72791" y="74682"/>
                </a:lnTo>
                <a:lnTo>
                  <a:pt x="74177" y="75790"/>
                </a:lnTo>
                <a:lnTo>
                  <a:pt x="75185" y="76367"/>
                </a:lnTo>
                <a:lnTo>
                  <a:pt x="76301" y="77544"/>
                </a:lnTo>
                <a:lnTo>
                  <a:pt x="78617" y="77344"/>
                </a:lnTo>
                <a:lnTo>
                  <a:pt x="83711" y="79005"/>
                </a:lnTo>
                <a:lnTo>
                  <a:pt x="85258" y="79775"/>
                </a:lnTo>
                <a:lnTo>
                  <a:pt x="87405" y="80544"/>
                </a:lnTo>
                <a:lnTo>
                  <a:pt x="88929" y="80828"/>
                </a:lnTo>
                <a:lnTo>
                  <a:pt x="94185" y="81413"/>
                </a:lnTo>
                <a:lnTo>
                  <a:pt x="96124" y="81805"/>
                </a:lnTo>
                <a:lnTo>
                  <a:pt x="99725" y="82329"/>
                </a:lnTo>
                <a:lnTo>
                  <a:pt x="102603" y="82421"/>
                </a:lnTo>
                <a:lnTo>
                  <a:pt x="104643" y="82182"/>
                </a:lnTo>
                <a:lnTo>
                  <a:pt x="106074" y="81705"/>
                </a:lnTo>
                <a:lnTo>
                  <a:pt x="106951" y="81182"/>
                </a:lnTo>
                <a:lnTo>
                  <a:pt x="107352" y="80728"/>
                </a:lnTo>
                <a:lnTo>
                  <a:pt x="107944" y="79105"/>
                </a:lnTo>
                <a:lnTo>
                  <a:pt x="109014" y="75582"/>
                </a:lnTo>
                <a:lnTo>
                  <a:pt x="109437" y="74528"/>
                </a:lnTo>
                <a:lnTo>
                  <a:pt x="110499" y="74043"/>
                </a:lnTo>
                <a:lnTo>
                  <a:pt x="111877" y="73728"/>
                </a:lnTo>
                <a:lnTo>
                  <a:pt x="112684" y="74289"/>
                </a:lnTo>
                <a:lnTo>
                  <a:pt x="113585" y="78197"/>
                </a:lnTo>
                <a:lnTo>
                  <a:pt x="117594" y="81728"/>
                </a:lnTo>
                <a:lnTo>
                  <a:pt x="118964" y="84698"/>
                </a:lnTo>
                <a:lnTo>
                  <a:pt x="119964" y="87237"/>
                </a:lnTo>
                <a:lnTo>
                  <a:pt x="120834" y="87929"/>
                </a:lnTo>
                <a:lnTo>
                  <a:pt x="122358" y="88798"/>
                </a:lnTo>
                <a:lnTo>
                  <a:pt x="124789" y="89106"/>
                </a:lnTo>
                <a:lnTo>
                  <a:pt x="126959" y="89198"/>
                </a:lnTo>
                <a:lnTo>
                  <a:pt x="131531" y="91029"/>
                </a:lnTo>
                <a:lnTo>
                  <a:pt x="135163" y="92483"/>
                </a:lnTo>
                <a:lnTo>
                  <a:pt x="137764" y="93529"/>
                </a:lnTo>
                <a:lnTo>
                  <a:pt x="138957" y="94322"/>
                </a:lnTo>
                <a:lnTo>
                  <a:pt x="139788" y="95622"/>
                </a:lnTo>
                <a:lnTo>
                  <a:pt x="140280" y="96630"/>
                </a:lnTo>
                <a:lnTo>
                  <a:pt x="141081" y="99245"/>
                </a:lnTo>
                <a:lnTo>
                  <a:pt x="141935" y="101314"/>
                </a:lnTo>
                <a:lnTo>
                  <a:pt x="143328" y="101707"/>
                </a:lnTo>
                <a:lnTo>
                  <a:pt x="144574" y="101868"/>
                </a:lnTo>
                <a:lnTo>
                  <a:pt x="145806" y="103284"/>
                </a:lnTo>
                <a:lnTo>
                  <a:pt x="146737" y="104522"/>
                </a:lnTo>
                <a:lnTo>
                  <a:pt x="148584" y="107553"/>
                </a:lnTo>
                <a:lnTo>
                  <a:pt x="149946" y="109646"/>
                </a:lnTo>
                <a:lnTo>
                  <a:pt x="150392" y="111684"/>
                </a:lnTo>
                <a:lnTo>
                  <a:pt x="151939" y="113046"/>
                </a:lnTo>
                <a:lnTo>
                  <a:pt x="154047" y="113623"/>
                </a:lnTo>
                <a:lnTo>
                  <a:pt x="155994" y="113700"/>
                </a:lnTo>
                <a:lnTo>
                  <a:pt x="157118" y="113092"/>
                </a:lnTo>
                <a:lnTo>
                  <a:pt x="159881" y="112030"/>
                </a:lnTo>
                <a:lnTo>
                  <a:pt x="162036" y="110823"/>
                </a:lnTo>
                <a:lnTo>
                  <a:pt x="163605" y="110400"/>
                </a:lnTo>
                <a:lnTo>
                  <a:pt x="164537" y="110661"/>
                </a:lnTo>
                <a:lnTo>
                  <a:pt x="165244" y="111500"/>
                </a:lnTo>
                <a:lnTo>
                  <a:pt x="165622" y="113138"/>
                </a:lnTo>
                <a:lnTo>
                  <a:pt x="165714" y="114054"/>
                </a:lnTo>
                <a:lnTo>
                  <a:pt x="167245" y="114923"/>
                </a:lnTo>
                <a:lnTo>
                  <a:pt x="168376" y="114577"/>
                </a:lnTo>
                <a:lnTo>
                  <a:pt x="168815" y="113569"/>
                </a:lnTo>
                <a:lnTo>
                  <a:pt x="168838" y="113069"/>
                </a:lnTo>
                <a:lnTo>
                  <a:pt x="168831" y="108607"/>
                </a:lnTo>
                <a:lnTo>
                  <a:pt x="168831" y="104745"/>
                </a:lnTo>
                <a:lnTo>
                  <a:pt x="168823" y="101114"/>
                </a:lnTo>
                <a:lnTo>
                  <a:pt x="168823" y="96691"/>
                </a:lnTo>
                <a:lnTo>
                  <a:pt x="168815" y="92837"/>
                </a:lnTo>
                <a:lnTo>
                  <a:pt x="168815" y="89668"/>
                </a:lnTo>
                <a:lnTo>
                  <a:pt x="168808" y="86359"/>
                </a:lnTo>
                <a:lnTo>
                  <a:pt x="167823" y="86544"/>
                </a:lnTo>
                <a:lnTo>
                  <a:pt x="166584" y="87298"/>
                </a:lnTo>
                <a:lnTo>
                  <a:pt x="163728" y="87390"/>
                </a:lnTo>
                <a:lnTo>
                  <a:pt x="162613" y="87952"/>
                </a:lnTo>
                <a:lnTo>
                  <a:pt x="162266" y="88806"/>
                </a:lnTo>
                <a:lnTo>
                  <a:pt x="162482" y="89914"/>
                </a:lnTo>
                <a:lnTo>
                  <a:pt x="162543" y="91421"/>
                </a:lnTo>
                <a:lnTo>
                  <a:pt x="162120" y="92129"/>
                </a:lnTo>
                <a:lnTo>
                  <a:pt x="160874" y="92414"/>
                </a:lnTo>
                <a:lnTo>
                  <a:pt x="159057" y="91829"/>
                </a:lnTo>
                <a:lnTo>
                  <a:pt x="155771" y="91075"/>
                </a:lnTo>
                <a:lnTo>
                  <a:pt x="153032" y="90606"/>
                </a:lnTo>
                <a:lnTo>
                  <a:pt x="151062" y="88606"/>
                </a:lnTo>
                <a:lnTo>
                  <a:pt x="148399" y="85590"/>
                </a:lnTo>
                <a:lnTo>
                  <a:pt x="146652" y="84075"/>
                </a:lnTo>
                <a:lnTo>
                  <a:pt x="142450" y="80928"/>
                </a:lnTo>
                <a:lnTo>
                  <a:pt x="141735" y="80298"/>
                </a:lnTo>
                <a:lnTo>
                  <a:pt x="140457" y="78828"/>
                </a:lnTo>
                <a:lnTo>
                  <a:pt x="139364" y="76336"/>
                </a:lnTo>
                <a:lnTo>
                  <a:pt x="138826" y="74682"/>
                </a:lnTo>
                <a:lnTo>
                  <a:pt x="138318" y="73451"/>
                </a:lnTo>
                <a:lnTo>
                  <a:pt x="137756" y="71620"/>
                </a:lnTo>
                <a:lnTo>
                  <a:pt x="138772" y="68805"/>
                </a:lnTo>
                <a:lnTo>
                  <a:pt x="140196" y="63450"/>
                </a:lnTo>
                <a:lnTo>
                  <a:pt x="141227" y="59596"/>
                </a:lnTo>
                <a:lnTo>
                  <a:pt x="141796" y="56742"/>
                </a:lnTo>
                <a:lnTo>
                  <a:pt x="143836" y="53834"/>
                </a:lnTo>
                <a:lnTo>
                  <a:pt x="143982" y="51234"/>
                </a:lnTo>
                <a:lnTo>
                  <a:pt x="143159" y="47903"/>
                </a:lnTo>
                <a:lnTo>
                  <a:pt x="143366" y="46065"/>
                </a:lnTo>
                <a:lnTo>
                  <a:pt x="143505" y="41395"/>
                </a:lnTo>
                <a:lnTo>
                  <a:pt x="143620" y="37472"/>
                </a:lnTo>
                <a:lnTo>
                  <a:pt x="143651" y="35564"/>
                </a:lnTo>
                <a:lnTo>
                  <a:pt x="143089" y="32248"/>
                </a:lnTo>
                <a:lnTo>
                  <a:pt x="141712" y="28579"/>
                </a:lnTo>
                <a:lnTo>
                  <a:pt x="138680" y="23471"/>
                </a:lnTo>
                <a:lnTo>
                  <a:pt x="138695" y="22378"/>
                </a:lnTo>
                <a:lnTo>
                  <a:pt x="140496" y="21171"/>
                </a:lnTo>
                <a:lnTo>
                  <a:pt x="143351" y="19063"/>
                </a:lnTo>
                <a:lnTo>
                  <a:pt x="144751" y="17809"/>
                </a:lnTo>
                <a:lnTo>
                  <a:pt x="146429" y="16032"/>
                </a:lnTo>
                <a:lnTo>
                  <a:pt x="147175" y="15124"/>
                </a:lnTo>
                <a:lnTo>
                  <a:pt x="148822" y="12847"/>
                </a:lnTo>
                <a:lnTo>
                  <a:pt x="149861" y="10993"/>
                </a:lnTo>
                <a:lnTo>
                  <a:pt x="150223" y="8600"/>
                </a:lnTo>
                <a:lnTo>
                  <a:pt x="149438" y="6323"/>
                </a:lnTo>
                <a:lnTo>
                  <a:pt x="151039" y="5877"/>
                </a:lnTo>
                <a:lnTo>
                  <a:pt x="156294" y="5077"/>
                </a:lnTo>
                <a:lnTo>
                  <a:pt x="162082" y="4192"/>
                </a:lnTo>
                <a:lnTo>
                  <a:pt x="168184" y="3254"/>
                </a:lnTo>
                <a:lnTo>
                  <a:pt x="174341" y="2315"/>
                </a:lnTo>
                <a:lnTo>
                  <a:pt x="180304" y="1400"/>
                </a:lnTo>
                <a:lnTo>
                  <a:pt x="185714" y="577"/>
                </a:lnTo>
                <a:lnTo>
                  <a:pt x="189454" y="0"/>
                </a:lnTo>
                <a:lnTo>
                  <a:pt x="190009" y="1562"/>
                </a:lnTo>
                <a:lnTo>
                  <a:pt x="191178" y="4162"/>
                </a:lnTo>
                <a:lnTo>
                  <a:pt x="192494" y="6070"/>
                </a:lnTo>
                <a:lnTo>
                  <a:pt x="194148" y="7747"/>
                </a:lnTo>
                <a:lnTo>
                  <a:pt x="195549" y="8762"/>
                </a:lnTo>
                <a:lnTo>
                  <a:pt x="196480" y="9070"/>
                </a:lnTo>
                <a:lnTo>
                  <a:pt x="202406" y="8962"/>
                </a:lnTo>
                <a:lnTo>
                  <a:pt x="204530" y="9978"/>
                </a:lnTo>
                <a:lnTo>
                  <a:pt x="206384" y="11270"/>
                </a:lnTo>
                <a:lnTo>
                  <a:pt x="206846" y="13270"/>
                </a:lnTo>
                <a:lnTo>
                  <a:pt x="208062" y="14524"/>
                </a:lnTo>
                <a:lnTo>
                  <a:pt x="209378" y="15509"/>
                </a:lnTo>
                <a:lnTo>
                  <a:pt x="209947" y="15632"/>
                </a:lnTo>
                <a:lnTo>
                  <a:pt x="210917" y="15393"/>
                </a:lnTo>
                <a:lnTo>
                  <a:pt x="212502" y="15370"/>
                </a:lnTo>
                <a:lnTo>
                  <a:pt x="213972" y="15801"/>
                </a:lnTo>
                <a:lnTo>
                  <a:pt x="214672" y="16239"/>
                </a:lnTo>
                <a:lnTo>
                  <a:pt x="214742" y="17916"/>
                </a:lnTo>
                <a:lnTo>
                  <a:pt x="215188" y="18663"/>
                </a:lnTo>
                <a:lnTo>
                  <a:pt x="217189" y="18955"/>
                </a:lnTo>
                <a:lnTo>
                  <a:pt x="219228" y="19086"/>
                </a:lnTo>
                <a:lnTo>
                  <a:pt x="221198" y="20224"/>
                </a:lnTo>
                <a:lnTo>
                  <a:pt x="223322" y="20424"/>
                </a:lnTo>
                <a:lnTo>
                  <a:pt x="225785" y="20894"/>
                </a:lnTo>
                <a:lnTo>
                  <a:pt x="226954" y="22117"/>
                </a:lnTo>
                <a:lnTo>
                  <a:pt x="229563" y="23371"/>
                </a:lnTo>
                <a:lnTo>
                  <a:pt x="232764" y="24494"/>
                </a:lnTo>
                <a:lnTo>
                  <a:pt x="235073" y="25763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7" name="Google Shape;1027;p44"/>
          <p:cNvSpPr/>
          <p:nvPr/>
        </p:nvSpPr>
        <p:spPr>
          <a:xfrm>
            <a:off x="5993982" y="4812856"/>
            <a:ext cx="136311" cy="124512"/>
          </a:xfrm>
          <a:custGeom>
            <a:avLst/>
            <a:gdLst/>
            <a:ahLst/>
            <a:cxnLst/>
            <a:rect l="l" t="t" r="r" b="b"/>
            <a:pathLst>
              <a:path w="168091" h="153541" extrusionOk="0">
                <a:moveTo>
                  <a:pt x="130961" y="153541"/>
                </a:moveTo>
                <a:lnTo>
                  <a:pt x="129007" y="152218"/>
                </a:lnTo>
                <a:lnTo>
                  <a:pt x="126336" y="151356"/>
                </a:lnTo>
                <a:lnTo>
                  <a:pt x="122935" y="150956"/>
                </a:lnTo>
                <a:lnTo>
                  <a:pt x="118526" y="151118"/>
                </a:lnTo>
                <a:lnTo>
                  <a:pt x="113093" y="151849"/>
                </a:lnTo>
                <a:lnTo>
                  <a:pt x="107267" y="150964"/>
                </a:lnTo>
                <a:lnTo>
                  <a:pt x="101041" y="148487"/>
                </a:lnTo>
                <a:lnTo>
                  <a:pt x="95878" y="147610"/>
                </a:lnTo>
                <a:lnTo>
                  <a:pt x="89706" y="148687"/>
                </a:lnTo>
                <a:lnTo>
                  <a:pt x="89429" y="148710"/>
                </a:lnTo>
                <a:lnTo>
                  <a:pt x="88367" y="147872"/>
                </a:lnTo>
                <a:lnTo>
                  <a:pt x="86674" y="146064"/>
                </a:lnTo>
                <a:lnTo>
                  <a:pt x="83865" y="145741"/>
                </a:lnTo>
                <a:lnTo>
                  <a:pt x="83103" y="145325"/>
                </a:lnTo>
                <a:lnTo>
                  <a:pt x="82472" y="144648"/>
                </a:lnTo>
                <a:lnTo>
                  <a:pt x="82057" y="143787"/>
                </a:lnTo>
                <a:lnTo>
                  <a:pt x="81895" y="142825"/>
                </a:lnTo>
                <a:lnTo>
                  <a:pt x="82357" y="139856"/>
                </a:lnTo>
                <a:lnTo>
                  <a:pt x="82103" y="139525"/>
                </a:lnTo>
                <a:lnTo>
                  <a:pt x="81356" y="139163"/>
                </a:lnTo>
                <a:lnTo>
                  <a:pt x="79810" y="138810"/>
                </a:lnTo>
                <a:lnTo>
                  <a:pt x="76108" y="137463"/>
                </a:lnTo>
                <a:lnTo>
                  <a:pt x="71444" y="136155"/>
                </a:lnTo>
                <a:lnTo>
                  <a:pt x="63880" y="134725"/>
                </a:lnTo>
                <a:lnTo>
                  <a:pt x="60940" y="134355"/>
                </a:lnTo>
                <a:lnTo>
                  <a:pt x="60255" y="133917"/>
                </a:lnTo>
                <a:lnTo>
                  <a:pt x="59409" y="132824"/>
                </a:lnTo>
                <a:lnTo>
                  <a:pt x="57954" y="129417"/>
                </a:lnTo>
                <a:lnTo>
                  <a:pt x="56592" y="127170"/>
                </a:lnTo>
                <a:lnTo>
                  <a:pt x="53337" y="123700"/>
                </a:lnTo>
                <a:lnTo>
                  <a:pt x="52822" y="122631"/>
                </a:lnTo>
                <a:lnTo>
                  <a:pt x="52983" y="119878"/>
                </a:lnTo>
                <a:lnTo>
                  <a:pt x="53222" y="117662"/>
                </a:lnTo>
                <a:lnTo>
                  <a:pt x="53568" y="115785"/>
                </a:lnTo>
                <a:lnTo>
                  <a:pt x="53414" y="114023"/>
                </a:lnTo>
                <a:lnTo>
                  <a:pt x="53368" y="111838"/>
                </a:lnTo>
                <a:lnTo>
                  <a:pt x="53468" y="110377"/>
                </a:lnTo>
                <a:lnTo>
                  <a:pt x="53029" y="109746"/>
                </a:lnTo>
                <a:lnTo>
                  <a:pt x="51852" y="109300"/>
                </a:lnTo>
                <a:lnTo>
                  <a:pt x="48489" y="109100"/>
                </a:lnTo>
                <a:lnTo>
                  <a:pt x="44426" y="109184"/>
                </a:lnTo>
                <a:lnTo>
                  <a:pt x="44295" y="106969"/>
                </a:lnTo>
                <a:lnTo>
                  <a:pt x="43903" y="103538"/>
                </a:lnTo>
                <a:lnTo>
                  <a:pt x="43148" y="101569"/>
                </a:lnTo>
                <a:lnTo>
                  <a:pt x="42210" y="100545"/>
                </a:lnTo>
                <a:lnTo>
                  <a:pt x="40340" y="99476"/>
                </a:lnTo>
                <a:lnTo>
                  <a:pt x="36561" y="98014"/>
                </a:lnTo>
                <a:lnTo>
                  <a:pt x="31413" y="95791"/>
                </a:lnTo>
                <a:lnTo>
                  <a:pt x="27011" y="92499"/>
                </a:lnTo>
                <a:lnTo>
                  <a:pt x="21971" y="88414"/>
                </a:lnTo>
                <a:lnTo>
                  <a:pt x="20393" y="87706"/>
                </a:lnTo>
                <a:lnTo>
                  <a:pt x="18531" y="83875"/>
                </a:lnTo>
                <a:lnTo>
                  <a:pt x="15699" y="77320"/>
                </a:lnTo>
                <a:lnTo>
                  <a:pt x="15884" y="75144"/>
                </a:lnTo>
                <a:lnTo>
                  <a:pt x="15452" y="74074"/>
                </a:lnTo>
                <a:lnTo>
                  <a:pt x="12698" y="70866"/>
                </a:lnTo>
                <a:lnTo>
                  <a:pt x="12090" y="69197"/>
                </a:lnTo>
                <a:lnTo>
                  <a:pt x="11605" y="67512"/>
                </a:lnTo>
                <a:lnTo>
                  <a:pt x="7226" y="62819"/>
                </a:lnTo>
                <a:lnTo>
                  <a:pt x="5733" y="60773"/>
                </a:lnTo>
                <a:lnTo>
                  <a:pt x="4595" y="58142"/>
                </a:lnTo>
                <a:lnTo>
                  <a:pt x="3463" y="56042"/>
                </a:lnTo>
                <a:lnTo>
                  <a:pt x="2509" y="55196"/>
                </a:lnTo>
                <a:lnTo>
                  <a:pt x="1262" y="53773"/>
                </a:lnTo>
                <a:lnTo>
                  <a:pt x="400" y="52142"/>
                </a:lnTo>
                <a:lnTo>
                  <a:pt x="0" y="50927"/>
                </a:lnTo>
                <a:lnTo>
                  <a:pt x="331" y="49303"/>
                </a:lnTo>
                <a:lnTo>
                  <a:pt x="754" y="48188"/>
                </a:lnTo>
                <a:lnTo>
                  <a:pt x="4918" y="49342"/>
                </a:lnTo>
                <a:lnTo>
                  <a:pt x="7195" y="49442"/>
                </a:lnTo>
                <a:lnTo>
                  <a:pt x="8981" y="48872"/>
                </a:lnTo>
                <a:lnTo>
                  <a:pt x="11182" y="49642"/>
                </a:lnTo>
                <a:lnTo>
                  <a:pt x="13814" y="51750"/>
                </a:lnTo>
                <a:lnTo>
                  <a:pt x="16676" y="52157"/>
                </a:lnTo>
                <a:lnTo>
                  <a:pt x="19777" y="50850"/>
                </a:lnTo>
                <a:lnTo>
                  <a:pt x="23964" y="51250"/>
                </a:lnTo>
                <a:lnTo>
                  <a:pt x="29235" y="53350"/>
                </a:lnTo>
                <a:lnTo>
                  <a:pt x="33606" y="53773"/>
                </a:lnTo>
                <a:lnTo>
                  <a:pt x="38808" y="51896"/>
                </a:lnTo>
                <a:lnTo>
                  <a:pt x="43448" y="46711"/>
                </a:lnTo>
                <a:lnTo>
                  <a:pt x="47820" y="41841"/>
                </a:lnTo>
                <a:lnTo>
                  <a:pt x="52114" y="36226"/>
                </a:lnTo>
                <a:lnTo>
                  <a:pt x="54699" y="31695"/>
                </a:lnTo>
                <a:lnTo>
                  <a:pt x="58493" y="28010"/>
                </a:lnTo>
                <a:lnTo>
                  <a:pt x="63495" y="25171"/>
                </a:lnTo>
                <a:lnTo>
                  <a:pt x="68590" y="22779"/>
                </a:lnTo>
                <a:lnTo>
                  <a:pt x="76385" y="19848"/>
                </a:lnTo>
                <a:lnTo>
                  <a:pt x="76385" y="19855"/>
                </a:lnTo>
                <a:lnTo>
                  <a:pt x="77939" y="17432"/>
                </a:lnTo>
                <a:lnTo>
                  <a:pt x="78463" y="14801"/>
                </a:lnTo>
                <a:lnTo>
                  <a:pt x="78463" y="11139"/>
                </a:lnTo>
                <a:lnTo>
                  <a:pt x="78863" y="8770"/>
                </a:lnTo>
                <a:lnTo>
                  <a:pt x="79679" y="7685"/>
                </a:lnTo>
                <a:lnTo>
                  <a:pt x="80972" y="6847"/>
                </a:lnTo>
                <a:lnTo>
                  <a:pt x="82641" y="5754"/>
                </a:lnTo>
                <a:lnTo>
                  <a:pt x="87774" y="2977"/>
                </a:lnTo>
                <a:lnTo>
                  <a:pt x="92076" y="1200"/>
                </a:lnTo>
                <a:lnTo>
                  <a:pt x="97309" y="31"/>
                </a:lnTo>
                <a:lnTo>
                  <a:pt x="103042" y="23"/>
                </a:lnTo>
                <a:lnTo>
                  <a:pt x="108568" y="8"/>
                </a:lnTo>
                <a:lnTo>
                  <a:pt x="111707" y="0"/>
                </a:lnTo>
                <a:lnTo>
                  <a:pt x="111754" y="3516"/>
                </a:lnTo>
                <a:lnTo>
                  <a:pt x="111992" y="7478"/>
                </a:lnTo>
                <a:lnTo>
                  <a:pt x="112607" y="7855"/>
                </a:lnTo>
                <a:lnTo>
                  <a:pt x="116763" y="7939"/>
                </a:lnTo>
                <a:lnTo>
                  <a:pt x="123427" y="8224"/>
                </a:lnTo>
                <a:lnTo>
                  <a:pt x="129853" y="8485"/>
                </a:lnTo>
                <a:lnTo>
                  <a:pt x="133955" y="11362"/>
                </a:lnTo>
                <a:lnTo>
                  <a:pt x="135332" y="11978"/>
                </a:lnTo>
                <a:lnTo>
                  <a:pt x="139596" y="12747"/>
                </a:lnTo>
                <a:lnTo>
                  <a:pt x="145044" y="17540"/>
                </a:lnTo>
                <a:lnTo>
                  <a:pt x="151600" y="17986"/>
                </a:lnTo>
                <a:lnTo>
                  <a:pt x="156110" y="19486"/>
                </a:lnTo>
                <a:lnTo>
                  <a:pt x="160081" y="21132"/>
                </a:lnTo>
                <a:lnTo>
                  <a:pt x="162366" y="23109"/>
                </a:lnTo>
                <a:lnTo>
                  <a:pt x="163844" y="23556"/>
                </a:lnTo>
                <a:lnTo>
                  <a:pt x="165845" y="23702"/>
                </a:lnTo>
                <a:lnTo>
                  <a:pt x="166814" y="23886"/>
                </a:lnTo>
                <a:lnTo>
                  <a:pt x="166607" y="25309"/>
                </a:lnTo>
                <a:lnTo>
                  <a:pt x="165267" y="27725"/>
                </a:lnTo>
                <a:lnTo>
                  <a:pt x="165445" y="31187"/>
                </a:lnTo>
                <a:lnTo>
                  <a:pt x="167284" y="35987"/>
                </a:lnTo>
                <a:lnTo>
                  <a:pt x="167530" y="40172"/>
                </a:lnTo>
                <a:lnTo>
                  <a:pt x="166968" y="47549"/>
                </a:lnTo>
                <a:lnTo>
                  <a:pt x="166984" y="54712"/>
                </a:lnTo>
                <a:lnTo>
                  <a:pt x="167176" y="57273"/>
                </a:lnTo>
                <a:lnTo>
                  <a:pt x="167476" y="58966"/>
                </a:lnTo>
                <a:lnTo>
                  <a:pt x="167869" y="59897"/>
                </a:lnTo>
                <a:lnTo>
                  <a:pt x="167792" y="60958"/>
                </a:lnTo>
                <a:lnTo>
                  <a:pt x="166699" y="63974"/>
                </a:lnTo>
                <a:lnTo>
                  <a:pt x="165822" y="67143"/>
                </a:lnTo>
                <a:lnTo>
                  <a:pt x="165791" y="68413"/>
                </a:lnTo>
                <a:lnTo>
                  <a:pt x="165452" y="69313"/>
                </a:lnTo>
                <a:lnTo>
                  <a:pt x="164798" y="70105"/>
                </a:lnTo>
                <a:lnTo>
                  <a:pt x="161935" y="71574"/>
                </a:lnTo>
                <a:lnTo>
                  <a:pt x="161451" y="72482"/>
                </a:lnTo>
                <a:lnTo>
                  <a:pt x="161458" y="74128"/>
                </a:lnTo>
                <a:lnTo>
                  <a:pt x="161820" y="75513"/>
                </a:lnTo>
                <a:lnTo>
                  <a:pt x="162897" y="76020"/>
                </a:lnTo>
                <a:lnTo>
                  <a:pt x="164190" y="76805"/>
                </a:lnTo>
                <a:lnTo>
                  <a:pt x="164698" y="77836"/>
                </a:lnTo>
                <a:lnTo>
                  <a:pt x="164706" y="78929"/>
                </a:lnTo>
                <a:lnTo>
                  <a:pt x="164290" y="80952"/>
                </a:lnTo>
                <a:lnTo>
                  <a:pt x="163136" y="84298"/>
                </a:lnTo>
                <a:lnTo>
                  <a:pt x="164290" y="88160"/>
                </a:lnTo>
                <a:lnTo>
                  <a:pt x="165575" y="90668"/>
                </a:lnTo>
                <a:lnTo>
                  <a:pt x="167353" y="93560"/>
                </a:lnTo>
                <a:lnTo>
                  <a:pt x="168092" y="95352"/>
                </a:lnTo>
                <a:lnTo>
                  <a:pt x="168053" y="96638"/>
                </a:lnTo>
                <a:lnTo>
                  <a:pt x="167784" y="97891"/>
                </a:lnTo>
                <a:lnTo>
                  <a:pt x="165129" y="103199"/>
                </a:lnTo>
                <a:lnTo>
                  <a:pt x="163213" y="106507"/>
                </a:lnTo>
                <a:lnTo>
                  <a:pt x="160874" y="110046"/>
                </a:lnTo>
                <a:lnTo>
                  <a:pt x="157780" y="112269"/>
                </a:lnTo>
                <a:lnTo>
                  <a:pt x="156980" y="113338"/>
                </a:lnTo>
                <a:lnTo>
                  <a:pt x="156664" y="114554"/>
                </a:lnTo>
                <a:lnTo>
                  <a:pt x="156772" y="117216"/>
                </a:lnTo>
                <a:lnTo>
                  <a:pt x="156633" y="120008"/>
                </a:lnTo>
                <a:lnTo>
                  <a:pt x="153986" y="124293"/>
                </a:lnTo>
                <a:lnTo>
                  <a:pt x="155625" y="127985"/>
                </a:lnTo>
                <a:lnTo>
                  <a:pt x="155256" y="128332"/>
                </a:lnTo>
                <a:lnTo>
                  <a:pt x="154363" y="128855"/>
                </a:lnTo>
                <a:lnTo>
                  <a:pt x="150554" y="133016"/>
                </a:lnTo>
                <a:lnTo>
                  <a:pt x="146699" y="137240"/>
                </a:lnTo>
                <a:lnTo>
                  <a:pt x="143882" y="140325"/>
                </a:lnTo>
                <a:lnTo>
                  <a:pt x="140680" y="143833"/>
                </a:lnTo>
                <a:lnTo>
                  <a:pt x="137094" y="147771"/>
                </a:lnTo>
                <a:lnTo>
                  <a:pt x="134024" y="151149"/>
                </a:lnTo>
                <a:close/>
              </a:path>
            </a:pathLst>
          </a:custGeom>
          <a:solidFill>
            <a:srgbClr val="D8D8D8"/>
          </a:solidFill>
          <a:ln w="952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28" name="Google Shape;1028;p44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Dünya Haritası </a:t>
            </a:r>
            <a:r>
              <a:rPr lang="tr-TR" b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(Vektörel)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45"/>
          <p:cNvSpPr/>
          <p:nvPr/>
        </p:nvSpPr>
        <p:spPr>
          <a:xfrm>
            <a:off x="6082543" y="1037961"/>
            <a:ext cx="5466217" cy="4732200"/>
          </a:xfrm>
          <a:custGeom>
            <a:avLst/>
            <a:gdLst/>
            <a:ahLst/>
            <a:cxnLst/>
            <a:rect l="l" t="t" r="r" b="b"/>
            <a:pathLst>
              <a:path w="859627" h="744195" extrusionOk="0">
                <a:moveTo>
                  <a:pt x="201305" y="140458"/>
                </a:moveTo>
                <a:lnTo>
                  <a:pt x="280584" y="83033"/>
                </a:lnTo>
                <a:lnTo>
                  <a:pt x="288356" y="75273"/>
                </a:lnTo>
                <a:lnTo>
                  <a:pt x="294574" y="64409"/>
                </a:lnTo>
                <a:lnTo>
                  <a:pt x="301569" y="54321"/>
                </a:lnTo>
                <a:lnTo>
                  <a:pt x="311673" y="48113"/>
                </a:lnTo>
                <a:lnTo>
                  <a:pt x="323332" y="43457"/>
                </a:lnTo>
                <a:lnTo>
                  <a:pt x="390952" y="0"/>
                </a:lnTo>
                <a:lnTo>
                  <a:pt x="411160" y="4656"/>
                </a:lnTo>
                <a:lnTo>
                  <a:pt x="427482" y="19400"/>
                </a:lnTo>
                <a:lnTo>
                  <a:pt x="438363" y="40353"/>
                </a:lnTo>
                <a:lnTo>
                  <a:pt x="452354" y="76825"/>
                </a:lnTo>
                <a:lnTo>
                  <a:pt x="464790" y="134250"/>
                </a:lnTo>
                <a:lnTo>
                  <a:pt x="471008" y="151322"/>
                </a:lnTo>
                <a:lnTo>
                  <a:pt x="484221" y="176931"/>
                </a:lnTo>
                <a:lnTo>
                  <a:pt x="481889" y="201763"/>
                </a:lnTo>
                <a:lnTo>
                  <a:pt x="471785" y="213403"/>
                </a:lnTo>
                <a:lnTo>
                  <a:pt x="447690" y="233580"/>
                </a:lnTo>
                <a:lnTo>
                  <a:pt x="424373" y="242892"/>
                </a:lnTo>
                <a:lnTo>
                  <a:pt x="404165" y="256860"/>
                </a:lnTo>
                <a:lnTo>
                  <a:pt x="399501" y="273932"/>
                </a:lnTo>
                <a:lnTo>
                  <a:pt x="397170" y="292557"/>
                </a:lnTo>
                <a:lnTo>
                  <a:pt x="390952" y="308077"/>
                </a:lnTo>
                <a:lnTo>
                  <a:pt x="379293" y="319717"/>
                </a:lnTo>
                <a:lnTo>
                  <a:pt x="369189" y="336789"/>
                </a:lnTo>
                <a:lnTo>
                  <a:pt x="367635" y="346878"/>
                </a:lnTo>
                <a:lnTo>
                  <a:pt x="377739" y="356966"/>
                </a:lnTo>
                <a:lnTo>
                  <a:pt x="383179" y="359294"/>
                </a:lnTo>
                <a:lnTo>
                  <a:pt x="391729" y="370158"/>
                </a:lnTo>
                <a:lnTo>
                  <a:pt x="401833" y="402750"/>
                </a:lnTo>
                <a:lnTo>
                  <a:pt x="423596" y="422151"/>
                </a:lnTo>
                <a:lnTo>
                  <a:pt x="449245" y="424479"/>
                </a:lnTo>
                <a:lnTo>
                  <a:pt x="491216" y="422927"/>
                </a:lnTo>
                <a:lnTo>
                  <a:pt x="498211" y="424479"/>
                </a:lnTo>
                <a:lnTo>
                  <a:pt x="509870" y="435343"/>
                </a:lnTo>
                <a:lnTo>
                  <a:pt x="516087" y="461727"/>
                </a:lnTo>
                <a:lnTo>
                  <a:pt x="541736" y="479576"/>
                </a:lnTo>
                <a:lnTo>
                  <a:pt x="570494" y="492768"/>
                </a:lnTo>
                <a:lnTo>
                  <a:pt x="573603" y="499752"/>
                </a:lnTo>
                <a:lnTo>
                  <a:pt x="577489" y="514496"/>
                </a:lnTo>
                <a:lnTo>
                  <a:pt x="580598" y="521480"/>
                </a:lnTo>
                <a:lnTo>
                  <a:pt x="596143" y="536224"/>
                </a:lnTo>
                <a:lnTo>
                  <a:pt x="614797" y="531568"/>
                </a:lnTo>
                <a:lnTo>
                  <a:pt x="623346" y="516048"/>
                </a:lnTo>
                <a:lnTo>
                  <a:pt x="629564" y="501304"/>
                </a:lnTo>
                <a:lnTo>
                  <a:pt x="647441" y="502080"/>
                </a:lnTo>
                <a:lnTo>
                  <a:pt x="665318" y="509840"/>
                </a:lnTo>
                <a:lnTo>
                  <a:pt x="676199" y="510616"/>
                </a:lnTo>
                <a:lnTo>
                  <a:pt x="687080" y="507512"/>
                </a:lnTo>
                <a:lnTo>
                  <a:pt x="702625" y="523808"/>
                </a:lnTo>
                <a:lnTo>
                  <a:pt x="712729" y="547089"/>
                </a:lnTo>
                <a:lnTo>
                  <a:pt x="748482" y="541656"/>
                </a:lnTo>
                <a:lnTo>
                  <a:pt x="762473" y="537000"/>
                </a:lnTo>
                <a:lnTo>
                  <a:pt x="772577" y="538552"/>
                </a:lnTo>
                <a:lnTo>
                  <a:pt x="779572" y="547089"/>
                </a:lnTo>
                <a:lnTo>
                  <a:pt x="792785" y="550969"/>
                </a:lnTo>
                <a:lnTo>
                  <a:pt x="801335" y="551745"/>
                </a:lnTo>
                <a:lnTo>
                  <a:pt x="817656" y="556401"/>
                </a:lnTo>
                <a:lnTo>
                  <a:pt x="827761" y="569593"/>
                </a:lnTo>
                <a:lnTo>
                  <a:pt x="843305" y="617706"/>
                </a:lnTo>
                <a:lnTo>
                  <a:pt x="859628" y="642538"/>
                </a:lnTo>
                <a:lnTo>
                  <a:pt x="801335" y="663490"/>
                </a:lnTo>
                <a:lnTo>
                  <a:pt x="786567" y="665819"/>
                </a:lnTo>
                <a:lnTo>
                  <a:pt x="771799" y="670474"/>
                </a:lnTo>
                <a:lnTo>
                  <a:pt x="759363" y="677459"/>
                </a:lnTo>
                <a:lnTo>
                  <a:pt x="746150" y="682891"/>
                </a:lnTo>
                <a:lnTo>
                  <a:pt x="674644" y="683667"/>
                </a:lnTo>
                <a:lnTo>
                  <a:pt x="589148" y="706947"/>
                </a:lnTo>
                <a:lnTo>
                  <a:pt x="498211" y="699187"/>
                </a:lnTo>
                <a:lnTo>
                  <a:pt x="479557" y="702291"/>
                </a:lnTo>
                <a:lnTo>
                  <a:pt x="434477" y="732555"/>
                </a:lnTo>
                <a:lnTo>
                  <a:pt x="404942" y="743420"/>
                </a:lnTo>
                <a:lnTo>
                  <a:pt x="380848" y="744196"/>
                </a:lnTo>
                <a:lnTo>
                  <a:pt x="380070" y="744196"/>
                </a:lnTo>
                <a:lnTo>
                  <a:pt x="380070" y="741868"/>
                </a:lnTo>
                <a:lnTo>
                  <a:pt x="380848" y="737988"/>
                </a:lnTo>
                <a:lnTo>
                  <a:pt x="380848" y="734108"/>
                </a:lnTo>
                <a:lnTo>
                  <a:pt x="379293" y="730227"/>
                </a:lnTo>
                <a:lnTo>
                  <a:pt x="384734" y="725571"/>
                </a:lnTo>
                <a:lnTo>
                  <a:pt x="381625" y="714707"/>
                </a:lnTo>
                <a:lnTo>
                  <a:pt x="371521" y="697635"/>
                </a:lnTo>
                <a:lnTo>
                  <a:pt x="362194" y="700739"/>
                </a:lnTo>
                <a:lnTo>
                  <a:pt x="348981" y="700739"/>
                </a:lnTo>
                <a:lnTo>
                  <a:pt x="334990" y="698411"/>
                </a:lnTo>
                <a:lnTo>
                  <a:pt x="326441" y="695307"/>
                </a:lnTo>
                <a:lnTo>
                  <a:pt x="324109" y="692203"/>
                </a:lnTo>
                <a:lnTo>
                  <a:pt x="322555" y="689099"/>
                </a:lnTo>
                <a:lnTo>
                  <a:pt x="321000" y="685995"/>
                </a:lnTo>
                <a:lnTo>
                  <a:pt x="317114" y="685219"/>
                </a:lnTo>
                <a:lnTo>
                  <a:pt x="314005" y="685219"/>
                </a:lnTo>
                <a:lnTo>
                  <a:pt x="310896" y="684443"/>
                </a:lnTo>
                <a:lnTo>
                  <a:pt x="309342" y="682891"/>
                </a:lnTo>
                <a:lnTo>
                  <a:pt x="308564" y="680563"/>
                </a:lnTo>
                <a:lnTo>
                  <a:pt x="307010" y="672803"/>
                </a:lnTo>
                <a:lnTo>
                  <a:pt x="303901" y="670474"/>
                </a:lnTo>
                <a:lnTo>
                  <a:pt x="293019" y="668923"/>
                </a:lnTo>
                <a:lnTo>
                  <a:pt x="274366" y="661938"/>
                </a:lnTo>
                <a:lnTo>
                  <a:pt x="264262" y="660386"/>
                </a:lnTo>
                <a:lnTo>
                  <a:pt x="252603" y="662714"/>
                </a:lnTo>
                <a:lnTo>
                  <a:pt x="246385" y="665819"/>
                </a:lnTo>
                <a:lnTo>
                  <a:pt x="244053" y="665819"/>
                </a:lnTo>
                <a:lnTo>
                  <a:pt x="241722" y="667370"/>
                </a:lnTo>
                <a:lnTo>
                  <a:pt x="240944" y="670474"/>
                </a:lnTo>
                <a:lnTo>
                  <a:pt x="239390" y="674354"/>
                </a:lnTo>
                <a:lnTo>
                  <a:pt x="236281" y="675907"/>
                </a:lnTo>
                <a:lnTo>
                  <a:pt x="233172" y="673579"/>
                </a:lnTo>
                <a:lnTo>
                  <a:pt x="224622" y="656506"/>
                </a:lnTo>
                <a:lnTo>
                  <a:pt x="226954" y="650298"/>
                </a:lnTo>
                <a:lnTo>
                  <a:pt x="226177" y="644090"/>
                </a:lnTo>
                <a:lnTo>
                  <a:pt x="224622" y="637106"/>
                </a:lnTo>
                <a:lnTo>
                  <a:pt x="222291" y="630898"/>
                </a:lnTo>
                <a:lnTo>
                  <a:pt x="218404" y="624690"/>
                </a:lnTo>
                <a:lnTo>
                  <a:pt x="210632" y="616154"/>
                </a:lnTo>
                <a:lnTo>
                  <a:pt x="206746" y="611498"/>
                </a:lnTo>
                <a:lnTo>
                  <a:pt x="200528" y="614602"/>
                </a:lnTo>
                <a:lnTo>
                  <a:pt x="198973" y="609170"/>
                </a:lnTo>
                <a:lnTo>
                  <a:pt x="199751" y="595201"/>
                </a:lnTo>
                <a:lnTo>
                  <a:pt x="194310" y="590545"/>
                </a:lnTo>
                <a:lnTo>
                  <a:pt x="188869" y="591321"/>
                </a:lnTo>
                <a:lnTo>
                  <a:pt x="182651" y="593649"/>
                </a:lnTo>
                <a:lnTo>
                  <a:pt x="175656" y="595201"/>
                </a:lnTo>
                <a:lnTo>
                  <a:pt x="152339" y="595201"/>
                </a:lnTo>
                <a:lnTo>
                  <a:pt x="148453" y="596753"/>
                </a:lnTo>
                <a:lnTo>
                  <a:pt x="143789" y="627018"/>
                </a:lnTo>
                <a:lnTo>
                  <a:pt x="142235" y="626242"/>
                </a:lnTo>
                <a:lnTo>
                  <a:pt x="142235" y="625466"/>
                </a:lnTo>
                <a:lnTo>
                  <a:pt x="141458" y="624690"/>
                </a:lnTo>
                <a:lnTo>
                  <a:pt x="139126" y="624690"/>
                </a:lnTo>
                <a:lnTo>
                  <a:pt x="139903" y="630898"/>
                </a:lnTo>
                <a:lnTo>
                  <a:pt x="139903" y="637106"/>
                </a:lnTo>
                <a:lnTo>
                  <a:pt x="138349" y="641762"/>
                </a:lnTo>
                <a:lnTo>
                  <a:pt x="133685" y="643314"/>
                </a:lnTo>
                <a:lnTo>
                  <a:pt x="131354" y="641762"/>
                </a:lnTo>
                <a:lnTo>
                  <a:pt x="126690" y="630122"/>
                </a:lnTo>
                <a:lnTo>
                  <a:pt x="123581" y="624690"/>
                </a:lnTo>
                <a:lnTo>
                  <a:pt x="123581" y="634002"/>
                </a:lnTo>
                <a:lnTo>
                  <a:pt x="119695" y="634778"/>
                </a:lnTo>
                <a:lnTo>
                  <a:pt x="114254" y="630898"/>
                </a:lnTo>
                <a:lnTo>
                  <a:pt x="107259" y="623138"/>
                </a:lnTo>
                <a:lnTo>
                  <a:pt x="104927" y="619258"/>
                </a:lnTo>
                <a:lnTo>
                  <a:pt x="104150" y="614602"/>
                </a:lnTo>
                <a:lnTo>
                  <a:pt x="105705" y="608393"/>
                </a:lnTo>
                <a:lnTo>
                  <a:pt x="95601" y="610722"/>
                </a:lnTo>
                <a:lnTo>
                  <a:pt x="86274" y="602962"/>
                </a:lnTo>
                <a:lnTo>
                  <a:pt x="76947" y="592873"/>
                </a:lnTo>
                <a:lnTo>
                  <a:pt x="68397" y="588993"/>
                </a:lnTo>
                <a:lnTo>
                  <a:pt x="69952" y="595977"/>
                </a:lnTo>
                <a:lnTo>
                  <a:pt x="70729" y="598305"/>
                </a:lnTo>
                <a:lnTo>
                  <a:pt x="68397" y="598305"/>
                </a:lnTo>
                <a:lnTo>
                  <a:pt x="66065" y="595201"/>
                </a:lnTo>
                <a:lnTo>
                  <a:pt x="58293" y="587441"/>
                </a:lnTo>
                <a:lnTo>
                  <a:pt x="59070" y="582785"/>
                </a:lnTo>
                <a:lnTo>
                  <a:pt x="59847" y="578129"/>
                </a:lnTo>
                <a:lnTo>
                  <a:pt x="59847" y="574249"/>
                </a:lnTo>
                <a:lnTo>
                  <a:pt x="58293" y="569593"/>
                </a:lnTo>
                <a:lnTo>
                  <a:pt x="55184" y="569593"/>
                </a:lnTo>
                <a:lnTo>
                  <a:pt x="52852" y="582009"/>
                </a:lnTo>
                <a:lnTo>
                  <a:pt x="45080" y="585113"/>
                </a:lnTo>
                <a:lnTo>
                  <a:pt x="35753" y="582009"/>
                </a:lnTo>
                <a:lnTo>
                  <a:pt x="23317" y="571921"/>
                </a:lnTo>
                <a:lnTo>
                  <a:pt x="20208" y="569593"/>
                </a:lnTo>
                <a:lnTo>
                  <a:pt x="777" y="564161"/>
                </a:lnTo>
                <a:lnTo>
                  <a:pt x="0" y="561057"/>
                </a:lnTo>
                <a:lnTo>
                  <a:pt x="2332" y="553297"/>
                </a:lnTo>
                <a:lnTo>
                  <a:pt x="11659" y="557953"/>
                </a:lnTo>
                <a:lnTo>
                  <a:pt x="16322" y="551745"/>
                </a:lnTo>
                <a:lnTo>
                  <a:pt x="19431" y="543208"/>
                </a:lnTo>
                <a:lnTo>
                  <a:pt x="27981" y="540881"/>
                </a:lnTo>
                <a:lnTo>
                  <a:pt x="27981" y="537000"/>
                </a:lnTo>
                <a:lnTo>
                  <a:pt x="20985" y="532344"/>
                </a:lnTo>
                <a:lnTo>
                  <a:pt x="19431" y="523808"/>
                </a:lnTo>
                <a:lnTo>
                  <a:pt x="22540" y="519152"/>
                </a:lnTo>
                <a:lnTo>
                  <a:pt x="27981" y="524584"/>
                </a:lnTo>
                <a:lnTo>
                  <a:pt x="27981" y="519928"/>
                </a:lnTo>
                <a:lnTo>
                  <a:pt x="29535" y="518376"/>
                </a:lnTo>
                <a:lnTo>
                  <a:pt x="30312" y="516824"/>
                </a:lnTo>
                <a:lnTo>
                  <a:pt x="32644" y="515272"/>
                </a:lnTo>
                <a:lnTo>
                  <a:pt x="34199" y="520704"/>
                </a:lnTo>
                <a:lnTo>
                  <a:pt x="34199" y="526136"/>
                </a:lnTo>
                <a:lnTo>
                  <a:pt x="33421" y="530016"/>
                </a:lnTo>
                <a:lnTo>
                  <a:pt x="30312" y="534672"/>
                </a:lnTo>
                <a:lnTo>
                  <a:pt x="31867" y="535448"/>
                </a:lnTo>
                <a:lnTo>
                  <a:pt x="34199" y="537000"/>
                </a:lnTo>
                <a:lnTo>
                  <a:pt x="35753" y="537000"/>
                </a:lnTo>
                <a:lnTo>
                  <a:pt x="38862" y="537000"/>
                </a:lnTo>
                <a:lnTo>
                  <a:pt x="41971" y="537776"/>
                </a:lnTo>
                <a:lnTo>
                  <a:pt x="42748" y="540104"/>
                </a:lnTo>
                <a:lnTo>
                  <a:pt x="43525" y="542433"/>
                </a:lnTo>
                <a:lnTo>
                  <a:pt x="45857" y="543985"/>
                </a:lnTo>
                <a:lnTo>
                  <a:pt x="50521" y="543985"/>
                </a:lnTo>
                <a:lnTo>
                  <a:pt x="55961" y="543208"/>
                </a:lnTo>
                <a:lnTo>
                  <a:pt x="59070" y="540104"/>
                </a:lnTo>
                <a:lnTo>
                  <a:pt x="55184" y="534672"/>
                </a:lnTo>
                <a:lnTo>
                  <a:pt x="55184" y="530792"/>
                </a:lnTo>
                <a:lnTo>
                  <a:pt x="61402" y="534672"/>
                </a:lnTo>
                <a:lnTo>
                  <a:pt x="63734" y="534672"/>
                </a:lnTo>
                <a:lnTo>
                  <a:pt x="68397" y="534672"/>
                </a:lnTo>
                <a:lnTo>
                  <a:pt x="72283" y="532344"/>
                </a:lnTo>
                <a:lnTo>
                  <a:pt x="81610" y="526136"/>
                </a:lnTo>
                <a:lnTo>
                  <a:pt x="84719" y="524584"/>
                </a:lnTo>
                <a:lnTo>
                  <a:pt x="89383" y="519928"/>
                </a:lnTo>
                <a:lnTo>
                  <a:pt x="90160" y="510616"/>
                </a:lnTo>
                <a:lnTo>
                  <a:pt x="87051" y="501304"/>
                </a:lnTo>
                <a:lnTo>
                  <a:pt x="80833" y="495872"/>
                </a:lnTo>
                <a:lnTo>
                  <a:pt x="80833" y="491992"/>
                </a:lnTo>
                <a:lnTo>
                  <a:pt x="90160" y="496648"/>
                </a:lnTo>
                <a:lnTo>
                  <a:pt x="94823" y="501304"/>
                </a:lnTo>
                <a:lnTo>
                  <a:pt x="97932" y="501304"/>
                </a:lnTo>
                <a:lnTo>
                  <a:pt x="103373" y="488888"/>
                </a:lnTo>
                <a:lnTo>
                  <a:pt x="97932" y="485784"/>
                </a:lnTo>
                <a:lnTo>
                  <a:pt x="89383" y="477247"/>
                </a:lnTo>
                <a:lnTo>
                  <a:pt x="81610" y="474920"/>
                </a:lnTo>
                <a:lnTo>
                  <a:pt x="76947" y="470263"/>
                </a:lnTo>
                <a:lnTo>
                  <a:pt x="73061" y="469487"/>
                </a:lnTo>
                <a:lnTo>
                  <a:pt x="69952" y="471815"/>
                </a:lnTo>
                <a:lnTo>
                  <a:pt x="66843" y="478024"/>
                </a:lnTo>
                <a:lnTo>
                  <a:pt x="64511" y="479576"/>
                </a:lnTo>
                <a:lnTo>
                  <a:pt x="57516" y="478800"/>
                </a:lnTo>
                <a:lnTo>
                  <a:pt x="57516" y="477247"/>
                </a:lnTo>
                <a:lnTo>
                  <a:pt x="60625" y="472591"/>
                </a:lnTo>
                <a:lnTo>
                  <a:pt x="62956" y="463279"/>
                </a:lnTo>
                <a:lnTo>
                  <a:pt x="61402" y="457847"/>
                </a:lnTo>
                <a:lnTo>
                  <a:pt x="50521" y="440775"/>
                </a:lnTo>
                <a:lnTo>
                  <a:pt x="52852" y="443879"/>
                </a:lnTo>
                <a:lnTo>
                  <a:pt x="52075" y="438447"/>
                </a:lnTo>
                <a:lnTo>
                  <a:pt x="47412" y="424479"/>
                </a:lnTo>
                <a:lnTo>
                  <a:pt x="46634" y="421375"/>
                </a:lnTo>
                <a:lnTo>
                  <a:pt x="46634" y="418271"/>
                </a:lnTo>
                <a:lnTo>
                  <a:pt x="42748" y="400422"/>
                </a:lnTo>
                <a:lnTo>
                  <a:pt x="42748" y="393438"/>
                </a:lnTo>
                <a:lnTo>
                  <a:pt x="43525" y="386454"/>
                </a:lnTo>
                <a:lnTo>
                  <a:pt x="45857" y="381022"/>
                </a:lnTo>
                <a:lnTo>
                  <a:pt x="48966" y="379470"/>
                </a:lnTo>
                <a:lnTo>
                  <a:pt x="54407" y="377918"/>
                </a:lnTo>
                <a:lnTo>
                  <a:pt x="62956" y="374038"/>
                </a:lnTo>
                <a:lnTo>
                  <a:pt x="66843" y="373262"/>
                </a:lnTo>
                <a:lnTo>
                  <a:pt x="76947" y="374038"/>
                </a:lnTo>
                <a:lnTo>
                  <a:pt x="86274" y="376366"/>
                </a:lnTo>
                <a:lnTo>
                  <a:pt x="94046" y="380246"/>
                </a:lnTo>
                <a:lnTo>
                  <a:pt x="101041" y="385678"/>
                </a:lnTo>
                <a:lnTo>
                  <a:pt x="113477" y="399646"/>
                </a:lnTo>
                <a:lnTo>
                  <a:pt x="118918" y="408182"/>
                </a:lnTo>
                <a:lnTo>
                  <a:pt x="121249" y="415166"/>
                </a:lnTo>
                <a:lnTo>
                  <a:pt x="129799" y="429135"/>
                </a:lnTo>
                <a:lnTo>
                  <a:pt x="139126" y="440775"/>
                </a:lnTo>
                <a:lnTo>
                  <a:pt x="142235" y="443879"/>
                </a:lnTo>
                <a:lnTo>
                  <a:pt x="144567" y="446207"/>
                </a:lnTo>
                <a:lnTo>
                  <a:pt x="146898" y="448535"/>
                </a:lnTo>
                <a:lnTo>
                  <a:pt x="148453" y="453967"/>
                </a:lnTo>
                <a:lnTo>
                  <a:pt x="149230" y="458623"/>
                </a:lnTo>
                <a:lnTo>
                  <a:pt x="149230" y="463279"/>
                </a:lnTo>
                <a:lnTo>
                  <a:pt x="149230" y="467935"/>
                </a:lnTo>
                <a:lnTo>
                  <a:pt x="151562" y="472591"/>
                </a:lnTo>
                <a:lnTo>
                  <a:pt x="149230" y="474920"/>
                </a:lnTo>
                <a:lnTo>
                  <a:pt x="147676" y="475695"/>
                </a:lnTo>
                <a:lnTo>
                  <a:pt x="146121" y="475695"/>
                </a:lnTo>
                <a:lnTo>
                  <a:pt x="143789" y="473367"/>
                </a:lnTo>
                <a:lnTo>
                  <a:pt x="139903" y="472591"/>
                </a:lnTo>
                <a:lnTo>
                  <a:pt x="135240" y="473367"/>
                </a:lnTo>
                <a:lnTo>
                  <a:pt x="131354" y="475695"/>
                </a:lnTo>
                <a:lnTo>
                  <a:pt x="137571" y="479576"/>
                </a:lnTo>
                <a:lnTo>
                  <a:pt x="137571" y="483456"/>
                </a:lnTo>
                <a:lnTo>
                  <a:pt x="134463" y="488888"/>
                </a:lnTo>
                <a:lnTo>
                  <a:pt x="131354" y="495872"/>
                </a:lnTo>
                <a:lnTo>
                  <a:pt x="139903" y="496648"/>
                </a:lnTo>
                <a:lnTo>
                  <a:pt x="143789" y="502080"/>
                </a:lnTo>
                <a:lnTo>
                  <a:pt x="146121" y="509064"/>
                </a:lnTo>
                <a:lnTo>
                  <a:pt x="150007" y="516824"/>
                </a:lnTo>
                <a:lnTo>
                  <a:pt x="156225" y="537776"/>
                </a:lnTo>
                <a:lnTo>
                  <a:pt x="162443" y="547865"/>
                </a:lnTo>
                <a:lnTo>
                  <a:pt x="170216" y="545537"/>
                </a:lnTo>
                <a:lnTo>
                  <a:pt x="172547" y="539328"/>
                </a:lnTo>
                <a:lnTo>
                  <a:pt x="170216" y="535448"/>
                </a:lnTo>
                <a:lnTo>
                  <a:pt x="163998" y="530792"/>
                </a:lnTo>
                <a:lnTo>
                  <a:pt x="161666" y="511392"/>
                </a:lnTo>
                <a:lnTo>
                  <a:pt x="163220" y="503632"/>
                </a:lnTo>
                <a:lnTo>
                  <a:pt x="167884" y="495096"/>
                </a:lnTo>
                <a:lnTo>
                  <a:pt x="173325" y="490440"/>
                </a:lnTo>
                <a:lnTo>
                  <a:pt x="179542" y="491992"/>
                </a:lnTo>
                <a:lnTo>
                  <a:pt x="179542" y="488888"/>
                </a:lnTo>
                <a:lnTo>
                  <a:pt x="181874" y="488888"/>
                </a:lnTo>
                <a:lnTo>
                  <a:pt x="185760" y="493544"/>
                </a:lnTo>
                <a:lnTo>
                  <a:pt x="190424" y="502080"/>
                </a:lnTo>
                <a:lnTo>
                  <a:pt x="197419" y="521480"/>
                </a:lnTo>
                <a:lnTo>
                  <a:pt x="198973" y="520704"/>
                </a:lnTo>
                <a:lnTo>
                  <a:pt x="202860" y="519152"/>
                </a:lnTo>
                <a:lnTo>
                  <a:pt x="204414" y="518376"/>
                </a:lnTo>
                <a:lnTo>
                  <a:pt x="207523" y="523808"/>
                </a:lnTo>
                <a:lnTo>
                  <a:pt x="212964" y="523032"/>
                </a:lnTo>
                <a:lnTo>
                  <a:pt x="219182" y="519928"/>
                </a:lnTo>
                <a:lnTo>
                  <a:pt x="226177" y="518376"/>
                </a:lnTo>
                <a:lnTo>
                  <a:pt x="255712" y="515272"/>
                </a:lnTo>
                <a:lnTo>
                  <a:pt x="273588" y="506736"/>
                </a:lnTo>
                <a:lnTo>
                  <a:pt x="279029" y="505184"/>
                </a:lnTo>
                <a:lnTo>
                  <a:pt x="281361" y="504408"/>
                </a:lnTo>
                <a:lnTo>
                  <a:pt x="286024" y="499752"/>
                </a:lnTo>
                <a:lnTo>
                  <a:pt x="288356" y="498976"/>
                </a:lnTo>
                <a:lnTo>
                  <a:pt x="292242" y="498976"/>
                </a:lnTo>
                <a:lnTo>
                  <a:pt x="295351" y="500528"/>
                </a:lnTo>
                <a:lnTo>
                  <a:pt x="299237" y="501304"/>
                </a:lnTo>
                <a:lnTo>
                  <a:pt x="303124" y="498976"/>
                </a:lnTo>
                <a:lnTo>
                  <a:pt x="303901" y="500528"/>
                </a:lnTo>
                <a:lnTo>
                  <a:pt x="305455" y="498976"/>
                </a:lnTo>
                <a:lnTo>
                  <a:pt x="315559" y="503632"/>
                </a:lnTo>
                <a:lnTo>
                  <a:pt x="324109" y="498200"/>
                </a:lnTo>
                <a:lnTo>
                  <a:pt x="333436" y="488888"/>
                </a:lnTo>
                <a:lnTo>
                  <a:pt x="343540" y="482680"/>
                </a:lnTo>
                <a:lnTo>
                  <a:pt x="343540" y="479576"/>
                </a:lnTo>
                <a:lnTo>
                  <a:pt x="340431" y="476472"/>
                </a:lnTo>
                <a:lnTo>
                  <a:pt x="338877" y="477247"/>
                </a:lnTo>
                <a:lnTo>
                  <a:pt x="335768" y="479576"/>
                </a:lnTo>
                <a:lnTo>
                  <a:pt x="333436" y="475695"/>
                </a:lnTo>
                <a:lnTo>
                  <a:pt x="326441" y="479576"/>
                </a:lnTo>
                <a:lnTo>
                  <a:pt x="314005" y="478024"/>
                </a:lnTo>
                <a:lnTo>
                  <a:pt x="310896" y="479576"/>
                </a:lnTo>
                <a:lnTo>
                  <a:pt x="301569" y="474920"/>
                </a:lnTo>
                <a:lnTo>
                  <a:pt x="291465" y="474920"/>
                </a:lnTo>
                <a:lnTo>
                  <a:pt x="268148" y="485008"/>
                </a:lnTo>
                <a:lnTo>
                  <a:pt x="260375" y="488888"/>
                </a:lnTo>
                <a:lnTo>
                  <a:pt x="259598" y="488112"/>
                </a:lnTo>
                <a:lnTo>
                  <a:pt x="262707" y="482680"/>
                </a:lnTo>
                <a:lnTo>
                  <a:pt x="256489" y="478024"/>
                </a:lnTo>
                <a:lnTo>
                  <a:pt x="245608" y="460175"/>
                </a:lnTo>
                <a:lnTo>
                  <a:pt x="240167" y="457071"/>
                </a:lnTo>
                <a:lnTo>
                  <a:pt x="230840" y="453967"/>
                </a:lnTo>
                <a:lnTo>
                  <a:pt x="227731" y="451639"/>
                </a:lnTo>
                <a:lnTo>
                  <a:pt x="219182" y="445431"/>
                </a:lnTo>
                <a:lnTo>
                  <a:pt x="214518" y="437671"/>
                </a:lnTo>
                <a:lnTo>
                  <a:pt x="219959" y="443103"/>
                </a:lnTo>
                <a:lnTo>
                  <a:pt x="226954" y="447759"/>
                </a:lnTo>
                <a:lnTo>
                  <a:pt x="237058" y="453967"/>
                </a:lnTo>
                <a:lnTo>
                  <a:pt x="242499" y="453967"/>
                </a:lnTo>
                <a:lnTo>
                  <a:pt x="242499" y="450863"/>
                </a:lnTo>
                <a:lnTo>
                  <a:pt x="237835" y="445431"/>
                </a:lnTo>
                <a:lnTo>
                  <a:pt x="233172" y="440775"/>
                </a:lnTo>
                <a:lnTo>
                  <a:pt x="228509" y="437671"/>
                </a:lnTo>
                <a:lnTo>
                  <a:pt x="222291" y="434567"/>
                </a:lnTo>
                <a:lnTo>
                  <a:pt x="223845" y="429135"/>
                </a:lnTo>
                <a:lnTo>
                  <a:pt x="226177" y="417495"/>
                </a:lnTo>
                <a:lnTo>
                  <a:pt x="227731" y="411286"/>
                </a:lnTo>
                <a:lnTo>
                  <a:pt x="222291" y="406630"/>
                </a:lnTo>
                <a:lnTo>
                  <a:pt x="218404" y="408182"/>
                </a:lnTo>
                <a:lnTo>
                  <a:pt x="214518" y="411286"/>
                </a:lnTo>
                <a:lnTo>
                  <a:pt x="206746" y="411286"/>
                </a:lnTo>
                <a:lnTo>
                  <a:pt x="208300" y="406630"/>
                </a:lnTo>
                <a:lnTo>
                  <a:pt x="209855" y="405078"/>
                </a:lnTo>
                <a:lnTo>
                  <a:pt x="202082" y="401974"/>
                </a:lnTo>
                <a:lnTo>
                  <a:pt x="197419" y="401198"/>
                </a:lnTo>
                <a:lnTo>
                  <a:pt x="191978" y="401974"/>
                </a:lnTo>
                <a:lnTo>
                  <a:pt x="192756" y="399646"/>
                </a:lnTo>
                <a:lnTo>
                  <a:pt x="193533" y="394214"/>
                </a:lnTo>
                <a:lnTo>
                  <a:pt x="194310" y="392662"/>
                </a:lnTo>
                <a:lnTo>
                  <a:pt x="189647" y="391886"/>
                </a:lnTo>
                <a:lnTo>
                  <a:pt x="185760" y="390334"/>
                </a:lnTo>
                <a:lnTo>
                  <a:pt x="179542" y="385678"/>
                </a:lnTo>
                <a:lnTo>
                  <a:pt x="181874" y="382574"/>
                </a:lnTo>
                <a:lnTo>
                  <a:pt x="184983" y="380246"/>
                </a:lnTo>
                <a:lnTo>
                  <a:pt x="188092" y="379470"/>
                </a:lnTo>
                <a:lnTo>
                  <a:pt x="191978" y="379470"/>
                </a:lnTo>
                <a:lnTo>
                  <a:pt x="184983" y="367830"/>
                </a:lnTo>
                <a:lnTo>
                  <a:pt x="181874" y="361622"/>
                </a:lnTo>
                <a:lnTo>
                  <a:pt x="179542" y="353086"/>
                </a:lnTo>
                <a:lnTo>
                  <a:pt x="186538" y="348430"/>
                </a:lnTo>
                <a:lnTo>
                  <a:pt x="205191" y="344549"/>
                </a:lnTo>
                <a:lnTo>
                  <a:pt x="216073" y="336789"/>
                </a:lnTo>
                <a:lnTo>
                  <a:pt x="218404" y="337565"/>
                </a:lnTo>
                <a:lnTo>
                  <a:pt x="219182" y="339893"/>
                </a:lnTo>
                <a:lnTo>
                  <a:pt x="219959" y="340669"/>
                </a:lnTo>
                <a:lnTo>
                  <a:pt x="220736" y="340669"/>
                </a:lnTo>
                <a:lnTo>
                  <a:pt x="224622" y="341445"/>
                </a:lnTo>
                <a:lnTo>
                  <a:pt x="228509" y="341445"/>
                </a:lnTo>
                <a:lnTo>
                  <a:pt x="237058" y="345325"/>
                </a:lnTo>
                <a:lnTo>
                  <a:pt x="241722" y="346878"/>
                </a:lnTo>
                <a:lnTo>
                  <a:pt x="247940" y="346878"/>
                </a:lnTo>
                <a:lnTo>
                  <a:pt x="245608" y="340669"/>
                </a:lnTo>
                <a:lnTo>
                  <a:pt x="248717" y="337565"/>
                </a:lnTo>
                <a:lnTo>
                  <a:pt x="251826" y="335237"/>
                </a:lnTo>
                <a:lnTo>
                  <a:pt x="254935" y="333685"/>
                </a:lnTo>
                <a:lnTo>
                  <a:pt x="258044" y="337565"/>
                </a:lnTo>
                <a:lnTo>
                  <a:pt x="258821" y="333685"/>
                </a:lnTo>
                <a:lnTo>
                  <a:pt x="258821" y="329805"/>
                </a:lnTo>
                <a:lnTo>
                  <a:pt x="258821" y="325925"/>
                </a:lnTo>
                <a:lnTo>
                  <a:pt x="258044" y="321269"/>
                </a:lnTo>
                <a:lnTo>
                  <a:pt x="255712" y="324373"/>
                </a:lnTo>
                <a:lnTo>
                  <a:pt x="247940" y="311181"/>
                </a:lnTo>
                <a:lnTo>
                  <a:pt x="245608" y="308077"/>
                </a:lnTo>
                <a:lnTo>
                  <a:pt x="260375" y="301869"/>
                </a:lnTo>
                <a:lnTo>
                  <a:pt x="262707" y="311957"/>
                </a:lnTo>
                <a:lnTo>
                  <a:pt x="268925" y="312733"/>
                </a:lnTo>
                <a:lnTo>
                  <a:pt x="272811" y="307301"/>
                </a:lnTo>
                <a:lnTo>
                  <a:pt x="268148" y="294885"/>
                </a:lnTo>
                <a:lnTo>
                  <a:pt x="274366" y="293333"/>
                </a:lnTo>
                <a:lnTo>
                  <a:pt x="279806" y="290229"/>
                </a:lnTo>
                <a:lnTo>
                  <a:pt x="284470" y="286349"/>
                </a:lnTo>
                <a:lnTo>
                  <a:pt x="288356" y="282468"/>
                </a:lnTo>
                <a:lnTo>
                  <a:pt x="295351" y="287124"/>
                </a:lnTo>
                <a:lnTo>
                  <a:pt x="303124" y="282468"/>
                </a:lnTo>
                <a:lnTo>
                  <a:pt x="306233" y="274708"/>
                </a:lnTo>
                <a:lnTo>
                  <a:pt x="298460" y="272380"/>
                </a:lnTo>
                <a:lnTo>
                  <a:pt x="304678" y="259964"/>
                </a:lnTo>
                <a:lnTo>
                  <a:pt x="304678" y="254532"/>
                </a:lnTo>
                <a:lnTo>
                  <a:pt x="298460" y="249876"/>
                </a:lnTo>
                <a:lnTo>
                  <a:pt x="292242" y="255308"/>
                </a:lnTo>
                <a:lnTo>
                  <a:pt x="287579" y="258412"/>
                </a:lnTo>
                <a:lnTo>
                  <a:pt x="283693" y="259188"/>
                </a:lnTo>
                <a:lnTo>
                  <a:pt x="276697" y="259188"/>
                </a:lnTo>
                <a:lnTo>
                  <a:pt x="275143" y="257636"/>
                </a:lnTo>
                <a:lnTo>
                  <a:pt x="271257" y="251428"/>
                </a:lnTo>
                <a:lnTo>
                  <a:pt x="268925" y="249876"/>
                </a:lnTo>
                <a:lnTo>
                  <a:pt x="265039" y="251428"/>
                </a:lnTo>
                <a:lnTo>
                  <a:pt x="261930" y="253756"/>
                </a:lnTo>
                <a:lnTo>
                  <a:pt x="258821" y="253756"/>
                </a:lnTo>
                <a:lnTo>
                  <a:pt x="255712" y="249876"/>
                </a:lnTo>
                <a:lnTo>
                  <a:pt x="251049" y="253756"/>
                </a:lnTo>
                <a:lnTo>
                  <a:pt x="238613" y="260740"/>
                </a:lnTo>
                <a:lnTo>
                  <a:pt x="233949" y="262292"/>
                </a:lnTo>
                <a:lnTo>
                  <a:pt x="230063" y="260740"/>
                </a:lnTo>
                <a:lnTo>
                  <a:pt x="223845" y="251428"/>
                </a:lnTo>
                <a:lnTo>
                  <a:pt x="218404" y="249876"/>
                </a:lnTo>
                <a:lnTo>
                  <a:pt x="211409" y="245220"/>
                </a:lnTo>
                <a:lnTo>
                  <a:pt x="208300" y="234356"/>
                </a:lnTo>
                <a:lnTo>
                  <a:pt x="209078" y="221940"/>
                </a:lnTo>
                <a:lnTo>
                  <a:pt x="214518" y="214179"/>
                </a:lnTo>
                <a:lnTo>
                  <a:pt x="214518" y="211075"/>
                </a:lnTo>
                <a:lnTo>
                  <a:pt x="212964" y="211075"/>
                </a:lnTo>
                <a:lnTo>
                  <a:pt x="206746" y="211075"/>
                </a:lnTo>
                <a:lnTo>
                  <a:pt x="211409" y="204867"/>
                </a:lnTo>
                <a:lnTo>
                  <a:pt x="219959" y="198659"/>
                </a:lnTo>
                <a:lnTo>
                  <a:pt x="229286" y="193227"/>
                </a:lnTo>
                <a:lnTo>
                  <a:pt x="236281" y="191675"/>
                </a:lnTo>
                <a:lnTo>
                  <a:pt x="240167" y="187019"/>
                </a:lnTo>
                <a:lnTo>
                  <a:pt x="237058" y="178483"/>
                </a:lnTo>
                <a:lnTo>
                  <a:pt x="228509" y="163739"/>
                </a:lnTo>
                <a:lnTo>
                  <a:pt x="218404" y="150546"/>
                </a:lnTo>
                <a:lnTo>
                  <a:pt x="212964" y="146666"/>
                </a:lnTo>
                <a:lnTo>
                  <a:pt x="201305" y="140458"/>
                </a:lnTo>
                <a:close/>
              </a:path>
            </a:pathLst>
          </a:custGeom>
          <a:solidFill>
            <a:schemeClr val="accent6"/>
          </a:solidFill>
          <a:ln w="1270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64596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034" name="Google Shape;1034;p45"/>
          <p:cNvSpPr/>
          <p:nvPr/>
        </p:nvSpPr>
        <p:spPr>
          <a:xfrm>
            <a:off x="456468" y="166624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1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5" name="Google Shape;1035;p45"/>
          <p:cNvSpPr/>
          <p:nvPr/>
        </p:nvSpPr>
        <p:spPr>
          <a:xfrm>
            <a:off x="456468" y="313182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2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6" name="Google Shape;1036;p45"/>
          <p:cNvSpPr/>
          <p:nvPr/>
        </p:nvSpPr>
        <p:spPr>
          <a:xfrm>
            <a:off x="460376" y="4597400"/>
            <a:ext cx="4876800" cy="1379400"/>
          </a:xfrm>
          <a:prstGeom prst="roundRect">
            <a:avLst>
              <a:gd name="adj" fmla="val 6739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İzmir 3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37" name="Google Shape;1037;p45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Sorumluluklarımız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38" name="Google Shape;1038;p45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  <p:sp>
        <p:nvSpPr>
          <p:cNvPr id="1039" name="Google Shape;1039;p4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47</a:t>
            </a:fld>
            <a:endParaRPr/>
          </a:p>
        </p:txBody>
      </p:sp>
      <p:sp>
        <p:nvSpPr>
          <p:cNvPr id="1040" name="Google Shape;1040;p45"/>
          <p:cNvSpPr/>
          <p:nvPr/>
        </p:nvSpPr>
        <p:spPr>
          <a:xfrm rot="8100000">
            <a:off x="7839094" y="1144027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1" name="Google Shape;1041;p45"/>
          <p:cNvSpPr/>
          <p:nvPr/>
        </p:nvSpPr>
        <p:spPr>
          <a:xfrm rot="8100000">
            <a:off x="7423069" y="3662302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2" name="Google Shape;1042;p45"/>
          <p:cNvSpPr/>
          <p:nvPr/>
        </p:nvSpPr>
        <p:spPr>
          <a:xfrm rot="8100000">
            <a:off x="9972094" y="3876177"/>
            <a:ext cx="982171" cy="982171"/>
          </a:xfrm>
          <a:prstGeom prst="teardrop">
            <a:avLst>
              <a:gd name="adj" fmla="val 100000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46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Sorumluluklarımız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49" name="Google Shape;1049;p4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48</a:t>
            </a:fld>
            <a:endParaRPr/>
          </a:p>
        </p:txBody>
      </p:sp>
      <p:sp>
        <p:nvSpPr>
          <p:cNvPr id="1050" name="Google Shape;1050;p46"/>
          <p:cNvSpPr/>
          <p:nvPr/>
        </p:nvSpPr>
        <p:spPr>
          <a:xfrm>
            <a:off x="456468" y="166624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Marmara Bölge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1" name="Google Shape;1051;p46"/>
          <p:cNvSpPr/>
          <p:nvPr/>
        </p:nvSpPr>
        <p:spPr>
          <a:xfrm>
            <a:off x="456468" y="313182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İç Anadolu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2" name="Google Shape;1052;p46"/>
          <p:cNvSpPr/>
          <p:nvPr/>
        </p:nvSpPr>
        <p:spPr>
          <a:xfrm>
            <a:off x="460376" y="4597400"/>
            <a:ext cx="4876801" cy="1379505"/>
          </a:xfrm>
          <a:prstGeom prst="roundRect">
            <a:avLst>
              <a:gd name="adj" fmla="val 6739"/>
            </a:avLst>
          </a:prstGeom>
          <a:solidFill>
            <a:srgbClr val="003682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Doğu Anadolu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Develop and implement strategic marketing plans to promote products or services, attract customers, and drive business growth.</a:t>
            </a:r>
            <a:endParaRPr/>
          </a:p>
        </p:txBody>
      </p:sp>
      <p:sp>
        <p:nvSpPr>
          <p:cNvPr id="1053" name="Google Shape;1053;p46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Uygulama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47"/>
          <p:cNvSpPr/>
          <p:nvPr/>
        </p:nvSpPr>
        <p:spPr>
          <a:xfrm>
            <a:off x="6400800" y="1704977"/>
            <a:ext cx="5338800" cy="39486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“Veri görselleştirme sadece grafikler ile yapılmaz. Sayısal olmayan veriyi diyagramlar ile görselleştirebiliriz ve hikayeleştirebiliriz.”</a:t>
            </a: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</p:txBody>
      </p:sp>
      <p:sp>
        <p:nvSpPr>
          <p:cNvPr id="1060" name="Google Shape;1060;p4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49</a:t>
            </a:fld>
            <a:endParaRPr/>
          </a:p>
        </p:txBody>
      </p:sp>
      <p:sp>
        <p:nvSpPr>
          <p:cNvPr id="1061" name="Google Shape;1061;p47"/>
          <p:cNvSpPr/>
          <p:nvPr/>
        </p:nvSpPr>
        <p:spPr>
          <a:xfrm>
            <a:off x="1033521" y="1790701"/>
            <a:ext cx="582447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Diyagramlar</a:t>
            </a:r>
            <a:endParaRPr sz="6000">
              <a:solidFill>
                <a:schemeClr val="bg1"/>
              </a:solidFill>
            </a:endParaRPr>
          </a:p>
        </p:txBody>
      </p:sp>
      <p:grpSp>
        <p:nvGrpSpPr>
          <p:cNvPr id="1062" name="Google Shape;1062;p47"/>
          <p:cNvGrpSpPr/>
          <p:nvPr/>
        </p:nvGrpSpPr>
        <p:grpSpPr>
          <a:xfrm>
            <a:off x="8758145" y="3873368"/>
            <a:ext cx="762024" cy="762024"/>
            <a:chOff x="5661870" y="4555625"/>
            <a:chExt cx="762024" cy="762024"/>
          </a:xfrm>
        </p:grpSpPr>
        <p:sp>
          <p:nvSpPr>
            <p:cNvPr id="1063" name="Google Shape;1063;p47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064" name="Google Shape;1064;p47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4AE04E66-9BF8-B62A-7D1D-DF6B74FA8316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AB391D40-5266-057D-CEA6-5497907789D9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59F5C870-C166-8304-7EEE-7A0B53EAA2B5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63999CE2-0207-9FE7-CEE3-4E3936CA7C75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7D15F414-3541-4FC7-2D35-4800FBC93BD7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48CB2963-F8F1-EA19-556B-4044B2E169C1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25F3DBA8-C973-7C0C-B564-739B38A7CA0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9CDB26E2-29DE-49A7-9C9E-7C6E3338C914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E28C0C08-0B3E-9CD3-DEA7-1A6CC697A396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08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92CF2920-CB9E-BFDB-B370-DC43BB0144C3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81B5933-CB98-1D33-87DE-15776FF86A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954608" y="4803794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"/>
          <p:cNvSpPr/>
          <p:nvPr/>
        </p:nvSpPr>
        <p:spPr>
          <a:xfrm>
            <a:off x="6335725" y="1704975"/>
            <a:ext cx="5250000" cy="38709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“Sayfayı nasıl yönettiğimiz, dikkati nasıl yöneteceğimiz anlamına gelir. Seçtiğiniz sayfa ve kullanım şekliniz bu yüzden önemlidir.”</a:t>
            </a: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</p:txBody>
      </p:sp>
      <p:sp>
        <p:nvSpPr>
          <p:cNvPr id="111" name="Google Shape;111;p1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</a:t>
            </a:fld>
            <a:endParaRPr/>
          </a:p>
        </p:txBody>
      </p:sp>
      <p:sp>
        <p:nvSpPr>
          <p:cNvPr id="112" name="Google Shape;112;p10"/>
          <p:cNvSpPr/>
          <p:nvPr/>
        </p:nvSpPr>
        <p:spPr>
          <a:xfrm>
            <a:off x="1033521" y="1790701"/>
            <a:ext cx="4952999" cy="3276598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Sayfa Şablonları</a:t>
            </a:r>
            <a:endParaRPr sz="6000" b="1">
              <a:solidFill>
                <a:schemeClr val="bg1"/>
              </a:solidFill>
            </a:endParaRPr>
          </a:p>
        </p:txBody>
      </p:sp>
      <p:grpSp>
        <p:nvGrpSpPr>
          <p:cNvPr id="123" name="Google Shape;123;p10"/>
          <p:cNvGrpSpPr/>
          <p:nvPr/>
        </p:nvGrpSpPr>
        <p:grpSpPr>
          <a:xfrm>
            <a:off x="8579707" y="3947050"/>
            <a:ext cx="762024" cy="762024"/>
            <a:chOff x="5661870" y="4555625"/>
            <a:chExt cx="762024" cy="762024"/>
          </a:xfrm>
        </p:grpSpPr>
        <p:sp>
          <p:nvSpPr>
            <p:cNvPr id="124" name="Google Shape;124;p10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25" name="Google Shape;125;p10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7D0EEE36-1D8C-CCCD-5CE1-8823905EB9C6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32D24C12-36AF-48E1-1773-C16DAB614478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DD4407A9-25D5-48CB-E44B-3A1D63F89569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02</a:t>
            </a:r>
            <a:endParaRPr sz="1000" b="1">
              <a:solidFill>
                <a:schemeClr val="lt1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F2540E7C-DAD5-B957-BCF4-92C85094701D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8D796830-23BF-8C2D-E9DC-CD6C77EA59AB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C16A469F-29B7-3347-6C0C-6FBE768E559E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14D1304C-99D9-0A93-F066-CF907C7A6107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786E8A8D-B11A-9751-4215-81E0BCD4A797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CE4F508B-A7E0-0972-95CD-6F19FEE0717B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B1FD821E-5F8B-E0F8-ED2A-FEA8EBAFD31E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09</a:t>
            </a:r>
            <a:endParaRPr>
              <a:solidFill>
                <a:srgbClr val="003682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A054B61-BF46-AF5F-E999-CD9760155C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7776158" y="4821896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48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Diyagram Kullanımı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81" name="Google Shape;1081;p48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50</a:t>
            </a:fld>
            <a:endParaRPr/>
          </a:p>
        </p:txBody>
      </p:sp>
      <p:grpSp>
        <p:nvGrpSpPr>
          <p:cNvPr id="1082" name="Google Shape;1082;p48"/>
          <p:cNvGrpSpPr/>
          <p:nvPr/>
        </p:nvGrpSpPr>
        <p:grpSpPr>
          <a:xfrm>
            <a:off x="711200" y="1955800"/>
            <a:ext cx="10769600" cy="3614613"/>
            <a:chOff x="711200" y="1955800"/>
            <a:chExt cx="10769600" cy="3614613"/>
          </a:xfrm>
        </p:grpSpPr>
        <p:sp>
          <p:nvSpPr>
            <p:cNvPr id="1083" name="Google Shape;1083;p48"/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CEO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Marketing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IT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086" name="Google Shape;1086;p48"/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Finance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087" name="Google Shape;1087;p48"/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Academy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R&amp;D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cxnSp>
          <p:nvCxnSpPr>
            <p:cNvPr id="1089" name="Google Shape;1089;p48"/>
            <p:cNvCxnSpPr>
              <a:stCxn id="1083" idx="2"/>
              <a:endCxn id="1088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0" name="Google Shape;1090;p48"/>
            <p:cNvCxnSpPr>
              <a:stCxn id="1083" idx="2"/>
              <a:endCxn id="1084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1" name="Google Shape;1091;p48"/>
            <p:cNvCxnSpPr>
              <a:stCxn id="1083" idx="2"/>
              <a:endCxn id="1085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2" name="Google Shape;1092;p48"/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3" name="Google Shape;1093;p48"/>
            <p:cNvCxnSpPr>
              <a:stCxn id="1083" idx="2"/>
              <a:endCxn id="1087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94" name="Google Shape;1094;p48"/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Development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095" name="Google Shape;1095;p48"/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Operation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cxnSp>
          <p:nvCxnSpPr>
            <p:cNvPr id="1096" name="Google Shape;1096;p48"/>
            <p:cNvCxnSpPr>
              <a:stCxn id="1085" idx="2"/>
              <a:endCxn id="1094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7" name="Google Shape;1097;p48"/>
            <p:cNvCxnSpPr>
              <a:stCxn id="1085" idx="2"/>
              <a:endCxn id="1095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82;p48">
            <a:extLst>
              <a:ext uri="{FF2B5EF4-FFF2-40B4-BE49-F238E27FC236}">
                <a16:creationId xmlns:a16="http://schemas.microsoft.com/office/drawing/2014/main" id="{FBB0B04F-477E-F2A1-05B2-5ABE54105955}"/>
              </a:ext>
            </a:extLst>
          </p:cNvPr>
          <p:cNvGrpSpPr/>
          <p:nvPr/>
        </p:nvGrpSpPr>
        <p:grpSpPr>
          <a:xfrm>
            <a:off x="-2908822" y="2005085"/>
            <a:ext cx="10769600" cy="3614613"/>
            <a:chOff x="711200" y="1955800"/>
            <a:chExt cx="10769600" cy="3614613"/>
          </a:xfrm>
        </p:grpSpPr>
        <p:sp>
          <p:nvSpPr>
            <p:cNvPr id="3" name="Google Shape;1083;p48">
              <a:extLst>
                <a:ext uri="{FF2B5EF4-FFF2-40B4-BE49-F238E27FC236}">
                  <a16:creationId xmlns:a16="http://schemas.microsoft.com/office/drawing/2014/main" id="{5ECF5DA7-F8C6-B785-A3FA-CC3389FB518E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CEO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" name="Google Shape;1084;p48">
              <a:extLst>
                <a:ext uri="{FF2B5EF4-FFF2-40B4-BE49-F238E27FC236}">
                  <a16:creationId xmlns:a16="http://schemas.microsoft.com/office/drawing/2014/main" id="{15639E67-345B-DB0B-76CF-B81BEA732379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Marketing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5" name="Google Shape;1085;p48">
              <a:extLst>
                <a:ext uri="{FF2B5EF4-FFF2-40B4-BE49-F238E27FC236}">
                  <a16:creationId xmlns:a16="http://schemas.microsoft.com/office/drawing/2014/main" id="{6CFC9C0E-CBE7-A511-C809-DAFB9D6BFFC0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IT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6" name="Google Shape;1086;p48">
              <a:extLst>
                <a:ext uri="{FF2B5EF4-FFF2-40B4-BE49-F238E27FC236}">
                  <a16:creationId xmlns:a16="http://schemas.microsoft.com/office/drawing/2014/main" id="{5E079AD0-5C53-727F-DEFB-18B410CC1384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Finance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7" name="Google Shape;1087;p48">
              <a:extLst>
                <a:ext uri="{FF2B5EF4-FFF2-40B4-BE49-F238E27FC236}">
                  <a16:creationId xmlns:a16="http://schemas.microsoft.com/office/drawing/2014/main" id="{794955EB-61EF-D94F-E0B4-A1703F8DCB88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Academy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8" name="Google Shape;1088;p48">
              <a:extLst>
                <a:ext uri="{FF2B5EF4-FFF2-40B4-BE49-F238E27FC236}">
                  <a16:creationId xmlns:a16="http://schemas.microsoft.com/office/drawing/2014/main" id="{94675153-4E13-7808-F30C-9135467D0C60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R&amp;D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cxnSp>
          <p:nvCxnSpPr>
            <p:cNvPr id="9" name="Google Shape;1089;p48">
              <a:extLst>
                <a:ext uri="{FF2B5EF4-FFF2-40B4-BE49-F238E27FC236}">
                  <a16:creationId xmlns:a16="http://schemas.microsoft.com/office/drawing/2014/main" id="{8BE3BF56-11EC-321A-A778-76B904BA547D}"/>
                </a:ext>
              </a:extLst>
            </p:cNvPr>
            <p:cNvCxnSpPr>
              <a:stCxn id="3" idx="2"/>
              <a:endCxn id="8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" name="Google Shape;1090;p48">
              <a:extLst>
                <a:ext uri="{FF2B5EF4-FFF2-40B4-BE49-F238E27FC236}">
                  <a16:creationId xmlns:a16="http://schemas.microsoft.com/office/drawing/2014/main" id="{E4E7489D-2E7A-3B7E-EDDA-85552B867CF3}"/>
                </a:ext>
              </a:extLst>
            </p:cNvPr>
            <p:cNvCxnSpPr>
              <a:stCxn id="3" idx="2"/>
              <a:endCxn id="4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" name="Google Shape;1091;p48">
              <a:extLst>
                <a:ext uri="{FF2B5EF4-FFF2-40B4-BE49-F238E27FC236}">
                  <a16:creationId xmlns:a16="http://schemas.microsoft.com/office/drawing/2014/main" id="{6D1AABA5-A401-DA98-9530-641D182795C2}"/>
                </a:ext>
              </a:extLst>
            </p:cNvPr>
            <p:cNvCxnSpPr>
              <a:stCxn id="3" idx="2"/>
              <a:endCxn id="5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092;p48">
              <a:extLst>
                <a:ext uri="{FF2B5EF4-FFF2-40B4-BE49-F238E27FC236}">
                  <a16:creationId xmlns:a16="http://schemas.microsoft.com/office/drawing/2014/main" id="{4A5F12F9-EFBB-237B-EEB5-486A67DE5074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" name="Google Shape;1093;p48">
              <a:extLst>
                <a:ext uri="{FF2B5EF4-FFF2-40B4-BE49-F238E27FC236}">
                  <a16:creationId xmlns:a16="http://schemas.microsoft.com/office/drawing/2014/main" id="{609D51F1-1B06-DDBE-2528-8969816501FB}"/>
                </a:ext>
              </a:extLst>
            </p:cNvPr>
            <p:cNvCxnSpPr>
              <a:stCxn id="3" idx="2"/>
              <a:endCxn id="7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" name="Google Shape;1094;p48">
              <a:extLst>
                <a:ext uri="{FF2B5EF4-FFF2-40B4-BE49-F238E27FC236}">
                  <a16:creationId xmlns:a16="http://schemas.microsoft.com/office/drawing/2014/main" id="{C935C379-6495-EDEB-7171-FCA7B64F21C1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Development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5" name="Google Shape;1095;p48">
              <a:extLst>
                <a:ext uri="{FF2B5EF4-FFF2-40B4-BE49-F238E27FC236}">
                  <a16:creationId xmlns:a16="http://schemas.microsoft.com/office/drawing/2014/main" id="{169B1F66-9D1F-FD5A-7784-BF0D06B291EB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Operation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cxnSp>
          <p:nvCxnSpPr>
            <p:cNvPr id="16" name="Google Shape;1096;p48">
              <a:extLst>
                <a:ext uri="{FF2B5EF4-FFF2-40B4-BE49-F238E27FC236}">
                  <a16:creationId xmlns:a16="http://schemas.microsoft.com/office/drawing/2014/main" id="{5DAE7A12-C468-50CF-F54B-D698E1405586}"/>
                </a:ext>
              </a:extLst>
            </p:cNvPr>
            <p:cNvCxnSpPr>
              <a:stCxn id="5" idx="2"/>
              <a:endCxn id="14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097;p48">
              <a:extLst>
                <a:ext uri="{FF2B5EF4-FFF2-40B4-BE49-F238E27FC236}">
                  <a16:creationId xmlns:a16="http://schemas.microsoft.com/office/drawing/2014/main" id="{E69F203D-A94A-F3BB-B6E8-5DEA0F5D3D23}"/>
                </a:ext>
              </a:extLst>
            </p:cNvPr>
            <p:cNvCxnSpPr>
              <a:stCxn id="5" idx="2"/>
              <a:endCxn id="15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19" name="Google Shape;1119;p49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Organizasyon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20" name="Google Shape;1120;p49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51</a:t>
            </a:fld>
            <a:endParaRPr/>
          </a:p>
        </p:txBody>
      </p:sp>
      <p:sp>
        <p:nvSpPr>
          <p:cNvPr id="1121" name="Google Shape;1121;p49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22" name="Google Shape;1122;p49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CEO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23" name="Google Shape;1123;p49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82;p48">
            <a:extLst>
              <a:ext uri="{FF2B5EF4-FFF2-40B4-BE49-F238E27FC236}">
                <a16:creationId xmlns:a16="http://schemas.microsoft.com/office/drawing/2014/main" id="{BDD2C034-5309-84DE-0937-42ED6A122799}"/>
              </a:ext>
            </a:extLst>
          </p:cNvPr>
          <p:cNvGrpSpPr/>
          <p:nvPr/>
        </p:nvGrpSpPr>
        <p:grpSpPr>
          <a:xfrm>
            <a:off x="-604033" y="1621693"/>
            <a:ext cx="10769600" cy="3614613"/>
            <a:chOff x="711200" y="1955800"/>
            <a:chExt cx="10769600" cy="3614613"/>
          </a:xfrm>
        </p:grpSpPr>
        <p:sp>
          <p:nvSpPr>
            <p:cNvPr id="3" name="Google Shape;1083;p48">
              <a:extLst>
                <a:ext uri="{FF2B5EF4-FFF2-40B4-BE49-F238E27FC236}">
                  <a16:creationId xmlns:a16="http://schemas.microsoft.com/office/drawing/2014/main" id="{79EA2B4A-7258-4445-371C-B4BE4E19AAFF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CEO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4" name="Google Shape;1084;p48">
              <a:extLst>
                <a:ext uri="{FF2B5EF4-FFF2-40B4-BE49-F238E27FC236}">
                  <a16:creationId xmlns:a16="http://schemas.microsoft.com/office/drawing/2014/main" id="{A7B48C8D-2EE0-F0EF-9F72-7FC777ABF8CA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Marketing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5" name="Google Shape;1085;p48">
              <a:extLst>
                <a:ext uri="{FF2B5EF4-FFF2-40B4-BE49-F238E27FC236}">
                  <a16:creationId xmlns:a16="http://schemas.microsoft.com/office/drawing/2014/main" id="{0871EB7D-2BE9-4B73-5D57-67B2C2BD9A05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IT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Google Shape;1086;p48">
              <a:extLst>
                <a:ext uri="{FF2B5EF4-FFF2-40B4-BE49-F238E27FC236}">
                  <a16:creationId xmlns:a16="http://schemas.microsoft.com/office/drawing/2014/main" id="{CE16969F-2F6B-0F18-D320-5847F88DAF94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Finance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7" name="Google Shape;1087;p48">
              <a:extLst>
                <a:ext uri="{FF2B5EF4-FFF2-40B4-BE49-F238E27FC236}">
                  <a16:creationId xmlns:a16="http://schemas.microsoft.com/office/drawing/2014/main" id="{BBF74436-333E-ADFC-7027-7C10FF8EF097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Academy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8" name="Google Shape;1088;p48">
              <a:extLst>
                <a:ext uri="{FF2B5EF4-FFF2-40B4-BE49-F238E27FC236}">
                  <a16:creationId xmlns:a16="http://schemas.microsoft.com/office/drawing/2014/main" id="{5E0A6479-F67E-8983-E6FE-023C25FD075A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R&amp;D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cxnSp>
          <p:nvCxnSpPr>
            <p:cNvPr id="9" name="Google Shape;1089;p48">
              <a:extLst>
                <a:ext uri="{FF2B5EF4-FFF2-40B4-BE49-F238E27FC236}">
                  <a16:creationId xmlns:a16="http://schemas.microsoft.com/office/drawing/2014/main" id="{07DF9D17-AF09-2EFA-6206-2F5B3186989E}"/>
                </a:ext>
              </a:extLst>
            </p:cNvPr>
            <p:cNvCxnSpPr>
              <a:stCxn id="3" idx="2"/>
              <a:endCxn id="8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" name="Google Shape;1090;p48">
              <a:extLst>
                <a:ext uri="{FF2B5EF4-FFF2-40B4-BE49-F238E27FC236}">
                  <a16:creationId xmlns:a16="http://schemas.microsoft.com/office/drawing/2014/main" id="{71BE0347-94B4-40F1-3C5A-CAE51D595D80}"/>
                </a:ext>
              </a:extLst>
            </p:cNvPr>
            <p:cNvCxnSpPr>
              <a:stCxn id="3" idx="2"/>
              <a:endCxn id="4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" name="Google Shape;1091;p48">
              <a:extLst>
                <a:ext uri="{FF2B5EF4-FFF2-40B4-BE49-F238E27FC236}">
                  <a16:creationId xmlns:a16="http://schemas.microsoft.com/office/drawing/2014/main" id="{67231956-CED6-8B4F-4091-B12C97D4CD66}"/>
                </a:ext>
              </a:extLst>
            </p:cNvPr>
            <p:cNvCxnSpPr>
              <a:stCxn id="3" idx="2"/>
              <a:endCxn id="5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092;p48">
              <a:extLst>
                <a:ext uri="{FF2B5EF4-FFF2-40B4-BE49-F238E27FC236}">
                  <a16:creationId xmlns:a16="http://schemas.microsoft.com/office/drawing/2014/main" id="{B750EC4D-5DA8-2578-1B9E-DCDA2E2A1450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" name="Google Shape;1093;p48">
              <a:extLst>
                <a:ext uri="{FF2B5EF4-FFF2-40B4-BE49-F238E27FC236}">
                  <a16:creationId xmlns:a16="http://schemas.microsoft.com/office/drawing/2014/main" id="{500629B4-428A-EC93-CDE3-BAEC23CAFFFD}"/>
                </a:ext>
              </a:extLst>
            </p:cNvPr>
            <p:cNvCxnSpPr>
              <a:stCxn id="3" idx="2"/>
              <a:endCxn id="7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" name="Google Shape;1094;p48">
              <a:extLst>
                <a:ext uri="{FF2B5EF4-FFF2-40B4-BE49-F238E27FC236}">
                  <a16:creationId xmlns:a16="http://schemas.microsoft.com/office/drawing/2014/main" id="{EF3A653C-510D-FBBD-80A3-E296D3868BD5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Development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5" name="Google Shape;1095;p48">
              <a:extLst>
                <a:ext uri="{FF2B5EF4-FFF2-40B4-BE49-F238E27FC236}">
                  <a16:creationId xmlns:a16="http://schemas.microsoft.com/office/drawing/2014/main" id="{F635A479-C26F-2FB1-758C-42799B5D0FF3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Operation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cxnSp>
          <p:nvCxnSpPr>
            <p:cNvPr id="16" name="Google Shape;1096;p48">
              <a:extLst>
                <a:ext uri="{FF2B5EF4-FFF2-40B4-BE49-F238E27FC236}">
                  <a16:creationId xmlns:a16="http://schemas.microsoft.com/office/drawing/2014/main" id="{E98E4053-99D6-C830-E0D3-FEB203E40D03}"/>
                </a:ext>
              </a:extLst>
            </p:cNvPr>
            <p:cNvCxnSpPr>
              <a:stCxn id="5" idx="2"/>
              <a:endCxn id="14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097;p48">
              <a:extLst>
                <a:ext uri="{FF2B5EF4-FFF2-40B4-BE49-F238E27FC236}">
                  <a16:creationId xmlns:a16="http://schemas.microsoft.com/office/drawing/2014/main" id="{B1073BE9-CCF2-4050-C884-B031946A24B1}"/>
                </a:ext>
              </a:extLst>
            </p:cNvPr>
            <p:cNvCxnSpPr>
              <a:stCxn id="5" idx="2"/>
              <a:endCxn id="15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45" name="Google Shape;1145;p50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Organizasyon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46" name="Google Shape;1146;p50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52</a:t>
            </a:fld>
            <a:endParaRPr/>
          </a:p>
        </p:txBody>
      </p:sp>
      <p:sp>
        <p:nvSpPr>
          <p:cNvPr id="1147" name="Google Shape;1147;p50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48" name="Google Shape;1148;p50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IT</a:t>
            </a:r>
            <a:endParaRPr b="1">
              <a:solidFill>
                <a:srgbClr val="0036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9" name="Google Shape;1149;p50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82;p48">
            <a:extLst>
              <a:ext uri="{FF2B5EF4-FFF2-40B4-BE49-F238E27FC236}">
                <a16:creationId xmlns:a16="http://schemas.microsoft.com/office/drawing/2014/main" id="{77C82DC3-409E-2A4A-5996-EF5C2ECE14C9}"/>
              </a:ext>
            </a:extLst>
          </p:cNvPr>
          <p:cNvGrpSpPr/>
          <p:nvPr/>
        </p:nvGrpSpPr>
        <p:grpSpPr>
          <a:xfrm>
            <a:off x="-1631167" y="1383258"/>
            <a:ext cx="10769600" cy="3614613"/>
            <a:chOff x="711200" y="1955800"/>
            <a:chExt cx="10769600" cy="3614613"/>
          </a:xfrm>
        </p:grpSpPr>
        <p:sp>
          <p:nvSpPr>
            <p:cNvPr id="3" name="Google Shape;1083;p48">
              <a:extLst>
                <a:ext uri="{FF2B5EF4-FFF2-40B4-BE49-F238E27FC236}">
                  <a16:creationId xmlns:a16="http://schemas.microsoft.com/office/drawing/2014/main" id="{0CF20B09-101B-04EF-1C91-3A139B0DFBF1}"/>
                </a:ext>
              </a:extLst>
            </p:cNvPr>
            <p:cNvSpPr/>
            <p:nvPr/>
          </p:nvSpPr>
          <p:spPr>
            <a:xfrm>
              <a:off x="4991774" y="1955800"/>
              <a:ext cx="2208452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CEO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4" name="Google Shape;1084;p48">
              <a:extLst>
                <a:ext uri="{FF2B5EF4-FFF2-40B4-BE49-F238E27FC236}">
                  <a16:creationId xmlns:a16="http://schemas.microsoft.com/office/drawing/2014/main" id="{F7C386DB-A217-CC79-1B5C-B98C4EC3476E}"/>
                </a:ext>
              </a:extLst>
            </p:cNvPr>
            <p:cNvSpPr/>
            <p:nvPr/>
          </p:nvSpPr>
          <p:spPr>
            <a:xfrm>
              <a:off x="711200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Marketing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5" name="Google Shape;1085;p48">
              <a:extLst>
                <a:ext uri="{FF2B5EF4-FFF2-40B4-BE49-F238E27FC236}">
                  <a16:creationId xmlns:a16="http://schemas.microsoft.com/office/drawing/2014/main" id="{6FEF88F3-C2B8-B3D0-CD0C-6C7F277C7898}"/>
                </a:ext>
              </a:extLst>
            </p:cNvPr>
            <p:cNvSpPr/>
            <p:nvPr/>
          </p:nvSpPr>
          <p:spPr>
            <a:xfrm>
              <a:off x="2999323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IT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6" name="Google Shape;1086;p48">
              <a:extLst>
                <a:ext uri="{FF2B5EF4-FFF2-40B4-BE49-F238E27FC236}">
                  <a16:creationId xmlns:a16="http://schemas.microsoft.com/office/drawing/2014/main" id="{2E2FBED0-CBF5-62C9-F9AA-54445EE8BBB1}"/>
                </a:ext>
              </a:extLst>
            </p:cNvPr>
            <p:cNvSpPr/>
            <p:nvPr/>
          </p:nvSpPr>
          <p:spPr>
            <a:xfrm>
              <a:off x="5287445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Finance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7" name="Google Shape;1087;p48">
              <a:extLst>
                <a:ext uri="{FF2B5EF4-FFF2-40B4-BE49-F238E27FC236}">
                  <a16:creationId xmlns:a16="http://schemas.microsoft.com/office/drawing/2014/main" id="{82C8C6B8-EE13-DE82-4404-F50B19921F3F}"/>
                </a:ext>
              </a:extLst>
            </p:cNvPr>
            <p:cNvSpPr/>
            <p:nvPr/>
          </p:nvSpPr>
          <p:spPr>
            <a:xfrm>
              <a:off x="7575568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Academy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8" name="Google Shape;1088;p48">
              <a:extLst>
                <a:ext uri="{FF2B5EF4-FFF2-40B4-BE49-F238E27FC236}">
                  <a16:creationId xmlns:a16="http://schemas.microsoft.com/office/drawing/2014/main" id="{ED0DDDED-CFBB-D151-239D-5775848C2F34}"/>
                </a:ext>
              </a:extLst>
            </p:cNvPr>
            <p:cNvSpPr/>
            <p:nvPr/>
          </p:nvSpPr>
          <p:spPr>
            <a:xfrm>
              <a:off x="9863691" y="3317411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R&amp;D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cxnSp>
          <p:nvCxnSpPr>
            <p:cNvPr id="9" name="Google Shape;1089;p48">
              <a:extLst>
                <a:ext uri="{FF2B5EF4-FFF2-40B4-BE49-F238E27FC236}">
                  <a16:creationId xmlns:a16="http://schemas.microsoft.com/office/drawing/2014/main" id="{A87BD723-7E41-EA01-FF51-7F9EF96F1E7C}"/>
                </a:ext>
              </a:extLst>
            </p:cNvPr>
            <p:cNvCxnSpPr>
              <a:stCxn id="3" idx="2"/>
              <a:endCxn id="8" idx="0"/>
            </p:cNvCxnSpPr>
            <p:nvPr/>
          </p:nvCxnSpPr>
          <p:spPr>
            <a:xfrm rot="-5400000" flipH="1">
              <a:off x="8183250" y="828550"/>
              <a:ext cx="401700" cy="45762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" name="Google Shape;1090;p48">
              <a:extLst>
                <a:ext uri="{FF2B5EF4-FFF2-40B4-BE49-F238E27FC236}">
                  <a16:creationId xmlns:a16="http://schemas.microsoft.com/office/drawing/2014/main" id="{B8AD460B-54F9-9D3F-7489-AD0275E47581}"/>
                </a:ext>
              </a:extLst>
            </p:cNvPr>
            <p:cNvCxnSpPr>
              <a:stCxn id="3" idx="2"/>
              <a:endCxn id="4" idx="0"/>
            </p:cNvCxnSpPr>
            <p:nvPr/>
          </p:nvCxnSpPr>
          <p:spPr>
            <a:xfrm rot="5400000">
              <a:off x="3607050" y="828550"/>
              <a:ext cx="401700" cy="4576200"/>
            </a:xfrm>
            <a:prstGeom prst="bentConnector3">
              <a:avLst>
                <a:gd name="adj1" fmla="val 50001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" name="Google Shape;1091;p48">
              <a:extLst>
                <a:ext uri="{FF2B5EF4-FFF2-40B4-BE49-F238E27FC236}">
                  <a16:creationId xmlns:a16="http://schemas.microsoft.com/office/drawing/2014/main" id="{00CF2DAC-852A-66C3-7B57-5CB62486504F}"/>
                </a:ext>
              </a:extLst>
            </p:cNvPr>
            <p:cNvCxnSpPr>
              <a:stCxn id="3" idx="2"/>
              <a:endCxn id="5" idx="0"/>
            </p:cNvCxnSpPr>
            <p:nvPr/>
          </p:nvCxnSpPr>
          <p:spPr>
            <a:xfrm rot="5400000">
              <a:off x="47511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" name="Google Shape;1092;p48">
              <a:extLst>
                <a:ext uri="{FF2B5EF4-FFF2-40B4-BE49-F238E27FC236}">
                  <a16:creationId xmlns:a16="http://schemas.microsoft.com/office/drawing/2014/main" id="{C63E5352-90B3-C5BC-39E3-B155EEC4515E}"/>
                </a:ext>
              </a:extLst>
            </p:cNvPr>
            <p:cNvCxnSpPr/>
            <p:nvPr/>
          </p:nvCxnSpPr>
          <p:spPr>
            <a:xfrm rot="5400000">
              <a:off x="5895195" y="3116605"/>
              <a:ext cx="401611" cy="8467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" name="Google Shape;1093;p48">
              <a:extLst>
                <a:ext uri="{FF2B5EF4-FFF2-40B4-BE49-F238E27FC236}">
                  <a16:creationId xmlns:a16="http://schemas.microsoft.com/office/drawing/2014/main" id="{546653C0-E3B6-44F4-7832-FAA810B3C6B6}"/>
                </a:ext>
              </a:extLst>
            </p:cNvPr>
            <p:cNvCxnSpPr>
              <a:stCxn id="3" idx="2"/>
              <a:endCxn id="7" idx="0"/>
            </p:cNvCxnSpPr>
            <p:nvPr/>
          </p:nvCxnSpPr>
          <p:spPr>
            <a:xfrm rot="-5400000" flipH="1">
              <a:off x="7039200" y="1972600"/>
              <a:ext cx="401700" cy="2288100"/>
            </a:xfrm>
            <a:prstGeom prst="bentConnector3">
              <a:avLst>
                <a:gd name="adj1" fmla="val 49989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" name="Google Shape;1094;p48">
              <a:extLst>
                <a:ext uri="{FF2B5EF4-FFF2-40B4-BE49-F238E27FC236}">
                  <a16:creationId xmlns:a16="http://schemas.microsoft.com/office/drawing/2014/main" id="{DE869032-51CF-163D-73C6-3DF202D55096}"/>
                </a:ext>
              </a:extLst>
            </p:cNvPr>
            <p:cNvSpPr/>
            <p:nvPr/>
          </p:nvSpPr>
          <p:spPr>
            <a:xfrm>
              <a:off x="1895096" y="4610413"/>
              <a:ext cx="1617109" cy="960000"/>
            </a:xfrm>
            <a:prstGeom prst="rect">
              <a:avLst/>
            </a:prstGeom>
            <a:solidFill>
              <a:srgbClr val="192125">
                <a:alpha val="10196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Development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F02C73"/>
                  </a:solidFill>
                </a:rPr>
                <a:t>Deniz Yılmaz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15" name="Google Shape;1095;p48">
              <a:extLst>
                <a:ext uri="{FF2B5EF4-FFF2-40B4-BE49-F238E27FC236}">
                  <a16:creationId xmlns:a16="http://schemas.microsoft.com/office/drawing/2014/main" id="{D013D376-9E1B-4872-E3F4-6AA740FDE766}"/>
                </a:ext>
              </a:extLst>
            </p:cNvPr>
            <p:cNvSpPr/>
            <p:nvPr/>
          </p:nvSpPr>
          <p:spPr>
            <a:xfrm>
              <a:off x="4183219" y="4610413"/>
              <a:ext cx="1617109" cy="960000"/>
            </a:xfrm>
            <a:prstGeom prst="rect">
              <a:avLst/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dk1"/>
                  </a:solidFill>
                </a:rPr>
                <a:t>Operation</a:t>
              </a:r>
              <a:endParaRPr>
                <a:solidFill>
                  <a:schemeClr val="dk1"/>
                </a:solidFill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Deniz Yılmaz</a:t>
              </a:r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6" name="Google Shape;1096;p48">
              <a:extLst>
                <a:ext uri="{FF2B5EF4-FFF2-40B4-BE49-F238E27FC236}">
                  <a16:creationId xmlns:a16="http://schemas.microsoft.com/office/drawing/2014/main" id="{BAF60718-B4DB-8D19-3816-B6B2418B4865}"/>
                </a:ext>
              </a:extLst>
            </p:cNvPr>
            <p:cNvCxnSpPr>
              <a:stCxn id="5" idx="2"/>
              <a:endCxn id="14" idx="0"/>
            </p:cNvCxnSpPr>
            <p:nvPr/>
          </p:nvCxnSpPr>
          <p:spPr>
            <a:xfrm rot="5400000">
              <a:off x="3089227" y="3891761"/>
              <a:ext cx="333000" cy="11043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097;p48">
              <a:extLst>
                <a:ext uri="{FF2B5EF4-FFF2-40B4-BE49-F238E27FC236}">
                  <a16:creationId xmlns:a16="http://schemas.microsoft.com/office/drawing/2014/main" id="{DB607BBB-5FC0-7C6A-0B47-9726D4EA8115}"/>
                </a:ext>
              </a:extLst>
            </p:cNvPr>
            <p:cNvCxnSpPr>
              <a:stCxn id="5" idx="2"/>
              <a:endCxn id="15" idx="0"/>
            </p:cNvCxnSpPr>
            <p:nvPr/>
          </p:nvCxnSpPr>
          <p:spPr>
            <a:xfrm rot="-5400000" flipH="1">
              <a:off x="4233277" y="3852011"/>
              <a:ext cx="333000" cy="1183800"/>
            </a:xfrm>
            <a:prstGeom prst="bentConnector3">
              <a:avLst>
                <a:gd name="adj1" fmla="val 50000"/>
              </a:avLst>
            </a:prstGeom>
            <a:solidFill>
              <a:srgbClr val="003682"/>
            </a:solidFill>
            <a:ln w="19050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71" name="Google Shape;1171;p51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Organizasyon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72" name="Google Shape;1172;p5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53</a:t>
            </a:fld>
            <a:endParaRPr/>
          </a:p>
        </p:txBody>
      </p:sp>
      <p:sp>
        <p:nvSpPr>
          <p:cNvPr id="1173" name="Google Shape;1173;p51"/>
          <p:cNvSpPr/>
          <p:nvPr/>
        </p:nvSpPr>
        <p:spPr>
          <a:xfrm>
            <a:off x="3262463" y="0"/>
            <a:ext cx="8929537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7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74" name="Google Shape;1174;p51"/>
          <p:cNvSpPr/>
          <p:nvPr/>
        </p:nvSpPr>
        <p:spPr>
          <a:xfrm>
            <a:off x="6608286" y="2597189"/>
            <a:ext cx="4876801" cy="3524211"/>
          </a:xfrm>
          <a:prstGeom prst="roundRect">
            <a:avLst>
              <a:gd name="adj" fmla="val 527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40000" tIns="240000" rIns="240000" bIns="24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Operation</a:t>
            </a:r>
            <a:endParaRPr b="1">
              <a:solidFill>
                <a:srgbClr val="0036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rgbClr val="00368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Develop and implement strategic marketing plans to promote products or services, attract customers, and drive business growth.</a:t>
            </a:r>
            <a:endParaRPr>
              <a:solidFill>
                <a:srgbClr val="0036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5" name="Google Shape;1175;p51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p52"/>
          <p:cNvSpPr/>
          <p:nvPr/>
        </p:nvSpPr>
        <p:spPr>
          <a:xfrm>
            <a:off x="7117492" y="1704975"/>
            <a:ext cx="4613858" cy="4234200"/>
          </a:xfrm>
          <a:prstGeom prst="roundRect">
            <a:avLst>
              <a:gd name="adj" fmla="val 469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>
                <a:solidFill>
                  <a:srgbClr val="003682"/>
                </a:solidFill>
              </a:rPr>
              <a:t>“Görsel düşünmek ilham verir. Çünkü çok güçlüdür. Pikrogramlar veri üzerinde görsel düşünmeyi alevlendirir.”</a:t>
            </a: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3682"/>
              </a:solidFill>
            </a:endParaRPr>
          </a:p>
        </p:txBody>
      </p:sp>
      <p:sp>
        <p:nvSpPr>
          <p:cNvPr id="1182" name="Google Shape;1182;p5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54</a:t>
            </a:fld>
            <a:endParaRPr/>
          </a:p>
        </p:txBody>
      </p:sp>
      <p:sp>
        <p:nvSpPr>
          <p:cNvPr id="1183" name="Google Shape;1183;p52"/>
          <p:cNvSpPr/>
          <p:nvPr/>
        </p:nvSpPr>
        <p:spPr>
          <a:xfrm>
            <a:off x="1033525" y="1790700"/>
            <a:ext cx="5537400" cy="3276600"/>
          </a:xfrm>
          <a:prstGeom prst="roundRect">
            <a:avLst>
              <a:gd name="adj" fmla="val 4692"/>
            </a:avLst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360000" tIns="360000" rIns="360000" bIns="360000" anchor="ctr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6000" b="1">
                <a:solidFill>
                  <a:schemeClr val="bg1"/>
                </a:solidFill>
              </a:rPr>
              <a:t>Piktogramlar</a:t>
            </a:r>
            <a:endParaRPr sz="6000">
              <a:solidFill>
                <a:schemeClr val="bg1"/>
              </a:solidFill>
            </a:endParaRPr>
          </a:p>
        </p:txBody>
      </p:sp>
      <p:grpSp>
        <p:nvGrpSpPr>
          <p:cNvPr id="1184" name="Google Shape;1184;p52"/>
          <p:cNvGrpSpPr/>
          <p:nvPr/>
        </p:nvGrpSpPr>
        <p:grpSpPr>
          <a:xfrm>
            <a:off x="9043397" y="4074380"/>
            <a:ext cx="762024" cy="762024"/>
            <a:chOff x="5661870" y="4555625"/>
            <a:chExt cx="762024" cy="762024"/>
          </a:xfrm>
        </p:grpSpPr>
        <p:sp>
          <p:nvSpPr>
            <p:cNvPr id="1185" name="Google Shape;1185;p52"/>
            <p:cNvSpPr/>
            <p:nvPr/>
          </p:nvSpPr>
          <p:spPr>
            <a:xfrm>
              <a:off x="5661870" y="4555625"/>
              <a:ext cx="762000" cy="76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0" u="none" strike="noStrike" cap="none">
                <a:solidFill>
                  <a:srgbClr val="07255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186" name="Google Shape;1186;p52"/>
            <p:cNvPicPr preferRelativeResize="0"/>
            <p:nvPr/>
          </p:nvPicPr>
          <p:blipFill rotWithShape="1">
            <a:blip r:embed="rId3">
              <a:alphaModFix/>
            </a:blip>
            <a:srcRect l="5570" t="-3060" r="5579" b="15371"/>
            <a:stretch/>
          </p:blipFill>
          <p:spPr>
            <a:xfrm>
              <a:off x="5661894" y="4555649"/>
              <a:ext cx="762000" cy="76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2" name="Google Shape;67;p8">
            <a:extLst>
              <a:ext uri="{FF2B5EF4-FFF2-40B4-BE49-F238E27FC236}">
                <a16:creationId xmlns:a16="http://schemas.microsoft.com/office/drawing/2014/main" id="{5EBDB5FC-7D7E-EA36-46E7-5C6C8A11EAFF}"/>
              </a:ext>
            </a:extLst>
          </p:cNvPr>
          <p:cNvSpPr/>
          <p:nvPr/>
        </p:nvSpPr>
        <p:spPr>
          <a:xfrm>
            <a:off x="460375" y="1072476"/>
            <a:ext cx="533400" cy="4203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i="0" u="none" strike="noStrike" cap="none">
              <a:solidFill>
                <a:srgbClr val="1F1F1F"/>
              </a:solidFill>
            </a:endParaRPr>
          </a:p>
        </p:txBody>
      </p:sp>
      <p:sp>
        <p:nvSpPr>
          <p:cNvPr id="3" name="Google Shape;68;p8">
            <a:hlinkClick r:id="rId4" action="ppaction://hlinksldjump"/>
            <a:extLst>
              <a:ext uri="{FF2B5EF4-FFF2-40B4-BE49-F238E27FC236}">
                <a16:creationId xmlns:a16="http://schemas.microsoft.com/office/drawing/2014/main" id="{3EA2944A-79F7-6E6A-D645-D751C3574866}"/>
              </a:ext>
            </a:extLst>
          </p:cNvPr>
          <p:cNvSpPr/>
          <p:nvPr/>
        </p:nvSpPr>
        <p:spPr>
          <a:xfrm>
            <a:off x="547075" y="116615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>
                <a:solidFill>
                  <a:srgbClr val="003682"/>
                </a:solidFill>
              </a:rPr>
              <a:t>01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4" name="Google Shape;69;p8">
            <a:hlinkClick r:id="rId5" action="ppaction://hlinksldjump"/>
            <a:extLst>
              <a:ext uri="{FF2B5EF4-FFF2-40B4-BE49-F238E27FC236}">
                <a16:creationId xmlns:a16="http://schemas.microsoft.com/office/drawing/2014/main" id="{307A7D1E-4610-846E-6687-D6BE0E27BDA8}"/>
              </a:ext>
            </a:extLst>
          </p:cNvPr>
          <p:cNvSpPr/>
          <p:nvPr/>
        </p:nvSpPr>
        <p:spPr>
          <a:xfrm>
            <a:off x="547075" y="162085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5" name="Google Shape;70;p8">
            <a:hlinkClick r:id="rId6" action="ppaction://hlinksldjump"/>
            <a:extLst>
              <a:ext uri="{FF2B5EF4-FFF2-40B4-BE49-F238E27FC236}">
                <a16:creationId xmlns:a16="http://schemas.microsoft.com/office/drawing/2014/main" id="{D8200314-0F37-33DB-2C2B-0AAEB2D4D2BF}"/>
              </a:ext>
            </a:extLst>
          </p:cNvPr>
          <p:cNvSpPr/>
          <p:nvPr/>
        </p:nvSpPr>
        <p:spPr>
          <a:xfrm>
            <a:off x="547075" y="207556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03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6" name="Google Shape;71;p8">
            <a:hlinkClick r:id="rId7" action="ppaction://hlinksldjump"/>
            <a:extLst>
              <a:ext uri="{FF2B5EF4-FFF2-40B4-BE49-F238E27FC236}">
                <a16:creationId xmlns:a16="http://schemas.microsoft.com/office/drawing/2014/main" id="{E0D49A5D-5E4E-6BF8-C13B-FF443184BDFF}"/>
              </a:ext>
            </a:extLst>
          </p:cNvPr>
          <p:cNvSpPr/>
          <p:nvPr/>
        </p:nvSpPr>
        <p:spPr>
          <a:xfrm>
            <a:off x="547075" y="253026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04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7" name="Google Shape;72;p8">
            <a:hlinkClick r:id="rId8" action="ppaction://hlinksldjump"/>
            <a:extLst>
              <a:ext uri="{FF2B5EF4-FFF2-40B4-BE49-F238E27FC236}">
                <a16:creationId xmlns:a16="http://schemas.microsoft.com/office/drawing/2014/main" id="{0B273CF9-144C-C2BF-B7DD-B5EC4A349E38}"/>
              </a:ext>
            </a:extLst>
          </p:cNvPr>
          <p:cNvSpPr/>
          <p:nvPr/>
        </p:nvSpPr>
        <p:spPr>
          <a:xfrm>
            <a:off x="547075" y="298497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05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8" name="Google Shape;73;p8">
            <a:hlinkClick r:id="rId9" action="ppaction://hlinksldjump"/>
            <a:extLst>
              <a:ext uri="{FF2B5EF4-FFF2-40B4-BE49-F238E27FC236}">
                <a16:creationId xmlns:a16="http://schemas.microsoft.com/office/drawing/2014/main" id="{355B6182-BC14-CE41-941E-E773D2FAAEEA}"/>
              </a:ext>
            </a:extLst>
          </p:cNvPr>
          <p:cNvSpPr/>
          <p:nvPr/>
        </p:nvSpPr>
        <p:spPr>
          <a:xfrm>
            <a:off x="547075" y="3439675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06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9" name="Google Shape;74;p8">
            <a:hlinkClick r:id="rId10" action="ppaction://hlinksldjump"/>
            <a:extLst>
              <a:ext uri="{FF2B5EF4-FFF2-40B4-BE49-F238E27FC236}">
                <a16:creationId xmlns:a16="http://schemas.microsoft.com/office/drawing/2014/main" id="{ED92E397-FEE2-8A34-56FE-DAB1273655D4}"/>
              </a:ext>
            </a:extLst>
          </p:cNvPr>
          <p:cNvSpPr/>
          <p:nvPr/>
        </p:nvSpPr>
        <p:spPr>
          <a:xfrm>
            <a:off x="547075" y="3894380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07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0" name="Google Shape;75;p8">
            <a:hlinkClick r:id="rId11" action="ppaction://hlinksldjump"/>
            <a:extLst>
              <a:ext uri="{FF2B5EF4-FFF2-40B4-BE49-F238E27FC236}">
                <a16:creationId xmlns:a16="http://schemas.microsoft.com/office/drawing/2014/main" id="{EAEB4591-55AA-046B-1EDF-9298F26DA140}"/>
              </a:ext>
            </a:extLst>
          </p:cNvPr>
          <p:cNvSpPr/>
          <p:nvPr/>
        </p:nvSpPr>
        <p:spPr>
          <a:xfrm>
            <a:off x="547075" y="4349087"/>
            <a:ext cx="360000" cy="360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i="0" u="none" strike="noStrike" cap="none">
                <a:solidFill>
                  <a:srgbClr val="003682"/>
                </a:solidFill>
              </a:rPr>
              <a:t>08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1" name="Google Shape;76;p8">
            <a:hlinkClick r:id="rId12" action="ppaction://hlinksldjump"/>
            <a:extLst>
              <a:ext uri="{FF2B5EF4-FFF2-40B4-BE49-F238E27FC236}">
                <a16:creationId xmlns:a16="http://schemas.microsoft.com/office/drawing/2014/main" id="{7BAD8FAA-5268-6C06-2355-97D092FA1A54}"/>
              </a:ext>
            </a:extLst>
          </p:cNvPr>
          <p:cNvSpPr/>
          <p:nvPr/>
        </p:nvSpPr>
        <p:spPr>
          <a:xfrm>
            <a:off x="547075" y="4803794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tr-TR" sz="1000" b="1">
                <a:solidFill>
                  <a:schemeClr val="lt1"/>
                </a:solidFill>
              </a:rPr>
              <a:t>09</a:t>
            </a:r>
            <a:endParaRPr sz="1000" b="1">
              <a:solidFill>
                <a:schemeClr val="l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7F6F136-6AED-3D28-303B-9362238A6E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2578" b="41473"/>
          <a:stretch>
            <a:fillRect/>
          </a:stretch>
        </p:blipFill>
        <p:spPr>
          <a:xfrm>
            <a:off x="8239860" y="4946138"/>
            <a:ext cx="2369098" cy="341898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5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Metrikler</a:t>
            </a:r>
            <a:endParaRPr/>
          </a:p>
        </p:txBody>
      </p:sp>
      <p:sp>
        <p:nvSpPr>
          <p:cNvPr id="1202" name="Google Shape;1202;p5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55</a:t>
            </a:fld>
            <a:endParaRPr/>
          </a:p>
        </p:txBody>
      </p:sp>
      <p:sp>
        <p:nvSpPr>
          <p:cNvPr id="1203" name="Google Shape;1203;p53"/>
          <p:cNvSpPr txBox="1"/>
          <p:nvPr/>
        </p:nvSpPr>
        <p:spPr>
          <a:xfrm>
            <a:off x="1267606" y="2103062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Her 10 müşteriden 3 tanesi 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02C73"/>
                </a:solidFill>
              </a:rPr>
              <a:t>yılda en az 1 defa şubeye gidiyor.</a:t>
            </a:r>
            <a:endParaRPr>
              <a:solidFill>
                <a:srgbClr val="F02C73"/>
              </a:solidFill>
            </a:endParaRPr>
          </a:p>
        </p:txBody>
      </p:sp>
      <p:sp>
        <p:nvSpPr>
          <p:cNvPr id="1204" name="Google Shape;1204;p53"/>
          <p:cNvSpPr/>
          <p:nvPr/>
        </p:nvSpPr>
        <p:spPr>
          <a:xfrm>
            <a:off x="3412773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5" name="Google Shape;1205;p53"/>
          <p:cNvSpPr/>
          <p:nvPr/>
        </p:nvSpPr>
        <p:spPr>
          <a:xfrm>
            <a:off x="3952668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6" name="Google Shape;1206;p53"/>
          <p:cNvSpPr/>
          <p:nvPr/>
        </p:nvSpPr>
        <p:spPr>
          <a:xfrm>
            <a:off x="4492563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7" name="Google Shape;1207;p53"/>
          <p:cNvSpPr/>
          <p:nvPr/>
        </p:nvSpPr>
        <p:spPr>
          <a:xfrm>
            <a:off x="5032459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8" name="Google Shape;1208;p53"/>
          <p:cNvSpPr/>
          <p:nvPr/>
        </p:nvSpPr>
        <p:spPr>
          <a:xfrm>
            <a:off x="5572354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09" name="Google Shape;1209;p53"/>
          <p:cNvSpPr/>
          <p:nvPr/>
        </p:nvSpPr>
        <p:spPr>
          <a:xfrm>
            <a:off x="6112249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0" name="Google Shape;1210;p53"/>
          <p:cNvSpPr/>
          <p:nvPr/>
        </p:nvSpPr>
        <p:spPr>
          <a:xfrm>
            <a:off x="6652145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1" name="Google Shape;1211;p53"/>
          <p:cNvSpPr/>
          <p:nvPr/>
        </p:nvSpPr>
        <p:spPr>
          <a:xfrm>
            <a:off x="7192040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2" name="Google Shape;1212;p53"/>
          <p:cNvSpPr/>
          <p:nvPr/>
        </p:nvSpPr>
        <p:spPr>
          <a:xfrm>
            <a:off x="7731935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3" name="Google Shape;1213;p53"/>
          <p:cNvSpPr/>
          <p:nvPr/>
        </p:nvSpPr>
        <p:spPr>
          <a:xfrm>
            <a:off x="8271831" y="2111147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4" name="Google Shape;1214;p53"/>
          <p:cNvSpPr txBox="1"/>
          <p:nvPr/>
        </p:nvSpPr>
        <p:spPr>
          <a:xfrm>
            <a:off x="1267606" y="3363325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Her 10 müşteriden 5 tanesi 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02C73"/>
                </a:solidFill>
              </a:rPr>
              <a:t>yılda en az 1 defa ÇM’ni arıyor.</a:t>
            </a:r>
            <a:endParaRPr>
              <a:solidFill>
                <a:srgbClr val="F02C73"/>
              </a:solidFill>
            </a:endParaRPr>
          </a:p>
        </p:txBody>
      </p:sp>
      <p:sp>
        <p:nvSpPr>
          <p:cNvPr id="1215" name="Google Shape;1215;p53"/>
          <p:cNvSpPr/>
          <p:nvPr/>
        </p:nvSpPr>
        <p:spPr>
          <a:xfrm>
            <a:off x="3412773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6" name="Google Shape;1216;p53"/>
          <p:cNvSpPr/>
          <p:nvPr/>
        </p:nvSpPr>
        <p:spPr>
          <a:xfrm>
            <a:off x="3952668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7" name="Google Shape;1217;p53"/>
          <p:cNvSpPr/>
          <p:nvPr/>
        </p:nvSpPr>
        <p:spPr>
          <a:xfrm>
            <a:off x="4492563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8" name="Google Shape;1218;p53"/>
          <p:cNvSpPr/>
          <p:nvPr/>
        </p:nvSpPr>
        <p:spPr>
          <a:xfrm>
            <a:off x="5032459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19" name="Google Shape;1219;p53"/>
          <p:cNvSpPr/>
          <p:nvPr/>
        </p:nvSpPr>
        <p:spPr>
          <a:xfrm>
            <a:off x="5572354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0" name="Google Shape;1220;p53"/>
          <p:cNvSpPr/>
          <p:nvPr/>
        </p:nvSpPr>
        <p:spPr>
          <a:xfrm>
            <a:off x="6112249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1" name="Google Shape;1221;p53"/>
          <p:cNvSpPr/>
          <p:nvPr/>
        </p:nvSpPr>
        <p:spPr>
          <a:xfrm>
            <a:off x="6652145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2" name="Google Shape;1222;p53"/>
          <p:cNvSpPr/>
          <p:nvPr/>
        </p:nvSpPr>
        <p:spPr>
          <a:xfrm>
            <a:off x="7192040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3" name="Google Shape;1223;p53"/>
          <p:cNvSpPr/>
          <p:nvPr/>
        </p:nvSpPr>
        <p:spPr>
          <a:xfrm>
            <a:off x="7731935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4" name="Google Shape;1224;p53"/>
          <p:cNvSpPr/>
          <p:nvPr/>
        </p:nvSpPr>
        <p:spPr>
          <a:xfrm>
            <a:off x="8271831" y="337141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5" name="Google Shape;1225;p53"/>
          <p:cNvSpPr txBox="1"/>
          <p:nvPr/>
        </p:nvSpPr>
        <p:spPr>
          <a:xfrm>
            <a:off x="1267606" y="4626577"/>
            <a:ext cx="2136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Her 10 müşteriden 8 tanesi 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02C73"/>
                </a:solidFill>
              </a:rPr>
              <a:t>e-fatura kullanıyor.</a:t>
            </a:r>
            <a:endParaRPr>
              <a:solidFill>
                <a:srgbClr val="F02C73"/>
              </a:solidFill>
            </a:endParaRPr>
          </a:p>
        </p:txBody>
      </p:sp>
      <p:sp>
        <p:nvSpPr>
          <p:cNvPr id="1226" name="Google Shape;1226;p53"/>
          <p:cNvSpPr/>
          <p:nvPr/>
        </p:nvSpPr>
        <p:spPr>
          <a:xfrm>
            <a:off x="3412773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7" name="Google Shape;1227;p53"/>
          <p:cNvSpPr/>
          <p:nvPr/>
        </p:nvSpPr>
        <p:spPr>
          <a:xfrm>
            <a:off x="3952668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8" name="Google Shape;1228;p53"/>
          <p:cNvSpPr/>
          <p:nvPr/>
        </p:nvSpPr>
        <p:spPr>
          <a:xfrm>
            <a:off x="4492563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29" name="Google Shape;1229;p53"/>
          <p:cNvSpPr/>
          <p:nvPr/>
        </p:nvSpPr>
        <p:spPr>
          <a:xfrm>
            <a:off x="5032459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0" name="Google Shape;1230;p53"/>
          <p:cNvSpPr/>
          <p:nvPr/>
        </p:nvSpPr>
        <p:spPr>
          <a:xfrm>
            <a:off x="5572354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1" name="Google Shape;1231;p53"/>
          <p:cNvSpPr/>
          <p:nvPr/>
        </p:nvSpPr>
        <p:spPr>
          <a:xfrm>
            <a:off x="6112249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2" name="Google Shape;1232;p53"/>
          <p:cNvSpPr/>
          <p:nvPr/>
        </p:nvSpPr>
        <p:spPr>
          <a:xfrm>
            <a:off x="6652145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3" name="Google Shape;1233;p53"/>
          <p:cNvSpPr/>
          <p:nvPr/>
        </p:nvSpPr>
        <p:spPr>
          <a:xfrm>
            <a:off x="7192040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9A01A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4" name="Google Shape;1234;p53"/>
          <p:cNvSpPr/>
          <p:nvPr/>
        </p:nvSpPr>
        <p:spPr>
          <a:xfrm>
            <a:off x="7731935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35" name="Google Shape;1235;p53"/>
          <p:cNvSpPr/>
          <p:nvPr/>
        </p:nvSpPr>
        <p:spPr>
          <a:xfrm>
            <a:off x="8271831" y="4634662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236" name="Google Shape;1236;p53" descr="A blue and black line drawing of a paper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4574662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" name="Google Shape;1237;p53" descr="A blue outline of a house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689" y="2043085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8" name="Google Shape;1238;p53" descr="A blue telephone receiver on a black background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9689" y="3311410"/>
            <a:ext cx="480000" cy="4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9" name="Google Shape;1239;p53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p5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Metrikler</a:t>
            </a:r>
            <a:endParaRPr/>
          </a:p>
        </p:txBody>
      </p:sp>
      <p:sp>
        <p:nvSpPr>
          <p:cNvPr id="1245" name="Google Shape;1245;p5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56</a:t>
            </a:fld>
            <a:endParaRPr/>
          </a:p>
        </p:txBody>
      </p:sp>
      <p:sp>
        <p:nvSpPr>
          <p:cNvPr id="1246" name="Google Shape;1246;p54"/>
          <p:cNvSpPr/>
          <p:nvPr/>
        </p:nvSpPr>
        <p:spPr>
          <a:xfrm>
            <a:off x="466596" y="1447800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47" name="Google Shape;1247;p54"/>
          <p:cNvSpPr txBox="1"/>
          <p:nvPr/>
        </p:nvSpPr>
        <p:spPr>
          <a:xfrm>
            <a:off x="771396" y="2731904"/>
            <a:ext cx="2499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Her 25 müşteriden 14 tanesi </a:t>
            </a:r>
            <a:r>
              <a:rPr lang="tr-TR" sz="1000" b="1">
                <a:solidFill>
                  <a:srgbClr val="F02C73"/>
                </a:solidFill>
              </a:rPr>
              <a:t>yılda en az 1 defa şubeye gidiyor.</a:t>
            </a:r>
            <a:endParaRPr>
              <a:solidFill>
                <a:srgbClr val="F02C73"/>
              </a:solidFill>
            </a:endParaRPr>
          </a:p>
        </p:txBody>
      </p:sp>
      <p:sp>
        <p:nvSpPr>
          <p:cNvPr id="1248" name="Google Shape;1248;p54"/>
          <p:cNvSpPr/>
          <p:nvPr/>
        </p:nvSpPr>
        <p:spPr>
          <a:xfrm>
            <a:off x="780360" y="341478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49" name="Google Shape;1249;p54"/>
          <p:cNvSpPr/>
          <p:nvPr/>
        </p:nvSpPr>
        <p:spPr>
          <a:xfrm>
            <a:off x="1312860" y="341478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0" name="Google Shape;1250;p54"/>
          <p:cNvSpPr/>
          <p:nvPr/>
        </p:nvSpPr>
        <p:spPr>
          <a:xfrm>
            <a:off x="1845360" y="341478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1" name="Google Shape;1251;p54"/>
          <p:cNvSpPr/>
          <p:nvPr/>
        </p:nvSpPr>
        <p:spPr>
          <a:xfrm>
            <a:off x="2377860" y="341478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2" name="Google Shape;1252;p54"/>
          <p:cNvSpPr/>
          <p:nvPr/>
        </p:nvSpPr>
        <p:spPr>
          <a:xfrm>
            <a:off x="2910360" y="341478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3" name="Google Shape;1253;p54"/>
          <p:cNvSpPr/>
          <p:nvPr/>
        </p:nvSpPr>
        <p:spPr>
          <a:xfrm>
            <a:off x="780360" y="389176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4" name="Google Shape;1254;p54"/>
          <p:cNvSpPr/>
          <p:nvPr/>
        </p:nvSpPr>
        <p:spPr>
          <a:xfrm>
            <a:off x="1312860" y="389176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5" name="Google Shape;1255;p54"/>
          <p:cNvSpPr/>
          <p:nvPr/>
        </p:nvSpPr>
        <p:spPr>
          <a:xfrm>
            <a:off x="1845360" y="389176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6" name="Google Shape;1256;p54"/>
          <p:cNvSpPr/>
          <p:nvPr/>
        </p:nvSpPr>
        <p:spPr>
          <a:xfrm>
            <a:off x="2377860" y="389176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7" name="Google Shape;1257;p54"/>
          <p:cNvSpPr/>
          <p:nvPr/>
        </p:nvSpPr>
        <p:spPr>
          <a:xfrm>
            <a:off x="2910360" y="389176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8" name="Google Shape;1258;p54"/>
          <p:cNvSpPr/>
          <p:nvPr/>
        </p:nvSpPr>
        <p:spPr>
          <a:xfrm>
            <a:off x="780360" y="436874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59" name="Google Shape;1259;p54"/>
          <p:cNvSpPr/>
          <p:nvPr/>
        </p:nvSpPr>
        <p:spPr>
          <a:xfrm>
            <a:off x="1312860" y="436874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0" name="Google Shape;1260;p54"/>
          <p:cNvSpPr/>
          <p:nvPr/>
        </p:nvSpPr>
        <p:spPr>
          <a:xfrm>
            <a:off x="1845360" y="436874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1" name="Google Shape;1261;p54"/>
          <p:cNvSpPr/>
          <p:nvPr/>
        </p:nvSpPr>
        <p:spPr>
          <a:xfrm>
            <a:off x="2377860" y="436874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2" name="Google Shape;1262;p54"/>
          <p:cNvSpPr/>
          <p:nvPr/>
        </p:nvSpPr>
        <p:spPr>
          <a:xfrm>
            <a:off x="2910360" y="436874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3" name="Google Shape;1263;p54"/>
          <p:cNvSpPr/>
          <p:nvPr/>
        </p:nvSpPr>
        <p:spPr>
          <a:xfrm>
            <a:off x="780360" y="484572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4" name="Google Shape;1264;p54"/>
          <p:cNvSpPr/>
          <p:nvPr/>
        </p:nvSpPr>
        <p:spPr>
          <a:xfrm>
            <a:off x="1312860" y="484572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5" name="Google Shape;1265;p54"/>
          <p:cNvSpPr/>
          <p:nvPr/>
        </p:nvSpPr>
        <p:spPr>
          <a:xfrm>
            <a:off x="1845360" y="484572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6" name="Google Shape;1266;p54"/>
          <p:cNvSpPr/>
          <p:nvPr/>
        </p:nvSpPr>
        <p:spPr>
          <a:xfrm>
            <a:off x="2377860" y="484572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7" name="Google Shape;1267;p54"/>
          <p:cNvSpPr/>
          <p:nvPr/>
        </p:nvSpPr>
        <p:spPr>
          <a:xfrm>
            <a:off x="2910360" y="484572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8" name="Google Shape;1268;p54"/>
          <p:cNvSpPr/>
          <p:nvPr/>
        </p:nvSpPr>
        <p:spPr>
          <a:xfrm>
            <a:off x="780360" y="532270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69" name="Google Shape;1269;p54"/>
          <p:cNvSpPr/>
          <p:nvPr/>
        </p:nvSpPr>
        <p:spPr>
          <a:xfrm>
            <a:off x="1312860" y="5322703"/>
            <a:ext cx="360000" cy="360000"/>
          </a:xfrm>
          <a:prstGeom prst="ellipse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0" name="Google Shape;1270;p54"/>
          <p:cNvSpPr/>
          <p:nvPr/>
        </p:nvSpPr>
        <p:spPr>
          <a:xfrm>
            <a:off x="18453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1" name="Google Shape;1271;p54"/>
          <p:cNvSpPr/>
          <p:nvPr/>
        </p:nvSpPr>
        <p:spPr>
          <a:xfrm>
            <a:off x="23778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2" name="Google Shape;1272;p54"/>
          <p:cNvSpPr/>
          <p:nvPr/>
        </p:nvSpPr>
        <p:spPr>
          <a:xfrm>
            <a:off x="2910360" y="5322703"/>
            <a:ext cx="360000" cy="360000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3" name="Google Shape;1273;p54"/>
          <p:cNvSpPr/>
          <p:nvPr/>
        </p:nvSpPr>
        <p:spPr>
          <a:xfrm>
            <a:off x="3858814" y="1465018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4" name="Google Shape;1274;p54"/>
          <p:cNvSpPr txBox="1"/>
          <p:nvPr/>
        </p:nvSpPr>
        <p:spPr>
          <a:xfrm>
            <a:off x="4163614" y="2749121"/>
            <a:ext cx="2631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Her 25 müşteriden 19 tanesi </a:t>
            </a:r>
            <a:r>
              <a:rPr lang="tr-TR" sz="1000" b="1">
                <a:solidFill>
                  <a:srgbClr val="F02C73"/>
                </a:solidFill>
              </a:rPr>
              <a:t>yılda en az 1 defa çağrı merkezini arıyor.</a:t>
            </a:r>
            <a:endParaRPr>
              <a:solidFill>
                <a:srgbClr val="F02C73"/>
              </a:solidFill>
            </a:endParaRPr>
          </a:p>
        </p:txBody>
      </p:sp>
      <p:sp>
        <p:nvSpPr>
          <p:cNvPr id="1275" name="Google Shape;1275;p54"/>
          <p:cNvSpPr/>
          <p:nvPr/>
        </p:nvSpPr>
        <p:spPr>
          <a:xfrm>
            <a:off x="4172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6" name="Google Shape;1276;p54"/>
          <p:cNvSpPr/>
          <p:nvPr/>
        </p:nvSpPr>
        <p:spPr>
          <a:xfrm>
            <a:off x="47050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7" name="Google Shape;1277;p54"/>
          <p:cNvSpPr/>
          <p:nvPr/>
        </p:nvSpPr>
        <p:spPr>
          <a:xfrm>
            <a:off x="5237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8" name="Google Shape;1278;p54"/>
          <p:cNvSpPr/>
          <p:nvPr/>
        </p:nvSpPr>
        <p:spPr>
          <a:xfrm>
            <a:off x="57700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79" name="Google Shape;1279;p54"/>
          <p:cNvSpPr/>
          <p:nvPr/>
        </p:nvSpPr>
        <p:spPr>
          <a:xfrm>
            <a:off x="6302578" y="343200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0" name="Google Shape;1280;p54"/>
          <p:cNvSpPr/>
          <p:nvPr/>
        </p:nvSpPr>
        <p:spPr>
          <a:xfrm>
            <a:off x="4172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1" name="Google Shape;1281;p54"/>
          <p:cNvSpPr/>
          <p:nvPr/>
        </p:nvSpPr>
        <p:spPr>
          <a:xfrm>
            <a:off x="47050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2" name="Google Shape;1282;p54"/>
          <p:cNvSpPr/>
          <p:nvPr/>
        </p:nvSpPr>
        <p:spPr>
          <a:xfrm>
            <a:off x="5237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3" name="Google Shape;1283;p54"/>
          <p:cNvSpPr/>
          <p:nvPr/>
        </p:nvSpPr>
        <p:spPr>
          <a:xfrm>
            <a:off x="57700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4" name="Google Shape;1284;p54"/>
          <p:cNvSpPr/>
          <p:nvPr/>
        </p:nvSpPr>
        <p:spPr>
          <a:xfrm>
            <a:off x="6302578" y="390898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5" name="Google Shape;1285;p54"/>
          <p:cNvSpPr/>
          <p:nvPr/>
        </p:nvSpPr>
        <p:spPr>
          <a:xfrm>
            <a:off x="4172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6" name="Google Shape;1286;p54"/>
          <p:cNvSpPr/>
          <p:nvPr/>
        </p:nvSpPr>
        <p:spPr>
          <a:xfrm>
            <a:off x="47050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7" name="Google Shape;1287;p54"/>
          <p:cNvSpPr/>
          <p:nvPr/>
        </p:nvSpPr>
        <p:spPr>
          <a:xfrm>
            <a:off x="5237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8" name="Google Shape;1288;p54"/>
          <p:cNvSpPr/>
          <p:nvPr/>
        </p:nvSpPr>
        <p:spPr>
          <a:xfrm>
            <a:off x="57700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89" name="Google Shape;1289;p54"/>
          <p:cNvSpPr/>
          <p:nvPr/>
        </p:nvSpPr>
        <p:spPr>
          <a:xfrm>
            <a:off x="6302578" y="438596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0" name="Google Shape;1290;p54"/>
          <p:cNvSpPr/>
          <p:nvPr/>
        </p:nvSpPr>
        <p:spPr>
          <a:xfrm>
            <a:off x="4172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1" name="Google Shape;1291;p54"/>
          <p:cNvSpPr/>
          <p:nvPr/>
        </p:nvSpPr>
        <p:spPr>
          <a:xfrm>
            <a:off x="47050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2" name="Google Shape;1292;p54"/>
          <p:cNvSpPr/>
          <p:nvPr/>
        </p:nvSpPr>
        <p:spPr>
          <a:xfrm>
            <a:off x="5237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3" name="Google Shape;1293;p54"/>
          <p:cNvSpPr/>
          <p:nvPr/>
        </p:nvSpPr>
        <p:spPr>
          <a:xfrm>
            <a:off x="57700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4" name="Google Shape;1294;p54"/>
          <p:cNvSpPr/>
          <p:nvPr/>
        </p:nvSpPr>
        <p:spPr>
          <a:xfrm>
            <a:off x="6302578" y="4862940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5" name="Google Shape;1295;p54"/>
          <p:cNvSpPr/>
          <p:nvPr/>
        </p:nvSpPr>
        <p:spPr>
          <a:xfrm>
            <a:off x="4172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6" name="Google Shape;1296;p54"/>
          <p:cNvSpPr/>
          <p:nvPr/>
        </p:nvSpPr>
        <p:spPr>
          <a:xfrm>
            <a:off x="47050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7" name="Google Shape;1297;p54"/>
          <p:cNvSpPr/>
          <p:nvPr/>
        </p:nvSpPr>
        <p:spPr>
          <a:xfrm>
            <a:off x="5237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8" name="Google Shape;1298;p54"/>
          <p:cNvSpPr/>
          <p:nvPr/>
        </p:nvSpPr>
        <p:spPr>
          <a:xfrm>
            <a:off x="57700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99" name="Google Shape;1299;p54"/>
          <p:cNvSpPr/>
          <p:nvPr/>
        </p:nvSpPr>
        <p:spPr>
          <a:xfrm>
            <a:off x="6302578" y="5339921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0" name="Google Shape;1300;p54"/>
          <p:cNvSpPr/>
          <p:nvPr/>
        </p:nvSpPr>
        <p:spPr>
          <a:xfrm>
            <a:off x="7262414" y="1451570"/>
            <a:ext cx="3145107" cy="4576058"/>
          </a:xfrm>
          <a:prstGeom prst="roundRect">
            <a:avLst>
              <a:gd name="adj" fmla="val 6739"/>
            </a:avLst>
          </a:prstGeom>
          <a:solidFill>
            <a:schemeClr val="lt1"/>
          </a:solidFill>
          <a:ln>
            <a:noFill/>
          </a:ln>
          <a:effectLst>
            <a:outerShdw blurRad="632086" sx="102000" sy="102000" algn="ctr" rotWithShape="0">
              <a:srgbClr val="000000">
                <a:alpha val="1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1" name="Google Shape;1301;p54"/>
          <p:cNvSpPr txBox="1"/>
          <p:nvPr/>
        </p:nvSpPr>
        <p:spPr>
          <a:xfrm>
            <a:off x="7567214" y="2735674"/>
            <a:ext cx="2637000" cy="4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Her 25 müşteriden 20 tanesi 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lnSpc>
                <a:spcPct val="149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rgbClr val="F02C73"/>
                </a:solidFill>
              </a:rPr>
              <a:t>e-fatura kullanıyor.</a:t>
            </a:r>
            <a:endParaRPr>
              <a:solidFill>
                <a:srgbClr val="F02C73"/>
              </a:solidFill>
            </a:endParaRPr>
          </a:p>
        </p:txBody>
      </p:sp>
      <p:sp>
        <p:nvSpPr>
          <p:cNvPr id="1302" name="Google Shape;1302;p54"/>
          <p:cNvSpPr/>
          <p:nvPr/>
        </p:nvSpPr>
        <p:spPr>
          <a:xfrm>
            <a:off x="7576178" y="341855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3" name="Google Shape;1303;p54"/>
          <p:cNvSpPr/>
          <p:nvPr/>
        </p:nvSpPr>
        <p:spPr>
          <a:xfrm>
            <a:off x="8108678" y="341855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4" name="Google Shape;1304;p54"/>
          <p:cNvSpPr/>
          <p:nvPr/>
        </p:nvSpPr>
        <p:spPr>
          <a:xfrm>
            <a:off x="8641178" y="341855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5" name="Google Shape;1305;p54"/>
          <p:cNvSpPr/>
          <p:nvPr/>
        </p:nvSpPr>
        <p:spPr>
          <a:xfrm>
            <a:off x="9173678" y="341855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6" name="Google Shape;1306;p54"/>
          <p:cNvSpPr/>
          <p:nvPr/>
        </p:nvSpPr>
        <p:spPr>
          <a:xfrm>
            <a:off x="9706178" y="341855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7" name="Google Shape;1307;p54"/>
          <p:cNvSpPr/>
          <p:nvPr/>
        </p:nvSpPr>
        <p:spPr>
          <a:xfrm>
            <a:off x="7576178" y="389553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8" name="Google Shape;1308;p54"/>
          <p:cNvSpPr/>
          <p:nvPr/>
        </p:nvSpPr>
        <p:spPr>
          <a:xfrm>
            <a:off x="8108678" y="389553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09" name="Google Shape;1309;p54"/>
          <p:cNvSpPr/>
          <p:nvPr/>
        </p:nvSpPr>
        <p:spPr>
          <a:xfrm>
            <a:off x="8641178" y="389553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0" name="Google Shape;1310;p54"/>
          <p:cNvSpPr/>
          <p:nvPr/>
        </p:nvSpPr>
        <p:spPr>
          <a:xfrm>
            <a:off x="9173678" y="389553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1" name="Google Shape;1311;p54"/>
          <p:cNvSpPr/>
          <p:nvPr/>
        </p:nvSpPr>
        <p:spPr>
          <a:xfrm>
            <a:off x="9706178" y="389553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2" name="Google Shape;1312;p54"/>
          <p:cNvSpPr/>
          <p:nvPr/>
        </p:nvSpPr>
        <p:spPr>
          <a:xfrm>
            <a:off x="7576178" y="437251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3" name="Google Shape;1313;p54"/>
          <p:cNvSpPr/>
          <p:nvPr/>
        </p:nvSpPr>
        <p:spPr>
          <a:xfrm>
            <a:off x="8108678" y="437251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4" name="Google Shape;1314;p54"/>
          <p:cNvSpPr/>
          <p:nvPr/>
        </p:nvSpPr>
        <p:spPr>
          <a:xfrm>
            <a:off x="8641178" y="437251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5" name="Google Shape;1315;p54"/>
          <p:cNvSpPr/>
          <p:nvPr/>
        </p:nvSpPr>
        <p:spPr>
          <a:xfrm>
            <a:off x="9173678" y="437251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6" name="Google Shape;1316;p54"/>
          <p:cNvSpPr/>
          <p:nvPr/>
        </p:nvSpPr>
        <p:spPr>
          <a:xfrm>
            <a:off x="9706178" y="437251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7" name="Google Shape;1317;p54"/>
          <p:cNvSpPr/>
          <p:nvPr/>
        </p:nvSpPr>
        <p:spPr>
          <a:xfrm>
            <a:off x="7576178" y="484949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8" name="Google Shape;1318;p54"/>
          <p:cNvSpPr/>
          <p:nvPr/>
        </p:nvSpPr>
        <p:spPr>
          <a:xfrm>
            <a:off x="8108678" y="484949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19" name="Google Shape;1319;p54"/>
          <p:cNvSpPr/>
          <p:nvPr/>
        </p:nvSpPr>
        <p:spPr>
          <a:xfrm>
            <a:off x="8641178" y="484949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0" name="Google Shape;1320;p54"/>
          <p:cNvSpPr/>
          <p:nvPr/>
        </p:nvSpPr>
        <p:spPr>
          <a:xfrm>
            <a:off x="9173678" y="484949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1" name="Google Shape;1321;p54"/>
          <p:cNvSpPr/>
          <p:nvPr/>
        </p:nvSpPr>
        <p:spPr>
          <a:xfrm>
            <a:off x="9706178" y="484949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2" name="Google Shape;1322;p54"/>
          <p:cNvSpPr/>
          <p:nvPr/>
        </p:nvSpPr>
        <p:spPr>
          <a:xfrm>
            <a:off x="7576178" y="532647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3" name="Google Shape;1323;p54"/>
          <p:cNvSpPr/>
          <p:nvPr/>
        </p:nvSpPr>
        <p:spPr>
          <a:xfrm>
            <a:off x="8108678" y="532647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4" name="Google Shape;1324;p54"/>
          <p:cNvSpPr/>
          <p:nvPr/>
        </p:nvSpPr>
        <p:spPr>
          <a:xfrm>
            <a:off x="8641178" y="532647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5" name="Google Shape;1325;p54"/>
          <p:cNvSpPr/>
          <p:nvPr/>
        </p:nvSpPr>
        <p:spPr>
          <a:xfrm>
            <a:off x="9173678" y="5326473"/>
            <a:ext cx="360000" cy="36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326" name="Google Shape;1326;p54"/>
          <p:cNvSpPr/>
          <p:nvPr/>
        </p:nvSpPr>
        <p:spPr>
          <a:xfrm>
            <a:off x="9706178" y="5326473"/>
            <a:ext cx="3600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327" name="Google Shape;1327;p54" descr="A blue and black line drawing of a paper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67214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8" name="Google Shape;1328;p54" descr="A blue outline of a house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734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9" name="Google Shape;1329;p54" descr="A blue telephone receiver on a black background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63613" y="2154519"/>
            <a:ext cx="480000" cy="4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0" name="Google Shape;1330;p54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55"/>
          <p:cNvSpPr/>
          <p:nvPr/>
        </p:nvSpPr>
        <p:spPr>
          <a:xfrm>
            <a:off x="460376" y="474133"/>
            <a:ext cx="5542939" cy="3500436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Doluluk Oranları</a:t>
            </a:r>
            <a:endParaRPr b="1">
              <a:solidFill>
                <a:srgbClr val="003682"/>
              </a:solidFill>
            </a:endParaRPr>
          </a:p>
        </p:txBody>
      </p:sp>
      <p:sp>
        <p:nvSpPr>
          <p:cNvPr id="1365" name="Google Shape;1365;p55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1366" name="Google Shape;1366;p55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57</a:t>
            </a:fld>
            <a:endParaRPr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D2F2E8B-66D9-C4C7-1BFA-9672CAF4C8A1}"/>
              </a:ext>
            </a:extLst>
          </p:cNvPr>
          <p:cNvGrpSpPr/>
          <p:nvPr/>
        </p:nvGrpSpPr>
        <p:grpSpPr>
          <a:xfrm>
            <a:off x="698469" y="1393472"/>
            <a:ext cx="1376565" cy="2319934"/>
            <a:chOff x="698469" y="1393472"/>
            <a:chExt cx="1376565" cy="2319934"/>
          </a:xfrm>
        </p:grpSpPr>
        <p:sp>
          <p:nvSpPr>
            <p:cNvPr id="1337" name="Google Shape;1337;p55"/>
            <p:cNvSpPr txBox="1"/>
            <p:nvPr/>
          </p:nvSpPr>
          <p:spPr>
            <a:xfrm>
              <a:off x="950983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00368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2020</a:t>
              </a:r>
              <a:endParaRPr>
                <a:solidFill>
                  <a:srgbClr val="003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Google Shape;1339;p55"/>
            <p:cNvSpPr txBox="1"/>
            <p:nvPr/>
          </p:nvSpPr>
          <p:spPr>
            <a:xfrm>
              <a:off x="698469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F02C73"/>
                  </a:solidFill>
                  <a:latin typeface="Arial"/>
                  <a:ea typeface="Arial"/>
                  <a:cs typeface="Arial"/>
                  <a:sym typeface="Arial"/>
                </a:rPr>
                <a:t>%15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E37941E-6D89-4422-E370-46F0C746F328}"/>
                </a:ext>
              </a:extLst>
            </p:cNvPr>
            <p:cNvSpPr/>
            <p:nvPr/>
          </p:nvSpPr>
          <p:spPr>
            <a:xfrm>
              <a:off x="1145018" y="1870829"/>
              <a:ext cx="483466" cy="990378"/>
            </a:xfrm>
            <a:prstGeom prst="rect">
              <a:avLst/>
            </a:prstGeom>
            <a:solidFill>
              <a:srgbClr val="0036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F228642-8BC1-064C-E298-10BBF78DED27}"/>
                </a:ext>
              </a:extLst>
            </p:cNvPr>
            <p:cNvSpPr/>
            <p:nvPr/>
          </p:nvSpPr>
          <p:spPr>
            <a:xfrm>
              <a:off x="1145018" y="2671961"/>
              <a:ext cx="483466" cy="189246"/>
            </a:xfrm>
            <a:prstGeom prst="rect">
              <a:avLst/>
            </a:prstGeom>
            <a:solidFill>
              <a:srgbClr val="F02C7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D0E73F7-7E73-D172-D67D-1807466B160A}"/>
              </a:ext>
            </a:extLst>
          </p:cNvPr>
          <p:cNvGrpSpPr/>
          <p:nvPr/>
        </p:nvGrpSpPr>
        <p:grpSpPr>
          <a:xfrm>
            <a:off x="2435891" y="1393472"/>
            <a:ext cx="1376565" cy="2319934"/>
            <a:chOff x="2435891" y="1393472"/>
            <a:chExt cx="1376565" cy="2319934"/>
          </a:xfrm>
        </p:grpSpPr>
        <p:sp>
          <p:nvSpPr>
            <p:cNvPr id="1338" name="Google Shape;1338;p55"/>
            <p:cNvSpPr txBox="1"/>
            <p:nvPr/>
          </p:nvSpPr>
          <p:spPr>
            <a:xfrm>
              <a:off x="2688405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00368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2022</a:t>
              </a:r>
              <a:endParaRPr>
                <a:solidFill>
                  <a:srgbClr val="003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Google Shape;1340;p55"/>
            <p:cNvSpPr txBox="1"/>
            <p:nvPr/>
          </p:nvSpPr>
          <p:spPr>
            <a:xfrm>
              <a:off x="2435891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F02C73"/>
                  </a:solidFill>
                  <a:latin typeface="Arial"/>
                  <a:ea typeface="Arial"/>
                  <a:cs typeface="Arial"/>
                  <a:sym typeface="Arial"/>
                </a:rPr>
                <a:t>%50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414B5A2-8EC5-9A8B-2E8E-420A71F29F74}"/>
                </a:ext>
              </a:extLst>
            </p:cNvPr>
            <p:cNvSpPr/>
            <p:nvPr/>
          </p:nvSpPr>
          <p:spPr>
            <a:xfrm>
              <a:off x="2882440" y="1870829"/>
              <a:ext cx="483466" cy="990378"/>
            </a:xfrm>
            <a:prstGeom prst="rect">
              <a:avLst/>
            </a:prstGeom>
            <a:solidFill>
              <a:srgbClr val="0036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D14F24D-89FE-42CF-6E2F-BCC63DA1E4DA}"/>
                </a:ext>
              </a:extLst>
            </p:cNvPr>
            <p:cNvSpPr/>
            <p:nvPr/>
          </p:nvSpPr>
          <p:spPr>
            <a:xfrm>
              <a:off x="2882440" y="2376736"/>
              <a:ext cx="483466" cy="484471"/>
            </a:xfrm>
            <a:prstGeom prst="rect">
              <a:avLst/>
            </a:prstGeom>
            <a:solidFill>
              <a:srgbClr val="F02C7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18445D-752C-4CEE-6935-05E26A87E791}"/>
              </a:ext>
            </a:extLst>
          </p:cNvPr>
          <p:cNvGrpSpPr/>
          <p:nvPr/>
        </p:nvGrpSpPr>
        <p:grpSpPr>
          <a:xfrm>
            <a:off x="4178231" y="1393472"/>
            <a:ext cx="1376565" cy="2319934"/>
            <a:chOff x="4178231" y="1393472"/>
            <a:chExt cx="1376565" cy="2319934"/>
          </a:xfrm>
        </p:grpSpPr>
        <p:sp>
          <p:nvSpPr>
            <p:cNvPr id="1341" name="Google Shape;1341;p55"/>
            <p:cNvSpPr txBox="1"/>
            <p:nvPr/>
          </p:nvSpPr>
          <p:spPr>
            <a:xfrm>
              <a:off x="4430745" y="1393472"/>
              <a:ext cx="871537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>
                  <a:solidFill>
                    <a:srgbClr val="00368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2024</a:t>
              </a:r>
              <a:endParaRPr>
                <a:solidFill>
                  <a:srgbClr val="00368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Google Shape;1342;p55"/>
            <p:cNvSpPr txBox="1"/>
            <p:nvPr/>
          </p:nvSpPr>
          <p:spPr>
            <a:xfrm>
              <a:off x="4178231" y="3005520"/>
              <a:ext cx="1376565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4000" b="1">
                  <a:solidFill>
                    <a:srgbClr val="F02C73"/>
                  </a:solidFill>
                  <a:latin typeface="Arial"/>
                  <a:ea typeface="Arial"/>
                  <a:cs typeface="Arial"/>
                  <a:sym typeface="Arial"/>
                </a:rPr>
                <a:t>%70</a:t>
              </a:r>
              <a:endParaRPr>
                <a:solidFill>
                  <a:srgbClr val="F02C73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774681E-3F09-D768-D1DC-2DD8B1A5B12A}"/>
                </a:ext>
              </a:extLst>
            </p:cNvPr>
            <p:cNvSpPr/>
            <p:nvPr/>
          </p:nvSpPr>
          <p:spPr>
            <a:xfrm>
              <a:off x="4624780" y="1870829"/>
              <a:ext cx="483466" cy="990378"/>
            </a:xfrm>
            <a:prstGeom prst="rect">
              <a:avLst/>
            </a:prstGeom>
            <a:solidFill>
              <a:srgbClr val="0036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6BC284D-0C6C-1171-8CE8-E5D873C8A00C}"/>
                </a:ext>
              </a:extLst>
            </p:cNvPr>
            <p:cNvSpPr/>
            <p:nvPr/>
          </p:nvSpPr>
          <p:spPr>
            <a:xfrm>
              <a:off x="4624780" y="2025164"/>
              <a:ext cx="483466" cy="836043"/>
            </a:xfrm>
            <a:prstGeom prst="rect">
              <a:avLst/>
            </a:prstGeom>
            <a:solidFill>
              <a:srgbClr val="F02C7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012A2-E4FE-AB9D-1919-1DFE7EC7FFF6}"/>
              </a:ext>
            </a:extLst>
          </p:cNvPr>
          <p:cNvGrpSpPr/>
          <p:nvPr/>
        </p:nvGrpSpPr>
        <p:grpSpPr>
          <a:xfrm>
            <a:off x="4876671" y="4261004"/>
            <a:ext cx="5865835" cy="1620545"/>
            <a:chOff x="4876671" y="4261004"/>
            <a:chExt cx="5865835" cy="1620545"/>
          </a:xfrm>
        </p:grpSpPr>
        <p:sp>
          <p:nvSpPr>
            <p:cNvPr id="1355" name="Google Shape;1355;p55"/>
            <p:cNvSpPr/>
            <p:nvPr/>
          </p:nvSpPr>
          <p:spPr>
            <a:xfrm>
              <a:off x="4876671" y="4261004"/>
              <a:ext cx="5865835" cy="1620545"/>
            </a:xfrm>
            <a:prstGeom prst="roundRect">
              <a:avLst>
                <a:gd name="adj" fmla="val 2969"/>
              </a:avLst>
            </a:prstGeom>
            <a:solidFill>
              <a:schemeClr val="lt1"/>
            </a:solidFill>
            <a:ln>
              <a:noFill/>
            </a:ln>
            <a:effectLst>
              <a:outerShdw blurRad="469900" algn="ctr" rotWithShape="0">
                <a:srgbClr val="000000">
                  <a:alpha val="18823"/>
                </a:srgbClr>
              </a:outerShdw>
            </a:effectLst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356" name="Google Shape;1356;p55"/>
            <p:cNvSpPr txBox="1"/>
            <p:nvPr/>
          </p:nvSpPr>
          <p:spPr>
            <a:xfrm>
              <a:off x="5934650" y="4860553"/>
              <a:ext cx="4549935" cy="5539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072557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Müşterilerin</a:t>
              </a: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072557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%80’i dijital kanalları tercih ediyor</a:t>
              </a:r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Graphic 11" descr="Man with solid fill">
              <a:extLst>
                <a:ext uri="{FF2B5EF4-FFF2-40B4-BE49-F238E27FC236}">
                  <a16:creationId xmlns:a16="http://schemas.microsoft.com/office/drawing/2014/main" id="{DC75A39E-A87C-9163-48C5-A480F4344F1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20250" y="4614076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Man with solid fill">
              <a:extLst>
                <a:ext uri="{FF2B5EF4-FFF2-40B4-BE49-F238E27FC236}">
                  <a16:creationId xmlns:a16="http://schemas.microsoft.com/office/drawing/2014/main" id="{CF6474A1-192D-EB50-5958-2F78BDDDB39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27511"/>
            <a:stretch>
              <a:fillRect/>
            </a:stretch>
          </p:blipFill>
          <p:spPr>
            <a:xfrm>
              <a:off x="5020250" y="4860553"/>
              <a:ext cx="914400" cy="662838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2C3DDA5-5D5A-1AD6-3717-E60DCA0915CB}"/>
              </a:ext>
            </a:extLst>
          </p:cNvPr>
          <p:cNvGrpSpPr/>
          <p:nvPr/>
        </p:nvGrpSpPr>
        <p:grpSpPr>
          <a:xfrm>
            <a:off x="472784" y="4261004"/>
            <a:ext cx="4064000" cy="1620545"/>
            <a:chOff x="472784" y="4261004"/>
            <a:chExt cx="4064000" cy="1620545"/>
          </a:xfrm>
        </p:grpSpPr>
        <p:sp>
          <p:nvSpPr>
            <p:cNvPr id="1335" name="Google Shape;1335;p55"/>
            <p:cNvSpPr/>
            <p:nvPr/>
          </p:nvSpPr>
          <p:spPr>
            <a:xfrm>
              <a:off x="472784" y="4261004"/>
              <a:ext cx="4064000" cy="1620545"/>
            </a:xfrm>
            <a:prstGeom prst="roundRect">
              <a:avLst>
                <a:gd name="adj" fmla="val 2969"/>
              </a:avLst>
            </a:prstGeom>
            <a:solidFill>
              <a:schemeClr val="lt1"/>
            </a:solidFill>
            <a:ln>
              <a:noFill/>
            </a:ln>
            <a:effectLst>
              <a:outerShdw blurRad="469900" algn="ctr" rotWithShape="0">
                <a:srgbClr val="000000">
                  <a:alpha val="18823"/>
                </a:srgbClr>
              </a:outerShdw>
            </a:effectLst>
          </p:spPr>
          <p:txBody>
            <a:bodyPr spcFirstLastPara="1" wrap="square" lIns="180000" tIns="180000" rIns="180000" bIns="180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chemeClr val="dk1"/>
                </a:solidFill>
              </a:endParaRPr>
            </a:p>
          </p:txBody>
        </p:sp>
        <p:sp>
          <p:nvSpPr>
            <p:cNvPr id="1343" name="Google Shape;1343;p55"/>
            <p:cNvSpPr txBox="1"/>
            <p:nvPr/>
          </p:nvSpPr>
          <p:spPr>
            <a:xfrm>
              <a:off x="743980" y="5248676"/>
              <a:ext cx="3434251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072557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Her 10 müşteriden 3’ü </a:t>
              </a:r>
              <a:r>
                <a:rPr lang="tr-TR" sz="1000">
                  <a:solidFill>
                    <a:srgbClr val="072557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  <a:sym typeface="Calibri"/>
                </a:rPr>
                <a:t>ailesi için online alışveriş yapıyor.</a:t>
              </a: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Graphic 13" descr="Man with solid fill">
              <a:extLst>
                <a:ext uri="{FF2B5EF4-FFF2-40B4-BE49-F238E27FC236}">
                  <a16:creationId xmlns:a16="http://schemas.microsoft.com/office/drawing/2014/main" id="{36C52F4E-0B24-1A4E-5177-499FAC17DA1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8469" y="4641404"/>
              <a:ext cx="516873" cy="516873"/>
            </a:xfrm>
            <a:prstGeom prst="rect">
              <a:avLst/>
            </a:prstGeom>
          </p:spPr>
        </p:pic>
        <p:pic>
          <p:nvPicPr>
            <p:cNvPr id="15" name="Graphic 14" descr="Man with solid fill">
              <a:extLst>
                <a:ext uri="{FF2B5EF4-FFF2-40B4-BE49-F238E27FC236}">
                  <a16:creationId xmlns:a16="http://schemas.microsoft.com/office/drawing/2014/main" id="{0038CE90-BCBA-BC25-8544-42C03F0379B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0758" y="4641404"/>
              <a:ext cx="516873" cy="516873"/>
            </a:xfrm>
            <a:prstGeom prst="rect">
              <a:avLst/>
            </a:prstGeom>
          </p:spPr>
        </p:pic>
        <p:pic>
          <p:nvPicPr>
            <p:cNvPr id="16" name="Graphic 15" descr="Man with solid fill">
              <a:extLst>
                <a:ext uri="{FF2B5EF4-FFF2-40B4-BE49-F238E27FC236}">
                  <a16:creationId xmlns:a16="http://schemas.microsoft.com/office/drawing/2014/main" id="{0FCB13CB-ACAA-9193-D10C-0C6FBED2F4C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63047" y="4641404"/>
              <a:ext cx="516873" cy="516873"/>
            </a:xfrm>
            <a:prstGeom prst="rect">
              <a:avLst/>
            </a:prstGeom>
          </p:spPr>
        </p:pic>
        <p:pic>
          <p:nvPicPr>
            <p:cNvPr id="17" name="Graphic 16" descr="Man with solid fill">
              <a:extLst>
                <a:ext uri="{FF2B5EF4-FFF2-40B4-BE49-F238E27FC236}">
                  <a16:creationId xmlns:a16="http://schemas.microsoft.com/office/drawing/2014/main" id="{31628109-DCBD-4379-68E6-3F65264F335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695336" y="4641404"/>
              <a:ext cx="516873" cy="516873"/>
            </a:xfrm>
            <a:prstGeom prst="rect">
              <a:avLst/>
            </a:prstGeom>
          </p:spPr>
        </p:pic>
        <p:pic>
          <p:nvPicPr>
            <p:cNvPr id="18" name="Graphic 17" descr="Man with solid fill">
              <a:extLst>
                <a:ext uri="{FF2B5EF4-FFF2-40B4-BE49-F238E27FC236}">
                  <a16:creationId xmlns:a16="http://schemas.microsoft.com/office/drawing/2014/main" id="{09B3189E-D7BA-950D-4665-63BBB41FD5D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027625" y="4641404"/>
              <a:ext cx="516873" cy="516873"/>
            </a:xfrm>
            <a:prstGeom prst="rect">
              <a:avLst/>
            </a:prstGeom>
          </p:spPr>
        </p:pic>
        <p:pic>
          <p:nvPicPr>
            <p:cNvPr id="19" name="Graphic 18" descr="Man with solid fill">
              <a:extLst>
                <a:ext uri="{FF2B5EF4-FFF2-40B4-BE49-F238E27FC236}">
                  <a16:creationId xmlns:a16="http://schemas.microsoft.com/office/drawing/2014/main" id="{49B28EFA-56B9-B289-7BEA-02EB50AF2C4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59914" y="4641404"/>
              <a:ext cx="516873" cy="516873"/>
            </a:xfrm>
            <a:prstGeom prst="rect">
              <a:avLst/>
            </a:prstGeom>
          </p:spPr>
        </p:pic>
        <p:pic>
          <p:nvPicPr>
            <p:cNvPr id="20" name="Graphic 19" descr="Man with solid fill">
              <a:extLst>
                <a:ext uri="{FF2B5EF4-FFF2-40B4-BE49-F238E27FC236}">
                  <a16:creationId xmlns:a16="http://schemas.microsoft.com/office/drawing/2014/main" id="{D4339049-F6E4-E853-7FCA-38A0D983ACF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2203" y="4641404"/>
              <a:ext cx="516873" cy="516873"/>
            </a:xfrm>
            <a:prstGeom prst="rect">
              <a:avLst/>
            </a:prstGeom>
          </p:spPr>
        </p:pic>
        <p:pic>
          <p:nvPicPr>
            <p:cNvPr id="21" name="Graphic 20" descr="Man with solid fill">
              <a:extLst>
                <a:ext uri="{FF2B5EF4-FFF2-40B4-BE49-F238E27FC236}">
                  <a16:creationId xmlns:a16="http://schemas.microsoft.com/office/drawing/2014/main" id="{920E69EB-7F24-10E0-8A13-42C77D3BEC9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024492" y="4641404"/>
              <a:ext cx="516873" cy="516873"/>
            </a:xfrm>
            <a:prstGeom prst="rect">
              <a:avLst/>
            </a:prstGeom>
          </p:spPr>
        </p:pic>
        <p:pic>
          <p:nvPicPr>
            <p:cNvPr id="22" name="Graphic 21" descr="Man with solid fill">
              <a:extLst>
                <a:ext uri="{FF2B5EF4-FFF2-40B4-BE49-F238E27FC236}">
                  <a16:creationId xmlns:a16="http://schemas.microsoft.com/office/drawing/2014/main" id="{A6271E81-F651-8563-FB4E-1D8EE31E808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56781" y="4641404"/>
              <a:ext cx="516873" cy="516873"/>
            </a:xfrm>
            <a:prstGeom prst="rect">
              <a:avLst/>
            </a:prstGeom>
          </p:spPr>
        </p:pic>
        <p:pic>
          <p:nvPicPr>
            <p:cNvPr id="23" name="Graphic 22" descr="Man with solid fill">
              <a:extLst>
                <a:ext uri="{FF2B5EF4-FFF2-40B4-BE49-F238E27FC236}">
                  <a16:creationId xmlns:a16="http://schemas.microsoft.com/office/drawing/2014/main" id="{FA432776-BB16-774A-6672-F35883CEBBC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89073" y="4641404"/>
              <a:ext cx="516873" cy="5168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p56"/>
          <p:cNvSpPr/>
          <p:nvPr/>
        </p:nvSpPr>
        <p:spPr>
          <a:xfrm>
            <a:off x="4157279" y="3056799"/>
            <a:ext cx="7569349" cy="2505801"/>
          </a:xfrm>
          <a:prstGeom prst="roundRect">
            <a:avLst>
              <a:gd name="adj" fmla="val 2969"/>
            </a:avLst>
          </a:prstGeom>
          <a:solidFill>
            <a:srgbClr val="003682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chemeClr val="lt1"/>
                </a:solidFill>
              </a:rPr>
              <a:t>Lokasyonlara Göre Hedef Gerçekleşme Oranları</a:t>
            </a:r>
            <a:r>
              <a:rPr lang="tr-TR" sz="2000">
                <a:solidFill>
                  <a:schemeClr val="lt1"/>
                </a:solidFill>
              </a:rPr>
              <a:t> (%)</a:t>
            </a:r>
            <a:endParaRPr sz="2000">
              <a:solidFill>
                <a:schemeClr val="lt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A Lorem ipsum dolor sit amet, consectetuer adipiscing elit. Maecenas porttitor congue massa. </a:t>
            </a:r>
            <a:endParaRPr/>
          </a:p>
        </p:txBody>
      </p:sp>
      <p:sp>
        <p:nvSpPr>
          <p:cNvPr id="1372" name="Google Shape;1372;p56"/>
          <p:cNvSpPr/>
          <p:nvPr/>
        </p:nvSpPr>
        <p:spPr>
          <a:xfrm>
            <a:off x="460376" y="487041"/>
            <a:ext cx="3451225" cy="3145159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A Lorem ipsum dolor sit amet, consectetuer adipiscing elit. Maecenas porttitor congue massa. </a:t>
            </a:r>
            <a:endParaRPr>
              <a:solidFill>
                <a:srgbClr val="003682"/>
              </a:solidFill>
            </a:endParaRPr>
          </a:p>
        </p:txBody>
      </p:sp>
      <p:grpSp>
        <p:nvGrpSpPr>
          <p:cNvPr id="1373" name="Google Shape;1373;p56"/>
          <p:cNvGrpSpPr/>
          <p:nvPr/>
        </p:nvGrpSpPr>
        <p:grpSpPr>
          <a:xfrm>
            <a:off x="769184" y="1243567"/>
            <a:ext cx="2748329" cy="1983006"/>
            <a:chOff x="10661132" y="2816731"/>
            <a:chExt cx="2888616" cy="2084228"/>
          </a:xfrm>
        </p:grpSpPr>
        <p:sp>
          <p:nvSpPr>
            <p:cNvPr id="1374" name="Google Shape;1374;p56"/>
            <p:cNvSpPr/>
            <p:nvPr/>
          </p:nvSpPr>
          <p:spPr>
            <a:xfrm>
              <a:off x="11465520" y="2816731"/>
              <a:ext cx="2084228" cy="2084228"/>
            </a:xfrm>
            <a:prstGeom prst="rect">
              <a:avLst/>
            </a:prstGeom>
            <a:solidFill>
              <a:srgbClr val="003682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003682"/>
                  </a:solidFill>
                </a:rPr>
                <a:t>$300 </a:t>
              </a:r>
              <a:endParaRPr>
                <a:solidFill>
                  <a:srgbClr val="003682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rgbClr val="003682"/>
                  </a:solidFill>
                </a:rPr>
                <a:t>Million</a:t>
              </a:r>
              <a:endParaRPr>
                <a:solidFill>
                  <a:srgbClr val="003682"/>
                </a:solidFill>
              </a:endParaRPr>
            </a:p>
          </p:txBody>
        </p:sp>
        <p:sp>
          <p:nvSpPr>
            <p:cNvPr id="1375" name="Google Shape;1375;p56"/>
            <p:cNvSpPr/>
            <p:nvPr/>
          </p:nvSpPr>
          <p:spPr>
            <a:xfrm>
              <a:off x="11465519" y="4067268"/>
              <a:ext cx="833691" cy="833691"/>
            </a:xfrm>
            <a:prstGeom prst="rect">
              <a:avLst/>
            </a:prstGeom>
            <a:solidFill>
              <a:srgbClr val="F02C73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$60</a:t>
              </a:r>
              <a:endParaRPr>
                <a:solidFill>
                  <a:schemeClr val="bg1"/>
                </a:solidFill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1000">
                  <a:solidFill>
                    <a:schemeClr val="bg1"/>
                  </a:solidFill>
                </a:rPr>
                <a:t>Million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76" name="Google Shape;1376;p56"/>
            <p:cNvSpPr/>
            <p:nvPr/>
          </p:nvSpPr>
          <p:spPr>
            <a:xfrm>
              <a:off x="10661132" y="4299075"/>
              <a:ext cx="707139" cy="3234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003682"/>
                  </a:solidFill>
                  <a:latin typeface="Arial"/>
                  <a:ea typeface="Arial"/>
                  <a:cs typeface="Arial"/>
                  <a:sym typeface="Arial"/>
                </a:rPr>
                <a:t>2010</a:t>
              </a:r>
              <a:endParaRPr>
                <a:solidFill>
                  <a:srgbClr val="003682"/>
                </a:solidFill>
              </a:endParaRPr>
            </a:p>
          </p:txBody>
        </p:sp>
        <p:sp>
          <p:nvSpPr>
            <p:cNvPr id="1377" name="Google Shape;1377;p56"/>
            <p:cNvSpPr/>
            <p:nvPr/>
          </p:nvSpPr>
          <p:spPr>
            <a:xfrm>
              <a:off x="10663063" y="3217553"/>
              <a:ext cx="707139" cy="3234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003682"/>
                  </a:solidFill>
                  <a:latin typeface="Arial"/>
                  <a:ea typeface="Arial"/>
                  <a:cs typeface="Arial"/>
                  <a:sym typeface="Arial"/>
                </a:rPr>
                <a:t>2020</a:t>
              </a:r>
              <a:endParaRPr>
                <a:solidFill>
                  <a:srgbClr val="003682"/>
                </a:solidFill>
              </a:endParaRPr>
            </a:p>
          </p:txBody>
        </p:sp>
        <p:cxnSp>
          <p:nvCxnSpPr>
            <p:cNvPr id="1378" name="Google Shape;1378;p56"/>
            <p:cNvCxnSpPr/>
            <p:nvPr/>
          </p:nvCxnSpPr>
          <p:spPr>
            <a:xfrm rot="10800000" flipH="1">
              <a:off x="12440229" y="2962309"/>
              <a:ext cx="961053" cy="954092"/>
            </a:xfrm>
            <a:prstGeom prst="straightConnector1">
              <a:avLst/>
            </a:prstGeom>
            <a:noFill/>
            <a:ln w="53975" cap="rnd" cmpd="sng">
              <a:solidFill>
                <a:schemeClr val="lt1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1379" name="Google Shape;1379;p56"/>
            <p:cNvSpPr/>
            <p:nvPr/>
          </p:nvSpPr>
          <p:spPr>
            <a:xfrm>
              <a:off x="12491598" y="3249755"/>
              <a:ext cx="614400" cy="601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tr-TR" sz="2000" b="1">
                  <a:solidFill>
                    <a:srgbClr val="003682"/>
                  </a:solidFill>
                </a:rPr>
                <a:t>x5</a:t>
              </a:r>
              <a:endParaRPr>
                <a:solidFill>
                  <a:srgbClr val="003682"/>
                </a:solidFill>
              </a:endParaRPr>
            </a:p>
          </p:txBody>
        </p:sp>
      </p:grpSp>
      <p:sp>
        <p:nvSpPr>
          <p:cNvPr id="1380" name="Google Shape;1380;p56"/>
          <p:cNvSpPr/>
          <p:nvPr/>
        </p:nvSpPr>
        <p:spPr>
          <a:xfrm>
            <a:off x="4162276" y="473716"/>
            <a:ext cx="7569349" cy="2345684"/>
          </a:xfrm>
          <a:prstGeom prst="roundRect">
            <a:avLst>
              <a:gd name="adj" fmla="val 2969"/>
            </a:avLst>
          </a:prstGeom>
          <a:solidFill>
            <a:schemeClr val="lt1"/>
          </a:solidFill>
          <a:ln>
            <a:noFill/>
          </a:ln>
          <a:effectLst>
            <a:outerShdw blurRad="469900" algn="ctr" rotWithShape="0">
              <a:srgbClr val="000000">
                <a:alpha val="18823"/>
              </a:srgb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000" b="1">
                <a:solidFill>
                  <a:srgbClr val="003682"/>
                </a:solidFill>
              </a:rPr>
              <a:t>Lokasyonlara Göre Hedef Gerçekleşmeler</a:t>
            </a:r>
            <a:endParaRPr>
              <a:solidFill>
                <a:srgbClr val="00368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A Lorem ipsum dolor sit amet, consectetuer adipiscing elit. Maecenas porttitor congue massa. 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381" name="Google Shape;1381;p56"/>
          <p:cNvSpPr/>
          <p:nvPr/>
        </p:nvSpPr>
        <p:spPr>
          <a:xfrm>
            <a:off x="4386751" y="2106184"/>
            <a:ext cx="480000" cy="48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%16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2" name="Google Shape;1382;p56"/>
          <p:cNvSpPr/>
          <p:nvPr/>
        </p:nvSpPr>
        <p:spPr>
          <a:xfrm>
            <a:off x="5829309" y="1986184"/>
            <a:ext cx="600000" cy="600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%25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3" name="Google Shape;1383;p56"/>
          <p:cNvSpPr/>
          <p:nvPr/>
        </p:nvSpPr>
        <p:spPr>
          <a:xfrm>
            <a:off x="7248165" y="1655549"/>
            <a:ext cx="930635" cy="930635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%63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4" name="Google Shape;1384;p56"/>
          <p:cNvSpPr/>
          <p:nvPr/>
        </p:nvSpPr>
        <p:spPr>
          <a:xfrm>
            <a:off x="8690723" y="1883957"/>
            <a:ext cx="702227" cy="702227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%33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5" name="Google Shape;1385;p56"/>
          <p:cNvSpPr/>
          <p:nvPr/>
        </p:nvSpPr>
        <p:spPr>
          <a:xfrm>
            <a:off x="10109578" y="2180162"/>
            <a:ext cx="406022" cy="406022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bg1"/>
                </a:solidFill>
              </a:rPr>
              <a:t>%11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1386" name="Google Shape;1386;p56"/>
          <p:cNvSpPr txBox="1"/>
          <p:nvPr/>
        </p:nvSpPr>
        <p:spPr>
          <a:xfrm>
            <a:off x="4386752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London</a:t>
            </a:r>
            <a:endParaRPr sz="1000"/>
          </a:p>
        </p:txBody>
      </p:sp>
      <p:sp>
        <p:nvSpPr>
          <p:cNvPr id="1387" name="Google Shape;1387;p56"/>
          <p:cNvSpPr txBox="1"/>
          <p:nvPr/>
        </p:nvSpPr>
        <p:spPr>
          <a:xfrm>
            <a:off x="5817458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Tokyo</a:t>
            </a:r>
            <a:endParaRPr sz="1000"/>
          </a:p>
        </p:txBody>
      </p:sp>
      <p:sp>
        <p:nvSpPr>
          <p:cNvPr id="1388" name="Google Shape;1388;p56"/>
          <p:cNvSpPr txBox="1"/>
          <p:nvPr/>
        </p:nvSpPr>
        <p:spPr>
          <a:xfrm>
            <a:off x="7248165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Berlin</a:t>
            </a:r>
            <a:endParaRPr sz="1000"/>
          </a:p>
        </p:txBody>
      </p:sp>
      <p:sp>
        <p:nvSpPr>
          <p:cNvPr id="1389" name="Google Shape;1389;p56"/>
          <p:cNvSpPr txBox="1"/>
          <p:nvPr/>
        </p:nvSpPr>
        <p:spPr>
          <a:xfrm>
            <a:off x="8678872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İstanbul</a:t>
            </a:r>
            <a:endParaRPr sz="1000"/>
          </a:p>
        </p:txBody>
      </p:sp>
      <p:sp>
        <p:nvSpPr>
          <p:cNvPr id="1390" name="Google Shape;1390;p56"/>
          <p:cNvSpPr txBox="1"/>
          <p:nvPr/>
        </p:nvSpPr>
        <p:spPr>
          <a:xfrm>
            <a:off x="10109578" y="5224169"/>
            <a:ext cx="591649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 b="1">
                <a:solidFill>
                  <a:schemeClr val="lt1"/>
                </a:solidFill>
              </a:rPr>
              <a:t>New York</a:t>
            </a:r>
            <a:endParaRPr sz="1000"/>
          </a:p>
        </p:txBody>
      </p:sp>
      <p:sp>
        <p:nvSpPr>
          <p:cNvPr id="1391" name="Google Shape;1391;p56"/>
          <p:cNvSpPr/>
          <p:nvPr/>
        </p:nvSpPr>
        <p:spPr>
          <a:xfrm>
            <a:off x="4381210" y="4727438"/>
            <a:ext cx="405900" cy="4059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18</a:t>
            </a:r>
            <a:endParaRPr sz="1000"/>
          </a:p>
        </p:txBody>
      </p:sp>
      <p:sp>
        <p:nvSpPr>
          <p:cNvPr id="1392" name="Google Shape;1392;p56"/>
          <p:cNvSpPr/>
          <p:nvPr/>
        </p:nvSpPr>
        <p:spPr>
          <a:xfrm>
            <a:off x="5823768" y="4640634"/>
            <a:ext cx="492900" cy="4929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26</a:t>
            </a:r>
            <a:endParaRPr sz="1000"/>
          </a:p>
        </p:txBody>
      </p:sp>
      <p:sp>
        <p:nvSpPr>
          <p:cNvPr id="1393" name="Google Shape;1393;p56"/>
          <p:cNvSpPr/>
          <p:nvPr/>
        </p:nvSpPr>
        <p:spPr>
          <a:xfrm>
            <a:off x="7242624" y="4407531"/>
            <a:ext cx="726000" cy="7260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62</a:t>
            </a:r>
            <a:endParaRPr sz="1000"/>
          </a:p>
        </p:txBody>
      </p:sp>
      <p:sp>
        <p:nvSpPr>
          <p:cNvPr id="1394" name="Google Shape;1394;p56"/>
          <p:cNvSpPr/>
          <p:nvPr/>
        </p:nvSpPr>
        <p:spPr>
          <a:xfrm>
            <a:off x="8685181" y="4268583"/>
            <a:ext cx="864900" cy="8649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81</a:t>
            </a:r>
            <a:endParaRPr sz="1000"/>
          </a:p>
        </p:txBody>
      </p:sp>
      <p:sp>
        <p:nvSpPr>
          <p:cNvPr id="1395" name="Google Shape;1395;p56"/>
          <p:cNvSpPr/>
          <p:nvPr/>
        </p:nvSpPr>
        <p:spPr>
          <a:xfrm>
            <a:off x="10104037" y="3980234"/>
            <a:ext cx="1153200" cy="1153200"/>
          </a:xfrm>
          <a:prstGeom prst="rect">
            <a:avLst/>
          </a:prstGeom>
          <a:solidFill>
            <a:srgbClr val="F02C73"/>
          </a:solidFill>
          <a:ln>
            <a:noFill/>
          </a:ln>
        </p:spPr>
        <p:txBody>
          <a:bodyPr spcFirstLastPara="1" wrap="square" lIns="72000" tIns="72000" rIns="72000" bIns="720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chemeClr val="lt1"/>
                </a:solidFill>
              </a:rPr>
              <a:t>144</a:t>
            </a:r>
            <a:endParaRPr sz="1000"/>
          </a:p>
        </p:txBody>
      </p:sp>
      <p:sp>
        <p:nvSpPr>
          <p:cNvPr id="1396" name="Google Shape;1396;p56"/>
          <p:cNvSpPr/>
          <p:nvPr/>
        </p:nvSpPr>
        <p:spPr>
          <a:xfrm>
            <a:off x="4381210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7" name="Google Shape;1397;p56"/>
          <p:cNvSpPr/>
          <p:nvPr/>
        </p:nvSpPr>
        <p:spPr>
          <a:xfrm>
            <a:off x="5823767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8" name="Google Shape;1398;p56"/>
          <p:cNvSpPr/>
          <p:nvPr/>
        </p:nvSpPr>
        <p:spPr>
          <a:xfrm>
            <a:off x="7242623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399" name="Google Shape;1399;p56"/>
          <p:cNvSpPr/>
          <p:nvPr/>
        </p:nvSpPr>
        <p:spPr>
          <a:xfrm>
            <a:off x="8685181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400" name="Google Shape;1400;p56"/>
          <p:cNvSpPr/>
          <p:nvPr/>
        </p:nvSpPr>
        <p:spPr>
          <a:xfrm>
            <a:off x="10104037" y="4173460"/>
            <a:ext cx="960000" cy="96000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</a:endParaRPr>
          </a:p>
        </p:txBody>
      </p:sp>
      <p:sp>
        <p:nvSpPr>
          <p:cNvPr id="1401" name="Google Shape;1401;p56"/>
          <p:cNvSpPr txBox="1"/>
          <p:nvPr/>
        </p:nvSpPr>
        <p:spPr>
          <a:xfrm>
            <a:off x="460375" y="122255"/>
            <a:ext cx="91243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100">
                <a:solidFill>
                  <a:srgbClr val="70B8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Örnek</a:t>
            </a:r>
            <a:endParaRPr/>
          </a:p>
        </p:txBody>
      </p:sp>
      <p:sp>
        <p:nvSpPr>
          <p:cNvPr id="1402" name="Google Shape;1402;p56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58</a:t>
            </a:fld>
            <a:endParaRPr/>
          </a:p>
        </p:txBody>
      </p:sp>
      <p:sp>
        <p:nvSpPr>
          <p:cNvPr id="1403" name="Google Shape;1403;p56"/>
          <p:cNvSpPr/>
          <p:nvPr/>
        </p:nvSpPr>
        <p:spPr>
          <a:xfrm>
            <a:off x="4386753" y="1387763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00368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London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1404" name="Google Shape;1404;p56"/>
          <p:cNvSpPr/>
          <p:nvPr/>
        </p:nvSpPr>
        <p:spPr>
          <a:xfrm>
            <a:off x="5829310" y="1387762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00368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Tokyo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1405" name="Google Shape;1405;p56"/>
          <p:cNvSpPr/>
          <p:nvPr/>
        </p:nvSpPr>
        <p:spPr>
          <a:xfrm>
            <a:off x="7248166" y="1387762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00368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Berlin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1406" name="Google Shape;1406;p56"/>
          <p:cNvSpPr/>
          <p:nvPr/>
        </p:nvSpPr>
        <p:spPr>
          <a:xfrm>
            <a:off x="8690723" y="1387761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00368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İstanbul</a:t>
            </a:r>
            <a:endParaRPr sz="1000">
              <a:solidFill>
                <a:srgbClr val="003682"/>
              </a:solidFill>
            </a:endParaRPr>
          </a:p>
        </p:txBody>
      </p:sp>
      <p:sp>
        <p:nvSpPr>
          <p:cNvPr id="1407" name="Google Shape;1407;p56"/>
          <p:cNvSpPr/>
          <p:nvPr/>
        </p:nvSpPr>
        <p:spPr>
          <a:xfrm>
            <a:off x="10109579" y="1387761"/>
            <a:ext cx="1194379" cy="1194379"/>
          </a:xfrm>
          <a:prstGeom prst="rect">
            <a:avLst/>
          </a:prstGeom>
          <a:noFill/>
          <a:ln w="25400" cap="flat" cmpd="sng">
            <a:solidFill>
              <a:srgbClr val="00368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000">
                <a:solidFill>
                  <a:srgbClr val="003682"/>
                </a:solidFill>
              </a:rPr>
              <a:t>New York</a:t>
            </a:r>
            <a:endParaRPr sz="1000">
              <a:solidFill>
                <a:srgbClr val="003682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25F80-4B41-E6A3-57A5-F42140BA7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C82504-0A14-6416-F93D-31A9B32AA2EA}"/>
              </a:ext>
            </a:extLst>
          </p:cNvPr>
          <p:cNvGrpSpPr/>
          <p:nvPr/>
        </p:nvGrpSpPr>
        <p:grpSpPr>
          <a:xfrm>
            <a:off x="462408" y="2971801"/>
            <a:ext cx="2810307" cy="2642955"/>
            <a:chOff x="1068185" y="4068005"/>
            <a:chExt cx="4215461" cy="3964433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060589C1-6884-29C0-2CEC-2B796AB2FE44}"/>
                </a:ext>
              </a:extLst>
            </p:cNvPr>
            <p:cNvSpPr/>
            <p:nvPr/>
          </p:nvSpPr>
          <p:spPr>
            <a:xfrm>
              <a:off x="1068185" y="4068005"/>
              <a:ext cx="4215461" cy="3964433"/>
            </a:xfrm>
            <a:prstGeom prst="roundRect">
              <a:avLst>
                <a:gd name="adj" fmla="val 4897"/>
              </a:avLst>
            </a:prstGeom>
            <a:solidFill>
              <a:srgbClr val="00529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pPr algn="l"/>
              <a:r>
                <a:rPr lang="tr-TR" sz="2000" b="1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Müşteri</a:t>
              </a:r>
              <a:endParaRPr lang="en-US" sz="2000" b="1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  <a:p>
              <a:pPr algn="l"/>
              <a:r>
                <a:rPr lang="en-US" sz="1000" dirty="0">
                  <a:solidFill>
                    <a:schemeClr val="bg1"/>
                  </a:solidFill>
                  <a:latin typeface="Bahnschrift Light" panose="020B0502040204020203" pitchFamily="34" charset="0"/>
                </a:rPr>
                <a:t>(Milyon </a:t>
              </a:r>
              <a:r>
                <a:rPr lang="en-US" sz="1000" dirty="0" err="1">
                  <a:solidFill>
                    <a:schemeClr val="bg1"/>
                  </a:solidFill>
                  <a:latin typeface="Bahnschrift Light" panose="020B0502040204020203" pitchFamily="34" charset="0"/>
                </a:rPr>
                <a:t>Adet</a:t>
              </a:r>
              <a:r>
                <a:rPr lang="en-US" sz="1000" dirty="0">
                  <a:solidFill>
                    <a:schemeClr val="bg1"/>
                  </a:solidFill>
                  <a:latin typeface="Bahnschrift Light" panose="020B0502040204020203" pitchFamily="34" charset="0"/>
                </a:rPr>
                <a:t>)</a:t>
              </a:r>
            </a:p>
          </p:txBody>
        </p:sp>
        <p:graphicFrame>
          <p:nvGraphicFramePr>
            <p:cNvPr id="24" name="Chart 65">
              <a:extLst>
                <a:ext uri="{FF2B5EF4-FFF2-40B4-BE49-F238E27FC236}">
                  <a16:creationId xmlns:a16="http://schemas.microsoft.com/office/drawing/2014/main" id="{0014C6B5-502C-F0C3-3551-963AB4F8D3AC}"/>
                </a:ext>
              </a:extLst>
            </p:cNvPr>
            <p:cNvGraphicFramePr/>
            <p:nvPr/>
          </p:nvGraphicFramePr>
          <p:xfrm>
            <a:off x="1278601" y="5108584"/>
            <a:ext cx="3666354" cy="28388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B032207-6B48-EE18-8363-3F582E0332C1}"/>
                </a:ext>
              </a:extLst>
            </p:cNvPr>
            <p:cNvSpPr/>
            <p:nvPr/>
          </p:nvSpPr>
          <p:spPr>
            <a:xfrm>
              <a:off x="3808988" y="4421984"/>
              <a:ext cx="1088015" cy="4307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TR" sz="1333" b="1">
                  <a:solidFill>
                    <a:srgbClr val="00529F"/>
                  </a:solidFill>
                  <a:latin typeface="Bahnschrift SemiBold" panose="020B0502040204020203" pitchFamily="34" charset="0"/>
                </a:rPr>
                <a:t>+%83</a:t>
              </a:r>
            </a:p>
          </p:txBody>
        </p:sp>
      </p:grpSp>
      <p:pic>
        <p:nvPicPr>
          <p:cNvPr id="9" name="Graphic 8">
            <a:extLst>
              <a:ext uri="{FF2B5EF4-FFF2-40B4-BE49-F238E27FC236}">
                <a16:creationId xmlns:a16="http://schemas.microsoft.com/office/drawing/2014/main" id="{32ECC078-2810-B1CD-CB92-626DE7883B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5058"/>
          <a:stretch>
            <a:fillRect/>
          </a:stretch>
        </p:blipFill>
        <p:spPr>
          <a:xfrm>
            <a:off x="9351902" y="107895"/>
            <a:ext cx="2379723" cy="282421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27245A6-F797-9D8B-324D-48631435BDE6}"/>
              </a:ext>
            </a:extLst>
          </p:cNvPr>
          <p:cNvGrpSpPr/>
          <p:nvPr/>
        </p:nvGrpSpPr>
        <p:grpSpPr>
          <a:xfrm>
            <a:off x="3337383" y="2971801"/>
            <a:ext cx="3220101" cy="2642955"/>
            <a:chOff x="5380648" y="4068005"/>
            <a:chExt cx="4830152" cy="3964433"/>
          </a:xfrm>
        </p:grpSpPr>
        <p:sp>
          <p:nvSpPr>
            <p:cNvPr id="11" name="Rounded Rectangle 2">
              <a:extLst>
                <a:ext uri="{FF2B5EF4-FFF2-40B4-BE49-F238E27FC236}">
                  <a16:creationId xmlns:a16="http://schemas.microsoft.com/office/drawing/2014/main" id="{BEB2D9EB-776A-B5D0-1BD1-4E7588431738}"/>
                </a:ext>
              </a:extLst>
            </p:cNvPr>
            <p:cNvSpPr/>
            <p:nvPr/>
          </p:nvSpPr>
          <p:spPr>
            <a:xfrm>
              <a:off x="5640113" y="4068005"/>
              <a:ext cx="3666768" cy="3964433"/>
            </a:xfrm>
            <a:prstGeom prst="roundRect">
              <a:avLst>
                <a:gd name="adj" fmla="val 4897"/>
              </a:avLst>
            </a:prstGeom>
            <a:solidFill>
              <a:srgbClr val="00529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pPr algn="l"/>
              <a:r>
                <a:rPr lang="en-TR" sz="1000" b="1">
                  <a:solidFill>
                    <a:srgbClr val="00529F"/>
                  </a:solidFill>
                  <a:latin typeface="Bahnschrift" panose="020B0502040204020203" pitchFamily="34" charset="0"/>
                </a:rPr>
                <a:t>2030 Ek Müşteri Adedi</a:t>
              </a:r>
              <a:r>
                <a:rPr lang="tr-TR" sz="1000" b="1">
                  <a:solidFill>
                    <a:srgbClr val="00529F"/>
                  </a:solidFill>
                  <a:latin typeface="Bahnschrift" panose="020B0502040204020203" pitchFamily="34" charset="0"/>
                </a:rPr>
                <a:t>:</a:t>
              </a:r>
              <a:r>
                <a:rPr lang="tr-TR" sz="1000">
                  <a:solidFill>
                    <a:srgbClr val="00529F"/>
                  </a:solidFill>
                  <a:latin typeface="Bahnschrift Light" panose="020B0502040204020203" pitchFamily="34" charset="0"/>
                </a:rPr>
                <a:t> 125.000</a:t>
              </a:r>
              <a:endParaRPr lang="en-US" sz="1000" dirty="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graphicFrame>
          <p:nvGraphicFramePr>
            <p:cNvPr id="7" name="Grafik 6">
              <a:extLst>
                <a:ext uri="{FF2B5EF4-FFF2-40B4-BE49-F238E27FC236}">
                  <a16:creationId xmlns:a16="http://schemas.microsoft.com/office/drawing/2014/main" id="{22773CA6-8237-C32E-EF3F-38EDDA4B8F39}"/>
                </a:ext>
              </a:extLst>
            </p:cNvPr>
            <p:cNvGraphicFramePr/>
            <p:nvPr/>
          </p:nvGraphicFramePr>
          <p:xfrm>
            <a:off x="5380648" y="4832038"/>
            <a:ext cx="4830152" cy="28083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4" name="Rounded Rectangle 19">
            <a:extLst>
              <a:ext uri="{FF2B5EF4-FFF2-40B4-BE49-F238E27FC236}">
                <a16:creationId xmlns:a16="http://schemas.microsoft.com/office/drawing/2014/main" id="{C3F4E20B-002B-CD92-A0B4-434DE4FD32F4}"/>
              </a:ext>
            </a:extLst>
          </p:cNvPr>
          <p:cNvSpPr/>
          <p:nvPr/>
        </p:nvSpPr>
        <p:spPr>
          <a:xfrm>
            <a:off x="6192516" y="2971801"/>
            <a:ext cx="2400000" cy="2642955"/>
          </a:xfrm>
          <a:prstGeom prst="roundRect">
            <a:avLst>
              <a:gd name="adj" fmla="val 4897"/>
            </a:avLst>
          </a:prstGeom>
          <a:solidFill>
            <a:srgbClr val="00529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algn="l"/>
            <a:r>
              <a:rPr lang="en-US" sz="2000" b="1" dirty="0">
                <a:solidFill>
                  <a:srgbClr val="00529F"/>
                </a:solidFill>
                <a:latin typeface="Bahnschrift" panose="020B0502040204020203" pitchFamily="34" charset="0"/>
              </a:rPr>
              <a:t>Ortalama Depo Sayısı</a:t>
            </a:r>
          </a:p>
        </p:txBody>
      </p:sp>
      <p:grpSp>
        <p:nvGrpSpPr>
          <p:cNvPr id="95" name="Grup 94">
            <a:extLst>
              <a:ext uri="{FF2B5EF4-FFF2-40B4-BE49-F238E27FC236}">
                <a16:creationId xmlns:a16="http://schemas.microsoft.com/office/drawing/2014/main" id="{3EF6145A-1960-9C39-7B90-3A4643CB60AF}"/>
              </a:ext>
            </a:extLst>
          </p:cNvPr>
          <p:cNvGrpSpPr/>
          <p:nvPr/>
        </p:nvGrpSpPr>
        <p:grpSpPr>
          <a:xfrm>
            <a:off x="6394096" y="4857129"/>
            <a:ext cx="412525" cy="522048"/>
            <a:chOff x="12371865" y="8132999"/>
            <a:chExt cx="825051" cy="1044096"/>
          </a:xfrm>
          <a:solidFill>
            <a:srgbClr val="00529F"/>
          </a:solidFill>
        </p:grpSpPr>
        <p:sp>
          <p:nvSpPr>
            <p:cNvPr id="38" name="Yuvarlatılmış Dikdörtgen 37">
              <a:extLst>
                <a:ext uri="{FF2B5EF4-FFF2-40B4-BE49-F238E27FC236}">
                  <a16:creationId xmlns:a16="http://schemas.microsoft.com/office/drawing/2014/main" id="{A1DBA10C-AE2C-A048-2FA6-556EF2E62E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71865" y="8132999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39" name="Yuvarlatılmış Dikdörtgen 38">
              <a:extLst>
                <a:ext uri="{FF2B5EF4-FFF2-40B4-BE49-F238E27FC236}">
                  <a16:creationId xmlns:a16="http://schemas.microsoft.com/office/drawing/2014/main" id="{38A0FDF8-D70E-85DE-8338-0CC8A4B89C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71865" y="8349023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40" name="Yuvarlatılmış Dikdörtgen 39">
              <a:extLst>
                <a:ext uri="{FF2B5EF4-FFF2-40B4-BE49-F238E27FC236}">
                  <a16:creationId xmlns:a16="http://schemas.microsoft.com/office/drawing/2014/main" id="{11DAFFD7-50D9-8027-28CA-5AD96B638F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71865" y="8565047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41" name="Yuvarlatılmış Dikdörtgen 40">
              <a:extLst>
                <a:ext uri="{FF2B5EF4-FFF2-40B4-BE49-F238E27FC236}">
                  <a16:creationId xmlns:a16="http://schemas.microsoft.com/office/drawing/2014/main" id="{F0346551-1CA8-2878-CC90-58A049CB1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71865" y="8781071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42" name="Yuvarlatılmış Dikdörtgen 41">
              <a:extLst>
                <a:ext uri="{FF2B5EF4-FFF2-40B4-BE49-F238E27FC236}">
                  <a16:creationId xmlns:a16="http://schemas.microsoft.com/office/drawing/2014/main" id="{8A1DFADE-282E-48DE-CC87-0262965215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71865" y="8997095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62" name="Yuvarlatılmış Dikdörtgen 61">
              <a:extLst>
                <a:ext uri="{FF2B5EF4-FFF2-40B4-BE49-F238E27FC236}">
                  <a16:creationId xmlns:a16="http://schemas.microsoft.com/office/drawing/2014/main" id="{53163D36-D6F5-AD3C-3498-2C76F2B0FC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7977" y="8132999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63" name="Yuvarlatılmış Dikdörtgen 62">
              <a:extLst>
                <a:ext uri="{FF2B5EF4-FFF2-40B4-BE49-F238E27FC236}">
                  <a16:creationId xmlns:a16="http://schemas.microsoft.com/office/drawing/2014/main" id="{B8F410CB-4A27-3836-BAA1-8817EDAE18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7977" y="8349023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64" name="Yuvarlatılmış Dikdörtgen 63">
              <a:extLst>
                <a:ext uri="{FF2B5EF4-FFF2-40B4-BE49-F238E27FC236}">
                  <a16:creationId xmlns:a16="http://schemas.microsoft.com/office/drawing/2014/main" id="{90B8F8A5-CB80-C0BF-57BC-2960AD08F0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7977" y="8565047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65" name="Yuvarlatılmış Dikdörtgen 64">
              <a:extLst>
                <a:ext uri="{FF2B5EF4-FFF2-40B4-BE49-F238E27FC236}">
                  <a16:creationId xmlns:a16="http://schemas.microsoft.com/office/drawing/2014/main" id="{FE862921-08A8-715F-76FC-14DB879780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7977" y="8781071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66" name="Yuvarlatılmış Dikdörtgen 65">
              <a:extLst>
                <a:ext uri="{FF2B5EF4-FFF2-40B4-BE49-F238E27FC236}">
                  <a16:creationId xmlns:a16="http://schemas.microsoft.com/office/drawing/2014/main" id="{AFD5A130-95B6-5736-5FBE-9DD0D3CDD6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7977" y="8997095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68" name="Yuvarlatılmış Dikdörtgen 67">
              <a:extLst>
                <a:ext uri="{FF2B5EF4-FFF2-40B4-BE49-F238E27FC236}">
                  <a16:creationId xmlns:a16="http://schemas.microsoft.com/office/drawing/2014/main" id="{E3CADF24-4A1E-3FB3-13B3-EA3D591A2E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04088" y="8132999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69" name="Yuvarlatılmış Dikdörtgen 68">
              <a:extLst>
                <a:ext uri="{FF2B5EF4-FFF2-40B4-BE49-F238E27FC236}">
                  <a16:creationId xmlns:a16="http://schemas.microsoft.com/office/drawing/2014/main" id="{4428EC94-13F6-446B-E55B-C201B06315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04088" y="8349023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0" name="Yuvarlatılmış Dikdörtgen 69">
              <a:extLst>
                <a:ext uri="{FF2B5EF4-FFF2-40B4-BE49-F238E27FC236}">
                  <a16:creationId xmlns:a16="http://schemas.microsoft.com/office/drawing/2014/main" id="{33A91413-FE7D-C617-443E-C5202A86B1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04088" y="8565047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1" name="Yuvarlatılmış Dikdörtgen 70">
              <a:extLst>
                <a:ext uri="{FF2B5EF4-FFF2-40B4-BE49-F238E27FC236}">
                  <a16:creationId xmlns:a16="http://schemas.microsoft.com/office/drawing/2014/main" id="{EAA11F08-1AB1-55E5-4F73-AF92DF6451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04088" y="8781071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2" name="Yuvarlatılmış Dikdörtgen 71">
              <a:extLst>
                <a:ext uri="{FF2B5EF4-FFF2-40B4-BE49-F238E27FC236}">
                  <a16:creationId xmlns:a16="http://schemas.microsoft.com/office/drawing/2014/main" id="{83454844-C150-B4E7-973E-14EB0EF1BE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04088" y="8997095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3" name="Yuvarlatılmış Dikdörtgen 72">
              <a:extLst>
                <a:ext uri="{FF2B5EF4-FFF2-40B4-BE49-F238E27FC236}">
                  <a16:creationId xmlns:a16="http://schemas.microsoft.com/office/drawing/2014/main" id="{507B4726-8954-A569-E2FA-11D1C9C78C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016916" y="8781071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4" name="Yuvarlatılmış Dikdörtgen 73">
              <a:extLst>
                <a:ext uri="{FF2B5EF4-FFF2-40B4-BE49-F238E27FC236}">
                  <a16:creationId xmlns:a16="http://schemas.microsoft.com/office/drawing/2014/main" id="{CBF108EC-60BF-5EDB-231E-404BCDAF26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016916" y="8997095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</p:grpSp>
      <p:grpSp>
        <p:nvGrpSpPr>
          <p:cNvPr id="94" name="Grup 93">
            <a:extLst>
              <a:ext uri="{FF2B5EF4-FFF2-40B4-BE49-F238E27FC236}">
                <a16:creationId xmlns:a16="http://schemas.microsoft.com/office/drawing/2014/main" id="{C9AEA50E-D414-BDC4-B790-C9F8A41920C4}"/>
              </a:ext>
            </a:extLst>
          </p:cNvPr>
          <p:cNvGrpSpPr/>
          <p:nvPr/>
        </p:nvGrpSpPr>
        <p:grpSpPr>
          <a:xfrm>
            <a:off x="7622754" y="4857129"/>
            <a:ext cx="306111" cy="522048"/>
            <a:chOff x="12406753" y="10375137"/>
            <a:chExt cx="612223" cy="1044096"/>
          </a:xfrm>
          <a:solidFill>
            <a:srgbClr val="00529F"/>
          </a:solidFill>
        </p:grpSpPr>
        <p:sp>
          <p:nvSpPr>
            <p:cNvPr id="75" name="Yuvarlatılmış Dikdörtgen 74">
              <a:extLst>
                <a:ext uri="{FF2B5EF4-FFF2-40B4-BE49-F238E27FC236}">
                  <a16:creationId xmlns:a16="http://schemas.microsoft.com/office/drawing/2014/main" id="{95315B75-0482-49BA-578B-149CDCBE28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06753" y="10375137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6" name="Yuvarlatılmış Dikdörtgen 75">
              <a:extLst>
                <a:ext uri="{FF2B5EF4-FFF2-40B4-BE49-F238E27FC236}">
                  <a16:creationId xmlns:a16="http://schemas.microsoft.com/office/drawing/2014/main" id="{2C1F176C-4503-66A5-B79D-0E2F9C5AED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06753" y="10591161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7" name="Yuvarlatılmış Dikdörtgen 76">
              <a:extLst>
                <a:ext uri="{FF2B5EF4-FFF2-40B4-BE49-F238E27FC236}">
                  <a16:creationId xmlns:a16="http://schemas.microsoft.com/office/drawing/2014/main" id="{173909E0-7588-31A0-A897-DE68523DFA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06753" y="10807185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8" name="Yuvarlatılmış Dikdörtgen 77">
              <a:extLst>
                <a:ext uri="{FF2B5EF4-FFF2-40B4-BE49-F238E27FC236}">
                  <a16:creationId xmlns:a16="http://schemas.microsoft.com/office/drawing/2014/main" id="{B1FD9FAE-F779-7AEA-A6AD-71EA5FADD2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06753" y="11023209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79" name="Yuvarlatılmış Dikdörtgen 78">
              <a:extLst>
                <a:ext uri="{FF2B5EF4-FFF2-40B4-BE49-F238E27FC236}">
                  <a16:creationId xmlns:a16="http://schemas.microsoft.com/office/drawing/2014/main" id="{A8E3F542-B287-D018-EC7C-1EDFB4354E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06753" y="11239233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0" name="Yuvarlatılmış Dikdörtgen 79">
              <a:extLst>
                <a:ext uri="{FF2B5EF4-FFF2-40B4-BE49-F238E27FC236}">
                  <a16:creationId xmlns:a16="http://schemas.microsoft.com/office/drawing/2014/main" id="{77BC5529-C2FE-ABDC-AA97-A2BE73BD5E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22865" y="10375137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1" name="Yuvarlatılmış Dikdörtgen 80">
              <a:extLst>
                <a:ext uri="{FF2B5EF4-FFF2-40B4-BE49-F238E27FC236}">
                  <a16:creationId xmlns:a16="http://schemas.microsoft.com/office/drawing/2014/main" id="{C14F631E-0621-C4EF-E0EF-F550636030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22865" y="10591161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2" name="Yuvarlatılmış Dikdörtgen 81">
              <a:extLst>
                <a:ext uri="{FF2B5EF4-FFF2-40B4-BE49-F238E27FC236}">
                  <a16:creationId xmlns:a16="http://schemas.microsoft.com/office/drawing/2014/main" id="{60604133-0F90-199F-BBA2-08EA9E9064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22865" y="10807185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3" name="Yuvarlatılmış Dikdörtgen 82">
              <a:extLst>
                <a:ext uri="{FF2B5EF4-FFF2-40B4-BE49-F238E27FC236}">
                  <a16:creationId xmlns:a16="http://schemas.microsoft.com/office/drawing/2014/main" id="{1E174380-2EAA-9E9F-F82A-61A14F6FB8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22865" y="11023209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4" name="Yuvarlatılmış Dikdörtgen 83">
              <a:extLst>
                <a:ext uri="{FF2B5EF4-FFF2-40B4-BE49-F238E27FC236}">
                  <a16:creationId xmlns:a16="http://schemas.microsoft.com/office/drawing/2014/main" id="{E09CF64B-8AB1-8894-0190-E67165A471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22865" y="11239233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7" name="Yuvarlatılmış Dikdörtgen 86">
              <a:extLst>
                <a:ext uri="{FF2B5EF4-FFF2-40B4-BE49-F238E27FC236}">
                  <a16:creationId xmlns:a16="http://schemas.microsoft.com/office/drawing/2014/main" id="{8400F65A-796E-59A3-6ECA-48AF02D631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38976" y="10807185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8" name="Yuvarlatılmış Dikdörtgen 87">
              <a:extLst>
                <a:ext uri="{FF2B5EF4-FFF2-40B4-BE49-F238E27FC236}">
                  <a16:creationId xmlns:a16="http://schemas.microsoft.com/office/drawing/2014/main" id="{A15A5D9C-B409-C233-DA21-5DAA041701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38976" y="11023209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89" name="Yuvarlatılmış Dikdörtgen 88">
              <a:extLst>
                <a:ext uri="{FF2B5EF4-FFF2-40B4-BE49-F238E27FC236}">
                  <a16:creationId xmlns:a16="http://schemas.microsoft.com/office/drawing/2014/main" id="{705D9B5A-323C-BC38-2A39-6E04EBD82C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838976" y="11239233"/>
              <a:ext cx="180000" cy="18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000">
                <a:solidFill>
                  <a:srgbClr val="00529F"/>
                </a:solidFill>
                <a:latin typeface="Bahnschrift Light" panose="020B0502040204020203" pitchFamily="34" charset="0"/>
              </a:endParaRPr>
            </a:p>
          </p:txBody>
        </p:sp>
      </p:grpSp>
      <p:sp>
        <p:nvSpPr>
          <p:cNvPr id="92" name="Metin kutusu 91">
            <a:extLst>
              <a:ext uri="{FF2B5EF4-FFF2-40B4-BE49-F238E27FC236}">
                <a16:creationId xmlns:a16="http://schemas.microsoft.com/office/drawing/2014/main" id="{166F442E-32AC-F1DC-2996-618B3B067AF5}"/>
              </a:ext>
            </a:extLst>
          </p:cNvPr>
          <p:cNvSpPr txBox="1"/>
          <p:nvPr/>
        </p:nvSpPr>
        <p:spPr>
          <a:xfrm>
            <a:off x="6391307" y="4227190"/>
            <a:ext cx="7121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tr-TR" sz="1000" b="1">
                <a:solidFill>
                  <a:srgbClr val="00529F"/>
                </a:solidFill>
                <a:latin typeface="Bahnschrift" panose="020B0502040204020203" pitchFamily="34" charset="0"/>
              </a:rPr>
              <a:t>2025</a:t>
            </a:r>
          </a:p>
          <a:p>
            <a:pPr algn="l"/>
            <a:r>
              <a:rPr lang="tr-TR" sz="1000">
                <a:solidFill>
                  <a:srgbClr val="00529F"/>
                </a:solidFill>
                <a:latin typeface="Bahnschrift Light" panose="020B0502040204020203" pitchFamily="34" charset="0"/>
              </a:rPr>
              <a:t>17 Depo</a:t>
            </a:r>
          </a:p>
        </p:txBody>
      </p:sp>
      <p:sp>
        <p:nvSpPr>
          <p:cNvPr id="93" name="Metin kutusu 92">
            <a:extLst>
              <a:ext uri="{FF2B5EF4-FFF2-40B4-BE49-F238E27FC236}">
                <a16:creationId xmlns:a16="http://schemas.microsoft.com/office/drawing/2014/main" id="{892AB7FE-0572-C5A5-2B70-C71456E1D415}"/>
              </a:ext>
            </a:extLst>
          </p:cNvPr>
          <p:cNvSpPr txBox="1"/>
          <p:nvPr/>
        </p:nvSpPr>
        <p:spPr>
          <a:xfrm>
            <a:off x="7614683" y="4227190"/>
            <a:ext cx="72303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tr-TR" sz="1000" b="1">
                <a:solidFill>
                  <a:srgbClr val="00529F"/>
                </a:solidFill>
                <a:latin typeface="Bahnschrift" panose="020B0502040204020203" pitchFamily="34" charset="0"/>
              </a:rPr>
              <a:t>2030</a:t>
            </a:r>
          </a:p>
          <a:p>
            <a:pPr algn="l"/>
            <a:r>
              <a:rPr lang="tr-TR" sz="1000">
                <a:solidFill>
                  <a:srgbClr val="00529F"/>
                </a:solidFill>
                <a:latin typeface="Bahnschrift Light" panose="020B0502040204020203" pitchFamily="34" charset="0"/>
              </a:rPr>
              <a:t>13 Depo</a:t>
            </a:r>
          </a:p>
        </p:txBody>
      </p:sp>
      <p:sp>
        <p:nvSpPr>
          <p:cNvPr id="96" name="Freeform 12">
            <a:extLst>
              <a:ext uri="{FF2B5EF4-FFF2-40B4-BE49-F238E27FC236}">
                <a16:creationId xmlns:a16="http://schemas.microsoft.com/office/drawing/2014/main" id="{5B8A167E-CDA0-2E72-4E43-61683B32C677}"/>
              </a:ext>
            </a:extLst>
          </p:cNvPr>
          <p:cNvSpPr/>
          <p:nvPr/>
        </p:nvSpPr>
        <p:spPr>
          <a:xfrm rot="14374691" flipV="1">
            <a:off x="7094421" y="4070366"/>
            <a:ext cx="267804" cy="456063"/>
          </a:xfrm>
          <a:custGeom>
            <a:avLst/>
            <a:gdLst>
              <a:gd name="connsiteX0" fmla="*/ 1404257 w 1404257"/>
              <a:gd name="connsiteY0" fmla="*/ 979715 h 979715"/>
              <a:gd name="connsiteX1" fmla="*/ 555172 w 1404257"/>
              <a:gd name="connsiteY1" fmla="*/ 457200 h 979715"/>
              <a:gd name="connsiteX2" fmla="*/ 0 w 1404257"/>
              <a:gd name="connsiteY2" fmla="*/ 0 h 979715"/>
              <a:gd name="connsiteX0" fmla="*/ 1404257 w 1404257"/>
              <a:gd name="connsiteY0" fmla="*/ 979715 h 979715"/>
              <a:gd name="connsiteX1" fmla="*/ 777991 w 1404257"/>
              <a:gd name="connsiteY1" fmla="*/ 344101 h 979715"/>
              <a:gd name="connsiteX2" fmla="*/ 0 w 1404257"/>
              <a:gd name="connsiteY2" fmla="*/ 0 h 979715"/>
              <a:gd name="connsiteX0" fmla="*/ 1404257 w 1404257"/>
              <a:gd name="connsiteY0" fmla="*/ 979715 h 979715"/>
              <a:gd name="connsiteX1" fmla="*/ 777991 w 1404257"/>
              <a:gd name="connsiteY1" fmla="*/ 344101 h 979715"/>
              <a:gd name="connsiteX2" fmla="*/ 0 w 1404257"/>
              <a:gd name="connsiteY2" fmla="*/ 0 h 979715"/>
              <a:gd name="connsiteX0" fmla="*/ 1404257 w 1404257"/>
              <a:gd name="connsiteY0" fmla="*/ 979715 h 979715"/>
              <a:gd name="connsiteX1" fmla="*/ 777991 w 1404257"/>
              <a:gd name="connsiteY1" fmla="*/ 344101 h 979715"/>
              <a:gd name="connsiteX2" fmla="*/ 0 w 1404257"/>
              <a:gd name="connsiteY2" fmla="*/ 0 h 979715"/>
              <a:gd name="connsiteX0" fmla="*/ 1404257 w 1404257"/>
              <a:gd name="connsiteY0" fmla="*/ 979715 h 979715"/>
              <a:gd name="connsiteX1" fmla="*/ 1112799 w 1404257"/>
              <a:gd name="connsiteY1" fmla="*/ 327297 h 979715"/>
              <a:gd name="connsiteX2" fmla="*/ 0 w 1404257"/>
              <a:gd name="connsiteY2" fmla="*/ 0 h 979715"/>
              <a:gd name="connsiteX0" fmla="*/ 1404257 w 1404582"/>
              <a:gd name="connsiteY0" fmla="*/ 979715 h 979715"/>
              <a:gd name="connsiteX1" fmla="*/ 1112799 w 1404582"/>
              <a:gd name="connsiteY1" fmla="*/ 327297 h 979715"/>
              <a:gd name="connsiteX2" fmla="*/ 0 w 1404582"/>
              <a:gd name="connsiteY2" fmla="*/ 0 h 979715"/>
              <a:gd name="connsiteX0" fmla="*/ 1289877 w 1290202"/>
              <a:gd name="connsiteY0" fmla="*/ 1045996 h 1045996"/>
              <a:gd name="connsiteX1" fmla="*/ 998419 w 1290202"/>
              <a:gd name="connsiteY1" fmla="*/ 393578 h 1045996"/>
              <a:gd name="connsiteX2" fmla="*/ 0 w 1290202"/>
              <a:gd name="connsiteY2" fmla="*/ 0 h 104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0202" h="1045996">
                <a:moveTo>
                  <a:pt x="1289877" y="1045996"/>
                </a:moveTo>
                <a:cubicBezTo>
                  <a:pt x="1295379" y="746330"/>
                  <a:pt x="1232462" y="556864"/>
                  <a:pt x="998419" y="393578"/>
                </a:cubicBezTo>
                <a:cubicBezTo>
                  <a:pt x="764376" y="230292"/>
                  <a:pt x="279372" y="46661"/>
                  <a:pt x="0" y="0"/>
                </a:cubicBezTo>
              </a:path>
            </a:pathLst>
          </a:custGeom>
          <a:noFill/>
          <a:ln w="82550" cap="rnd">
            <a:solidFill>
              <a:srgbClr val="00529F"/>
            </a:solidFill>
            <a:prstDash val="solid"/>
            <a:headEnd type="none"/>
            <a:tailEnd type="triangl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869998 w 869998"/>
                      <a:gd name="connsiteY0" fmla="*/ 606294 h 606294"/>
                      <a:gd name="connsiteX1" fmla="*/ 343953 w 869998"/>
                      <a:gd name="connsiteY1" fmla="*/ 282936 h 606294"/>
                      <a:gd name="connsiteX2" fmla="*/ 0 w 869998"/>
                      <a:gd name="connsiteY2" fmla="*/ 0 h 606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69998" h="606294" extrusionOk="0">
                        <a:moveTo>
                          <a:pt x="869998" y="606294"/>
                        </a:moveTo>
                        <a:cubicBezTo>
                          <a:pt x="648848" y="476247"/>
                          <a:pt x="483948" y="385864"/>
                          <a:pt x="343953" y="282936"/>
                        </a:cubicBezTo>
                        <a:cubicBezTo>
                          <a:pt x="218552" y="186013"/>
                          <a:pt x="67871" y="91948"/>
                          <a:pt x="0" y="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sz="1000">
              <a:solidFill>
                <a:srgbClr val="00529F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ADDD511-3DD3-2277-097E-F873D0A2E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Büyüme Planı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2F0407-B3BA-2DDE-1F74-F0901FC0E74E}"/>
              </a:ext>
            </a:extLst>
          </p:cNvPr>
          <p:cNvSpPr txBox="1"/>
          <p:nvPr/>
        </p:nvSpPr>
        <p:spPr>
          <a:xfrm>
            <a:off x="460376" y="1573945"/>
            <a:ext cx="6356985" cy="4356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1219048">
              <a:lnSpc>
                <a:spcPct val="150000"/>
              </a:lnSpc>
            </a:pPr>
            <a:r>
              <a:rPr lang="tr-TR" sz="1000" dirty="0">
                <a:solidFill>
                  <a:srgbClr val="00529F"/>
                </a:solidFill>
                <a:latin typeface="Bahnschrift Light" panose="020B0502040204020203" pitchFamily="34" charset="0"/>
                <a:cs typeface="Helvetica" panose="020B0604020202020204" pitchFamily="34" charset="0"/>
              </a:rPr>
              <a:t>Önümüzdeki 5 yılda müşteri adedi başta olmak üzere, hem lojistik altyapımız, </a:t>
            </a:r>
          </a:p>
          <a:p>
            <a:pPr defTabSz="1219048">
              <a:lnSpc>
                <a:spcPct val="150000"/>
              </a:lnSpc>
            </a:pPr>
            <a:r>
              <a:rPr lang="tr-TR" sz="1000" dirty="0">
                <a:solidFill>
                  <a:srgbClr val="00529F"/>
                </a:solidFill>
                <a:latin typeface="Bahnschrift Light" panose="020B0502040204020203" pitchFamily="34" charset="0"/>
                <a:cs typeface="Helvetica" panose="020B0604020202020204" pitchFamily="34" charset="0"/>
              </a:rPr>
              <a:t>hem insan kaynağımız, hem de diğer bir çok metrikte önemli ölçüde büyüme öngörüyoruz.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C51524B-3776-D25F-EFD7-7429CA60F4F9}"/>
              </a:ext>
            </a:extLst>
          </p:cNvPr>
          <p:cNvGrpSpPr/>
          <p:nvPr/>
        </p:nvGrpSpPr>
        <p:grpSpPr>
          <a:xfrm>
            <a:off x="8830161" y="2971801"/>
            <a:ext cx="2400000" cy="2642955"/>
            <a:chOff x="13619815" y="4838700"/>
            <a:chExt cx="3600000" cy="396443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D638541-907B-874D-01AC-466A6A3EEC7D}"/>
                </a:ext>
              </a:extLst>
            </p:cNvPr>
            <p:cNvGrpSpPr/>
            <p:nvPr/>
          </p:nvGrpSpPr>
          <p:grpSpPr>
            <a:xfrm>
              <a:off x="13619815" y="4838700"/>
              <a:ext cx="3600000" cy="3964433"/>
              <a:chOff x="13619815" y="4068005"/>
              <a:chExt cx="3600000" cy="3964433"/>
            </a:xfrm>
          </p:grpSpPr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D95C9684-23B2-61BF-4BA9-45B1B48E8FF9}"/>
                  </a:ext>
                </a:extLst>
              </p:cNvPr>
              <p:cNvSpPr/>
              <p:nvPr/>
            </p:nvSpPr>
            <p:spPr>
              <a:xfrm>
                <a:off x="13619815" y="4068005"/>
                <a:ext cx="3600000" cy="3964433"/>
              </a:xfrm>
              <a:prstGeom prst="roundRect">
                <a:avLst>
                  <a:gd name="adj" fmla="val 4897"/>
                </a:avLst>
              </a:prstGeom>
              <a:solidFill>
                <a:srgbClr val="00529F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t"/>
              <a:lstStyle/>
              <a:p>
                <a:pPr algn="l"/>
                <a:endParaRPr lang="en-US" sz="1250" dirty="0">
                  <a:solidFill>
                    <a:srgbClr val="00529F"/>
                  </a:solidFill>
                  <a:latin typeface="Bahnschrift Light" panose="020B0502040204020203" pitchFamily="34" charset="0"/>
                </a:endParaRPr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8061DFBB-7F8B-48B4-78E4-B5D9F3A3C660}"/>
                  </a:ext>
                </a:extLst>
              </p:cNvPr>
              <p:cNvGrpSpPr/>
              <p:nvPr/>
            </p:nvGrpSpPr>
            <p:grpSpPr>
              <a:xfrm>
                <a:off x="14113450" y="5023167"/>
                <a:ext cx="2504797" cy="2228881"/>
                <a:chOff x="13894060" y="5770961"/>
                <a:chExt cx="2504797" cy="2228881"/>
              </a:xfrm>
            </p:grpSpPr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977259AB-D55D-378A-4E4A-70EEA3BB024A}"/>
                    </a:ext>
                  </a:extLst>
                </p:cNvPr>
                <p:cNvSpPr txBox="1"/>
                <p:nvPr/>
              </p:nvSpPr>
              <p:spPr>
                <a:xfrm>
                  <a:off x="13894060" y="5770961"/>
                  <a:ext cx="2504797" cy="2228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n-TR" sz="8000" dirty="0">
                      <a:solidFill>
                        <a:srgbClr val="00529F"/>
                      </a:solidFill>
                      <a:latin typeface="Bahnschrift Light" panose="020B0502040204020203" pitchFamily="34" charset="0"/>
                    </a:rPr>
                    <a:t>    </a:t>
                  </a:r>
                  <a:r>
                    <a:rPr lang="tr-TR" sz="6000" b="1" dirty="0">
                      <a:solidFill>
                        <a:srgbClr val="00529F"/>
                      </a:solidFill>
                      <a:latin typeface="Bahnschrift" panose="020B0502040204020203" pitchFamily="34" charset="0"/>
                    </a:rPr>
                    <a:t>100</a:t>
                  </a:r>
                  <a:endParaRPr lang="en-TR" sz="6000" b="1" dirty="0">
                    <a:solidFill>
                      <a:srgbClr val="00529F"/>
                    </a:solidFill>
                    <a:latin typeface="Bahnschrift" panose="020B0502040204020203" pitchFamily="34" charset="0"/>
                  </a:endParaRPr>
                </a:p>
                <a:p>
                  <a:pPr algn="ctr">
                    <a:lnSpc>
                      <a:spcPct val="60000"/>
                    </a:lnSpc>
                  </a:pPr>
                  <a:r>
                    <a:rPr lang="en-US" sz="1000" dirty="0" err="1">
                      <a:solidFill>
                        <a:srgbClr val="00529F"/>
                      </a:solidFill>
                      <a:latin typeface="Bahnschrift Light" panose="020B0502040204020203" pitchFamily="34" charset="0"/>
                    </a:rPr>
                    <a:t>kişi</a:t>
                  </a:r>
                  <a:r>
                    <a:rPr lang="en-TR" sz="1000" dirty="0">
                      <a:solidFill>
                        <a:srgbClr val="00529F"/>
                      </a:solidFill>
                      <a:latin typeface="Bahnschrift Light" panose="020B0502040204020203" pitchFamily="34" charset="0"/>
                    </a:rPr>
                    <a:t> istihdam</a:t>
                  </a:r>
                </a:p>
              </p:txBody>
            </p:sp>
            <p:sp>
              <p:nvSpPr>
                <p:cNvPr id="26" name="Plus 25">
                  <a:extLst>
                    <a:ext uri="{FF2B5EF4-FFF2-40B4-BE49-F238E27FC236}">
                      <a16:creationId xmlns:a16="http://schemas.microsoft.com/office/drawing/2014/main" id="{6BF15D0F-5503-4E02-5770-FBC8B7708BEC}"/>
                    </a:ext>
                  </a:extLst>
                </p:cNvPr>
                <p:cNvSpPr/>
                <p:nvPr/>
              </p:nvSpPr>
              <p:spPr>
                <a:xfrm>
                  <a:off x="14478000" y="5890046"/>
                  <a:ext cx="480351" cy="524938"/>
                </a:xfrm>
                <a:prstGeom prst="mathPlus">
                  <a:avLst/>
                </a:prstGeom>
                <a:solidFill>
                  <a:srgbClr val="00529F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TR" sz="900">
                    <a:solidFill>
                      <a:srgbClr val="00529F"/>
                    </a:solidFill>
                    <a:latin typeface="Bahnschrift Light" panose="020B0502040204020203" pitchFamily="34" charset="0"/>
                  </a:endParaRPr>
                </a:p>
              </p:txBody>
            </p:sp>
          </p:grpSp>
        </p:grpSp>
        <p:pic>
          <p:nvPicPr>
            <p:cNvPr id="21" name="Graphic 20" descr="User with solid fill">
              <a:extLst>
                <a:ext uri="{FF2B5EF4-FFF2-40B4-BE49-F238E27FC236}">
                  <a16:creationId xmlns:a16="http://schemas.microsoft.com/office/drawing/2014/main" id="{F55D75DD-4378-9DF6-DD5B-0E375CAA672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5077008" y="5734715"/>
              <a:ext cx="914400" cy="914400"/>
            </a:xfrm>
            <a:prstGeom prst="rect">
              <a:avLst/>
            </a:prstGeom>
          </p:spPr>
        </p:pic>
      </p:grpSp>
      <p:pic>
        <p:nvPicPr>
          <p:cNvPr id="10" name="Graphic 8">
            <a:extLst>
              <a:ext uri="{FF2B5EF4-FFF2-40B4-BE49-F238E27FC236}">
                <a16:creationId xmlns:a16="http://schemas.microsoft.com/office/drawing/2014/main" id="{86B76935-7157-E7BB-57B7-D9DCA4B2DB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5058"/>
          <a:stretch>
            <a:fillRect/>
          </a:stretch>
        </p:blipFill>
        <p:spPr>
          <a:xfrm>
            <a:off x="9042400" y="88140"/>
            <a:ext cx="2379723" cy="28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94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1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Açık Zeminli Boş Sayfa </a:t>
            </a:r>
            <a:r>
              <a:rPr lang="tr-TR" b="0"/>
              <a:t>#1</a:t>
            </a:r>
            <a:endParaRPr/>
          </a:p>
        </p:txBody>
      </p:sp>
      <p:sp>
        <p:nvSpPr>
          <p:cNvPr id="131" name="Google Shape;131;p11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228611" lvl="0" indent="-101611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2000"/>
              <a:buNone/>
            </a:pPr>
            <a:endParaRPr/>
          </a:p>
        </p:txBody>
      </p:sp>
      <p:sp>
        <p:nvSpPr>
          <p:cNvPr id="132" name="Google Shape;132;p11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>
                <a:solidFill>
                  <a:srgbClr val="1F1F1F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>
              <a:solidFill>
                <a:srgbClr val="1F1F1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30867-BF68-1EAD-6677-13272462E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Halka Grafik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2CC04-5006-FA1C-1995-071DE74C0F3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042D583B-FFDC-7C22-ECA9-CE5F321C2656}"/>
              </a:ext>
            </a:extLst>
          </p:cNvPr>
          <p:cNvSpPr/>
          <p:nvPr/>
        </p:nvSpPr>
        <p:spPr>
          <a:xfrm>
            <a:off x="460375" y="1350375"/>
            <a:ext cx="4543779" cy="3856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67E0D30-4549-F853-32B1-4BFA2033DB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0981958"/>
              </p:ext>
            </p:extLst>
          </p:nvPr>
        </p:nvGraphicFramePr>
        <p:xfrm>
          <a:off x="660400" y="2034087"/>
          <a:ext cx="40132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673356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92301-4F10-791F-E0C9-A94854166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2E909-C87C-9194-01F5-3E76B8857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Katmanlı Halka Grafik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ED2C9-A7D6-0386-741D-39EF3C8F31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7C476B8A-EDC8-582A-A0C7-4D3991B5C44B}"/>
              </a:ext>
            </a:extLst>
          </p:cNvPr>
          <p:cNvSpPr/>
          <p:nvPr/>
        </p:nvSpPr>
        <p:spPr>
          <a:xfrm>
            <a:off x="460375" y="1350375"/>
            <a:ext cx="4543779" cy="47202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D300614-D19A-B00A-1DEB-D1C52918D8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983514"/>
              </p:ext>
            </p:extLst>
          </p:nvPr>
        </p:nvGraphicFramePr>
        <p:xfrm>
          <a:off x="609600" y="1955800"/>
          <a:ext cx="4262967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69531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BEB98-1754-7363-25F1-BB5791571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CB72-E4F7-241F-3ABE-EE4121794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Sütun, Nokta, Lolipop Grafik </a:t>
            </a:r>
            <a:r>
              <a:rPr lang="en-TR" b="0">
                <a:latin typeface="Bahnschrift Light" panose="020B0502040204020203" pitchFamily="34" charset="0"/>
              </a:rPr>
              <a:t>(Tek Serili)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FFE0C-204B-8738-B599-B0F732B266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C93FFC35-5434-F8AC-F429-749AB1EE282D}"/>
              </a:ext>
            </a:extLst>
          </p:cNvPr>
          <p:cNvSpPr/>
          <p:nvPr/>
        </p:nvSpPr>
        <p:spPr>
          <a:xfrm>
            <a:off x="460376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6" name="Yuvarlatılmış Dikdörtgen 1">
            <a:extLst>
              <a:ext uri="{FF2B5EF4-FFF2-40B4-BE49-F238E27FC236}">
                <a16:creationId xmlns:a16="http://schemas.microsoft.com/office/drawing/2014/main" id="{0E0B0975-AF2E-62DE-713E-687939DE1C35}"/>
              </a:ext>
            </a:extLst>
          </p:cNvPr>
          <p:cNvSpPr/>
          <p:nvPr/>
        </p:nvSpPr>
        <p:spPr>
          <a:xfrm>
            <a:off x="3911600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  <a:p>
            <a:r>
              <a:rPr lang="en-GB" sz="1000" b="1">
                <a:solidFill>
                  <a:srgbClr val="00B0F0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Ortalama:</a:t>
            </a:r>
            <a:r>
              <a:rPr lang="en-GB" sz="1000">
                <a:solidFill>
                  <a:srgbClr val="00B0F0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 255</a:t>
            </a:r>
          </a:p>
        </p:txBody>
      </p:sp>
      <p:sp>
        <p:nvSpPr>
          <p:cNvPr id="10" name="Yuvarlatılmış Dikdörtgen 1">
            <a:extLst>
              <a:ext uri="{FF2B5EF4-FFF2-40B4-BE49-F238E27FC236}">
                <a16:creationId xmlns:a16="http://schemas.microsoft.com/office/drawing/2014/main" id="{73BA27F4-5684-932C-67EB-5BC46206CDAD}"/>
              </a:ext>
            </a:extLst>
          </p:cNvPr>
          <p:cNvSpPr/>
          <p:nvPr/>
        </p:nvSpPr>
        <p:spPr>
          <a:xfrm>
            <a:off x="7362825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Kart Satışı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9C1239F-29C9-A25F-9449-7A3A3E0C3F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5457413"/>
              </p:ext>
            </p:extLst>
          </p:nvPr>
        </p:nvGraphicFramePr>
        <p:xfrm>
          <a:off x="660400" y="2159000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D18ED9B8-9216-7750-CBB6-8127BF4AC8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2572317"/>
              </p:ext>
            </p:extLst>
          </p:nvPr>
        </p:nvGraphicFramePr>
        <p:xfrm>
          <a:off x="7462837" y="2159000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BF85A1AF-A79A-9816-E961-D18AF358C5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986597"/>
              </p:ext>
            </p:extLst>
          </p:nvPr>
        </p:nvGraphicFramePr>
        <p:xfrm>
          <a:off x="4011612" y="2158679"/>
          <a:ext cx="2997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90688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EAB00-44AE-3D6E-E71F-B4DBAF3E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1">
            <a:extLst>
              <a:ext uri="{FF2B5EF4-FFF2-40B4-BE49-F238E27FC236}">
                <a16:creationId xmlns:a16="http://schemas.microsoft.com/office/drawing/2014/main" id="{CF9534CD-E0FF-D1D9-A486-CED5BEC61DA4}"/>
              </a:ext>
            </a:extLst>
          </p:cNvPr>
          <p:cNvSpPr/>
          <p:nvPr/>
        </p:nvSpPr>
        <p:spPr>
          <a:xfrm>
            <a:off x="4013200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C59BED-35F1-4445-FCE9-05C37CE79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Mermi, Nokta, Dambıl Grafik </a:t>
            </a:r>
            <a:r>
              <a:rPr lang="en-TR" b="0">
                <a:latin typeface="Bahnschrift Light" panose="020B0502040204020203" pitchFamily="34" charset="0"/>
              </a:rPr>
              <a:t>(2 Serili)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63B4A0-52B5-C786-8D72-0BF3D6E19F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3" name="Yuvarlatılmış Dikdörtgen 1">
            <a:extLst>
              <a:ext uri="{FF2B5EF4-FFF2-40B4-BE49-F238E27FC236}">
                <a16:creationId xmlns:a16="http://schemas.microsoft.com/office/drawing/2014/main" id="{F65BE213-7055-8D14-B373-9FE496B06D3B}"/>
              </a:ext>
            </a:extLst>
          </p:cNvPr>
          <p:cNvSpPr/>
          <p:nvPr/>
        </p:nvSpPr>
        <p:spPr>
          <a:xfrm>
            <a:off x="460376" y="1498600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(%)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956257D-E336-E8BB-C944-31B4673E07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3063291"/>
              </p:ext>
            </p:extLst>
          </p:nvPr>
        </p:nvGraphicFramePr>
        <p:xfrm>
          <a:off x="558800" y="2159000"/>
          <a:ext cx="29464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C763659-C871-E34A-83F8-B3F6EFA9EC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5774924"/>
              </p:ext>
            </p:extLst>
          </p:nvPr>
        </p:nvGraphicFramePr>
        <p:xfrm>
          <a:off x="4087812" y="2159000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Yuvarlatılmış Dikdörtgen 1">
            <a:extLst>
              <a:ext uri="{FF2B5EF4-FFF2-40B4-BE49-F238E27FC236}">
                <a16:creationId xmlns:a16="http://schemas.microsoft.com/office/drawing/2014/main" id="{0D590457-0D0F-0B8D-785B-1700582BC06A}"/>
              </a:ext>
            </a:extLst>
          </p:cNvPr>
          <p:cNvSpPr/>
          <p:nvPr/>
        </p:nvSpPr>
        <p:spPr>
          <a:xfrm>
            <a:off x="7571191" y="1501614"/>
            <a:ext cx="31972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Hedef Gerçekleşme </a:t>
            </a:r>
            <a:r>
              <a:rPr lang="en-GB" sz="2000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9177DE88-1EC1-3D5F-AB2A-9594B48F87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7311246"/>
              </p:ext>
            </p:extLst>
          </p:nvPr>
        </p:nvGraphicFramePr>
        <p:xfrm>
          <a:off x="7645803" y="2162013"/>
          <a:ext cx="2973388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775863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2">
            <a:extLst>
              <a:ext uri="{FF2B5EF4-FFF2-40B4-BE49-F238E27FC236}">
                <a16:creationId xmlns:a16="http://schemas.microsoft.com/office/drawing/2014/main" id="{410F6EBA-8F63-6AB8-FD21-3C8471D91010}"/>
              </a:ext>
            </a:extLst>
          </p:cNvPr>
          <p:cNvSpPr/>
          <p:nvPr/>
        </p:nvSpPr>
        <p:spPr>
          <a:xfrm>
            <a:off x="460376" y="1519767"/>
            <a:ext cx="4568825" cy="4195233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Top Performance</a:t>
            </a:r>
            <a:endParaRPr lang="en-GB" sz="2000">
              <a:solidFill>
                <a:srgbClr val="00529F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A90445-309B-7CDA-DCC7-B5D35C6AA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Eğim Grafiği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C63711-1F67-74F6-8196-0FD4142587C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64</a:t>
            </a:fld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9899A19-675F-B31B-909B-8FC21E17266E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63956913"/>
              </p:ext>
            </p:extLst>
          </p:nvPr>
        </p:nvGraphicFramePr>
        <p:xfrm>
          <a:off x="0" y="2422525"/>
          <a:ext cx="4318000" cy="2916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70736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5C388-95E9-53C6-766A-0BCC99959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2">
            <a:extLst>
              <a:ext uri="{FF2B5EF4-FFF2-40B4-BE49-F238E27FC236}">
                <a16:creationId xmlns:a16="http://schemas.microsoft.com/office/drawing/2014/main" id="{947C5F1C-AF8E-590C-84F5-356F6665A836}"/>
              </a:ext>
            </a:extLst>
          </p:cNvPr>
          <p:cNvSpPr/>
          <p:nvPr/>
        </p:nvSpPr>
        <p:spPr>
          <a:xfrm>
            <a:off x="460376" y="1519767"/>
            <a:ext cx="4568825" cy="4195233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B0F0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Organik</a:t>
            </a:r>
            <a:r>
              <a:rPr lang="en-GB" sz="2000" b="1">
                <a:solidFill>
                  <a:srgbClr val="19212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Trafiğin Payı</a:t>
            </a:r>
            <a:endParaRPr lang="en-GB" sz="2000">
              <a:solidFill>
                <a:srgbClr val="00529F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402356-A289-BF6C-1D68-21F3FD23C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Alan Grafiği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5505F0-FD11-20AA-CE40-79DD178DF73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65</a:t>
            </a:fld>
            <a:endParaRPr lang="en-US"/>
          </a:p>
        </p:txBody>
      </p:sp>
      <p:graphicFrame>
        <p:nvGraphicFramePr>
          <p:cNvPr id="8" name="Grafik 22">
            <a:extLst>
              <a:ext uri="{FF2B5EF4-FFF2-40B4-BE49-F238E27FC236}">
                <a16:creationId xmlns:a16="http://schemas.microsoft.com/office/drawing/2014/main" id="{8E8C80A3-EA2E-6985-AFA0-FEB24B3E9E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9695406"/>
              </p:ext>
            </p:extLst>
          </p:nvPr>
        </p:nvGraphicFramePr>
        <p:xfrm>
          <a:off x="609600" y="2209800"/>
          <a:ext cx="4318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98538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0601E-B686-0C85-2A5F-4D0A05666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7A0E1189-A8D3-A8DC-266D-0C5989822999}"/>
              </a:ext>
            </a:extLst>
          </p:cNvPr>
          <p:cNvSpPr/>
          <p:nvPr/>
        </p:nvSpPr>
        <p:spPr>
          <a:xfrm>
            <a:off x="460376" y="1498600"/>
            <a:ext cx="6397625" cy="27390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F2514-F899-F0F8-5499-1B1127C73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Sütun Grafik </a:t>
            </a:r>
            <a:r>
              <a:rPr lang="en-TR" b="0">
                <a:latin typeface="Bahnschrift Light" panose="020B0502040204020203" pitchFamily="34" charset="0"/>
              </a:rPr>
              <a:t>(Tek Serili, Zaman Serisi)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53FC7-7116-9C6B-C5BB-10B1CFBF69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66</a:t>
            </a:fld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C820A81-1D90-96A3-C87D-8C609D5CA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4630874"/>
              </p:ext>
            </p:extLst>
          </p:nvPr>
        </p:nvGraphicFramePr>
        <p:xfrm>
          <a:off x="751212" y="2159000"/>
          <a:ext cx="5801988" cy="187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9485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9136E-2126-A713-0F69-CA4ABBA34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Dikdörtgen 1">
            <a:extLst>
              <a:ext uri="{FF2B5EF4-FFF2-40B4-BE49-F238E27FC236}">
                <a16:creationId xmlns:a16="http://schemas.microsoft.com/office/drawing/2014/main" id="{6B65B4C4-5419-3150-7502-3052155A540D}"/>
              </a:ext>
            </a:extLst>
          </p:cNvPr>
          <p:cNvSpPr/>
          <p:nvPr/>
        </p:nvSpPr>
        <p:spPr>
          <a:xfrm>
            <a:off x="460376" y="3886200"/>
            <a:ext cx="6092825" cy="21336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142C33B5-33D0-23F2-E44B-1D5045A6F981}"/>
              </a:ext>
            </a:extLst>
          </p:cNvPr>
          <p:cNvSpPr/>
          <p:nvPr/>
        </p:nvSpPr>
        <p:spPr>
          <a:xfrm>
            <a:off x="460376" y="1498600"/>
            <a:ext cx="6092825" cy="21336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Personel Sayısı </a:t>
            </a:r>
            <a:r>
              <a:rPr lang="en-GB" sz="2000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(Adet)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6CD8AE-F517-0384-D166-0CC9A827E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Çizgi Grafik </a:t>
            </a:r>
            <a:r>
              <a:rPr lang="en-TR" b="0">
                <a:latin typeface="Bahnschrift Light" panose="020B0502040204020203" pitchFamily="34" charset="0"/>
              </a:rPr>
              <a:t>(Tek ve 3 Serili, Zaman Serisi)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5A5457-80DE-2033-1171-51305930F7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67</a:t>
            </a:fld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C820A81-1D90-96A3-C87D-8C609D5CA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028877"/>
              </p:ext>
            </p:extLst>
          </p:nvPr>
        </p:nvGraphicFramePr>
        <p:xfrm>
          <a:off x="711200" y="2108200"/>
          <a:ext cx="5842000" cy="132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81F65BA-50BB-E64C-94E1-5D0EBAAAD0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5353747"/>
              </p:ext>
            </p:extLst>
          </p:nvPr>
        </p:nvGraphicFramePr>
        <p:xfrm>
          <a:off x="609600" y="4495800"/>
          <a:ext cx="5943600" cy="1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740620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E46A6-70B7-5270-B184-6DA369E89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1">
            <a:extLst>
              <a:ext uri="{FF2B5EF4-FFF2-40B4-BE49-F238E27FC236}">
                <a16:creationId xmlns:a16="http://schemas.microsoft.com/office/drawing/2014/main" id="{F2DEC194-7EFA-C3D9-BE43-07BBA1150A64}"/>
              </a:ext>
            </a:extLst>
          </p:cNvPr>
          <p:cNvSpPr/>
          <p:nvPr/>
        </p:nvSpPr>
        <p:spPr>
          <a:xfrm>
            <a:off x="460376" y="1498600"/>
            <a:ext cx="6092825" cy="4572000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Bölge Bazında Hedef Gerçekleşmeleri</a:t>
            </a:r>
            <a:endParaRPr lang="en-GB" sz="2000">
              <a:solidFill>
                <a:srgbClr val="00529F"/>
              </a:solidFill>
              <a:latin typeface="Bahnschrift Light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403F5742-9EEE-5E66-D64C-269456B9D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Bileşik (Kombo) Grafik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3AC0F7D8-06D9-95AA-4E99-96B3048B9C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68</a:t>
            </a:fld>
            <a:endParaRPr lang="en-US"/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4494AAFF-D65C-D974-FF9A-C335A71BAC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2384735"/>
              </p:ext>
            </p:extLst>
          </p:nvPr>
        </p:nvGraphicFramePr>
        <p:xfrm>
          <a:off x="558800" y="2362200"/>
          <a:ext cx="5791200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6317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3D3F4-63CA-DDCE-10BA-AA7C3EAF7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BAF4B-AC94-69FC-8716-32371897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35EBE-2D7B-5B75-AEEA-DACD177CEC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69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CF263C-8DCE-EB30-C5FF-5CF4CD35A206}"/>
              </a:ext>
            </a:extLst>
          </p:cNvPr>
          <p:cNvGrpSpPr/>
          <p:nvPr/>
        </p:nvGrpSpPr>
        <p:grpSpPr>
          <a:xfrm>
            <a:off x="460375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8E55F456-6DD0-8C64-2D52-345207C0E7CD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00529F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00529F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C7A8ED22-CD36-902E-A267-4CCC5FE10EB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25762189"/>
                </p:ext>
              </p:extLst>
            </p:nvPr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AB87121-3E0F-B906-0C5A-0AEAE07E65B8}"/>
              </a:ext>
            </a:extLst>
          </p:cNvPr>
          <p:cNvGrpSpPr/>
          <p:nvPr/>
        </p:nvGrpSpPr>
        <p:grpSpPr>
          <a:xfrm>
            <a:off x="5260498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E5568F8C-5C4C-6C39-A6B9-091529C9051F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00529F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00529F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C0438A82-9967-BA03-3A8A-D30E6A930A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84673318"/>
                </p:ext>
              </p:extLst>
            </p:nvPr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7E4F110C-3A19-DBBF-F28E-9AA1D2A7CA5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05142314"/>
                </p:ext>
              </p:extLst>
            </p:nvPr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2A205C09-FE0C-53CC-0C43-37012377A9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22717441"/>
                </p:ext>
              </p:extLst>
            </p:nvPr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FFE0F38D-41CD-1241-D0DC-A9FDB9F033A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35308469"/>
                </p:ext>
              </p:extLst>
            </p:nvPr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95148AA6-E172-3239-3219-C7D5FA02342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69605032"/>
                </p:ext>
              </p:extLst>
            </p:nvPr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D61EB3BF-AB7F-6972-437B-3C91DF3AB99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82728649"/>
                </p:ext>
              </p:extLst>
            </p:nvPr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E0A1E0F-6C16-48B1-E53E-B8425C952670}"/>
              </a:ext>
            </a:extLst>
          </p:cNvPr>
          <p:cNvGrpSpPr/>
          <p:nvPr/>
        </p:nvGrpSpPr>
        <p:grpSpPr>
          <a:xfrm>
            <a:off x="11739489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DF72EF03-92EB-FC1D-4FBA-C855854E61D0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00529F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00529F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0C209DA0-4F65-03D0-68FB-7F33B958DA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62585189"/>
                </p:ext>
              </p:extLst>
            </p:nvPr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9187C405-74CC-5473-2A9C-CF8DA1CD3CE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237335"/>
                </p:ext>
              </p:extLst>
            </p:nvPr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61E869BE-2811-BE0C-7C1C-712E9FCA7DA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65247493"/>
                </p:ext>
              </p:extLst>
            </p:nvPr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BEC35072-C299-D297-644A-C825B5C5AB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39668076"/>
                </p:ext>
              </p:extLst>
            </p:nvPr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40652023-A362-F77D-3AA0-ECD9C104A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0354782"/>
                </p:ext>
              </p:extLst>
            </p:nvPr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0C95CF23-5904-B742-875F-4712B6ED952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8598976"/>
                </p:ext>
              </p:extLst>
            </p:nvPr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7852767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2"/>
          <p:cNvSpPr txBox="1">
            <a:spLocks noGrp="1"/>
          </p:cNvSpPr>
          <p:nvPr>
            <p:ph type="title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Koyu Zeminli Boş Sayfa </a:t>
            </a:r>
            <a:r>
              <a:rPr lang="tr-TR" b="0"/>
              <a:t>#1</a:t>
            </a:r>
            <a:endParaRPr/>
          </a:p>
        </p:txBody>
      </p:sp>
      <p:sp>
        <p:nvSpPr>
          <p:cNvPr id="138" name="Google Shape;138;p12"/>
          <p:cNvSpPr txBox="1">
            <a:spLocks noGrp="1"/>
          </p:cNvSpPr>
          <p:nvPr>
            <p:ph type="body" idx="1"/>
          </p:nvPr>
        </p:nvSpPr>
        <p:spPr>
          <a:xfrm>
            <a:off x="467149" y="1366308"/>
            <a:ext cx="11264400" cy="30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228611" lvl="0" indent="-101611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2000"/>
              <a:buNone/>
            </a:pPr>
            <a:endParaRPr/>
          </a:p>
        </p:txBody>
      </p:sp>
      <p:sp>
        <p:nvSpPr>
          <p:cNvPr id="139" name="Google Shape;139;p12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7</a:t>
            </a:fld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1E3D3-0F2A-00D6-0B17-228728791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6E4D2-354E-6257-7997-49946A07A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Çoklu Zaman Serileri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75CA08-C276-B1F6-BFD3-82DC993152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70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9414AAC-2853-2EBF-67C8-AA1ED85987ED}"/>
              </a:ext>
            </a:extLst>
          </p:cNvPr>
          <p:cNvGrpSpPr/>
          <p:nvPr/>
        </p:nvGrpSpPr>
        <p:grpSpPr>
          <a:xfrm>
            <a:off x="-5770136" y="1350375"/>
            <a:ext cx="4543779" cy="4872625"/>
            <a:chOff x="690563" y="2025562"/>
            <a:chExt cx="6815668" cy="7308938"/>
          </a:xfrm>
        </p:grpSpPr>
        <p:sp>
          <p:nvSpPr>
            <p:cNvPr id="3" name="Yuvarlatılmış Dikdörtgen 1">
              <a:extLst>
                <a:ext uri="{FF2B5EF4-FFF2-40B4-BE49-F238E27FC236}">
                  <a16:creationId xmlns:a16="http://schemas.microsoft.com/office/drawing/2014/main" id="{45708BA0-22B5-E38B-AD14-5EB04A8534CC}"/>
                </a:ext>
              </a:extLst>
            </p:cNvPr>
            <p:cNvSpPr/>
            <p:nvPr/>
          </p:nvSpPr>
          <p:spPr>
            <a:xfrm>
              <a:off x="690563" y="2025562"/>
              <a:ext cx="6815668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00529F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 </a:t>
              </a:r>
              <a:r>
                <a:rPr lang="en-GB" sz="2000">
                  <a:solidFill>
                    <a:srgbClr val="00529F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5" name="Grafik 4">
              <a:extLst>
                <a:ext uri="{FF2B5EF4-FFF2-40B4-BE49-F238E27FC236}">
                  <a16:creationId xmlns:a16="http://schemas.microsoft.com/office/drawing/2014/main" id="{7C471FAB-9201-2BB7-7B2B-67DA5226E46D}"/>
                </a:ext>
              </a:extLst>
            </p:cNvPr>
            <p:cNvGraphicFramePr/>
            <p:nvPr/>
          </p:nvGraphicFramePr>
          <p:xfrm>
            <a:off x="867305" y="3790862"/>
            <a:ext cx="6362700" cy="5238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671523-709F-0ABB-4153-7A77DF6CA0D6}"/>
              </a:ext>
            </a:extLst>
          </p:cNvPr>
          <p:cNvGrpSpPr/>
          <p:nvPr/>
        </p:nvGrpSpPr>
        <p:grpSpPr>
          <a:xfrm>
            <a:off x="-970013" y="1350375"/>
            <a:ext cx="6222647" cy="4872625"/>
            <a:chOff x="-5071532" y="2025562"/>
            <a:chExt cx="9333970" cy="7308938"/>
          </a:xfrm>
        </p:grpSpPr>
        <p:sp>
          <p:nvSpPr>
            <p:cNvPr id="6" name="Yuvarlatılmış Dikdörtgen 1">
              <a:extLst>
                <a:ext uri="{FF2B5EF4-FFF2-40B4-BE49-F238E27FC236}">
                  <a16:creationId xmlns:a16="http://schemas.microsoft.com/office/drawing/2014/main" id="{AC629005-3CF0-42AE-7FAD-DB34E57C56F6}"/>
                </a:ext>
              </a:extLst>
            </p:cNvPr>
            <p:cNvSpPr/>
            <p:nvPr/>
          </p:nvSpPr>
          <p:spPr>
            <a:xfrm>
              <a:off x="-5071532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00529F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00529F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7" name="Grafik 4">
              <a:extLst>
                <a:ext uri="{FF2B5EF4-FFF2-40B4-BE49-F238E27FC236}">
                  <a16:creationId xmlns:a16="http://schemas.microsoft.com/office/drawing/2014/main" id="{B1BBBC91-92BD-F18E-AF28-32D4643371CE}"/>
                </a:ext>
              </a:extLst>
            </p:cNvPr>
            <p:cNvGraphicFramePr/>
            <p:nvPr/>
          </p:nvGraphicFramePr>
          <p:xfrm>
            <a:off x="-16430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8" name="Grafik 5">
              <a:extLst>
                <a:ext uri="{FF2B5EF4-FFF2-40B4-BE49-F238E27FC236}">
                  <a16:creationId xmlns:a16="http://schemas.microsoft.com/office/drawing/2014/main" id="{2096F1CD-C0C4-4077-6144-A458B91197EF}"/>
                </a:ext>
              </a:extLst>
            </p:cNvPr>
            <p:cNvGraphicFramePr/>
            <p:nvPr/>
          </p:nvGraphicFramePr>
          <p:xfrm>
            <a:off x="1366838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9" name="Grafik 6">
              <a:extLst>
                <a:ext uri="{FF2B5EF4-FFF2-40B4-BE49-F238E27FC236}">
                  <a16:creationId xmlns:a16="http://schemas.microsoft.com/office/drawing/2014/main" id="{ED242801-CA82-25D8-87EE-371CC1874222}"/>
                </a:ext>
              </a:extLst>
            </p:cNvPr>
            <p:cNvGraphicFramePr/>
            <p:nvPr/>
          </p:nvGraphicFramePr>
          <p:xfrm>
            <a:off x="-46529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0" name="Grafik 8">
              <a:extLst>
                <a:ext uri="{FF2B5EF4-FFF2-40B4-BE49-F238E27FC236}">
                  <a16:creationId xmlns:a16="http://schemas.microsoft.com/office/drawing/2014/main" id="{EA612ED7-B45D-6F85-7821-8FC27B50ECFD}"/>
                </a:ext>
              </a:extLst>
            </p:cNvPr>
            <p:cNvGraphicFramePr/>
            <p:nvPr/>
          </p:nvGraphicFramePr>
          <p:xfrm>
            <a:off x="-4652962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1" name="Grafik 9">
              <a:extLst>
                <a:ext uri="{FF2B5EF4-FFF2-40B4-BE49-F238E27FC236}">
                  <a16:creationId xmlns:a16="http://schemas.microsoft.com/office/drawing/2014/main" id="{8EDE8CDA-73CF-1F21-4E9B-95EAB66710F0}"/>
                </a:ext>
              </a:extLst>
            </p:cNvPr>
            <p:cNvGraphicFramePr/>
            <p:nvPr/>
          </p:nvGraphicFramePr>
          <p:xfrm>
            <a:off x="-1643062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2" name="Grafik 10">
              <a:extLst>
                <a:ext uri="{FF2B5EF4-FFF2-40B4-BE49-F238E27FC236}">
                  <a16:creationId xmlns:a16="http://schemas.microsoft.com/office/drawing/2014/main" id="{F5290652-D1B4-619C-6EF7-5E5162FE0A12}"/>
                </a:ext>
              </a:extLst>
            </p:cNvPr>
            <p:cNvGraphicFramePr/>
            <p:nvPr/>
          </p:nvGraphicFramePr>
          <p:xfrm>
            <a:off x="1366838" y="6434027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A934C3F-DE88-00B2-2641-CC952C2F97BC}"/>
              </a:ext>
            </a:extLst>
          </p:cNvPr>
          <p:cNvGrpSpPr/>
          <p:nvPr/>
        </p:nvGrpSpPr>
        <p:grpSpPr>
          <a:xfrm>
            <a:off x="5508978" y="1350375"/>
            <a:ext cx="6222647" cy="4872625"/>
            <a:chOff x="17789987" y="2025562"/>
            <a:chExt cx="9333970" cy="7308938"/>
          </a:xfrm>
        </p:grpSpPr>
        <p:sp>
          <p:nvSpPr>
            <p:cNvPr id="13" name="Yuvarlatılmış Dikdörtgen 1">
              <a:extLst>
                <a:ext uri="{FF2B5EF4-FFF2-40B4-BE49-F238E27FC236}">
                  <a16:creationId xmlns:a16="http://schemas.microsoft.com/office/drawing/2014/main" id="{1198F706-C344-6651-B6B9-459F6F46AFCB}"/>
                </a:ext>
              </a:extLst>
            </p:cNvPr>
            <p:cNvSpPr/>
            <p:nvPr/>
          </p:nvSpPr>
          <p:spPr>
            <a:xfrm>
              <a:off x="17789987" y="2025562"/>
              <a:ext cx="9333970" cy="7308938"/>
            </a:xfrm>
            <a:prstGeom prst="roundRect">
              <a:avLst>
                <a:gd name="adj" fmla="val 1674"/>
              </a:avLst>
            </a:prstGeom>
            <a:solidFill>
              <a:schemeClr val="bg1"/>
            </a:solidFill>
            <a:ln>
              <a:noFill/>
            </a:ln>
            <a:effectLst>
              <a:outerShdw blurRad="4699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t"/>
            <a:lstStyle/>
            <a:p>
              <a:r>
                <a:rPr lang="en-GB" sz="2000" b="1">
                  <a:solidFill>
                    <a:srgbClr val="00529F"/>
                  </a:solidFill>
                  <a:latin typeface="Bahnschrift SemiBold" panose="020B0502040204020203" pitchFamily="34" charset="0"/>
                  <a:cs typeface="Arial" panose="020B0604020202020204" pitchFamily="34" charset="0"/>
                </a:rPr>
                <a:t>Kıtalara Göre Yolcuların Yıllık Değişimi</a:t>
              </a:r>
            </a:p>
            <a:p>
              <a:r>
                <a:rPr lang="en-GB" sz="2000">
                  <a:solidFill>
                    <a:srgbClr val="00529F"/>
                  </a:solidFill>
                  <a:latin typeface="Bahnschrift Light" panose="020B0502040204020203" pitchFamily="34" charset="0"/>
                  <a:cs typeface="Arial" panose="020B0604020202020204" pitchFamily="34" charset="0"/>
                </a:rPr>
                <a:t>(Milyon Yolcu)</a:t>
              </a:r>
            </a:p>
          </p:txBody>
        </p:sp>
        <p:graphicFrame>
          <p:nvGraphicFramePr>
            <p:cNvPr id="14" name="Grafik 4">
              <a:extLst>
                <a:ext uri="{FF2B5EF4-FFF2-40B4-BE49-F238E27FC236}">
                  <a16:creationId xmlns:a16="http://schemas.microsoft.com/office/drawing/2014/main" id="{349579BD-355F-8248-4693-0398C33891B4}"/>
                </a:ext>
              </a:extLst>
            </p:cNvPr>
            <p:cNvGraphicFramePr/>
            <p:nvPr/>
          </p:nvGraphicFramePr>
          <p:xfrm>
            <a:off x="212184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15" name="Grafik 5">
              <a:extLst>
                <a:ext uri="{FF2B5EF4-FFF2-40B4-BE49-F238E27FC236}">
                  <a16:creationId xmlns:a16="http://schemas.microsoft.com/office/drawing/2014/main" id="{843F7BA0-DDF1-A841-25F2-18BBF33C971B}"/>
                </a:ext>
              </a:extLst>
            </p:cNvPr>
            <p:cNvGraphicFramePr/>
            <p:nvPr/>
          </p:nvGraphicFramePr>
          <p:xfrm>
            <a:off x="242283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aphicFrame>
          <p:nvGraphicFramePr>
            <p:cNvPr id="16" name="Grafik 6">
              <a:extLst>
                <a:ext uri="{FF2B5EF4-FFF2-40B4-BE49-F238E27FC236}">
                  <a16:creationId xmlns:a16="http://schemas.microsoft.com/office/drawing/2014/main" id="{CB3F824D-D3B6-5E38-9703-6A07993809A9}"/>
                </a:ext>
              </a:extLst>
            </p:cNvPr>
            <p:cNvGraphicFramePr/>
            <p:nvPr/>
          </p:nvGraphicFramePr>
          <p:xfrm>
            <a:off x="182085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aphicFrame>
          <p:nvGraphicFramePr>
            <p:cNvPr id="17" name="Grafik 8">
              <a:extLst>
                <a:ext uri="{FF2B5EF4-FFF2-40B4-BE49-F238E27FC236}">
                  <a16:creationId xmlns:a16="http://schemas.microsoft.com/office/drawing/2014/main" id="{00F650E7-D3E2-BE40-1EFF-A731B6DFF704}"/>
                </a:ext>
              </a:extLst>
            </p:cNvPr>
            <p:cNvGraphicFramePr/>
            <p:nvPr/>
          </p:nvGraphicFramePr>
          <p:xfrm>
            <a:off x="182085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graphicFrame>
          <p:nvGraphicFramePr>
            <p:cNvPr id="18" name="Grafik 9">
              <a:extLst>
                <a:ext uri="{FF2B5EF4-FFF2-40B4-BE49-F238E27FC236}">
                  <a16:creationId xmlns:a16="http://schemas.microsoft.com/office/drawing/2014/main" id="{433B8EC2-A411-5421-7BB7-AE64A467F7E0}"/>
                </a:ext>
              </a:extLst>
            </p:cNvPr>
            <p:cNvGraphicFramePr/>
            <p:nvPr/>
          </p:nvGraphicFramePr>
          <p:xfrm>
            <a:off x="21218457" y="3533555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graphicFrame>
          <p:nvGraphicFramePr>
            <p:cNvPr id="19" name="Grafik 10">
              <a:extLst>
                <a:ext uri="{FF2B5EF4-FFF2-40B4-BE49-F238E27FC236}">
                  <a16:creationId xmlns:a16="http://schemas.microsoft.com/office/drawing/2014/main" id="{7DB98E08-A356-169E-776E-8695949D2814}"/>
                </a:ext>
              </a:extLst>
            </p:cNvPr>
            <p:cNvGraphicFramePr/>
            <p:nvPr/>
          </p:nvGraphicFramePr>
          <p:xfrm>
            <a:off x="24228357" y="6524581"/>
            <a:ext cx="2484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5162887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9988C-8C1B-429C-3107-4BCA6C70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1FD42FB1-E591-E59D-7992-D45C269B48E2}"/>
              </a:ext>
            </a:extLst>
          </p:cNvPr>
          <p:cNvSpPr/>
          <p:nvPr/>
        </p:nvSpPr>
        <p:spPr>
          <a:xfrm>
            <a:off x="460375" y="474134"/>
            <a:ext cx="5520000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</a:t>
            </a:r>
          </a:p>
          <a:p>
            <a:endParaRPr lang="en-GB" sz="1000">
              <a:solidFill>
                <a:srgbClr val="00529F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  <a:p>
            <a:r>
              <a:rPr lang="en-GB" sz="1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Yaşam süresinin ekonomik gelişmişlik düzeyi ile güçlü bir ilişkisi olduğu görülmektedir. İnsan ömrü Monaco’da ortalama 87 yıl olarak görülürken, bu değer Nijerya’da 55 yıl olarak hesaplanmıştır.</a:t>
            </a: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1FB3A03D-6F35-D7B9-3E6A-5328A51A05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518035"/>
              </p:ext>
            </p:extLst>
          </p:nvPr>
        </p:nvGraphicFramePr>
        <p:xfrm>
          <a:off x="660400" y="1752600"/>
          <a:ext cx="5130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604A7472-436B-5EE1-ABD9-92BA3FF3AEA5}"/>
              </a:ext>
            </a:extLst>
          </p:cNvPr>
          <p:cNvSpPr/>
          <p:nvPr/>
        </p:nvSpPr>
        <p:spPr>
          <a:xfrm>
            <a:off x="6211625" y="1397000"/>
            <a:ext cx="5520000" cy="1717133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 </a:t>
            </a:r>
          </a:p>
        </p:txBody>
      </p:sp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02BC8492-A8A9-5160-6C78-642F2D725C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6710639"/>
              </p:ext>
            </p:extLst>
          </p:nvPr>
        </p:nvGraphicFramePr>
        <p:xfrm>
          <a:off x="6451600" y="1752600"/>
          <a:ext cx="5080000" cy="116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Yuvarlatılmış Dikdörtgen 8">
            <a:extLst>
              <a:ext uri="{FF2B5EF4-FFF2-40B4-BE49-F238E27FC236}">
                <a16:creationId xmlns:a16="http://schemas.microsoft.com/office/drawing/2014/main" id="{3597CABB-5B8B-1257-F182-6F3018D03C6D}"/>
              </a:ext>
            </a:extLst>
          </p:cNvPr>
          <p:cNvSpPr/>
          <p:nvPr/>
        </p:nvSpPr>
        <p:spPr>
          <a:xfrm>
            <a:off x="6219481" y="3341759"/>
            <a:ext cx="2365719" cy="2640000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Ülkelere Göre Ortalama Yaşam Süresi </a:t>
            </a:r>
            <a:r>
              <a:rPr lang="en-GB" sz="1333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(Yıl)</a:t>
            </a:r>
          </a:p>
        </p:txBody>
      </p:sp>
      <p:graphicFrame>
        <p:nvGraphicFramePr>
          <p:cNvPr id="10" name="Grafik 9">
            <a:extLst>
              <a:ext uri="{FF2B5EF4-FFF2-40B4-BE49-F238E27FC236}">
                <a16:creationId xmlns:a16="http://schemas.microsoft.com/office/drawing/2014/main" id="{7E9E1982-AE93-3FBD-5ECC-C881798191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9257676"/>
              </p:ext>
            </p:extLst>
          </p:nvPr>
        </p:nvGraphicFramePr>
        <p:xfrm>
          <a:off x="6451600" y="4038600"/>
          <a:ext cx="19304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Yuvarlatılmış Dikdörtgen 12">
            <a:extLst>
              <a:ext uri="{FF2B5EF4-FFF2-40B4-BE49-F238E27FC236}">
                <a16:creationId xmlns:a16="http://schemas.microsoft.com/office/drawing/2014/main" id="{03ECA7EC-EB90-D5AE-52C7-6BBFCFA36199}"/>
              </a:ext>
            </a:extLst>
          </p:cNvPr>
          <p:cNvSpPr/>
          <p:nvPr/>
        </p:nvSpPr>
        <p:spPr>
          <a:xfrm>
            <a:off x="8788872" y="3341759"/>
            <a:ext cx="1424000" cy="1916041"/>
          </a:xfrm>
          <a:prstGeom prst="roundRect">
            <a:avLst>
              <a:gd name="adj" fmla="val 5701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333" b="1">
                <a:solidFill>
                  <a:srgbClr val="00529F"/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Yaşam Süresi </a:t>
            </a:r>
            <a:r>
              <a:rPr lang="en-GB" sz="1333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(Yıl)</a:t>
            </a:r>
          </a:p>
        </p:txBody>
      </p:sp>
      <p:graphicFrame>
        <p:nvGraphicFramePr>
          <p:cNvPr id="15" name="Grafik 14">
            <a:extLst>
              <a:ext uri="{FF2B5EF4-FFF2-40B4-BE49-F238E27FC236}">
                <a16:creationId xmlns:a16="http://schemas.microsoft.com/office/drawing/2014/main" id="{87747949-A9F7-D3D2-DCA4-7455F291D6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9468277"/>
              </p:ext>
            </p:extLst>
          </p:nvPr>
        </p:nvGraphicFramePr>
        <p:xfrm>
          <a:off x="8942872" y="3937000"/>
          <a:ext cx="1120000" cy="121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343B5493-C6AC-8088-4096-BBB984BE28B3}"/>
              </a:ext>
            </a:extLst>
          </p:cNvPr>
          <p:cNvSpPr/>
          <p:nvPr/>
        </p:nvSpPr>
        <p:spPr>
          <a:xfrm>
            <a:off x="10416544" y="3341759"/>
            <a:ext cx="1315081" cy="1043975"/>
          </a:xfrm>
          <a:prstGeom prst="roundRect">
            <a:avLst>
              <a:gd name="adj" fmla="val 5701"/>
            </a:avLst>
          </a:prstGeom>
          <a:solidFill>
            <a:srgbClr val="00B0F0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en-GB" sz="1000">
                <a:solidFill>
                  <a:srgbClr val="00529F"/>
                </a:solidFill>
                <a:latin typeface="Bahnschrift Light Condensed" panose="020B0502040204020203" pitchFamily="34" charset="0"/>
                <a:cs typeface="Arial" panose="020B0604020202020204" pitchFamily="34" charset="0"/>
              </a:rPr>
              <a:t>Ortalama Ömür (Yıl)</a:t>
            </a:r>
          </a:p>
          <a:p>
            <a:r>
              <a:rPr lang="en-GB" sz="4000" b="1">
                <a:solidFill>
                  <a:schemeClr val="bg1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73,5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35B3C1-FC32-2F0F-765B-B05FF20D1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TR"/>
              <a:t>Dar Alan Senaryoları</a:t>
            </a:r>
          </a:p>
        </p:txBody>
      </p:sp>
    </p:spTree>
    <p:extLst>
      <p:ext uri="{BB962C8B-B14F-4D97-AF65-F5344CB8AC3E}">
        <p14:creationId xmlns:p14="http://schemas.microsoft.com/office/powerpoint/2010/main" val="101933167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Yuvarlatılmış Dikdörtgen 9">
            <a:extLst>
              <a:ext uri="{FF2B5EF4-FFF2-40B4-BE49-F238E27FC236}">
                <a16:creationId xmlns:a16="http://schemas.microsoft.com/office/drawing/2014/main" id="{B34C3160-73F3-AB4C-6DC6-C3C33F1F1BB3}"/>
              </a:ext>
            </a:extLst>
          </p:cNvPr>
          <p:cNvSpPr/>
          <p:nvPr/>
        </p:nvSpPr>
        <p:spPr>
          <a:xfrm>
            <a:off x="465800" y="474134"/>
            <a:ext cx="5520000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19212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5 milyar dolarlık yıllık gelirin yaklaşık yarısı yolcu gelirlerinde oluşmaktadır</a:t>
            </a:r>
          </a:p>
          <a:p>
            <a:r>
              <a:rPr lang="en-GB" sz="2000">
                <a:solidFill>
                  <a:srgbClr val="19212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</p:txBody>
      </p:sp>
      <p:graphicFrame>
        <p:nvGraphicFramePr>
          <p:cNvPr id="19" name="Grafik 18">
            <a:extLst>
              <a:ext uri="{FF2B5EF4-FFF2-40B4-BE49-F238E27FC236}">
                <a16:creationId xmlns:a16="http://schemas.microsoft.com/office/drawing/2014/main" id="{556FCB17-7B11-9D37-8035-3508BE516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2528347"/>
              </p:ext>
            </p:extLst>
          </p:nvPr>
        </p:nvGraphicFramePr>
        <p:xfrm>
          <a:off x="722859" y="1865885"/>
          <a:ext cx="4978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Yuvarlatılmış Dikdörtgen 19">
            <a:extLst>
              <a:ext uri="{FF2B5EF4-FFF2-40B4-BE49-F238E27FC236}">
                <a16:creationId xmlns:a16="http://schemas.microsoft.com/office/drawing/2014/main" id="{5050B11F-163C-2669-0593-5CB651A4FF05}"/>
              </a:ext>
            </a:extLst>
          </p:cNvPr>
          <p:cNvSpPr/>
          <p:nvPr/>
        </p:nvSpPr>
        <p:spPr>
          <a:xfrm>
            <a:off x="6249851" y="1614652"/>
            <a:ext cx="2379000" cy="4377267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19212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Yıllık Gelirin Dağılımı </a:t>
            </a:r>
            <a:r>
              <a:rPr lang="en-GB" sz="2000">
                <a:solidFill>
                  <a:srgbClr val="19212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  <a:p>
            <a:endParaRPr lang="en-GB" sz="1000">
              <a:solidFill>
                <a:srgbClr val="192125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  <a:p>
            <a:r>
              <a:rPr lang="en-GB" sz="1000">
                <a:solidFill>
                  <a:srgbClr val="19212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5 Milyar dolarlık yıllık gelirin yaklaşık yarısını yolcu gelirleri oluşturmaktadır. </a:t>
            </a:r>
          </a:p>
        </p:txBody>
      </p:sp>
      <p:graphicFrame>
        <p:nvGraphicFramePr>
          <p:cNvPr id="23" name="Grafik 22">
            <a:extLst>
              <a:ext uri="{FF2B5EF4-FFF2-40B4-BE49-F238E27FC236}">
                <a16:creationId xmlns:a16="http://schemas.microsoft.com/office/drawing/2014/main" id="{FF656170-ABBE-5AC6-4B97-2980002516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988783"/>
              </p:ext>
            </p:extLst>
          </p:nvPr>
        </p:nvGraphicFramePr>
        <p:xfrm>
          <a:off x="5746536" y="2856860"/>
          <a:ext cx="3041865" cy="2881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1A1A7125-C36B-52D3-27CC-57C7E4A47E4C}"/>
              </a:ext>
            </a:extLst>
          </p:cNvPr>
          <p:cNvSpPr/>
          <p:nvPr/>
        </p:nvSpPr>
        <p:spPr>
          <a:xfrm>
            <a:off x="8890000" y="1622635"/>
            <a:ext cx="2836200" cy="3048484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19212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Yıllık Gelirin Dağılımı </a:t>
            </a:r>
            <a:r>
              <a:rPr lang="en-GB" sz="2000">
                <a:solidFill>
                  <a:srgbClr val="192125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(M USD)</a:t>
            </a:r>
          </a:p>
        </p:txBody>
      </p:sp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16D8A1CE-3844-E14F-E5EC-592ECC55D3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0315271"/>
              </p:ext>
            </p:extLst>
          </p:nvPr>
        </p:nvGraphicFramePr>
        <p:xfrm>
          <a:off x="9093200" y="2486719"/>
          <a:ext cx="2692400" cy="24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E0209010-E43A-6A6B-216C-AB3B2A0D7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TR"/>
              <a:t>Dar Alan Senaryoları</a:t>
            </a:r>
          </a:p>
        </p:txBody>
      </p:sp>
    </p:spTree>
    <p:extLst>
      <p:ext uri="{BB962C8B-B14F-4D97-AF65-F5344CB8AC3E}">
        <p14:creationId xmlns:p14="http://schemas.microsoft.com/office/powerpoint/2010/main" val="90107899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B0082-5246-B34A-759B-0DB65751B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Yuvarlatılmış Dikdörtgen 19">
            <a:extLst>
              <a:ext uri="{FF2B5EF4-FFF2-40B4-BE49-F238E27FC236}">
                <a16:creationId xmlns:a16="http://schemas.microsoft.com/office/drawing/2014/main" id="{3C9342D8-C443-78C6-EE37-E1A6D63EDE26}"/>
              </a:ext>
            </a:extLst>
          </p:cNvPr>
          <p:cNvSpPr/>
          <p:nvPr/>
        </p:nvSpPr>
        <p:spPr>
          <a:xfrm>
            <a:off x="7264400" y="474133"/>
            <a:ext cx="4467225" cy="3615267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Arjantin’de borsa endeksinin önümüzdeki 5 yılda %47 oranında artması bekleniyor </a:t>
            </a:r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(Puan)</a:t>
            </a:r>
          </a:p>
        </p:txBody>
      </p:sp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D786920C-DAC9-B1FC-9248-B64E3A041FDC}"/>
              </a:ext>
            </a:extLst>
          </p:cNvPr>
          <p:cNvSpPr/>
          <p:nvPr/>
        </p:nvSpPr>
        <p:spPr>
          <a:xfrm>
            <a:off x="460376" y="493404"/>
            <a:ext cx="6600825" cy="5507625"/>
          </a:xfrm>
          <a:prstGeom prst="roundRect">
            <a:avLst>
              <a:gd name="adj" fmla="val 167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Borsa Endeks Yıl Sonu Kapanış Değerleri</a:t>
            </a:r>
          </a:p>
          <a:p>
            <a:r>
              <a:rPr lang="en-GB" sz="2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(Puan)</a:t>
            </a:r>
          </a:p>
        </p:txBody>
      </p:sp>
      <p:graphicFrame>
        <p:nvGraphicFramePr>
          <p:cNvPr id="15" name="Grafik 14">
            <a:extLst>
              <a:ext uri="{FF2B5EF4-FFF2-40B4-BE49-F238E27FC236}">
                <a16:creationId xmlns:a16="http://schemas.microsoft.com/office/drawing/2014/main" id="{81202D4B-1CBF-EE33-036B-710EEEFB1A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8553596"/>
              </p:ext>
            </p:extLst>
          </p:nvPr>
        </p:nvGraphicFramePr>
        <p:xfrm>
          <a:off x="460376" y="1742267"/>
          <a:ext cx="6245225" cy="4023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Grafik 18">
            <a:extLst>
              <a:ext uri="{FF2B5EF4-FFF2-40B4-BE49-F238E27FC236}">
                <a16:creationId xmlns:a16="http://schemas.microsoft.com/office/drawing/2014/main" id="{D1560A85-6269-E12E-BF28-85D6506B98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152353"/>
              </p:ext>
            </p:extLst>
          </p:nvPr>
        </p:nvGraphicFramePr>
        <p:xfrm>
          <a:off x="7518400" y="1742267"/>
          <a:ext cx="3962400" cy="2245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A2057EB2-E3DD-4179-D9C7-E91FC2036271}"/>
              </a:ext>
            </a:extLst>
          </p:cNvPr>
          <p:cNvSpPr/>
          <p:nvPr/>
        </p:nvSpPr>
        <p:spPr>
          <a:xfrm>
            <a:off x="7278130" y="4343400"/>
            <a:ext cx="4467225" cy="1657629"/>
          </a:xfrm>
          <a:prstGeom prst="roundRect">
            <a:avLst>
              <a:gd name="adj" fmla="val 473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1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Arjantin’de borsa endeksinin 2025 ve 2031 yılları arasında </a:t>
            </a:r>
            <a:r>
              <a:rPr lang="en-GB" sz="1000" b="1">
                <a:solidFill>
                  <a:srgbClr val="00B0F0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%47 oranında</a:t>
            </a:r>
            <a:r>
              <a:rPr lang="en-GB" sz="1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GB" sz="1000">
                <a:solidFill>
                  <a:srgbClr val="00529F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artarak 5100’den 7500 puan’a çıkması beklenmektedir.</a:t>
            </a:r>
            <a:r>
              <a:rPr lang="en-GB" sz="1000" b="1">
                <a:solidFill>
                  <a:srgbClr val="00529F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 </a:t>
            </a:r>
            <a:endParaRPr lang="en-GB" sz="1000">
              <a:solidFill>
                <a:srgbClr val="00529F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B7D309B0-8146-AEE5-E4DD-8E7E0212CAF9}"/>
              </a:ext>
            </a:extLst>
          </p:cNvPr>
          <p:cNvGraphicFramePr>
            <a:graphicFrameLocks/>
          </p:cNvGraphicFramePr>
          <p:nvPr/>
        </p:nvGraphicFramePr>
        <p:xfrm>
          <a:off x="7416800" y="4586653"/>
          <a:ext cx="4114800" cy="1188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9409196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EC41B-E6FE-3910-30F6-1C5F8CD04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uvarlatılmış Dikdörtgen 2">
            <a:extLst>
              <a:ext uri="{FF2B5EF4-FFF2-40B4-BE49-F238E27FC236}">
                <a16:creationId xmlns:a16="http://schemas.microsoft.com/office/drawing/2014/main" id="{8B6A4879-E429-B7C3-37F3-14FC49721A3D}"/>
              </a:ext>
            </a:extLst>
          </p:cNvPr>
          <p:cNvSpPr/>
          <p:nvPr/>
        </p:nvSpPr>
        <p:spPr>
          <a:xfrm>
            <a:off x="469611" y="1691179"/>
            <a:ext cx="6134389" cy="1737821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F16C5885-4958-D6C4-08AB-38B0F3466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>
                <a:latin typeface="Bahnschrift SemiBold" panose="020B0502040204020203" pitchFamily="34" charset="0"/>
              </a:rPr>
              <a:t>Kurumsal Renk Stratejisi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A307-0A8D-DEB4-3833-B4671523B0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74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1D6074-69A6-A982-5F9A-0DDAA9A37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438700"/>
              </p:ext>
            </p:extLst>
          </p:nvPr>
        </p:nvGraphicFramePr>
        <p:xfrm>
          <a:off x="759368" y="1988590"/>
          <a:ext cx="5539833" cy="1186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Yuvarlatılmış Dikdörtgen 2">
            <a:extLst>
              <a:ext uri="{FF2B5EF4-FFF2-40B4-BE49-F238E27FC236}">
                <a16:creationId xmlns:a16="http://schemas.microsoft.com/office/drawing/2014/main" id="{B04ACBCD-2F8F-FB8F-3BB4-E0CFF48348D7}"/>
              </a:ext>
            </a:extLst>
          </p:cNvPr>
          <p:cNvSpPr/>
          <p:nvPr/>
        </p:nvSpPr>
        <p:spPr>
          <a:xfrm>
            <a:off x="6922389" y="1691179"/>
            <a:ext cx="4800000" cy="43428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49E7F10-F267-3FCF-2021-26B3076274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9276416"/>
              </p:ext>
            </p:extLst>
          </p:nvPr>
        </p:nvGraphicFramePr>
        <p:xfrm>
          <a:off x="7213600" y="1988590"/>
          <a:ext cx="4216400" cy="372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Yuvarlatılmış Dikdörtgen 2">
            <a:extLst>
              <a:ext uri="{FF2B5EF4-FFF2-40B4-BE49-F238E27FC236}">
                <a16:creationId xmlns:a16="http://schemas.microsoft.com/office/drawing/2014/main" id="{34489C03-AACF-F79F-8C93-D3547CD37529}"/>
              </a:ext>
            </a:extLst>
          </p:cNvPr>
          <p:cNvSpPr/>
          <p:nvPr/>
        </p:nvSpPr>
        <p:spPr>
          <a:xfrm>
            <a:off x="457200" y="3726412"/>
            <a:ext cx="6134389" cy="2307567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GB" sz="2000" b="1">
                <a:solidFill>
                  <a:srgbClr val="192125"/>
                </a:solidFill>
                <a:latin typeface="Bahnschrift SemiBold" panose="020B0502040204020203" pitchFamily="34" charset="0"/>
                <a:cs typeface="Arial" panose="020B0604020202020204" pitchFamily="34" charset="0"/>
              </a:rPr>
              <a:t>Kurumsal Renklerimiz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73C031-FA8C-B118-E2BA-5CFB0A459D9E}"/>
              </a:ext>
            </a:extLst>
          </p:cNvPr>
          <p:cNvSpPr/>
          <p:nvPr/>
        </p:nvSpPr>
        <p:spPr>
          <a:xfrm>
            <a:off x="687100" y="4542041"/>
            <a:ext cx="480000" cy="48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sz="933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256FAF0-6FB4-9DCB-7E0D-1A6BF3F5A7D6}"/>
              </a:ext>
            </a:extLst>
          </p:cNvPr>
          <p:cNvSpPr/>
          <p:nvPr/>
        </p:nvSpPr>
        <p:spPr>
          <a:xfrm>
            <a:off x="687100" y="5336600"/>
            <a:ext cx="480000" cy="480000"/>
          </a:xfrm>
          <a:prstGeom prst="rect">
            <a:avLst/>
          </a:prstGeom>
          <a:solidFill>
            <a:srgbClr val="00529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sz="933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9FC6A5-5411-B9C0-8D76-18E2357C4747}"/>
              </a:ext>
            </a:extLst>
          </p:cNvPr>
          <p:cNvSpPr/>
          <p:nvPr/>
        </p:nvSpPr>
        <p:spPr>
          <a:xfrm>
            <a:off x="1500225" y="5336600"/>
            <a:ext cx="480000" cy="480000"/>
          </a:xfrm>
          <a:prstGeom prst="rect">
            <a:avLst/>
          </a:prstGeom>
          <a:solidFill>
            <a:srgbClr val="00529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sz="933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6C91C7-E0AB-7EBB-BEC9-F3CEB7CE1ACD}"/>
              </a:ext>
            </a:extLst>
          </p:cNvPr>
          <p:cNvSpPr/>
          <p:nvPr/>
        </p:nvSpPr>
        <p:spPr>
          <a:xfrm>
            <a:off x="2313351" y="5336600"/>
            <a:ext cx="480000" cy="480000"/>
          </a:xfrm>
          <a:prstGeom prst="rect">
            <a:avLst/>
          </a:prstGeom>
          <a:solidFill>
            <a:srgbClr val="0052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sz="933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C77E6D-4411-6659-8871-1FEB82039A81}"/>
              </a:ext>
            </a:extLst>
          </p:cNvPr>
          <p:cNvSpPr/>
          <p:nvPr/>
        </p:nvSpPr>
        <p:spPr>
          <a:xfrm>
            <a:off x="3126476" y="5336600"/>
            <a:ext cx="480000" cy="480000"/>
          </a:xfrm>
          <a:prstGeom prst="rect">
            <a:avLst/>
          </a:prstGeom>
          <a:solidFill>
            <a:srgbClr val="00529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sz="933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A61059-2140-83A5-A5B9-5697A6D63BA4}"/>
              </a:ext>
            </a:extLst>
          </p:cNvPr>
          <p:cNvSpPr/>
          <p:nvPr/>
        </p:nvSpPr>
        <p:spPr>
          <a:xfrm>
            <a:off x="3939600" y="5336600"/>
            <a:ext cx="480000" cy="480000"/>
          </a:xfrm>
          <a:prstGeom prst="rect">
            <a:avLst/>
          </a:prstGeom>
          <a:solidFill>
            <a:srgbClr val="00529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sz="933"/>
          </a:p>
        </p:txBody>
      </p:sp>
    </p:spTree>
    <p:extLst>
      <p:ext uri="{BB962C8B-B14F-4D97-AF65-F5344CB8AC3E}">
        <p14:creationId xmlns:p14="http://schemas.microsoft.com/office/powerpoint/2010/main" val="1987751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uvarlatılmış Dikdörtgen 2">
            <a:extLst>
              <a:ext uri="{FF2B5EF4-FFF2-40B4-BE49-F238E27FC236}">
                <a16:creationId xmlns:a16="http://schemas.microsoft.com/office/drawing/2014/main" id="{B6803AC4-590F-0A63-8899-BE3758902A17}"/>
              </a:ext>
            </a:extLst>
          </p:cNvPr>
          <p:cNvSpPr/>
          <p:nvPr/>
        </p:nvSpPr>
        <p:spPr>
          <a:xfrm>
            <a:off x="469611" y="1691179"/>
            <a:ext cx="6134389" cy="1737821"/>
          </a:xfrm>
          <a:prstGeom prst="roundRect">
            <a:avLst>
              <a:gd name="adj" fmla="val 8083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8941590-90BC-AD85-FC49-EBE294398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Kurumsal Renk Stratejisi </a:t>
            </a:r>
            <a:r>
              <a:rPr lang="en-TR" b="0">
                <a:latin typeface="Bahnschrift Light" panose="020B0502040204020203" pitchFamily="34" charset="0"/>
              </a:rPr>
              <a:t>(Uygulama)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D1150-28B7-D79B-410B-2E8EF96577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75</a:t>
            </a:fld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4F053E-7ADE-B929-3821-0B354E104C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1715609"/>
              </p:ext>
            </p:extLst>
          </p:nvPr>
        </p:nvGraphicFramePr>
        <p:xfrm>
          <a:off x="759368" y="1988590"/>
          <a:ext cx="5539833" cy="1186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Yuvarlatılmış Dikdörtgen 2">
            <a:extLst>
              <a:ext uri="{FF2B5EF4-FFF2-40B4-BE49-F238E27FC236}">
                <a16:creationId xmlns:a16="http://schemas.microsoft.com/office/drawing/2014/main" id="{DEECA6C7-2325-F023-6248-47EED35E753A}"/>
              </a:ext>
            </a:extLst>
          </p:cNvPr>
          <p:cNvSpPr/>
          <p:nvPr/>
        </p:nvSpPr>
        <p:spPr>
          <a:xfrm>
            <a:off x="6922389" y="1691179"/>
            <a:ext cx="4800000" cy="43428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endParaRPr lang="en-GB" sz="2000">
              <a:solidFill>
                <a:srgbClr val="001749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F9B2ABAE-C434-6FD9-B24D-ECB1171126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7982629"/>
              </p:ext>
            </p:extLst>
          </p:nvPr>
        </p:nvGraphicFramePr>
        <p:xfrm>
          <a:off x="7213600" y="1988590"/>
          <a:ext cx="4216400" cy="372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430371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5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76</a:t>
            </a:fld>
            <a:endParaRPr/>
          </a:p>
        </p:txBody>
      </p:sp>
      <p:sp>
        <p:nvSpPr>
          <p:cNvPr id="1413" name="Google Shape;1413;p57"/>
          <p:cNvSpPr txBox="1">
            <a:spLocks noGrp="1"/>
          </p:cNvSpPr>
          <p:nvPr>
            <p:ph type="title" idx="4294967295"/>
          </p:nvPr>
        </p:nvSpPr>
        <p:spPr>
          <a:xfrm>
            <a:off x="466725" y="2667000"/>
            <a:ext cx="11264900" cy="76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>
                <a:solidFill>
                  <a:schemeClr val="bg1"/>
                </a:solidFill>
              </a:rPr>
              <a:t>Teşekkürler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3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/>
              <a:t>İçindekiler Sayfası</a:t>
            </a:r>
            <a:r>
              <a:rPr lang="tr-TR" b="0"/>
              <a:t> #1</a:t>
            </a:r>
            <a:endParaRPr/>
          </a:p>
        </p:txBody>
      </p:sp>
      <p:sp>
        <p:nvSpPr>
          <p:cNvPr id="145" name="Google Shape;145;p13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tr-TR"/>
              <a:t>8</a:t>
            </a:fld>
            <a:endParaRPr/>
          </a:p>
        </p:txBody>
      </p:sp>
      <p:graphicFrame>
        <p:nvGraphicFramePr>
          <p:cNvPr id="146" name="Google Shape;146;p13"/>
          <p:cNvGraphicFramePr/>
          <p:nvPr>
            <p:extLst>
              <p:ext uri="{D42A27DB-BD31-4B8C-83A1-F6EECF244321}">
                <p14:modId xmlns:p14="http://schemas.microsoft.com/office/powerpoint/2010/main" val="3921261129"/>
              </p:ext>
            </p:extLst>
          </p:nvPr>
        </p:nvGraphicFramePr>
        <p:xfrm>
          <a:off x="460375" y="1814950"/>
          <a:ext cx="11264400" cy="265161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01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02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03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04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Amacımız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Sorumluluklarımız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Organizasyon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Ekip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05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06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07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08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Rollerimiz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Hedefler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Metrikler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000">
                          <a:solidFill>
                            <a:srgbClr val="003682"/>
                          </a:solidFill>
                        </a:rPr>
                        <a:t>Kapanış</a:t>
                      </a:r>
                      <a:endParaRPr sz="1000">
                        <a:solidFill>
                          <a:srgbClr val="003682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4"/>
          <p:cNvSpPr txBox="1">
            <a:spLocks noGrp="1"/>
          </p:cNvSpPr>
          <p:nvPr>
            <p:ph type="title" idx="4294967295"/>
          </p:nvPr>
        </p:nvSpPr>
        <p:spPr>
          <a:xfrm>
            <a:off x="467149" y="482600"/>
            <a:ext cx="1126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72557"/>
              </a:buClr>
              <a:buSzPts val="4000"/>
              <a:buFont typeface="Calibri"/>
              <a:buNone/>
            </a:pPr>
            <a:r>
              <a:rPr lang="tr-TR">
                <a:solidFill>
                  <a:srgbClr val="003682"/>
                </a:solidFill>
              </a:rPr>
              <a:t>İçindekiler Sayfası</a:t>
            </a:r>
            <a:r>
              <a:rPr lang="tr-TR" b="0">
                <a:solidFill>
                  <a:srgbClr val="003682"/>
                </a:solidFill>
              </a:rPr>
              <a:t> #2</a:t>
            </a:r>
            <a:endParaRPr>
              <a:solidFill>
                <a:srgbClr val="003682"/>
              </a:solidFill>
            </a:endParaRPr>
          </a:p>
        </p:txBody>
      </p:sp>
      <p:sp>
        <p:nvSpPr>
          <p:cNvPr id="152" name="Google Shape;152;p14"/>
          <p:cNvSpPr txBox="1">
            <a:spLocks noGrp="1"/>
          </p:cNvSpPr>
          <p:nvPr>
            <p:ph type="sldNum" idx="12"/>
          </p:nvPr>
        </p:nvSpPr>
        <p:spPr>
          <a:xfrm>
            <a:off x="11731614" y="6380184"/>
            <a:ext cx="3555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r-TR"/>
              <a:t>9</a:t>
            </a:fld>
            <a:endParaRPr/>
          </a:p>
        </p:txBody>
      </p:sp>
      <p:graphicFrame>
        <p:nvGraphicFramePr>
          <p:cNvPr id="153" name="Google Shape;153;p14"/>
          <p:cNvGraphicFramePr/>
          <p:nvPr>
            <p:extLst>
              <p:ext uri="{D42A27DB-BD31-4B8C-83A1-F6EECF244321}">
                <p14:modId xmlns:p14="http://schemas.microsoft.com/office/powerpoint/2010/main" val="2347827160"/>
              </p:ext>
            </p:extLst>
          </p:nvPr>
        </p:nvGraphicFramePr>
        <p:xfrm>
          <a:off x="460375" y="1506025"/>
          <a:ext cx="11264400" cy="4574160"/>
        </p:xfrm>
        <a:graphic>
          <a:graphicData uri="http://schemas.openxmlformats.org/drawingml/2006/table">
            <a:tbl>
              <a:tblPr>
                <a:noFill/>
                <a:tableStyleId>{CF683806-CDE5-48D4-8842-3333F5ED6C54}</a:tableStyleId>
              </a:tblPr>
              <a:tblGrid>
                <a:gridCol w="2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6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01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02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03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04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Amacımız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Sorumluluklarımız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Organizasyon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Ekip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8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3682"/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05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06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07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4000" b="1" i="0">
                          <a:solidFill>
                            <a:srgbClr val="003682"/>
                          </a:solidFill>
                          <a:latin typeface="Arial" panose="020B0604020202020204" pitchFamily="34" charset="0"/>
                          <a:ea typeface="Arial Black"/>
                          <a:cs typeface="Arial" panose="020B0604020202020204" pitchFamily="34" charset="0"/>
                          <a:sym typeface="Arial Black"/>
                        </a:rPr>
                        <a:t>08</a:t>
                      </a:r>
                      <a:endParaRPr sz="4000" b="1" i="0">
                        <a:solidFill>
                          <a:srgbClr val="003682"/>
                        </a:solidFill>
                        <a:latin typeface="Arial" panose="020B0604020202020204" pitchFamily="34" charset="0"/>
                        <a:ea typeface="Arial Black"/>
                        <a:cs typeface="Arial" panose="020B0604020202020204" pitchFamily="34" charset="0"/>
                        <a:sym typeface="Arial Black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Rollerimiz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Hedefler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Metrikler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2000" b="1" i="0">
                          <a:solidFill>
                            <a:srgbClr val="F02C7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Kapanış</a:t>
                      </a:r>
                      <a:endParaRPr sz="2000" b="1" i="0">
                        <a:solidFill>
                          <a:srgbClr val="F02C7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1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72557"/>
                        </a:buClr>
                        <a:buSzPts val="1000"/>
                        <a:buFont typeface="Calibri"/>
                        <a:buNone/>
                      </a:pPr>
                      <a:r>
                        <a:rPr lang="tr-TR" sz="1000" b="0" i="0" u="none" strike="noStrike" cap="none">
                          <a:solidFill>
                            <a:srgbClr val="003682">
                              <a:alpha val="50000"/>
                            </a:srgbClr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  <a:endParaRPr sz="1000">
                        <a:solidFill>
                          <a:srgbClr val="003682">
                            <a:alpha val="50000"/>
                          </a:srgbClr>
                        </a:solidFill>
                      </a:endParaRPr>
                    </a:p>
                  </a:txBody>
                  <a:tcPr marL="72000" marR="72000" marT="72000" marB="720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Hepsiburada Teması">
  <a:themeElements>
    <a:clrScheme name="Office">
      <a:dk1>
        <a:srgbClr val="1F1F1F"/>
      </a:dk1>
      <a:lt1>
        <a:srgbClr val="FFFFFF"/>
      </a:lt1>
      <a:dk2>
        <a:srgbClr val="820DE3"/>
      </a:dk2>
      <a:lt2>
        <a:srgbClr val="F5F5F5"/>
      </a:lt2>
      <a:accent1>
        <a:srgbClr val="FE5003"/>
      </a:accent1>
      <a:accent2>
        <a:srgbClr val="00CAF1"/>
      </a:accent2>
      <a:accent3>
        <a:srgbClr val="820DE3"/>
      </a:accent3>
      <a:accent4>
        <a:srgbClr val="02BD01"/>
      </a:accent4>
      <a:accent5>
        <a:srgbClr val="680E6E"/>
      </a:accent5>
      <a:accent6>
        <a:srgbClr val="BFBFBF"/>
      </a:accent6>
      <a:hlink>
        <a:srgbClr val="FE5003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202">
    <a:dk1>
      <a:sysClr val="windowText" lastClr="000000"/>
    </a:dk1>
    <a:lt1>
      <a:sysClr val="window" lastClr="FFFFFF"/>
    </a:lt1>
    <a:dk2>
      <a:srgbClr val="153153"/>
    </a:dk2>
    <a:lt2>
      <a:srgbClr val="EEECE1"/>
    </a:lt2>
    <a:accent1>
      <a:srgbClr val="FF6525"/>
    </a:accent1>
    <a:accent2>
      <a:srgbClr val="F3BF79"/>
    </a:accent2>
    <a:accent3>
      <a:srgbClr val="2959DF"/>
    </a:accent3>
    <a:accent4>
      <a:srgbClr val="6A82FA"/>
    </a:accent4>
    <a:accent5>
      <a:srgbClr val="3081AC"/>
    </a:accent5>
    <a:accent6>
      <a:srgbClr val="A5A5A5"/>
    </a:accent6>
    <a:hlink>
      <a:srgbClr val="0000FF"/>
    </a:hlink>
    <a:folHlink>
      <a:srgbClr val="800080"/>
    </a:folHlink>
  </a:clrScheme>
  <a:fontScheme name="Custom 2">
    <a:majorFont>
      <a:latin typeface="Calibri"/>
      <a:ea typeface=""/>
      <a:cs typeface=""/>
    </a:majorFont>
    <a:minorFont>
      <a:latin typeface="Segoe U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4848</Words>
  <Application>Microsoft Macintosh PowerPoint</Application>
  <PresentationFormat>Widescreen</PresentationFormat>
  <Paragraphs>1363</Paragraphs>
  <Slides>76</Slides>
  <Notes>62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8" baseType="lpstr">
      <vt:lpstr>Calibri</vt:lpstr>
      <vt:lpstr>Cochocib Script Latin Pro</vt:lpstr>
      <vt:lpstr>Bahnschrift Light Condensed</vt:lpstr>
      <vt:lpstr>Bahnschrift Light</vt:lpstr>
      <vt:lpstr>Bahnschrift SemiBold Condensed</vt:lpstr>
      <vt:lpstr>Arial</vt:lpstr>
      <vt:lpstr>Bahnschrift Condensed</vt:lpstr>
      <vt:lpstr>Bahnschrift</vt:lpstr>
      <vt:lpstr>Bahnschrift SemiCondensed</vt:lpstr>
      <vt:lpstr>Bahnschrift SemiBold</vt:lpstr>
      <vt:lpstr>Calibri Light</vt:lpstr>
      <vt:lpstr>Hepsiburada Teması</vt:lpstr>
      <vt:lpstr>Kurumsal Sunum Kiti v8.2</vt:lpstr>
      <vt:lpstr>PowerPoint Presentation</vt:lpstr>
      <vt:lpstr>PowerPoint Presentation</vt:lpstr>
      <vt:lpstr>Kurumsal Renk Stratejisi</vt:lpstr>
      <vt:lpstr>PowerPoint Presentation</vt:lpstr>
      <vt:lpstr>Açık Zeminli Boş Sayfa #1</vt:lpstr>
      <vt:lpstr>Koyu Zeminli Boş Sayfa #1</vt:lpstr>
      <vt:lpstr>İçindekiler Sayfası #1</vt:lpstr>
      <vt:lpstr>İçindekiler Sayfası #2</vt:lpstr>
      <vt:lpstr>PowerPoint Presentation</vt:lpstr>
      <vt:lpstr>PowerPoint Presentation</vt:lpstr>
      <vt:lpstr>Mobil Ekran </vt:lpstr>
      <vt:lpstr>Laptop Ekran</vt:lpstr>
      <vt:lpstr>Laptop &amp; Mobil Ekran</vt:lpstr>
      <vt:lpstr>3 Bölümlü Sayfa #1</vt:lpstr>
      <vt:lpstr>PowerPoint Presentation</vt:lpstr>
      <vt:lpstr>Excel’den Yapıştırdığımız Tablo Örneği  (Kötü Örnek)</vt:lpstr>
      <vt:lpstr>Tablo Formatı #1</vt:lpstr>
      <vt:lpstr>Tablo Formatı #1</vt:lpstr>
      <vt:lpstr>Gölge Tekniği</vt:lpstr>
      <vt:lpstr>PowerPoint Presentation</vt:lpstr>
      <vt:lpstr>Koyu Zemin Tablo Formatı #1</vt:lpstr>
      <vt:lpstr>Koyu Zemin Geçiş Örneği #1</vt:lpstr>
      <vt:lpstr>PowerPoint Presentation</vt:lpstr>
      <vt:lpstr>PowerPoint Presentation</vt:lpstr>
      <vt:lpstr>PowerPoint Presentation</vt:lpstr>
      <vt:lpstr>PowerPoint Presentation</vt:lpstr>
      <vt:lpstr>Kart Kullanım Senaryoları #1</vt:lpstr>
      <vt:lpstr>PowerPoint Presentation</vt:lpstr>
      <vt:lpstr>PowerPoint Presentation</vt:lpstr>
      <vt:lpstr>Veri Kompozisyonu Örneği #1</vt:lpstr>
      <vt:lpstr>PowerPoint Presentation</vt:lpstr>
      <vt:lpstr>Navigasyon Bileşenleri</vt:lpstr>
      <vt:lpstr>Bahar Dönemi Tatil Alışverişi</vt:lpstr>
      <vt:lpstr>PowerPoint Presentation</vt:lpstr>
      <vt:lpstr>PowerPoint Presentation</vt:lpstr>
      <vt:lpstr>PowerPoint Presentation</vt:lpstr>
      <vt:lpstr>İkonlar #1 Hareketli ve Açık Arka Plan</vt:lpstr>
      <vt:lpstr>İkonlar #2 Hareketli ve Koyu Arka Plan</vt:lpstr>
      <vt:lpstr>Hedefler</vt:lpstr>
      <vt:lpstr>Hedefler</vt:lpstr>
      <vt:lpstr>Hedefler</vt:lpstr>
      <vt:lpstr>Hedefler</vt:lpstr>
      <vt:lpstr>PowerPoint Presentation</vt:lpstr>
      <vt:lpstr>Türkiye Haritası (Vektörel)</vt:lpstr>
      <vt:lpstr>Dünya Haritası (Vektörel)</vt:lpstr>
      <vt:lpstr>Sorumluluklarımız</vt:lpstr>
      <vt:lpstr>Sorumluluklarımız</vt:lpstr>
      <vt:lpstr>PowerPoint Presentation</vt:lpstr>
      <vt:lpstr>Diyagram Kullanımı</vt:lpstr>
      <vt:lpstr>Organizasyon</vt:lpstr>
      <vt:lpstr>Organizasyon</vt:lpstr>
      <vt:lpstr>Organizasyon</vt:lpstr>
      <vt:lpstr>PowerPoint Presentation</vt:lpstr>
      <vt:lpstr>Metrikler</vt:lpstr>
      <vt:lpstr>Metrikler</vt:lpstr>
      <vt:lpstr>PowerPoint Presentation</vt:lpstr>
      <vt:lpstr>PowerPoint Presentation</vt:lpstr>
      <vt:lpstr>Büyüme Planı</vt:lpstr>
      <vt:lpstr>Halka Grafik</vt:lpstr>
      <vt:lpstr>Katmanlı Halka Grafik</vt:lpstr>
      <vt:lpstr>Sütun, Nokta, Lolipop Grafik (Tek Serili)</vt:lpstr>
      <vt:lpstr>Mermi, Nokta, Dambıl Grafik (2 Serili)</vt:lpstr>
      <vt:lpstr>Eğim Grafiği</vt:lpstr>
      <vt:lpstr>Alan Grafiği</vt:lpstr>
      <vt:lpstr>Sütun Grafik (Tek Serili, Zaman Serisi)</vt:lpstr>
      <vt:lpstr>Çizgi Grafik (Tek ve 3 Serili, Zaman Serisi)</vt:lpstr>
      <vt:lpstr>Bileşik (Kombo) Grafik</vt:lpstr>
      <vt:lpstr>Çoklu Zaman Serileri</vt:lpstr>
      <vt:lpstr>Çoklu Zaman Serileri</vt:lpstr>
      <vt:lpstr>Dar Alan Senaryoları</vt:lpstr>
      <vt:lpstr>Dar Alan Senaryoları</vt:lpstr>
      <vt:lpstr>PowerPoint Presentation</vt:lpstr>
      <vt:lpstr>Kurumsal Renk Stratejisi</vt:lpstr>
      <vt:lpstr>Kurumsal Renk Stratejisi (Uygulama)</vt:lpstr>
      <vt:lpstr>Teşekkürler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Chris Green</cp:lastModifiedBy>
  <cp:revision>7</cp:revision>
  <dcterms:modified xsi:type="dcterms:W3CDTF">2026-04-20T05:35:01Z</dcterms:modified>
</cp:coreProperties>
</file>